
<file path=[Content_Types].xml><?xml version="1.0" encoding="utf-8"?>
<Types xmlns="http://schemas.openxmlformats.org/package/2006/content-types">
  <Default Extension="fntdata" ContentType="application/x-fontdata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microsoft.com/office/2020/02/relationships/classificationlabels" Target="docMetadata/LabelInfo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99" r:id="rId1"/>
  </p:sldMasterIdLst>
  <p:notesMasterIdLst>
    <p:notesMasterId r:id="rId37"/>
  </p:notesMasterIdLst>
  <p:sldIdLst>
    <p:sldId id="256" r:id="rId2"/>
    <p:sldId id="258" r:id="rId3"/>
    <p:sldId id="259" r:id="rId4"/>
    <p:sldId id="264" r:id="rId5"/>
    <p:sldId id="281" r:id="rId6"/>
    <p:sldId id="270" r:id="rId7"/>
    <p:sldId id="303" r:id="rId8"/>
    <p:sldId id="272" r:id="rId9"/>
    <p:sldId id="282" r:id="rId10"/>
    <p:sldId id="265" r:id="rId11"/>
    <p:sldId id="269" r:id="rId12"/>
    <p:sldId id="261" r:id="rId13"/>
    <p:sldId id="352" r:id="rId14"/>
    <p:sldId id="262" r:id="rId15"/>
    <p:sldId id="342" r:id="rId16"/>
    <p:sldId id="266" r:id="rId17"/>
    <p:sldId id="285" r:id="rId18"/>
    <p:sldId id="267" r:id="rId19"/>
    <p:sldId id="355" r:id="rId20"/>
    <p:sldId id="283" r:id="rId21"/>
    <p:sldId id="351" r:id="rId22"/>
    <p:sldId id="346" r:id="rId23"/>
    <p:sldId id="353" r:id="rId24"/>
    <p:sldId id="343" r:id="rId25"/>
    <p:sldId id="278" r:id="rId26"/>
    <p:sldId id="344" r:id="rId27"/>
    <p:sldId id="274" r:id="rId28"/>
    <p:sldId id="354" r:id="rId29"/>
    <p:sldId id="345" r:id="rId30"/>
    <p:sldId id="286" r:id="rId31"/>
    <p:sldId id="356" r:id="rId32"/>
    <p:sldId id="357" r:id="rId33"/>
    <p:sldId id="263" r:id="rId34"/>
    <p:sldId id="311" r:id="rId35"/>
    <p:sldId id="349" r:id="rId36"/>
  </p:sldIdLst>
  <p:sldSz cx="9144000" cy="5143500" type="screen16x9"/>
  <p:notesSz cx="6858000" cy="9144000"/>
  <p:embeddedFontLst>
    <p:embeddedFont>
      <p:font typeface="Alegreya Sans" pitchFamily="2" charset="0"/>
      <p:regular r:id="rId38"/>
      <p:bold r:id="rId39"/>
      <p:italic r:id="rId40"/>
      <p:boldItalic r:id="rId41"/>
    </p:embeddedFont>
    <p:embeddedFont>
      <p:font typeface="Margarine" panose="02000506000000020000" pitchFamily="2" charset="0"/>
      <p:regular r:id="rId42"/>
    </p:embeddedFont>
    <p:embeddedFont>
      <p:font typeface="Tulpen One" panose="02000506000000020004" pitchFamily="2" charset="0"/>
      <p:regular r:id="rId43"/>
    </p:embeddedFont>
    <p:embeddedFont>
      <p:font typeface="Yanone Kaffeesatz SemiBold" pitchFamily="2" charset="77"/>
      <p:regular r:id="rId44"/>
      <p:bold r:id="rId4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BC20803-9455-4E14-B8F7-E2844145290C}" v="1799" dt="2026-07-01T21:45:49.805"/>
  </p1510:revLst>
</p1510:revInfo>
</file>

<file path=ppt/tableStyles.xml><?xml version="1.0" encoding="utf-8"?>
<a:tblStyleLst xmlns:a="http://schemas.openxmlformats.org/drawingml/2006/main" def="{F317345B-22D1-47D5-9B3C-2D5629AC32E6}">
  <a:tblStyle styleId="{F317345B-22D1-47D5-9B3C-2D5629AC32E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9530"/>
    <p:restoredTop sz="94579"/>
  </p:normalViewPr>
  <p:slideViewPr>
    <p:cSldViewPr snapToGrid="0">
      <p:cViewPr varScale="1">
        <p:scale>
          <a:sx n="153" d="100"/>
          <a:sy n="153" d="100"/>
        </p:scale>
        <p:origin x="208" y="17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2.fntdata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font" Target="fonts/font5.fntdata"/><Relationship Id="rId47" Type="http://schemas.openxmlformats.org/officeDocument/2006/relationships/viewProps" Target="viewProps.xml"/><Relationship Id="rId50" Type="http://schemas.microsoft.com/office/2016/11/relationships/changesInfo" Target="changesInfos/changesInfo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notesMaster" Target="notesMasters/notesMaster1.xml"/><Relationship Id="rId40" Type="http://schemas.openxmlformats.org/officeDocument/2006/relationships/font" Target="fonts/font3.fntdata"/><Relationship Id="rId45" Type="http://schemas.openxmlformats.org/officeDocument/2006/relationships/font" Target="fonts/font8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font" Target="fonts/font7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font" Target="fonts/font6.fntdata"/><Relationship Id="rId48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microsoft.com/office/2015/10/relationships/revisionInfo" Target="revisionInfo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font" Target="fonts/font1.fntdata"/><Relationship Id="rId46" Type="http://schemas.openxmlformats.org/officeDocument/2006/relationships/presProps" Target="presProps.xml"/><Relationship Id="rId20" Type="http://schemas.openxmlformats.org/officeDocument/2006/relationships/slide" Target="slides/slide19.xml"/><Relationship Id="rId41" Type="http://schemas.openxmlformats.org/officeDocument/2006/relationships/font" Target="fonts/font4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ertens, Anna T" userId="dfb071df-2b9f-490a-9153-635ac0e0ab51" providerId="ADAL" clId="{E0F0556C-3458-40D8-976B-72030F819F69}"/>
    <pc:docChg chg="custSel addSld modSld">
      <pc:chgData name="Mertens, Anna T" userId="dfb071df-2b9f-490a-9153-635ac0e0ab51" providerId="ADAL" clId="{E0F0556C-3458-40D8-976B-72030F819F69}" dt="2026-07-01T21:45:49.805" v="1882" actId="207"/>
      <pc:docMkLst>
        <pc:docMk/>
      </pc:docMkLst>
      <pc:sldChg chg="modSp mod modAnim">
        <pc:chgData name="Mertens, Anna T" userId="dfb071df-2b9f-490a-9153-635ac0e0ab51" providerId="ADAL" clId="{E0F0556C-3458-40D8-976B-72030F819F69}" dt="2026-07-01T21:05:43.720" v="36" actId="1076"/>
        <pc:sldMkLst>
          <pc:docMk/>
          <pc:sldMk cId="0" sldId="265"/>
        </pc:sldMkLst>
        <pc:spChg chg="mod">
          <ac:chgData name="Mertens, Anna T" userId="dfb071df-2b9f-490a-9153-635ac0e0ab51" providerId="ADAL" clId="{E0F0556C-3458-40D8-976B-72030F819F69}" dt="2026-07-01T21:05:34.209" v="34" actId="1076"/>
          <ac:spMkLst>
            <pc:docMk/>
            <pc:sldMk cId="0" sldId="265"/>
            <ac:spMk id="7443" creationId="{00000000-0000-0000-0000-000000000000}"/>
          </ac:spMkLst>
        </pc:spChg>
        <pc:picChg chg="mod">
          <ac:chgData name="Mertens, Anna T" userId="dfb071df-2b9f-490a-9153-635ac0e0ab51" providerId="ADAL" clId="{E0F0556C-3458-40D8-976B-72030F819F69}" dt="2026-07-01T21:05:43.720" v="36" actId="1076"/>
          <ac:picMkLst>
            <pc:docMk/>
            <pc:sldMk cId="0" sldId="265"/>
            <ac:picMk id="1026" creationId="{1543BCC5-5A6B-DBA0-7735-C4A015202AFA}"/>
          </ac:picMkLst>
        </pc:picChg>
        <pc:picChg chg="mod">
          <ac:chgData name="Mertens, Anna T" userId="dfb071df-2b9f-490a-9153-635ac0e0ab51" providerId="ADAL" clId="{E0F0556C-3458-40D8-976B-72030F819F69}" dt="2026-07-01T21:05:39.269" v="35" actId="1076"/>
          <ac:picMkLst>
            <pc:docMk/>
            <pc:sldMk cId="0" sldId="265"/>
            <ac:picMk id="1028" creationId="{64024A6A-F89B-539E-AA96-5E7A28FB4800}"/>
          </ac:picMkLst>
        </pc:picChg>
      </pc:sldChg>
      <pc:sldChg chg="modSp modAnim">
        <pc:chgData name="Mertens, Anna T" userId="dfb071df-2b9f-490a-9153-635ac0e0ab51" providerId="ADAL" clId="{E0F0556C-3458-40D8-976B-72030F819F69}" dt="2026-07-01T21:01:47.574" v="12" actId="20577"/>
        <pc:sldMkLst>
          <pc:docMk/>
          <pc:sldMk cId="1792652164" sldId="353"/>
        </pc:sldMkLst>
        <pc:spChg chg="mod">
          <ac:chgData name="Mertens, Anna T" userId="dfb071df-2b9f-490a-9153-635ac0e0ab51" providerId="ADAL" clId="{E0F0556C-3458-40D8-976B-72030F819F69}" dt="2026-07-01T21:01:47.574" v="12" actId="20577"/>
          <ac:spMkLst>
            <pc:docMk/>
            <pc:sldMk cId="1792652164" sldId="353"/>
            <ac:spMk id="8269" creationId="{2A7842B6-2562-F712-3040-A99D8F132059}"/>
          </ac:spMkLst>
        </pc:spChg>
      </pc:sldChg>
      <pc:sldChg chg="modSp mod modAnim">
        <pc:chgData name="Mertens, Anna T" userId="dfb071df-2b9f-490a-9153-635ac0e0ab51" providerId="ADAL" clId="{E0F0556C-3458-40D8-976B-72030F819F69}" dt="2026-07-01T21:08:07.570" v="161" actId="20577"/>
        <pc:sldMkLst>
          <pc:docMk/>
          <pc:sldMk cId="0" sldId="354"/>
        </pc:sldMkLst>
        <pc:spChg chg="mod">
          <ac:chgData name="Mertens, Anna T" userId="dfb071df-2b9f-490a-9153-635ac0e0ab51" providerId="ADAL" clId="{E0F0556C-3458-40D8-976B-72030F819F69}" dt="2026-07-01T21:07:14.236" v="37" actId="1076"/>
          <ac:spMkLst>
            <pc:docMk/>
            <pc:sldMk cId="0" sldId="354"/>
            <ac:spMk id="7470" creationId="{00000000-0000-0000-0000-000000000000}"/>
          </ac:spMkLst>
        </pc:spChg>
        <pc:spChg chg="mod">
          <ac:chgData name="Mertens, Anna T" userId="dfb071df-2b9f-490a-9153-635ac0e0ab51" providerId="ADAL" clId="{E0F0556C-3458-40D8-976B-72030F819F69}" dt="2026-07-01T21:08:07.570" v="161" actId="20577"/>
          <ac:spMkLst>
            <pc:docMk/>
            <pc:sldMk cId="0" sldId="354"/>
            <ac:spMk id="7471" creationId="{00000000-0000-0000-0000-000000000000}"/>
          </ac:spMkLst>
        </pc:spChg>
        <pc:picChg chg="mod">
          <ac:chgData name="Mertens, Anna T" userId="dfb071df-2b9f-490a-9153-635ac0e0ab51" providerId="ADAL" clId="{E0F0556C-3458-40D8-976B-72030F819F69}" dt="2026-07-01T21:07:26.174" v="39" actId="1076"/>
          <ac:picMkLst>
            <pc:docMk/>
            <pc:sldMk cId="0" sldId="354"/>
            <ac:picMk id="3" creationId="{D6CFC99B-7CA4-5C9C-42EC-D0B58BF36367}"/>
          </ac:picMkLst>
        </pc:picChg>
      </pc:sldChg>
      <pc:sldChg chg="modSp mod modAnim">
        <pc:chgData name="Mertens, Anna T" userId="dfb071df-2b9f-490a-9153-635ac0e0ab51" providerId="ADAL" clId="{E0F0556C-3458-40D8-976B-72030F819F69}" dt="2026-07-01T21:38:09.050" v="1874" actId="1076"/>
        <pc:sldMkLst>
          <pc:docMk/>
          <pc:sldMk cId="1348713986" sldId="356"/>
        </pc:sldMkLst>
        <pc:spChg chg="mod">
          <ac:chgData name="Mertens, Anna T" userId="dfb071df-2b9f-490a-9153-635ac0e0ab51" providerId="ADAL" clId="{E0F0556C-3458-40D8-976B-72030F819F69}" dt="2026-07-01T21:38:09.050" v="1874" actId="1076"/>
          <ac:spMkLst>
            <pc:docMk/>
            <pc:sldMk cId="1348713986" sldId="356"/>
            <ac:spMk id="7471" creationId="{00000000-0000-0000-0000-000000000000}"/>
          </ac:spMkLst>
        </pc:spChg>
      </pc:sldChg>
      <pc:sldChg chg="modSp add mod modAnim">
        <pc:chgData name="Mertens, Anna T" userId="dfb071df-2b9f-490a-9153-635ac0e0ab51" providerId="ADAL" clId="{E0F0556C-3458-40D8-976B-72030F819F69}" dt="2026-07-01T21:45:49.805" v="1882" actId="207"/>
        <pc:sldMkLst>
          <pc:docMk/>
          <pc:sldMk cId="4141491114" sldId="357"/>
        </pc:sldMkLst>
        <pc:spChg chg="mod">
          <ac:chgData name="Mertens, Anna T" userId="dfb071df-2b9f-490a-9153-635ac0e0ab51" providerId="ADAL" clId="{E0F0556C-3458-40D8-976B-72030F819F69}" dt="2026-07-01T21:45:01.462" v="1879" actId="14100"/>
          <ac:spMkLst>
            <pc:docMk/>
            <pc:sldMk cId="4141491114" sldId="357"/>
            <ac:spMk id="7470" creationId="{DA6605E1-46DF-DEA4-EA73-C0AAF3388CAD}"/>
          </ac:spMkLst>
        </pc:spChg>
        <pc:spChg chg="mod">
          <ac:chgData name="Mertens, Anna T" userId="dfb071df-2b9f-490a-9153-635ac0e0ab51" providerId="ADAL" clId="{E0F0556C-3458-40D8-976B-72030F819F69}" dt="2026-07-01T21:45:49.805" v="1882" actId="207"/>
          <ac:spMkLst>
            <pc:docMk/>
            <pc:sldMk cId="4141491114" sldId="357"/>
            <ac:spMk id="7471" creationId="{1F24FACE-B260-2C10-6919-9CFD065652CA}"/>
          </ac:spMkLst>
        </pc:spChg>
        <pc:grpChg chg="mod">
          <ac:chgData name="Mertens, Anna T" userId="dfb071df-2b9f-490a-9153-635ac0e0ab51" providerId="ADAL" clId="{E0F0556C-3458-40D8-976B-72030F819F69}" dt="2026-07-01T21:42:47.249" v="1876" actId="1076"/>
          <ac:grpSpMkLst>
            <pc:docMk/>
            <pc:sldMk cId="4141491114" sldId="357"/>
            <ac:grpSpMk id="7472" creationId="{2CF3E2DD-13C7-C2FE-1750-73A86AF7E82C}"/>
          </ac:grpSpMkLst>
        </pc:gr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2" name="Google Shape;53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03" name="Google Shape;53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5" name="Google Shape;5855;gceb94506cd_0_9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56" name="Google Shape;5856;gceb94506cd_0_9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5" name="Google Shape;5975;gbfd78b956e_0_56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76" name="Google Shape;5976;gbfd78b956e_0_56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0" name="Google Shape;6700;gbfd78b956e_0_97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1" name="Google Shape;6701;gbfd78b956e_0_97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9" name="Google Shape;8219;gceb94506cd_0_3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20" name="Google Shape;8220;gceb94506cd_0_3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0" name="Google Shape;7670;gced4e89ac7_0_44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71" name="Google Shape;7671;gced4e89ac7_0_44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8" name="Google Shape;10238;gbfd78b956e_1_147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39" name="Google Shape;10239;gbfd78b956e_1_147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8" name="Google Shape;7728;gbfd78b956e_0_288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29" name="Google Shape;7729;gbfd78b956e_0_288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2" name="Google Shape;8252;gbfd78b956e_0_325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53" name="Google Shape;8253;gbfd78b956e_0_325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6" name="Google Shape;7436;gbfd78b956e_0_252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37" name="Google Shape;7437;gbfd78b956e_0_252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1" name="Google Shape;7611;gced4e89ac7_0_25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12" name="Google Shape;7612;gced4e89ac7_0_25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" name="Google Shape;6041;gbfd78b956e_0_74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42" name="Google Shape;6042;gbfd78b956e_0_74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6" name="Google Shape;7466;gbfd78b956e_0_246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7" name="Google Shape;7467;gbfd78b956e_0_246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3" name="Google Shape;6623;gcc3e9686bc_0_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24" name="Google Shape;6624;gcc3e9686bc_0_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0" name="Google Shape;6700;gbfd78b956e_0_97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1" name="Google Shape;6701;gbfd78b956e_0_97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7189935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5" name="Google Shape;7455;gbfd78b956e_0_248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56" name="Google Shape;7456;gbfd78b956e_0_248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0" name="Google Shape;8470;gbfd78b956e_0_345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71" name="Google Shape;8471;gbfd78b956e_0_345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6" name="Google Shape;7466;gbfd78b956e_0_246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7" name="Google Shape;7467;gbfd78b956e_0_246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6" name="Google Shape;7466;gbfd78b956e_0_246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7" name="Google Shape;7467;gbfd78b956e_0_246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6090473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6" name="Google Shape;8266;gbfd78b956e_0_327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7" name="Google Shape;8267;gbfd78b956e_0_327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65">
          <a:extLst>
            <a:ext uri="{FF2B5EF4-FFF2-40B4-BE49-F238E27FC236}">
              <a16:creationId xmlns:a16="http://schemas.microsoft.com/office/drawing/2014/main" id="{5011C66F-5E9F-86B8-267C-F105F5C7ED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6" name="Google Shape;8266;gbfd78b956e_0_32741:notes">
            <a:extLst>
              <a:ext uri="{FF2B5EF4-FFF2-40B4-BE49-F238E27FC236}">
                <a16:creationId xmlns:a16="http://schemas.microsoft.com/office/drawing/2014/main" id="{92383013-BD34-7F1C-41AE-5D6E7F7C733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7" name="Google Shape;8267;gbfd78b956e_0_32741:notes">
            <a:extLst>
              <a:ext uri="{FF2B5EF4-FFF2-40B4-BE49-F238E27FC236}">
                <a16:creationId xmlns:a16="http://schemas.microsoft.com/office/drawing/2014/main" id="{230AE45C-CFC5-DA44-B064-6741E501D28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77534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65">
          <a:extLst>
            <a:ext uri="{FF2B5EF4-FFF2-40B4-BE49-F238E27FC236}">
              <a16:creationId xmlns:a16="http://schemas.microsoft.com/office/drawing/2014/main" id="{5011C66F-5E9F-86B8-267C-F105F5C7ED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6" name="Google Shape;8266;gbfd78b956e_0_32741:notes">
            <a:extLst>
              <a:ext uri="{FF2B5EF4-FFF2-40B4-BE49-F238E27FC236}">
                <a16:creationId xmlns:a16="http://schemas.microsoft.com/office/drawing/2014/main" id="{92383013-BD34-7F1C-41AE-5D6E7F7C733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7" name="Google Shape;8267;gbfd78b956e_0_32741:notes">
            <a:extLst>
              <a:ext uri="{FF2B5EF4-FFF2-40B4-BE49-F238E27FC236}">
                <a16:creationId xmlns:a16="http://schemas.microsoft.com/office/drawing/2014/main" id="{230AE45C-CFC5-DA44-B064-6741E501D28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9036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2" name="Google Shape;8252;gbfd78b956e_0_325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53" name="Google Shape;8253;gbfd78b956e_0_325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807818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0" name="Google Shape;8100;gceb94506cd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01" name="Google Shape;8101;gceb94506cd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0" name="Google Shape;6700;gbfd78b956e_0_97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1" name="Google Shape;6701;gbfd78b956e_0_97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043203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4" name="Google Shape;7784;gced4e89ac7_0_29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85" name="Google Shape;7785;gced4e89ac7_0_29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6" name="Google Shape;7466;gbfd78b956e_0_246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7" name="Google Shape;7467;gbfd78b956e_0_246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2" name="Google Shape;8252;gbfd78b956e_0_325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53" name="Google Shape;8253;gbfd78b956e_0_325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6479231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2" name="Google Shape;8482;gcc3e9686bc_0_5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83" name="Google Shape;8483;gcc3e9686bc_0_5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6" name="Google Shape;7466;gbfd78b956e_0_246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7" name="Google Shape;7467;gbfd78b956e_0_246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2864523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65">
          <a:extLst>
            <a:ext uri="{FF2B5EF4-FFF2-40B4-BE49-F238E27FC236}">
              <a16:creationId xmlns:a16="http://schemas.microsoft.com/office/drawing/2014/main" id="{01D12974-F1AB-07F3-E0D6-86F7F723CB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6" name="Google Shape;7466;gbfd78b956e_0_24696:notes">
            <a:extLst>
              <a:ext uri="{FF2B5EF4-FFF2-40B4-BE49-F238E27FC236}">
                <a16:creationId xmlns:a16="http://schemas.microsoft.com/office/drawing/2014/main" id="{87B9AAF8-30A3-67EA-856D-DD62589B5A7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7" name="Google Shape;7467;gbfd78b956e_0_24696:notes">
            <a:extLst>
              <a:ext uri="{FF2B5EF4-FFF2-40B4-BE49-F238E27FC236}">
                <a16:creationId xmlns:a16="http://schemas.microsoft.com/office/drawing/2014/main" id="{E6132412-E6BF-D4B6-BA64-27371E87565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4257274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7" name="Google Shape;6637;gcf13ce0d3c_0_5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38" name="Google Shape;6638;gcf13ce0d3c_0_5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5" name="Google Shape;10905;gbfd78b956e_1_218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06" name="Google Shape;10906;gbfd78b956e_1_218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Google Shape;10;p2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2"/>
          <p:cNvSpPr/>
          <p:nvPr/>
        </p:nvSpPr>
        <p:spPr>
          <a:xfrm rot="2004578">
            <a:off x="-985521" y="4087378"/>
            <a:ext cx="3307096" cy="1380017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 rot="1139037">
            <a:off x="-661921" y="3674050"/>
            <a:ext cx="1615083" cy="378121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 rot="-8795422">
            <a:off x="6605549" y="-771238"/>
            <a:ext cx="3307096" cy="1380017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 rot="-9660963">
            <a:off x="7973961" y="643986"/>
            <a:ext cx="1615083" cy="378121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 txBox="1">
            <a:spLocks noGrp="1"/>
          </p:cNvSpPr>
          <p:nvPr>
            <p:ph type="ctrTitle"/>
          </p:nvPr>
        </p:nvSpPr>
        <p:spPr>
          <a:xfrm>
            <a:off x="1702600" y="1617975"/>
            <a:ext cx="5738700" cy="117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" name="Google Shape;16;p2"/>
          <p:cNvSpPr txBox="1">
            <a:spLocks noGrp="1"/>
          </p:cNvSpPr>
          <p:nvPr>
            <p:ph type="subTitle" idx="1"/>
          </p:nvPr>
        </p:nvSpPr>
        <p:spPr>
          <a:xfrm>
            <a:off x="1702600" y="2834125"/>
            <a:ext cx="5738700" cy="49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Google Shape;18;p3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9" name="Google Shape;19;p3"/>
          <p:cNvSpPr txBox="1">
            <a:spLocks noGrp="1"/>
          </p:cNvSpPr>
          <p:nvPr>
            <p:ph type="title"/>
          </p:nvPr>
        </p:nvSpPr>
        <p:spPr>
          <a:xfrm>
            <a:off x="2957400" y="2008400"/>
            <a:ext cx="4674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0" name="Google Shape;20;p3"/>
          <p:cNvSpPr txBox="1">
            <a:spLocks noGrp="1"/>
          </p:cNvSpPr>
          <p:nvPr>
            <p:ph type="title" idx="2" hasCustomPrompt="1"/>
          </p:nvPr>
        </p:nvSpPr>
        <p:spPr>
          <a:xfrm>
            <a:off x="1512300" y="2099450"/>
            <a:ext cx="1445100" cy="10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1" name="Google Shape;21;p3"/>
          <p:cNvSpPr txBox="1">
            <a:spLocks noGrp="1"/>
          </p:cNvSpPr>
          <p:nvPr>
            <p:ph type="subTitle" idx="1"/>
          </p:nvPr>
        </p:nvSpPr>
        <p:spPr>
          <a:xfrm>
            <a:off x="2957400" y="2894269"/>
            <a:ext cx="4674300" cy="38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2pPr>
            <a:lvl3pPr lvl="2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3pPr>
            <a:lvl4pPr lvl="3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4pPr>
            <a:lvl5pPr lvl="4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5pPr>
            <a:lvl6pPr lvl="5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6pPr>
            <a:lvl7pPr lvl="6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7pPr>
            <a:lvl8pPr lvl="7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8pPr>
            <a:lvl9pPr lvl="8" rtl="0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None/>
              <a:defRPr sz="2000"/>
            </a:lvl9pPr>
          </a:lstStyle>
          <a:p>
            <a:endParaRPr/>
          </a:p>
        </p:txBody>
      </p:sp>
      <p:sp>
        <p:nvSpPr>
          <p:cNvPr id="22" name="Google Shape;22;p3"/>
          <p:cNvSpPr/>
          <p:nvPr/>
        </p:nvSpPr>
        <p:spPr>
          <a:xfrm rot="8798339" flipH="1">
            <a:off x="-1595782" y="281450"/>
            <a:ext cx="3198332" cy="866395"/>
          </a:xfrm>
          <a:custGeom>
            <a:avLst/>
            <a:gdLst/>
            <a:ahLst/>
            <a:cxnLst/>
            <a:rect l="l" t="t" r="r" b="b"/>
            <a:pathLst>
              <a:path w="97752" h="26480" extrusionOk="0">
                <a:moveTo>
                  <a:pt x="95429" y="4178"/>
                </a:moveTo>
                <a:cubicBezTo>
                  <a:pt x="96063" y="4178"/>
                  <a:pt x="96897" y="4231"/>
                  <a:pt x="97149" y="4463"/>
                </a:cubicBezTo>
                <a:cubicBezTo>
                  <a:pt x="96218" y="4600"/>
                  <a:pt x="95315" y="4764"/>
                  <a:pt x="94384" y="4928"/>
                </a:cubicBezTo>
                <a:cubicBezTo>
                  <a:pt x="94576" y="4682"/>
                  <a:pt x="94767" y="4435"/>
                  <a:pt x="94931" y="4189"/>
                </a:cubicBezTo>
                <a:cubicBezTo>
                  <a:pt x="95065" y="4183"/>
                  <a:pt x="95238" y="4178"/>
                  <a:pt x="95429" y="4178"/>
                </a:cubicBezTo>
                <a:close/>
                <a:moveTo>
                  <a:pt x="91071" y="1807"/>
                </a:moveTo>
                <a:lnTo>
                  <a:pt x="91071" y="1807"/>
                </a:lnTo>
                <a:cubicBezTo>
                  <a:pt x="91646" y="2300"/>
                  <a:pt x="92221" y="2765"/>
                  <a:pt x="92796" y="3203"/>
                </a:cubicBezTo>
                <a:cubicBezTo>
                  <a:pt x="92631" y="3395"/>
                  <a:pt x="92495" y="3587"/>
                  <a:pt x="92385" y="3778"/>
                </a:cubicBezTo>
                <a:cubicBezTo>
                  <a:pt x="92111" y="3231"/>
                  <a:pt x="91837" y="2656"/>
                  <a:pt x="91481" y="2190"/>
                </a:cubicBezTo>
                <a:cubicBezTo>
                  <a:pt x="91460" y="2158"/>
                  <a:pt x="91430" y="2142"/>
                  <a:pt x="91403" y="2142"/>
                </a:cubicBezTo>
                <a:cubicBezTo>
                  <a:pt x="91362" y="2142"/>
                  <a:pt x="91328" y="2179"/>
                  <a:pt x="91345" y="2245"/>
                </a:cubicBezTo>
                <a:cubicBezTo>
                  <a:pt x="91564" y="2847"/>
                  <a:pt x="91947" y="3422"/>
                  <a:pt x="92275" y="3997"/>
                </a:cubicBezTo>
                <a:cubicBezTo>
                  <a:pt x="92111" y="4299"/>
                  <a:pt x="92002" y="4654"/>
                  <a:pt x="91974" y="5038"/>
                </a:cubicBezTo>
                <a:cubicBezTo>
                  <a:pt x="91345" y="4079"/>
                  <a:pt x="91043" y="2984"/>
                  <a:pt x="91071" y="1807"/>
                </a:cubicBezTo>
                <a:close/>
                <a:moveTo>
                  <a:pt x="95342" y="1862"/>
                </a:moveTo>
                <a:cubicBezTo>
                  <a:pt x="95342" y="1916"/>
                  <a:pt x="95315" y="1998"/>
                  <a:pt x="95287" y="2081"/>
                </a:cubicBezTo>
                <a:cubicBezTo>
                  <a:pt x="95287" y="2042"/>
                  <a:pt x="95260" y="2003"/>
                  <a:pt x="95225" y="2003"/>
                </a:cubicBezTo>
                <a:cubicBezTo>
                  <a:pt x="95210" y="2003"/>
                  <a:pt x="95194" y="2010"/>
                  <a:pt x="95178" y="2026"/>
                </a:cubicBezTo>
                <a:cubicBezTo>
                  <a:pt x="94083" y="3066"/>
                  <a:pt x="93124" y="4244"/>
                  <a:pt x="92358" y="5558"/>
                </a:cubicBezTo>
                <a:cubicBezTo>
                  <a:pt x="92358" y="5558"/>
                  <a:pt x="92358" y="5558"/>
                  <a:pt x="92358" y="5531"/>
                </a:cubicBezTo>
                <a:cubicBezTo>
                  <a:pt x="92166" y="3751"/>
                  <a:pt x="93836" y="2574"/>
                  <a:pt x="95342" y="1862"/>
                </a:cubicBezTo>
                <a:close/>
                <a:moveTo>
                  <a:pt x="95276" y="2147"/>
                </a:moveTo>
                <a:lnTo>
                  <a:pt x="95276" y="2147"/>
                </a:lnTo>
                <a:cubicBezTo>
                  <a:pt x="95076" y="3268"/>
                  <a:pt x="94561" y="4232"/>
                  <a:pt x="93809" y="5038"/>
                </a:cubicBezTo>
                <a:cubicBezTo>
                  <a:pt x="93781" y="5038"/>
                  <a:pt x="93727" y="5065"/>
                  <a:pt x="93672" y="5065"/>
                </a:cubicBezTo>
                <a:cubicBezTo>
                  <a:pt x="93590" y="5093"/>
                  <a:pt x="93562" y="5175"/>
                  <a:pt x="93617" y="5230"/>
                </a:cubicBezTo>
                <a:cubicBezTo>
                  <a:pt x="93398" y="5449"/>
                  <a:pt x="93179" y="5640"/>
                  <a:pt x="92905" y="5832"/>
                </a:cubicBezTo>
                <a:lnTo>
                  <a:pt x="92604" y="5832"/>
                </a:lnTo>
                <a:cubicBezTo>
                  <a:pt x="93314" y="4467"/>
                  <a:pt x="94159" y="3239"/>
                  <a:pt x="95276" y="2147"/>
                </a:cubicBezTo>
                <a:close/>
                <a:moveTo>
                  <a:pt x="97232" y="4600"/>
                </a:moveTo>
                <a:lnTo>
                  <a:pt x="97232" y="4600"/>
                </a:lnTo>
                <a:cubicBezTo>
                  <a:pt x="97286" y="4983"/>
                  <a:pt x="96273" y="5394"/>
                  <a:pt x="95945" y="5531"/>
                </a:cubicBezTo>
                <a:cubicBezTo>
                  <a:pt x="95123" y="5805"/>
                  <a:pt x="94302" y="5832"/>
                  <a:pt x="93453" y="5832"/>
                </a:cubicBezTo>
                <a:cubicBezTo>
                  <a:pt x="93699" y="5640"/>
                  <a:pt x="93918" y="5449"/>
                  <a:pt x="94137" y="5230"/>
                </a:cubicBezTo>
                <a:cubicBezTo>
                  <a:pt x="95178" y="5038"/>
                  <a:pt x="96191" y="4819"/>
                  <a:pt x="97232" y="4600"/>
                </a:cubicBezTo>
                <a:close/>
                <a:moveTo>
                  <a:pt x="87265" y="4983"/>
                </a:moveTo>
                <a:cubicBezTo>
                  <a:pt x="87292" y="5093"/>
                  <a:pt x="87319" y="5175"/>
                  <a:pt x="87347" y="5284"/>
                </a:cubicBezTo>
                <a:cubicBezTo>
                  <a:pt x="87322" y="5260"/>
                  <a:pt x="87287" y="5246"/>
                  <a:pt x="87252" y="5246"/>
                </a:cubicBezTo>
                <a:cubicBezTo>
                  <a:pt x="87210" y="5246"/>
                  <a:pt x="87170" y="5266"/>
                  <a:pt x="87155" y="5312"/>
                </a:cubicBezTo>
                <a:cubicBezTo>
                  <a:pt x="86608" y="7037"/>
                  <a:pt x="86252" y="8844"/>
                  <a:pt x="85868" y="10624"/>
                </a:cubicBezTo>
                <a:cubicBezTo>
                  <a:pt x="85567" y="8597"/>
                  <a:pt x="86334" y="6790"/>
                  <a:pt x="87265" y="4983"/>
                </a:cubicBezTo>
                <a:close/>
                <a:moveTo>
                  <a:pt x="87347" y="5394"/>
                </a:moveTo>
                <a:cubicBezTo>
                  <a:pt x="87648" y="7119"/>
                  <a:pt x="87429" y="8816"/>
                  <a:pt x="86717" y="10487"/>
                </a:cubicBezTo>
                <a:cubicBezTo>
                  <a:pt x="86662" y="10569"/>
                  <a:pt x="86744" y="10651"/>
                  <a:pt x="86799" y="10678"/>
                </a:cubicBezTo>
                <a:cubicBezTo>
                  <a:pt x="86580" y="10843"/>
                  <a:pt x="86334" y="11007"/>
                  <a:pt x="86087" y="11171"/>
                </a:cubicBezTo>
                <a:cubicBezTo>
                  <a:pt x="86416" y="9227"/>
                  <a:pt x="86936" y="7338"/>
                  <a:pt x="87347" y="5394"/>
                </a:cubicBezTo>
                <a:close/>
                <a:moveTo>
                  <a:pt x="90852" y="10295"/>
                </a:moveTo>
                <a:cubicBezTo>
                  <a:pt x="91345" y="10295"/>
                  <a:pt x="91810" y="10322"/>
                  <a:pt x="92303" y="10405"/>
                </a:cubicBezTo>
                <a:cubicBezTo>
                  <a:pt x="92741" y="10459"/>
                  <a:pt x="93206" y="10377"/>
                  <a:pt x="93070" y="10733"/>
                </a:cubicBezTo>
                <a:cubicBezTo>
                  <a:pt x="92850" y="11281"/>
                  <a:pt x="91345" y="11719"/>
                  <a:pt x="90852" y="11883"/>
                </a:cubicBezTo>
                <a:cubicBezTo>
                  <a:pt x="90120" y="12115"/>
                  <a:pt x="89377" y="12216"/>
                  <a:pt x="88636" y="12216"/>
                </a:cubicBezTo>
                <a:cubicBezTo>
                  <a:pt x="87713" y="12216"/>
                  <a:pt x="86792" y="12059"/>
                  <a:pt x="85896" y="11801"/>
                </a:cubicBezTo>
                <a:cubicBezTo>
                  <a:pt x="85978" y="11746"/>
                  <a:pt x="86060" y="11692"/>
                  <a:pt x="86142" y="11637"/>
                </a:cubicBezTo>
                <a:cubicBezTo>
                  <a:pt x="86169" y="11637"/>
                  <a:pt x="86169" y="11664"/>
                  <a:pt x="86224" y="11664"/>
                </a:cubicBezTo>
                <a:cubicBezTo>
                  <a:pt x="86597" y="11687"/>
                  <a:pt x="86967" y="11698"/>
                  <a:pt x="87336" y="11698"/>
                </a:cubicBezTo>
                <a:cubicBezTo>
                  <a:pt x="89214" y="11698"/>
                  <a:pt x="91042" y="11402"/>
                  <a:pt x="92850" y="10761"/>
                </a:cubicBezTo>
                <a:cubicBezTo>
                  <a:pt x="92978" y="10709"/>
                  <a:pt x="92939" y="10539"/>
                  <a:pt x="92822" y="10539"/>
                </a:cubicBezTo>
                <a:cubicBezTo>
                  <a:pt x="92813" y="10539"/>
                  <a:pt x="92805" y="10540"/>
                  <a:pt x="92796" y="10541"/>
                </a:cubicBezTo>
                <a:cubicBezTo>
                  <a:pt x="91920" y="10843"/>
                  <a:pt x="91016" y="11089"/>
                  <a:pt x="90085" y="11253"/>
                </a:cubicBezTo>
                <a:cubicBezTo>
                  <a:pt x="89543" y="11334"/>
                  <a:pt x="88560" y="11546"/>
                  <a:pt x="87782" y="11546"/>
                </a:cubicBezTo>
                <a:cubicBezTo>
                  <a:pt x="87499" y="11546"/>
                  <a:pt x="87243" y="11518"/>
                  <a:pt x="87046" y="11445"/>
                </a:cubicBezTo>
                <a:cubicBezTo>
                  <a:pt x="86965" y="11413"/>
                  <a:pt x="86895" y="11400"/>
                  <a:pt x="86844" y="11400"/>
                </a:cubicBezTo>
                <a:cubicBezTo>
                  <a:pt x="86809" y="11400"/>
                  <a:pt x="86783" y="11406"/>
                  <a:pt x="86772" y="11418"/>
                </a:cubicBezTo>
                <a:cubicBezTo>
                  <a:pt x="86799" y="11390"/>
                  <a:pt x="86854" y="11363"/>
                  <a:pt x="86909" y="11281"/>
                </a:cubicBezTo>
                <a:cubicBezTo>
                  <a:pt x="87237" y="10952"/>
                  <a:pt x="88059" y="10788"/>
                  <a:pt x="88469" y="10651"/>
                </a:cubicBezTo>
                <a:cubicBezTo>
                  <a:pt x="89236" y="10432"/>
                  <a:pt x="90058" y="10322"/>
                  <a:pt x="90852" y="10295"/>
                </a:cubicBezTo>
                <a:close/>
                <a:moveTo>
                  <a:pt x="81712" y="4737"/>
                </a:moveTo>
                <a:cubicBezTo>
                  <a:pt x="82282" y="4737"/>
                  <a:pt x="82336" y="9037"/>
                  <a:pt x="82309" y="9474"/>
                </a:cubicBezTo>
                <a:cubicBezTo>
                  <a:pt x="82144" y="11117"/>
                  <a:pt x="81624" y="12622"/>
                  <a:pt x="80885" y="14074"/>
                </a:cubicBezTo>
                <a:cubicBezTo>
                  <a:pt x="80803" y="14101"/>
                  <a:pt x="80693" y="14156"/>
                  <a:pt x="80611" y="14183"/>
                </a:cubicBezTo>
                <a:cubicBezTo>
                  <a:pt x="81131" y="11199"/>
                  <a:pt x="81569" y="8187"/>
                  <a:pt x="81898" y="5147"/>
                </a:cubicBezTo>
                <a:cubicBezTo>
                  <a:pt x="81912" y="5038"/>
                  <a:pt x="81836" y="4983"/>
                  <a:pt x="81754" y="4983"/>
                </a:cubicBezTo>
                <a:cubicBezTo>
                  <a:pt x="81672" y="4983"/>
                  <a:pt x="81583" y="5038"/>
                  <a:pt x="81569" y="5147"/>
                </a:cubicBezTo>
                <a:cubicBezTo>
                  <a:pt x="81186" y="7940"/>
                  <a:pt x="80775" y="10733"/>
                  <a:pt x="80282" y="13499"/>
                </a:cubicBezTo>
                <a:cubicBezTo>
                  <a:pt x="79926" y="11911"/>
                  <a:pt x="80009" y="10322"/>
                  <a:pt x="80365" y="8680"/>
                </a:cubicBezTo>
                <a:cubicBezTo>
                  <a:pt x="80447" y="8351"/>
                  <a:pt x="81268" y="4764"/>
                  <a:pt x="81706" y="4737"/>
                </a:cubicBezTo>
                <a:cubicBezTo>
                  <a:pt x="81708" y="4737"/>
                  <a:pt x="81710" y="4737"/>
                  <a:pt x="81712" y="4737"/>
                </a:cubicBezTo>
                <a:close/>
                <a:moveTo>
                  <a:pt x="76504" y="5339"/>
                </a:moveTo>
                <a:lnTo>
                  <a:pt x="76504" y="5339"/>
                </a:lnTo>
                <a:cubicBezTo>
                  <a:pt x="76257" y="8597"/>
                  <a:pt x="74779" y="11527"/>
                  <a:pt x="73985" y="14649"/>
                </a:cubicBezTo>
                <a:cubicBezTo>
                  <a:pt x="74067" y="11390"/>
                  <a:pt x="75189" y="8324"/>
                  <a:pt x="76504" y="5339"/>
                </a:cubicBezTo>
                <a:close/>
                <a:moveTo>
                  <a:pt x="83052" y="14453"/>
                </a:moveTo>
                <a:cubicBezTo>
                  <a:pt x="83507" y="14453"/>
                  <a:pt x="83962" y="14480"/>
                  <a:pt x="84417" y="14539"/>
                </a:cubicBezTo>
                <a:cubicBezTo>
                  <a:pt x="85430" y="14649"/>
                  <a:pt x="86443" y="14868"/>
                  <a:pt x="87429" y="15224"/>
                </a:cubicBezTo>
                <a:cubicBezTo>
                  <a:pt x="87566" y="15278"/>
                  <a:pt x="87675" y="15333"/>
                  <a:pt x="87785" y="15361"/>
                </a:cubicBezTo>
                <a:cubicBezTo>
                  <a:pt x="86087" y="15224"/>
                  <a:pt x="84390" y="15059"/>
                  <a:pt x="82692" y="14868"/>
                </a:cubicBezTo>
                <a:cubicBezTo>
                  <a:pt x="82254" y="14813"/>
                  <a:pt x="80693" y="14786"/>
                  <a:pt x="80693" y="14703"/>
                </a:cubicBezTo>
                <a:lnTo>
                  <a:pt x="80693" y="14703"/>
                </a:lnTo>
                <a:cubicBezTo>
                  <a:pt x="80708" y="14711"/>
                  <a:pt x="80722" y="14714"/>
                  <a:pt x="80737" y="14714"/>
                </a:cubicBezTo>
                <a:cubicBezTo>
                  <a:pt x="80775" y="14714"/>
                  <a:pt x="80810" y="14689"/>
                  <a:pt x="80830" y="14649"/>
                </a:cubicBezTo>
                <a:cubicBezTo>
                  <a:pt x="80857" y="14649"/>
                  <a:pt x="80857" y="14649"/>
                  <a:pt x="80857" y="14621"/>
                </a:cubicBezTo>
                <a:cubicBezTo>
                  <a:pt x="81022" y="14594"/>
                  <a:pt x="81350" y="14567"/>
                  <a:pt x="81871" y="14512"/>
                </a:cubicBezTo>
                <a:cubicBezTo>
                  <a:pt x="82264" y="14474"/>
                  <a:pt x="82658" y="14453"/>
                  <a:pt x="83052" y="14453"/>
                </a:cubicBezTo>
                <a:close/>
                <a:moveTo>
                  <a:pt x="76778" y="6297"/>
                </a:moveTo>
                <a:lnTo>
                  <a:pt x="76778" y="6297"/>
                </a:lnTo>
                <a:cubicBezTo>
                  <a:pt x="76915" y="9583"/>
                  <a:pt x="76038" y="12759"/>
                  <a:pt x="74231" y="15552"/>
                </a:cubicBezTo>
                <a:cubicBezTo>
                  <a:pt x="74834" y="12403"/>
                  <a:pt x="76367" y="9474"/>
                  <a:pt x="76778" y="6297"/>
                </a:cubicBezTo>
                <a:close/>
                <a:moveTo>
                  <a:pt x="80447" y="14895"/>
                </a:moveTo>
                <a:lnTo>
                  <a:pt x="80447" y="14895"/>
                </a:lnTo>
                <a:cubicBezTo>
                  <a:pt x="82993" y="15278"/>
                  <a:pt x="85512" y="15552"/>
                  <a:pt x="88086" y="15744"/>
                </a:cubicBezTo>
                <a:cubicBezTo>
                  <a:pt x="88196" y="15744"/>
                  <a:pt x="88250" y="15662"/>
                  <a:pt x="88250" y="15580"/>
                </a:cubicBezTo>
                <a:lnTo>
                  <a:pt x="88250" y="15580"/>
                </a:lnTo>
                <a:cubicBezTo>
                  <a:pt x="89127" y="16045"/>
                  <a:pt x="87292" y="15908"/>
                  <a:pt x="86388" y="15963"/>
                </a:cubicBezTo>
                <a:cubicBezTo>
                  <a:pt x="85787" y="16001"/>
                  <a:pt x="85058" y="16057"/>
                  <a:pt x="84304" y="16057"/>
                </a:cubicBezTo>
                <a:cubicBezTo>
                  <a:pt x="82860" y="16057"/>
                  <a:pt x="81328" y="15849"/>
                  <a:pt x="80447" y="14895"/>
                </a:cubicBezTo>
                <a:close/>
                <a:moveTo>
                  <a:pt x="74532" y="17496"/>
                </a:moveTo>
                <a:lnTo>
                  <a:pt x="74532" y="17496"/>
                </a:lnTo>
                <a:cubicBezTo>
                  <a:pt x="78913" y="18920"/>
                  <a:pt x="83322" y="20344"/>
                  <a:pt x="87703" y="21768"/>
                </a:cubicBezTo>
                <a:cubicBezTo>
                  <a:pt x="83157" y="21713"/>
                  <a:pt x="77380" y="20919"/>
                  <a:pt x="74532" y="17496"/>
                </a:cubicBezTo>
                <a:close/>
                <a:moveTo>
                  <a:pt x="76388" y="17224"/>
                </a:moveTo>
                <a:cubicBezTo>
                  <a:pt x="78505" y="17224"/>
                  <a:pt x="80688" y="18111"/>
                  <a:pt x="82610" y="18838"/>
                </a:cubicBezTo>
                <a:cubicBezTo>
                  <a:pt x="84746" y="19660"/>
                  <a:pt x="86827" y="20645"/>
                  <a:pt x="88853" y="21768"/>
                </a:cubicBezTo>
                <a:lnTo>
                  <a:pt x="87977" y="21768"/>
                </a:lnTo>
                <a:cubicBezTo>
                  <a:pt x="88086" y="21686"/>
                  <a:pt x="88086" y="21467"/>
                  <a:pt x="87922" y="21412"/>
                </a:cubicBezTo>
                <a:cubicBezTo>
                  <a:pt x="83732" y="20043"/>
                  <a:pt x="79516" y="18674"/>
                  <a:pt x="75326" y="17305"/>
                </a:cubicBezTo>
                <a:cubicBezTo>
                  <a:pt x="75677" y="17250"/>
                  <a:pt x="76032" y="17224"/>
                  <a:pt x="76388" y="17224"/>
                </a:cubicBezTo>
                <a:close/>
                <a:moveTo>
                  <a:pt x="9074" y="1"/>
                </a:moveTo>
                <a:cubicBezTo>
                  <a:pt x="7759" y="1"/>
                  <a:pt x="6450" y="233"/>
                  <a:pt x="5175" y="766"/>
                </a:cubicBezTo>
                <a:cubicBezTo>
                  <a:pt x="0" y="2929"/>
                  <a:pt x="1205" y="9227"/>
                  <a:pt x="5230" y="11883"/>
                </a:cubicBezTo>
                <a:cubicBezTo>
                  <a:pt x="5261" y="11901"/>
                  <a:pt x="5290" y="11908"/>
                  <a:pt x="5317" y="11908"/>
                </a:cubicBezTo>
                <a:cubicBezTo>
                  <a:pt x="5458" y="11908"/>
                  <a:pt x="5532" y="11697"/>
                  <a:pt x="5394" y="11582"/>
                </a:cubicBezTo>
                <a:cubicBezTo>
                  <a:pt x="1506" y="8926"/>
                  <a:pt x="712" y="2765"/>
                  <a:pt x="5915" y="1068"/>
                </a:cubicBezTo>
                <a:cubicBezTo>
                  <a:pt x="6899" y="744"/>
                  <a:pt x="7913" y="602"/>
                  <a:pt x="8935" y="602"/>
                </a:cubicBezTo>
                <a:cubicBezTo>
                  <a:pt x="12150" y="602"/>
                  <a:pt x="15440" y="2008"/>
                  <a:pt x="18099" y="3587"/>
                </a:cubicBezTo>
                <a:cubicBezTo>
                  <a:pt x="24068" y="7119"/>
                  <a:pt x="28751" y="12403"/>
                  <a:pt x="35240" y="15114"/>
                </a:cubicBezTo>
                <a:cubicBezTo>
                  <a:pt x="40990" y="17496"/>
                  <a:pt x="47288" y="18290"/>
                  <a:pt x="53476" y="18619"/>
                </a:cubicBezTo>
                <a:cubicBezTo>
                  <a:pt x="53503" y="18646"/>
                  <a:pt x="53503" y="18646"/>
                  <a:pt x="53503" y="18646"/>
                </a:cubicBezTo>
                <a:cubicBezTo>
                  <a:pt x="55776" y="19714"/>
                  <a:pt x="58624" y="22754"/>
                  <a:pt x="56132" y="25191"/>
                </a:cubicBezTo>
                <a:cubicBezTo>
                  <a:pt x="55640" y="25672"/>
                  <a:pt x="55033" y="25870"/>
                  <a:pt x="54404" y="25870"/>
                </a:cubicBezTo>
                <a:cubicBezTo>
                  <a:pt x="53353" y="25870"/>
                  <a:pt x="52241" y="25318"/>
                  <a:pt x="51505" y="24616"/>
                </a:cubicBezTo>
                <a:cubicBezTo>
                  <a:pt x="50272" y="23411"/>
                  <a:pt x="50765" y="21713"/>
                  <a:pt x="52600" y="21604"/>
                </a:cubicBezTo>
                <a:cubicBezTo>
                  <a:pt x="52653" y="21602"/>
                  <a:pt x="52707" y="21601"/>
                  <a:pt x="52760" y="21601"/>
                </a:cubicBezTo>
                <a:cubicBezTo>
                  <a:pt x="53442" y="21601"/>
                  <a:pt x="54101" y="21760"/>
                  <a:pt x="54736" y="22014"/>
                </a:cubicBezTo>
                <a:cubicBezTo>
                  <a:pt x="54765" y="22025"/>
                  <a:pt x="54794" y="22030"/>
                  <a:pt x="54820" y="22030"/>
                </a:cubicBezTo>
                <a:cubicBezTo>
                  <a:pt x="55060" y="22030"/>
                  <a:pt x="55144" y="21620"/>
                  <a:pt x="54872" y="21521"/>
                </a:cubicBezTo>
                <a:cubicBezTo>
                  <a:pt x="54280" y="21271"/>
                  <a:pt x="53468" y="21093"/>
                  <a:pt x="52685" y="21093"/>
                </a:cubicBezTo>
                <a:cubicBezTo>
                  <a:pt x="51332" y="21093"/>
                  <a:pt x="50069" y="21623"/>
                  <a:pt x="50190" y="23219"/>
                </a:cubicBezTo>
                <a:cubicBezTo>
                  <a:pt x="50298" y="25099"/>
                  <a:pt x="52698" y="26479"/>
                  <a:pt x="54443" y="26479"/>
                </a:cubicBezTo>
                <a:cubicBezTo>
                  <a:pt x="54477" y="26479"/>
                  <a:pt x="54511" y="26479"/>
                  <a:pt x="54544" y="26477"/>
                </a:cubicBezTo>
                <a:cubicBezTo>
                  <a:pt x="56543" y="26395"/>
                  <a:pt x="57775" y="24479"/>
                  <a:pt x="57583" y="22589"/>
                </a:cubicBezTo>
                <a:cubicBezTo>
                  <a:pt x="57364" y="20727"/>
                  <a:pt x="55913" y="19413"/>
                  <a:pt x="54297" y="18674"/>
                </a:cubicBezTo>
                <a:lnTo>
                  <a:pt x="54297" y="18674"/>
                </a:lnTo>
                <a:cubicBezTo>
                  <a:pt x="54736" y="18701"/>
                  <a:pt x="55146" y="18701"/>
                  <a:pt x="55584" y="18729"/>
                </a:cubicBezTo>
                <a:cubicBezTo>
                  <a:pt x="56624" y="18771"/>
                  <a:pt x="57669" y="18793"/>
                  <a:pt x="58719" y="18793"/>
                </a:cubicBezTo>
                <a:cubicBezTo>
                  <a:pt x="63778" y="18793"/>
                  <a:pt x="68917" y="18278"/>
                  <a:pt x="73793" y="17031"/>
                </a:cubicBezTo>
                <a:cubicBezTo>
                  <a:pt x="74998" y="19194"/>
                  <a:pt x="77243" y="20235"/>
                  <a:pt x="79543" y="20946"/>
                </a:cubicBezTo>
                <a:cubicBezTo>
                  <a:pt x="82361" y="21815"/>
                  <a:pt x="85280" y="22241"/>
                  <a:pt x="88230" y="22241"/>
                </a:cubicBezTo>
                <a:cubicBezTo>
                  <a:pt x="88720" y="22241"/>
                  <a:pt x="89210" y="22229"/>
                  <a:pt x="89702" y="22206"/>
                </a:cubicBezTo>
                <a:cubicBezTo>
                  <a:pt x="89921" y="22206"/>
                  <a:pt x="90003" y="21905"/>
                  <a:pt x="89811" y="21795"/>
                </a:cubicBezTo>
                <a:cubicBezTo>
                  <a:pt x="87319" y="20371"/>
                  <a:pt x="84746" y="19139"/>
                  <a:pt x="82062" y="18181"/>
                </a:cubicBezTo>
                <a:cubicBezTo>
                  <a:pt x="80231" y="17523"/>
                  <a:pt x="78308" y="16787"/>
                  <a:pt x="76373" y="16787"/>
                </a:cubicBezTo>
                <a:cubicBezTo>
                  <a:pt x="75732" y="16787"/>
                  <a:pt x="75090" y="16868"/>
                  <a:pt x="74450" y="17058"/>
                </a:cubicBezTo>
                <a:cubicBezTo>
                  <a:pt x="74368" y="17086"/>
                  <a:pt x="74341" y="17168"/>
                  <a:pt x="74313" y="17223"/>
                </a:cubicBezTo>
                <a:cubicBezTo>
                  <a:pt x="74259" y="17140"/>
                  <a:pt x="74176" y="17031"/>
                  <a:pt x="74122" y="16949"/>
                </a:cubicBezTo>
                <a:cubicBezTo>
                  <a:pt x="76175" y="16401"/>
                  <a:pt x="78174" y="15717"/>
                  <a:pt x="80118" y="14895"/>
                </a:cubicBezTo>
                <a:cubicBezTo>
                  <a:pt x="80721" y="15853"/>
                  <a:pt x="81734" y="16127"/>
                  <a:pt x="82829" y="16292"/>
                </a:cubicBezTo>
                <a:cubicBezTo>
                  <a:pt x="83532" y="16382"/>
                  <a:pt x="84241" y="16421"/>
                  <a:pt x="84951" y="16421"/>
                </a:cubicBezTo>
                <a:cubicBezTo>
                  <a:pt x="86398" y="16421"/>
                  <a:pt x="87849" y="16257"/>
                  <a:pt x="89264" y="16018"/>
                </a:cubicBezTo>
                <a:cubicBezTo>
                  <a:pt x="89428" y="15990"/>
                  <a:pt x="89455" y="15717"/>
                  <a:pt x="89318" y="15634"/>
                </a:cubicBezTo>
                <a:cubicBezTo>
                  <a:pt x="87331" y="14630"/>
                  <a:pt x="85235" y="14135"/>
                  <a:pt x="83088" y="14135"/>
                </a:cubicBezTo>
                <a:cubicBezTo>
                  <a:pt x="82603" y="14135"/>
                  <a:pt x="82114" y="14160"/>
                  <a:pt x="81624" y="14211"/>
                </a:cubicBezTo>
                <a:cubicBezTo>
                  <a:pt x="83048" y="13526"/>
                  <a:pt x="84417" y="12759"/>
                  <a:pt x="85731" y="11911"/>
                </a:cubicBezTo>
                <a:cubicBezTo>
                  <a:pt x="85731" y="11938"/>
                  <a:pt x="85731" y="11965"/>
                  <a:pt x="85786" y="11993"/>
                </a:cubicBezTo>
                <a:cubicBezTo>
                  <a:pt x="86727" y="12397"/>
                  <a:pt x="87710" y="12589"/>
                  <a:pt x="88687" y="12589"/>
                </a:cubicBezTo>
                <a:cubicBezTo>
                  <a:pt x="90554" y="12589"/>
                  <a:pt x="92399" y="11891"/>
                  <a:pt x="93891" y="10651"/>
                </a:cubicBezTo>
                <a:cubicBezTo>
                  <a:pt x="94028" y="10541"/>
                  <a:pt x="93946" y="10350"/>
                  <a:pt x="93809" y="10295"/>
                </a:cubicBezTo>
                <a:cubicBezTo>
                  <a:pt x="92929" y="10053"/>
                  <a:pt x="92046" y="9931"/>
                  <a:pt x="91172" y="9931"/>
                </a:cubicBezTo>
                <a:cubicBezTo>
                  <a:pt x="89869" y="9931"/>
                  <a:pt x="88587" y="10203"/>
                  <a:pt x="87374" y="10761"/>
                </a:cubicBezTo>
                <a:cubicBezTo>
                  <a:pt x="89127" y="9446"/>
                  <a:pt x="90769" y="7968"/>
                  <a:pt x="92275" y="6270"/>
                </a:cubicBezTo>
                <a:cubicBezTo>
                  <a:pt x="92303" y="6270"/>
                  <a:pt x="92330" y="6243"/>
                  <a:pt x="92385" y="6243"/>
                </a:cubicBezTo>
                <a:cubicBezTo>
                  <a:pt x="92364" y="6306"/>
                  <a:pt x="92408" y="6370"/>
                  <a:pt x="92480" y="6370"/>
                </a:cubicBezTo>
                <a:cubicBezTo>
                  <a:pt x="92501" y="6370"/>
                  <a:pt x="92525" y="6364"/>
                  <a:pt x="92549" y="6352"/>
                </a:cubicBezTo>
                <a:cubicBezTo>
                  <a:pt x="92714" y="6297"/>
                  <a:pt x="92850" y="6215"/>
                  <a:pt x="93015" y="6106"/>
                </a:cubicBezTo>
                <a:cubicBezTo>
                  <a:pt x="93325" y="6136"/>
                  <a:pt x="93647" y="6154"/>
                  <a:pt x="93973" y="6154"/>
                </a:cubicBezTo>
                <a:cubicBezTo>
                  <a:pt x="95402" y="6154"/>
                  <a:pt x="96894" y="5804"/>
                  <a:pt x="97697" y="4600"/>
                </a:cubicBezTo>
                <a:cubicBezTo>
                  <a:pt x="97752" y="4518"/>
                  <a:pt x="97697" y="4435"/>
                  <a:pt x="97615" y="4408"/>
                </a:cubicBezTo>
                <a:cubicBezTo>
                  <a:pt x="96837" y="4132"/>
                  <a:pt x="96059" y="3994"/>
                  <a:pt x="95238" y="3994"/>
                </a:cubicBezTo>
                <a:cubicBezTo>
                  <a:pt x="95164" y="3994"/>
                  <a:pt x="95089" y="3995"/>
                  <a:pt x="95014" y="3997"/>
                </a:cubicBezTo>
                <a:cubicBezTo>
                  <a:pt x="95424" y="3258"/>
                  <a:pt x="95671" y="2409"/>
                  <a:pt x="95753" y="1533"/>
                </a:cubicBezTo>
                <a:cubicBezTo>
                  <a:pt x="95753" y="1431"/>
                  <a:pt x="95663" y="1375"/>
                  <a:pt x="95571" y="1375"/>
                </a:cubicBezTo>
                <a:cubicBezTo>
                  <a:pt x="95539" y="1375"/>
                  <a:pt x="95507" y="1382"/>
                  <a:pt x="95479" y="1396"/>
                </a:cubicBezTo>
                <a:cubicBezTo>
                  <a:pt x="94603" y="1779"/>
                  <a:pt x="93645" y="2327"/>
                  <a:pt x="92960" y="3039"/>
                </a:cubicBezTo>
                <a:cubicBezTo>
                  <a:pt x="92330" y="2464"/>
                  <a:pt x="91700" y="1916"/>
                  <a:pt x="91043" y="1369"/>
                </a:cubicBezTo>
                <a:cubicBezTo>
                  <a:pt x="91009" y="1343"/>
                  <a:pt x="90970" y="1331"/>
                  <a:pt x="90932" y="1331"/>
                </a:cubicBezTo>
                <a:cubicBezTo>
                  <a:pt x="90848" y="1331"/>
                  <a:pt x="90769" y="1392"/>
                  <a:pt x="90769" y="1506"/>
                </a:cubicBezTo>
                <a:cubicBezTo>
                  <a:pt x="90633" y="2929"/>
                  <a:pt x="91071" y="4353"/>
                  <a:pt x="91974" y="5449"/>
                </a:cubicBezTo>
                <a:cubicBezTo>
                  <a:pt x="92002" y="5640"/>
                  <a:pt x="92029" y="5832"/>
                  <a:pt x="92084" y="6024"/>
                </a:cubicBezTo>
                <a:cubicBezTo>
                  <a:pt x="90523" y="7749"/>
                  <a:pt x="88798" y="9227"/>
                  <a:pt x="86963" y="10569"/>
                </a:cubicBezTo>
                <a:cubicBezTo>
                  <a:pt x="87922" y="8625"/>
                  <a:pt x="88086" y="6489"/>
                  <a:pt x="87511" y="4408"/>
                </a:cubicBezTo>
                <a:cubicBezTo>
                  <a:pt x="87478" y="4326"/>
                  <a:pt x="87387" y="4274"/>
                  <a:pt x="87302" y="4274"/>
                </a:cubicBezTo>
                <a:cubicBezTo>
                  <a:pt x="87244" y="4274"/>
                  <a:pt x="87188" y="4298"/>
                  <a:pt x="87155" y="4353"/>
                </a:cubicBezTo>
                <a:cubicBezTo>
                  <a:pt x="86033" y="6489"/>
                  <a:pt x="84800" y="8981"/>
                  <a:pt x="85704" y="11418"/>
                </a:cubicBezTo>
                <a:cubicBezTo>
                  <a:pt x="84307" y="12321"/>
                  <a:pt x="82856" y="13143"/>
                  <a:pt x="81350" y="13855"/>
                </a:cubicBezTo>
                <a:cubicBezTo>
                  <a:pt x="83021" y="10870"/>
                  <a:pt x="83130" y="7256"/>
                  <a:pt x="81898" y="4052"/>
                </a:cubicBezTo>
                <a:cubicBezTo>
                  <a:pt x="81857" y="3956"/>
                  <a:pt x="81775" y="3908"/>
                  <a:pt x="81693" y="3908"/>
                </a:cubicBezTo>
                <a:cubicBezTo>
                  <a:pt x="81610" y="3908"/>
                  <a:pt x="81528" y="3956"/>
                  <a:pt x="81487" y="4052"/>
                </a:cubicBezTo>
                <a:cubicBezTo>
                  <a:pt x="80173" y="7393"/>
                  <a:pt x="78941" y="10870"/>
                  <a:pt x="80118" y="14402"/>
                </a:cubicBezTo>
                <a:cubicBezTo>
                  <a:pt x="78147" y="15251"/>
                  <a:pt x="76120" y="15936"/>
                  <a:pt x="74067" y="16483"/>
                </a:cubicBezTo>
                <a:cubicBezTo>
                  <a:pt x="74067" y="16456"/>
                  <a:pt x="74067" y="16401"/>
                  <a:pt x="74094" y="16346"/>
                </a:cubicBezTo>
                <a:cubicBezTo>
                  <a:pt x="76778" y="12869"/>
                  <a:pt x="77791" y="8433"/>
                  <a:pt x="76997" y="4079"/>
                </a:cubicBezTo>
                <a:cubicBezTo>
                  <a:pt x="76981" y="3970"/>
                  <a:pt x="76876" y="3905"/>
                  <a:pt x="76774" y="3905"/>
                </a:cubicBezTo>
                <a:cubicBezTo>
                  <a:pt x="76697" y="3905"/>
                  <a:pt x="76621" y="3942"/>
                  <a:pt x="76586" y="4025"/>
                </a:cubicBezTo>
                <a:cubicBezTo>
                  <a:pt x="74834" y="7968"/>
                  <a:pt x="73108" y="12047"/>
                  <a:pt x="73601" y="16429"/>
                </a:cubicBezTo>
                <a:cubicBezTo>
                  <a:pt x="73547" y="16511"/>
                  <a:pt x="73492" y="16565"/>
                  <a:pt x="73437" y="16648"/>
                </a:cubicBezTo>
                <a:cubicBezTo>
                  <a:pt x="72123" y="16976"/>
                  <a:pt x="70781" y="17250"/>
                  <a:pt x="69439" y="17469"/>
                </a:cubicBezTo>
                <a:cubicBezTo>
                  <a:pt x="67441" y="17798"/>
                  <a:pt x="65387" y="18017"/>
                  <a:pt x="63333" y="18154"/>
                </a:cubicBezTo>
                <a:cubicBezTo>
                  <a:pt x="65277" y="17332"/>
                  <a:pt x="66729" y="15634"/>
                  <a:pt x="66893" y="13362"/>
                </a:cubicBezTo>
                <a:cubicBezTo>
                  <a:pt x="67112" y="10569"/>
                  <a:pt x="65058" y="8022"/>
                  <a:pt x="62238" y="7749"/>
                </a:cubicBezTo>
                <a:cubicBezTo>
                  <a:pt x="62100" y="7736"/>
                  <a:pt x="61960" y="7729"/>
                  <a:pt x="61819" y="7729"/>
                </a:cubicBezTo>
                <a:cubicBezTo>
                  <a:pt x="59290" y="7729"/>
                  <a:pt x="56504" y="9791"/>
                  <a:pt x="56789" y="12540"/>
                </a:cubicBezTo>
                <a:cubicBezTo>
                  <a:pt x="56940" y="13978"/>
                  <a:pt x="58176" y="15076"/>
                  <a:pt x="59449" y="15076"/>
                </a:cubicBezTo>
                <a:cubicBezTo>
                  <a:pt x="60019" y="15076"/>
                  <a:pt x="60597" y="14856"/>
                  <a:pt x="61088" y="14348"/>
                </a:cubicBezTo>
                <a:cubicBezTo>
                  <a:pt x="61261" y="14175"/>
                  <a:pt x="61093" y="13934"/>
                  <a:pt x="60893" y="13934"/>
                </a:cubicBezTo>
                <a:cubicBezTo>
                  <a:pt x="60840" y="13934"/>
                  <a:pt x="60784" y="13951"/>
                  <a:pt x="60732" y="13992"/>
                </a:cubicBezTo>
                <a:cubicBezTo>
                  <a:pt x="60209" y="14425"/>
                  <a:pt x="59733" y="14607"/>
                  <a:pt x="59317" y="14607"/>
                </a:cubicBezTo>
                <a:cubicBezTo>
                  <a:pt x="57709" y="14607"/>
                  <a:pt x="56998" y="11884"/>
                  <a:pt x="57912" y="10405"/>
                </a:cubicBezTo>
                <a:cubicBezTo>
                  <a:pt x="58459" y="9501"/>
                  <a:pt x="59390" y="8844"/>
                  <a:pt x="60376" y="8543"/>
                </a:cubicBezTo>
                <a:cubicBezTo>
                  <a:pt x="60830" y="8401"/>
                  <a:pt x="61292" y="8332"/>
                  <a:pt x="61748" y="8332"/>
                </a:cubicBezTo>
                <a:cubicBezTo>
                  <a:pt x="63052" y="8332"/>
                  <a:pt x="64310" y="8890"/>
                  <a:pt x="65223" y="9884"/>
                </a:cubicBezTo>
                <a:cubicBezTo>
                  <a:pt x="68152" y="13143"/>
                  <a:pt x="65277" y="17140"/>
                  <a:pt x="61855" y="18236"/>
                </a:cubicBezTo>
                <a:cubicBezTo>
                  <a:pt x="60843" y="18278"/>
                  <a:pt x="59829" y="18298"/>
                  <a:pt x="58813" y="18298"/>
                </a:cubicBezTo>
                <a:cubicBezTo>
                  <a:pt x="53889" y="18298"/>
                  <a:pt x="48938" y="17816"/>
                  <a:pt x="44194" y="16976"/>
                </a:cubicBezTo>
                <a:cubicBezTo>
                  <a:pt x="40223" y="16264"/>
                  <a:pt x="36308" y="15142"/>
                  <a:pt x="32748" y="13225"/>
                </a:cubicBezTo>
                <a:cubicBezTo>
                  <a:pt x="29271" y="11363"/>
                  <a:pt x="26259" y="8762"/>
                  <a:pt x="23137" y="6352"/>
                </a:cubicBezTo>
                <a:cubicBezTo>
                  <a:pt x="19372" y="3479"/>
                  <a:pt x="14171" y="1"/>
                  <a:pt x="907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" name="Google Shape;23;p3"/>
          <p:cNvSpPr/>
          <p:nvPr/>
        </p:nvSpPr>
        <p:spPr>
          <a:xfrm rot="-202298" flipH="1">
            <a:off x="-540439" y="1483688"/>
            <a:ext cx="1789790" cy="719795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" name="Google Shape;24;p3"/>
          <p:cNvSpPr/>
          <p:nvPr/>
        </p:nvSpPr>
        <p:spPr>
          <a:xfrm rot="2255355" flipH="1">
            <a:off x="750654" y="431157"/>
            <a:ext cx="367432" cy="760635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" name="Google Shape;25;p3"/>
          <p:cNvSpPr/>
          <p:nvPr/>
        </p:nvSpPr>
        <p:spPr>
          <a:xfrm rot="5525570" flipH="1">
            <a:off x="-324497" y="316816"/>
            <a:ext cx="1006949" cy="1723440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" name="Google Shape;26;p3"/>
          <p:cNvSpPr/>
          <p:nvPr/>
        </p:nvSpPr>
        <p:spPr>
          <a:xfrm rot="-4410802" flipH="1">
            <a:off x="328588" y="-716328"/>
            <a:ext cx="3198216" cy="866364"/>
          </a:xfrm>
          <a:custGeom>
            <a:avLst/>
            <a:gdLst/>
            <a:ahLst/>
            <a:cxnLst/>
            <a:rect l="l" t="t" r="r" b="b"/>
            <a:pathLst>
              <a:path w="97752" h="26480" extrusionOk="0">
                <a:moveTo>
                  <a:pt x="95429" y="4178"/>
                </a:moveTo>
                <a:cubicBezTo>
                  <a:pt x="96063" y="4178"/>
                  <a:pt x="96897" y="4231"/>
                  <a:pt x="97149" y="4463"/>
                </a:cubicBezTo>
                <a:cubicBezTo>
                  <a:pt x="96218" y="4600"/>
                  <a:pt x="95315" y="4764"/>
                  <a:pt x="94384" y="4928"/>
                </a:cubicBezTo>
                <a:cubicBezTo>
                  <a:pt x="94576" y="4682"/>
                  <a:pt x="94767" y="4435"/>
                  <a:pt x="94931" y="4189"/>
                </a:cubicBezTo>
                <a:cubicBezTo>
                  <a:pt x="95065" y="4183"/>
                  <a:pt x="95238" y="4178"/>
                  <a:pt x="95429" y="4178"/>
                </a:cubicBezTo>
                <a:close/>
                <a:moveTo>
                  <a:pt x="91071" y="1807"/>
                </a:moveTo>
                <a:lnTo>
                  <a:pt x="91071" y="1807"/>
                </a:lnTo>
                <a:cubicBezTo>
                  <a:pt x="91646" y="2300"/>
                  <a:pt x="92221" y="2765"/>
                  <a:pt x="92796" y="3203"/>
                </a:cubicBezTo>
                <a:cubicBezTo>
                  <a:pt x="92631" y="3395"/>
                  <a:pt x="92495" y="3587"/>
                  <a:pt x="92385" y="3778"/>
                </a:cubicBezTo>
                <a:cubicBezTo>
                  <a:pt x="92111" y="3231"/>
                  <a:pt x="91837" y="2656"/>
                  <a:pt x="91481" y="2190"/>
                </a:cubicBezTo>
                <a:cubicBezTo>
                  <a:pt x="91460" y="2158"/>
                  <a:pt x="91430" y="2142"/>
                  <a:pt x="91403" y="2142"/>
                </a:cubicBezTo>
                <a:cubicBezTo>
                  <a:pt x="91362" y="2142"/>
                  <a:pt x="91328" y="2179"/>
                  <a:pt x="91345" y="2245"/>
                </a:cubicBezTo>
                <a:cubicBezTo>
                  <a:pt x="91564" y="2847"/>
                  <a:pt x="91947" y="3422"/>
                  <a:pt x="92275" y="3997"/>
                </a:cubicBezTo>
                <a:cubicBezTo>
                  <a:pt x="92111" y="4299"/>
                  <a:pt x="92002" y="4654"/>
                  <a:pt x="91974" y="5038"/>
                </a:cubicBezTo>
                <a:cubicBezTo>
                  <a:pt x="91345" y="4079"/>
                  <a:pt x="91043" y="2984"/>
                  <a:pt x="91071" y="1807"/>
                </a:cubicBezTo>
                <a:close/>
                <a:moveTo>
                  <a:pt x="95342" y="1862"/>
                </a:moveTo>
                <a:cubicBezTo>
                  <a:pt x="95342" y="1916"/>
                  <a:pt x="95315" y="1998"/>
                  <a:pt x="95287" y="2081"/>
                </a:cubicBezTo>
                <a:cubicBezTo>
                  <a:pt x="95287" y="2042"/>
                  <a:pt x="95260" y="2003"/>
                  <a:pt x="95225" y="2003"/>
                </a:cubicBezTo>
                <a:cubicBezTo>
                  <a:pt x="95210" y="2003"/>
                  <a:pt x="95194" y="2010"/>
                  <a:pt x="95178" y="2026"/>
                </a:cubicBezTo>
                <a:cubicBezTo>
                  <a:pt x="94083" y="3066"/>
                  <a:pt x="93124" y="4244"/>
                  <a:pt x="92358" y="5558"/>
                </a:cubicBezTo>
                <a:cubicBezTo>
                  <a:pt x="92358" y="5558"/>
                  <a:pt x="92358" y="5558"/>
                  <a:pt x="92358" y="5531"/>
                </a:cubicBezTo>
                <a:cubicBezTo>
                  <a:pt x="92166" y="3751"/>
                  <a:pt x="93836" y="2574"/>
                  <a:pt x="95342" y="1862"/>
                </a:cubicBezTo>
                <a:close/>
                <a:moveTo>
                  <a:pt x="95276" y="2147"/>
                </a:moveTo>
                <a:lnTo>
                  <a:pt x="95276" y="2147"/>
                </a:lnTo>
                <a:cubicBezTo>
                  <a:pt x="95076" y="3268"/>
                  <a:pt x="94561" y="4232"/>
                  <a:pt x="93809" y="5038"/>
                </a:cubicBezTo>
                <a:cubicBezTo>
                  <a:pt x="93781" y="5038"/>
                  <a:pt x="93727" y="5065"/>
                  <a:pt x="93672" y="5065"/>
                </a:cubicBezTo>
                <a:cubicBezTo>
                  <a:pt x="93590" y="5093"/>
                  <a:pt x="93562" y="5175"/>
                  <a:pt x="93617" y="5230"/>
                </a:cubicBezTo>
                <a:cubicBezTo>
                  <a:pt x="93398" y="5449"/>
                  <a:pt x="93179" y="5640"/>
                  <a:pt x="92905" y="5832"/>
                </a:cubicBezTo>
                <a:lnTo>
                  <a:pt x="92604" y="5832"/>
                </a:lnTo>
                <a:cubicBezTo>
                  <a:pt x="93314" y="4467"/>
                  <a:pt x="94159" y="3239"/>
                  <a:pt x="95276" y="2147"/>
                </a:cubicBezTo>
                <a:close/>
                <a:moveTo>
                  <a:pt x="97232" y="4600"/>
                </a:moveTo>
                <a:lnTo>
                  <a:pt x="97232" y="4600"/>
                </a:lnTo>
                <a:cubicBezTo>
                  <a:pt x="97286" y="4983"/>
                  <a:pt x="96273" y="5394"/>
                  <a:pt x="95945" y="5531"/>
                </a:cubicBezTo>
                <a:cubicBezTo>
                  <a:pt x="95123" y="5805"/>
                  <a:pt x="94302" y="5832"/>
                  <a:pt x="93453" y="5832"/>
                </a:cubicBezTo>
                <a:cubicBezTo>
                  <a:pt x="93699" y="5640"/>
                  <a:pt x="93918" y="5449"/>
                  <a:pt x="94137" y="5230"/>
                </a:cubicBezTo>
                <a:cubicBezTo>
                  <a:pt x="95178" y="5038"/>
                  <a:pt x="96191" y="4819"/>
                  <a:pt x="97232" y="4600"/>
                </a:cubicBezTo>
                <a:close/>
                <a:moveTo>
                  <a:pt x="87265" y="4983"/>
                </a:moveTo>
                <a:cubicBezTo>
                  <a:pt x="87292" y="5093"/>
                  <a:pt x="87319" y="5175"/>
                  <a:pt x="87347" y="5284"/>
                </a:cubicBezTo>
                <a:cubicBezTo>
                  <a:pt x="87322" y="5260"/>
                  <a:pt x="87287" y="5246"/>
                  <a:pt x="87252" y="5246"/>
                </a:cubicBezTo>
                <a:cubicBezTo>
                  <a:pt x="87210" y="5246"/>
                  <a:pt x="87170" y="5266"/>
                  <a:pt x="87155" y="5312"/>
                </a:cubicBezTo>
                <a:cubicBezTo>
                  <a:pt x="86608" y="7037"/>
                  <a:pt x="86252" y="8844"/>
                  <a:pt x="85868" y="10624"/>
                </a:cubicBezTo>
                <a:cubicBezTo>
                  <a:pt x="85567" y="8597"/>
                  <a:pt x="86334" y="6790"/>
                  <a:pt x="87265" y="4983"/>
                </a:cubicBezTo>
                <a:close/>
                <a:moveTo>
                  <a:pt x="87347" y="5394"/>
                </a:moveTo>
                <a:cubicBezTo>
                  <a:pt x="87648" y="7119"/>
                  <a:pt x="87429" y="8816"/>
                  <a:pt x="86717" y="10487"/>
                </a:cubicBezTo>
                <a:cubicBezTo>
                  <a:pt x="86662" y="10569"/>
                  <a:pt x="86744" y="10651"/>
                  <a:pt x="86799" y="10678"/>
                </a:cubicBezTo>
                <a:cubicBezTo>
                  <a:pt x="86580" y="10843"/>
                  <a:pt x="86334" y="11007"/>
                  <a:pt x="86087" y="11171"/>
                </a:cubicBezTo>
                <a:cubicBezTo>
                  <a:pt x="86416" y="9227"/>
                  <a:pt x="86936" y="7338"/>
                  <a:pt x="87347" y="5394"/>
                </a:cubicBezTo>
                <a:close/>
                <a:moveTo>
                  <a:pt x="90852" y="10295"/>
                </a:moveTo>
                <a:cubicBezTo>
                  <a:pt x="91345" y="10295"/>
                  <a:pt x="91810" y="10322"/>
                  <a:pt x="92303" y="10405"/>
                </a:cubicBezTo>
                <a:cubicBezTo>
                  <a:pt x="92741" y="10459"/>
                  <a:pt x="93206" y="10377"/>
                  <a:pt x="93070" y="10733"/>
                </a:cubicBezTo>
                <a:cubicBezTo>
                  <a:pt x="92850" y="11281"/>
                  <a:pt x="91345" y="11719"/>
                  <a:pt x="90852" y="11883"/>
                </a:cubicBezTo>
                <a:cubicBezTo>
                  <a:pt x="90120" y="12115"/>
                  <a:pt x="89377" y="12216"/>
                  <a:pt x="88636" y="12216"/>
                </a:cubicBezTo>
                <a:cubicBezTo>
                  <a:pt x="87713" y="12216"/>
                  <a:pt x="86792" y="12059"/>
                  <a:pt x="85896" y="11801"/>
                </a:cubicBezTo>
                <a:cubicBezTo>
                  <a:pt x="85978" y="11746"/>
                  <a:pt x="86060" y="11692"/>
                  <a:pt x="86142" y="11637"/>
                </a:cubicBezTo>
                <a:cubicBezTo>
                  <a:pt x="86169" y="11637"/>
                  <a:pt x="86169" y="11664"/>
                  <a:pt x="86224" y="11664"/>
                </a:cubicBezTo>
                <a:cubicBezTo>
                  <a:pt x="86597" y="11687"/>
                  <a:pt x="86967" y="11698"/>
                  <a:pt x="87336" y="11698"/>
                </a:cubicBezTo>
                <a:cubicBezTo>
                  <a:pt x="89214" y="11698"/>
                  <a:pt x="91042" y="11402"/>
                  <a:pt x="92850" y="10761"/>
                </a:cubicBezTo>
                <a:cubicBezTo>
                  <a:pt x="92978" y="10709"/>
                  <a:pt x="92939" y="10539"/>
                  <a:pt x="92822" y="10539"/>
                </a:cubicBezTo>
                <a:cubicBezTo>
                  <a:pt x="92813" y="10539"/>
                  <a:pt x="92805" y="10540"/>
                  <a:pt x="92796" y="10541"/>
                </a:cubicBezTo>
                <a:cubicBezTo>
                  <a:pt x="91920" y="10843"/>
                  <a:pt x="91016" y="11089"/>
                  <a:pt x="90085" y="11253"/>
                </a:cubicBezTo>
                <a:cubicBezTo>
                  <a:pt x="89543" y="11334"/>
                  <a:pt x="88560" y="11546"/>
                  <a:pt x="87782" y="11546"/>
                </a:cubicBezTo>
                <a:cubicBezTo>
                  <a:pt x="87499" y="11546"/>
                  <a:pt x="87243" y="11518"/>
                  <a:pt x="87046" y="11445"/>
                </a:cubicBezTo>
                <a:cubicBezTo>
                  <a:pt x="86965" y="11413"/>
                  <a:pt x="86895" y="11400"/>
                  <a:pt x="86844" y="11400"/>
                </a:cubicBezTo>
                <a:cubicBezTo>
                  <a:pt x="86809" y="11400"/>
                  <a:pt x="86783" y="11406"/>
                  <a:pt x="86772" y="11418"/>
                </a:cubicBezTo>
                <a:cubicBezTo>
                  <a:pt x="86799" y="11390"/>
                  <a:pt x="86854" y="11363"/>
                  <a:pt x="86909" y="11281"/>
                </a:cubicBezTo>
                <a:cubicBezTo>
                  <a:pt x="87237" y="10952"/>
                  <a:pt x="88059" y="10788"/>
                  <a:pt x="88469" y="10651"/>
                </a:cubicBezTo>
                <a:cubicBezTo>
                  <a:pt x="89236" y="10432"/>
                  <a:pt x="90058" y="10322"/>
                  <a:pt x="90852" y="10295"/>
                </a:cubicBezTo>
                <a:close/>
                <a:moveTo>
                  <a:pt x="81712" y="4737"/>
                </a:moveTo>
                <a:cubicBezTo>
                  <a:pt x="82282" y="4737"/>
                  <a:pt x="82336" y="9037"/>
                  <a:pt x="82309" y="9474"/>
                </a:cubicBezTo>
                <a:cubicBezTo>
                  <a:pt x="82144" y="11117"/>
                  <a:pt x="81624" y="12622"/>
                  <a:pt x="80885" y="14074"/>
                </a:cubicBezTo>
                <a:cubicBezTo>
                  <a:pt x="80803" y="14101"/>
                  <a:pt x="80693" y="14156"/>
                  <a:pt x="80611" y="14183"/>
                </a:cubicBezTo>
                <a:cubicBezTo>
                  <a:pt x="81131" y="11199"/>
                  <a:pt x="81569" y="8187"/>
                  <a:pt x="81898" y="5147"/>
                </a:cubicBezTo>
                <a:cubicBezTo>
                  <a:pt x="81912" y="5038"/>
                  <a:pt x="81836" y="4983"/>
                  <a:pt x="81754" y="4983"/>
                </a:cubicBezTo>
                <a:cubicBezTo>
                  <a:pt x="81672" y="4983"/>
                  <a:pt x="81583" y="5038"/>
                  <a:pt x="81569" y="5147"/>
                </a:cubicBezTo>
                <a:cubicBezTo>
                  <a:pt x="81186" y="7940"/>
                  <a:pt x="80775" y="10733"/>
                  <a:pt x="80282" y="13499"/>
                </a:cubicBezTo>
                <a:cubicBezTo>
                  <a:pt x="79926" y="11911"/>
                  <a:pt x="80009" y="10322"/>
                  <a:pt x="80365" y="8680"/>
                </a:cubicBezTo>
                <a:cubicBezTo>
                  <a:pt x="80447" y="8351"/>
                  <a:pt x="81268" y="4764"/>
                  <a:pt x="81706" y="4737"/>
                </a:cubicBezTo>
                <a:cubicBezTo>
                  <a:pt x="81708" y="4737"/>
                  <a:pt x="81710" y="4737"/>
                  <a:pt x="81712" y="4737"/>
                </a:cubicBezTo>
                <a:close/>
                <a:moveTo>
                  <a:pt x="76504" y="5339"/>
                </a:moveTo>
                <a:lnTo>
                  <a:pt x="76504" y="5339"/>
                </a:lnTo>
                <a:cubicBezTo>
                  <a:pt x="76257" y="8597"/>
                  <a:pt x="74779" y="11527"/>
                  <a:pt x="73985" y="14649"/>
                </a:cubicBezTo>
                <a:cubicBezTo>
                  <a:pt x="74067" y="11390"/>
                  <a:pt x="75189" y="8324"/>
                  <a:pt x="76504" y="5339"/>
                </a:cubicBezTo>
                <a:close/>
                <a:moveTo>
                  <a:pt x="83052" y="14453"/>
                </a:moveTo>
                <a:cubicBezTo>
                  <a:pt x="83507" y="14453"/>
                  <a:pt x="83962" y="14480"/>
                  <a:pt x="84417" y="14539"/>
                </a:cubicBezTo>
                <a:cubicBezTo>
                  <a:pt x="85430" y="14649"/>
                  <a:pt x="86443" y="14868"/>
                  <a:pt x="87429" y="15224"/>
                </a:cubicBezTo>
                <a:cubicBezTo>
                  <a:pt x="87566" y="15278"/>
                  <a:pt x="87675" y="15333"/>
                  <a:pt x="87785" y="15361"/>
                </a:cubicBezTo>
                <a:cubicBezTo>
                  <a:pt x="86087" y="15224"/>
                  <a:pt x="84390" y="15059"/>
                  <a:pt x="82692" y="14868"/>
                </a:cubicBezTo>
                <a:cubicBezTo>
                  <a:pt x="82254" y="14813"/>
                  <a:pt x="80693" y="14786"/>
                  <a:pt x="80693" y="14703"/>
                </a:cubicBezTo>
                <a:lnTo>
                  <a:pt x="80693" y="14703"/>
                </a:lnTo>
                <a:cubicBezTo>
                  <a:pt x="80708" y="14711"/>
                  <a:pt x="80722" y="14714"/>
                  <a:pt x="80737" y="14714"/>
                </a:cubicBezTo>
                <a:cubicBezTo>
                  <a:pt x="80775" y="14714"/>
                  <a:pt x="80810" y="14689"/>
                  <a:pt x="80830" y="14649"/>
                </a:cubicBezTo>
                <a:cubicBezTo>
                  <a:pt x="80857" y="14649"/>
                  <a:pt x="80857" y="14649"/>
                  <a:pt x="80857" y="14621"/>
                </a:cubicBezTo>
                <a:cubicBezTo>
                  <a:pt x="81022" y="14594"/>
                  <a:pt x="81350" y="14567"/>
                  <a:pt x="81871" y="14512"/>
                </a:cubicBezTo>
                <a:cubicBezTo>
                  <a:pt x="82264" y="14474"/>
                  <a:pt x="82658" y="14453"/>
                  <a:pt x="83052" y="14453"/>
                </a:cubicBezTo>
                <a:close/>
                <a:moveTo>
                  <a:pt x="76778" y="6297"/>
                </a:moveTo>
                <a:lnTo>
                  <a:pt x="76778" y="6297"/>
                </a:lnTo>
                <a:cubicBezTo>
                  <a:pt x="76915" y="9583"/>
                  <a:pt x="76038" y="12759"/>
                  <a:pt x="74231" y="15552"/>
                </a:cubicBezTo>
                <a:cubicBezTo>
                  <a:pt x="74834" y="12403"/>
                  <a:pt x="76367" y="9474"/>
                  <a:pt x="76778" y="6297"/>
                </a:cubicBezTo>
                <a:close/>
                <a:moveTo>
                  <a:pt x="80447" y="14895"/>
                </a:moveTo>
                <a:lnTo>
                  <a:pt x="80447" y="14895"/>
                </a:lnTo>
                <a:cubicBezTo>
                  <a:pt x="82993" y="15278"/>
                  <a:pt x="85512" y="15552"/>
                  <a:pt x="88086" y="15744"/>
                </a:cubicBezTo>
                <a:cubicBezTo>
                  <a:pt x="88196" y="15744"/>
                  <a:pt x="88250" y="15662"/>
                  <a:pt x="88250" y="15580"/>
                </a:cubicBezTo>
                <a:lnTo>
                  <a:pt x="88250" y="15580"/>
                </a:lnTo>
                <a:cubicBezTo>
                  <a:pt x="89127" y="16045"/>
                  <a:pt x="87292" y="15908"/>
                  <a:pt x="86388" y="15963"/>
                </a:cubicBezTo>
                <a:cubicBezTo>
                  <a:pt x="85787" y="16001"/>
                  <a:pt x="85058" y="16057"/>
                  <a:pt x="84304" y="16057"/>
                </a:cubicBezTo>
                <a:cubicBezTo>
                  <a:pt x="82860" y="16057"/>
                  <a:pt x="81328" y="15849"/>
                  <a:pt x="80447" y="14895"/>
                </a:cubicBezTo>
                <a:close/>
                <a:moveTo>
                  <a:pt x="74532" y="17496"/>
                </a:moveTo>
                <a:lnTo>
                  <a:pt x="74532" y="17496"/>
                </a:lnTo>
                <a:cubicBezTo>
                  <a:pt x="78913" y="18920"/>
                  <a:pt x="83322" y="20344"/>
                  <a:pt x="87703" y="21768"/>
                </a:cubicBezTo>
                <a:cubicBezTo>
                  <a:pt x="83157" y="21713"/>
                  <a:pt x="77380" y="20919"/>
                  <a:pt x="74532" y="17496"/>
                </a:cubicBezTo>
                <a:close/>
                <a:moveTo>
                  <a:pt x="76388" y="17224"/>
                </a:moveTo>
                <a:cubicBezTo>
                  <a:pt x="78505" y="17224"/>
                  <a:pt x="80688" y="18111"/>
                  <a:pt x="82610" y="18838"/>
                </a:cubicBezTo>
                <a:cubicBezTo>
                  <a:pt x="84746" y="19660"/>
                  <a:pt x="86827" y="20645"/>
                  <a:pt x="88853" y="21768"/>
                </a:cubicBezTo>
                <a:lnTo>
                  <a:pt x="87977" y="21768"/>
                </a:lnTo>
                <a:cubicBezTo>
                  <a:pt x="88086" y="21686"/>
                  <a:pt x="88086" y="21467"/>
                  <a:pt x="87922" y="21412"/>
                </a:cubicBezTo>
                <a:cubicBezTo>
                  <a:pt x="83732" y="20043"/>
                  <a:pt x="79516" y="18674"/>
                  <a:pt x="75326" y="17305"/>
                </a:cubicBezTo>
                <a:cubicBezTo>
                  <a:pt x="75677" y="17250"/>
                  <a:pt x="76032" y="17224"/>
                  <a:pt x="76388" y="17224"/>
                </a:cubicBezTo>
                <a:close/>
                <a:moveTo>
                  <a:pt x="9074" y="1"/>
                </a:moveTo>
                <a:cubicBezTo>
                  <a:pt x="7759" y="1"/>
                  <a:pt x="6450" y="233"/>
                  <a:pt x="5175" y="766"/>
                </a:cubicBezTo>
                <a:cubicBezTo>
                  <a:pt x="0" y="2929"/>
                  <a:pt x="1205" y="9227"/>
                  <a:pt x="5230" y="11883"/>
                </a:cubicBezTo>
                <a:cubicBezTo>
                  <a:pt x="5261" y="11901"/>
                  <a:pt x="5290" y="11908"/>
                  <a:pt x="5317" y="11908"/>
                </a:cubicBezTo>
                <a:cubicBezTo>
                  <a:pt x="5458" y="11908"/>
                  <a:pt x="5532" y="11697"/>
                  <a:pt x="5394" y="11582"/>
                </a:cubicBezTo>
                <a:cubicBezTo>
                  <a:pt x="1506" y="8926"/>
                  <a:pt x="712" y="2765"/>
                  <a:pt x="5915" y="1068"/>
                </a:cubicBezTo>
                <a:cubicBezTo>
                  <a:pt x="6899" y="744"/>
                  <a:pt x="7913" y="602"/>
                  <a:pt x="8935" y="602"/>
                </a:cubicBezTo>
                <a:cubicBezTo>
                  <a:pt x="12150" y="602"/>
                  <a:pt x="15440" y="2008"/>
                  <a:pt x="18099" y="3587"/>
                </a:cubicBezTo>
                <a:cubicBezTo>
                  <a:pt x="24068" y="7119"/>
                  <a:pt x="28751" y="12403"/>
                  <a:pt x="35240" y="15114"/>
                </a:cubicBezTo>
                <a:cubicBezTo>
                  <a:pt x="40990" y="17496"/>
                  <a:pt x="47288" y="18290"/>
                  <a:pt x="53476" y="18619"/>
                </a:cubicBezTo>
                <a:cubicBezTo>
                  <a:pt x="53503" y="18646"/>
                  <a:pt x="53503" y="18646"/>
                  <a:pt x="53503" y="18646"/>
                </a:cubicBezTo>
                <a:cubicBezTo>
                  <a:pt x="55776" y="19714"/>
                  <a:pt x="58624" y="22754"/>
                  <a:pt x="56132" y="25191"/>
                </a:cubicBezTo>
                <a:cubicBezTo>
                  <a:pt x="55640" y="25672"/>
                  <a:pt x="55033" y="25870"/>
                  <a:pt x="54404" y="25870"/>
                </a:cubicBezTo>
                <a:cubicBezTo>
                  <a:pt x="53353" y="25870"/>
                  <a:pt x="52241" y="25318"/>
                  <a:pt x="51505" y="24616"/>
                </a:cubicBezTo>
                <a:cubicBezTo>
                  <a:pt x="50272" y="23411"/>
                  <a:pt x="50765" y="21713"/>
                  <a:pt x="52600" y="21604"/>
                </a:cubicBezTo>
                <a:cubicBezTo>
                  <a:pt x="52653" y="21602"/>
                  <a:pt x="52707" y="21601"/>
                  <a:pt x="52760" y="21601"/>
                </a:cubicBezTo>
                <a:cubicBezTo>
                  <a:pt x="53442" y="21601"/>
                  <a:pt x="54101" y="21760"/>
                  <a:pt x="54736" y="22014"/>
                </a:cubicBezTo>
                <a:cubicBezTo>
                  <a:pt x="54765" y="22025"/>
                  <a:pt x="54794" y="22030"/>
                  <a:pt x="54820" y="22030"/>
                </a:cubicBezTo>
                <a:cubicBezTo>
                  <a:pt x="55060" y="22030"/>
                  <a:pt x="55144" y="21620"/>
                  <a:pt x="54872" y="21521"/>
                </a:cubicBezTo>
                <a:cubicBezTo>
                  <a:pt x="54280" y="21271"/>
                  <a:pt x="53468" y="21093"/>
                  <a:pt x="52685" y="21093"/>
                </a:cubicBezTo>
                <a:cubicBezTo>
                  <a:pt x="51332" y="21093"/>
                  <a:pt x="50069" y="21623"/>
                  <a:pt x="50190" y="23219"/>
                </a:cubicBezTo>
                <a:cubicBezTo>
                  <a:pt x="50298" y="25099"/>
                  <a:pt x="52698" y="26479"/>
                  <a:pt x="54443" y="26479"/>
                </a:cubicBezTo>
                <a:cubicBezTo>
                  <a:pt x="54477" y="26479"/>
                  <a:pt x="54511" y="26479"/>
                  <a:pt x="54544" y="26477"/>
                </a:cubicBezTo>
                <a:cubicBezTo>
                  <a:pt x="56543" y="26395"/>
                  <a:pt x="57775" y="24479"/>
                  <a:pt x="57583" y="22589"/>
                </a:cubicBezTo>
                <a:cubicBezTo>
                  <a:pt x="57364" y="20727"/>
                  <a:pt x="55913" y="19413"/>
                  <a:pt x="54297" y="18674"/>
                </a:cubicBezTo>
                <a:lnTo>
                  <a:pt x="54297" y="18674"/>
                </a:lnTo>
                <a:cubicBezTo>
                  <a:pt x="54736" y="18701"/>
                  <a:pt x="55146" y="18701"/>
                  <a:pt x="55584" y="18729"/>
                </a:cubicBezTo>
                <a:cubicBezTo>
                  <a:pt x="56624" y="18771"/>
                  <a:pt x="57669" y="18793"/>
                  <a:pt x="58719" y="18793"/>
                </a:cubicBezTo>
                <a:cubicBezTo>
                  <a:pt x="63778" y="18793"/>
                  <a:pt x="68917" y="18278"/>
                  <a:pt x="73793" y="17031"/>
                </a:cubicBezTo>
                <a:cubicBezTo>
                  <a:pt x="74998" y="19194"/>
                  <a:pt x="77243" y="20235"/>
                  <a:pt x="79543" y="20946"/>
                </a:cubicBezTo>
                <a:cubicBezTo>
                  <a:pt x="82361" y="21815"/>
                  <a:pt x="85280" y="22241"/>
                  <a:pt x="88230" y="22241"/>
                </a:cubicBezTo>
                <a:cubicBezTo>
                  <a:pt x="88720" y="22241"/>
                  <a:pt x="89210" y="22229"/>
                  <a:pt x="89702" y="22206"/>
                </a:cubicBezTo>
                <a:cubicBezTo>
                  <a:pt x="89921" y="22206"/>
                  <a:pt x="90003" y="21905"/>
                  <a:pt x="89811" y="21795"/>
                </a:cubicBezTo>
                <a:cubicBezTo>
                  <a:pt x="87319" y="20371"/>
                  <a:pt x="84746" y="19139"/>
                  <a:pt x="82062" y="18181"/>
                </a:cubicBezTo>
                <a:cubicBezTo>
                  <a:pt x="80231" y="17523"/>
                  <a:pt x="78308" y="16787"/>
                  <a:pt x="76373" y="16787"/>
                </a:cubicBezTo>
                <a:cubicBezTo>
                  <a:pt x="75732" y="16787"/>
                  <a:pt x="75090" y="16868"/>
                  <a:pt x="74450" y="17058"/>
                </a:cubicBezTo>
                <a:cubicBezTo>
                  <a:pt x="74368" y="17086"/>
                  <a:pt x="74341" y="17168"/>
                  <a:pt x="74313" y="17223"/>
                </a:cubicBezTo>
                <a:cubicBezTo>
                  <a:pt x="74259" y="17140"/>
                  <a:pt x="74176" y="17031"/>
                  <a:pt x="74122" y="16949"/>
                </a:cubicBezTo>
                <a:cubicBezTo>
                  <a:pt x="76175" y="16401"/>
                  <a:pt x="78174" y="15717"/>
                  <a:pt x="80118" y="14895"/>
                </a:cubicBezTo>
                <a:cubicBezTo>
                  <a:pt x="80721" y="15853"/>
                  <a:pt x="81734" y="16127"/>
                  <a:pt x="82829" y="16292"/>
                </a:cubicBezTo>
                <a:cubicBezTo>
                  <a:pt x="83532" y="16382"/>
                  <a:pt x="84241" y="16421"/>
                  <a:pt x="84951" y="16421"/>
                </a:cubicBezTo>
                <a:cubicBezTo>
                  <a:pt x="86398" y="16421"/>
                  <a:pt x="87849" y="16257"/>
                  <a:pt x="89264" y="16018"/>
                </a:cubicBezTo>
                <a:cubicBezTo>
                  <a:pt x="89428" y="15990"/>
                  <a:pt x="89455" y="15717"/>
                  <a:pt x="89318" y="15634"/>
                </a:cubicBezTo>
                <a:cubicBezTo>
                  <a:pt x="87331" y="14630"/>
                  <a:pt x="85235" y="14135"/>
                  <a:pt x="83088" y="14135"/>
                </a:cubicBezTo>
                <a:cubicBezTo>
                  <a:pt x="82603" y="14135"/>
                  <a:pt x="82114" y="14160"/>
                  <a:pt x="81624" y="14211"/>
                </a:cubicBezTo>
                <a:cubicBezTo>
                  <a:pt x="83048" y="13526"/>
                  <a:pt x="84417" y="12759"/>
                  <a:pt x="85731" y="11911"/>
                </a:cubicBezTo>
                <a:cubicBezTo>
                  <a:pt x="85731" y="11938"/>
                  <a:pt x="85731" y="11965"/>
                  <a:pt x="85786" y="11993"/>
                </a:cubicBezTo>
                <a:cubicBezTo>
                  <a:pt x="86727" y="12397"/>
                  <a:pt x="87710" y="12589"/>
                  <a:pt x="88687" y="12589"/>
                </a:cubicBezTo>
                <a:cubicBezTo>
                  <a:pt x="90554" y="12589"/>
                  <a:pt x="92399" y="11891"/>
                  <a:pt x="93891" y="10651"/>
                </a:cubicBezTo>
                <a:cubicBezTo>
                  <a:pt x="94028" y="10541"/>
                  <a:pt x="93946" y="10350"/>
                  <a:pt x="93809" y="10295"/>
                </a:cubicBezTo>
                <a:cubicBezTo>
                  <a:pt x="92929" y="10053"/>
                  <a:pt x="92046" y="9931"/>
                  <a:pt x="91172" y="9931"/>
                </a:cubicBezTo>
                <a:cubicBezTo>
                  <a:pt x="89869" y="9931"/>
                  <a:pt x="88587" y="10203"/>
                  <a:pt x="87374" y="10761"/>
                </a:cubicBezTo>
                <a:cubicBezTo>
                  <a:pt x="89127" y="9446"/>
                  <a:pt x="90769" y="7968"/>
                  <a:pt x="92275" y="6270"/>
                </a:cubicBezTo>
                <a:cubicBezTo>
                  <a:pt x="92303" y="6270"/>
                  <a:pt x="92330" y="6243"/>
                  <a:pt x="92385" y="6243"/>
                </a:cubicBezTo>
                <a:cubicBezTo>
                  <a:pt x="92364" y="6306"/>
                  <a:pt x="92408" y="6370"/>
                  <a:pt x="92480" y="6370"/>
                </a:cubicBezTo>
                <a:cubicBezTo>
                  <a:pt x="92501" y="6370"/>
                  <a:pt x="92525" y="6364"/>
                  <a:pt x="92549" y="6352"/>
                </a:cubicBezTo>
                <a:cubicBezTo>
                  <a:pt x="92714" y="6297"/>
                  <a:pt x="92850" y="6215"/>
                  <a:pt x="93015" y="6106"/>
                </a:cubicBezTo>
                <a:cubicBezTo>
                  <a:pt x="93325" y="6136"/>
                  <a:pt x="93647" y="6154"/>
                  <a:pt x="93973" y="6154"/>
                </a:cubicBezTo>
                <a:cubicBezTo>
                  <a:pt x="95402" y="6154"/>
                  <a:pt x="96894" y="5804"/>
                  <a:pt x="97697" y="4600"/>
                </a:cubicBezTo>
                <a:cubicBezTo>
                  <a:pt x="97752" y="4518"/>
                  <a:pt x="97697" y="4435"/>
                  <a:pt x="97615" y="4408"/>
                </a:cubicBezTo>
                <a:cubicBezTo>
                  <a:pt x="96837" y="4132"/>
                  <a:pt x="96059" y="3994"/>
                  <a:pt x="95238" y="3994"/>
                </a:cubicBezTo>
                <a:cubicBezTo>
                  <a:pt x="95164" y="3994"/>
                  <a:pt x="95089" y="3995"/>
                  <a:pt x="95014" y="3997"/>
                </a:cubicBezTo>
                <a:cubicBezTo>
                  <a:pt x="95424" y="3258"/>
                  <a:pt x="95671" y="2409"/>
                  <a:pt x="95753" y="1533"/>
                </a:cubicBezTo>
                <a:cubicBezTo>
                  <a:pt x="95753" y="1431"/>
                  <a:pt x="95663" y="1375"/>
                  <a:pt x="95571" y="1375"/>
                </a:cubicBezTo>
                <a:cubicBezTo>
                  <a:pt x="95539" y="1375"/>
                  <a:pt x="95507" y="1382"/>
                  <a:pt x="95479" y="1396"/>
                </a:cubicBezTo>
                <a:cubicBezTo>
                  <a:pt x="94603" y="1779"/>
                  <a:pt x="93645" y="2327"/>
                  <a:pt x="92960" y="3039"/>
                </a:cubicBezTo>
                <a:cubicBezTo>
                  <a:pt x="92330" y="2464"/>
                  <a:pt x="91700" y="1916"/>
                  <a:pt x="91043" y="1369"/>
                </a:cubicBezTo>
                <a:cubicBezTo>
                  <a:pt x="91009" y="1343"/>
                  <a:pt x="90970" y="1331"/>
                  <a:pt x="90932" y="1331"/>
                </a:cubicBezTo>
                <a:cubicBezTo>
                  <a:pt x="90848" y="1331"/>
                  <a:pt x="90769" y="1392"/>
                  <a:pt x="90769" y="1506"/>
                </a:cubicBezTo>
                <a:cubicBezTo>
                  <a:pt x="90633" y="2929"/>
                  <a:pt x="91071" y="4353"/>
                  <a:pt x="91974" y="5449"/>
                </a:cubicBezTo>
                <a:cubicBezTo>
                  <a:pt x="92002" y="5640"/>
                  <a:pt x="92029" y="5832"/>
                  <a:pt x="92084" y="6024"/>
                </a:cubicBezTo>
                <a:cubicBezTo>
                  <a:pt x="90523" y="7749"/>
                  <a:pt x="88798" y="9227"/>
                  <a:pt x="86963" y="10569"/>
                </a:cubicBezTo>
                <a:cubicBezTo>
                  <a:pt x="87922" y="8625"/>
                  <a:pt x="88086" y="6489"/>
                  <a:pt x="87511" y="4408"/>
                </a:cubicBezTo>
                <a:cubicBezTo>
                  <a:pt x="87478" y="4326"/>
                  <a:pt x="87387" y="4274"/>
                  <a:pt x="87302" y="4274"/>
                </a:cubicBezTo>
                <a:cubicBezTo>
                  <a:pt x="87244" y="4274"/>
                  <a:pt x="87188" y="4298"/>
                  <a:pt x="87155" y="4353"/>
                </a:cubicBezTo>
                <a:cubicBezTo>
                  <a:pt x="86033" y="6489"/>
                  <a:pt x="84800" y="8981"/>
                  <a:pt x="85704" y="11418"/>
                </a:cubicBezTo>
                <a:cubicBezTo>
                  <a:pt x="84307" y="12321"/>
                  <a:pt x="82856" y="13143"/>
                  <a:pt x="81350" y="13855"/>
                </a:cubicBezTo>
                <a:cubicBezTo>
                  <a:pt x="83021" y="10870"/>
                  <a:pt x="83130" y="7256"/>
                  <a:pt x="81898" y="4052"/>
                </a:cubicBezTo>
                <a:cubicBezTo>
                  <a:pt x="81857" y="3956"/>
                  <a:pt x="81775" y="3908"/>
                  <a:pt x="81693" y="3908"/>
                </a:cubicBezTo>
                <a:cubicBezTo>
                  <a:pt x="81610" y="3908"/>
                  <a:pt x="81528" y="3956"/>
                  <a:pt x="81487" y="4052"/>
                </a:cubicBezTo>
                <a:cubicBezTo>
                  <a:pt x="80173" y="7393"/>
                  <a:pt x="78941" y="10870"/>
                  <a:pt x="80118" y="14402"/>
                </a:cubicBezTo>
                <a:cubicBezTo>
                  <a:pt x="78147" y="15251"/>
                  <a:pt x="76120" y="15936"/>
                  <a:pt x="74067" y="16483"/>
                </a:cubicBezTo>
                <a:cubicBezTo>
                  <a:pt x="74067" y="16456"/>
                  <a:pt x="74067" y="16401"/>
                  <a:pt x="74094" y="16346"/>
                </a:cubicBezTo>
                <a:cubicBezTo>
                  <a:pt x="76778" y="12869"/>
                  <a:pt x="77791" y="8433"/>
                  <a:pt x="76997" y="4079"/>
                </a:cubicBezTo>
                <a:cubicBezTo>
                  <a:pt x="76981" y="3970"/>
                  <a:pt x="76876" y="3905"/>
                  <a:pt x="76774" y="3905"/>
                </a:cubicBezTo>
                <a:cubicBezTo>
                  <a:pt x="76697" y="3905"/>
                  <a:pt x="76621" y="3942"/>
                  <a:pt x="76586" y="4025"/>
                </a:cubicBezTo>
                <a:cubicBezTo>
                  <a:pt x="74834" y="7968"/>
                  <a:pt x="73108" y="12047"/>
                  <a:pt x="73601" y="16429"/>
                </a:cubicBezTo>
                <a:cubicBezTo>
                  <a:pt x="73547" y="16511"/>
                  <a:pt x="73492" y="16565"/>
                  <a:pt x="73437" y="16648"/>
                </a:cubicBezTo>
                <a:cubicBezTo>
                  <a:pt x="72123" y="16976"/>
                  <a:pt x="70781" y="17250"/>
                  <a:pt x="69439" y="17469"/>
                </a:cubicBezTo>
                <a:cubicBezTo>
                  <a:pt x="67441" y="17798"/>
                  <a:pt x="65387" y="18017"/>
                  <a:pt x="63333" y="18154"/>
                </a:cubicBezTo>
                <a:cubicBezTo>
                  <a:pt x="65277" y="17332"/>
                  <a:pt x="66729" y="15634"/>
                  <a:pt x="66893" y="13362"/>
                </a:cubicBezTo>
                <a:cubicBezTo>
                  <a:pt x="67112" y="10569"/>
                  <a:pt x="65058" y="8022"/>
                  <a:pt x="62238" y="7749"/>
                </a:cubicBezTo>
                <a:cubicBezTo>
                  <a:pt x="62100" y="7736"/>
                  <a:pt x="61960" y="7729"/>
                  <a:pt x="61819" y="7729"/>
                </a:cubicBezTo>
                <a:cubicBezTo>
                  <a:pt x="59290" y="7729"/>
                  <a:pt x="56504" y="9791"/>
                  <a:pt x="56789" y="12540"/>
                </a:cubicBezTo>
                <a:cubicBezTo>
                  <a:pt x="56940" y="13978"/>
                  <a:pt x="58176" y="15076"/>
                  <a:pt x="59449" y="15076"/>
                </a:cubicBezTo>
                <a:cubicBezTo>
                  <a:pt x="60019" y="15076"/>
                  <a:pt x="60597" y="14856"/>
                  <a:pt x="61088" y="14348"/>
                </a:cubicBezTo>
                <a:cubicBezTo>
                  <a:pt x="61261" y="14175"/>
                  <a:pt x="61093" y="13934"/>
                  <a:pt x="60893" y="13934"/>
                </a:cubicBezTo>
                <a:cubicBezTo>
                  <a:pt x="60840" y="13934"/>
                  <a:pt x="60784" y="13951"/>
                  <a:pt x="60732" y="13992"/>
                </a:cubicBezTo>
                <a:cubicBezTo>
                  <a:pt x="60209" y="14425"/>
                  <a:pt x="59733" y="14607"/>
                  <a:pt x="59317" y="14607"/>
                </a:cubicBezTo>
                <a:cubicBezTo>
                  <a:pt x="57709" y="14607"/>
                  <a:pt x="56998" y="11884"/>
                  <a:pt x="57912" y="10405"/>
                </a:cubicBezTo>
                <a:cubicBezTo>
                  <a:pt x="58459" y="9501"/>
                  <a:pt x="59390" y="8844"/>
                  <a:pt x="60376" y="8543"/>
                </a:cubicBezTo>
                <a:cubicBezTo>
                  <a:pt x="60830" y="8401"/>
                  <a:pt x="61292" y="8332"/>
                  <a:pt x="61748" y="8332"/>
                </a:cubicBezTo>
                <a:cubicBezTo>
                  <a:pt x="63052" y="8332"/>
                  <a:pt x="64310" y="8890"/>
                  <a:pt x="65223" y="9884"/>
                </a:cubicBezTo>
                <a:cubicBezTo>
                  <a:pt x="68152" y="13143"/>
                  <a:pt x="65277" y="17140"/>
                  <a:pt x="61855" y="18236"/>
                </a:cubicBezTo>
                <a:cubicBezTo>
                  <a:pt x="60843" y="18278"/>
                  <a:pt x="59829" y="18298"/>
                  <a:pt x="58813" y="18298"/>
                </a:cubicBezTo>
                <a:cubicBezTo>
                  <a:pt x="53889" y="18298"/>
                  <a:pt x="48938" y="17816"/>
                  <a:pt x="44194" y="16976"/>
                </a:cubicBezTo>
                <a:cubicBezTo>
                  <a:pt x="40223" y="16264"/>
                  <a:pt x="36308" y="15142"/>
                  <a:pt x="32748" y="13225"/>
                </a:cubicBezTo>
                <a:cubicBezTo>
                  <a:pt x="29271" y="11363"/>
                  <a:pt x="26259" y="8762"/>
                  <a:pt x="23137" y="6352"/>
                </a:cubicBezTo>
                <a:cubicBezTo>
                  <a:pt x="19372" y="3479"/>
                  <a:pt x="14171" y="1"/>
                  <a:pt x="907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" name="Google Shape;27;p3"/>
          <p:cNvSpPr/>
          <p:nvPr/>
        </p:nvSpPr>
        <p:spPr>
          <a:xfrm rot="7134461">
            <a:off x="1636934" y="11894"/>
            <a:ext cx="1615101" cy="378125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" name="Google Shape;28;p3"/>
          <p:cNvSpPr/>
          <p:nvPr/>
        </p:nvSpPr>
        <p:spPr>
          <a:xfrm rot="-2001661" flipH="1">
            <a:off x="7909339" y="3879878"/>
            <a:ext cx="3198332" cy="866395"/>
          </a:xfrm>
          <a:custGeom>
            <a:avLst/>
            <a:gdLst/>
            <a:ahLst/>
            <a:cxnLst/>
            <a:rect l="l" t="t" r="r" b="b"/>
            <a:pathLst>
              <a:path w="97752" h="26480" extrusionOk="0">
                <a:moveTo>
                  <a:pt x="95429" y="4178"/>
                </a:moveTo>
                <a:cubicBezTo>
                  <a:pt x="96063" y="4178"/>
                  <a:pt x="96897" y="4231"/>
                  <a:pt x="97149" y="4463"/>
                </a:cubicBezTo>
                <a:cubicBezTo>
                  <a:pt x="96218" y="4600"/>
                  <a:pt x="95315" y="4764"/>
                  <a:pt x="94384" y="4928"/>
                </a:cubicBezTo>
                <a:cubicBezTo>
                  <a:pt x="94576" y="4682"/>
                  <a:pt x="94767" y="4435"/>
                  <a:pt x="94931" y="4189"/>
                </a:cubicBezTo>
                <a:cubicBezTo>
                  <a:pt x="95065" y="4183"/>
                  <a:pt x="95238" y="4178"/>
                  <a:pt x="95429" y="4178"/>
                </a:cubicBezTo>
                <a:close/>
                <a:moveTo>
                  <a:pt x="91071" y="1807"/>
                </a:moveTo>
                <a:lnTo>
                  <a:pt x="91071" y="1807"/>
                </a:lnTo>
                <a:cubicBezTo>
                  <a:pt x="91646" y="2300"/>
                  <a:pt x="92221" y="2765"/>
                  <a:pt x="92796" y="3203"/>
                </a:cubicBezTo>
                <a:cubicBezTo>
                  <a:pt x="92631" y="3395"/>
                  <a:pt x="92495" y="3587"/>
                  <a:pt x="92385" y="3778"/>
                </a:cubicBezTo>
                <a:cubicBezTo>
                  <a:pt x="92111" y="3231"/>
                  <a:pt x="91837" y="2656"/>
                  <a:pt x="91481" y="2190"/>
                </a:cubicBezTo>
                <a:cubicBezTo>
                  <a:pt x="91460" y="2158"/>
                  <a:pt x="91430" y="2142"/>
                  <a:pt x="91403" y="2142"/>
                </a:cubicBezTo>
                <a:cubicBezTo>
                  <a:pt x="91362" y="2142"/>
                  <a:pt x="91328" y="2179"/>
                  <a:pt x="91345" y="2245"/>
                </a:cubicBezTo>
                <a:cubicBezTo>
                  <a:pt x="91564" y="2847"/>
                  <a:pt x="91947" y="3422"/>
                  <a:pt x="92275" y="3997"/>
                </a:cubicBezTo>
                <a:cubicBezTo>
                  <a:pt x="92111" y="4299"/>
                  <a:pt x="92002" y="4654"/>
                  <a:pt x="91974" y="5038"/>
                </a:cubicBezTo>
                <a:cubicBezTo>
                  <a:pt x="91345" y="4079"/>
                  <a:pt x="91043" y="2984"/>
                  <a:pt x="91071" y="1807"/>
                </a:cubicBezTo>
                <a:close/>
                <a:moveTo>
                  <a:pt x="95342" y="1862"/>
                </a:moveTo>
                <a:cubicBezTo>
                  <a:pt x="95342" y="1916"/>
                  <a:pt x="95315" y="1998"/>
                  <a:pt x="95287" y="2081"/>
                </a:cubicBezTo>
                <a:cubicBezTo>
                  <a:pt x="95287" y="2042"/>
                  <a:pt x="95260" y="2003"/>
                  <a:pt x="95225" y="2003"/>
                </a:cubicBezTo>
                <a:cubicBezTo>
                  <a:pt x="95210" y="2003"/>
                  <a:pt x="95194" y="2010"/>
                  <a:pt x="95178" y="2026"/>
                </a:cubicBezTo>
                <a:cubicBezTo>
                  <a:pt x="94083" y="3066"/>
                  <a:pt x="93124" y="4244"/>
                  <a:pt x="92358" y="5558"/>
                </a:cubicBezTo>
                <a:cubicBezTo>
                  <a:pt x="92358" y="5558"/>
                  <a:pt x="92358" y="5558"/>
                  <a:pt x="92358" y="5531"/>
                </a:cubicBezTo>
                <a:cubicBezTo>
                  <a:pt x="92166" y="3751"/>
                  <a:pt x="93836" y="2574"/>
                  <a:pt x="95342" y="1862"/>
                </a:cubicBezTo>
                <a:close/>
                <a:moveTo>
                  <a:pt x="95276" y="2147"/>
                </a:moveTo>
                <a:lnTo>
                  <a:pt x="95276" y="2147"/>
                </a:lnTo>
                <a:cubicBezTo>
                  <a:pt x="95076" y="3268"/>
                  <a:pt x="94561" y="4232"/>
                  <a:pt x="93809" y="5038"/>
                </a:cubicBezTo>
                <a:cubicBezTo>
                  <a:pt x="93781" y="5038"/>
                  <a:pt x="93727" y="5065"/>
                  <a:pt x="93672" y="5065"/>
                </a:cubicBezTo>
                <a:cubicBezTo>
                  <a:pt x="93590" y="5093"/>
                  <a:pt x="93562" y="5175"/>
                  <a:pt x="93617" y="5230"/>
                </a:cubicBezTo>
                <a:cubicBezTo>
                  <a:pt x="93398" y="5449"/>
                  <a:pt x="93179" y="5640"/>
                  <a:pt x="92905" y="5832"/>
                </a:cubicBezTo>
                <a:lnTo>
                  <a:pt x="92604" y="5832"/>
                </a:lnTo>
                <a:cubicBezTo>
                  <a:pt x="93314" y="4467"/>
                  <a:pt x="94159" y="3239"/>
                  <a:pt x="95276" y="2147"/>
                </a:cubicBezTo>
                <a:close/>
                <a:moveTo>
                  <a:pt x="97232" y="4600"/>
                </a:moveTo>
                <a:lnTo>
                  <a:pt x="97232" y="4600"/>
                </a:lnTo>
                <a:cubicBezTo>
                  <a:pt x="97286" y="4983"/>
                  <a:pt x="96273" y="5394"/>
                  <a:pt x="95945" y="5531"/>
                </a:cubicBezTo>
                <a:cubicBezTo>
                  <a:pt x="95123" y="5805"/>
                  <a:pt x="94302" y="5832"/>
                  <a:pt x="93453" y="5832"/>
                </a:cubicBezTo>
                <a:cubicBezTo>
                  <a:pt x="93699" y="5640"/>
                  <a:pt x="93918" y="5449"/>
                  <a:pt x="94137" y="5230"/>
                </a:cubicBezTo>
                <a:cubicBezTo>
                  <a:pt x="95178" y="5038"/>
                  <a:pt x="96191" y="4819"/>
                  <a:pt x="97232" y="4600"/>
                </a:cubicBezTo>
                <a:close/>
                <a:moveTo>
                  <a:pt x="87265" y="4983"/>
                </a:moveTo>
                <a:cubicBezTo>
                  <a:pt x="87292" y="5093"/>
                  <a:pt x="87319" y="5175"/>
                  <a:pt x="87347" y="5284"/>
                </a:cubicBezTo>
                <a:cubicBezTo>
                  <a:pt x="87322" y="5260"/>
                  <a:pt x="87287" y="5246"/>
                  <a:pt x="87252" y="5246"/>
                </a:cubicBezTo>
                <a:cubicBezTo>
                  <a:pt x="87210" y="5246"/>
                  <a:pt x="87170" y="5266"/>
                  <a:pt x="87155" y="5312"/>
                </a:cubicBezTo>
                <a:cubicBezTo>
                  <a:pt x="86608" y="7037"/>
                  <a:pt x="86252" y="8844"/>
                  <a:pt x="85868" y="10624"/>
                </a:cubicBezTo>
                <a:cubicBezTo>
                  <a:pt x="85567" y="8597"/>
                  <a:pt x="86334" y="6790"/>
                  <a:pt x="87265" y="4983"/>
                </a:cubicBezTo>
                <a:close/>
                <a:moveTo>
                  <a:pt x="87347" y="5394"/>
                </a:moveTo>
                <a:cubicBezTo>
                  <a:pt x="87648" y="7119"/>
                  <a:pt x="87429" y="8816"/>
                  <a:pt x="86717" y="10487"/>
                </a:cubicBezTo>
                <a:cubicBezTo>
                  <a:pt x="86662" y="10569"/>
                  <a:pt x="86744" y="10651"/>
                  <a:pt x="86799" y="10678"/>
                </a:cubicBezTo>
                <a:cubicBezTo>
                  <a:pt x="86580" y="10843"/>
                  <a:pt x="86334" y="11007"/>
                  <a:pt x="86087" y="11171"/>
                </a:cubicBezTo>
                <a:cubicBezTo>
                  <a:pt x="86416" y="9227"/>
                  <a:pt x="86936" y="7338"/>
                  <a:pt x="87347" y="5394"/>
                </a:cubicBezTo>
                <a:close/>
                <a:moveTo>
                  <a:pt x="90852" y="10295"/>
                </a:moveTo>
                <a:cubicBezTo>
                  <a:pt x="91345" y="10295"/>
                  <a:pt x="91810" y="10322"/>
                  <a:pt x="92303" y="10405"/>
                </a:cubicBezTo>
                <a:cubicBezTo>
                  <a:pt x="92741" y="10459"/>
                  <a:pt x="93206" y="10377"/>
                  <a:pt x="93070" y="10733"/>
                </a:cubicBezTo>
                <a:cubicBezTo>
                  <a:pt x="92850" y="11281"/>
                  <a:pt x="91345" y="11719"/>
                  <a:pt x="90852" y="11883"/>
                </a:cubicBezTo>
                <a:cubicBezTo>
                  <a:pt x="90120" y="12115"/>
                  <a:pt x="89377" y="12216"/>
                  <a:pt x="88636" y="12216"/>
                </a:cubicBezTo>
                <a:cubicBezTo>
                  <a:pt x="87713" y="12216"/>
                  <a:pt x="86792" y="12059"/>
                  <a:pt x="85896" y="11801"/>
                </a:cubicBezTo>
                <a:cubicBezTo>
                  <a:pt x="85978" y="11746"/>
                  <a:pt x="86060" y="11692"/>
                  <a:pt x="86142" y="11637"/>
                </a:cubicBezTo>
                <a:cubicBezTo>
                  <a:pt x="86169" y="11637"/>
                  <a:pt x="86169" y="11664"/>
                  <a:pt x="86224" y="11664"/>
                </a:cubicBezTo>
                <a:cubicBezTo>
                  <a:pt x="86597" y="11687"/>
                  <a:pt x="86967" y="11698"/>
                  <a:pt x="87336" y="11698"/>
                </a:cubicBezTo>
                <a:cubicBezTo>
                  <a:pt x="89214" y="11698"/>
                  <a:pt x="91042" y="11402"/>
                  <a:pt x="92850" y="10761"/>
                </a:cubicBezTo>
                <a:cubicBezTo>
                  <a:pt x="92978" y="10709"/>
                  <a:pt x="92939" y="10539"/>
                  <a:pt x="92822" y="10539"/>
                </a:cubicBezTo>
                <a:cubicBezTo>
                  <a:pt x="92813" y="10539"/>
                  <a:pt x="92805" y="10540"/>
                  <a:pt x="92796" y="10541"/>
                </a:cubicBezTo>
                <a:cubicBezTo>
                  <a:pt x="91920" y="10843"/>
                  <a:pt x="91016" y="11089"/>
                  <a:pt x="90085" y="11253"/>
                </a:cubicBezTo>
                <a:cubicBezTo>
                  <a:pt x="89543" y="11334"/>
                  <a:pt x="88560" y="11546"/>
                  <a:pt x="87782" y="11546"/>
                </a:cubicBezTo>
                <a:cubicBezTo>
                  <a:pt x="87499" y="11546"/>
                  <a:pt x="87243" y="11518"/>
                  <a:pt x="87046" y="11445"/>
                </a:cubicBezTo>
                <a:cubicBezTo>
                  <a:pt x="86965" y="11413"/>
                  <a:pt x="86895" y="11400"/>
                  <a:pt x="86844" y="11400"/>
                </a:cubicBezTo>
                <a:cubicBezTo>
                  <a:pt x="86809" y="11400"/>
                  <a:pt x="86783" y="11406"/>
                  <a:pt x="86772" y="11418"/>
                </a:cubicBezTo>
                <a:cubicBezTo>
                  <a:pt x="86799" y="11390"/>
                  <a:pt x="86854" y="11363"/>
                  <a:pt x="86909" y="11281"/>
                </a:cubicBezTo>
                <a:cubicBezTo>
                  <a:pt x="87237" y="10952"/>
                  <a:pt x="88059" y="10788"/>
                  <a:pt x="88469" y="10651"/>
                </a:cubicBezTo>
                <a:cubicBezTo>
                  <a:pt x="89236" y="10432"/>
                  <a:pt x="90058" y="10322"/>
                  <a:pt x="90852" y="10295"/>
                </a:cubicBezTo>
                <a:close/>
                <a:moveTo>
                  <a:pt x="81712" y="4737"/>
                </a:moveTo>
                <a:cubicBezTo>
                  <a:pt x="82282" y="4737"/>
                  <a:pt x="82336" y="9037"/>
                  <a:pt x="82309" y="9474"/>
                </a:cubicBezTo>
                <a:cubicBezTo>
                  <a:pt x="82144" y="11117"/>
                  <a:pt x="81624" y="12622"/>
                  <a:pt x="80885" y="14074"/>
                </a:cubicBezTo>
                <a:cubicBezTo>
                  <a:pt x="80803" y="14101"/>
                  <a:pt x="80693" y="14156"/>
                  <a:pt x="80611" y="14183"/>
                </a:cubicBezTo>
                <a:cubicBezTo>
                  <a:pt x="81131" y="11199"/>
                  <a:pt x="81569" y="8187"/>
                  <a:pt x="81898" y="5147"/>
                </a:cubicBezTo>
                <a:cubicBezTo>
                  <a:pt x="81912" y="5038"/>
                  <a:pt x="81836" y="4983"/>
                  <a:pt x="81754" y="4983"/>
                </a:cubicBezTo>
                <a:cubicBezTo>
                  <a:pt x="81672" y="4983"/>
                  <a:pt x="81583" y="5038"/>
                  <a:pt x="81569" y="5147"/>
                </a:cubicBezTo>
                <a:cubicBezTo>
                  <a:pt x="81186" y="7940"/>
                  <a:pt x="80775" y="10733"/>
                  <a:pt x="80282" y="13499"/>
                </a:cubicBezTo>
                <a:cubicBezTo>
                  <a:pt x="79926" y="11911"/>
                  <a:pt x="80009" y="10322"/>
                  <a:pt x="80365" y="8680"/>
                </a:cubicBezTo>
                <a:cubicBezTo>
                  <a:pt x="80447" y="8351"/>
                  <a:pt x="81268" y="4764"/>
                  <a:pt x="81706" y="4737"/>
                </a:cubicBezTo>
                <a:cubicBezTo>
                  <a:pt x="81708" y="4737"/>
                  <a:pt x="81710" y="4737"/>
                  <a:pt x="81712" y="4737"/>
                </a:cubicBezTo>
                <a:close/>
                <a:moveTo>
                  <a:pt x="76504" y="5339"/>
                </a:moveTo>
                <a:lnTo>
                  <a:pt x="76504" y="5339"/>
                </a:lnTo>
                <a:cubicBezTo>
                  <a:pt x="76257" y="8597"/>
                  <a:pt x="74779" y="11527"/>
                  <a:pt x="73985" y="14649"/>
                </a:cubicBezTo>
                <a:cubicBezTo>
                  <a:pt x="74067" y="11390"/>
                  <a:pt x="75189" y="8324"/>
                  <a:pt x="76504" y="5339"/>
                </a:cubicBezTo>
                <a:close/>
                <a:moveTo>
                  <a:pt x="83052" y="14453"/>
                </a:moveTo>
                <a:cubicBezTo>
                  <a:pt x="83507" y="14453"/>
                  <a:pt x="83962" y="14480"/>
                  <a:pt x="84417" y="14539"/>
                </a:cubicBezTo>
                <a:cubicBezTo>
                  <a:pt x="85430" y="14649"/>
                  <a:pt x="86443" y="14868"/>
                  <a:pt x="87429" y="15224"/>
                </a:cubicBezTo>
                <a:cubicBezTo>
                  <a:pt x="87566" y="15278"/>
                  <a:pt x="87675" y="15333"/>
                  <a:pt x="87785" y="15361"/>
                </a:cubicBezTo>
                <a:cubicBezTo>
                  <a:pt x="86087" y="15224"/>
                  <a:pt x="84390" y="15059"/>
                  <a:pt x="82692" y="14868"/>
                </a:cubicBezTo>
                <a:cubicBezTo>
                  <a:pt x="82254" y="14813"/>
                  <a:pt x="80693" y="14786"/>
                  <a:pt x="80693" y="14703"/>
                </a:cubicBezTo>
                <a:lnTo>
                  <a:pt x="80693" y="14703"/>
                </a:lnTo>
                <a:cubicBezTo>
                  <a:pt x="80708" y="14711"/>
                  <a:pt x="80722" y="14714"/>
                  <a:pt x="80737" y="14714"/>
                </a:cubicBezTo>
                <a:cubicBezTo>
                  <a:pt x="80775" y="14714"/>
                  <a:pt x="80810" y="14689"/>
                  <a:pt x="80830" y="14649"/>
                </a:cubicBezTo>
                <a:cubicBezTo>
                  <a:pt x="80857" y="14649"/>
                  <a:pt x="80857" y="14649"/>
                  <a:pt x="80857" y="14621"/>
                </a:cubicBezTo>
                <a:cubicBezTo>
                  <a:pt x="81022" y="14594"/>
                  <a:pt x="81350" y="14567"/>
                  <a:pt x="81871" y="14512"/>
                </a:cubicBezTo>
                <a:cubicBezTo>
                  <a:pt x="82264" y="14474"/>
                  <a:pt x="82658" y="14453"/>
                  <a:pt x="83052" y="14453"/>
                </a:cubicBezTo>
                <a:close/>
                <a:moveTo>
                  <a:pt x="76778" y="6297"/>
                </a:moveTo>
                <a:lnTo>
                  <a:pt x="76778" y="6297"/>
                </a:lnTo>
                <a:cubicBezTo>
                  <a:pt x="76915" y="9583"/>
                  <a:pt x="76038" y="12759"/>
                  <a:pt x="74231" y="15552"/>
                </a:cubicBezTo>
                <a:cubicBezTo>
                  <a:pt x="74834" y="12403"/>
                  <a:pt x="76367" y="9474"/>
                  <a:pt x="76778" y="6297"/>
                </a:cubicBezTo>
                <a:close/>
                <a:moveTo>
                  <a:pt x="80447" y="14895"/>
                </a:moveTo>
                <a:lnTo>
                  <a:pt x="80447" y="14895"/>
                </a:lnTo>
                <a:cubicBezTo>
                  <a:pt x="82993" y="15278"/>
                  <a:pt x="85512" y="15552"/>
                  <a:pt x="88086" y="15744"/>
                </a:cubicBezTo>
                <a:cubicBezTo>
                  <a:pt x="88196" y="15744"/>
                  <a:pt x="88250" y="15662"/>
                  <a:pt x="88250" y="15580"/>
                </a:cubicBezTo>
                <a:lnTo>
                  <a:pt x="88250" y="15580"/>
                </a:lnTo>
                <a:cubicBezTo>
                  <a:pt x="89127" y="16045"/>
                  <a:pt x="87292" y="15908"/>
                  <a:pt x="86388" y="15963"/>
                </a:cubicBezTo>
                <a:cubicBezTo>
                  <a:pt x="85787" y="16001"/>
                  <a:pt x="85058" y="16057"/>
                  <a:pt x="84304" y="16057"/>
                </a:cubicBezTo>
                <a:cubicBezTo>
                  <a:pt x="82860" y="16057"/>
                  <a:pt x="81328" y="15849"/>
                  <a:pt x="80447" y="14895"/>
                </a:cubicBezTo>
                <a:close/>
                <a:moveTo>
                  <a:pt x="74532" y="17496"/>
                </a:moveTo>
                <a:lnTo>
                  <a:pt x="74532" y="17496"/>
                </a:lnTo>
                <a:cubicBezTo>
                  <a:pt x="78913" y="18920"/>
                  <a:pt x="83322" y="20344"/>
                  <a:pt x="87703" y="21768"/>
                </a:cubicBezTo>
                <a:cubicBezTo>
                  <a:pt x="83157" y="21713"/>
                  <a:pt x="77380" y="20919"/>
                  <a:pt x="74532" y="17496"/>
                </a:cubicBezTo>
                <a:close/>
                <a:moveTo>
                  <a:pt x="76388" y="17224"/>
                </a:moveTo>
                <a:cubicBezTo>
                  <a:pt x="78505" y="17224"/>
                  <a:pt x="80688" y="18111"/>
                  <a:pt x="82610" y="18838"/>
                </a:cubicBezTo>
                <a:cubicBezTo>
                  <a:pt x="84746" y="19660"/>
                  <a:pt x="86827" y="20645"/>
                  <a:pt x="88853" y="21768"/>
                </a:cubicBezTo>
                <a:lnTo>
                  <a:pt x="87977" y="21768"/>
                </a:lnTo>
                <a:cubicBezTo>
                  <a:pt x="88086" y="21686"/>
                  <a:pt x="88086" y="21467"/>
                  <a:pt x="87922" y="21412"/>
                </a:cubicBezTo>
                <a:cubicBezTo>
                  <a:pt x="83732" y="20043"/>
                  <a:pt x="79516" y="18674"/>
                  <a:pt x="75326" y="17305"/>
                </a:cubicBezTo>
                <a:cubicBezTo>
                  <a:pt x="75677" y="17250"/>
                  <a:pt x="76032" y="17224"/>
                  <a:pt x="76388" y="17224"/>
                </a:cubicBezTo>
                <a:close/>
                <a:moveTo>
                  <a:pt x="9074" y="1"/>
                </a:moveTo>
                <a:cubicBezTo>
                  <a:pt x="7759" y="1"/>
                  <a:pt x="6450" y="233"/>
                  <a:pt x="5175" y="766"/>
                </a:cubicBezTo>
                <a:cubicBezTo>
                  <a:pt x="0" y="2929"/>
                  <a:pt x="1205" y="9227"/>
                  <a:pt x="5230" y="11883"/>
                </a:cubicBezTo>
                <a:cubicBezTo>
                  <a:pt x="5261" y="11901"/>
                  <a:pt x="5290" y="11908"/>
                  <a:pt x="5317" y="11908"/>
                </a:cubicBezTo>
                <a:cubicBezTo>
                  <a:pt x="5458" y="11908"/>
                  <a:pt x="5532" y="11697"/>
                  <a:pt x="5394" y="11582"/>
                </a:cubicBezTo>
                <a:cubicBezTo>
                  <a:pt x="1506" y="8926"/>
                  <a:pt x="712" y="2765"/>
                  <a:pt x="5915" y="1068"/>
                </a:cubicBezTo>
                <a:cubicBezTo>
                  <a:pt x="6899" y="744"/>
                  <a:pt x="7913" y="602"/>
                  <a:pt x="8935" y="602"/>
                </a:cubicBezTo>
                <a:cubicBezTo>
                  <a:pt x="12150" y="602"/>
                  <a:pt x="15440" y="2008"/>
                  <a:pt x="18099" y="3587"/>
                </a:cubicBezTo>
                <a:cubicBezTo>
                  <a:pt x="24068" y="7119"/>
                  <a:pt x="28751" y="12403"/>
                  <a:pt x="35240" y="15114"/>
                </a:cubicBezTo>
                <a:cubicBezTo>
                  <a:pt x="40990" y="17496"/>
                  <a:pt x="47288" y="18290"/>
                  <a:pt x="53476" y="18619"/>
                </a:cubicBezTo>
                <a:cubicBezTo>
                  <a:pt x="53503" y="18646"/>
                  <a:pt x="53503" y="18646"/>
                  <a:pt x="53503" y="18646"/>
                </a:cubicBezTo>
                <a:cubicBezTo>
                  <a:pt x="55776" y="19714"/>
                  <a:pt x="58624" y="22754"/>
                  <a:pt x="56132" y="25191"/>
                </a:cubicBezTo>
                <a:cubicBezTo>
                  <a:pt x="55640" y="25672"/>
                  <a:pt x="55033" y="25870"/>
                  <a:pt x="54404" y="25870"/>
                </a:cubicBezTo>
                <a:cubicBezTo>
                  <a:pt x="53353" y="25870"/>
                  <a:pt x="52241" y="25318"/>
                  <a:pt x="51505" y="24616"/>
                </a:cubicBezTo>
                <a:cubicBezTo>
                  <a:pt x="50272" y="23411"/>
                  <a:pt x="50765" y="21713"/>
                  <a:pt x="52600" y="21604"/>
                </a:cubicBezTo>
                <a:cubicBezTo>
                  <a:pt x="52653" y="21602"/>
                  <a:pt x="52707" y="21601"/>
                  <a:pt x="52760" y="21601"/>
                </a:cubicBezTo>
                <a:cubicBezTo>
                  <a:pt x="53442" y="21601"/>
                  <a:pt x="54101" y="21760"/>
                  <a:pt x="54736" y="22014"/>
                </a:cubicBezTo>
                <a:cubicBezTo>
                  <a:pt x="54765" y="22025"/>
                  <a:pt x="54794" y="22030"/>
                  <a:pt x="54820" y="22030"/>
                </a:cubicBezTo>
                <a:cubicBezTo>
                  <a:pt x="55060" y="22030"/>
                  <a:pt x="55144" y="21620"/>
                  <a:pt x="54872" y="21521"/>
                </a:cubicBezTo>
                <a:cubicBezTo>
                  <a:pt x="54280" y="21271"/>
                  <a:pt x="53468" y="21093"/>
                  <a:pt x="52685" y="21093"/>
                </a:cubicBezTo>
                <a:cubicBezTo>
                  <a:pt x="51332" y="21093"/>
                  <a:pt x="50069" y="21623"/>
                  <a:pt x="50190" y="23219"/>
                </a:cubicBezTo>
                <a:cubicBezTo>
                  <a:pt x="50298" y="25099"/>
                  <a:pt x="52698" y="26479"/>
                  <a:pt x="54443" y="26479"/>
                </a:cubicBezTo>
                <a:cubicBezTo>
                  <a:pt x="54477" y="26479"/>
                  <a:pt x="54511" y="26479"/>
                  <a:pt x="54544" y="26477"/>
                </a:cubicBezTo>
                <a:cubicBezTo>
                  <a:pt x="56543" y="26395"/>
                  <a:pt x="57775" y="24479"/>
                  <a:pt x="57583" y="22589"/>
                </a:cubicBezTo>
                <a:cubicBezTo>
                  <a:pt x="57364" y="20727"/>
                  <a:pt x="55913" y="19413"/>
                  <a:pt x="54297" y="18674"/>
                </a:cubicBezTo>
                <a:lnTo>
                  <a:pt x="54297" y="18674"/>
                </a:lnTo>
                <a:cubicBezTo>
                  <a:pt x="54736" y="18701"/>
                  <a:pt x="55146" y="18701"/>
                  <a:pt x="55584" y="18729"/>
                </a:cubicBezTo>
                <a:cubicBezTo>
                  <a:pt x="56624" y="18771"/>
                  <a:pt x="57669" y="18793"/>
                  <a:pt x="58719" y="18793"/>
                </a:cubicBezTo>
                <a:cubicBezTo>
                  <a:pt x="63778" y="18793"/>
                  <a:pt x="68917" y="18278"/>
                  <a:pt x="73793" y="17031"/>
                </a:cubicBezTo>
                <a:cubicBezTo>
                  <a:pt x="74998" y="19194"/>
                  <a:pt x="77243" y="20235"/>
                  <a:pt x="79543" y="20946"/>
                </a:cubicBezTo>
                <a:cubicBezTo>
                  <a:pt x="82361" y="21815"/>
                  <a:pt x="85280" y="22241"/>
                  <a:pt x="88230" y="22241"/>
                </a:cubicBezTo>
                <a:cubicBezTo>
                  <a:pt x="88720" y="22241"/>
                  <a:pt x="89210" y="22229"/>
                  <a:pt x="89702" y="22206"/>
                </a:cubicBezTo>
                <a:cubicBezTo>
                  <a:pt x="89921" y="22206"/>
                  <a:pt x="90003" y="21905"/>
                  <a:pt x="89811" y="21795"/>
                </a:cubicBezTo>
                <a:cubicBezTo>
                  <a:pt x="87319" y="20371"/>
                  <a:pt x="84746" y="19139"/>
                  <a:pt x="82062" y="18181"/>
                </a:cubicBezTo>
                <a:cubicBezTo>
                  <a:pt x="80231" y="17523"/>
                  <a:pt x="78308" y="16787"/>
                  <a:pt x="76373" y="16787"/>
                </a:cubicBezTo>
                <a:cubicBezTo>
                  <a:pt x="75732" y="16787"/>
                  <a:pt x="75090" y="16868"/>
                  <a:pt x="74450" y="17058"/>
                </a:cubicBezTo>
                <a:cubicBezTo>
                  <a:pt x="74368" y="17086"/>
                  <a:pt x="74341" y="17168"/>
                  <a:pt x="74313" y="17223"/>
                </a:cubicBezTo>
                <a:cubicBezTo>
                  <a:pt x="74259" y="17140"/>
                  <a:pt x="74176" y="17031"/>
                  <a:pt x="74122" y="16949"/>
                </a:cubicBezTo>
                <a:cubicBezTo>
                  <a:pt x="76175" y="16401"/>
                  <a:pt x="78174" y="15717"/>
                  <a:pt x="80118" y="14895"/>
                </a:cubicBezTo>
                <a:cubicBezTo>
                  <a:pt x="80721" y="15853"/>
                  <a:pt x="81734" y="16127"/>
                  <a:pt x="82829" y="16292"/>
                </a:cubicBezTo>
                <a:cubicBezTo>
                  <a:pt x="83532" y="16382"/>
                  <a:pt x="84241" y="16421"/>
                  <a:pt x="84951" y="16421"/>
                </a:cubicBezTo>
                <a:cubicBezTo>
                  <a:pt x="86398" y="16421"/>
                  <a:pt x="87849" y="16257"/>
                  <a:pt x="89264" y="16018"/>
                </a:cubicBezTo>
                <a:cubicBezTo>
                  <a:pt x="89428" y="15990"/>
                  <a:pt x="89455" y="15717"/>
                  <a:pt x="89318" y="15634"/>
                </a:cubicBezTo>
                <a:cubicBezTo>
                  <a:pt x="87331" y="14630"/>
                  <a:pt x="85235" y="14135"/>
                  <a:pt x="83088" y="14135"/>
                </a:cubicBezTo>
                <a:cubicBezTo>
                  <a:pt x="82603" y="14135"/>
                  <a:pt x="82114" y="14160"/>
                  <a:pt x="81624" y="14211"/>
                </a:cubicBezTo>
                <a:cubicBezTo>
                  <a:pt x="83048" y="13526"/>
                  <a:pt x="84417" y="12759"/>
                  <a:pt x="85731" y="11911"/>
                </a:cubicBezTo>
                <a:cubicBezTo>
                  <a:pt x="85731" y="11938"/>
                  <a:pt x="85731" y="11965"/>
                  <a:pt x="85786" y="11993"/>
                </a:cubicBezTo>
                <a:cubicBezTo>
                  <a:pt x="86727" y="12397"/>
                  <a:pt x="87710" y="12589"/>
                  <a:pt x="88687" y="12589"/>
                </a:cubicBezTo>
                <a:cubicBezTo>
                  <a:pt x="90554" y="12589"/>
                  <a:pt x="92399" y="11891"/>
                  <a:pt x="93891" y="10651"/>
                </a:cubicBezTo>
                <a:cubicBezTo>
                  <a:pt x="94028" y="10541"/>
                  <a:pt x="93946" y="10350"/>
                  <a:pt x="93809" y="10295"/>
                </a:cubicBezTo>
                <a:cubicBezTo>
                  <a:pt x="92929" y="10053"/>
                  <a:pt x="92046" y="9931"/>
                  <a:pt x="91172" y="9931"/>
                </a:cubicBezTo>
                <a:cubicBezTo>
                  <a:pt x="89869" y="9931"/>
                  <a:pt x="88587" y="10203"/>
                  <a:pt x="87374" y="10761"/>
                </a:cubicBezTo>
                <a:cubicBezTo>
                  <a:pt x="89127" y="9446"/>
                  <a:pt x="90769" y="7968"/>
                  <a:pt x="92275" y="6270"/>
                </a:cubicBezTo>
                <a:cubicBezTo>
                  <a:pt x="92303" y="6270"/>
                  <a:pt x="92330" y="6243"/>
                  <a:pt x="92385" y="6243"/>
                </a:cubicBezTo>
                <a:cubicBezTo>
                  <a:pt x="92364" y="6306"/>
                  <a:pt x="92408" y="6370"/>
                  <a:pt x="92480" y="6370"/>
                </a:cubicBezTo>
                <a:cubicBezTo>
                  <a:pt x="92501" y="6370"/>
                  <a:pt x="92525" y="6364"/>
                  <a:pt x="92549" y="6352"/>
                </a:cubicBezTo>
                <a:cubicBezTo>
                  <a:pt x="92714" y="6297"/>
                  <a:pt x="92850" y="6215"/>
                  <a:pt x="93015" y="6106"/>
                </a:cubicBezTo>
                <a:cubicBezTo>
                  <a:pt x="93325" y="6136"/>
                  <a:pt x="93647" y="6154"/>
                  <a:pt x="93973" y="6154"/>
                </a:cubicBezTo>
                <a:cubicBezTo>
                  <a:pt x="95402" y="6154"/>
                  <a:pt x="96894" y="5804"/>
                  <a:pt x="97697" y="4600"/>
                </a:cubicBezTo>
                <a:cubicBezTo>
                  <a:pt x="97752" y="4518"/>
                  <a:pt x="97697" y="4435"/>
                  <a:pt x="97615" y="4408"/>
                </a:cubicBezTo>
                <a:cubicBezTo>
                  <a:pt x="96837" y="4132"/>
                  <a:pt x="96059" y="3994"/>
                  <a:pt x="95238" y="3994"/>
                </a:cubicBezTo>
                <a:cubicBezTo>
                  <a:pt x="95164" y="3994"/>
                  <a:pt x="95089" y="3995"/>
                  <a:pt x="95014" y="3997"/>
                </a:cubicBezTo>
                <a:cubicBezTo>
                  <a:pt x="95424" y="3258"/>
                  <a:pt x="95671" y="2409"/>
                  <a:pt x="95753" y="1533"/>
                </a:cubicBezTo>
                <a:cubicBezTo>
                  <a:pt x="95753" y="1431"/>
                  <a:pt x="95663" y="1375"/>
                  <a:pt x="95571" y="1375"/>
                </a:cubicBezTo>
                <a:cubicBezTo>
                  <a:pt x="95539" y="1375"/>
                  <a:pt x="95507" y="1382"/>
                  <a:pt x="95479" y="1396"/>
                </a:cubicBezTo>
                <a:cubicBezTo>
                  <a:pt x="94603" y="1779"/>
                  <a:pt x="93645" y="2327"/>
                  <a:pt x="92960" y="3039"/>
                </a:cubicBezTo>
                <a:cubicBezTo>
                  <a:pt x="92330" y="2464"/>
                  <a:pt x="91700" y="1916"/>
                  <a:pt x="91043" y="1369"/>
                </a:cubicBezTo>
                <a:cubicBezTo>
                  <a:pt x="91009" y="1343"/>
                  <a:pt x="90970" y="1331"/>
                  <a:pt x="90932" y="1331"/>
                </a:cubicBezTo>
                <a:cubicBezTo>
                  <a:pt x="90848" y="1331"/>
                  <a:pt x="90769" y="1392"/>
                  <a:pt x="90769" y="1506"/>
                </a:cubicBezTo>
                <a:cubicBezTo>
                  <a:pt x="90633" y="2929"/>
                  <a:pt x="91071" y="4353"/>
                  <a:pt x="91974" y="5449"/>
                </a:cubicBezTo>
                <a:cubicBezTo>
                  <a:pt x="92002" y="5640"/>
                  <a:pt x="92029" y="5832"/>
                  <a:pt x="92084" y="6024"/>
                </a:cubicBezTo>
                <a:cubicBezTo>
                  <a:pt x="90523" y="7749"/>
                  <a:pt x="88798" y="9227"/>
                  <a:pt x="86963" y="10569"/>
                </a:cubicBezTo>
                <a:cubicBezTo>
                  <a:pt x="87922" y="8625"/>
                  <a:pt x="88086" y="6489"/>
                  <a:pt x="87511" y="4408"/>
                </a:cubicBezTo>
                <a:cubicBezTo>
                  <a:pt x="87478" y="4326"/>
                  <a:pt x="87387" y="4274"/>
                  <a:pt x="87302" y="4274"/>
                </a:cubicBezTo>
                <a:cubicBezTo>
                  <a:pt x="87244" y="4274"/>
                  <a:pt x="87188" y="4298"/>
                  <a:pt x="87155" y="4353"/>
                </a:cubicBezTo>
                <a:cubicBezTo>
                  <a:pt x="86033" y="6489"/>
                  <a:pt x="84800" y="8981"/>
                  <a:pt x="85704" y="11418"/>
                </a:cubicBezTo>
                <a:cubicBezTo>
                  <a:pt x="84307" y="12321"/>
                  <a:pt x="82856" y="13143"/>
                  <a:pt x="81350" y="13855"/>
                </a:cubicBezTo>
                <a:cubicBezTo>
                  <a:pt x="83021" y="10870"/>
                  <a:pt x="83130" y="7256"/>
                  <a:pt x="81898" y="4052"/>
                </a:cubicBezTo>
                <a:cubicBezTo>
                  <a:pt x="81857" y="3956"/>
                  <a:pt x="81775" y="3908"/>
                  <a:pt x="81693" y="3908"/>
                </a:cubicBezTo>
                <a:cubicBezTo>
                  <a:pt x="81610" y="3908"/>
                  <a:pt x="81528" y="3956"/>
                  <a:pt x="81487" y="4052"/>
                </a:cubicBezTo>
                <a:cubicBezTo>
                  <a:pt x="80173" y="7393"/>
                  <a:pt x="78941" y="10870"/>
                  <a:pt x="80118" y="14402"/>
                </a:cubicBezTo>
                <a:cubicBezTo>
                  <a:pt x="78147" y="15251"/>
                  <a:pt x="76120" y="15936"/>
                  <a:pt x="74067" y="16483"/>
                </a:cubicBezTo>
                <a:cubicBezTo>
                  <a:pt x="74067" y="16456"/>
                  <a:pt x="74067" y="16401"/>
                  <a:pt x="74094" y="16346"/>
                </a:cubicBezTo>
                <a:cubicBezTo>
                  <a:pt x="76778" y="12869"/>
                  <a:pt x="77791" y="8433"/>
                  <a:pt x="76997" y="4079"/>
                </a:cubicBezTo>
                <a:cubicBezTo>
                  <a:pt x="76981" y="3970"/>
                  <a:pt x="76876" y="3905"/>
                  <a:pt x="76774" y="3905"/>
                </a:cubicBezTo>
                <a:cubicBezTo>
                  <a:pt x="76697" y="3905"/>
                  <a:pt x="76621" y="3942"/>
                  <a:pt x="76586" y="4025"/>
                </a:cubicBezTo>
                <a:cubicBezTo>
                  <a:pt x="74834" y="7968"/>
                  <a:pt x="73108" y="12047"/>
                  <a:pt x="73601" y="16429"/>
                </a:cubicBezTo>
                <a:cubicBezTo>
                  <a:pt x="73547" y="16511"/>
                  <a:pt x="73492" y="16565"/>
                  <a:pt x="73437" y="16648"/>
                </a:cubicBezTo>
                <a:cubicBezTo>
                  <a:pt x="72123" y="16976"/>
                  <a:pt x="70781" y="17250"/>
                  <a:pt x="69439" y="17469"/>
                </a:cubicBezTo>
                <a:cubicBezTo>
                  <a:pt x="67441" y="17798"/>
                  <a:pt x="65387" y="18017"/>
                  <a:pt x="63333" y="18154"/>
                </a:cubicBezTo>
                <a:cubicBezTo>
                  <a:pt x="65277" y="17332"/>
                  <a:pt x="66729" y="15634"/>
                  <a:pt x="66893" y="13362"/>
                </a:cubicBezTo>
                <a:cubicBezTo>
                  <a:pt x="67112" y="10569"/>
                  <a:pt x="65058" y="8022"/>
                  <a:pt x="62238" y="7749"/>
                </a:cubicBezTo>
                <a:cubicBezTo>
                  <a:pt x="62100" y="7736"/>
                  <a:pt x="61960" y="7729"/>
                  <a:pt x="61819" y="7729"/>
                </a:cubicBezTo>
                <a:cubicBezTo>
                  <a:pt x="59290" y="7729"/>
                  <a:pt x="56504" y="9791"/>
                  <a:pt x="56789" y="12540"/>
                </a:cubicBezTo>
                <a:cubicBezTo>
                  <a:pt x="56940" y="13978"/>
                  <a:pt x="58176" y="15076"/>
                  <a:pt x="59449" y="15076"/>
                </a:cubicBezTo>
                <a:cubicBezTo>
                  <a:pt x="60019" y="15076"/>
                  <a:pt x="60597" y="14856"/>
                  <a:pt x="61088" y="14348"/>
                </a:cubicBezTo>
                <a:cubicBezTo>
                  <a:pt x="61261" y="14175"/>
                  <a:pt x="61093" y="13934"/>
                  <a:pt x="60893" y="13934"/>
                </a:cubicBezTo>
                <a:cubicBezTo>
                  <a:pt x="60840" y="13934"/>
                  <a:pt x="60784" y="13951"/>
                  <a:pt x="60732" y="13992"/>
                </a:cubicBezTo>
                <a:cubicBezTo>
                  <a:pt x="60209" y="14425"/>
                  <a:pt x="59733" y="14607"/>
                  <a:pt x="59317" y="14607"/>
                </a:cubicBezTo>
                <a:cubicBezTo>
                  <a:pt x="57709" y="14607"/>
                  <a:pt x="56998" y="11884"/>
                  <a:pt x="57912" y="10405"/>
                </a:cubicBezTo>
                <a:cubicBezTo>
                  <a:pt x="58459" y="9501"/>
                  <a:pt x="59390" y="8844"/>
                  <a:pt x="60376" y="8543"/>
                </a:cubicBezTo>
                <a:cubicBezTo>
                  <a:pt x="60830" y="8401"/>
                  <a:pt x="61292" y="8332"/>
                  <a:pt x="61748" y="8332"/>
                </a:cubicBezTo>
                <a:cubicBezTo>
                  <a:pt x="63052" y="8332"/>
                  <a:pt x="64310" y="8890"/>
                  <a:pt x="65223" y="9884"/>
                </a:cubicBezTo>
                <a:cubicBezTo>
                  <a:pt x="68152" y="13143"/>
                  <a:pt x="65277" y="17140"/>
                  <a:pt x="61855" y="18236"/>
                </a:cubicBezTo>
                <a:cubicBezTo>
                  <a:pt x="60843" y="18278"/>
                  <a:pt x="59829" y="18298"/>
                  <a:pt x="58813" y="18298"/>
                </a:cubicBezTo>
                <a:cubicBezTo>
                  <a:pt x="53889" y="18298"/>
                  <a:pt x="48938" y="17816"/>
                  <a:pt x="44194" y="16976"/>
                </a:cubicBezTo>
                <a:cubicBezTo>
                  <a:pt x="40223" y="16264"/>
                  <a:pt x="36308" y="15142"/>
                  <a:pt x="32748" y="13225"/>
                </a:cubicBezTo>
                <a:cubicBezTo>
                  <a:pt x="29271" y="11363"/>
                  <a:pt x="26259" y="8762"/>
                  <a:pt x="23137" y="6352"/>
                </a:cubicBezTo>
                <a:cubicBezTo>
                  <a:pt x="19372" y="3479"/>
                  <a:pt x="14171" y="1"/>
                  <a:pt x="907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" name="Google Shape;29;p3"/>
          <p:cNvSpPr/>
          <p:nvPr/>
        </p:nvSpPr>
        <p:spPr>
          <a:xfrm rot="10597702" flipH="1">
            <a:off x="8262538" y="2824240"/>
            <a:ext cx="1789790" cy="719795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" name="Google Shape;30;p3"/>
          <p:cNvSpPr/>
          <p:nvPr/>
        </p:nvSpPr>
        <p:spPr>
          <a:xfrm rot="-8544645" flipH="1">
            <a:off x="8393803" y="3835931"/>
            <a:ext cx="367432" cy="760635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" name="Google Shape;31;p3"/>
          <p:cNvSpPr/>
          <p:nvPr/>
        </p:nvSpPr>
        <p:spPr>
          <a:xfrm rot="-5274430" flipH="1">
            <a:off x="8829437" y="2987467"/>
            <a:ext cx="1006949" cy="1723440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3"/>
          <p:cNvSpPr/>
          <p:nvPr/>
        </p:nvSpPr>
        <p:spPr>
          <a:xfrm rot="6389198" flipH="1">
            <a:off x="5985085" y="4877688"/>
            <a:ext cx="3198216" cy="866364"/>
          </a:xfrm>
          <a:custGeom>
            <a:avLst/>
            <a:gdLst/>
            <a:ahLst/>
            <a:cxnLst/>
            <a:rect l="l" t="t" r="r" b="b"/>
            <a:pathLst>
              <a:path w="97752" h="26480" extrusionOk="0">
                <a:moveTo>
                  <a:pt x="95429" y="4178"/>
                </a:moveTo>
                <a:cubicBezTo>
                  <a:pt x="96063" y="4178"/>
                  <a:pt x="96897" y="4231"/>
                  <a:pt x="97149" y="4463"/>
                </a:cubicBezTo>
                <a:cubicBezTo>
                  <a:pt x="96218" y="4600"/>
                  <a:pt x="95315" y="4764"/>
                  <a:pt x="94384" y="4928"/>
                </a:cubicBezTo>
                <a:cubicBezTo>
                  <a:pt x="94576" y="4682"/>
                  <a:pt x="94767" y="4435"/>
                  <a:pt x="94931" y="4189"/>
                </a:cubicBezTo>
                <a:cubicBezTo>
                  <a:pt x="95065" y="4183"/>
                  <a:pt x="95238" y="4178"/>
                  <a:pt x="95429" y="4178"/>
                </a:cubicBezTo>
                <a:close/>
                <a:moveTo>
                  <a:pt x="91071" y="1807"/>
                </a:moveTo>
                <a:lnTo>
                  <a:pt x="91071" y="1807"/>
                </a:lnTo>
                <a:cubicBezTo>
                  <a:pt x="91646" y="2300"/>
                  <a:pt x="92221" y="2765"/>
                  <a:pt x="92796" y="3203"/>
                </a:cubicBezTo>
                <a:cubicBezTo>
                  <a:pt x="92631" y="3395"/>
                  <a:pt x="92495" y="3587"/>
                  <a:pt x="92385" y="3778"/>
                </a:cubicBezTo>
                <a:cubicBezTo>
                  <a:pt x="92111" y="3231"/>
                  <a:pt x="91837" y="2656"/>
                  <a:pt x="91481" y="2190"/>
                </a:cubicBezTo>
                <a:cubicBezTo>
                  <a:pt x="91460" y="2158"/>
                  <a:pt x="91430" y="2142"/>
                  <a:pt x="91403" y="2142"/>
                </a:cubicBezTo>
                <a:cubicBezTo>
                  <a:pt x="91362" y="2142"/>
                  <a:pt x="91328" y="2179"/>
                  <a:pt x="91345" y="2245"/>
                </a:cubicBezTo>
                <a:cubicBezTo>
                  <a:pt x="91564" y="2847"/>
                  <a:pt x="91947" y="3422"/>
                  <a:pt x="92275" y="3997"/>
                </a:cubicBezTo>
                <a:cubicBezTo>
                  <a:pt x="92111" y="4299"/>
                  <a:pt x="92002" y="4654"/>
                  <a:pt x="91974" y="5038"/>
                </a:cubicBezTo>
                <a:cubicBezTo>
                  <a:pt x="91345" y="4079"/>
                  <a:pt x="91043" y="2984"/>
                  <a:pt x="91071" y="1807"/>
                </a:cubicBezTo>
                <a:close/>
                <a:moveTo>
                  <a:pt x="95342" y="1862"/>
                </a:moveTo>
                <a:cubicBezTo>
                  <a:pt x="95342" y="1916"/>
                  <a:pt x="95315" y="1998"/>
                  <a:pt x="95287" y="2081"/>
                </a:cubicBezTo>
                <a:cubicBezTo>
                  <a:pt x="95287" y="2042"/>
                  <a:pt x="95260" y="2003"/>
                  <a:pt x="95225" y="2003"/>
                </a:cubicBezTo>
                <a:cubicBezTo>
                  <a:pt x="95210" y="2003"/>
                  <a:pt x="95194" y="2010"/>
                  <a:pt x="95178" y="2026"/>
                </a:cubicBezTo>
                <a:cubicBezTo>
                  <a:pt x="94083" y="3066"/>
                  <a:pt x="93124" y="4244"/>
                  <a:pt x="92358" y="5558"/>
                </a:cubicBezTo>
                <a:cubicBezTo>
                  <a:pt x="92358" y="5558"/>
                  <a:pt x="92358" y="5558"/>
                  <a:pt x="92358" y="5531"/>
                </a:cubicBezTo>
                <a:cubicBezTo>
                  <a:pt x="92166" y="3751"/>
                  <a:pt x="93836" y="2574"/>
                  <a:pt x="95342" y="1862"/>
                </a:cubicBezTo>
                <a:close/>
                <a:moveTo>
                  <a:pt x="95276" y="2147"/>
                </a:moveTo>
                <a:lnTo>
                  <a:pt x="95276" y="2147"/>
                </a:lnTo>
                <a:cubicBezTo>
                  <a:pt x="95076" y="3268"/>
                  <a:pt x="94561" y="4232"/>
                  <a:pt x="93809" y="5038"/>
                </a:cubicBezTo>
                <a:cubicBezTo>
                  <a:pt x="93781" y="5038"/>
                  <a:pt x="93727" y="5065"/>
                  <a:pt x="93672" y="5065"/>
                </a:cubicBezTo>
                <a:cubicBezTo>
                  <a:pt x="93590" y="5093"/>
                  <a:pt x="93562" y="5175"/>
                  <a:pt x="93617" y="5230"/>
                </a:cubicBezTo>
                <a:cubicBezTo>
                  <a:pt x="93398" y="5449"/>
                  <a:pt x="93179" y="5640"/>
                  <a:pt x="92905" y="5832"/>
                </a:cubicBezTo>
                <a:lnTo>
                  <a:pt x="92604" y="5832"/>
                </a:lnTo>
                <a:cubicBezTo>
                  <a:pt x="93314" y="4467"/>
                  <a:pt x="94159" y="3239"/>
                  <a:pt x="95276" y="2147"/>
                </a:cubicBezTo>
                <a:close/>
                <a:moveTo>
                  <a:pt x="97232" y="4600"/>
                </a:moveTo>
                <a:lnTo>
                  <a:pt x="97232" y="4600"/>
                </a:lnTo>
                <a:cubicBezTo>
                  <a:pt x="97286" y="4983"/>
                  <a:pt x="96273" y="5394"/>
                  <a:pt x="95945" y="5531"/>
                </a:cubicBezTo>
                <a:cubicBezTo>
                  <a:pt x="95123" y="5805"/>
                  <a:pt x="94302" y="5832"/>
                  <a:pt x="93453" y="5832"/>
                </a:cubicBezTo>
                <a:cubicBezTo>
                  <a:pt x="93699" y="5640"/>
                  <a:pt x="93918" y="5449"/>
                  <a:pt x="94137" y="5230"/>
                </a:cubicBezTo>
                <a:cubicBezTo>
                  <a:pt x="95178" y="5038"/>
                  <a:pt x="96191" y="4819"/>
                  <a:pt x="97232" y="4600"/>
                </a:cubicBezTo>
                <a:close/>
                <a:moveTo>
                  <a:pt x="87265" y="4983"/>
                </a:moveTo>
                <a:cubicBezTo>
                  <a:pt x="87292" y="5093"/>
                  <a:pt x="87319" y="5175"/>
                  <a:pt x="87347" y="5284"/>
                </a:cubicBezTo>
                <a:cubicBezTo>
                  <a:pt x="87322" y="5260"/>
                  <a:pt x="87287" y="5246"/>
                  <a:pt x="87252" y="5246"/>
                </a:cubicBezTo>
                <a:cubicBezTo>
                  <a:pt x="87210" y="5246"/>
                  <a:pt x="87170" y="5266"/>
                  <a:pt x="87155" y="5312"/>
                </a:cubicBezTo>
                <a:cubicBezTo>
                  <a:pt x="86608" y="7037"/>
                  <a:pt x="86252" y="8844"/>
                  <a:pt x="85868" y="10624"/>
                </a:cubicBezTo>
                <a:cubicBezTo>
                  <a:pt x="85567" y="8597"/>
                  <a:pt x="86334" y="6790"/>
                  <a:pt x="87265" y="4983"/>
                </a:cubicBezTo>
                <a:close/>
                <a:moveTo>
                  <a:pt x="87347" y="5394"/>
                </a:moveTo>
                <a:cubicBezTo>
                  <a:pt x="87648" y="7119"/>
                  <a:pt x="87429" y="8816"/>
                  <a:pt x="86717" y="10487"/>
                </a:cubicBezTo>
                <a:cubicBezTo>
                  <a:pt x="86662" y="10569"/>
                  <a:pt x="86744" y="10651"/>
                  <a:pt x="86799" y="10678"/>
                </a:cubicBezTo>
                <a:cubicBezTo>
                  <a:pt x="86580" y="10843"/>
                  <a:pt x="86334" y="11007"/>
                  <a:pt x="86087" y="11171"/>
                </a:cubicBezTo>
                <a:cubicBezTo>
                  <a:pt x="86416" y="9227"/>
                  <a:pt x="86936" y="7338"/>
                  <a:pt x="87347" y="5394"/>
                </a:cubicBezTo>
                <a:close/>
                <a:moveTo>
                  <a:pt x="90852" y="10295"/>
                </a:moveTo>
                <a:cubicBezTo>
                  <a:pt x="91345" y="10295"/>
                  <a:pt x="91810" y="10322"/>
                  <a:pt x="92303" y="10405"/>
                </a:cubicBezTo>
                <a:cubicBezTo>
                  <a:pt x="92741" y="10459"/>
                  <a:pt x="93206" y="10377"/>
                  <a:pt x="93070" y="10733"/>
                </a:cubicBezTo>
                <a:cubicBezTo>
                  <a:pt x="92850" y="11281"/>
                  <a:pt x="91345" y="11719"/>
                  <a:pt x="90852" y="11883"/>
                </a:cubicBezTo>
                <a:cubicBezTo>
                  <a:pt x="90120" y="12115"/>
                  <a:pt x="89377" y="12216"/>
                  <a:pt x="88636" y="12216"/>
                </a:cubicBezTo>
                <a:cubicBezTo>
                  <a:pt x="87713" y="12216"/>
                  <a:pt x="86792" y="12059"/>
                  <a:pt x="85896" y="11801"/>
                </a:cubicBezTo>
                <a:cubicBezTo>
                  <a:pt x="85978" y="11746"/>
                  <a:pt x="86060" y="11692"/>
                  <a:pt x="86142" y="11637"/>
                </a:cubicBezTo>
                <a:cubicBezTo>
                  <a:pt x="86169" y="11637"/>
                  <a:pt x="86169" y="11664"/>
                  <a:pt x="86224" y="11664"/>
                </a:cubicBezTo>
                <a:cubicBezTo>
                  <a:pt x="86597" y="11687"/>
                  <a:pt x="86967" y="11698"/>
                  <a:pt x="87336" y="11698"/>
                </a:cubicBezTo>
                <a:cubicBezTo>
                  <a:pt x="89214" y="11698"/>
                  <a:pt x="91042" y="11402"/>
                  <a:pt x="92850" y="10761"/>
                </a:cubicBezTo>
                <a:cubicBezTo>
                  <a:pt x="92978" y="10709"/>
                  <a:pt x="92939" y="10539"/>
                  <a:pt x="92822" y="10539"/>
                </a:cubicBezTo>
                <a:cubicBezTo>
                  <a:pt x="92813" y="10539"/>
                  <a:pt x="92805" y="10540"/>
                  <a:pt x="92796" y="10541"/>
                </a:cubicBezTo>
                <a:cubicBezTo>
                  <a:pt x="91920" y="10843"/>
                  <a:pt x="91016" y="11089"/>
                  <a:pt x="90085" y="11253"/>
                </a:cubicBezTo>
                <a:cubicBezTo>
                  <a:pt x="89543" y="11334"/>
                  <a:pt x="88560" y="11546"/>
                  <a:pt x="87782" y="11546"/>
                </a:cubicBezTo>
                <a:cubicBezTo>
                  <a:pt x="87499" y="11546"/>
                  <a:pt x="87243" y="11518"/>
                  <a:pt x="87046" y="11445"/>
                </a:cubicBezTo>
                <a:cubicBezTo>
                  <a:pt x="86965" y="11413"/>
                  <a:pt x="86895" y="11400"/>
                  <a:pt x="86844" y="11400"/>
                </a:cubicBezTo>
                <a:cubicBezTo>
                  <a:pt x="86809" y="11400"/>
                  <a:pt x="86783" y="11406"/>
                  <a:pt x="86772" y="11418"/>
                </a:cubicBezTo>
                <a:cubicBezTo>
                  <a:pt x="86799" y="11390"/>
                  <a:pt x="86854" y="11363"/>
                  <a:pt x="86909" y="11281"/>
                </a:cubicBezTo>
                <a:cubicBezTo>
                  <a:pt x="87237" y="10952"/>
                  <a:pt x="88059" y="10788"/>
                  <a:pt x="88469" y="10651"/>
                </a:cubicBezTo>
                <a:cubicBezTo>
                  <a:pt x="89236" y="10432"/>
                  <a:pt x="90058" y="10322"/>
                  <a:pt x="90852" y="10295"/>
                </a:cubicBezTo>
                <a:close/>
                <a:moveTo>
                  <a:pt x="81712" y="4737"/>
                </a:moveTo>
                <a:cubicBezTo>
                  <a:pt x="82282" y="4737"/>
                  <a:pt x="82336" y="9037"/>
                  <a:pt x="82309" y="9474"/>
                </a:cubicBezTo>
                <a:cubicBezTo>
                  <a:pt x="82144" y="11117"/>
                  <a:pt x="81624" y="12622"/>
                  <a:pt x="80885" y="14074"/>
                </a:cubicBezTo>
                <a:cubicBezTo>
                  <a:pt x="80803" y="14101"/>
                  <a:pt x="80693" y="14156"/>
                  <a:pt x="80611" y="14183"/>
                </a:cubicBezTo>
                <a:cubicBezTo>
                  <a:pt x="81131" y="11199"/>
                  <a:pt x="81569" y="8187"/>
                  <a:pt x="81898" y="5147"/>
                </a:cubicBezTo>
                <a:cubicBezTo>
                  <a:pt x="81912" y="5038"/>
                  <a:pt x="81836" y="4983"/>
                  <a:pt x="81754" y="4983"/>
                </a:cubicBezTo>
                <a:cubicBezTo>
                  <a:pt x="81672" y="4983"/>
                  <a:pt x="81583" y="5038"/>
                  <a:pt x="81569" y="5147"/>
                </a:cubicBezTo>
                <a:cubicBezTo>
                  <a:pt x="81186" y="7940"/>
                  <a:pt x="80775" y="10733"/>
                  <a:pt x="80282" y="13499"/>
                </a:cubicBezTo>
                <a:cubicBezTo>
                  <a:pt x="79926" y="11911"/>
                  <a:pt x="80009" y="10322"/>
                  <a:pt x="80365" y="8680"/>
                </a:cubicBezTo>
                <a:cubicBezTo>
                  <a:pt x="80447" y="8351"/>
                  <a:pt x="81268" y="4764"/>
                  <a:pt x="81706" y="4737"/>
                </a:cubicBezTo>
                <a:cubicBezTo>
                  <a:pt x="81708" y="4737"/>
                  <a:pt x="81710" y="4737"/>
                  <a:pt x="81712" y="4737"/>
                </a:cubicBezTo>
                <a:close/>
                <a:moveTo>
                  <a:pt x="76504" y="5339"/>
                </a:moveTo>
                <a:lnTo>
                  <a:pt x="76504" y="5339"/>
                </a:lnTo>
                <a:cubicBezTo>
                  <a:pt x="76257" y="8597"/>
                  <a:pt x="74779" y="11527"/>
                  <a:pt x="73985" y="14649"/>
                </a:cubicBezTo>
                <a:cubicBezTo>
                  <a:pt x="74067" y="11390"/>
                  <a:pt x="75189" y="8324"/>
                  <a:pt x="76504" y="5339"/>
                </a:cubicBezTo>
                <a:close/>
                <a:moveTo>
                  <a:pt x="83052" y="14453"/>
                </a:moveTo>
                <a:cubicBezTo>
                  <a:pt x="83507" y="14453"/>
                  <a:pt x="83962" y="14480"/>
                  <a:pt x="84417" y="14539"/>
                </a:cubicBezTo>
                <a:cubicBezTo>
                  <a:pt x="85430" y="14649"/>
                  <a:pt x="86443" y="14868"/>
                  <a:pt x="87429" y="15224"/>
                </a:cubicBezTo>
                <a:cubicBezTo>
                  <a:pt x="87566" y="15278"/>
                  <a:pt x="87675" y="15333"/>
                  <a:pt x="87785" y="15361"/>
                </a:cubicBezTo>
                <a:cubicBezTo>
                  <a:pt x="86087" y="15224"/>
                  <a:pt x="84390" y="15059"/>
                  <a:pt x="82692" y="14868"/>
                </a:cubicBezTo>
                <a:cubicBezTo>
                  <a:pt x="82254" y="14813"/>
                  <a:pt x="80693" y="14786"/>
                  <a:pt x="80693" y="14703"/>
                </a:cubicBezTo>
                <a:lnTo>
                  <a:pt x="80693" y="14703"/>
                </a:lnTo>
                <a:cubicBezTo>
                  <a:pt x="80708" y="14711"/>
                  <a:pt x="80722" y="14714"/>
                  <a:pt x="80737" y="14714"/>
                </a:cubicBezTo>
                <a:cubicBezTo>
                  <a:pt x="80775" y="14714"/>
                  <a:pt x="80810" y="14689"/>
                  <a:pt x="80830" y="14649"/>
                </a:cubicBezTo>
                <a:cubicBezTo>
                  <a:pt x="80857" y="14649"/>
                  <a:pt x="80857" y="14649"/>
                  <a:pt x="80857" y="14621"/>
                </a:cubicBezTo>
                <a:cubicBezTo>
                  <a:pt x="81022" y="14594"/>
                  <a:pt x="81350" y="14567"/>
                  <a:pt x="81871" y="14512"/>
                </a:cubicBezTo>
                <a:cubicBezTo>
                  <a:pt x="82264" y="14474"/>
                  <a:pt x="82658" y="14453"/>
                  <a:pt x="83052" y="14453"/>
                </a:cubicBezTo>
                <a:close/>
                <a:moveTo>
                  <a:pt x="76778" y="6297"/>
                </a:moveTo>
                <a:lnTo>
                  <a:pt x="76778" y="6297"/>
                </a:lnTo>
                <a:cubicBezTo>
                  <a:pt x="76915" y="9583"/>
                  <a:pt x="76038" y="12759"/>
                  <a:pt x="74231" y="15552"/>
                </a:cubicBezTo>
                <a:cubicBezTo>
                  <a:pt x="74834" y="12403"/>
                  <a:pt x="76367" y="9474"/>
                  <a:pt x="76778" y="6297"/>
                </a:cubicBezTo>
                <a:close/>
                <a:moveTo>
                  <a:pt x="80447" y="14895"/>
                </a:moveTo>
                <a:lnTo>
                  <a:pt x="80447" y="14895"/>
                </a:lnTo>
                <a:cubicBezTo>
                  <a:pt x="82993" y="15278"/>
                  <a:pt x="85512" y="15552"/>
                  <a:pt x="88086" y="15744"/>
                </a:cubicBezTo>
                <a:cubicBezTo>
                  <a:pt x="88196" y="15744"/>
                  <a:pt x="88250" y="15662"/>
                  <a:pt x="88250" y="15580"/>
                </a:cubicBezTo>
                <a:lnTo>
                  <a:pt x="88250" y="15580"/>
                </a:lnTo>
                <a:cubicBezTo>
                  <a:pt x="89127" y="16045"/>
                  <a:pt x="87292" y="15908"/>
                  <a:pt x="86388" y="15963"/>
                </a:cubicBezTo>
                <a:cubicBezTo>
                  <a:pt x="85787" y="16001"/>
                  <a:pt x="85058" y="16057"/>
                  <a:pt x="84304" y="16057"/>
                </a:cubicBezTo>
                <a:cubicBezTo>
                  <a:pt x="82860" y="16057"/>
                  <a:pt x="81328" y="15849"/>
                  <a:pt x="80447" y="14895"/>
                </a:cubicBezTo>
                <a:close/>
                <a:moveTo>
                  <a:pt x="74532" y="17496"/>
                </a:moveTo>
                <a:lnTo>
                  <a:pt x="74532" y="17496"/>
                </a:lnTo>
                <a:cubicBezTo>
                  <a:pt x="78913" y="18920"/>
                  <a:pt x="83322" y="20344"/>
                  <a:pt x="87703" y="21768"/>
                </a:cubicBezTo>
                <a:cubicBezTo>
                  <a:pt x="83157" y="21713"/>
                  <a:pt x="77380" y="20919"/>
                  <a:pt x="74532" y="17496"/>
                </a:cubicBezTo>
                <a:close/>
                <a:moveTo>
                  <a:pt x="76388" y="17224"/>
                </a:moveTo>
                <a:cubicBezTo>
                  <a:pt x="78505" y="17224"/>
                  <a:pt x="80688" y="18111"/>
                  <a:pt x="82610" y="18838"/>
                </a:cubicBezTo>
                <a:cubicBezTo>
                  <a:pt x="84746" y="19660"/>
                  <a:pt x="86827" y="20645"/>
                  <a:pt x="88853" y="21768"/>
                </a:cubicBezTo>
                <a:lnTo>
                  <a:pt x="87977" y="21768"/>
                </a:lnTo>
                <a:cubicBezTo>
                  <a:pt x="88086" y="21686"/>
                  <a:pt x="88086" y="21467"/>
                  <a:pt x="87922" y="21412"/>
                </a:cubicBezTo>
                <a:cubicBezTo>
                  <a:pt x="83732" y="20043"/>
                  <a:pt x="79516" y="18674"/>
                  <a:pt x="75326" y="17305"/>
                </a:cubicBezTo>
                <a:cubicBezTo>
                  <a:pt x="75677" y="17250"/>
                  <a:pt x="76032" y="17224"/>
                  <a:pt x="76388" y="17224"/>
                </a:cubicBezTo>
                <a:close/>
                <a:moveTo>
                  <a:pt x="9074" y="1"/>
                </a:moveTo>
                <a:cubicBezTo>
                  <a:pt x="7759" y="1"/>
                  <a:pt x="6450" y="233"/>
                  <a:pt x="5175" y="766"/>
                </a:cubicBezTo>
                <a:cubicBezTo>
                  <a:pt x="0" y="2929"/>
                  <a:pt x="1205" y="9227"/>
                  <a:pt x="5230" y="11883"/>
                </a:cubicBezTo>
                <a:cubicBezTo>
                  <a:pt x="5261" y="11901"/>
                  <a:pt x="5290" y="11908"/>
                  <a:pt x="5317" y="11908"/>
                </a:cubicBezTo>
                <a:cubicBezTo>
                  <a:pt x="5458" y="11908"/>
                  <a:pt x="5532" y="11697"/>
                  <a:pt x="5394" y="11582"/>
                </a:cubicBezTo>
                <a:cubicBezTo>
                  <a:pt x="1506" y="8926"/>
                  <a:pt x="712" y="2765"/>
                  <a:pt x="5915" y="1068"/>
                </a:cubicBezTo>
                <a:cubicBezTo>
                  <a:pt x="6899" y="744"/>
                  <a:pt x="7913" y="602"/>
                  <a:pt x="8935" y="602"/>
                </a:cubicBezTo>
                <a:cubicBezTo>
                  <a:pt x="12150" y="602"/>
                  <a:pt x="15440" y="2008"/>
                  <a:pt x="18099" y="3587"/>
                </a:cubicBezTo>
                <a:cubicBezTo>
                  <a:pt x="24068" y="7119"/>
                  <a:pt x="28751" y="12403"/>
                  <a:pt x="35240" y="15114"/>
                </a:cubicBezTo>
                <a:cubicBezTo>
                  <a:pt x="40990" y="17496"/>
                  <a:pt x="47288" y="18290"/>
                  <a:pt x="53476" y="18619"/>
                </a:cubicBezTo>
                <a:cubicBezTo>
                  <a:pt x="53503" y="18646"/>
                  <a:pt x="53503" y="18646"/>
                  <a:pt x="53503" y="18646"/>
                </a:cubicBezTo>
                <a:cubicBezTo>
                  <a:pt x="55776" y="19714"/>
                  <a:pt x="58624" y="22754"/>
                  <a:pt x="56132" y="25191"/>
                </a:cubicBezTo>
                <a:cubicBezTo>
                  <a:pt x="55640" y="25672"/>
                  <a:pt x="55033" y="25870"/>
                  <a:pt x="54404" y="25870"/>
                </a:cubicBezTo>
                <a:cubicBezTo>
                  <a:pt x="53353" y="25870"/>
                  <a:pt x="52241" y="25318"/>
                  <a:pt x="51505" y="24616"/>
                </a:cubicBezTo>
                <a:cubicBezTo>
                  <a:pt x="50272" y="23411"/>
                  <a:pt x="50765" y="21713"/>
                  <a:pt x="52600" y="21604"/>
                </a:cubicBezTo>
                <a:cubicBezTo>
                  <a:pt x="52653" y="21602"/>
                  <a:pt x="52707" y="21601"/>
                  <a:pt x="52760" y="21601"/>
                </a:cubicBezTo>
                <a:cubicBezTo>
                  <a:pt x="53442" y="21601"/>
                  <a:pt x="54101" y="21760"/>
                  <a:pt x="54736" y="22014"/>
                </a:cubicBezTo>
                <a:cubicBezTo>
                  <a:pt x="54765" y="22025"/>
                  <a:pt x="54794" y="22030"/>
                  <a:pt x="54820" y="22030"/>
                </a:cubicBezTo>
                <a:cubicBezTo>
                  <a:pt x="55060" y="22030"/>
                  <a:pt x="55144" y="21620"/>
                  <a:pt x="54872" y="21521"/>
                </a:cubicBezTo>
                <a:cubicBezTo>
                  <a:pt x="54280" y="21271"/>
                  <a:pt x="53468" y="21093"/>
                  <a:pt x="52685" y="21093"/>
                </a:cubicBezTo>
                <a:cubicBezTo>
                  <a:pt x="51332" y="21093"/>
                  <a:pt x="50069" y="21623"/>
                  <a:pt x="50190" y="23219"/>
                </a:cubicBezTo>
                <a:cubicBezTo>
                  <a:pt x="50298" y="25099"/>
                  <a:pt x="52698" y="26479"/>
                  <a:pt x="54443" y="26479"/>
                </a:cubicBezTo>
                <a:cubicBezTo>
                  <a:pt x="54477" y="26479"/>
                  <a:pt x="54511" y="26479"/>
                  <a:pt x="54544" y="26477"/>
                </a:cubicBezTo>
                <a:cubicBezTo>
                  <a:pt x="56543" y="26395"/>
                  <a:pt x="57775" y="24479"/>
                  <a:pt x="57583" y="22589"/>
                </a:cubicBezTo>
                <a:cubicBezTo>
                  <a:pt x="57364" y="20727"/>
                  <a:pt x="55913" y="19413"/>
                  <a:pt x="54297" y="18674"/>
                </a:cubicBezTo>
                <a:lnTo>
                  <a:pt x="54297" y="18674"/>
                </a:lnTo>
                <a:cubicBezTo>
                  <a:pt x="54736" y="18701"/>
                  <a:pt x="55146" y="18701"/>
                  <a:pt x="55584" y="18729"/>
                </a:cubicBezTo>
                <a:cubicBezTo>
                  <a:pt x="56624" y="18771"/>
                  <a:pt x="57669" y="18793"/>
                  <a:pt x="58719" y="18793"/>
                </a:cubicBezTo>
                <a:cubicBezTo>
                  <a:pt x="63778" y="18793"/>
                  <a:pt x="68917" y="18278"/>
                  <a:pt x="73793" y="17031"/>
                </a:cubicBezTo>
                <a:cubicBezTo>
                  <a:pt x="74998" y="19194"/>
                  <a:pt x="77243" y="20235"/>
                  <a:pt x="79543" y="20946"/>
                </a:cubicBezTo>
                <a:cubicBezTo>
                  <a:pt x="82361" y="21815"/>
                  <a:pt x="85280" y="22241"/>
                  <a:pt x="88230" y="22241"/>
                </a:cubicBezTo>
                <a:cubicBezTo>
                  <a:pt x="88720" y="22241"/>
                  <a:pt x="89210" y="22229"/>
                  <a:pt x="89702" y="22206"/>
                </a:cubicBezTo>
                <a:cubicBezTo>
                  <a:pt x="89921" y="22206"/>
                  <a:pt x="90003" y="21905"/>
                  <a:pt x="89811" y="21795"/>
                </a:cubicBezTo>
                <a:cubicBezTo>
                  <a:pt x="87319" y="20371"/>
                  <a:pt x="84746" y="19139"/>
                  <a:pt x="82062" y="18181"/>
                </a:cubicBezTo>
                <a:cubicBezTo>
                  <a:pt x="80231" y="17523"/>
                  <a:pt x="78308" y="16787"/>
                  <a:pt x="76373" y="16787"/>
                </a:cubicBezTo>
                <a:cubicBezTo>
                  <a:pt x="75732" y="16787"/>
                  <a:pt x="75090" y="16868"/>
                  <a:pt x="74450" y="17058"/>
                </a:cubicBezTo>
                <a:cubicBezTo>
                  <a:pt x="74368" y="17086"/>
                  <a:pt x="74341" y="17168"/>
                  <a:pt x="74313" y="17223"/>
                </a:cubicBezTo>
                <a:cubicBezTo>
                  <a:pt x="74259" y="17140"/>
                  <a:pt x="74176" y="17031"/>
                  <a:pt x="74122" y="16949"/>
                </a:cubicBezTo>
                <a:cubicBezTo>
                  <a:pt x="76175" y="16401"/>
                  <a:pt x="78174" y="15717"/>
                  <a:pt x="80118" y="14895"/>
                </a:cubicBezTo>
                <a:cubicBezTo>
                  <a:pt x="80721" y="15853"/>
                  <a:pt x="81734" y="16127"/>
                  <a:pt x="82829" y="16292"/>
                </a:cubicBezTo>
                <a:cubicBezTo>
                  <a:pt x="83532" y="16382"/>
                  <a:pt x="84241" y="16421"/>
                  <a:pt x="84951" y="16421"/>
                </a:cubicBezTo>
                <a:cubicBezTo>
                  <a:pt x="86398" y="16421"/>
                  <a:pt x="87849" y="16257"/>
                  <a:pt x="89264" y="16018"/>
                </a:cubicBezTo>
                <a:cubicBezTo>
                  <a:pt x="89428" y="15990"/>
                  <a:pt x="89455" y="15717"/>
                  <a:pt x="89318" y="15634"/>
                </a:cubicBezTo>
                <a:cubicBezTo>
                  <a:pt x="87331" y="14630"/>
                  <a:pt x="85235" y="14135"/>
                  <a:pt x="83088" y="14135"/>
                </a:cubicBezTo>
                <a:cubicBezTo>
                  <a:pt x="82603" y="14135"/>
                  <a:pt x="82114" y="14160"/>
                  <a:pt x="81624" y="14211"/>
                </a:cubicBezTo>
                <a:cubicBezTo>
                  <a:pt x="83048" y="13526"/>
                  <a:pt x="84417" y="12759"/>
                  <a:pt x="85731" y="11911"/>
                </a:cubicBezTo>
                <a:cubicBezTo>
                  <a:pt x="85731" y="11938"/>
                  <a:pt x="85731" y="11965"/>
                  <a:pt x="85786" y="11993"/>
                </a:cubicBezTo>
                <a:cubicBezTo>
                  <a:pt x="86727" y="12397"/>
                  <a:pt x="87710" y="12589"/>
                  <a:pt x="88687" y="12589"/>
                </a:cubicBezTo>
                <a:cubicBezTo>
                  <a:pt x="90554" y="12589"/>
                  <a:pt x="92399" y="11891"/>
                  <a:pt x="93891" y="10651"/>
                </a:cubicBezTo>
                <a:cubicBezTo>
                  <a:pt x="94028" y="10541"/>
                  <a:pt x="93946" y="10350"/>
                  <a:pt x="93809" y="10295"/>
                </a:cubicBezTo>
                <a:cubicBezTo>
                  <a:pt x="92929" y="10053"/>
                  <a:pt x="92046" y="9931"/>
                  <a:pt x="91172" y="9931"/>
                </a:cubicBezTo>
                <a:cubicBezTo>
                  <a:pt x="89869" y="9931"/>
                  <a:pt x="88587" y="10203"/>
                  <a:pt x="87374" y="10761"/>
                </a:cubicBezTo>
                <a:cubicBezTo>
                  <a:pt x="89127" y="9446"/>
                  <a:pt x="90769" y="7968"/>
                  <a:pt x="92275" y="6270"/>
                </a:cubicBezTo>
                <a:cubicBezTo>
                  <a:pt x="92303" y="6270"/>
                  <a:pt x="92330" y="6243"/>
                  <a:pt x="92385" y="6243"/>
                </a:cubicBezTo>
                <a:cubicBezTo>
                  <a:pt x="92364" y="6306"/>
                  <a:pt x="92408" y="6370"/>
                  <a:pt x="92480" y="6370"/>
                </a:cubicBezTo>
                <a:cubicBezTo>
                  <a:pt x="92501" y="6370"/>
                  <a:pt x="92525" y="6364"/>
                  <a:pt x="92549" y="6352"/>
                </a:cubicBezTo>
                <a:cubicBezTo>
                  <a:pt x="92714" y="6297"/>
                  <a:pt x="92850" y="6215"/>
                  <a:pt x="93015" y="6106"/>
                </a:cubicBezTo>
                <a:cubicBezTo>
                  <a:pt x="93325" y="6136"/>
                  <a:pt x="93647" y="6154"/>
                  <a:pt x="93973" y="6154"/>
                </a:cubicBezTo>
                <a:cubicBezTo>
                  <a:pt x="95402" y="6154"/>
                  <a:pt x="96894" y="5804"/>
                  <a:pt x="97697" y="4600"/>
                </a:cubicBezTo>
                <a:cubicBezTo>
                  <a:pt x="97752" y="4518"/>
                  <a:pt x="97697" y="4435"/>
                  <a:pt x="97615" y="4408"/>
                </a:cubicBezTo>
                <a:cubicBezTo>
                  <a:pt x="96837" y="4132"/>
                  <a:pt x="96059" y="3994"/>
                  <a:pt x="95238" y="3994"/>
                </a:cubicBezTo>
                <a:cubicBezTo>
                  <a:pt x="95164" y="3994"/>
                  <a:pt x="95089" y="3995"/>
                  <a:pt x="95014" y="3997"/>
                </a:cubicBezTo>
                <a:cubicBezTo>
                  <a:pt x="95424" y="3258"/>
                  <a:pt x="95671" y="2409"/>
                  <a:pt x="95753" y="1533"/>
                </a:cubicBezTo>
                <a:cubicBezTo>
                  <a:pt x="95753" y="1431"/>
                  <a:pt x="95663" y="1375"/>
                  <a:pt x="95571" y="1375"/>
                </a:cubicBezTo>
                <a:cubicBezTo>
                  <a:pt x="95539" y="1375"/>
                  <a:pt x="95507" y="1382"/>
                  <a:pt x="95479" y="1396"/>
                </a:cubicBezTo>
                <a:cubicBezTo>
                  <a:pt x="94603" y="1779"/>
                  <a:pt x="93645" y="2327"/>
                  <a:pt x="92960" y="3039"/>
                </a:cubicBezTo>
                <a:cubicBezTo>
                  <a:pt x="92330" y="2464"/>
                  <a:pt x="91700" y="1916"/>
                  <a:pt x="91043" y="1369"/>
                </a:cubicBezTo>
                <a:cubicBezTo>
                  <a:pt x="91009" y="1343"/>
                  <a:pt x="90970" y="1331"/>
                  <a:pt x="90932" y="1331"/>
                </a:cubicBezTo>
                <a:cubicBezTo>
                  <a:pt x="90848" y="1331"/>
                  <a:pt x="90769" y="1392"/>
                  <a:pt x="90769" y="1506"/>
                </a:cubicBezTo>
                <a:cubicBezTo>
                  <a:pt x="90633" y="2929"/>
                  <a:pt x="91071" y="4353"/>
                  <a:pt x="91974" y="5449"/>
                </a:cubicBezTo>
                <a:cubicBezTo>
                  <a:pt x="92002" y="5640"/>
                  <a:pt x="92029" y="5832"/>
                  <a:pt x="92084" y="6024"/>
                </a:cubicBezTo>
                <a:cubicBezTo>
                  <a:pt x="90523" y="7749"/>
                  <a:pt x="88798" y="9227"/>
                  <a:pt x="86963" y="10569"/>
                </a:cubicBezTo>
                <a:cubicBezTo>
                  <a:pt x="87922" y="8625"/>
                  <a:pt x="88086" y="6489"/>
                  <a:pt x="87511" y="4408"/>
                </a:cubicBezTo>
                <a:cubicBezTo>
                  <a:pt x="87478" y="4326"/>
                  <a:pt x="87387" y="4274"/>
                  <a:pt x="87302" y="4274"/>
                </a:cubicBezTo>
                <a:cubicBezTo>
                  <a:pt x="87244" y="4274"/>
                  <a:pt x="87188" y="4298"/>
                  <a:pt x="87155" y="4353"/>
                </a:cubicBezTo>
                <a:cubicBezTo>
                  <a:pt x="86033" y="6489"/>
                  <a:pt x="84800" y="8981"/>
                  <a:pt x="85704" y="11418"/>
                </a:cubicBezTo>
                <a:cubicBezTo>
                  <a:pt x="84307" y="12321"/>
                  <a:pt x="82856" y="13143"/>
                  <a:pt x="81350" y="13855"/>
                </a:cubicBezTo>
                <a:cubicBezTo>
                  <a:pt x="83021" y="10870"/>
                  <a:pt x="83130" y="7256"/>
                  <a:pt x="81898" y="4052"/>
                </a:cubicBezTo>
                <a:cubicBezTo>
                  <a:pt x="81857" y="3956"/>
                  <a:pt x="81775" y="3908"/>
                  <a:pt x="81693" y="3908"/>
                </a:cubicBezTo>
                <a:cubicBezTo>
                  <a:pt x="81610" y="3908"/>
                  <a:pt x="81528" y="3956"/>
                  <a:pt x="81487" y="4052"/>
                </a:cubicBezTo>
                <a:cubicBezTo>
                  <a:pt x="80173" y="7393"/>
                  <a:pt x="78941" y="10870"/>
                  <a:pt x="80118" y="14402"/>
                </a:cubicBezTo>
                <a:cubicBezTo>
                  <a:pt x="78147" y="15251"/>
                  <a:pt x="76120" y="15936"/>
                  <a:pt x="74067" y="16483"/>
                </a:cubicBezTo>
                <a:cubicBezTo>
                  <a:pt x="74067" y="16456"/>
                  <a:pt x="74067" y="16401"/>
                  <a:pt x="74094" y="16346"/>
                </a:cubicBezTo>
                <a:cubicBezTo>
                  <a:pt x="76778" y="12869"/>
                  <a:pt x="77791" y="8433"/>
                  <a:pt x="76997" y="4079"/>
                </a:cubicBezTo>
                <a:cubicBezTo>
                  <a:pt x="76981" y="3970"/>
                  <a:pt x="76876" y="3905"/>
                  <a:pt x="76774" y="3905"/>
                </a:cubicBezTo>
                <a:cubicBezTo>
                  <a:pt x="76697" y="3905"/>
                  <a:pt x="76621" y="3942"/>
                  <a:pt x="76586" y="4025"/>
                </a:cubicBezTo>
                <a:cubicBezTo>
                  <a:pt x="74834" y="7968"/>
                  <a:pt x="73108" y="12047"/>
                  <a:pt x="73601" y="16429"/>
                </a:cubicBezTo>
                <a:cubicBezTo>
                  <a:pt x="73547" y="16511"/>
                  <a:pt x="73492" y="16565"/>
                  <a:pt x="73437" y="16648"/>
                </a:cubicBezTo>
                <a:cubicBezTo>
                  <a:pt x="72123" y="16976"/>
                  <a:pt x="70781" y="17250"/>
                  <a:pt x="69439" y="17469"/>
                </a:cubicBezTo>
                <a:cubicBezTo>
                  <a:pt x="67441" y="17798"/>
                  <a:pt x="65387" y="18017"/>
                  <a:pt x="63333" y="18154"/>
                </a:cubicBezTo>
                <a:cubicBezTo>
                  <a:pt x="65277" y="17332"/>
                  <a:pt x="66729" y="15634"/>
                  <a:pt x="66893" y="13362"/>
                </a:cubicBezTo>
                <a:cubicBezTo>
                  <a:pt x="67112" y="10569"/>
                  <a:pt x="65058" y="8022"/>
                  <a:pt x="62238" y="7749"/>
                </a:cubicBezTo>
                <a:cubicBezTo>
                  <a:pt x="62100" y="7736"/>
                  <a:pt x="61960" y="7729"/>
                  <a:pt x="61819" y="7729"/>
                </a:cubicBezTo>
                <a:cubicBezTo>
                  <a:pt x="59290" y="7729"/>
                  <a:pt x="56504" y="9791"/>
                  <a:pt x="56789" y="12540"/>
                </a:cubicBezTo>
                <a:cubicBezTo>
                  <a:pt x="56940" y="13978"/>
                  <a:pt x="58176" y="15076"/>
                  <a:pt x="59449" y="15076"/>
                </a:cubicBezTo>
                <a:cubicBezTo>
                  <a:pt x="60019" y="15076"/>
                  <a:pt x="60597" y="14856"/>
                  <a:pt x="61088" y="14348"/>
                </a:cubicBezTo>
                <a:cubicBezTo>
                  <a:pt x="61261" y="14175"/>
                  <a:pt x="61093" y="13934"/>
                  <a:pt x="60893" y="13934"/>
                </a:cubicBezTo>
                <a:cubicBezTo>
                  <a:pt x="60840" y="13934"/>
                  <a:pt x="60784" y="13951"/>
                  <a:pt x="60732" y="13992"/>
                </a:cubicBezTo>
                <a:cubicBezTo>
                  <a:pt x="60209" y="14425"/>
                  <a:pt x="59733" y="14607"/>
                  <a:pt x="59317" y="14607"/>
                </a:cubicBezTo>
                <a:cubicBezTo>
                  <a:pt x="57709" y="14607"/>
                  <a:pt x="56998" y="11884"/>
                  <a:pt x="57912" y="10405"/>
                </a:cubicBezTo>
                <a:cubicBezTo>
                  <a:pt x="58459" y="9501"/>
                  <a:pt x="59390" y="8844"/>
                  <a:pt x="60376" y="8543"/>
                </a:cubicBezTo>
                <a:cubicBezTo>
                  <a:pt x="60830" y="8401"/>
                  <a:pt x="61292" y="8332"/>
                  <a:pt x="61748" y="8332"/>
                </a:cubicBezTo>
                <a:cubicBezTo>
                  <a:pt x="63052" y="8332"/>
                  <a:pt x="64310" y="8890"/>
                  <a:pt x="65223" y="9884"/>
                </a:cubicBezTo>
                <a:cubicBezTo>
                  <a:pt x="68152" y="13143"/>
                  <a:pt x="65277" y="17140"/>
                  <a:pt x="61855" y="18236"/>
                </a:cubicBezTo>
                <a:cubicBezTo>
                  <a:pt x="60843" y="18278"/>
                  <a:pt x="59829" y="18298"/>
                  <a:pt x="58813" y="18298"/>
                </a:cubicBezTo>
                <a:cubicBezTo>
                  <a:pt x="53889" y="18298"/>
                  <a:pt x="48938" y="17816"/>
                  <a:pt x="44194" y="16976"/>
                </a:cubicBezTo>
                <a:cubicBezTo>
                  <a:pt x="40223" y="16264"/>
                  <a:pt x="36308" y="15142"/>
                  <a:pt x="32748" y="13225"/>
                </a:cubicBezTo>
                <a:cubicBezTo>
                  <a:pt x="29271" y="11363"/>
                  <a:pt x="26259" y="8762"/>
                  <a:pt x="23137" y="6352"/>
                </a:cubicBezTo>
                <a:cubicBezTo>
                  <a:pt x="19372" y="3479"/>
                  <a:pt x="14171" y="1"/>
                  <a:pt x="907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3"/>
          <p:cNvSpPr/>
          <p:nvPr/>
        </p:nvSpPr>
        <p:spPr>
          <a:xfrm rot="-3665539">
            <a:off x="6259854" y="4637704"/>
            <a:ext cx="1615101" cy="378125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" name="Google Shape;41;p5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2" name="Google Shape;42;p5"/>
          <p:cNvSpPr/>
          <p:nvPr/>
        </p:nvSpPr>
        <p:spPr>
          <a:xfrm>
            <a:off x="-699050" y="-608425"/>
            <a:ext cx="3207827" cy="1338593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" name="Google Shape;43;p5"/>
          <p:cNvSpPr/>
          <p:nvPr/>
        </p:nvSpPr>
        <p:spPr>
          <a:xfrm rot="10800000">
            <a:off x="6063575" y="4450550"/>
            <a:ext cx="3207827" cy="1338593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" name="Google Shape;44;p5"/>
          <p:cNvSpPr/>
          <p:nvPr/>
        </p:nvSpPr>
        <p:spPr>
          <a:xfrm rot="-3267500" flipH="1">
            <a:off x="8205146" y="4012424"/>
            <a:ext cx="735231" cy="945308"/>
          </a:xfrm>
          <a:custGeom>
            <a:avLst/>
            <a:gdLst/>
            <a:ahLst/>
            <a:cxnLst/>
            <a:rect l="l" t="t" r="r" b="b"/>
            <a:pathLst>
              <a:path w="29409" h="37812" extrusionOk="0">
                <a:moveTo>
                  <a:pt x="27437" y="1120"/>
                </a:moveTo>
                <a:lnTo>
                  <a:pt x="27437" y="1120"/>
                </a:lnTo>
                <a:cubicBezTo>
                  <a:pt x="27327" y="1860"/>
                  <a:pt x="27108" y="2544"/>
                  <a:pt x="26752" y="3201"/>
                </a:cubicBezTo>
                <a:cubicBezTo>
                  <a:pt x="26473" y="3714"/>
                  <a:pt x="25698" y="4940"/>
                  <a:pt x="24916" y="4940"/>
                </a:cubicBezTo>
                <a:cubicBezTo>
                  <a:pt x="24779" y="4940"/>
                  <a:pt x="24642" y="4903"/>
                  <a:pt x="24507" y="4817"/>
                </a:cubicBezTo>
                <a:cubicBezTo>
                  <a:pt x="24644" y="4707"/>
                  <a:pt x="24754" y="4570"/>
                  <a:pt x="24863" y="4433"/>
                </a:cubicBezTo>
                <a:cubicBezTo>
                  <a:pt x="25466" y="4078"/>
                  <a:pt x="25986" y="3585"/>
                  <a:pt x="26314" y="2982"/>
                </a:cubicBezTo>
                <a:cubicBezTo>
                  <a:pt x="26372" y="2866"/>
                  <a:pt x="26266" y="2750"/>
                  <a:pt x="26170" y="2750"/>
                </a:cubicBezTo>
                <a:cubicBezTo>
                  <a:pt x="26130" y="2750"/>
                  <a:pt x="26092" y="2770"/>
                  <a:pt x="26068" y="2818"/>
                </a:cubicBezTo>
                <a:cubicBezTo>
                  <a:pt x="25794" y="3256"/>
                  <a:pt x="25493" y="3639"/>
                  <a:pt x="25137" y="3968"/>
                </a:cubicBezTo>
                <a:cubicBezTo>
                  <a:pt x="25274" y="3639"/>
                  <a:pt x="25301" y="3283"/>
                  <a:pt x="25274" y="2928"/>
                </a:cubicBezTo>
                <a:cubicBezTo>
                  <a:pt x="25246" y="2681"/>
                  <a:pt x="25192" y="2462"/>
                  <a:pt x="25110" y="2243"/>
                </a:cubicBezTo>
                <a:lnTo>
                  <a:pt x="25192" y="2243"/>
                </a:lnTo>
                <a:cubicBezTo>
                  <a:pt x="25958" y="1887"/>
                  <a:pt x="26698" y="1504"/>
                  <a:pt x="27437" y="1120"/>
                </a:cubicBezTo>
                <a:close/>
                <a:moveTo>
                  <a:pt x="23111" y="573"/>
                </a:moveTo>
                <a:lnTo>
                  <a:pt x="23111" y="573"/>
                </a:lnTo>
                <a:cubicBezTo>
                  <a:pt x="23658" y="1038"/>
                  <a:pt x="24233" y="1531"/>
                  <a:pt x="24562" y="2161"/>
                </a:cubicBezTo>
                <a:cubicBezTo>
                  <a:pt x="25000" y="2982"/>
                  <a:pt x="24945" y="4078"/>
                  <a:pt x="24124" y="4598"/>
                </a:cubicBezTo>
                <a:cubicBezTo>
                  <a:pt x="24042" y="4598"/>
                  <a:pt x="23960" y="4653"/>
                  <a:pt x="23905" y="4707"/>
                </a:cubicBezTo>
                <a:cubicBezTo>
                  <a:pt x="23823" y="3913"/>
                  <a:pt x="23686" y="3119"/>
                  <a:pt x="23549" y="2353"/>
                </a:cubicBezTo>
                <a:cubicBezTo>
                  <a:pt x="23536" y="2302"/>
                  <a:pt x="23494" y="2280"/>
                  <a:pt x="23455" y="2280"/>
                </a:cubicBezTo>
                <a:cubicBezTo>
                  <a:pt x="23410" y="2280"/>
                  <a:pt x="23370" y="2309"/>
                  <a:pt x="23385" y="2353"/>
                </a:cubicBezTo>
                <a:cubicBezTo>
                  <a:pt x="23467" y="3229"/>
                  <a:pt x="23521" y="4078"/>
                  <a:pt x="23631" y="4954"/>
                </a:cubicBezTo>
                <a:cubicBezTo>
                  <a:pt x="22536" y="3749"/>
                  <a:pt x="22317" y="1997"/>
                  <a:pt x="23111" y="573"/>
                </a:cubicBezTo>
                <a:close/>
                <a:moveTo>
                  <a:pt x="20455" y="7911"/>
                </a:moveTo>
                <a:cubicBezTo>
                  <a:pt x="20948" y="8048"/>
                  <a:pt x="21413" y="8267"/>
                  <a:pt x="21824" y="8568"/>
                </a:cubicBezTo>
                <a:cubicBezTo>
                  <a:pt x="21824" y="8587"/>
                  <a:pt x="21837" y="8607"/>
                  <a:pt x="21855" y="8607"/>
                </a:cubicBezTo>
                <a:cubicBezTo>
                  <a:pt x="21863" y="8607"/>
                  <a:pt x="21871" y="8603"/>
                  <a:pt x="21879" y="8595"/>
                </a:cubicBezTo>
                <a:cubicBezTo>
                  <a:pt x="22864" y="9390"/>
                  <a:pt x="23521" y="10622"/>
                  <a:pt x="23467" y="11909"/>
                </a:cubicBezTo>
                <a:cubicBezTo>
                  <a:pt x="22919" y="11361"/>
                  <a:pt x="22454" y="10759"/>
                  <a:pt x="22043" y="10074"/>
                </a:cubicBezTo>
                <a:cubicBezTo>
                  <a:pt x="22017" y="10022"/>
                  <a:pt x="21977" y="10000"/>
                  <a:pt x="21937" y="10000"/>
                </a:cubicBezTo>
                <a:cubicBezTo>
                  <a:pt x="21852" y="10000"/>
                  <a:pt x="21768" y="10099"/>
                  <a:pt x="21824" y="10211"/>
                </a:cubicBezTo>
                <a:cubicBezTo>
                  <a:pt x="22235" y="10950"/>
                  <a:pt x="22755" y="11635"/>
                  <a:pt x="23357" y="12237"/>
                </a:cubicBezTo>
                <a:cubicBezTo>
                  <a:pt x="21413" y="11963"/>
                  <a:pt x="20756" y="9691"/>
                  <a:pt x="20455" y="7911"/>
                </a:cubicBezTo>
                <a:close/>
                <a:moveTo>
                  <a:pt x="22043" y="6597"/>
                </a:moveTo>
                <a:cubicBezTo>
                  <a:pt x="22727" y="7199"/>
                  <a:pt x="23302" y="7856"/>
                  <a:pt x="23877" y="8568"/>
                </a:cubicBezTo>
                <a:cubicBezTo>
                  <a:pt x="23877" y="9800"/>
                  <a:pt x="23850" y="11032"/>
                  <a:pt x="23768" y="12237"/>
                </a:cubicBezTo>
                <a:lnTo>
                  <a:pt x="23740" y="12237"/>
                </a:lnTo>
                <a:cubicBezTo>
                  <a:pt x="23960" y="10594"/>
                  <a:pt x="23248" y="9006"/>
                  <a:pt x="21961" y="8103"/>
                </a:cubicBezTo>
                <a:cubicBezTo>
                  <a:pt x="21988" y="7610"/>
                  <a:pt x="22015" y="7089"/>
                  <a:pt x="22043" y="6597"/>
                </a:cubicBezTo>
                <a:close/>
                <a:moveTo>
                  <a:pt x="28614" y="7500"/>
                </a:moveTo>
                <a:cubicBezTo>
                  <a:pt x="27985" y="9554"/>
                  <a:pt x="26999" y="11936"/>
                  <a:pt x="24726" y="12292"/>
                </a:cubicBezTo>
                <a:cubicBezTo>
                  <a:pt x="25356" y="11416"/>
                  <a:pt x="26123" y="10649"/>
                  <a:pt x="26999" y="9965"/>
                </a:cubicBezTo>
                <a:cubicBezTo>
                  <a:pt x="27134" y="9852"/>
                  <a:pt x="27010" y="9628"/>
                  <a:pt x="26855" y="9628"/>
                </a:cubicBezTo>
                <a:cubicBezTo>
                  <a:pt x="26822" y="9628"/>
                  <a:pt x="26787" y="9639"/>
                  <a:pt x="26752" y="9663"/>
                </a:cubicBezTo>
                <a:cubicBezTo>
                  <a:pt x="25876" y="10293"/>
                  <a:pt x="25137" y="11032"/>
                  <a:pt x="24452" y="11854"/>
                </a:cubicBezTo>
                <a:cubicBezTo>
                  <a:pt x="24452" y="11744"/>
                  <a:pt x="24480" y="11635"/>
                  <a:pt x="24480" y="11553"/>
                </a:cubicBezTo>
                <a:cubicBezTo>
                  <a:pt x="25000" y="9554"/>
                  <a:pt x="26588" y="7938"/>
                  <a:pt x="28614" y="7500"/>
                </a:cubicBezTo>
                <a:close/>
                <a:moveTo>
                  <a:pt x="18976" y="14044"/>
                </a:moveTo>
                <a:lnTo>
                  <a:pt x="18976" y="14044"/>
                </a:lnTo>
                <a:cubicBezTo>
                  <a:pt x="20674" y="15057"/>
                  <a:pt x="22454" y="16372"/>
                  <a:pt x="22454" y="18480"/>
                </a:cubicBezTo>
                <a:cubicBezTo>
                  <a:pt x="21523" y="18069"/>
                  <a:pt x="20893" y="17358"/>
                  <a:pt x="20592" y="16344"/>
                </a:cubicBezTo>
                <a:cubicBezTo>
                  <a:pt x="20559" y="16257"/>
                  <a:pt x="20478" y="16217"/>
                  <a:pt x="20398" y="16217"/>
                </a:cubicBezTo>
                <a:cubicBezTo>
                  <a:pt x="20277" y="16217"/>
                  <a:pt x="20159" y="16306"/>
                  <a:pt x="20208" y="16454"/>
                </a:cubicBezTo>
                <a:cubicBezTo>
                  <a:pt x="20537" y="17604"/>
                  <a:pt x="21304" y="18453"/>
                  <a:pt x="22371" y="18918"/>
                </a:cubicBezTo>
                <a:cubicBezTo>
                  <a:pt x="22115" y="18979"/>
                  <a:pt x="21877" y="19007"/>
                  <a:pt x="21656" y="19007"/>
                </a:cubicBezTo>
                <a:cubicBezTo>
                  <a:pt x="19386" y="19007"/>
                  <a:pt x="18976" y="15991"/>
                  <a:pt x="18976" y="14044"/>
                </a:cubicBezTo>
                <a:close/>
                <a:moveTo>
                  <a:pt x="28292" y="17697"/>
                </a:moveTo>
                <a:cubicBezTo>
                  <a:pt x="28463" y="17697"/>
                  <a:pt x="28634" y="17703"/>
                  <a:pt x="28806" y="17713"/>
                </a:cubicBezTo>
                <a:cubicBezTo>
                  <a:pt x="28056" y="19720"/>
                  <a:pt x="26188" y="20466"/>
                  <a:pt x="24231" y="20466"/>
                </a:cubicBezTo>
                <a:cubicBezTo>
                  <a:pt x="23758" y="20466"/>
                  <a:pt x="23279" y="20422"/>
                  <a:pt x="22810" y="20342"/>
                </a:cubicBezTo>
                <a:cubicBezTo>
                  <a:pt x="23932" y="19877"/>
                  <a:pt x="25082" y="19384"/>
                  <a:pt x="26205" y="18918"/>
                </a:cubicBezTo>
                <a:cubicBezTo>
                  <a:pt x="26401" y="18845"/>
                  <a:pt x="26355" y="18550"/>
                  <a:pt x="26185" y="18550"/>
                </a:cubicBezTo>
                <a:cubicBezTo>
                  <a:pt x="26166" y="18550"/>
                  <a:pt x="26145" y="18554"/>
                  <a:pt x="26123" y="18562"/>
                </a:cubicBezTo>
                <a:cubicBezTo>
                  <a:pt x="25082" y="18973"/>
                  <a:pt x="24042" y="19384"/>
                  <a:pt x="23001" y="19794"/>
                </a:cubicBezTo>
                <a:cubicBezTo>
                  <a:pt x="24439" y="18432"/>
                  <a:pt x="26296" y="17697"/>
                  <a:pt x="28292" y="17697"/>
                </a:cubicBezTo>
                <a:close/>
                <a:moveTo>
                  <a:pt x="18264" y="20643"/>
                </a:moveTo>
                <a:cubicBezTo>
                  <a:pt x="19387" y="22368"/>
                  <a:pt x="19496" y="24477"/>
                  <a:pt x="18648" y="26366"/>
                </a:cubicBezTo>
                <a:cubicBezTo>
                  <a:pt x="18538" y="26503"/>
                  <a:pt x="18456" y="26612"/>
                  <a:pt x="18374" y="26722"/>
                </a:cubicBezTo>
                <a:cubicBezTo>
                  <a:pt x="18565" y="25216"/>
                  <a:pt x="18319" y="23710"/>
                  <a:pt x="17717" y="22368"/>
                </a:cubicBezTo>
                <a:cubicBezTo>
                  <a:pt x="17881" y="21793"/>
                  <a:pt x="18073" y="21218"/>
                  <a:pt x="18264" y="20643"/>
                </a:cubicBezTo>
                <a:close/>
                <a:moveTo>
                  <a:pt x="25114" y="24317"/>
                </a:moveTo>
                <a:cubicBezTo>
                  <a:pt x="25591" y="24317"/>
                  <a:pt x="25972" y="24393"/>
                  <a:pt x="26068" y="24614"/>
                </a:cubicBezTo>
                <a:cubicBezTo>
                  <a:pt x="26232" y="24942"/>
                  <a:pt x="24781" y="26037"/>
                  <a:pt x="24562" y="26202"/>
                </a:cubicBezTo>
                <a:cubicBezTo>
                  <a:pt x="24151" y="26476"/>
                  <a:pt x="23713" y="26695"/>
                  <a:pt x="23248" y="26859"/>
                </a:cubicBezTo>
                <a:cubicBezTo>
                  <a:pt x="22673" y="27051"/>
                  <a:pt x="22091" y="27146"/>
                  <a:pt x="21512" y="27146"/>
                </a:cubicBezTo>
                <a:cubicBezTo>
                  <a:pt x="20934" y="27146"/>
                  <a:pt x="20359" y="27051"/>
                  <a:pt x="19798" y="26859"/>
                </a:cubicBezTo>
                <a:cubicBezTo>
                  <a:pt x="20893" y="26393"/>
                  <a:pt x="21988" y="26147"/>
                  <a:pt x="23220" y="26065"/>
                </a:cubicBezTo>
                <a:cubicBezTo>
                  <a:pt x="23494" y="26037"/>
                  <a:pt x="23521" y="25599"/>
                  <a:pt x="23220" y="25599"/>
                </a:cubicBezTo>
                <a:cubicBezTo>
                  <a:pt x="21906" y="25654"/>
                  <a:pt x="20674" y="25955"/>
                  <a:pt x="19469" y="26448"/>
                </a:cubicBezTo>
                <a:cubicBezTo>
                  <a:pt x="20400" y="25627"/>
                  <a:pt x="21440" y="24997"/>
                  <a:pt x="22673" y="24668"/>
                </a:cubicBezTo>
                <a:cubicBezTo>
                  <a:pt x="23011" y="24579"/>
                  <a:pt x="24228" y="24317"/>
                  <a:pt x="25114" y="24317"/>
                </a:cubicBezTo>
                <a:close/>
                <a:moveTo>
                  <a:pt x="15563" y="33109"/>
                </a:moveTo>
                <a:cubicBezTo>
                  <a:pt x="15787" y="33109"/>
                  <a:pt x="16012" y="33115"/>
                  <a:pt x="16238" y="33129"/>
                </a:cubicBezTo>
                <a:cubicBezTo>
                  <a:pt x="17005" y="33184"/>
                  <a:pt x="17826" y="33321"/>
                  <a:pt x="18593" y="33567"/>
                </a:cubicBezTo>
                <a:cubicBezTo>
                  <a:pt x="19387" y="33814"/>
                  <a:pt x="20263" y="33896"/>
                  <a:pt x="19195" y="34471"/>
                </a:cubicBezTo>
                <a:cubicBezTo>
                  <a:pt x="18154" y="35038"/>
                  <a:pt x="17030" y="35302"/>
                  <a:pt x="15909" y="35302"/>
                </a:cubicBezTo>
                <a:cubicBezTo>
                  <a:pt x="14377" y="35302"/>
                  <a:pt x="12852" y="34809"/>
                  <a:pt x="11556" y="33923"/>
                </a:cubicBezTo>
                <a:cubicBezTo>
                  <a:pt x="11556" y="33923"/>
                  <a:pt x="11556" y="33923"/>
                  <a:pt x="11583" y="33896"/>
                </a:cubicBezTo>
                <a:cubicBezTo>
                  <a:pt x="12925" y="34170"/>
                  <a:pt x="14267" y="34361"/>
                  <a:pt x="15663" y="34361"/>
                </a:cubicBezTo>
                <a:cubicBezTo>
                  <a:pt x="15909" y="34361"/>
                  <a:pt x="15882" y="34005"/>
                  <a:pt x="15663" y="34005"/>
                </a:cubicBezTo>
                <a:cubicBezTo>
                  <a:pt x="14540" y="33923"/>
                  <a:pt x="13445" y="33786"/>
                  <a:pt x="12322" y="33595"/>
                </a:cubicBezTo>
                <a:cubicBezTo>
                  <a:pt x="13370" y="33276"/>
                  <a:pt x="14456" y="33109"/>
                  <a:pt x="15563" y="33109"/>
                </a:cubicBezTo>
                <a:close/>
                <a:moveTo>
                  <a:pt x="23016" y="1"/>
                </a:moveTo>
                <a:cubicBezTo>
                  <a:pt x="22947" y="1"/>
                  <a:pt x="22880" y="35"/>
                  <a:pt x="22837" y="107"/>
                </a:cubicBezTo>
                <a:cubicBezTo>
                  <a:pt x="21742" y="1777"/>
                  <a:pt x="22015" y="3995"/>
                  <a:pt x="23521" y="5310"/>
                </a:cubicBezTo>
                <a:cubicBezTo>
                  <a:pt x="23554" y="5342"/>
                  <a:pt x="23590" y="5355"/>
                  <a:pt x="23627" y="5355"/>
                </a:cubicBezTo>
                <a:cubicBezTo>
                  <a:pt x="23715" y="5355"/>
                  <a:pt x="23803" y="5278"/>
                  <a:pt x="23823" y="5200"/>
                </a:cubicBezTo>
                <a:lnTo>
                  <a:pt x="23850" y="5200"/>
                </a:lnTo>
                <a:cubicBezTo>
                  <a:pt x="23850" y="6131"/>
                  <a:pt x="23850" y="7062"/>
                  <a:pt x="23877" y="7993"/>
                </a:cubicBezTo>
                <a:cubicBezTo>
                  <a:pt x="23357" y="7254"/>
                  <a:pt x="22700" y="6597"/>
                  <a:pt x="21988" y="6076"/>
                </a:cubicBezTo>
                <a:cubicBezTo>
                  <a:pt x="21961" y="6056"/>
                  <a:pt x="21933" y="6048"/>
                  <a:pt x="21905" y="6048"/>
                </a:cubicBezTo>
                <a:cubicBezTo>
                  <a:pt x="21820" y="6048"/>
                  <a:pt x="21742" y="6130"/>
                  <a:pt x="21742" y="6213"/>
                </a:cubicBezTo>
                <a:cubicBezTo>
                  <a:pt x="21769" y="6816"/>
                  <a:pt x="21769" y="7418"/>
                  <a:pt x="21796" y="7993"/>
                </a:cubicBezTo>
                <a:cubicBezTo>
                  <a:pt x="21331" y="7719"/>
                  <a:pt x="20811" y="7500"/>
                  <a:pt x="20236" y="7418"/>
                </a:cubicBezTo>
                <a:cubicBezTo>
                  <a:pt x="20219" y="7415"/>
                  <a:pt x="20202" y="7414"/>
                  <a:pt x="20186" y="7414"/>
                </a:cubicBezTo>
                <a:cubicBezTo>
                  <a:pt x="20045" y="7414"/>
                  <a:pt x="19937" y="7520"/>
                  <a:pt x="19962" y="7692"/>
                </a:cubicBezTo>
                <a:cubicBezTo>
                  <a:pt x="20280" y="9682"/>
                  <a:pt x="21113" y="12547"/>
                  <a:pt x="23508" y="12547"/>
                </a:cubicBezTo>
                <a:cubicBezTo>
                  <a:pt x="23584" y="12547"/>
                  <a:pt x="23661" y="12544"/>
                  <a:pt x="23740" y="12538"/>
                </a:cubicBezTo>
                <a:lnTo>
                  <a:pt x="23740" y="12538"/>
                </a:lnTo>
                <a:cubicBezTo>
                  <a:pt x="23604" y="14291"/>
                  <a:pt x="23357" y="16043"/>
                  <a:pt x="22892" y="17768"/>
                </a:cubicBezTo>
                <a:cubicBezTo>
                  <a:pt x="22892" y="17796"/>
                  <a:pt x="22864" y="17823"/>
                  <a:pt x="22864" y="17850"/>
                </a:cubicBezTo>
                <a:cubicBezTo>
                  <a:pt x="22563" y="15797"/>
                  <a:pt x="20619" y="14482"/>
                  <a:pt x="18867" y="13442"/>
                </a:cubicBezTo>
                <a:cubicBezTo>
                  <a:pt x="18835" y="13423"/>
                  <a:pt x="18800" y="13414"/>
                  <a:pt x="18765" y="13414"/>
                </a:cubicBezTo>
                <a:cubicBezTo>
                  <a:pt x="18651" y="13414"/>
                  <a:pt x="18538" y="13508"/>
                  <a:pt x="18538" y="13634"/>
                </a:cubicBezTo>
                <a:cubicBezTo>
                  <a:pt x="18483" y="15140"/>
                  <a:pt x="18428" y="16837"/>
                  <a:pt x="19387" y="18097"/>
                </a:cubicBezTo>
                <a:cubicBezTo>
                  <a:pt x="19952" y="18830"/>
                  <a:pt x="20758" y="19306"/>
                  <a:pt x="21620" y="19306"/>
                </a:cubicBezTo>
                <a:cubicBezTo>
                  <a:pt x="21885" y="19306"/>
                  <a:pt x="22156" y="19261"/>
                  <a:pt x="22426" y="19165"/>
                </a:cubicBezTo>
                <a:lnTo>
                  <a:pt x="22454" y="19165"/>
                </a:lnTo>
                <a:cubicBezTo>
                  <a:pt x="22344" y="19493"/>
                  <a:pt x="22235" y="19822"/>
                  <a:pt x="22098" y="20150"/>
                </a:cubicBezTo>
                <a:cubicBezTo>
                  <a:pt x="22043" y="20178"/>
                  <a:pt x="21988" y="20178"/>
                  <a:pt x="21961" y="20205"/>
                </a:cubicBezTo>
                <a:cubicBezTo>
                  <a:pt x="21769" y="20287"/>
                  <a:pt x="21714" y="20534"/>
                  <a:pt x="21906" y="20643"/>
                </a:cubicBezTo>
                <a:cubicBezTo>
                  <a:pt x="21221" y="22286"/>
                  <a:pt x="20373" y="23847"/>
                  <a:pt x="19359" y="25326"/>
                </a:cubicBezTo>
                <a:cubicBezTo>
                  <a:pt x="19880" y="23573"/>
                  <a:pt x="19524" y="21656"/>
                  <a:pt x="18374" y="20123"/>
                </a:cubicBezTo>
                <a:cubicBezTo>
                  <a:pt x="18324" y="20074"/>
                  <a:pt x="18259" y="20047"/>
                  <a:pt x="18196" y="20047"/>
                </a:cubicBezTo>
                <a:cubicBezTo>
                  <a:pt x="18120" y="20047"/>
                  <a:pt x="18048" y="20087"/>
                  <a:pt x="18018" y="20178"/>
                </a:cubicBezTo>
                <a:cubicBezTo>
                  <a:pt x="17881" y="20808"/>
                  <a:pt x="17717" y="21410"/>
                  <a:pt x="17552" y="22040"/>
                </a:cubicBezTo>
                <a:cubicBezTo>
                  <a:pt x="17196" y="21355"/>
                  <a:pt x="16758" y="20725"/>
                  <a:pt x="16238" y="20150"/>
                </a:cubicBezTo>
                <a:cubicBezTo>
                  <a:pt x="16189" y="20089"/>
                  <a:pt x="16117" y="20060"/>
                  <a:pt x="16046" y="20060"/>
                </a:cubicBezTo>
                <a:cubicBezTo>
                  <a:pt x="15959" y="20060"/>
                  <a:pt x="15872" y="20103"/>
                  <a:pt x="15827" y="20178"/>
                </a:cubicBezTo>
                <a:cubicBezTo>
                  <a:pt x="14650" y="22724"/>
                  <a:pt x="15143" y="25818"/>
                  <a:pt x="17306" y="27680"/>
                </a:cubicBezTo>
                <a:cubicBezTo>
                  <a:pt x="17339" y="27714"/>
                  <a:pt x="17376" y="27727"/>
                  <a:pt x="17410" y="27727"/>
                </a:cubicBezTo>
                <a:cubicBezTo>
                  <a:pt x="17516" y="27727"/>
                  <a:pt x="17601" y="27592"/>
                  <a:pt x="17498" y="27489"/>
                </a:cubicBezTo>
                <a:cubicBezTo>
                  <a:pt x="15772" y="25654"/>
                  <a:pt x="15197" y="23135"/>
                  <a:pt x="16128" y="20808"/>
                </a:cubicBezTo>
                <a:lnTo>
                  <a:pt x="16128" y="20808"/>
                </a:lnTo>
                <a:cubicBezTo>
                  <a:pt x="16649" y="21410"/>
                  <a:pt x="17032" y="22067"/>
                  <a:pt x="17333" y="22779"/>
                </a:cubicBezTo>
                <a:cubicBezTo>
                  <a:pt x="17333" y="22861"/>
                  <a:pt x="17361" y="22889"/>
                  <a:pt x="17415" y="22916"/>
                </a:cubicBezTo>
                <a:cubicBezTo>
                  <a:pt x="17908" y="24121"/>
                  <a:pt x="18100" y="25435"/>
                  <a:pt x="17936" y="26804"/>
                </a:cubicBezTo>
                <a:cubicBezTo>
                  <a:pt x="17634" y="25928"/>
                  <a:pt x="17333" y="25052"/>
                  <a:pt x="17059" y="24203"/>
                </a:cubicBezTo>
                <a:cubicBezTo>
                  <a:pt x="17026" y="24104"/>
                  <a:pt x="16949" y="24062"/>
                  <a:pt x="16872" y="24062"/>
                </a:cubicBezTo>
                <a:cubicBezTo>
                  <a:pt x="16757" y="24062"/>
                  <a:pt x="16643" y="24154"/>
                  <a:pt x="16676" y="24285"/>
                </a:cubicBezTo>
                <a:cubicBezTo>
                  <a:pt x="17059" y="25353"/>
                  <a:pt x="17415" y="26421"/>
                  <a:pt x="17771" y="27489"/>
                </a:cubicBezTo>
                <a:cubicBezTo>
                  <a:pt x="16621" y="28885"/>
                  <a:pt x="15362" y="30117"/>
                  <a:pt x="14020" y="31240"/>
                </a:cubicBezTo>
                <a:cubicBezTo>
                  <a:pt x="14458" y="29652"/>
                  <a:pt x="13664" y="27434"/>
                  <a:pt x="12980" y="26092"/>
                </a:cubicBezTo>
                <a:cubicBezTo>
                  <a:pt x="12932" y="26012"/>
                  <a:pt x="12837" y="25970"/>
                  <a:pt x="12745" y="25970"/>
                </a:cubicBezTo>
                <a:cubicBezTo>
                  <a:pt x="12679" y="25970"/>
                  <a:pt x="12615" y="25992"/>
                  <a:pt x="12569" y="26037"/>
                </a:cubicBezTo>
                <a:cubicBezTo>
                  <a:pt x="10762" y="27845"/>
                  <a:pt x="9995" y="30610"/>
                  <a:pt x="10899" y="33047"/>
                </a:cubicBezTo>
                <a:cubicBezTo>
                  <a:pt x="10943" y="33158"/>
                  <a:pt x="11032" y="33206"/>
                  <a:pt x="11118" y="33206"/>
                </a:cubicBezTo>
                <a:cubicBezTo>
                  <a:pt x="11246" y="33206"/>
                  <a:pt x="11369" y="33101"/>
                  <a:pt x="11337" y="32938"/>
                </a:cubicBezTo>
                <a:cubicBezTo>
                  <a:pt x="11309" y="32719"/>
                  <a:pt x="11255" y="32527"/>
                  <a:pt x="11200" y="32335"/>
                </a:cubicBezTo>
                <a:cubicBezTo>
                  <a:pt x="10816" y="30254"/>
                  <a:pt x="11282" y="28255"/>
                  <a:pt x="12706" y="26667"/>
                </a:cubicBezTo>
                <a:cubicBezTo>
                  <a:pt x="13472" y="28228"/>
                  <a:pt x="14321" y="30720"/>
                  <a:pt x="13089" y="31979"/>
                </a:cubicBezTo>
                <a:cubicBezTo>
                  <a:pt x="12870" y="32143"/>
                  <a:pt x="12678" y="32280"/>
                  <a:pt x="12487" y="32417"/>
                </a:cubicBezTo>
                <a:cubicBezTo>
                  <a:pt x="12350" y="32472"/>
                  <a:pt x="12213" y="32554"/>
                  <a:pt x="12076" y="32582"/>
                </a:cubicBezTo>
                <a:cubicBezTo>
                  <a:pt x="12240" y="31705"/>
                  <a:pt x="12432" y="30802"/>
                  <a:pt x="12596" y="29898"/>
                </a:cubicBezTo>
                <a:cubicBezTo>
                  <a:pt x="12630" y="29763"/>
                  <a:pt x="12507" y="29669"/>
                  <a:pt x="12395" y="29669"/>
                </a:cubicBezTo>
                <a:cubicBezTo>
                  <a:pt x="12326" y="29669"/>
                  <a:pt x="12261" y="29705"/>
                  <a:pt x="12240" y="29789"/>
                </a:cubicBezTo>
                <a:cubicBezTo>
                  <a:pt x="12049" y="30802"/>
                  <a:pt x="11857" y="31815"/>
                  <a:pt x="11638" y="32801"/>
                </a:cubicBezTo>
                <a:cubicBezTo>
                  <a:pt x="11638" y="32883"/>
                  <a:pt x="11665" y="32938"/>
                  <a:pt x="11693" y="32965"/>
                </a:cubicBezTo>
                <a:cubicBezTo>
                  <a:pt x="8270" y="35238"/>
                  <a:pt x="4382" y="36744"/>
                  <a:pt x="220" y="37428"/>
                </a:cubicBezTo>
                <a:cubicBezTo>
                  <a:pt x="1" y="37483"/>
                  <a:pt x="56" y="37811"/>
                  <a:pt x="275" y="37811"/>
                </a:cubicBezTo>
                <a:cubicBezTo>
                  <a:pt x="4163" y="37483"/>
                  <a:pt x="7914" y="36141"/>
                  <a:pt x="11227" y="34115"/>
                </a:cubicBezTo>
                <a:cubicBezTo>
                  <a:pt x="12568" y="35221"/>
                  <a:pt x="14216" y="35761"/>
                  <a:pt x="15871" y="35761"/>
                </a:cubicBezTo>
                <a:cubicBezTo>
                  <a:pt x="17495" y="35761"/>
                  <a:pt x="19126" y="35241"/>
                  <a:pt x="20482" y="34224"/>
                </a:cubicBezTo>
                <a:cubicBezTo>
                  <a:pt x="20619" y="34115"/>
                  <a:pt x="20674" y="33869"/>
                  <a:pt x="20482" y="33786"/>
                </a:cubicBezTo>
                <a:cubicBezTo>
                  <a:pt x="18871" y="33036"/>
                  <a:pt x="17187" y="32653"/>
                  <a:pt x="15495" y="32653"/>
                </a:cubicBezTo>
                <a:cubicBezTo>
                  <a:pt x="14656" y="32653"/>
                  <a:pt x="13815" y="32747"/>
                  <a:pt x="12980" y="32938"/>
                </a:cubicBezTo>
                <a:cubicBezTo>
                  <a:pt x="13308" y="32719"/>
                  <a:pt x="13637" y="32472"/>
                  <a:pt x="13965" y="32198"/>
                </a:cubicBezTo>
                <a:cubicBezTo>
                  <a:pt x="15170" y="32116"/>
                  <a:pt x="16348" y="32034"/>
                  <a:pt x="17552" y="31952"/>
                </a:cubicBezTo>
                <a:cubicBezTo>
                  <a:pt x="17826" y="31924"/>
                  <a:pt x="17826" y="31514"/>
                  <a:pt x="17552" y="31514"/>
                </a:cubicBezTo>
                <a:cubicBezTo>
                  <a:pt x="16567" y="31596"/>
                  <a:pt x="15553" y="31651"/>
                  <a:pt x="14568" y="31733"/>
                </a:cubicBezTo>
                <a:cubicBezTo>
                  <a:pt x="14732" y="31596"/>
                  <a:pt x="14896" y="31459"/>
                  <a:pt x="15061" y="31295"/>
                </a:cubicBezTo>
                <a:cubicBezTo>
                  <a:pt x="16086" y="30773"/>
                  <a:pt x="17210" y="30506"/>
                  <a:pt x="18350" y="30506"/>
                </a:cubicBezTo>
                <a:cubicBezTo>
                  <a:pt x="19006" y="30506"/>
                  <a:pt x="19668" y="30594"/>
                  <a:pt x="20318" y="30774"/>
                </a:cubicBezTo>
                <a:cubicBezTo>
                  <a:pt x="19277" y="31486"/>
                  <a:pt x="18155" y="32034"/>
                  <a:pt x="16977" y="32527"/>
                </a:cubicBezTo>
                <a:cubicBezTo>
                  <a:pt x="16875" y="32578"/>
                  <a:pt x="16940" y="32749"/>
                  <a:pt x="17060" y="32749"/>
                </a:cubicBezTo>
                <a:cubicBezTo>
                  <a:pt x="17069" y="32749"/>
                  <a:pt x="17078" y="32748"/>
                  <a:pt x="17087" y="32746"/>
                </a:cubicBezTo>
                <a:cubicBezTo>
                  <a:pt x="18456" y="32226"/>
                  <a:pt x="19743" y="31568"/>
                  <a:pt x="21030" y="30911"/>
                </a:cubicBezTo>
                <a:cubicBezTo>
                  <a:pt x="21249" y="30829"/>
                  <a:pt x="21167" y="30528"/>
                  <a:pt x="20975" y="30446"/>
                </a:cubicBezTo>
                <a:cubicBezTo>
                  <a:pt x="20123" y="30134"/>
                  <a:pt x="19257" y="29983"/>
                  <a:pt x="18403" y="29983"/>
                </a:cubicBezTo>
                <a:cubicBezTo>
                  <a:pt x="17609" y="29983"/>
                  <a:pt x="16825" y="30113"/>
                  <a:pt x="16074" y="30364"/>
                </a:cubicBezTo>
                <a:cubicBezTo>
                  <a:pt x="16950" y="29542"/>
                  <a:pt x="17771" y="28666"/>
                  <a:pt x="18511" y="27735"/>
                </a:cubicBezTo>
                <a:cubicBezTo>
                  <a:pt x="18675" y="27516"/>
                  <a:pt x="18867" y="27297"/>
                  <a:pt x="19031" y="27078"/>
                </a:cubicBezTo>
                <a:cubicBezTo>
                  <a:pt x="19820" y="27438"/>
                  <a:pt x="20653" y="27610"/>
                  <a:pt x="21474" y="27610"/>
                </a:cubicBezTo>
                <a:cubicBezTo>
                  <a:pt x="23587" y="27610"/>
                  <a:pt x="25625" y="26476"/>
                  <a:pt x="26670" y="24504"/>
                </a:cubicBezTo>
                <a:cubicBezTo>
                  <a:pt x="26725" y="24395"/>
                  <a:pt x="26670" y="24203"/>
                  <a:pt x="26506" y="24175"/>
                </a:cubicBezTo>
                <a:cubicBezTo>
                  <a:pt x="25921" y="24043"/>
                  <a:pt x="25333" y="23978"/>
                  <a:pt x="24751" y="23978"/>
                </a:cubicBezTo>
                <a:cubicBezTo>
                  <a:pt x="23044" y="23978"/>
                  <a:pt x="21392" y="24538"/>
                  <a:pt x="20044" y="25599"/>
                </a:cubicBezTo>
                <a:cubicBezTo>
                  <a:pt x="21084" y="24039"/>
                  <a:pt x="21879" y="22423"/>
                  <a:pt x="22536" y="20780"/>
                </a:cubicBezTo>
                <a:cubicBezTo>
                  <a:pt x="23073" y="20881"/>
                  <a:pt x="23625" y="20936"/>
                  <a:pt x="24172" y="20936"/>
                </a:cubicBezTo>
                <a:cubicBezTo>
                  <a:pt x="26440" y="20936"/>
                  <a:pt x="28626" y="19998"/>
                  <a:pt x="29354" y="17549"/>
                </a:cubicBezTo>
                <a:cubicBezTo>
                  <a:pt x="29408" y="17385"/>
                  <a:pt x="29272" y="17275"/>
                  <a:pt x="29135" y="17248"/>
                </a:cubicBezTo>
                <a:cubicBezTo>
                  <a:pt x="28864" y="17222"/>
                  <a:pt x="28596" y="17209"/>
                  <a:pt x="28329" y="17209"/>
                </a:cubicBezTo>
                <a:cubicBezTo>
                  <a:pt x="26355" y="17209"/>
                  <a:pt x="24507" y="17917"/>
                  <a:pt x="23083" y="19219"/>
                </a:cubicBezTo>
                <a:cubicBezTo>
                  <a:pt x="23138" y="18973"/>
                  <a:pt x="23220" y="18754"/>
                  <a:pt x="23275" y="18508"/>
                </a:cubicBezTo>
                <a:cubicBezTo>
                  <a:pt x="24233" y="17850"/>
                  <a:pt x="25246" y="16892"/>
                  <a:pt x="25739" y="15906"/>
                </a:cubicBezTo>
                <a:cubicBezTo>
                  <a:pt x="25800" y="15806"/>
                  <a:pt x="25712" y="15691"/>
                  <a:pt x="25629" y="15691"/>
                </a:cubicBezTo>
                <a:cubicBezTo>
                  <a:pt x="25599" y="15691"/>
                  <a:pt x="25569" y="15706"/>
                  <a:pt x="25548" y="15742"/>
                </a:cubicBezTo>
                <a:cubicBezTo>
                  <a:pt x="25110" y="16208"/>
                  <a:pt x="24781" y="16755"/>
                  <a:pt x="24343" y="17221"/>
                </a:cubicBezTo>
                <a:cubicBezTo>
                  <a:pt x="24042" y="17549"/>
                  <a:pt x="23713" y="17823"/>
                  <a:pt x="23385" y="18097"/>
                </a:cubicBezTo>
                <a:cubicBezTo>
                  <a:pt x="23494" y="17741"/>
                  <a:pt x="23576" y="17358"/>
                  <a:pt x="23658" y="16974"/>
                </a:cubicBezTo>
                <a:cubicBezTo>
                  <a:pt x="23713" y="16974"/>
                  <a:pt x="23740" y="16974"/>
                  <a:pt x="23768" y="16947"/>
                </a:cubicBezTo>
                <a:cubicBezTo>
                  <a:pt x="24726" y="15742"/>
                  <a:pt x="25821" y="14674"/>
                  <a:pt x="27081" y="13798"/>
                </a:cubicBezTo>
                <a:lnTo>
                  <a:pt x="27081" y="13798"/>
                </a:lnTo>
                <a:cubicBezTo>
                  <a:pt x="27054" y="14948"/>
                  <a:pt x="26862" y="16043"/>
                  <a:pt x="26533" y="17138"/>
                </a:cubicBezTo>
                <a:cubicBezTo>
                  <a:pt x="26485" y="17268"/>
                  <a:pt x="26589" y="17349"/>
                  <a:pt x="26700" y="17349"/>
                </a:cubicBezTo>
                <a:cubicBezTo>
                  <a:pt x="26776" y="17349"/>
                  <a:pt x="26856" y="17310"/>
                  <a:pt x="26889" y="17221"/>
                </a:cubicBezTo>
                <a:cubicBezTo>
                  <a:pt x="27273" y="15988"/>
                  <a:pt x="27464" y="14756"/>
                  <a:pt x="27464" y="13469"/>
                </a:cubicBezTo>
                <a:cubicBezTo>
                  <a:pt x="27464" y="13365"/>
                  <a:pt x="27369" y="13277"/>
                  <a:pt x="27275" y="13277"/>
                </a:cubicBezTo>
                <a:cubicBezTo>
                  <a:pt x="27246" y="13277"/>
                  <a:pt x="27217" y="13285"/>
                  <a:pt x="27191" y="13305"/>
                </a:cubicBezTo>
                <a:cubicBezTo>
                  <a:pt x="25849" y="14209"/>
                  <a:pt x="24699" y="15331"/>
                  <a:pt x="23740" y="16618"/>
                </a:cubicBezTo>
                <a:cubicBezTo>
                  <a:pt x="24014" y="15386"/>
                  <a:pt x="24233" y="14127"/>
                  <a:pt x="24370" y="12867"/>
                </a:cubicBezTo>
                <a:cubicBezTo>
                  <a:pt x="27327" y="12785"/>
                  <a:pt x="28532" y="9691"/>
                  <a:pt x="29244" y="7254"/>
                </a:cubicBezTo>
                <a:cubicBezTo>
                  <a:pt x="29294" y="7053"/>
                  <a:pt x="29138" y="6922"/>
                  <a:pt x="28964" y="6922"/>
                </a:cubicBezTo>
                <a:cubicBezTo>
                  <a:pt x="28948" y="6922"/>
                  <a:pt x="28932" y="6923"/>
                  <a:pt x="28916" y="6925"/>
                </a:cubicBezTo>
                <a:cubicBezTo>
                  <a:pt x="26944" y="7199"/>
                  <a:pt x="25301" y="8513"/>
                  <a:pt x="24535" y="10266"/>
                </a:cubicBezTo>
                <a:cubicBezTo>
                  <a:pt x="24617" y="8568"/>
                  <a:pt x="24617" y="6843"/>
                  <a:pt x="24535" y="5091"/>
                </a:cubicBezTo>
                <a:lnTo>
                  <a:pt x="24535" y="5091"/>
                </a:lnTo>
                <a:cubicBezTo>
                  <a:pt x="24649" y="5138"/>
                  <a:pt x="24769" y="5159"/>
                  <a:pt x="24891" y="5159"/>
                </a:cubicBezTo>
                <a:cubicBezTo>
                  <a:pt x="25408" y="5159"/>
                  <a:pt x="25960" y="4778"/>
                  <a:pt x="26314" y="4379"/>
                </a:cubicBezTo>
                <a:cubicBezTo>
                  <a:pt x="27191" y="3393"/>
                  <a:pt x="27656" y="2106"/>
                  <a:pt x="27875" y="819"/>
                </a:cubicBezTo>
                <a:cubicBezTo>
                  <a:pt x="27897" y="666"/>
                  <a:pt x="27797" y="548"/>
                  <a:pt x="27672" y="548"/>
                </a:cubicBezTo>
                <a:cubicBezTo>
                  <a:pt x="27641" y="548"/>
                  <a:pt x="27607" y="556"/>
                  <a:pt x="27574" y="573"/>
                </a:cubicBezTo>
                <a:cubicBezTo>
                  <a:pt x="26725" y="1011"/>
                  <a:pt x="25821" y="1422"/>
                  <a:pt x="25000" y="1887"/>
                </a:cubicBezTo>
                <a:cubicBezTo>
                  <a:pt x="24973" y="1914"/>
                  <a:pt x="24973" y="1914"/>
                  <a:pt x="24945" y="1914"/>
                </a:cubicBezTo>
                <a:cubicBezTo>
                  <a:pt x="24562" y="1175"/>
                  <a:pt x="23850" y="573"/>
                  <a:pt x="23193" y="80"/>
                </a:cubicBezTo>
                <a:cubicBezTo>
                  <a:pt x="23141" y="28"/>
                  <a:pt x="23077" y="1"/>
                  <a:pt x="2301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" name="Google Shape;45;p5"/>
          <p:cNvSpPr/>
          <p:nvPr/>
        </p:nvSpPr>
        <p:spPr>
          <a:xfrm rot="3267500">
            <a:off x="174521" y="101224"/>
            <a:ext cx="735231" cy="945308"/>
          </a:xfrm>
          <a:custGeom>
            <a:avLst/>
            <a:gdLst/>
            <a:ahLst/>
            <a:cxnLst/>
            <a:rect l="l" t="t" r="r" b="b"/>
            <a:pathLst>
              <a:path w="29409" h="37812" extrusionOk="0">
                <a:moveTo>
                  <a:pt x="27437" y="1120"/>
                </a:moveTo>
                <a:lnTo>
                  <a:pt x="27437" y="1120"/>
                </a:lnTo>
                <a:cubicBezTo>
                  <a:pt x="27327" y="1860"/>
                  <a:pt x="27108" y="2544"/>
                  <a:pt x="26752" y="3201"/>
                </a:cubicBezTo>
                <a:cubicBezTo>
                  <a:pt x="26473" y="3714"/>
                  <a:pt x="25698" y="4940"/>
                  <a:pt x="24916" y="4940"/>
                </a:cubicBezTo>
                <a:cubicBezTo>
                  <a:pt x="24779" y="4940"/>
                  <a:pt x="24642" y="4903"/>
                  <a:pt x="24507" y="4817"/>
                </a:cubicBezTo>
                <a:cubicBezTo>
                  <a:pt x="24644" y="4707"/>
                  <a:pt x="24754" y="4570"/>
                  <a:pt x="24863" y="4433"/>
                </a:cubicBezTo>
                <a:cubicBezTo>
                  <a:pt x="25466" y="4078"/>
                  <a:pt x="25986" y="3585"/>
                  <a:pt x="26314" y="2982"/>
                </a:cubicBezTo>
                <a:cubicBezTo>
                  <a:pt x="26372" y="2866"/>
                  <a:pt x="26266" y="2750"/>
                  <a:pt x="26170" y="2750"/>
                </a:cubicBezTo>
                <a:cubicBezTo>
                  <a:pt x="26130" y="2750"/>
                  <a:pt x="26092" y="2770"/>
                  <a:pt x="26068" y="2818"/>
                </a:cubicBezTo>
                <a:cubicBezTo>
                  <a:pt x="25794" y="3256"/>
                  <a:pt x="25493" y="3639"/>
                  <a:pt x="25137" y="3968"/>
                </a:cubicBezTo>
                <a:cubicBezTo>
                  <a:pt x="25274" y="3639"/>
                  <a:pt x="25301" y="3283"/>
                  <a:pt x="25274" y="2928"/>
                </a:cubicBezTo>
                <a:cubicBezTo>
                  <a:pt x="25246" y="2681"/>
                  <a:pt x="25192" y="2462"/>
                  <a:pt x="25110" y="2243"/>
                </a:cubicBezTo>
                <a:lnTo>
                  <a:pt x="25192" y="2243"/>
                </a:lnTo>
                <a:cubicBezTo>
                  <a:pt x="25958" y="1887"/>
                  <a:pt x="26698" y="1504"/>
                  <a:pt x="27437" y="1120"/>
                </a:cubicBezTo>
                <a:close/>
                <a:moveTo>
                  <a:pt x="23111" y="573"/>
                </a:moveTo>
                <a:lnTo>
                  <a:pt x="23111" y="573"/>
                </a:lnTo>
                <a:cubicBezTo>
                  <a:pt x="23658" y="1038"/>
                  <a:pt x="24233" y="1531"/>
                  <a:pt x="24562" y="2161"/>
                </a:cubicBezTo>
                <a:cubicBezTo>
                  <a:pt x="25000" y="2982"/>
                  <a:pt x="24945" y="4078"/>
                  <a:pt x="24124" y="4598"/>
                </a:cubicBezTo>
                <a:cubicBezTo>
                  <a:pt x="24042" y="4598"/>
                  <a:pt x="23960" y="4653"/>
                  <a:pt x="23905" y="4707"/>
                </a:cubicBezTo>
                <a:cubicBezTo>
                  <a:pt x="23823" y="3913"/>
                  <a:pt x="23686" y="3119"/>
                  <a:pt x="23549" y="2353"/>
                </a:cubicBezTo>
                <a:cubicBezTo>
                  <a:pt x="23536" y="2302"/>
                  <a:pt x="23494" y="2280"/>
                  <a:pt x="23455" y="2280"/>
                </a:cubicBezTo>
                <a:cubicBezTo>
                  <a:pt x="23410" y="2280"/>
                  <a:pt x="23370" y="2309"/>
                  <a:pt x="23385" y="2353"/>
                </a:cubicBezTo>
                <a:cubicBezTo>
                  <a:pt x="23467" y="3229"/>
                  <a:pt x="23521" y="4078"/>
                  <a:pt x="23631" y="4954"/>
                </a:cubicBezTo>
                <a:cubicBezTo>
                  <a:pt x="22536" y="3749"/>
                  <a:pt x="22317" y="1997"/>
                  <a:pt x="23111" y="573"/>
                </a:cubicBezTo>
                <a:close/>
                <a:moveTo>
                  <a:pt x="20455" y="7911"/>
                </a:moveTo>
                <a:cubicBezTo>
                  <a:pt x="20948" y="8048"/>
                  <a:pt x="21413" y="8267"/>
                  <a:pt x="21824" y="8568"/>
                </a:cubicBezTo>
                <a:cubicBezTo>
                  <a:pt x="21824" y="8587"/>
                  <a:pt x="21837" y="8607"/>
                  <a:pt x="21855" y="8607"/>
                </a:cubicBezTo>
                <a:cubicBezTo>
                  <a:pt x="21863" y="8607"/>
                  <a:pt x="21871" y="8603"/>
                  <a:pt x="21879" y="8595"/>
                </a:cubicBezTo>
                <a:cubicBezTo>
                  <a:pt x="22864" y="9390"/>
                  <a:pt x="23521" y="10622"/>
                  <a:pt x="23467" y="11909"/>
                </a:cubicBezTo>
                <a:cubicBezTo>
                  <a:pt x="22919" y="11361"/>
                  <a:pt x="22454" y="10759"/>
                  <a:pt x="22043" y="10074"/>
                </a:cubicBezTo>
                <a:cubicBezTo>
                  <a:pt x="22017" y="10022"/>
                  <a:pt x="21977" y="10000"/>
                  <a:pt x="21937" y="10000"/>
                </a:cubicBezTo>
                <a:cubicBezTo>
                  <a:pt x="21852" y="10000"/>
                  <a:pt x="21768" y="10099"/>
                  <a:pt x="21824" y="10211"/>
                </a:cubicBezTo>
                <a:cubicBezTo>
                  <a:pt x="22235" y="10950"/>
                  <a:pt x="22755" y="11635"/>
                  <a:pt x="23357" y="12237"/>
                </a:cubicBezTo>
                <a:cubicBezTo>
                  <a:pt x="21413" y="11963"/>
                  <a:pt x="20756" y="9691"/>
                  <a:pt x="20455" y="7911"/>
                </a:cubicBezTo>
                <a:close/>
                <a:moveTo>
                  <a:pt x="22043" y="6597"/>
                </a:moveTo>
                <a:cubicBezTo>
                  <a:pt x="22727" y="7199"/>
                  <a:pt x="23302" y="7856"/>
                  <a:pt x="23877" y="8568"/>
                </a:cubicBezTo>
                <a:cubicBezTo>
                  <a:pt x="23877" y="9800"/>
                  <a:pt x="23850" y="11032"/>
                  <a:pt x="23768" y="12237"/>
                </a:cubicBezTo>
                <a:lnTo>
                  <a:pt x="23740" y="12237"/>
                </a:lnTo>
                <a:cubicBezTo>
                  <a:pt x="23960" y="10594"/>
                  <a:pt x="23248" y="9006"/>
                  <a:pt x="21961" y="8103"/>
                </a:cubicBezTo>
                <a:cubicBezTo>
                  <a:pt x="21988" y="7610"/>
                  <a:pt x="22015" y="7089"/>
                  <a:pt x="22043" y="6597"/>
                </a:cubicBezTo>
                <a:close/>
                <a:moveTo>
                  <a:pt x="28614" y="7500"/>
                </a:moveTo>
                <a:cubicBezTo>
                  <a:pt x="27985" y="9554"/>
                  <a:pt x="26999" y="11936"/>
                  <a:pt x="24726" y="12292"/>
                </a:cubicBezTo>
                <a:cubicBezTo>
                  <a:pt x="25356" y="11416"/>
                  <a:pt x="26123" y="10649"/>
                  <a:pt x="26999" y="9965"/>
                </a:cubicBezTo>
                <a:cubicBezTo>
                  <a:pt x="27134" y="9852"/>
                  <a:pt x="27010" y="9628"/>
                  <a:pt x="26855" y="9628"/>
                </a:cubicBezTo>
                <a:cubicBezTo>
                  <a:pt x="26822" y="9628"/>
                  <a:pt x="26787" y="9639"/>
                  <a:pt x="26752" y="9663"/>
                </a:cubicBezTo>
                <a:cubicBezTo>
                  <a:pt x="25876" y="10293"/>
                  <a:pt x="25137" y="11032"/>
                  <a:pt x="24452" y="11854"/>
                </a:cubicBezTo>
                <a:cubicBezTo>
                  <a:pt x="24452" y="11744"/>
                  <a:pt x="24480" y="11635"/>
                  <a:pt x="24480" y="11553"/>
                </a:cubicBezTo>
                <a:cubicBezTo>
                  <a:pt x="25000" y="9554"/>
                  <a:pt x="26588" y="7938"/>
                  <a:pt x="28614" y="7500"/>
                </a:cubicBezTo>
                <a:close/>
                <a:moveTo>
                  <a:pt x="18976" y="14044"/>
                </a:moveTo>
                <a:lnTo>
                  <a:pt x="18976" y="14044"/>
                </a:lnTo>
                <a:cubicBezTo>
                  <a:pt x="20674" y="15057"/>
                  <a:pt x="22454" y="16372"/>
                  <a:pt x="22454" y="18480"/>
                </a:cubicBezTo>
                <a:cubicBezTo>
                  <a:pt x="21523" y="18069"/>
                  <a:pt x="20893" y="17358"/>
                  <a:pt x="20592" y="16344"/>
                </a:cubicBezTo>
                <a:cubicBezTo>
                  <a:pt x="20559" y="16257"/>
                  <a:pt x="20478" y="16217"/>
                  <a:pt x="20398" y="16217"/>
                </a:cubicBezTo>
                <a:cubicBezTo>
                  <a:pt x="20277" y="16217"/>
                  <a:pt x="20159" y="16306"/>
                  <a:pt x="20208" y="16454"/>
                </a:cubicBezTo>
                <a:cubicBezTo>
                  <a:pt x="20537" y="17604"/>
                  <a:pt x="21304" y="18453"/>
                  <a:pt x="22371" y="18918"/>
                </a:cubicBezTo>
                <a:cubicBezTo>
                  <a:pt x="22115" y="18979"/>
                  <a:pt x="21877" y="19007"/>
                  <a:pt x="21656" y="19007"/>
                </a:cubicBezTo>
                <a:cubicBezTo>
                  <a:pt x="19386" y="19007"/>
                  <a:pt x="18976" y="15991"/>
                  <a:pt x="18976" y="14044"/>
                </a:cubicBezTo>
                <a:close/>
                <a:moveTo>
                  <a:pt x="28292" y="17697"/>
                </a:moveTo>
                <a:cubicBezTo>
                  <a:pt x="28463" y="17697"/>
                  <a:pt x="28634" y="17703"/>
                  <a:pt x="28806" y="17713"/>
                </a:cubicBezTo>
                <a:cubicBezTo>
                  <a:pt x="28056" y="19720"/>
                  <a:pt x="26188" y="20466"/>
                  <a:pt x="24231" y="20466"/>
                </a:cubicBezTo>
                <a:cubicBezTo>
                  <a:pt x="23758" y="20466"/>
                  <a:pt x="23279" y="20422"/>
                  <a:pt x="22810" y="20342"/>
                </a:cubicBezTo>
                <a:cubicBezTo>
                  <a:pt x="23932" y="19877"/>
                  <a:pt x="25082" y="19384"/>
                  <a:pt x="26205" y="18918"/>
                </a:cubicBezTo>
                <a:cubicBezTo>
                  <a:pt x="26401" y="18845"/>
                  <a:pt x="26355" y="18550"/>
                  <a:pt x="26185" y="18550"/>
                </a:cubicBezTo>
                <a:cubicBezTo>
                  <a:pt x="26166" y="18550"/>
                  <a:pt x="26145" y="18554"/>
                  <a:pt x="26123" y="18562"/>
                </a:cubicBezTo>
                <a:cubicBezTo>
                  <a:pt x="25082" y="18973"/>
                  <a:pt x="24042" y="19384"/>
                  <a:pt x="23001" y="19794"/>
                </a:cubicBezTo>
                <a:cubicBezTo>
                  <a:pt x="24439" y="18432"/>
                  <a:pt x="26296" y="17697"/>
                  <a:pt x="28292" y="17697"/>
                </a:cubicBezTo>
                <a:close/>
                <a:moveTo>
                  <a:pt x="18264" y="20643"/>
                </a:moveTo>
                <a:cubicBezTo>
                  <a:pt x="19387" y="22368"/>
                  <a:pt x="19496" y="24477"/>
                  <a:pt x="18648" y="26366"/>
                </a:cubicBezTo>
                <a:cubicBezTo>
                  <a:pt x="18538" y="26503"/>
                  <a:pt x="18456" y="26612"/>
                  <a:pt x="18374" y="26722"/>
                </a:cubicBezTo>
                <a:cubicBezTo>
                  <a:pt x="18565" y="25216"/>
                  <a:pt x="18319" y="23710"/>
                  <a:pt x="17717" y="22368"/>
                </a:cubicBezTo>
                <a:cubicBezTo>
                  <a:pt x="17881" y="21793"/>
                  <a:pt x="18073" y="21218"/>
                  <a:pt x="18264" y="20643"/>
                </a:cubicBezTo>
                <a:close/>
                <a:moveTo>
                  <a:pt x="25114" y="24317"/>
                </a:moveTo>
                <a:cubicBezTo>
                  <a:pt x="25591" y="24317"/>
                  <a:pt x="25972" y="24393"/>
                  <a:pt x="26068" y="24614"/>
                </a:cubicBezTo>
                <a:cubicBezTo>
                  <a:pt x="26232" y="24942"/>
                  <a:pt x="24781" y="26037"/>
                  <a:pt x="24562" y="26202"/>
                </a:cubicBezTo>
                <a:cubicBezTo>
                  <a:pt x="24151" y="26476"/>
                  <a:pt x="23713" y="26695"/>
                  <a:pt x="23248" y="26859"/>
                </a:cubicBezTo>
                <a:cubicBezTo>
                  <a:pt x="22673" y="27051"/>
                  <a:pt x="22091" y="27146"/>
                  <a:pt x="21512" y="27146"/>
                </a:cubicBezTo>
                <a:cubicBezTo>
                  <a:pt x="20934" y="27146"/>
                  <a:pt x="20359" y="27051"/>
                  <a:pt x="19798" y="26859"/>
                </a:cubicBezTo>
                <a:cubicBezTo>
                  <a:pt x="20893" y="26393"/>
                  <a:pt x="21988" y="26147"/>
                  <a:pt x="23220" y="26065"/>
                </a:cubicBezTo>
                <a:cubicBezTo>
                  <a:pt x="23494" y="26037"/>
                  <a:pt x="23521" y="25599"/>
                  <a:pt x="23220" y="25599"/>
                </a:cubicBezTo>
                <a:cubicBezTo>
                  <a:pt x="21906" y="25654"/>
                  <a:pt x="20674" y="25955"/>
                  <a:pt x="19469" y="26448"/>
                </a:cubicBezTo>
                <a:cubicBezTo>
                  <a:pt x="20400" y="25627"/>
                  <a:pt x="21440" y="24997"/>
                  <a:pt x="22673" y="24668"/>
                </a:cubicBezTo>
                <a:cubicBezTo>
                  <a:pt x="23011" y="24579"/>
                  <a:pt x="24228" y="24317"/>
                  <a:pt x="25114" y="24317"/>
                </a:cubicBezTo>
                <a:close/>
                <a:moveTo>
                  <a:pt x="15563" y="33109"/>
                </a:moveTo>
                <a:cubicBezTo>
                  <a:pt x="15787" y="33109"/>
                  <a:pt x="16012" y="33115"/>
                  <a:pt x="16238" y="33129"/>
                </a:cubicBezTo>
                <a:cubicBezTo>
                  <a:pt x="17005" y="33184"/>
                  <a:pt x="17826" y="33321"/>
                  <a:pt x="18593" y="33567"/>
                </a:cubicBezTo>
                <a:cubicBezTo>
                  <a:pt x="19387" y="33814"/>
                  <a:pt x="20263" y="33896"/>
                  <a:pt x="19195" y="34471"/>
                </a:cubicBezTo>
                <a:cubicBezTo>
                  <a:pt x="18154" y="35038"/>
                  <a:pt x="17030" y="35302"/>
                  <a:pt x="15909" y="35302"/>
                </a:cubicBezTo>
                <a:cubicBezTo>
                  <a:pt x="14377" y="35302"/>
                  <a:pt x="12852" y="34809"/>
                  <a:pt x="11556" y="33923"/>
                </a:cubicBezTo>
                <a:cubicBezTo>
                  <a:pt x="11556" y="33923"/>
                  <a:pt x="11556" y="33923"/>
                  <a:pt x="11583" y="33896"/>
                </a:cubicBezTo>
                <a:cubicBezTo>
                  <a:pt x="12925" y="34170"/>
                  <a:pt x="14267" y="34361"/>
                  <a:pt x="15663" y="34361"/>
                </a:cubicBezTo>
                <a:cubicBezTo>
                  <a:pt x="15909" y="34361"/>
                  <a:pt x="15882" y="34005"/>
                  <a:pt x="15663" y="34005"/>
                </a:cubicBezTo>
                <a:cubicBezTo>
                  <a:pt x="14540" y="33923"/>
                  <a:pt x="13445" y="33786"/>
                  <a:pt x="12322" y="33595"/>
                </a:cubicBezTo>
                <a:cubicBezTo>
                  <a:pt x="13370" y="33276"/>
                  <a:pt x="14456" y="33109"/>
                  <a:pt x="15563" y="33109"/>
                </a:cubicBezTo>
                <a:close/>
                <a:moveTo>
                  <a:pt x="23016" y="1"/>
                </a:moveTo>
                <a:cubicBezTo>
                  <a:pt x="22947" y="1"/>
                  <a:pt x="22880" y="35"/>
                  <a:pt x="22837" y="107"/>
                </a:cubicBezTo>
                <a:cubicBezTo>
                  <a:pt x="21742" y="1777"/>
                  <a:pt x="22015" y="3995"/>
                  <a:pt x="23521" y="5310"/>
                </a:cubicBezTo>
                <a:cubicBezTo>
                  <a:pt x="23554" y="5342"/>
                  <a:pt x="23590" y="5355"/>
                  <a:pt x="23627" y="5355"/>
                </a:cubicBezTo>
                <a:cubicBezTo>
                  <a:pt x="23715" y="5355"/>
                  <a:pt x="23803" y="5278"/>
                  <a:pt x="23823" y="5200"/>
                </a:cubicBezTo>
                <a:lnTo>
                  <a:pt x="23850" y="5200"/>
                </a:lnTo>
                <a:cubicBezTo>
                  <a:pt x="23850" y="6131"/>
                  <a:pt x="23850" y="7062"/>
                  <a:pt x="23877" y="7993"/>
                </a:cubicBezTo>
                <a:cubicBezTo>
                  <a:pt x="23357" y="7254"/>
                  <a:pt x="22700" y="6597"/>
                  <a:pt x="21988" y="6076"/>
                </a:cubicBezTo>
                <a:cubicBezTo>
                  <a:pt x="21961" y="6056"/>
                  <a:pt x="21933" y="6048"/>
                  <a:pt x="21905" y="6048"/>
                </a:cubicBezTo>
                <a:cubicBezTo>
                  <a:pt x="21820" y="6048"/>
                  <a:pt x="21742" y="6130"/>
                  <a:pt x="21742" y="6213"/>
                </a:cubicBezTo>
                <a:cubicBezTo>
                  <a:pt x="21769" y="6816"/>
                  <a:pt x="21769" y="7418"/>
                  <a:pt x="21796" y="7993"/>
                </a:cubicBezTo>
                <a:cubicBezTo>
                  <a:pt x="21331" y="7719"/>
                  <a:pt x="20811" y="7500"/>
                  <a:pt x="20236" y="7418"/>
                </a:cubicBezTo>
                <a:cubicBezTo>
                  <a:pt x="20219" y="7415"/>
                  <a:pt x="20202" y="7414"/>
                  <a:pt x="20186" y="7414"/>
                </a:cubicBezTo>
                <a:cubicBezTo>
                  <a:pt x="20045" y="7414"/>
                  <a:pt x="19937" y="7520"/>
                  <a:pt x="19962" y="7692"/>
                </a:cubicBezTo>
                <a:cubicBezTo>
                  <a:pt x="20280" y="9682"/>
                  <a:pt x="21113" y="12547"/>
                  <a:pt x="23508" y="12547"/>
                </a:cubicBezTo>
                <a:cubicBezTo>
                  <a:pt x="23584" y="12547"/>
                  <a:pt x="23661" y="12544"/>
                  <a:pt x="23740" y="12538"/>
                </a:cubicBezTo>
                <a:lnTo>
                  <a:pt x="23740" y="12538"/>
                </a:lnTo>
                <a:cubicBezTo>
                  <a:pt x="23604" y="14291"/>
                  <a:pt x="23357" y="16043"/>
                  <a:pt x="22892" y="17768"/>
                </a:cubicBezTo>
                <a:cubicBezTo>
                  <a:pt x="22892" y="17796"/>
                  <a:pt x="22864" y="17823"/>
                  <a:pt x="22864" y="17850"/>
                </a:cubicBezTo>
                <a:cubicBezTo>
                  <a:pt x="22563" y="15797"/>
                  <a:pt x="20619" y="14482"/>
                  <a:pt x="18867" y="13442"/>
                </a:cubicBezTo>
                <a:cubicBezTo>
                  <a:pt x="18835" y="13423"/>
                  <a:pt x="18800" y="13414"/>
                  <a:pt x="18765" y="13414"/>
                </a:cubicBezTo>
                <a:cubicBezTo>
                  <a:pt x="18651" y="13414"/>
                  <a:pt x="18538" y="13508"/>
                  <a:pt x="18538" y="13634"/>
                </a:cubicBezTo>
                <a:cubicBezTo>
                  <a:pt x="18483" y="15140"/>
                  <a:pt x="18428" y="16837"/>
                  <a:pt x="19387" y="18097"/>
                </a:cubicBezTo>
                <a:cubicBezTo>
                  <a:pt x="19952" y="18830"/>
                  <a:pt x="20758" y="19306"/>
                  <a:pt x="21620" y="19306"/>
                </a:cubicBezTo>
                <a:cubicBezTo>
                  <a:pt x="21885" y="19306"/>
                  <a:pt x="22156" y="19261"/>
                  <a:pt x="22426" y="19165"/>
                </a:cubicBezTo>
                <a:lnTo>
                  <a:pt x="22454" y="19165"/>
                </a:lnTo>
                <a:cubicBezTo>
                  <a:pt x="22344" y="19493"/>
                  <a:pt x="22235" y="19822"/>
                  <a:pt x="22098" y="20150"/>
                </a:cubicBezTo>
                <a:cubicBezTo>
                  <a:pt x="22043" y="20178"/>
                  <a:pt x="21988" y="20178"/>
                  <a:pt x="21961" y="20205"/>
                </a:cubicBezTo>
                <a:cubicBezTo>
                  <a:pt x="21769" y="20287"/>
                  <a:pt x="21714" y="20534"/>
                  <a:pt x="21906" y="20643"/>
                </a:cubicBezTo>
                <a:cubicBezTo>
                  <a:pt x="21221" y="22286"/>
                  <a:pt x="20373" y="23847"/>
                  <a:pt x="19359" y="25326"/>
                </a:cubicBezTo>
                <a:cubicBezTo>
                  <a:pt x="19880" y="23573"/>
                  <a:pt x="19524" y="21656"/>
                  <a:pt x="18374" y="20123"/>
                </a:cubicBezTo>
                <a:cubicBezTo>
                  <a:pt x="18324" y="20074"/>
                  <a:pt x="18259" y="20047"/>
                  <a:pt x="18196" y="20047"/>
                </a:cubicBezTo>
                <a:cubicBezTo>
                  <a:pt x="18120" y="20047"/>
                  <a:pt x="18048" y="20087"/>
                  <a:pt x="18018" y="20178"/>
                </a:cubicBezTo>
                <a:cubicBezTo>
                  <a:pt x="17881" y="20808"/>
                  <a:pt x="17717" y="21410"/>
                  <a:pt x="17552" y="22040"/>
                </a:cubicBezTo>
                <a:cubicBezTo>
                  <a:pt x="17196" y="21355"/>
                  <a:pt x="16758" y="20725"/>
                  <a:pt x="16238" y="20150"/>
                </a:cubicBezTo>
                <a:cubicBezTo>
                  <a:pt x="16189" y="20089"/>
                  <a:pt x="16117" y="20060"/>
                  <a:pt x="16046" y="20060"/>
                </a:cubicBezTo>
                <a:cubicBezTo>
                  <a:pt x="15959" y="20060"/>
                  <a:pt x="15872" y="20103"/>
                  <a:pt x="15827" y="20178"/>
                </a:cubicBezTo>
                <a:cubicBezTo>
                  <a:pt x="14650" y="22724"/>
                  <a:pt x="15143" y="25818"/>
                  <a:pt x="17306" y="27680"/>
                </a:cubicBezTo>
                <a:cubicBezTo>
                  <a:pt x="17339" y="27714"/>
                  <a:pt x="17376" y="27727"/>
                  <a:pt x="17410" y="27727"/>
                </a:cubicBezTo>
                <a:cubicBezTo>
                  <a:pt x="17516" y="27727"/>
                  <a:pt x="17601" y="27592"/>
                  <a:pt x="17498" y="27489"/>
                </a:cubicBezTo>
                <a:cubicBezTo>
                  <a:pt x="15772" y="25654"/>
                  <a:pt x="15197" y="23135"/>
                  <a:pt x="16128" y="20808"/>
                </a:cubicBezTo>
                <a:lnTo>
                  <a:pt x="16128" y="20808"/>
                </a:lnTo>
                <a:cubicBezTo>
                  <a:pt x="16649" y="21410"/>
                  <a:pt x="17032" y="22067"/>
                  <a:pt x="17333" y="22779"/>
                </a:cubicBezTo>
                <a:cubicBezTo>
                  <a:pt x="17333" y="22861"/>
                  <a:pt x="17361" y="22889"/>
                  <a:pt x="17415" y="22916"/>
                </a:cubicBezTo>
                <a:cubicBezTo>
                  <a:pt x="17908" y="24121"/>
                  <a:pt x="18100" y="25435"/>
                  <a:pt x="17936" y="26804"/>
                </a:cubicBezTo>
                <a:cubicBezTo>
                  <a:pt x="17634" y="25928"/>
                  <a:pt x="17333" y="25052"/>
                  <a:pt x="17059" y="24203"/>
                </a:cubicBezTo>
                <a:cubicBezTo>
                  <a:pt x="17026" y="24104"/>
                  <a:pt x="16949" y="24062"/>
                  <a:pt x="16872" y="24062"/>
                </a:cubicBezTo>
                <a:cubicBezTo>
                  <a:pt x="16757" y="24062"/>
                  <a:pt x="16643" y="24154"/>
                  <a:pt x="16676" y="24285"/>
                </a:cubicBezTo>
                <a:cubicBezTo>
                  <a:pt x="17059" y="25353"/>
                  <a:pt x="17415" y="26421"/>
                  <a:pt x="17771" y="27489"/>
                </a:cubicBezTo>
                <a:cubicBezTo>
                  <a:pt x="16621" y="28885"/>
                  <a:pt x="15362" y="30117"/>
                  <a:pt x="14020" y="31240"/>
                </a:cubicBezTo>
                <a:cubicBezTo>
                  <a:pt x="14458" y="29652"/>
                  <a:pt x="13664" y="27434"/>
                  <a:pt x="12980" y="26092"/>
                </a:cubicBezTo>
                <a:cubicBezTo>
                  <a:pt x="12932" y="26012"/>
                  <a:pt x="12837" y="25970"/>
                  <a:pt x="12745" y="25970"/>
                </a:cubicBezTo>
                <a:cubicBezTo>
                  <a:pt x="12679" y="25970"/>
                  <a:pt x="12615" y="25992"/>
                  <a:pt x="12569" y="26037"/>
                </a:cubicBezTo>
                <a:cubicBezTo>
                  <a:pt x="10762" y="27845"/>
                  <a:pt x="9995" y="30610"/>
                  <a:pt x="10899" y="33047"/>
                </a:cubicBezTo>
                <a:cubicBezTo>
                  <a:pt x="10943" y="33158"/>
                  <a:pt x="11032" y="33206"/>
                  <a:pt x="11118" y="33206"/>
                </a:cubicBezTo>
                <a:cubicBezTo>
                  <a:pt x="11246" y="33206"/>
                  <a:pt x="11369" y="33101"/>
                  <a:pt x="11337" y="32938"/>
                </a:cubicBezTo>
                <a:cubicBezTo>
                  <a:pt x="11309" y="32719"/>
                  <a:pt x="11255" y="32527"/>
                  <a:pt x="11200" y="32335"/>
                </a:cubicBezTo>
                <a:cubicBezTo>
                  <a:pt x="10816" y="30254"/>
                  <a:pt x="11282" y="28255"/>
                  <a:pt x="12706" y="26667"/>
                </a:cubicBezTo>
                <a:cubicBezTo>
                  <a:pt x="13472" y="28228"/>
                  <a:pt x="14321" y="30720"/>
                  <a:pt x="13089" y="31979"/>
                </a:cubicBezTo>
                <a:cubicBezTo>
                  <a:pt x="12870" y="32143"/>
                  <a:pt x="12678" y="32280"/>
                  <a:pt x="12487" y="32417"/>
                </a:cubicBezTo>
                <a:cubicBezTo>
                  <a:pt x="12350" y="32472"/>
                  <a:pt x="12213" y="32554"/>
                  <a:pt x="12076" y="32582"/>
                </a:cubicBezTo>
                <a:cubicBezTo>
                  <a:pt x="12240" y="31705"/>
                  <a:pt x="12432" y="30802"/>
                  <a:pt x="12596" y="29898"/>
                </a:cubicBezTo>
                <a:cubicBezTo>
                  <a:pt x="12630" y="29763"/>
                  <a:pt x="12507" y="29669"/>
                  <a:pt x="12395" y="29669"/>
                </a:cubicBezTo>
                <a:cubicBezTo>
                  <a:pt x="12326" y="29669"/>
                  <a:pt x="12261" y="29705"/>
                  <a:pt x="12240" y="29789"/>
                </a:cubicBezTo>
                <a:cubicBezTo>
                  <a:pt x="12049" y="30802"/>
                  <a:pt x="11857" y="31815"/>
                  <a:pt x="11638" y="32801"/>
                </a:cubicBezTo>
                <a:cubicBezTo>
                  <a:pt x="11638" y="32883"/>
                  <a:pt x="11665" y="32938"/>
                  <a:pt x="11693" y="32965"/>
                </a:cubicBezTo>
                <a:cubicBezTo>
                  <a:pt x="8270" y="35238"/>
                  <a:pt x="4382" y="36744"/>
                  <a:pt x="220" y="37428"/>
                </a:cubicBezTo>
                <a:cubicBezTo>
                  <a:pt x="1" y="37483"/>
                  <a:pt x="56" y="37811"/>
                  <a:pt x="275" y="37811"/>
                </a:cubicBezTo>
                <a:cubicBezTo>
                  <a:pt x="4163" y="37483"/>
                  <a:pt x="7914" y="36141"/>
                  <a:pt x="11227" y="34115"/>
                </a:cubicBezTo>
                <a:cubicBezTo>
                  <a:pt x="12568" y="35221"/>
                  <a:pt x="14216" y="35761"/>
                  <a:pt x="15871" y="35761"/>
                </a:cubicBezTo>
                <a:cubicBezTo>
                  <a:pt x="17495" y="35761"/>
                  <a:pt x="19126" y="35241"/>
                  <a:pt x="20482" y="34224"/>
                </a:cubicBezTo>
                <a:cubicBezTo>
                  <a:pt x="20619" y="34115"/>
                  <a:pt x="20674" y="33869"/>
                  <a:pt x="20482" y="33786"/>
                </a:cubicBezTo>
                <a:cubicBezTo>
                  <a:pt x="18871" y="33036"/>
                  <a:pt x="17187" y="32653"/>
                  <a:pt x="15495" y="32653"/>
                </a:cubicBezTo>
                <a:cubicBezTo>
                  <a:pt x="14656" y="32653"/>
                  <a:pt x="13815" y="32747"/>
                  <a:pt x="12980" y="32938"/>
                </a:cubicBezTo>
                <a:cubicBezTo>
                  <a:pt x="13308" y="32719"/>
                  <a:pt x="13637" y="32472"/>
                  <a:pt x="13965" y="32198"/>
                </a:cubicBezTo>
                <a:cubicBezTo>
                  <a:pt x="15170" y="32116"/>
                  <a:pt x="16348" y="32034"/>
                  <a:pt x="17552" y="31952"/>
                </a:cubicBezTo>
                <a:cubicBezTo>
                  <a:pt x="17826" y="31924"/>
                  <a:pt x="17826" y="31514"/>
                  <a:pt x="17552" y="31514"/>
                </a:cubicBezTo>
                <a:cubicBezTo>
                  <a:pt x="16567" y="31596"/>
                  <a:pt x="15553" y="31651"/>
                  <a:pt x="14568" y="31733"/>
                </a:cubicBezTo>
                <a:cubicBezTo>
                  <a:pt x="14732" y="31596"/>
                  <a:pt x="14896" y="31459"/>
                  <a:pt x="15061" y="31295"/>
                </a:cubicBezTo>
                <a:cubicBezTo>
                  <a:pt x="16086" y="30773"/>
                  <a:pt x="17210" y="30506"/>
                  <a:pt x="18350" y="30506"/>
                </a:cubicBezTo>
                <a:cubicBezTo>
                  <a:pt x="19006" y="30506"/>
                  <a:pt x="19668" y="30594"/>
                  <a:pt x="20318" y="30774"/>
                </a:cubicBezTo>
                <a:cubicBezTo>
                  <a:pt x="19277" y="31486"/>
                  <a:pt x="18155" y="32034"/>
                  <a:pt x="16977" y="32527"/>
                </a:cubicBezTo>
                <a:cubicBezTo>
                  <a:pt x="16875" y="32578"/>
                  <a:pt x="16940" y="32749"/>
                  <a:pt x="17060" y="32749"/>
                </a:cubicBezTo>
                <a:cubicBezTo>
                  <a:pt x="17069" y="32749"/>
                  <a:pt x="17078" y="32748"/>
                  <a:pt x="17087" y="32746"/>
                </a:cubicBezTo>
                <a:cubicBezTo>
                  <a:pt x="18456" y="32226"/>
                  <a:pt x="19743" y="31568"/>
                  <a:pt x="21030" y="30911"/>
                </a:cubicBezTo>
                <a:cubicBezTo>
                  <a:pt x="21249" y="30829"/>
                  <a:pt x="21167" y="30528"/>
                  <a:pt x="20975" y="30446"/>
                </a:cubicBezTo>
                <a:cubicBezTo>
                  <a:pt x="20123" y="30134"/>
                  <a:pt x="19257" y="29983"/>
                  <a:pt x="18403" y="29983"/>
                </a:cubicBezTo>
                <a:cubicBezTo>
                  <a:pt x="17609" y="29983"/>
                  <a:pt x="16825" y="30113"/>
                  <a:pt x="16074" y="30364"/>
                </a:cubicBezTo>
                <a:cubicBezTo>
                  <a:pt x="16950" y="29542"/>
                  <a:pt x="17771" y="28666"/>
                  <a:pt x="18511" y="27735"/>
                </a:cubicBezTo>
                <a:cubicBezTo>
                  <a:pt x="18675" y="27516"/>
                  <a:pt x="18867" y="27297"/>
                  <a:pt x="19031" y="27078"/>
                </a:cubicBezTo>
                <a:cubicBezTo>
                  <a:pt x="19820" y="27438"/>
                  <a:pt x="20653" y="27610"/>
                  <a:pt x="21474" y="27610"/>
                </a:cubicBezTo>
                <a:cubicBezTo>
                  <a:pt x="23587" y="27610"/>
                  <a:pt x="25625" y="26476"/>
                  <a:pt x="26670" y="24504"/>
                </a:cubicBezTo>
                <a:cubicBezTo>
                  <a:pt x="26725" y="24395"/>
                  <a:pt x="26670" y="24203"/>
                  <a:pt x="26506" y="24175"/>
                </a:cubicBezTo>
                <a:cubicBezTo>
                  <a:pt x="25921" y="24043"/>
                  <a:pt x="25333" y="23978"/>
                  <a:pt x="24751" y="23978"/>
                </a:cubicBezTo>
                <a:cubicBezTo>
                  <a:pt x="23044" y="23978"/>
                  <a:pt x="21392" y="24538"/>
                  <a:pt x="20044" y="25599"/>
                </a:cubicBezTo>
                <a:cubicBezTo>
                  <a:pt x="21084" y="24039"/>
                  <a:pt x="21879" y="22423"/>
                  <a:pt x="22536" y="20780"/>
                </a:cubicBezTo>
                <a:cubicBezTo>
                  <a:pt x="23073" y="20881"/>
                  <a:pt x="23625" y="20936"/>
                  <a:pt x="24172" y="20936"/>
                </a:cubicBezTo>
                <a:cubicBezTo>
                  <a:pt x="26440" y="20936"/>
                  <a:pt x="28626" y="19998"/>
                  <a:pt x="29354" y="17549"/>
                </a:cubicBezTo>
                <a:cubicBezTo>
                  <a:pt x="29408" y="17385"/>
                  <a:pt x="29272" y="17275"/>
                  <a:pt x="29135" y="17248"/>
                </a:cubicBezTo>
                <a:cubicBezTo>
                  <a:pt x="28864" y="17222"/>
                  <a:pt x="28596" y="17209"/>
                  <a:pt x="28329" y="17209"/>
                </a:cubicBezTo>
                <a:cubicBezTo>
                  <a:pt x="26355" y="17209"/>
                  <a:pt x="24507" y="17917"/>
                  <a:pt x="23083" y="19219"/>
                </a:cubicBezTo>
                <a:cubicBezTo>
                  <a:pt x="23138" y="18973"/>
                  <a:pt x="23220" y="18754"/>
                  <a:pt x="23275" y="18508"/>
                </a:cubicBezTo>
                <a:cubicBezTo>
                  <a:pt x="24233" y="17850"/>
                  <a:pt x="25246" y="16892"/>
                  <a:pt x="25739" y="15906"/>
                </a:cubicBezTo>
                <a:cubicBezTo>
                  <a:pt x="25800" y="15806"/>
                  <a:pt x="25712" y="15691"/>
                  <a:pt x="25629" y="15691"/>
                </a:cubicBezTo>
                <a:cubicBezTo>
                  <a:pt x="25599" y="15691"/>
                  <a:pt x="25569" y="15706"/>
                  <a:pt x="25548" y="15742"/>
                </a:cubicBezTo>
                <a:cubicBezTo>
                  <a:pt x="25110" y="16208"/>
                  <a:pt x="24781" y="16755"/>
                  <a:pt x="24343" y="17221"/>
                </a:cubicBezTo>
                <a:cubicBezTo>
                  <a:pt x="24042" y="17549"/>
                  <a:pt x="23713" y="17823"/>
                  <a:pt x="23385" y="18097"/>
                </a:cubicBezTo>
                <a:cubicBezTo>
                  <a:pt x="23494" y="17741"/>
                  <a:pt x="23576" y="17358"/>
                  <a:pt x="23658" y="16974"/>
                </a:cubicBezTo>
                <a:cubicBezTo>
                  <a:pt x="23713" y="16974"/>
                  <a:pt x="23740" y="16974"/>
                  <a:pt x="23768" y="16947"/>
                </a:cubicBezTo>
                <a:cubicBezTo>
                  <a:pt x="24726" y="15742"/>
                  <a:pt x="25821" y="14674"/>
                  <a:pt x="27081" y="13798"/>
                </a:cubicBezTo>
                <a:lnTo>
                  <a:pt x="27081" y="13798"/>
                </a:lnTo>
                <a:cubicBezTo>
                  <a:pt x="27054" y="14948"/>
                  <a:pt x="26862" y="16043"/>
                  <a:pt x="26533" y="17138"/>
                </a:cubicBezTo>
                <a:cubicBezTo>
                  <a:pt x="26485" y="17268"/>
                  <a:pt x="26589" y="17349"/>
                  <a:pt x="26700" y="17349"/>
                </a:cubicBezTo>
                <a:cubicBezTo>
                  <a:pt x="26776" y="17349"/>
                  <a:pt x="26856" y="17310"/>
                  <a:pt x="26889" y="17221"/>
                </a:cubicBezTo>
                <a:cubicBezTo>
                  <a:pt x="27273" y="15988"/>
                  <a:pt x="27464" y="14756"/>
                  <a:pt x="27464" y="13469"/>
                </a:cubicBezTo>
                <a:cubicBezTo>
                  <a:pt x="27464" y="13365"/>
                  <a:pt x="27369" y="13277"/>
                  <a:pt x="27275" y="13277"/>
                </a:cubicBezTo>
                <a:cubicBezTo>
                  <a:pt x="27246" y="13277"/>
                  <a:pt x="27217" y="13285"/>
                  <a:pt x="27191" y="13305"/>
                </a:cubicBezTo>
                <a:cubicBezTo>
                  <a:pt x="25849" y="14209"/>
                  <a:pt x="24699" y="15331"/>
                  <a:pt x="23740" y="16618"/>
                </a:cubicBezTo>
                <a:cubicBezTo>
                  <a:pt x="24014" y="15386"/>
                  <a:pt x="24233" y="14127"/>
                  <a:pt x="24370" y="12867"/>
                </a:cubicBezTo>
                <a:cubicBezTo>
                  <a:pt x="27327" y="12785"/>
                  <a:pt x="28532" y="9691"/>
                  <a:pt x="29244" y="7254"/>
                </a:cubicBezTo>
                <a:cubicBezTo>
                  <a:pt x="29294" y="7053"/>
                  <a:pt x="29138" y="6922"/>
                  <a:pt x="28964" y="6922"/>
                </a:cubicBezTo>
                <a:cubicBezTo>
                  <a:pt x="28948" y="6922"/>
                  <a:pt x="28932" y="6923"/>
                  <a:pt x="28916" y="6925"/>
                </a:cubicBezTo>
                <a:cubicBezTo>
                  <a:pt x="26944" y="7199"/>
                  <a:pt x="25301" y="8513"/>
                  <a:pt x="24535" y="10266"/>
                </a:cubicBezTo>
                <a:cubicBezTo>
                  <a:pt x="24617" y="8568"/>
                  <a:pt x="24617" y="6843"/>
                  <a:pt x="24535" y="5091"/>
                </a:cubicBezTo>
                <a:lnTo>
                  <a:pt x="24535" y="5091"/>
                </a:lnTo>
                <a:cubicBezTo>
                  <a:pt x="24649" y="5138"/>
                  <a:pt x="24769" y="5159"/>
                  <a:pt x="24891" y="5159"/>
                </a:cubicBezTo>
                <a:cubicBezTo>
                  <a:pt x="25408" y="5159"/>
                  <a:pt x="25960" y="4778"/>
                  <a:pt x="26314" y="4379"/>
                </a:cubicBezTo>
                <a:cubicBezTo>
                  <a:pt x="27191" y="3393"/>
                  <a:pt x="27656" y="2106"/>
                  <a:pt x="27875" y="819"/>
                </a:cubicBezTo>
                <a:cubicBezTo>
                  <a:pt x="27897" y="666"/>
                  <a:pt x="27797" y="548"/>
                  <a:pt x="27672" y="548"/>
                </a:cubicBezTo>
                <a:cubicBezTo>
                  <a:pt x="27641" y="548"/>
                  <a:pt x="27607" y="556"/>
                  <a:pt x="27574" y="573"/>
                </a:cubicBezTo>
                <a:cubicBezTo>
                  <a:pt x="26725" y="1011"/>
                  <a:pt x="25821" y="1422"/>
                  <a:pt x="25000" y="1887"/>
                </a:cubicBezTo>
                <a:cubicBezTo>
                  <a:pt x="24973" y="1914"/>
                  <a:pt x="24973" y="1914"/>
                  <a:pt x="24945" y="1914"/>
                </a:cubicBezTo>
                <a:cubicBezTo>
                  <a:pt x="24562" y="1175"/>
                  <a:pt x="23850" y="573"/>
                  <a:pt x="23193" y="80"/>
                </a:cubicBezTo>
                <a:cubicBezTo>
                  <a:pt x="23141" y="28"/>
                  <a:pt x="23077" y="1"/>
                  <a:pt x="2301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" name="Google Shape;46;p5"/>
          <p:cNvSpPr txBox="1">
            <a:spLocks noGrp="1"/>
          </p:cNvSpPr>
          <p:nvPr>
            <p:ph type="subTitle" idx="1"/>
          </p:nvPr>
        </p:nvSpPr>
        <p:spPr>
          <a:xfrm>
            <a:off x="5925675" y="2545246"/>
            <a:ext cx="1855800" cy="93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47" name="Google Shape;47;p5"/>
          <p:cNvSpPr txBox="1">
            <a:spLocks noGrp="1"/>
          </p:cNvSpPr>
          <p:nvPr>
            <p:ph type="subTitle" idx="2"/>
          </p:nvPr>
        </p:nvSpPr>
        <p:spPr>
          <a:xfrm>
            <a:off x="2508800" y="2545250"/>
            <a:ext cx="1934400" cy="93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R="0"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marR="0"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marR="0"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marR="0"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marR="0"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marR="0"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marR="0"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marR="0"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marR="0"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48" name="Google Shape;48;p5"/>
          <p:cNvSpPr txBox="1">
            <a:spLocks noGrp="1"/>
          </p:cNvSpPr>
          <p:nvPr>
            <p:ph type="subTitle" idx="3"/>
          </p:nvPr>
        </p:nvSpPr>
        <p:spPr>
          <a:xfrm>
            <a:off x="5925650" y="2128518"/>
            <a:ext cx="1855800" cy="29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9pPr>
          </a:lstStyle>
          <a:p>
            <a:endParaRPr/>
          </a:p>
        </p:txBody>
      </p:sp>
      <p:sp>
        <p:nvSpPr>
          <p:cNvPr id="49" name="Google Shape;49;p5"/>
          <p:cNvSpPr txBox="1">
            <a:spLocks noGrp="1"/>
          </p:cNvSpPr>
          <p:nvPr>
            <p:ph type="subTitle" idx="4"/>
          </p:nvPr>
        </p:nvSpPr>
        <p:spPr>
          <a:xfrm>
            <a:off x="2508763" y="2128518"/>
            <a:ext cx="1855800" cy="29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2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9pPr>
          </a:lstStyle>
          <a:p>
            <a:endParaRPr/>
          </a:p>
        </p:txBody>
      </p:sp>
      <p:sp>
        <p:nvSpPr>
          <p:cNvPr id="50" name="Google Shape;50;p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grpSp>
        <p:nvGrpSpPr>
          <p:cNvPr id="51" name="Google Shape;51;p5"/>
          <p:cNvGrpSpPr/>
          <p:nvPr/>
        </p:nvGrpSpPr>
        <p:grpSpPr>
          <a:xfrm>
            <a:off x="0" y="248875"/>
            <a:ext cx="1813653" cy="1171528"/>
            <a:chOff x="0" y="248875"/>
            <a:chExt cx="1813653" cy="1171528"/>
          </a:xfrm>
        </p:grpSpPr>
        <p:sp>
          <p:nvSpPr>
            <p:cNvPr id="52" name="Google Shape;52;p5"/>
            <p:cNvSpPr/>
            <p:nvPr/>
          </p:nvSpPr>
          <p:spPr>
            <a:xfrm>
              <a:off x="263309" y="248875"/>
              <a:ext cx="495756" cy="497373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5"/>
            <p:cNvSpPr/>
            <p:nvPr/>
          </p:nvSpPr>
          <p:spPr>
            <a:xfrm>
              <a:off x="588392" y="398414"/>
              <a:ext cx="495756" cy="497373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5"/>
            <p:cNvSpPr/>
            <p:nvPr/>
          </p:nvSpPr>
          <p:spPr>
            <a:xfrm>
              <a:off x="0" y="497554"/>
              <a:ext cx="497392" cy="497392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5"/>
            <p:cNvSpPr/>
            <p:nvPr/>
          </p:nvSpPr>
          <p:spPr>
            <a:xfrm>
              <a:off x="551007" y="775494"/>
              <a:ext cx="497392" cy="497392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5"/>
            <p:cNvSpPr/>
            <p:nvPr/>
          </p:nvSpPr>
          <p:spPr>
            <a:xfrm>
              <a:off x="157662" y="842140"/>
              <a:ext cx="497392" cy="495756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5"/>
            <p:cNvSpPr/>
            <p:nvPr/>
          </p:nvSpPr>
          <p:spPr>
            <a:xfrm>
              <a:off x="440471" y="692601"/>
              <a:ext cx="238955" cy="238955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5"/>
            <p:cNvSpPr/>
            <p:nvPr/>
          </p:nvSpPr>
          <p:spPr>
            <a:xfrm>
              <a:off x="554261" y="508931"/>
              <a:ext cx="245443" cy="251949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5"/>
            <p:cNvSpPr/>
            <p:nvPr/>
          </p:nvSpPr>
          <p:spPr>
            <a:xfrm>
              <a:off x="601386" y="600964"/>
              <a:ext cx="310471" cy="169678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5"/>
            <p:cNvSpPr/>
            <p:nvPr/>
          </p:nvSpPr>
          <p:spPr>
            <a:xfrm>
              <a:off x="583521" y="735383"/>
              <a:ext cx="334842" cy="71008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5"/>
            <p:cNvSpPr/>
            <p:nvPr/>
          </p:nvSpPr>
          <p:spPr>
            <a:xfrm>
              <a:off x="617653" y="811262"/>
              <a:ext cx="307217" cy="167214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5"/>
            <p:cNvSpPr/>
            <p:nvPr/>
          </p:nvSpPr>
          <p:spPr>
            <a:xfrm>
              <a:off x="624140" y="856770"/>
              <a:ext cx="243826" cy="253567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5"/>
            <p:cNvSpPr/>
            <p:nvPr/>
          </p:nvSpPr>
          <p:spPr>
            <a:xfrm>
              <a:off x="581885" y="850264"/>
              <a:ext cx="165804" cy="309474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5"/>
            <p:cNvSpPr/>
            <p:nvPr/>
          </p:nvSpPr>
          <p:spPr>
            <a:xfrm>
              <a:off x="471368" y="882778"/>
              <a:ext cx="112172" cy="322036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5"/>
            <p:cNvSpPr/>
            <p:nvPr/>
          </p:nvSpPr>
          <p:spPr>
            <a:xfrm>
              <a:off x="331571" y="897408"/>
              <a:ext cx="206441" cy="285009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5"/>
            <p:cNvSpPr/>
            <p:nvPr/>
          </p:nvSpPr>
          <p:spPr>
            <a:xfrm>
              <a:off x="256802" y="853517"/>
              <a:ext cx="279593" cy="216746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5"/>
            <p:cNvSpPr/>
            <p:nvPr/>
          </p:nvSpPr>
          <p:spPr>
            <a:xfrm>
              <a:off x="182033" y="838887"/>
              <a:ext cx="333225" cy="92314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5"/>
            <p:cNvSpPr/>
            <p:nvPr/>
          </p:nvSpPr>
          <p:spPr>
            <a:xfrm>
              <a:off x="225924" y="620465"/>
              <a:ext cx="292587" cy="192432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5"/>
            <p:cNvSpPr/>
            <p:nvPr/>
          </p:nvSpPr>
          <p:spPr>
            <a:xfrm>
              <a:off x="341331" y="481664"/>
              <a:ext cx="195064" cy="293847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5"/>
            <p:cNvSpPr/>
            <p:nvPr/>
          </p:nvSpPr>
          <p:spPr>
            <a:xfrm>
              <a:off x="458355" y="402494"/>
              <a:ext cx="97542" cy="327508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5"/>
            <p:cNvSpPr/>
            <p:nvPr/>
          </p:nvSpPr>
          <p:spPr>
            <a:xfrm>
              <a:off x="551007" y="431360"/>
              <a:ext cx="105665" cy="324650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5"/>
            <p:cNvSpPr/>
            <p:nvPr/>
          </p:nvSpPr>
          <p:spPr>
            <a:xfrm rot="994103">
              <a:off x="1367323" y="500094"/>
              <a:ext cx="268105" cy="268980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5"/>
            <p:cNvSpPr/>
            <p:nvPr/>
          </p:nvSpPr>
          <p:spPr>
            <a:xfrm rot="994103">
              <a:off x="1512763" y="627750"/>
              <a:ext cx="268105" cy="268980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5"/>
            <p:cNvSpPr/>
            <p:nvPr/>
          </p:nvSpPr>
          <p:spPr>
            <a:xfrm rot="994103">
              <a:off x="1192458" y="588505"/>
              <a:ext cx="268990" cy="268990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5"/>
            <p:cNvSpPr/>
            <p:nvPr/>
          </p:nvSpPr>
          <p:spPr>
            <a:xfrm rot="994103">
              <a:off x="1435199" y="817567"/>
              <a:ext cx="268990" cy="268990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5"/>
            <p:cNvSpPr/>
            <p:nvPr/>
          </p:nvSpPr>
          <p:spPr>
            <a:xfrm rot="994103">
              <a:off x="1221154" y="791456"/>
              <a:ext cx="268990" cy="268105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5"/>
            <p:cNvSpPr/>
            <p:nvPr/>
          </p:nvSpPr>
          <p:spPr>
            <a:xfrm rot="994103">
              <a:off x="1413518" y="740523"/>
              <a:ext cx="129227" cy="129227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5"/>
            <p:cNvSpPr/>
            <p:nvPr/>
          </p:nvSpPr>
          <p:spPr>
            <a:xfrm rot="994103">
              <a:off x="1499757" y="663226"/>
              <a:ext cx="132736" cy="136254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5"/>
            <p:cNvSpPr/>
            <p:nvPr/>
          </p:nvSpPr>
          <p:spPr>
            <a:xfrm rot="994103">
              <a:off x="1515602" y="724137"/>
              <a:ext cx="167903" cy="91762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5"/>
            <p:cNvSpPr/>
            <p:nvPr/>
          </p:nvSpPr>
          <p:spPr>
            <a:xfrm rot="994103">
              <a:off x="1492942" y="794044"/>
              <a:ext cx="181083" cy="38401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5"/>
            <p:cNvSpPr/>
            <p:nvPr/>
          </p:nvSpPr>
          <p:spPr>
            <a:xfrm rot="994103">
              <a:off x="1491821" y="835430"/>
              <a:ext cx="166143" cy="90429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5"/>
            <p:cNvSpPr/>
            <p:nvPr/>
          </p:nvSpPr>
          <p:spPr>
            <a:xfrm rot="994103">
              <a:off x="1482217" y="854162"/>
              <a:ext cx="131861" cy="137129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5"/>
            <p:cNvSpPr/>
            <p:nvPr/>
          </p:nvSpPr>
          <p:spPr>
            <a:xfrm rot="994103">
              <a:off x="1457883" y="837628"/>
              <a:ext cx="89667" cy="167364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5"/>
            <p:cNvSpPr/>
            <p:nvPr/>
          </p:nvSpPr>
          <p:spPr>
            <a:xfrm rot="994103">
              <a:off x="1395215" y="833157"/>
              <a:ext cx="60663" cy="174157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5"/>
            <p:cNvSpPr/>
            <p:nvPr/>
          </p:nvSpPr>
          <p:spPr>
            <a:xfrm rot="994103">
              <a:off x="1322291" y="826861"/>
              <a:ext cx="111643" cy="154133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5"/>
            <p:cNvSpPr/>
            <p:nvPr/>
          </p:nvSpPr>
          <p:spPr>
            <a:xfrm rot="994103">
              <a:off x="1294747" y="798984"/>
              <a:ext cx="151204" cy="117217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5"/>
            <p:cNvSpPr/>
            <p:nvPr/>
          </p:nvSpPr>
          <p:spPr>
            <a:xfrm rot="994103">
              <a:off x="1267240" y="785400"/>
              <a:ext cx="180208" cy="49923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5"/>
            <p:cNvSpPr/>
            <p:nvPr/>
          </p:nvSpPr>
          <p:spPr>
            <a:xfrm rot="994103">
              <a:off x="1316420" y="674695"/>
              <a:ext cx="158231" cy="104067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5"/>
            <p:cNvSpPr/>
            <p:nvPr/>
          </p:nvSpPr>
          <p:spPr>
            <a:xfrm rot="994103">
              <a:off x="1390926" y="611892"/>
              <a:ext cx="105491" cy="158912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5"/>
            <p:cNvSpPr/>
            <p:nvPr/>
          </p:nvSpPr>
          <p:spPr>
            <a:xfrm rot="994103">
              <a:off x="1462297" y="581009"/>
              <a:ext cx="52750" cy="177116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5"/>
            <p:cNvSpPr/>
            <p:nvPr/>
          </p:nvSpPr>
          <p:spPr>
            <a:xfrm rot="994103">
              <a:off x="1506000" y="610922"/>
              <a:ext cx="57144" cy="175571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5"/>
            <p:cNvSpPr/>
            <p:nvPr/>
          </p:nvSpPr>
          <p:spPr>
            <a:xfrm rot="-994590" flipH="1">
              <a:off x="1088256" y="1141374"/>
              <a:ext cx="120821" cy="121215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5"/>
            <p:cNvSpPr/>
            <p:nvPr/>
          </p:nvSpPr>
          <p:spPr>
            <a:xfrm rot="-994590" flipH="1">
              <a:off x="1022730" y="1198890"/>
              <a:ext cx="120821" cy="121215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5"/>
            <p:cNvSpPr/>
            <p:nvPr/>
          </p:nvSpPr>
          <p:spPr>
            <a:xfrm rot="-994590" flipH="1">
              <a:off x="1166641" y="1181208"/>
              <a:ext cx="121220" cy="121220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5"/>
            <p:cNvSpPr/>
            <p:nvPr/>
          </p:nvSpPr>
          <p:spPr>
            <a:xfrm rot="-994590" flipH="1">
              <a:off x="1057277" y="1284411"/>
              <a:ext cx="121220" cy="121220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5"/>
            <p:cNvSpPr/>
            <p:nvPr/>
          </p:nvSpPr>
          <p:spPr>
            <a:xfrm rot="-994590" flipH="1">
              <a:off x="1153712" y="1272647"/>
              <a:ext cx="121220" cy="120821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5"/>
            <p:cNvSpPr/>
            <p:nvPr/>
          </p:nvSpPr>
          <p:spPr>
            <a:xfrm rot="-994590" flipH="1">
              <a:off x="1130021" y="1249695"/>
              <a:ext cx="58236" cy="58236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5"/>
            <p:cNvSpPr/>
            <p:nvPr/>
          </p:nvSpPr>
          <p:spPr>
            <a:xfrm rot="-994590" flipH="1">
              <a:off x="1089586" y="1214869"/>
              <a:ext cx="59817" cy="61403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5"/>
            <p:cNvSpPr/>
            <p:nvPr/>
          </p:nvSpPr>
          <p:spPr>
            <a:xfrm rot="-994590" flipH="1">
              <a:off x="1066598" y="1242314"/>
              <a:ext cx="75665" cy="41352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5"/>
            <p:cNvSpPr/>
            <p:nvPr/>
          </p:nvSpPr>
          <p:spPr>
            <a:xfrm rot="-994590" flipH="1">
              <a:off x="1070865" y="1273811"/>
              <a:ext cx="81604" cy="17305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5"/>
            <p:cNvSpPr/>
            <p:nvPr/>
          </p:nvSpPr>
          <p:spPr>
            <a:xfrm rot="-994590" flipH="1">
              <a:off x="1078105" y="1292457"/>
              <a:ext cx="74872" cy="40752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5"/>
            <p:cNvSpPr/>
            <p:nvPr/>
          </p:nvSpPr>
          <p:spPr>
            <a:xfrm rot="-994590" flipH="1">
              <a:off x="1097882" y="1300894"/>
              <a:ext cx="59423" cy="61797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5"/>
            <p:cNvSpPr/>
            <p:nvPr/>
          </p:nvSpPr>
          <p:spPr>
            <a:xfrm rot="-994590" flipH="1">
              <a:off x="1127861" y="1293443"/>
              <a:ext cx="40408" cy="75422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5"/>
            <p:cNvSpPr/>
            <p:nvPr/>
          </p:nvSpPr>
          <p:spPr>
            <a:xfrm rot="-994590" flipH="1">
              <a:off x="1169166" y="1291427"/>
              <a:ext cx="27337" cy="78483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5"/>
            <p:cNvSpPr/>
            <p:nvPr/>
          </p:nvSpPr>
          <p:spPr>
            <a:xfrm rot="-994590" flipH="1">
              <a:off x="1179047" y="1288593"/>
              <a:ext cx="50312" cy="69459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5"/>
            <p:cNvSpPr/>
            <p:nvPr/>
          </p:nvSpPr>
          <p:spPr>
            <a:xfrm rot="-994590" flipH="1">
              <a:off x="1173627" y="1276035"/>
              <a:ext cx="68140" cy="52823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5"/>
            <p:cNvSpPr/>
            <p:nvPr/>
          </p:nvSpPr>
          <p:spPr>
            <a:xfrm rot="-994590" flipH="1">
              <a:off x="1172947" y="1269917"/>
              <a:ext cx="81210" cy="22498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5"/>
            <p:cNvSpPr/>
            <p:nvPr/>
          </p:nvSpPr>
          <p:spPr>
            <a:xfrm rot="-994590" flipH="1">
              <a:off x="1160695" y="1220038"/>
              <a:ext cx="71306" cy="46898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5"/>
            <p:cNvSpPr/>
            <p:nvPr/>
          </p:nvSpPr>
          <p:spPr>
            <a:xfrm rot="-994590" flipH="1">
              <a:off x="1150897" y="1191739"/>
              <a:ext cx="47539" cy="71613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5"/>
            <p:cNvSpPr/>
            <p:nvPr/>
          </p:nvSpPr>
          <p:spPr>
            <a:xfrm rot="-994590" flipH="1">
              <a:off x="1142509" y="1177822"/>
              <a:ext cx="23772" cy="79817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5"/>
            <p:cNvSpPr/>
            <p:nvPr/>
          </p:nvSpPr>
          <p:spPr>
            <a:xfrm rot="-994590" flipH="1">
              <a:off x="1120839" y="1191299"/>
              <a:ext cx="25752" cy="79120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" name="Google Shape;112;p5"/>
          <p:cNvGrpSpPr/>
          <p:nvPr/>
        </p:nvGrpSpPr>
        <p:grpSpPr>
          <a:xfrm>
            <a:off x="8167700" y="4218051"/>
            <a:ext cx="871401" cy="862895"/>
            <a:chOff x="8167700" y="4218051"/>
            <a:chExt cx="871401" cy="862895"/>
          </a:xfrm>
        </p:grpSpPr>
        <p:sp>
          <p:nvSpPr>
            <p:cNvPr id="113" name="Google Shape;113;p5"/>
            <p:cNvSpPr/>
            <p:nvPr/>
          </p:nvSpPr>
          <p:spPr>
            <a:xfrm rot="-1273322">
              <a:off x="8609015" y="4450325"/>
              <a:ext cx="394952" cy="268114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5"/>
            <p:cNvSpPr/>
            <p:nvPr/>
          </p:nvSpPr>
          <p:spPr>
            <a:xfrm rot="-1273322">
              <a:off x="8564841" y="4644256"/>
              <a:ext cx="349145" cy="386487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5"/>
            <p:cNvSpPr/>
            <p:nvPr/>
          </p:nvSpPr>
          <p:spPr>
            <a:xfrm rot="-1273322">
              <a:off x="8407921" y="4265695"/>
              <a:ext cx="336769" cy="392489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5"/>
            <p:cNvSpPr/>
            <p:nvPr/>
          </p:nvSpPr>
          <p:spPr>
            <a:xfrm rot="-1273322">
              <a:off x="8323848" y="4690701"/>
              <a:ext cx="394952" cy="329951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5"/>
            <p:cNvSpPr/>
            <p:nvPr/>
          </p:nvSpPr>
          <p:spPr>
            <a:xfrm rot="-1273322">
              <a:off x="8211976" y="4452079"/>
              <a:ext cx="398676" cy="319322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5"/>
            <p:cNvSpPr/>
            <p:nvPr/>
          </p:nvSpPr>
          <p:spPr>
            <a:xfrm rot="-1273322">
              <a:off x="8563253" y="4609885"/>
              <a:ext cx="108976" cy="108962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5"/>
            <p:cNvSpPr/>
            <p:nvPr/>
          </p:nvSpPr>
          <p:spPr>
            <a:xfrm rot="-1273322">
              <a:off x="8647690" y="4673082"/>
              <a:ext cx="64400" cy="172660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5"/>
            <p:cNvSpPr/>
            <p:nvPr/>
          </p:nvSpPr>
          <p:spPr>
            <a:xfrm rot="-1273322">
              <a:off x="8644267" y="4641616"/>
              <a:ext cx="134960" cy="122584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5"/>
            <p:cNvSpPr/>
            <p:nvPr/>
          </p:nvSpPr>
          <p:spPr>
            <a:xfrm rot="-1273322">
              <a:off x="8645416" y="4629876"/>
              <a:ext cx="167160" cy="57066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5"/>
            <p:cNvSpPr/>
            <p:nvPr/>
          </p:nvSpPr>
          <p:spPr>
            <a:xfrm rot="-1273322">
              <a:off x="8624212" y="4558061"/>
              <a:ext cx="177057" cy="55448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5"/>
            <p:cNvSpPr/>
            <p:nvPr/>
          </p:nvSpPr>
          <p:spPr>
            <a:xfrm rot="-1273322">
              <a:off x="8598914" y="4480835"/>
              <a:ext cx="106484" cy="147536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5"/>
            <p:cNvSpPr/>
            <p:nvPr/>
          </p:nvSpPr>
          <p:spPr>
            <a:xfrm rot="-1273322">
              <a:off x="8578710" y="4475044"/>
              <a:ext cx="44590" cy="176126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5"/>
            <p:cNvSpPr/>
            <p:nvPr/>
          </p:nvSpPr>
          <p:spPr>
            <a:xfrm rot="-1273322">
              <a:off x="8483497" y="4524062"/>
              <a:ext cx="113918" cy="142551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5"/>
            <p:cNvSpPr/>
            <p:nvPr/>
          </p:nvSpPr>
          <p:spPr>
            <a:xfrm rot="-1273322">
              <a:off x="8433327" y="4597884"/>
              <a:ext cx="167160" cy="89123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5"/>
            <p:cNvSpPr/>
            <p:nvPr/>
          </p:nvSpPr>
          <p:spPr>
            <a:xfrm rot="-1273322">
              <a:off x="8462439" y="4691611"/>
              <a:ext cx="148582" cy="102960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5"/>
            <p:cNvSpPr/>
            <p:nvPr/>
          </p:nvSpPr>
          <p:spPr>
            <a:xfrm rot="-1273322">
              <a:off x="8528753" y="4702403"/>
              <a:ext cx="111440" cy="142551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" name="Google Shape;296;p7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97" name="Google Shape;297;p7"/>
          <p:cNvSpPr/>
          <p:nvPr/>
        </p:nvSpPr>
        <p:spPr>
          <a:xfrm rot="-1212556">
            <a:off x="7495535" y="33815"/>
            <a:ext cx="1789815" cy="719805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" name="Google Shape;298;p7"/>
          <p:cNvSpPr/>
          <p:nvPr/>
        </p:nvSpPr>
        <p:spPr>
          <a:xfrm rot="-6633582">
            <a:off x="6986772" y="-869774"/>
            <a:ext cx="1006933" cy="1723414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" name="Google Shape;299;p7"/>
          <p:cNvSpPr/>
          <p:nvPr/>
        </p:nvSpPr>
        <p:spPr>
          <a:xfrm rot="-8705549">
            <a:off x="8655631" y="423520"/>
            <a:ext cx="408945" cy="846608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" name="Google Shape;300;p7"/>
          <p:cNvSpPr/>
          <p:nvPr/>
        </p:nvSpPr>
        <p:spPr>
          <a:xfrm rot="10291298">
            <a:off x="8424277" y="447482"/>
            <a:ext cx="1006941" cy="1723427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" name="Google Shape;301;p7"/>
          <p:cNvSpPr txBox="1">
            <a:spLocks noGrp="1"/>
          </p:cNvSpPr>
          <p:nvPr>
            <p:ph type="title"/>
          </p:nvPr>
        </p:nvSpPr>
        <p:spPr>
          <a:xfrm>
            <a:off x="713225" y="535125"/>
            <a:ext cx="3718800" cy="10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02" name="Google Shape;302;p7"/>
          <p:cNvSpPr txBox="1">
            <a:spLocks noGrp="1"/>
          </p:cNvSpPr>
          <p:nvPr>
            <p:ph type="body" idx="1"/>
          </p:nvPr>
        </p:nvSpPr>
        <p:spPr>
          <a:xfrm>
            <a:off x="713225" y="1877200"/>
            <a:ext cx="3718800" cy="265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grpSp>
        <p:nvGrpSpPr>
          <p:cNvPr id="303" name="Google Shape;303;p7"/>
          <p:cNvGrpSpPr/>
          <p:nvPr/>
        </p:nvGrpSpPr>
        <p:grpSpPr>
          <a:xfrm>
            <a:off x="-153075" y="4258466"/>
            <a:ext cx="1512527" cy="974734"/>
            <a:chOff x="-153075" y="4258466"/>
            <a:chExt cx="1512527" cy="974734"/>
          </a:xfrm>
        </p:grpSpPr>
        <p:sp>
          <p:nvSpPr>
            <p:cNvPr id="304" name="Google Shape;304;p7"/>
            <p:cNvSpPr/>
            <p:nvPr/>
          </p:nvSpPr>
          <p:spPr>
            <a:xfrm>
              <a:off x="284590" y="4574946"/>
              <a:ext cx="454817" cy="308753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7"/>
            <p:cNvSpPr/>
            <p:nvPr/>
          </p:nvSpPr>
          <p:spPr>
            <a:xfrm>
              <a:off x="133473" y="4750506"/>
              <a:ext cx="402066" cy="445068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7"/>
            <p:cNvSpPr/>
            <p:nvPr/>
          </p:nvSpPr>
          <p:spPr>
            <a:xfrm>
              <a:off x="122076" y="4275994"/>
              <a:ext cx="387814" cy="451979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7"/>
            <p:cNvSpPr/>
            <p:nvPr/>
          </p:nvSpPr>
          <p:spPr>
            <a:xfrm>
              <a:off x="-134536" y="4711663"/>
              <a:ext cx="454817" cy="379962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7"/>
            <p:cNvSpPr/>
            <p:nvPr/>
          </p:nvSpPr>
          <p:spPr>
            <a:xfrm>
              <a:off x="-153075" y="4410122"/>
              <a:ext cx="459105" cy="367723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7"/>
            <p:cNvSpPr/>
            <p:nvPr/>
          </p:nvSpPr>
          <p:spPr>
            <a:xfrm>
              <a:off x="213303" y="4673744"/>
              <a:ext cx="125494" cy="125477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7"/>
            <p:cNvSpPr/>
            <p:nvPr/>
          </p:nvSpPr>
          <p:spPr>
            <a:xfrm>
              <a:off x="266051" y="4764988"/>
              <a:ext cx="74162" cy="198831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7"/>
            <p:cNvSpPr/>
            <p:nvPr/>
          </p:nvSpPr>
          <p:spPr>
            <a:xfrm>
              <a:off x="283171" y="4746449"/>
              <a:ext cx="155416" cy="141164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7"/>
            <p:cNvSpPr/>
            <p:nvPr/>
          </p:nvSpPr>
          <p:spPr>
            <a:xfrm>
              <a:off x="301694" y="4743595"/>
              <a:ext cx="192497" cy="65716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7"/>
            <p:cNvSpPr/>
            <p:nvPr/>
          </p:nvSpPr>
          <p:spPr>
            <a:xfrm>
              <a:off x="308819" y="4659807"/>
              <a:ext cx="203895" cy="63852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7"/>
            <p:cNvSpPr/>
            <p:nvPr/>
          </p:nvSpPr>
          <p:spPr>
            <a:xfrm>
              <a:off x="297422" y="4548077"/>
              <a:ext cx="122624" cy="169899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7"/>
            <p:cNvSpPr/>
            <p:nvPr/>
          </p:nvSpPr>
          <p:spPr>
            <a:xfrm>
              <a:off x="274611" y="4519427"/>
              <a:ext cx="51349" cy="202823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7"/>
            <p:cNvSpPr/>
            <p:nvPr/>
          </p:nvSpPr>
          <p:spPr>
            <a:xfrm>
              <a:off x="156284" y="4548110"/>
              <a:ext cx="131185" cy="164158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7"/>
            <p:cNvSpPr/>
            <p:nvPr/>
          </p:nvSpPr>
          <p:spPr>
            <a:xfrm>
              <a:off x="80726" y="4619611"/>
              <a:ext cx="192497" cy="102632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7"/>
            <p:cNvSpPr/>
            <p:nvPr/>
          </p:nvSpPr>
          <p:spPr>
            <a:xfrm>
              <a:off x="70747" y="4727926"/>
              <a:ext cx="171103" cy="118566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7"/>
            <p:cNvSpPr/>
            <p:nvPr/>
          </p:nvSpPr>
          <p:spPr>
            <a:xfrm>
              <a:off x="130619" y="4757863"/>
              <a:ext cx="128331" cy="164158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7"/>
            <p:cNvSpPr/>
            <p:nvPr/>
          </p:nvSpPr>
          <p:spPr>
            <a:xfrm rot="2178921">
              <a:off x="1062234" y="4911169"/>
              <a:ext cx="269222" cy="182789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7"/>
            <p:cNvSpPr/>
            <p:nvPr/>
          </p:nvSpPr>
          <p:spPr>
            <a:xfrm rot="2178921">
              <a:off x="907748" y="4924840"/>
              <a:ext cx="237996" cy="263491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7"/>
            <p:cNvSpPr/>
            <p:nvPr/>
          </p:nvSpPr>
          <p:spPr>
            <a:xfrm rot="2178921">
              <a:off x="1068256" y="4691636"/>
              <a:ext cx="229560" cy="267583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7"/>
            <p:cNvSpPr/>
            <p:nvPr/>
          </p:nvSpPr>
          <p:spPr>
            <a:xfrm rot="2178921">
              <a:off x="801924" y="4825358"/>
              <a:ext cx="269222" cy="224947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7"/>
            <p:cNvSpPr/>
            <p:nvPr/>
          </p:nvSpPr>
          <p:spPr>
            <a:xfrm rot="2178921">
              <a:off x="900684" y="4676498"/>
              <a:ext cx="271760" cy="217701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7"/>
            <p:cNvSpPr/>
            <p:nvPr/>
          </p:nvSpPr>
          <p:spPr>
            <a:xfrm rot="2178921">
              <a:off x="1044672" y="4886122"/>
              <a:ext cx="74284" cy="74286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7"/>
            <p:cNvSpPr/>
            <p:nvPr/>
          </p:nvSpPr>
          <p:spPr>
            <a:xfrm rot="2178921">
              <a:off x="1027932" y="4934912"/>
              <a:ext cx="43899" cy="117713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7"/>
            <p:cNvSpPr/>
            <p:nvPr/>
          </p:nvSpPr>
          <p:spPr>
            <a:xfrm rot="2178921">
              <a:off x="1048038" y="4949631"/>
              <a:ext cx="91996" cy="83573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7"/>
            <p:cNvSpPr/>
            <p:nvPr/>
          </p:nvSpPr>
          <p:spPr>
            <a:xfrm rot="2178921">
              <a:off x="1068971" y="4965603"/>
              <a:ext cx="113945" cy="38906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7"/>
            <p:cNvSpPr/>
            <p:nvPr/>
          </p:nvSpPr>
          <p:spPr>
            <a:xfrm rot="2178921">
              <a:off x="1101412" y="4930244"/>
              <a:ext cx="120692" cy="37802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7"/>
            <p:cNvSpPr/>
            <p:nvPr/>
          </p:nvSpPr>
          <p:spPr>
            <a:xfrm rot="2178921">
              <a:off x="1121219" y="4852615"/>
              <a:ext cx="72585" cy="100584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7"/>
            <p:cNvSpPr/>
            <p:nvPr/>
          </p:nvSpPr>
          <p:spPr>
            <a:xfrm rot="2178921">
              <a:off x="1118706" y="4816567"/>
              <a:ext cx="30395" cy="120076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7"/>
            <p:cNvSpPr/>
            <p:nvPr/>
          </p:nvSpPr>
          <p:spPr>
            <a:xfrm rot="2178921">
              <a:off x="1054407" y="4804986"/>
              <a:ext cx="77653" cy="97186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7"/>
            <p:cNvSpPr/>
            <p:nvPr/>
          </p:nvSpPr>
          <p:spPr>
            <a:xfrm rot="2178921">
              <a:off x="1000570" y="4826888"/>
              <a:ext cx="113945" cy="60761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7"/>
            <p:cNvSpPr/>
            <p:nvPr/>
          </p:nvSpPr>
          <p:spPr>
            <a:xfrm rot="2178921">
              <a:off x="956278" y="4870383"/>
              <a:ext cx="101282" cy="70194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7"/>
            <p:cNvSpPr/>
            <p:nvPr/>
          </p:nvSpPr>
          <p:spPr>
            <a:xfrm rot="2178921">
              <a:off x="968803" y="4895529"/>
              <a:ext cx="75964" cy="97186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7"/>
            <p:cNvSpPr/>
            <p:nvPr/>
          </p:nvSpPr>
          <p:spPr>
            <a:xfrm rot="-2178615" flipH="1">
              <a:off x="678486" y="4455727"/>
              <a:ext cx="180667" cy="122674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7"/>
            <p:cNvSpPr/>
            <p:nvPr/>
          </p:nvSpPr>
          <p:spPr>
            <a:xfrm rot="-2178615" flipH="1">
              <a:off x="803100" y="4464899"/>
              <a:ext cx="159713" cy="176834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7"/>
            <p:cNvSpPr/>
            <p:nvPr/>
          </p:nvSpPr>
          <p:spPr>
            <a:xfrm rot="-2178615" flipH="1">
              <a:off x="701065" y="4308420"/>
              <a:ext cx="154051" cy="179580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7"/>
            <p:cNvSpPr/>
            <p:nvPr/>
          </p:nvSpPr>
          <p:spPr>
            <a:xfrm rot="-2178615" flipH="1">
              <a:off x="853149" y="4398148"/>
              <a:ext cx="180667" cy="150967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7"/>
            <p:cNvSpPr/>
            <p:nvPr/>
          </p:nvSpPr>
          <p:spPr>
            <a:xfrm rot="-2178615" flipH="1">
              <a:off x="785180" y="4298264"/>
              <a:ext cx="182371" cy="146104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7"/>
            <p:cNvSpPr/>
            <p:nvPr/>
          </p:nvSpPr>
          <p:spPr>
            <a:xfrm rot="-2178615" flipH="1">
              <a:off x="821083" y="4438922"/>
              <a:ext cx="49850" cy="49855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7"/>
            <p:cNvSpPr/>
            <p:nvPr/>
          </p:nvSpPr>
          <p:spPr>
            <a:xfrm rot="-2178615" flipH="1">
              <a:off x="852708" y="4471660"/>
              <a:ext cx="29459" cy="78999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7"/>
            <p:cNvSpPr/>
            <p:nvPr/>
          </p:nvSpPr>
          <p:spPr>
            <a:xfrm rot="-2178615" flipH="1">
              <a:off x="806939" y="4481537"/>
              <a:ext cx="61736" cy="56087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7"/>
            <p:cNvSpPr/>
            <p:nvPr/>
          </p:nvSpPr>
          <p:spPr>
            <a:xfrm rot="-2178615" flipH="1">
              <a:off x="778162" y="4492255"/>
              <a:ext cx="76465" cy="26110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7"/>
            <p:cNvSpPr/>
            <p:nvPr/>
          </p:nvSpPr>
          <p:spPr>
            <a:xfrm rot="-2178615" flipH="1">
              <a:off x="751866" y="4468529"/>
              <a:ext cx="80993" cy="25370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7"/>
            <p:cNvSpPr/>
            <p:nvPr/>
          </p:nvSpPr>
          <p:spPr>
            <a:xfrm rot="-2178615" flipH="1">
              <a:off x="770864" y="4416439"/>
              <a:ext cx="48710" cy="67504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7"/>
            <p:cNvSpPr/>
            <p:nvPr/>
          </p:nvSpPr>
          <p:spPr>
            <a:xfrm rot="-2178615" flipH="1">
              <a:off x="800863" y="4392251"/>
              <a:ext cx="20397" cy="80585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7"/>
            <p:cNvSpPr/>
            <p:nvPr/>
          </p:nvSpPr>
          <p:spPr>
            <a:xfrm rot="-2178615" flipH="1">
              <a:off x="812292" y="4384481"/>
              <a:ext cx="52111" cy="65223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7"/>
            <p:cNvSpPr/>
            <p:nvPr/>
          </p:nvSpPr>
          <p:spPr>
            <a:xfrm rot="-2178615" flipH="1">
              <a:off x="824058" y="4399177"/>
              <a:ext cx="76465" cy="40778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7"/>
            <p:cNvSpPr/>
            <p:nvPr/>
          </p:nvSpPr>
          <p:spPr>
            <a:xfrm rot="-2178615" flipH="1">
              <a:off x="862276" y="4428362"/>
              <a:ext cx="67967" cy="47109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7"/>
            <p:cNvSpPr/>
            <p:nvPr/>
          </p:nvSpPr>
          <p:spPr>
            <a:xfrm rot="-2178615" flipH="1">
              <a:off x="870863" y="4445234"/>
              <a:ext cx="50977" cy="65223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3" name="Google Shape;353;p8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54" name="Google Shape;354;p8"/>
          <p:cNvSpPr/>
          <p:nvPr/>
        </p:nvSpPr>
        <p:spPr>
          <a:xfrm>
            <a:off x="4508058" y="159101"/>
            <a:ext cx="2076754" cy="2026660"/>
          </a:xfrm>
          <a:custGeom>
            <a:avLst/>
            <a:gdLst/>
            <a:ahLst/>
            <a:cxnLst/>
            <a:rect l="l" t="t" r="r" b="b"/>
            <a:pathLst>
              <a:path w="35570" h="34712" extrusionOk="0">
                <a:moveTo>
                  <a:pt x="10549" y="0"/>
                </a:moveTo>
                <a:cubicBezTo>
                  <a:pt x="7777" y="0"/>
                  <a:pt x="5057" y="1645"/>
                  <a:pt x="3631" y="5584"/>
                </a:cubicBezTo>
                <a:cubicBezTo>
                  <a:pt x="1" y="15696"/>
                  <a:pt x="1729" y="30909"/>
                  <a:pt x="1729" y="30909"/>
                </a:cubicBezTo>
                <a:lnTo>
                  <a:pt x="4841" y="32810"/>
                </a:lnTo>
                <a:lnTo>
                  <a:pt x="7866" y="34712"/>
                </a:lnTo>
                <a:cubicBezTo>
                  <a:pt x="7866" y="34712"/>
                  <a:pt x="22301" y="29353"/>
                  <a:pt x="29561" y="21574"/>
                </a:cubicBezTo>
                <a:cubicBezTo>
                  <a:pt x="35570" y="15212"/>
                  <a:pt x="30073" y="8271"/>
                  <a:pt x="23568" y="8271"/>
                </a:cubicBezTo>
                <a:cubicBezTo>
                  <a:pt x="22120" y="8271"/>
                  <a:pt x="20621" y="8615"/>
                  <a:pt x="19189" y="9387"/>
                </a:cubicBezTo>
                <a:cubicBezTo>
                  <a:pt x="19241" y="3929"/>
                  <a:pt x="14833" y="0"/>
                  <a:pt x="1054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" name="Google Shape;355;p8"/>
          <p:cNvSpPr/>
          <p:nvPr/>
        </p:nvSpPr>
        <p:spPr>
          <a:xfrm>
            <a:off x="2597237" y="139951"/>
            <a:ext cx="2052233" cy="2030689"/>
          </a:xfrm>
          <a:custGeom>
            <a:avLst/>
            <a:gdLst/>
            <a:ahLst/>
            <a:cxnLst/>
            <a:rect l="l" t="t" r="r" b="b"/>
            <a:pathLst>
              <a:path w="35150" h="34781" extrusionOk="0">
                <a:moveTo>
                  <a:pt x="25396" y="1"/>
                </a:moveTo>
                <a:cubicBezTo>
                  <a:pt x="21296" y="1"/>
                  <a:pt x="16966" y="3443"/>
                  <a:pt x="16566" y="8591"/>
                </a:cubicBezTo>
                <a:cubicBezTo>
                  <a:pt x="14987" y="7551"/>
                  <a:pt x="13257" y="7089"/>
                  <a:pt x="11578" y="7089"/>
                </a:cubicBezTo>
                <a:cubicBezTo>
                  <a:pt x="5444" y="7089"/>
                  <a:pt x="0" y="13245"/>
                  <a:pt x="5157" y="19827"/>
                </a:cubicBezTo>
                <a:cubicBezTo>
                  <a:pt x="11813" y="28211"/>
                  <a:pt x="25642" y="34780"/>
                  <a:pt x="25642" y="34780"/>
                </a:cubicBezTo>
                <a:lnTo>
                  <a:pt x="28927" y="33225"/>
                </a:lnTo>
                <a:lnTo>
                  <a:pt x="32125" y="31582"/>
                </a:lnTo>
                <a:cubicBezTo>
                  <a:pt x="32125" y="31582"/>
                  <a:pt x="35150" y="16543"/>
                  <a:pt x="32384" y="6171"/>
                </a:cubicBezTo>
                <a:cubicBezTo>
                  <a:pt x="31254" y="1833"/>
                  <a:pt x="28386" y="1"/>
                  <a:pt x="2539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6" name="Google Shape;356;p8"/>
          <p:cNvSpPr/>
          <p:nvPr/>
        </p:nvSpPr>
        <p:spPr>
          <a:xfrm>
            <a:off x="5012664" y="1615239"/>
            <a:ext cx="2024909" cy="1805790"/>
          </a:xfrm>
          <a:custGeom>
            <a:avLst/>
            <a:gdLst/>
            <a:ahLst/>
            <a:cxnLst/>
            <a:rect l="l" t="t" r="r" b="b"/>
            <a:pathLst>
              <a:path w="34682" h="30929" extrusionOk="0">
                <a:moveTo>
                  <a:pt x="24899" y="1"/>
                </a:moveTo>
                <a:cubicBezTo>
                  <a:pt x="24172" y="1"/>
                  <a:pt x="23393" y="84"/>
                  <a:pt x="22560" y="263"/>
                </a:cubicBezTo>
                <a:cubicBezTo>
                  <a:pt x="12102" y="2510"/>
                  <a:pt x="1" y="11932"/>
                  <a:pt x="1" y="11932"/>
                </a:cubicBezTo>
                <a:lnTo>
                  <a:pt x="1" y="15562"/>
                </a:lnTo>
                <a:lnTo>
                  <a:pt x="1" y="19192"/>
                </a:lnTo>
                <a:cubicBezTo>
                  <a:pt x="1" y="19192"/>
                  <a:pt x="12188" y="28613"/>
                  <a:pt x="22647" y="30688"/>
                </a:cubicBezTo>
                <a:cubicBezTo>
                  <a:pt x="23441" y="30852"/>
                  <a:pt x="24187" y="30929"/>
                  <a:pt x="24885" y="30929"/>
                </a:cubicBezTo>
                <a:cubicBezTo>
                  <a:pt x="33376" y="30929"/>
                  <a:pt x="34682" y="19549"/>
                  <a:pt x="27573" y="15475"/>
                </a:cubicBezTo>
                <a:cubicBezTo>
                  <a:pt x="34574" y="11179"/>
                  <a:pt x="33301" y="1"/>
                  <a:pt x="2489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7" name="Google Shape;357;p8"/>
          <p:cNvSpPr/>
          <p:nvPr/>
        </p:nvSpPr>
        <p:spPr>
          <a:xfrm>
            <a:off x="2481872" y="2801296"/>
            <a:ext cx="2076754" cy="2029171"/>
          </a:xfrm>
          <a:custGeom>
            <a:avLst/>
            <a:gdLst/>
            <a:ahLst/>
            <a:cxnLst/>
            <a:rect l="l" t="t" r="r" b="b"/>
            <a:pathLst>
              <a:path w="35570" h="34755" extrusionOk="0">
                <a:moveTo>
                  <a:pt x="27704" y="1"/>
                </a:moveTo>
                <a:cubicBezTo>
                  <a:pt x="27704" y="1"/>
                  <a:pt x="13270" y="5446"/>
                  <a:pt x="6010" y="13225"/>
                </a:cubicBezTo>
                <a:cubicBezTo>
                  <a:pt x="1" y="19587"/>
                  <a:pt x="5498" y="26528"/>
                  <a:pt x="12002" y="26528"/>
                </a:cubicBezTo>
                <a:cubicBezTo>
                  <a:pt x="13451" y="26528"/>
                  <a:pt x="14949" y="26183"/>
                  <a:pt x="16382" y="25412"/>
                </a:cubicBezTo>
                <a:lnTo>
                  <a:pt x="16382" y="25412"/>
                </a:lnTo>
                <a:cubicBezTo>
                  <a:pt x="16329" y="30816"/>
                  <a:pt x="20735" y="34755"/>
                  <a:pt x="25018" y="34755"/>
                </a:cubicBezTo>
                <a:cubicBezTo>
                  <a:pt x="27791" y="34755"/>
                  <a:pt x="30513" y="33103"/>
                  <a:pt x="31940" y="29129"/>
                </a:cubicBezTo>
                <a:cubicBezTo>
                  <a:pt x="35570" y="19102"/>
                  <a:pt x="33841" y="3804"/>
                  <a:pt x="33841" y="3804"/>
                </a:cubicBezTo>
                <a:lnTo>
                  <a:pt x="30730" y="1902"/>
                </a:lnTo>
                <a:lnTo>
                  <a:pt x="2770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8" name="Google Shape;358;p8"/>
          <p:cNvSpPr/>
          <p:nvPr/>
        </p:nvSpPr>
        <p:spPr>
          <a:xfrm>
            <a:off x="4417214" y="2816417"/>
            <a:ext cx="2052291" cy="2034776"/>
          </a:xfrm>
          <a:custGeom>
            <a:avLst/>
            <a:gdLst/>
            <a:ahLst/>
            <a:cxnLst/>
            <a:rect l="l" t="t" r="r" b="b"/>
            <a:pathLst>
              <a:path w="35151" h="34851" extrusionOk="0">
                <a:moveTo>
                  <a:pt x="9509" y="1"/>
                </a:moveTo>
                <a:lnTo>
                  <a:pt x="6224" y="1643"/>
                </a:lnTo>
                <a:lnTo>
                  <a:pt x="3026" y="3285"/>
                </a:lnTo>
                <a:cubicBezTo>
                  <a:pt x="3026" y="3285"/>
                  <a:pt x="1" y="18325"/>
                  <a:pt x="2767" y="28610"/>
                </a:cubicBezTo>
                <a:cubicBezTo>
                  <a:pt x="3937" y="33000"/>
                  <a:pt x="6826" y="34850"/>
                  <a:pt x="9821" y="34850"/>
                </a:cubicBezTo>
                <a:cubicBezTo>
                  <a:pt x="13904" y="34850"/>
                  <a:pt x="18185" y="31412"/>
                  <a:pt x="18584" y="26277"/>
                </a:cubicBezTo>
                <a:cubicBezTo>
                  <a:pt x="20163" y="27317"/>
                  <a:pt x="21894" y="27778"/>
                  <a:pt x="23573" y="27778"/>
                </a:cubicBezTo>
                <a:cubicBezTo>
                  <a:pt x="29706" y="27778"/>
                  <a:pt x="35150" y="21622"/>
                  <a:pt x="29993" y="15040"/>
                </a:cubicBezTo>
                <a:cubicBezTo>
                  <a:pt x="23338" y="6656"/>
                  <a:pt x="9509" y="1"/>
                  <a:pt x="95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9" name="Google Shape;359;p8"/>
          <p:cNvSpPr/>
          <p:nvPr/>
        </p:nvSpPr>
        <p:spPr>
          <a:xfrm>
            <a:off x="2032555" y="1567073"/>
            <a:ext cx="2021464" cy="1804856"/>
          </a:xfrm>
          <a:custGeom>
            <a:avLst/>
            <a:gdLst/>
            <a:ahLst/>
            <a:cxnLst/>
            <a:rect l="l" t="t" r="r" b="b"/>
            <a:pathLst>
              <a:path w="34623" h="30913" extrusionOk="0">
                <a:moveTo>
                  <a:pt x="9816" y="1"/>
                </a:moveTo>
                <a:cubicBezTo>
                  <a:pt x="1267" y="1"/>
                  <a:pt x="1" y="11437"/>
                  <a:pt x="7050" y="15522"/>
                </a:cubicBezTo>
                <a:cubicBezTo>
                  <a:pt x="53" y="19816"/>
                  <a:pt x="1321" y="30912"/>
                  <a:pt x="9711" y="30912"/>
                </a:cubicBezTo>
                <a:cubicBezTo>
                  <a:pt x="10442" y="30912"/>
                  <a:pt x="11226" y="30828"/>
                  <a:pt x="12063" y="30648"/>
                </a:cubicBezTo>
                <a:cubicBezTo>
                  <a:pt x="22522" y="28487"/>
                  <a:pt x="34623" y="18980"/>
                  <a:pt x="34623" y="18980"/>
                </a:cubicBezTo>
                <a:lnTo>
                  <a:pt x="34623" y="15350"/>
                </a:lnTo>
                <a:lnTo>
                  <a:pt x="34623" y="11719"/>
                </a:lnTo>
                <a:cubicBezTo>
                  <a:pt x="34623" y="11719"/>
                  <a:pt x="22435" y="2384"/>
                  <a:pt x="11977" y="224"/>
                </a:cubicBezTo>
                <a:cubicBezTo>
                  <a:pt x="11212" y="72"/>
                  <a:pt x="10491" y="1"/>
                  <a:pt x="981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0" name="Google Shape;360;p8"/>
          <p:cNvSpPr/>
          <p:nvPr/>
        </p:nvSpPr>
        <p:spPr>
          <a:xfrm>
            <a:off x="3061288" y="1070623"/>
            <a:ext cx="2895000" cy="2895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1" name="Google Shape;361;p8"/>
          <p:cNvSpPr/>
          <p:nvPr/>
        </p:nvSpPr>
        <p:spPr>
          <a:xfrm rot="-1212556">
            <a:off x="7495535" y="33815"/>
            <a:ext cx="1789815" cy="719805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2" name="Google Shape;362;p8"/>
          <p:cNvSpPr/>
          <p:nvPr/>
        </p:nvSpPr>
        <p:spPr>
          <a:xfrm rot="-6633582">
            <a:off x="6986772" y="-869774"/>
            <a:ext cx="1006933" cy="1723414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3" name="Google Shape;363;p8"/>
          <p:cNvSpPr/>
          <p:nvPr/>
        </p:nvSpPr>
        <p:spPr>
          <a:xfrm rot="10800000">
            <a:off x="7738125" y="481184"/>
            <a:ext cx="1366862" cy="1920672"/>
          </a:xfrm>
          <a:custGeom>
            <a:avLst/>
            <a:gdLst/>
            <a:ahLst/>
            <a:cxnLst/>
            <a:rect l="l" t="t" r="r" b="b"/>
            <a:pathLst>
              <a:path w="31688" h="44527" extrusionOk="0">
                <a:moveTo>
                  <a:pt x="14629" y="2176"/>
                </a:moveTo>
                <a:lnTo>
                  <a:pt x="14629" y="2176"/>
                </a:lnTo>
                <a:cubicBezTo>
                  <a:pt x="16052" y="3518"/>
                  <a:pt x="18818" y="4695"/>
                  <a:pt x="18051" y="6886"/>
                </a:cubicBezTo>
                <a:cubicBezTo>
                  <a:pt x="18024" y="6941"/>
                  <a:pt x="18024" y="6995"/>
                  <a:pt x="18051" y="7050"/>
                </a:cubicBezTo>
                <a:cubicBezTo>
                  <a:pt x="16025" y="6284"/>
                  <a:pt x="14629" y="4367"/>
                  <a:pt x="14629" y="2176"/>
                </a:cubicBezTo>
                <a:close/>
                <a:moveTo>
                  <a:pt x="18982" y="725"/>
                </a:moveTo>
                <a:lnTo>
                  <a:pt x="18982" y="725"/>
                </a:lnTo>
                <a:cubicBezTo>
                  <a:pt x="19831" y="2669"/>
                  <a:pt x="19776" y="4778"/>
                  <a:pt x="18845" y="6722"/>
                </a:cubicBezTo>
                <a:cubicBezTo>
                  <a:pt x="18681" y="6722"/>
                  <a:pt x="18517" y="6831"/>
                  <a:pt x="18571" y="7023"/>
                </a:cubicBezTo>
                <a:cubicBezTo>
                  <a:pt x="18599" y="7105"/>
                  <a:pt x="18599" y="7160"/>
                  <a:pt x="18626" y="7242"/>
                </a:cubicBezTo>
                <a:cubicBezTo>
                  <a:pt x="18544" y="7214"/>
                  <a:pt x="18435" y="7187"/>
                  <a:pt x="18352" y="7160"/>
                </a:cubicBezTo>
                <a:cubicBezTo>
                  <a:pt x="18435" y="7132"/>
                  <a:pt x="18489" y="7105"/>
                  <a:pt x="18517" y="6995"/>
                </a:cubicBezTo>
                <a:cubicBezTo>
                  <a:pt x="18927" y="5845"/>
                  <a:pt x="18517" y="4969"/>
                  <a:pt x="17832" y="4230"/>
                </a:cubicBezTo>
                <a:cubicBezTo>
                  <a:pt x="17860" y="4175"/>
                  <a:pt x="17887" y="4120"/>
                  <a:pt x="17887" y="4066"/>
                </a:cubicBezTo>
                <a:cubicBezTo>
                  <a:pt x="17942" y="2806"/>
                  <a:pt x="18298" y="1738"/>
                  <a:pt x="18982" y="725"/>
                </a:cubicBezTo>
                <a:close/>
                <a:moveTo>
                  <a:pt x="25745" y="7297"/>
                </a:moveTo>
                <a:lnTo>
                  <a:pt x="25800" y="11048"/>
                </a:lnTo>
                <a:cubicBezTo>
                  <a:pt x="25252" y="11404"/>
                  <a:pt x="24787" y="11842"/>
                  <a:pt x="24376" y="12362"/>
                </a:cubicBezTo>
                <a:cubicBezTo>
                  <a:pt x="24349" y="12417"/>
                  <a:pt x="24322" y="12444"/>
                  <a:pt x="24322" y="12499"/>
                </a:cubicBezTo>
                <a:cubicBezTo>
                  <a:pt x="23966" y="10582"/>
                  <a:pt x="24404" y="8720"/>
                  <a:pt x="25745" y="7297"/>
                </a:cubicBezTo>
                <a:close/>
                <a:moveTo>
                  <a:pt x="30027" y="10279"/>
                </a:moveTo>
                <a:cubicBezTo>
                  <a:pt x="30329" y="10279"/>
                  <a:pt x="30636" y="10297"/>
                  <a:pt x="30948" y="10336"/>
                </a:cubicBezTo>
                <a:cubicBezTo>
                  <a:pt x="29794" y="12091"/>
                  <a:pt x="27942" y="12960"/>
                  <a:pt x="25914" y="12960"/>
                </a:cubicBezTo>
                <a:cubicBezTo>
                  <a:pt x="25632" y="12960"/>
                  <a:pt x="25348" y="12943"/>
                  <a:pt x="25061" y="12910"/>
                </a:cubicBezTo>
                <a:cubicBezTo>
                  <a:pt x="25085" y="12836"/>
                  <a:pt x="25044" y="12741"/>
                  <a:pt x="24957" y="12741"/>
                </a:cubicBezTo>
                <a:cubicBezTo>
                  <a:pt x="24947" y="12741"/>
                  <a:pt x="24936" y="12743"/>
                  <a:pt x="24924" y="12746"/>
                </a:cubicBezTo>
                <a:cubicBezTo>
                  <a:pt x="24760" y="12746"/>
                  <a:pt x="24568" y="12773"/>
                  <a:pt x="24404" y="12828"/>
                </a:cubicBezTo>
                <a:cubicBezTo>
                  <a:pt x="24378" y="12751"/>
                  <a:pt x="24376" y="12650"/>
                  <a:pt x="24354" y="12570"/>
                </a:cubicBezTo>
                <a:lnTo>
                  <a:pt x="24354" y="12570"/>
                </a:lnTo>
                <a:cubicBezTo>
                  <a:pt x="24375" y="12629"/>
                  <a:pt x="24430" y="12668"/>
                  <a:pt x="24493" y="12668"/>
                </a:cubicBezTo>
                <a:cubicBezTo>
                  <a:pt x="24535" y="12668"/>
                  <a:pt x="24581" y="12650"/>
                  <a:pt x="24623" y="12609"/>
                </a:cubicBezTo>
                <a:cubicBezTo>
                  <a:pt x="26151" y="11152"/>
                  <a:pt x="27970" y="10279"/>
                  <a:pt x="30027" y="10279"/>
                </a:cubicBezTo>
                <a:close/>
                <a:moveTo>
                  <a:pt x="15423" y="8748"/>
                </a:moveTo>
                <a:lnTo>
                  <a:pt x="15423" y="8748"/>
                </a:lnTo>
                <a:cubicBezTo>
                  <a:pt x="15806" y="10610"/>
                  <a:pt x="15614" y="12444"/>
                  <a:pt x="15012" y="14252"/>
                </a:cubicBezTo>
                <a:cubicBezTo>
                  <a:pt x="14930" y="13211"/>
                  <a:pt x="14464" y="12390"/>
                  <a:pt x="13807" y="11678"/>
                </a:cubicBezTo>
                <a:cubicBezTo>
                  <a:pt x="13971" y="10500"/>
                  <a:pt x="14519" y="9515"/>
                  <a:pt x="15423" y="8748"/>
                </a:cubicBezTo>
                <a:close/>
                <a:moveTo>
                  <a:pt x="10959" y="10144"/>
                </a:moveTo>
                <a:lnTo>
                  <a:pt x="10959" y="10144"/>
                </a:lnTo>
                <a:cubicBezTo>
                  <a:pt x="11808" y="10637"/>
                  <a:pt x="12684" y="11185"/>
                  <a:pt x="13342" y="11869"/>
                </a:cubicBezTo>
                <a:cubicBezTo>
                  <a:pt x="13342" y="12006"/>
                  <a:pt x="13424" y="12061"/>
                  <a:pt x="13533" y="12061"/>
                </a:cubicBezTo>
                <a:cubicBezTo>
                  <a:pt x="14108" y="12746"/>
                  <a:pt x="14519" y="13512"/>
                  <a:pt x="14574" y="14498"/>
                </a:cubicBezTo>
                <a:cubicBezTo>
                  <a:pt x="14464" y="14525"/>
                  <a:pt x="14409" y="14662"/>
                  <a:pt x="14519" y="14772"/>
                </a:cubicBezTo>
                <a:cubicBezTo>
                  <a:pt x="14519" y="14799"/>
                  <a:pt x="14546" y="14827"/>
                  <a:pt x="14574" y="14827"/>
                </a:cubicBezTo>
                <a:cubicBezTo>
                  <a:pt x="14574" y="14854"/>
                  <a:pt x="14574" y="14854"/>
                  <a:pt x="14574" y="14854"/>
                </a:cubicBezTo>
                <a:cubicBezTo>
                  <a:pt x="14574" y="14936"/>
                  <a:pt x="14601" y="14991"/>
                  <a:pt x="14656" y="15018"/>
                </a:cubicBezTo>
                <a:cubicBezTo>
                  <a:pt x="12328" y="14443"/>
                  <a:pt x="11480" y="12280"/>
                  <a:pt x="10959" y="10144"/>
                </a:cubicBezTo>
                <a:close/>
                <a:moveTo>
                  <a:pt x="22569" y="19180"/>
                </a:moveTo>
                <a:lnTo>
                  <a:pt x="22569" y="19180"/>
                </a:lnTo>
                <a:cubicBezTo>
                  <a:pt x="22186" y="20221"/>
                  <a:pt x="21802" y="21261"/>
                  <a:pt x="21446" y="22302"/>
                </a:cubicBezTo>
                <a:cubicBezTo>
                  <a:pt x="21446" y="22329"/>
                  <a:pt x="21446" y="22356"/>
                  <a:pt x="21446" y="22384"/>
                </a:cubicBezTo>
                <a:cubicBezTo>
                  <a:pt x="20379" y="22849"/>
                  <a:pt x="19393" y="23452"/>
                  <a:pt x="18544" y="24273"/>
                </a:cubicBezTo>
                <a:cubicBezTo>
                  <a:pt x="18845" y="23342"/>
                  <a:pt x="19119" y="22384"/>
                  <a:pt x="19365" y="21425"/>
                </a:cubicBezTo>
                <a:cubicBezTo>
                  <a:pt x="20296" y="20467"/>
                  <a:pt x="21337" y="19700"/>
                  <a:pt x="22569" y="19180"/>
                </a:cubicBezTo>
                <a:close/>
                <a:moveTo>
                  <a:pt x="25033" y="22055"/>
                </a:moveTo>
                <a:lnTo>
                  <a:pt x="25033" y="22055"/>
                </a:lnTo>
                <a:cubicBezTo>
                  <a:pt x="23473" y="23918"/>
                  <a:pt x="21333" y="24786"/>
                  <a:pt x="18976" y="24786"/>
                </a:cubicBezTo>
                <a:cubicBezTo>
                  <a:pt x="18770" y="24786"/>
                  <a:pt x="18562" y="24779"/>
                  <a:pt x="18352" y="24766"/>
                </a:cubicBezTo>
                <a:cubicBezTo>
                  <a:pt x="18407" y="24656"/>
                  <a:pt x="18435" y="24574"/>
                  <a:pt x="18462" y="24465"/>
                </a:cubicBezTo>
                <a:cubicBezTo>
                  <a:pt x="18498" y="24518"/>
                  <a:pt x="18556" y="24560"/>
                  <a:pt x="18616" y="24560"/>
                </a:cubicBezTo>
                <a:cubicBezTo>
                  <a:pt x="18648" y="24560"/>
                  <a:pt x="18680" y="24548"/>
                  <a:pt x="18708" y="24520"/>
                </a:cubicBezTo>
                <a:cubicBezTo>
                  <a:pt x="20543" y="22986"/>
                  <a:pt x="22679" y="22137"/>
                  <a:pt x="25033" y="22055"/>
                </a:cubicBezTo>
                <a:close/>
                <a:moveTo>
                  <a:pt x="15888" y="21234"/>
                </a:moveTo>
                <a:cubicBezTo>
                  <a:pt x="16819" y="22165"/>
                  <a:pt x="17367" y="23287"/>
                  <a:pt x="17531" y="24602"/>
                </a:cubicBezTo>
                <a:cubicBezTo>
                  <a:pt x="17558" y="24656"/>
                  <a:pt x="17586" y="24684"/>
                  <a:pt x="17613" y="24711"/>
                </a:cubicBezTo>
                <a:cubicBezTo>
                  <a:pt x="17285" y="25642"/>
                  <a:pt x="16901" y="26573"/>
                  <a:pt x="16463" y="27477"/>
                </a:cubicBezTo>
                <a:cubicBezTo>
                  <a:pt x="16408" y="26135"/>
                  <a:pt x="16025" y="24848"/>
                  <a:pt x="15368" y="23698"/>
                </a:cubicBezTo>
                <a:cubicBezTo>
                  <a:pt x="15395" y="22849"/>
                  <a:pt x="15587" y="22028"/>
                  <a:pt x="15888" y="21234"/>
                </a:cubicBezTo>
                <a:close/>
                <a:moveTo>
                  <a:pt x="10439" y="25724"/>
                </a:moveTo>
                <a:lnTo>
                  <a:pt x="10439" y="25724"/>
                </a:lnTo>
                <a:cubicBezTo>
                  <a:pt x="10549" y="27340"/>
                  <a:pt x="10330" y="28901"/>
                  <a:pt x="9782" y="30461"/>
                </a:cubicBezTo>
                <a:cubicBezTo>
                  <a:pt x="9777" y="30479"/>
                  <a:pt x="9775" y="30495"/>
                  <a:pt x="9775" y="30511"/>
                </a:cubicBezTo>
                <a:lnTo>
                  <a:pt x="9775" y="30511"/>
                </a:lnTo>
                <a:cubicBezTo>
                  <a:pt x="9750" y="30389"/>
                  <a:pt x="9725" y="30286"/>
                  <a:pt x="9700" y="30160"/>
                </a:cubicBezTo>
                <a:cubicBezTo>
                  <a:pt x="9672" y="30133"/>
                  <a:pt x="9672" y="30078"/>
                  <a:pt x="9618" y="30051"/>
                </a:cubicBezTo>
                <a:cubicBezTo>
                  <a:pt x="9481" y="29612"/>
                  <a:pt x="9289" y="29174"/>
                  <a:pt x="9070" y="28764"/>
                </a:cubicBezTo>
                <a:cubicBezTo>
                  <a:pt x="9125" y="28736"/>
                  <a:pt x="9152" y="28709"/>
                  <a:pt x="9180" y="28682"/>
                </a:cubicBezTo>
                <a:cubicBezTo>
                  <a:pt x="9727" y="27751"/>
                  <a:pt x="10138" y="26765"/>
                  <a:pt x="10439" y="25724"/>
                </a:cubicBezTo>
                <a:close/>
                <a:moveTo>
                  <a:pt x="27936" y="28627"/>
                </a:moveTo>
                <a:cubicBezTo>
                  <a:pt x="26690" y="30260"/>
                  <a:pt x="24887" y="31049"/>
                  <a:pt x="22926" y="31049"/>
                </a:cubicBezTo>
                <a:cubicBezTo>
                  <a:pt x="22387" y="31049"/>
                  <a:pt x="21837" y="30990"/>
                  <a:pt x="21282" y="30872"/>
                </a:cubicBezTo>
                <a:cubicBezTo>
                  <a:pt x="21262" y="30868"/>
                  <a:pt x="21243" y="30865"/>
                  <a:pt x="21224" y="30865"/>
                </a:cubicBezTo>
                <a:cubicBezTo>
                  <a:pt x="21015" y="30865"/>
                  <a:pt x="20910" y="31130"/>
                  <a:pt x="21036" y="31255"/>
                </a:cubicBezTo>
                <a:cubicBezTo>
                  <a:pt x="21008" y="31228"/>
                  <a:pt x="20926" y="31201"/>
                  <a:pt x="20871" y="31201"/>
                </a:cubicBezTo>
                <a:cubicBezTo>
                  <a:pt x="20817" y="31201"/>
                  <a:pt x="20789" y="31228"/>
                  <a:pt x="20735" y="31228"/>
                </a:cubicBezTo>
                <a:cubicBezTo>
                  <a:pt x="22514" y="28955"/>
                  <a:pt x="25252" y="28682"/>
                  <a:pt x="27936" y="28627"/>
                </a:cubicBezTo>
                <a:close/>
                <a:moveTo>
                  <a:pt x="21063" y="31283"/>
                </a:moveTo>
                <a:lnTo>
                  <a:pt x="21063" y="31283"/>
                </a:lnTo>
                <a:cubicBezTo>
                  <a:pt x="21091" y="31310"/>
                  <a:pt x="21118" y="31338"/>
                  <a:pt x="21145" y="31338"/>
                </a:cubicBezTo>
                <a:cubicBezTo>
                  <a:pt x="21769" y="31550"/>
                  <a:pt x="22415" y="31653"/>
                  <a:pt x="23057" y="31653"/>
                </a:cubicBezTo>
                <a:cubicBezTo>
                  <a:pt x="23654" y="31653"/>
                  <a:pt x="24247" y="31564"/>
                  <a:pt x="24814" y="31392"/>
                </a:cubicBezTo>
                <a:lnTo>
                  <a:pt x="24814" y="31392"/>
                </a:lnTo>
                <a:cubicBezTo>
                  <a:pt x="24760" y="31474"/>
                  <a:pt x="24760" y="31529"/>
                  <a:pt x="24814" y="31639"/>
                </a:cubicBezTo>
                <a:cubicBezTo>
                  <a:pt x="25307" y="32488"/>
                  <a:pt x="25992" y="33145"/>
                  <a:pt x="26786" y="33720"/>
                </a:cubicBezTo>
                <a:cubicBezTo>
                  <a:pt x="26566" y="33733"/>
                  <a:pt x="26348" y="33739"/>
                  <a:pt x="26130" y="33739"/>
                </a:cubicBezTo>
                <a:cubicBezTo>
                  <a:pt x="25427" y="33739"/>
                  <a:pt x="24732" y="33668"/>
                  <a:pt x="24020" y="33501"/>
                </a:cubicBezTo>
                <a:cubicBezTo>
                  <a:pt x="23582" y="33391"/>
                  <a:pt x="23117" y="33254"/>
                  <a:pt x="22679" y="33090"/>
                </a:cubicBezTo>
                <a:lnTo>
                  <a:pt x="22679" y="33090"/>
                </a:lnTo>
                <a:cubicBezTo>
                  <a:pt x="22679" y="33090"/>
                  <a:pt x="22679" y="33090"/>
                  <a:pt x="22678" y="33090"/>
                </a:cubicBezTo>
                <a:cubicBezTo>
                  <a:pt x="22644" y="33090"/>
                  <a:pt x="20166" y="32018"/>
                  <a:pt x="20652" y="31721"/>
                </a:cubicBezTo>
                <a:cubicBezTo>
                  <a:pt x="20680" y="31721"/>
                  <a:pt x="20707" y="31693"/>
                  <a:pt x="20707" y="31639"/>
                </a:cubicBezTo>
                <a:cubicBezTo>
                  <a:pt x="20789" y="31639"/>
                  <a:pt x="20871" y="31611"/>
                  <a:pt x="20981" y="31611"/>
                </a:cubicBezTo>
                <a:cubicBezTo>
                  <a:pt x="21145" y="31584"/>
                  <a:pt x="21145" y="31392"/>
                  <a:pt x="21063" y="31283"/>
                </a:cubicBezTo>
                <a:close/>
                <a:moveTo>
                  <a:pt x="15778" y="34217"/>
                </a:moveTo>
                <a:cubicBezTo>
                  <a:pt x="16113" y="34217"/>
                  <a:pt x="16451" y="34234"/>
                  <a:pt x="16792" y="34267"/>
                </a:cubicBezTo>
                <a:cubicBezTo>
                  <a:pt x="16052" y="34924"/>
                  <a:pt x="15286" y="35554"/>
                  <a:pt x="14492" y="36157"/>
                </a:cubicBezTo>
                <a:cubicBezTo>
                  <a:pt x="13232" y="36266"/>
                  <a:pt x="12027" y="36513"/>
                  <a:pt x="10822" y="36896"/>
                </a:cubicBezTo>
                <a:cubicBezTo>
                  <a:pt x="11480" y="36184"/>
                  <a:pt x="12082" y="35472"/>
                  <a:pt x="12684" y="34733"/>
                </a:cubicBezTo>
                <a:cubicBezTo>
                  <a:pt x="13719" y="34381"/>
                  <a:pt x="14739" y="34217"/>
                  <a:pt x="15778" y="34217"/>
                </a:cubicBezTo>
                <a:close/>
                <a:moveTo>
                  <a:pt x="19008" y="0"/>
                </a:moveTo>
                <a:cubicBezTo>
                  <a:pt x="18942" y="0"/>
                  <a:pt x="18880" y="22"/>
                  <a:pt x="18845" y="68"/>
                </a:cubicBezTo>
                <a:cubicBezTo>
                  <a:pt x="17969" y="1191"/>
                  <a:pt x="17504" y="2423"/>
                  <a:pt x="17421" y="3847"/>
                </a:cubicBezTo>
                <a:cubicBezTo>
                  <a:pt x="16490" y="2970"/>
                  <a:pt x="15258" y="2258"/>
                  <a:pt x="14601" y="1410"/>
                </a:cubicBezTo>
                <a:cubicBezTo>
                  <a:pt x="14553" y="1353"/>
                  <a:pt x="14498" y="1330"/>
                  <a:pt x="14443" y="1330"/>
                </a:cubicBezTo>
                <a:cubicBezTo>
                  <a:pt x="14311" y="1330"/>
                  <a:pt x="14182" y="1466"/>
                  <a:pt x="14163" y="1601"/>
                </a:cubicBezTo>
                <a:cubicBezTo>
                  <a:pt x="13862" y="4422"/>
                  <a:pt x="15861" y="7132"/>
                  <a:pt x="18681" y="7516"/>
                </a:cubicBezTo>
                <a:cubicBezTo>
                  <a:pt x="19913" y="12855"/>
                  <a:pt x="19667" y="18003"/>
                  <a:pt x="18270" y="22767"/>
                </a:cubicBezTo>
                <a:cubicBezTo>
                  <a:pt x="18298" y="19810"/>
                  <a:pt x="17120" y="16908"/>
                  <a:pt x="15012" y="14799"/>
                </a:cubicBezTo>
                <a:cubicBezTo>
                  <a:pt x="15012" y="14772"/>
                  <a:pt x="15012" y="14744"/>
                  <a:pt x="15012" y="14717"/>
                </a:cubicBezTo>
                <a:cubicBezTo>
                  <a:pt x="15067" y="14717"/>
                  <a:pt x="15121" y="14717"/>
                  <a:pt x="15121" y="14662"/>
                </a:cubicBezTo>
                <a:cubicBezTo>
                  <a:pt x="16052" y="12609"/>
                  <a:pt x="16244" y="10473"/>
                  <a:pt x="15806" y="8255"/>
                </a:cubicBezTo>
                <a:cubicBezTo>
                  <a:pt x="15786" y="8156"/>
                  <a:pt x="15666" y="8085"/>
                  <a:pt x="15559" y="8085"/>
                </a:cubicBezTo>
                <a:cubicBezTo>
                  <a:pt x="15519" y="8085"/>
                  <a:pt x="15480" y="8095"/>
                  <a:pt x="15450" y="8118"/>
                </a:cubicBezTo>
                <a:cubicBezTo>
                  <a:pt x="14355" y="8940"/>
                  <a:pt x="13670" y="9980"/>
                  <a:pt x="13424" y="11294"/>
                </a:cubicBezTo>
                <a:cubicBezTo>
                  <a:pt x="12630" y="10555"/>
                  <a:pt x="11644" y="9980"/>
                  <a:pt x="10713" y="9460"/>
                </a:cubicBezTo>
                <a:cubicBezTo>
                  <a:pt x="10677" y="9436"/>
                  <a:pt x="10638" y="9425"/>
                  <a:pt x="10600" y="9425"/>
                </a:cubicBezTo>
                <a:cubicBezTo>
                  <a:pt x="10466" y="9425"/>
                  <a:pt x="10342" y="9563"/>
                  <a:pt x="10384" y="9734"/>
                </a:cubicBezTo>
                <a:cubicBezTo>
                  <a:pt x="10923" y="11998"/>
                  <a:pt x="11967" y="15349"/>
                  <a:pt x="14846" y="15349"/>
                </a:cubicBezTo>
                <a:cubicBezTo>
                  <a:pt x="14891" y="15349"/>
                  <a:pt x="14938" y="15348"/>
                  <a:pt x="14984" y="15347"/>
                </a:cubicBezTo>
                <a:lnTo>
                  <a:pt x="15012" y="15347"/>
                </a:lnTo>
                <a:cubicBezTo>
                  <a:pt x="16956" y="17592"/>
                  <a:pt x="17942" y="20166"/>
                  <a:pt x="18024" y="23205"/>
                </a:cubicBezTo>
                <a:cubicBezTo>
                  <a:pt x="18024" y="23260"/>
                  <a:pt x="18079" y="23287"/>
                  <a:pt x="18106" y="23287"/>
                </a:cubicBezTo>
                <a:cubicBezTo>
                  <a:pt x="18024" y="23534"/>
                  <a:pt x="17942" y="23753"/>
                  <a:pt x="17887" y="23999"/>
                </a:cubicBezTo>
                <a:cubicBezTo>
                  <a:pt x="17613" y="22712"/>
                  <a:pt x="16956" y="21562"/>
                  <a:pt x="15970" y="20714"/>
                </a:cubicBezTo>
                <a:cubicBezTo>
                  <a:pt x="15922" y="20675"/>
                  <a:pt x="15870" y="20657"/>
                  <a:pt x="15820" y="20657"/>
                </a:cubicBezTo>
                <a:cubicBezTo>
                  <a:pt x="15731" y="20657"/>
                  <a:pt x="15650" y="20717"/>
                  <a:pt x="15614" y="20823"/>
                </a:cubicBezTo>
                <a:cubicBezTo>
                  <a:pt x="15286" y="21617"/>
                  <a:pt x="15121" y="22439"/>
                  <a:pt x="15094" y="23260"/>
                </a:cubicBezTo>
                <a:cubicBezTo>
                  <a:pt x="14683" y="22658"/>
                  <a:pt x="14163" y="22110"/>
                  <a:pt x="13588" y="21617"/>
                </a:cubicBezTo>
                <a:cubicBezTo>
                  <a:pt x="13531" y="21572"/>
                  <a:pt x="13456" y="21545"/>
                  <a:pt x="13385" y="21545"/>
                </a:cubicBezTo>
                <a:cubicBezTo>
                  <a:pt x="13285" y="21545"/>
                  <a:pt x="13193" y="21598"/>
                  <a:pt x="13177" y="21727"/>
                </a:cubicBezTo>
                <a:cubicBezTo>
                  <a:pt x="12767" y="24465"/>
                  <a:pt x="13396" y="27258"/>
                  <a:pt x="15149" y="29421"/>
                </a:cubicBezTo>
                <a:cubicBezTo>
                  <a:pt x="15178" y="29465"/>
                  <a:pt x="15218" y="29484"/>
                  <a:pt x="15258" y="29484"/>
                </a:cubicBezTo>
                <a:cubicBezTo>
                  <a:pt x="15367" y="29484"/>
                  <a:pt x="15483" y="29349"/>
                  <a:pt x="15423" y="29229"/>
                </a:cubicBezTo>
                <a:cubicBezTo>
                  <a:pt x="14026" y="27093"/>
                  <a:pt x="13342" y="24821"/>
                  <a:pt x="13615" y="22274"/>
                </a:cubicBezTo>
                <a:lnTo>
                  <a:pt x="13615" y="22274"/>
                </a:lnTo>
                <a:cubicBezTo>
                  <a:pt x="14218" y="22877"/>
                  <a:pt x="14738" y="23534"/>
                  <a:pt x="15121" y="24273"/>
                </a:cubicBezTo>
                <a:cubicBezTo>
                  <a:pt x="15121" y="24328"/>
                  <a:pt x="15149" y="24355"/>
                  <a:pt x="15176" y="24355"/>
                </a:cubicBezTo>
                <a:cubicBezTo>
                  <a:pt x="15806" y="25615"/>
                  <a:pt x="16080" y="27039"/>
                  <a:pt x="15943" y="28490"/>
                </a:cubicBezTo>
                <a:cubicBezTo>
                  <a:pt x="14245" y="31776"/>
                  <a:pt x="11973" y="34788"/>
                  <a:pt x="9262" y="37471"/>
                </a:cubicBezTo>
                <a:cubicBezTo>
                  <a:pt x="10083" y="35335"/>
                  <a:pt x="10247" y="33008"/>
                  <a:pt x="9809" y="30763"/>
                </a:cubicBezTo>
                <a:cubicBezTo>
                  <a:pt x="9837" y="30735"/>
                  <a:pt x="9809" y="30708"/>
                  <a:pt x="9809" y="30680"/>
                </a:cubicBezTo>
                <a:cubicBezTo>
                  <a:pt x="9809" y="30628"/>
                  <a:pt x="9785" y="30601"/>
                  <a:pt x="9782" y="30552"/>
                </a:cubicBezTo>
                <a:lnTo>
                  <a:pt x="9782" y="30552"/>
                </a:lnTo>
                <a:cubicBezTo>
                  <a:pt x="9806" y="30629"/>
                  <a:pt x="9891" y="30678"/>
                  <a:pt x="9965" y="30678"/>
                </a:cubicBezTo>
                <a:cubicBezTo>
                  <a:pt x="10017" y="30678"/>
                  <a:pt x="10065" y="30654"/>
                  <a:pt x="10083" y="30598"/>
                </a:cubicBezTo>
                <a:cubicBezTo>
                  <a:pt x="10932" y="28654"/>
                  <a:pt x="11096" y="26573"/>
                  <a:pt x="10768" y="24492"/>
                </a:cubicBezTo>
                <a:cubicBezTo>
                  <a:pt x="10740" y="24383"/>
                  <a:pt x="10645" y="24328"/>
                  <a:pt x="10549" y="24328"/>
                </a:cubicBezTo>
                <a:cubicBezTo>
                  <a:pt x="10453" y="24328"/>
                  <a:pt x="10357" y="24383"/>
                  <a:pt x="10330" y="24492"/>
                </a:cubicBezTo>
                <a:cubicBezTo>
                  <a:pt x="9974" y="25861"/>
                  <a:pt x="9453" y="27121"/>
                  <a:pt x="8878" y="28408"/>
                </a:cubicBezTo>
                <a:cubicBezTo>
                  <a:pt x="8249" y="27285"/>
                  <a:pt x="7400" y="26299"/>
                  <a:pt x="6469" y="25478"/>
                </a:cubicBezTo>
                <a:cubicBezTo>
                  <a:pt x="6413" y="25431"/>
                  <a:pt x="6350" y="25410"/>
                  <a:pt x="6292" y="25410"/>
                </a:cubicBezTo>
                <a:cubicBezTo>
                  <a:pt x="6180" y="25410"/>
                  <a:pt x="6086" y="25489"/>
                  <a:pt x="6086" y="25615"/>
                </a:cubicBezTo>
                <a:cubicBezTo>
                  <a:pt x="6086" y="27833"/>
                  <a:pt x="7208" y="29941"/>
                  <a:pt x="9152" y="31009"/>
                </a:cubicBezTo>
                <a:cubicBezTo>
                  <a:pt x="9175" y="31023"/>
                  <a:pt x="9198" y="31029"/>
                  <a:pt x="9220" y="31029"/>
                </a:cubicBezTo>
                <a:cubicBezTo>
                  <a:pt x="9327" y="31029"/>
                  <a:pt x="9403" y="30881"/>
                  <a:pt x="9289" y="30790"/>
                </a:cubicBezTo>
                <a:cubicBezTo>
                  <a:pt x="7728" y="29640"/>
                  <a:pt x="6743" y="28052"/>
                  <a:pt x="6551" y="26162"/>
                </a:cubicBezTo>
                <a:lnTo>
                  <a:pt x="6551" y="26162"/>
                </a:lnTo>
                <a:cubicBezTo>
                  <a:pt x="7811" y="27340"/>
                  <a:pt x="8659" y="28764"/>
                  <a:pt x="9289" y="30379"/>
                </a:cubicBezTo>
                <a:cubicBezTo>
                  <a:pt x="9864" y="32980"/>
                  <a:pt x="9645" y="35417"/>
                  <a:pt x="8824" y="37882"/>
                </a:cubicBezTo>
                <a:cubicBezTo>
                  <a:pt x="6250" y="40346"/>
                  <a:pt x="3320" y="42509"/>
                  <a:pt x="116" y="44289"/>
                </a:cubicBezTo>
                <a:cubicBezTo>
                  <a:pt x="0" y="44358"/>
                  <a:pt x="81" y="44526"/>
                  <a:pt x="191" y="44526"/>
                </a:cubicBezTo>
                <a:cubicBezTo>
                  <a:pt x="211" y="44526"/>
                  <a:pt x="232" y="44521"/>
                  <a:pt x="253" y="44508"/>
                </a:cubicBezTo>
                <a:cubicBezTo>
                  <a:pt x="3977" y="42783"/>
                  <a:pt x="7372" y="40346"/>
                  <a:pt x="10247" y="37471"/>
                </a:cubicBezTo>
                <a:cubicBezTo>
                  <a:pt x="12061" y="36880"/>
                  <a:pt x="13904" y="36562"/>
                  <a:pt x="15789" y="36562"/>
                </a:cubicBezTo>
                <a:cubicBezTo>
                  <a:pt x="16438" y="36562"/>
                  <a:pt x="17091" y="36600"/>
                  <a:pt x="17750" y="36677"/>
                </a:cubicBezTo>
                <a:cubicBezTo>
                  <a:pt x="15755" y="37653"/>
                  <a:pt x="13759" y="38474"/>
                  <a:pt x="11587" y="38474"/>
                </a:cubicBezTo>
                <a:cubicBezTo>
                  <a:pt x="11017" y="38474"/>
                  <a:pt x="10435" y="38418"/>
                  <a:pt x="9837" y="38292"/>
                </a:cubicBezTo>
                <a:cubicBezTo>
                  <a:pt x="9819" y="38289"/>
                  <a:pt x="9802" y="38288"/>
                  <a:pt x="9786" y="38288"/>
                </a:cubicBezTo>
                <a:cubicBezTo>
                  <a:pt x="9521" y="38288"/>
                  <a:pt x="9416" y="38681"/>
                  <a:pt x="9700" y="38758"/>
                </a:cubicBezTo>
                <a:cubicBezTo>
                  <a:pt x="10367" y="38935"/>
                  <a:pt x="11026" y="39013"/>
                  <a:pt x="11678" y="39013"/>
                </a:cubicBezTo>
                <a:cubicBezTo>
                  <a:pt x="14157" y="39013"/>
                  <a:pt x="16518" y="37881"/>
                  <a:pt x="18708" y="36732"/>
                </a:cubicBezTo>
                <a:cubicBezTo>
                  <a:pt x="18900" y="36650"/>
                  <a:pt x="18873" y="36321"/>
                  <a:pt x="18654" y="36294"/>
                </a:cubicBezTo>
                <a:cubicBezTo>
                  <a:pt x="17810" y="36159"/>
                  <a:pt x="16953" y="36092"/>
                  <a:pt x="16111" y="36092"/>
                </a:cubicBezTo>
                <a:cubicBezTo>
                  <a:pt x="15751" y="36092"/>
                  <a:pt x="15392" y="36105"/>
                  <a:pt x="15039" y="36129"/>
                </a:cubicBezTo>
                <a:cubicBezTo>
                  <a:pt x="15888" y="35554"/>
                  <a:pt x="16709" y="34952"/>
                  <a:pt x="17476" y="34295"/>
                </a:cubicBezTo>
                <a:cubicBezTo>
                  <a:pt x="17613" y="34185"/>
                  <a:pt x="17558" y="33939"/>
                  <a:pt x="17394" y="33911"/>
                </a:cubicBezTo>
                <a:cubicBezTo>
                  <a:pt x="16820" y="33801"/>
                  <a:pt x="16250" y="33748"/>
                  <a:pt x="15686" y="33748"/>
                </a:cubicBezTo>
                <a:cubicBezTo>
                  <a:pt x="14852" y="33748"/>
                  <a:pt x="14033" y="33863"/>
                  <a:pt x="13232" y="34076"/>
                </a:cubicBezTo>
                <a:cubicBezTo>
                  <a:pt x="13259" y="34048"/>
                  <a:pt x="13287" y="34021"/>
                  <a:pt x="13314" y="33994"/>
                </a:cubicBezTo>
                <a:cubicBezTo>
                  <a:pt x="15559" y="32953"/>
                  <a:pt x="17832" y="32214"/>
                  <a:pt x="20269" y="31748"/>
                </a:cubicBezTo>
                <a:lnTo>
                  <a:pt x="20269" y="31748"/>
                </a:lnTo>
                <a:cubicBezTo>
                  <a:pt x="20187" y="32707"/>
                  <a:pt x="21638" y="33145"/>
                  <a:pt x="22323" y="33446"/>
                </a:cubicBezTo>
                <a:cubicBezTo>
                  <a:pt x="23623" y="33979"/>
                  <a:pt x="24974" y="34213"/>
                  <a:pt x="26335" y="34213"/>
                </a:cubicBezTo>
                <a:cubicBezTo>
                  <a:pt x="26722" y="34213"/>
                  <a:pt x="27110" y="34194"/>
                  <a:pt x="27498" y="34158"/>
                </a:cubicBezTo>
                <a:cubicBezTo>
                  <a:pt x="27744" y="34158"/>
                  <a:pt x="27826" y="33857"/>
                  <a:pt x="27607" y="33720"/>
                </a:cubicBezTo>
                <a:cubicBezTo>
                  <a:pt x="26622" y="33090"/>
                  <a:pt x="25882" y="32351"/>
                  <a:pt x="25198" y="31392"/>
                </a:cubicBezTo>
                <a:cubicBezTo>
                  <a:pt x="25170" y="31365"/>
                  <a:pt x="25116" y="31338"/>
                  <a:pt x="25088" y="31310"/>
                </a:cubicBezTo>
                <a:cubicBezTo>
                  <a:pt x="26539" y="30817"/>
                  <a:pt x="27854" y="29832"/>
                  <a:pt x="28703" y="28490"/>
                </a:cubicBezTo>
                <a:cubicBezTo>
                  <a:pt x="28812" y="28326"/>
                  <a:pt x="28675" y="28079"/>
                  <a:pt x="28456" y="28079"/>
                </a:cubicBezTo>
                <a:cubicBezTo>
                  <a:pt x="25526" y="28134"/>
                  <a:pt x="22049" y="28326"/>
                  <a:pt x="20406" y="31146"/>
                </a:cubicBezTo>
                <a:cubicBezTo>
                  <a:pt x="20351" y="31201"/>
                  <a:pt x="20351" y="31255"/>
                  <a:pt x="20379" y="31283"/>
                </a:cubicBezTo>
                <a:cubicBezTo>
                  <a:pt x="18051" y="31693"/>
                  <a:pt x="15779" y="32460"/>
                  <a:pt x="13643" y="33528"/>
                </a:cubicBezTo>
                <a:lnTo>
                  <a:pt x="13643" y="33528"/>
                </a:lnTo>
                <a:cubicBezTo>
                  <a:pt x="15532" y="30982"/>
                  <a:pt x="17065" y="28189"/>
                  <a:pt x="18188" y="25259"/>
                </a:cubicBezTo>
                <a:cubicBezTo>
                  <a:pt x="18545" y="25313"/>
                  <a:pt x="18902" y="25339"/>
                  <a:pt x="19257" y="25339"/>
                </a:cubicBezTo>
                <a:cubicBezTo>
                  <a:pt x="21787" y="25339"/>
                  <a:pt x="24205" y="24011"/>
                  <a:pt x="25718" y="21946"/>
                </a:cubicBezTo>
                <a:cubicBezTo>
                  <a:pt x="25827" y="21809"/>
                  <a:pt x="25663" y="21590"/>
                  <a:pt x="25526" y="21590"/>
                </a:cubicBezTo>
                <a:cubicBezTo>
                  <a:pt x="24267" y="21590"/>
                  <a:pt x="23062" y="21809"/>
                  <a:pt x="21912" y="22192"/>
                </a:cubicBezTo>
                <a:cubicBezTo>
                  <a:pt x="22350" y="21097"/>
                  <a:pt x="22706" y="19974"/>
                  <a:pt x="23089" y="18879"/>
                </a:cubicBezTo>
                <a:cubicBezTo>
                  <a:pt x="23137" y="18761"/>
                  <a:pt x="23041" y="18622"/>
                  <a:pt x="22925" y="18622"/>
                </a:cubicBezTo>
                <a:cubicBezTo>
                  <a:pt x="22907" y="18622"/>
                  <a:pt x="22889" y="18625"/>
                  <a:pt x="22870" y="18633"/>
                </a:cubicBezTo>
                <a:cubicBezTo>
                  <a:pt x="21611" y="19125"/>
                  <a:pt x="20433" y="19837"/>
                  <a:pt x="19502" y="20796"/>
                </a:cubicBezTo>
                <a:cubicBezTo>
                  <a:pt x="19776" y="19454"/>
                  <a:pt x="19995" y="18112"/>
                  <a:pt x="20077" y="16771"/>
                </a:cubicBezTo>
                <a:cubicBezTo>
                  <a:pt x="21036" y="14909"/>
                  <a:pt x="22542" y="13841"/>
                  <a:pt x="24458" y="13211"/>
                </a:cubicBezTo>
                <a:cubicBezTo>
                  <a:pt x="24486" y="13238"/>
                  <a:pt x="24541" y="13266"/>
                  <a:pt x="24595" y="13293"/>
                </a:cubicBezTo>
                <a:cubicBezTo>
                  <a:pt x="25115" y="13451"/>
                  <a:pt x="25642" y="13524"/>
                  <a:pt x="26165" y="13524"/>
                </a:cubicBezTo>
                <a:cubicBezTo>
                  <a:pt x="28371" y="13524"/>
                  <a:pt x="30498" y="12207"/>
                  <a:pt x="31605" y="10281"/>
                </a:cubicBezTo>
                <a:cubicBezTo>
                  <a:pt x="31687" y="10144"/>
                  <a:pt x="31605" y="9925"/>
                  <a:pt x="31441" y="9898"/>
                </a:cubicBezTo>
                <a:cubicBezTo>
                  <a:pt x="30985" y="9819"/>
                  <a:pt x="30519" y="9780"/>
                  <a:pt x="30053" y="9780"/>
                </a:cubicBezTo>
                <a:cubicBezTo>
                  <a:pt x="28729" y="9780"/>
                  <a:pt x="27400" y="10099"/>
                  <a:pt x="26266" y="10747"/>
                </a:cubicBezTo>
                <a:cubicBezTo>
                  <a:pt x="26238" y="9432"/>
                  <a:pt x="26211" y="8091"/>
                  <a:pt x="26183" y="6776"/>
                </a:cubicBezTo>
                <a:cubicBezTo>
                  <a:pt x="26183" y="6630"/>
                  <a:pt x="26074" y="6545"/>
                  <a:pt x="25960" y="6545"/>
                </a:cubicBezTo>
                <a:cubicBezTo>
                  <a:pt x="25904" y="6545"/>
                  <a:pt x="25846" y="6566"/>
                  <a:pt x="25800" y="6612"/>
                </a:cubicBezTo>
                <a:cubicBezTo>
                  <a:pt x="24102" y="8173"/>
                  <a:pt x="23336" y="10665"/>
                  <a:pt x="24130" y="12882"/>
                </a:cubicBezTo>
                <a:cubicBezTo>
                  <a:pt x="22432" y="13293"/>
                  <a:pt x="20981" y="14580"/>
                  <a:pt x="20105" y="16086"/>
                </a:cubicBezTo>
                <a:cubicBezTo>
                  <a:pt x="20269" y="13047"/>
                  <a:pt x="19940" y="9953"/>
                  <a:pt x="19064" y="6886"/>
                </a:cubicBezTo>
                <a:cubicBezTo>
                  <a:pt x="20296" y="4778"/>
                  <a:pt x="20324" y="2286"/>
                  <a:pt x="19229" y="123"/>
                </a:cubicBezTo>
                <a:cubicBezTo>
                  <a:pt x="19197" y="43"/>
                  <a:pt x="19100" y="0"/>
                  <a:pt x="19008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4" name="Google Shape;364;p8"/>
          <p:cNvSpPr/>
          <p:nvPr/>
        </p:nvSpPr>
        <p:spPr>
          <a:xfrm rot="9587444">
            <a:off x="-270482" y="4522204"/>
            <a:ext cx="1789815" cy="719805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5" name="Google Shape;365;p8"/>
          <p:cNvSpPr/>
          <p:nvPr/>
        </p:nvSpPr>
        <p:spPr>
          <a:xfrm rot="4166418">
            <a:off x="1021163" y="4422183"/>
            <a:ext cx="1006933" cy="1723414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6" name="Google Shape;366;p8"/>
          <p:cNvSpPr/>
          <p:nvPr/>
        </p:nvSpPr>
        <p:spPr>
          <a:xfrm rot="155601">
            <a:off x="-270784" y="3965257"/>
            <a:ext cx="408936" cy="846589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7" name="Google Shape;367;p8"/>
          <p:cNvSpPr/>
          <p:nvPr/>
        </p:nvSpPr>
        <p:spPr>
          <a:xfrm>
            <a:off x="-90119" y="2873967"/>
            <a:ext cx="1366862" cy="1920672"/>
          </a:xfrm>
          <a:custGeom>
            <a:avLst/>
            <a:gdLst/>
            <a:ahLst/>
            <a:cxnLst/>
            <a:rect l="l" t="t" r="r" b="b"/>
            <a:pathLst>
              <a:path w="31688" h="44527" extrusionOk="0">
                <a:moveTo>
                  <a:pt x="14629" y="2176"/>
                </a:moveTo>
                <a:lnTo>
                  <a:pt x="14629" y="2176"/>
                </a:lnTo>
                <a:cubicBezTo>
                  <a:pt x="16052" y="3518"/>
                  <a:pt x="18818" y="4695"/>
                  <a:pt x="18051" y="6886"/>
                </a:cubicBezTo>
                <a:cubicBezTo>
                  <a:pt x="18024" y="6941"/>
                  <a:pt x="18024" y="6995"/>
                  <a:pt x="18051" y="7050"/>
                </a:cubicBezTo>
                <a:cubicBezTo>
                  <a:pt x="16025" y="6284"/>
                  <a:pt x="14629" y="4367"/>
                  <a:pt x="14629" y="2176"/>
                </a:cubicBezTo>
                <a:close/>
                <a:moveTo>
                  <a:pt x="18982" y="725"/>
                </a:moveTo>
                <a:lnTo>
                  <a:pt x="18982" y="725"/>
                </a:lnTo>
                <a:cubicBezTo>
                  <a:pt x="19831" y="2669"/>
                  <a:pt x="19776" y="4778"/>
                  <a:pt x="18845" y="6722"/>
                </a:cubicBezTo>
                <a:cubicBezTo>
                  <a:pt x="18681" y="6722"/>
                  <a:pt x="18517" y="6831"/>
                  <a:pt x="18571" y="7023"/>
                </a:cubicBezTo>
                <a:cubicBezTo>
                  <a:pt x="18599" y="7105"/>
                  <a:pt x="18599" y="7160"/>
                  <a:pt x="18626" y="7242"/>
                </a:cubicBezTo>
                <a:cubicBezTo>
                  <a:pt x="18544" y="7214"/>
                  <a:pt x="18435" y="7187"/>
                  <a:pt x="18352" y="7160"/>
                </a:cubicBezTo>
                <a:cubicBezTo>
                  <a:pt x="18435" y="7132"/>
                  <a:pt x="18489" y="7105"/>
                  <a:pt x="18517" y="6995"/>
                </a:cubicBezTo>
                <a:cubicBezTo>
                  <a:pt x="18927" y="5845"/>
                  <a:pt x="18517" y="4969"/>
                  <a:pt x="17832" y="4230"/>
                </a:cubicBezTo>
                <a:cubicBezTo>
                  <a:pt x="17860" y="4175"/>
                  <a:pt x="17887" y="4120"/>
                  <a:pt x="17887" y="4066"/>
                </a:cubicBezTo>
                <a:cubicBezTo>
                  <a:pt x="17942" y="2806"/>
                  <a:pt x="18298" y="1738"/>
                  <a:pt x="18982" y="725"/>
                </a:cubicBezTo>
                <a:close/>
                <a:moveTo>
                  <a:pt x="25745" y="7297"/>
                </a:moveTo>
                <a:lnTo>
                  <a:pt x="25800" y="11048"/>
                </a:lnTo>
                <a:cubicBezTo>
                  <a:pt x="25252" y="11404"/>
                  <a:pt x="24787" y="11842"/>
                  <a:pt x="24376" y="12362"/>
                </a:cubicBezTo>
                <a:cubicBezTo>
                  <a:pt x="24349" y="12417"/>
                  <a:pt x="24322" y="12444"/>
                  <a:pt x="24322" y="12499"/>
                </a:cubicBezTo>
                <a:cubicBezTo>
                  <a:pt x="23966" y="10582"/>
                  <a:pt x="24404" y="8720"/>
                  <a:pt x="25745" y="7297"/>
                </a:cubicBezTo>
                <a:close/>
                <a:moveTo>
                  <a:pt x="30027" y="10279"/>
                </a:moveTo>
                <a:cubicBezTo>
                  <a:pt x="30329" y="10279"/>
                  <a:pt x="30636" y="10297"/>
                  <a:pt x="30948" y="10336"/>
                </a:cubicBezTo>
                <a:cubicBezTo>
                  <a:pt x="29794" y="12091"/>
                  <a:pt x="27942" y="12960"/>
                  <a:pt x="25914" y="12960"/>
                </a:cubicBezTo>
                <a:cubicBezTo>
                  <a:pt x="25632" y="12960"/>
                  <a:pt x="25348" y="12943"/>
                  <a:pt x="25061" y="12910"/>
                </a:cubicBezTo>
                <a:cubicBezTo>
                  <a:pt x="25085" y="12836"/>
                  <a:pt x="25044" y="12741"/>
                  <a:pt x="24957" y="12741"/>
                </a:cubicBezTo>
                <a:cubicBezTo>
                  <a:pt x="24947" y="12741"/>
                  <a:pt x="24936" y="12743"/>
                  <a:pt x="24924" y="12746"/>
                </a:cubicBezTo>
                <a:cubicBezTo>
                  <a:pt x="24760" y="12746"/>
                  <a:pt x="24568" y="12773"/>
                  <a:pt x="24404" y="12828"/>
                </a:cubicBezTo>
                <a:cubicBezTo>
                  <a:pt x="24378" y="12751"/>
                  <a:pt x="24376" y="12650"/>
                  <a:pt x="24354" y="12570"/>
                </a:cubicBezTo>
                <a:lnTo>
                  <a:pt x="24354" y="12570"/>
                </a:lnTo>
                <a:cubicBezTo>
                  <a:pt x="24375" y="12629"/>
                  <a:pt x="24430" y="12668"/>
                  <a:pt x="24493" y="12668"/>
                </a:cubicBezTo>
                <a:cubicBezTo>
                  <a:pt x="24535" y="12668"/>
                  <a:pt x="24581" y="12650"/>
                  <a:pt x="24623" y="12609"/>
                </a:cubicBezTo>
                <a:cubicBezTo>
                  <a:pt x="26151" y="11152"/>
                  <a:pt x="27970" y="10279"/>
                  <a:pt x="30027" y="10279"/>
                </a:cubicBezTo>
                <a:close/>
                <a:moveTo>
                  <a:pt x="15423" y="8748"/>
                </a:moveTo>
                <a:lnTo>
                  <a:pt x="15423" y="8748"/>
                </a:lnTo>
                <a:cubicBezTo>
                  <a:pt x="15806" y="10610"/>
                  <a:pt x="15614" y="12444"/>
                  <a:pt x="15012" y="14252"/>
                </a:cubicBezTo>
                <a:cubicBezTo>
                  <a:pt x="14930" y="13211"/>
                  <a:pt x="14464" y="12390"/>
                  <a:pt x="13807" y="11678"/>
                </a:cubicBezTo>
                <a:cubicBezTo>
                  <a:pt x="13971" y="10500"/>
                  <a:pt x="14519" y="9515"/>
                  <a:pt x="15423" y="8748"/>
                </a:cubicBezTo>
                <a:close/>
                <a:moveTo>
                  <a:pt x="10959" y="10144"/>
                </a:moveTo>
                <a:lnTo>
                  <a:pt x="10959" y="10144"/>
                </a:lnTo>
                <a:cubicBezTo>
                  <a:pt x="11808" y="10637"/>
                  <a:pt x="12684" y="11185"/>
                  <a:pt x="13342" y="11869"/>
                </a:cubicBezTo>
                <a:cubicBezTo>
                  <a:pt x="13342" y="12006"/>
                  <a:pt x="13424" y="12061"/>
                  <a:pt x="13533" y="12061"/>
                </a:cubicBezTo>
                <a:cubicBezTo>
                  <a:pt x="14108" y="12746"/>
                  <a:pt x="14519" y="13512"/>
                  <a:pt x="14574" y="14498"/>
                </a:cubicBezTo>
                <a:cubicBezTo>
                  <a:pt x="14464" y="14525"/>
                  <a:pt x="14409" y="14662"/>
                  <a:pt x="14519" y="14772"/>
                </a:cubicBezTo>
                <a:cubicBezTo>
                  <a:pt x="14519" y="14799"/>
                  <a:pt x="14546" y="14827"/>
                  <a:pt x="14574" y="14827"/>
                </a:cubicBezTo>
                <a:cubicBezTo>
                  <a:pt x="14574" y="14854"/>
                  <a:pt x="14574" y="14854"/>
                  <a:pt x="14574" y="14854"/>
                </a:cubicBezTo>
                <a:cubicBezTo>
                  <a:pt x="14574" y="14936"/>
                  <a:pt x="14601" y="14991"/>
                  <a:pt x="14656" y="15018"/>
                </a:cubicBezTo>
                <a:cubicBezTo>
                  <a:pt x="12328" y="14443"/>
                  <a:pt x="11480" y="12280"/>
                  <a:pt x="10959" y="10144"/>
                </a:cubicBezTo>
                <a:close/>
                <a:moveTo>
                  <a:pt x="22569" y="19180"/>
                </a:moveTo>
                <a:lnTo>
                  <a:pt x="22569" y="19180"/>
                </a:lnTo>
                <a:cubicBezTo>
                  <a:pt x="22186" y="20221"/>
                  <a:pt x="21802" y="21261"/>
                  <a:pt x="21446" y="22302"/>
                </a:cubicBezTo>
                <a:cubicBezTo>
                  <a:pt x="21446" y="22329"/>
                  <a:pt x="21446" y="22356"/>
                  <a:pt x="21446" y="22384"/>
                </a:cubicBezTo>
                <a:cubicBezTo>
                  <a:pt x="20379" y="22849"/>
                  <a:pt x="19393" y="23452"/>
                  <a:pt x="18544" y="24273"/>
                </a:cubicBezTo>
                <a:cubicBezTo>
                  <a:pt x="18845" y="23342"/>
                  <a:pt x="19119" y="22384"/>
                  <a:pt x="19365" y="21425"/>
                </a:cubicBezTo>
                <a:cubicBezTo>
                  <a:pt x="20296" y="20467"/>
                  <a:pt x="21337" y="19700"/>
                  <a:pt x="22569" y="19180"/>
                </a:cubicBezTo>
                <a:close/>
                <a:moveTo>
                  <a:pt x="25033" y="22055"/>
                </a:moveTo>
                <a:lnTo>
                  <a:pt x="25033" y="22055"/>
                </a:lnTo>
                <a:cubicBezTo>
                  <a:pt x="23473" y="23918"/>
                  <a:pt x="21333" y="24786"/>
                  <a:pt x="18976" y="24786"/>
                </a:cubicBezTo>
                <a:cubicBezTo>
                  <a:pt x="18770" y="24786"/>
                  <a:pt x="18562" y="24779"/>
                  <a:pt x="18352" y="24766"/>
                </a:cubicBezTo>
                <a:cubicBezTo>
                  <a:pt x="18407" y="24656"/>
                  <a:pt x="18435" y="24574"/>
                  <a:pt x="18462" y="24465"/>
                </a:cubicBezTo>
                <a:cubicBezTo>
                  <a:pt x="18498" y="24518"/>
                  <a:pt x="18556" y="24560"/>
                  <a:pt x="18616" y="24560"/>
                </a:cubicBezTo>
                <a:cubicBezTo>
                  <a:pt x="18648" y="24560"/>
                  <a:pt x="18680" y="24548"/>
                  <a:pt x="18708" y="24520"/>
                </a:cubicBezTo>
                <a:cubicBezTo>
                  <a:pt x="20543" y="22986"/>
                  <a:pt x="22679" y="22137"/>
                  <a:pt x="25033" y="22055"/>
                </a:cubicBezTo>
                <a:close/>
                <a:moveTo>
                  <a:pt x="15888" y="21234"/>
                </a:moveTo>
                <a:cubicBezTo>
                  <a:pt x="16819" y="22165"/>
                  <a:pt x="17367" y="23287"/>
                  <a:pt x="17531" y="24602"/>
                </a:cubicBezTo>
                <a:cubicBezTo>
                  <a:pt x="17558" y="24656"/>
                  <a:pt x="17586" y="24684"/>
                  <a:pt x="17613" y="24711"/>
                </a:cubicBezTo>
                <a:cubicBezTo>
                  <a:pt x="17285" y="25642"/>
                  <a:pt x="16901" y="26573"/>
                  <a:pt x="16463" y="27477"/>
                </a:cubicBezTo>
                <a:cubicBezTo>
                  <a:pt x="16408" y="26135"/>
                  <a:pt x="16025" y="24848"/>
                  <a:pt x="15368" y="23698"/>
                </a:cubicBezTo>
                <a:cubicBezTo>
                  <a:pt x="15395" y="22849"/>
                  <a:pt x="15587" y="22028"/>
                  <a:pt x="15888" y="21234"/>
                </a:cubicBezTo>
                <a:close/>
                <a:moveTo>
                  <a:pt x="10439" y="25724"/>
                </a:moveTo>
                <a:lnTo>
                  <a:pt x="10439" y="25724"/>
                </a:lnTo>
                <a:cubicBezTo>
                  <a:pt x="10549" y="27340"/>
                  <a:pt x="10330" y="28901"/>
                  <a:pt x="9782" y="30461"/>
                </a:cubicBezTo>
                <a:cubicBezTo>
                  <a:pt x="9777" y="30479"/>
                  <a:pt x="9775" y="30495"/>
                  <a:pt x="9775" y="30511"/>
                </a:cubicBezTo>
                <a:lnTo>
                  <a:pt x="9775" y="30511"/>
                </a:lnTo>
                <a:cubicBezTo>
                  <a:pt x="9750" y="30389"/>
                  <a:pt x="9725" y="30286"/>
                  <a:pt x="9700" y="30160"/>
                </a:cubicBezTo>
                <a:cubicBezTo>
                  <a:pt x="9672" y="30133"/>
                  <a:pt x="9672" y="30078"/>
                  <a:pt x="9618" y="30051"/>
                </a:cubicBezTo>
                <a:cubicBezTo>
                  <a:pt x="9481" y="29612"/>
                  <a:pt x="9289" y="29174"/>
                  <a:pt x="9070" y="28764"/>
                </a:cubicBezTo>
                <a:cubicBezTo>
                  <a:pt x="9125" y="28736"/>
                  <a:pt x="9152" y="28709"/>
                  <a:pt x="9180" y="28682"/>
                </a:cubicBezTo>
                <a:cubicBezTo>
                  <a:pt x="9727" y="27751"/>
                  <a:pt x="10138" y="26765"/>
                  <a:pt x="10439" y="25724"/>
                </a:cubicBezTo>
                <a:close/>
                <a:moveTo>
                  <a:pt x="27936" y="28627"/>
                </a:moveTo>
                <a:cubicBezTo>
                  <a:pt x="26690" y="30260"/>
                  <a:pt x="24887" y="31049"/>
                  <a:pt x="22926" y="31049"/>
                </a:cubicBezTo>
                <a:cubicBezTo>
                  <a:pt x="22387" y="31049"/>
                  <a:pt x="21837" y="30990"/>
                  <a:pt x="21282" y="30872"/>
                </a:cubicBezTo>
                <a:cubicBezTo>
                  <a:pt x="21262" y="30868"/>
                  <a:pt x="21243" y="30865"/>
                  <a:pt x="21224" y="30865"/>
                </a:cubicBezTo>
                <a:cubicBezTo>
                  <a:pt x="21015" y="30865"/>
                  <a:pt x="20910" y="31130"/>
                  <a:pt x="21036" y="31255"/>
                </a:cubicBezTo>
                <a:cubicBezTo>
                  <a:pt x="21008" y="31228"/>
                  <a:pt x="20926" y="31201"/>
                  <a:pt x="20871" y="31201"/>
                </a:cubicBezTo>
                <a:cubicBezTo>
                  <a:pt x="20817" y="31201"/>
                  <a:pt x="20789" y="31228"/>
                  <a:pt x="20735" y="31228"/>
                </a:cubicBezTo>
                <a:cubicBezTo>
                  <a:pt x="22514" y="28955"/>
                  <a:pt x="25252" y="28682"/>
                  <a:pt x="27936" y="28627"/>
                </a:cubicBezTo>
                <a:close/>
                <a:moveTo>
                  <a:pt x="21063" y="31283"/>
                </a:moveTo>
                <a:lnTo>
                  <a:pt x="21063" y="31283"/>
                </a:lnTo>
                <a:cubicBezTo>
                  <a:pt x="21091" y="31310"/>
                  <a:pt x="21118" y="31338"/>
                  <a:pt x="21145" y="31338"/>
                </a:cubicBezTo>
                <a:cubicBezTo>
                  <a:pt x="21769" y="31550"/>
                  <a:pt x="22415" y="31653"/>
                  <a:pt x="23057" y="31653"/>
                </a:cubicBezTo>
                <a:cubicBezTo>
                  <a:pt x="23654" y="31653"/>
                  <a:pt x="24247" y="31564"/>
                  <a:pt x="24814" y="31392"/>
                </a:cubicBezTo>
                <a:lnTo>
                  <a:pt x="24814" y="31392"/>
                </a:lnTo>
                <a:cubicBezTo>
                  <a:pt x="24760" y="31474"/>
                  <a:pt x="24760" y="31529"/>
                  <a:pt x="24814" y="31639"/>
                </a:cubicBezTo>
                <a:cubicBezTo>
                  <a:pt x="25307" y="32488"/>
                  <a:pt x="25992" y="33145"/>
                  <a:pt x="26786" y="33720"/>
                </a:cubicBezTo>
                <a:cubicBezTo>
                  <a:pt x="26566" y="33733"/>
                  <a:pt x="26348" y="33739"/>
                  <a:pt x="26130" y="33739"/>
                </a:cubicBezTo>
                <a:cubicBezTo>
                  <a:pt x="25427" y="33739"/>
                  <a:pt x="24732" y="33668"/>
                  <a:pt x="24020" y="33501"/>
                </a:cubicBezTo>
                <a:cubicBezTo>
                  <a:pt x="23582" y="33391"/>
                  <a:pt x="23117" y="33254"/>
                  <a:pt x="22679" y="33090"/>
                </a:cubicBezTo>
                <a:lnTo>
                  <a:pt x="22679" y="33090"/>
                </a:lnTo>
                <a:cubicBezTo>
                  <a:pt x="22679" y="33090"/>
                  <a:pt x="22679" y="33090"/>
                  <a:pt x="22678" y="33090"/>
                </a:cubicBezTo>
                <a:cubicBezTo>
                  <a:pt x="22644" y="33090"/>
                  <a:pt x="20166" y="32018"/>
                  <a:pt x="20652" y="31721"/>
                </a:cubicBezTo>
                <a:cubicBezTo>
                  <a:pt x="20680" y="31721"/>
                  <a:pt x="20707" y="31693"/>
                  <a:pt x="20707" y="31639"/>
                </a:cubicBezTo>
                <a:cubicBezTo>
                  <a:pt x="20789" y="31639"/>
                  <a:pt x="20871" y="31611"/>
                  <a:pt x="20981" y="31611"/>
                </a:cubicBezTo>
                <a:cubicBezTo>
                  <a:pt x="21145" y="31584"/>
                  <a:pt x="21145" y="31392"/>
                  <a:pt x="21063" y="31283"/>
                </a:cubicBezTo>
                <a:close/>
                <a:moveTo>
                  <a:pt x="15778" y="34217"/>
                </a:moveTo>
                <a:cubicBezTo>
                  <a:pt x="16113" y="34217"/>
                  <a:pt x="16451" y="34234"/>
                  <a:pt x="16792" y="34267"/>
                </a:cubicBezTo>
                <a:cubicBezTo>
                  <a:pt x="16052" y="34924"/>
                  <a:pt x="15286" y="35554"/>
                  <a:pt x="14492" y="36157"/>
                </a:cubicBezTo>
                <a:cubicBezTo>
                  <a:pt x="13232" y="36266"/>
                  <a:pt x="12027" y="36513"/>
                  <a:pt x="10822" y="36896"/>
                </a:cubicBezTo>
                <a:cubicBezTo>
                  <a:pt x="11480" y="36184"/>
                  <a:pt x="12082" y="35472"/>
                  <a:pt x="12684" y="34733"/>
                </a:cubicBezTo>
                <a:cubicBezTo>
                  <a:pt x="13719" y="34381"/>
                  <a:pt x="14739" y="34217"/>
                  <a:pt x="15778" y="34217"/>
                </a:cubicBezTo>
                <a:close/>
                <a:moveTo>
                  <a:pt x="19008" y="0"/>
                </a:moveTo>
                <a:cubicBezTo>
                  <a:pt x="18942" y="0"/>
                  <a:pt x="18880" y="22"/>
                  <a:pt x="18845" y="68"/>
                </a:cubicBezTo>
                <a:cubicBezTo>
                  <a:pt x="17969" y="1191"/>
                  <a:pt x="17504" y="2423"/>
                  <a:pt x="17421" y="3847"/>
                </a:cubicBezTo>
                <a:cubicBezTo>
                  <a:pt x="16490" y="2970"/>
                  <a:pt x="15258" y="2258"/>
                  <a:pt x="14601" y="1410"/>
                </a:cubicBezTo>
                <a:cubicBezTo>
                  <a:pt x="14553" y="1353"/>
                  <a:pt x="14498" y="1330"/>
                  <a:pt x="14443" y="1330"/>
                </a:cubicBezTo>
                <a:cubicBezTo>
                  <a:pt x="14311" y="1330"/>
                  <a:pt x="14182" y="1466"/>
                  <a:pt x="14163" y="1601"/>
                </a:cubicBezTo>
                <a:cubicBezTo>
                  <a:pt x="13862" y="4422"/>
                  <a:pt x="15861" y="7132"/>
                  <a:pt x="18681" y="7516"/>
                </a:cubicBezTo>
                <a:cubicBezTo>
                  <a:pt x="19913" y="12855"/>
                  <a:pt x="19667" y="18003"/>
                  <a:pt x="18270" y="22767"/>
                </a:cubicBezTo>
                <a:cubicBezTo>
                  <a:pt x="18298" y="19810"/>
                  <a:pt x="17120" y="16908"/>
                  <a:pt x="15012" y="14799"/>
                </a:cubicBezTo>
                <a:cubicBezTo>
                  <a:pt x="15012" y="14772"/>
                  <a:pt x="15012" y="14744"/>
                  <a:pt x="15012" y="14717"/>
                </a:cubicBezTo>
                <a:cubicBezTo>
                  <a:pt x="15067" y="14717"/>
                  <a:pt x="15121" y="14717"/>
                  <a:pt x="15121" y="14662"/>
                </a:cubicBezTo>
                <a:cubicBezTo>
                  <a:pt x="16052" y="12609"/>
                  <a:pt x="16244" y="10473"/>
                  <a:pt x="15806" y="8255"/>
                </a:cubicBezTo>
                <a:cubicBezTo>
                  <a:pt x="15786" y="8156"/>
                  <a:pt x="15666" y="8085"/>
                  <a:pt x="15559" y="8085"/>
                </a:cubicBezTo>
                <a:cubicBezTo>
                  <a:pt x="15519" y="8085"/>
                  <a:pt x="15480" y="8095"/>
                  <a:pt x="15450" y="8118"/>
                </a:cubicBezTo>
                <a:cubicBezTo>
                  <a:pt x="14355" y="8940"/>
                  <a:pt x="13670" y="9980"/>
                  <a:pt x="13424" y="11294"/>
                </a:cubicBezTo>
                <a:cubicBezTo>
                  <a:pt x="12630" y="10555"/>
                  <a:pt x="11644" y="9980"/>
                  <a:pt x="10713" y="9460"/>
                </a:cubicBezTo>
                <a:cubicBezTo>
                  <a:pt x="10677" y="9436"/>
                  <a:pt x="10638" y="9425"/>
                  <a:pt x="10600" y="9425"/>
                </a:cubicBezTo>
                <a:cubicBezTo>
                  <a:pt x="10466" y="9425"/>
                  <a:pt x="10342" y="9563"/>
                  <a:pt x="10384" y="9734"/>
                </a:cubicBezTo>
                <a:cubicBezTo>
                  <a:pt x="10923" y="11998"/>
                  <a:pt x="11967" y="15349"/>
                  <a:pt x="14846" y="15349"/>
                </a:cubicBezTo>
                <a:cubicBezTo>
                  <a:pt x="14891" y="15349"/>
                  <a:pt x="14938" y="15348"/>
                  <a:pt x="14984" y="15347"/>
                </a:cubicBezTo>
                <a:lnTo>
                  <a:pt x="15012" y="15347"/>
                </a:lnTo>
                <a:cubicBezTo>
                  <a:pt x="16956" y="17592"/>
                  <a:pt x="17942" y="20166"/>
                  <a:pt x="18024" y="23205"/>
                </a:cubicBezTo>
                <a:cubicBezTo>
                  <a:pt x="18024" y="23260"/>
                  <a:pt x="18079" y="23287"/>
                  <a:pt x="18106" y="23287"/>
                </a:cubicBezTo>
                <a:cubicBezTo>
                  <a:pt x="18024" y="23534"/>
                  <a:pt x="17942" y="23753"/>
                  <a:pt x="17887" y="23999"/>
                </a:cubicBezTo>
                <a:cubicBezTo>
                  <a:pt x="17613" y="22712"/>
                  <a:pt x="16956" y="21562"/>
                  <a:pt x="15970" y="20714"/>
                </a:cubicBezTo>
                <a:cubicBezTo>
                  <a:pt x="15922" y="20675"/>
                  <a:pt x="15870" y="20657"/>
                  <a:pt x="15820" y="20657"/>
                </a:cubicBezTo>
                <a:cubicBezTo>
                  <a:pt x="15731" y="20657"/>
                  <a:pt x="15650" y="20717"/>
                  <a:pt x="15614" y="20823"/>
                </a:cubicBezTo>
                <a:cubicBezTo>
                  <a:pt x="15286" y="21617"/>
                  <a:pt x="15121" y="22439"/>
                  <a:pt x="15094" y="23260"/>
                </a:cubicBezTo>
                <a:cubicBezTo>
                  <a:pt x="14683" y="22658"/>
                  <a:pt x="14163" y="22110"/>
                  <a:pt x="13588" y="21617"/>
                </a:cubicBezTo>
                <a:cubicBezTo>
                  <a:pt x="13531" y="21572"/>
                  <a:pt x="13456" y="21545"/>
                  <a:pt x="13385" y="21545"/>
                </a:cubicBezTo>
                <a:cubicBezTo>
                  <a:pt x="13285" y="21545"/>
                  <a:pt x="13193" y="21598"/>
                  <a:pt x="13177" y="21727"/>
                </a:cubicBezTo>
                <a:cubicBezTo>
                  <a:pt x="12767" y="24465"/>
                  <a:pt x="13396" y="27258"/>
                  <a:pt x="15149" y="29421"/>
                </a:cubicBezTo>
                <a:cubicBezTo>
                  <a:pt x="15178" y="29465"/>
                  <a:pt x="15218" y="29484"/>
                  <a:pt x="15258" y="29484"/>
                </a:cubicBezTo>
                <a:cubicBezTo>
                  <a:pt x="15367" y="29484"/>
                  <a:pt x="15483" y="29349"/>
                  <a:pt x="15423" y="29229"/>
                </a:cubicBezTo>
                <a:cubicBezTo>
                  <a:pt x="14026" y="27093"/>
                  <a:pt x="13342" y="24821"/>
                  <a:pt x="13615" y="22274"/>
                </a:cubicBezTo>
                <a:lnTo>
                  <a:pt x="13615" y="22274"/>
                </a:lnTo>
                <a:cubicBezTo>
                  <a:pt x="14218" y="22877"/>
                  <a:pt x="14738" y="23534"/>
                  <a:pt x="15121" y="24273"/>
                </a:cubicBezTo>
                <a:cubicBezTo>
                  <a:pt x="15121" y="24328"/>
                  <a:pt x="15149" y="24355"/>
                  <a:pt x="15176" y="24355"/>
                </a:cubicBezTo>
                <a:cubicBezTo>
                  <a:pt x="15806" y="25615"/>
                  <a:pt x="16080" y="27039"/>
                  <a:pt x="15943" y="28490"/>
                </a:cubicBezTo>
                <a:cubicBezTo>
                  <a:pt x="14245" y="31776"/>
                  <a:pt x="11973" y="34788"/>
                  <a:pt x="9262" y="37471"/>
                </a:cubicBezTo>
                <a:cubicBezTo>
                  <a:pt x="10083" y="35335"/>
                  <a:pt x="10247" y="33008"/>
                  <a:pt x="9809" y="30763"/>
                </a:cubicBezTo>
                <a:cubicBezTo>
                  <a:pt x="9837" y="30735"/>
                  <a:pt x="9809" y="30708"/>
                  <a:pt x="9809" y="30680"/>
                </a:cubicBezTo>
                <a:cubicBezTo>
                  <a:pt x="9809" y="30628"/>
                  <a:pt x="9785" y="30601"/>
                  <a:pt x="9782" y="30552"/>
                </a:cubicBezTo>
                <a:lnTo>
                  <a:pt x="9782" y="30552"/>
                </a:lnTo>
                <a:cubicBezTo>
                  <a:pt x="9806" y="30629"/>
                  <a:pt x="9891" y="30678"/>
                  <a:pt x="9965" y="30678"/>
                </a:cubicBezTo>
                <a:cubicBezTo>
                  <a:pt x="10017" y="30678"/>
                  <a:pt x="10065" y="30654"/>
                  <a:pt x="10083" y="30598"/>
                </a:cubicBezTo>
                <a:cubicBezTo>
                  <a:pt x="10932" y="28654"/>
                  <a:pt x="11096" y="26573"/>
                  <a:pt x="10768" y="24492"/>
                </a:cubicBezTo>
                <a:cubicBezTo>
                  <a:pt x="10740" y="24383"/>
                  <a:pt x="10645" y="24328"/>
                  <a:pt x="10549" y="24328"/>
                </a:cubicBezTo>
                <a:cubicBezTo>
                  <a:pt x="10453" y="24328"/>
                  <a:pt x="10357" y="24383"/>
                  <a:pt x="10330" y="24492"/>
                </a:cubicBezTo>
                <a:cubicBezTo>
                  <a:pt x="9974" y="25861"/>
                  <a:pt x="9453" y="27121"/>
                  <a:pt x="8878" y="28408"/>
                </a:cubicBezTo>
                <a:cubicBezTo>
                  <a:pt x="8249" y="27285"/>
                  <a:pt x="7400" y="26299"/>
                  <a:pt x="6469" y="25478"/>
                </a:cubicBezTo>
                <a:cubicBezTo>
                  <a:pt x="6413" y="25431"/>
                  <a:pt x="6350" y="25410"/>
                  <a:pt x="6292" y="25410"/>
                </a:cubicBezTo>
                <a:cubicBezTo>
                  <a:pt x="6180" y="25410"/>
                  <a:pt x="6086" y="25489"/>
                  <a:pt x="6086" y="25615"/>
                </a:cubicBezTo>
                <a:cubicBezTo>
                  <a:pt x="6086" y="27833"/>
                  <a:pt x="7208" y="29941"/>
                  <a:pt x="9152" y="31009"/>
                </a:cubicBezTo>
                <a:cubicBezTo>
                  <a:pt x="9175" y="31023"/>
                  <a:pt x="9198" y="31029"/>
                  <a:pt x="9220" y="31029"/>
                </a:cubicBezTo>
                <a:cubicBezTo>
                  <a:pt x="9327" y="31029"/>
                  <a:pt x="9403" y="30881"/>
                  <a:pt x="9289" y="30790"/>
                </a:cubicBezTo>
                <a:cubicBezTo>
                  <a:pt x="7728" y="29640"/>
                  <a:pt x="6743" y="28052"/>
                  <a:pt x="6551" y="26162"/>
                </a:cubicBezTo>
                <a:lnTo>
                  <a:pt x="6551" y="26162"/>
                </a:lnTo>
                <a:cubicBezTo>
                  <a:pt x="7811" y="27340"/>
                  <a:pt x="8659" y="28764"/>
                  <a:pt x="9289" y="30379"/>
                </a:cubicBezTo>
                <a:cubicBezTo>
                  <a:pt x="9864" y="32980"/>
                  <a:pt x="9645" y="35417"/>
                  <a:pt x="8824" y="37882"/>
                </a:cubicBezTo>
                <a:cubicBezTo>
                  <a:pt x="6250" y="40346"/>
                  <a:pt x="3320" y="42509"/>
                  <a:pt x="116" y="44289"/>
                </a:cubicBezTo>
                <a:cubicBezTo>
                  <a:pt x="0" y="44358"/>
                  <a:pt x="81" y="44526"/>
                  <a:pt x="191" y="44526"/>
                </a:cubicBezTo>
                <a:cubicBezTo>
                  <a:pt x="211" y="44526"/>
                  <a:pt x="232" y="44521"/>
                  <a:pt x="253" y="44508"/>
                </a:cubicBezTo>
                <a:cubicBezTo>
                  <a:pt x="3977" y="42783"/>
                  <a:pt x="7372" y="40346"/>
                  <a:pt x="10247" y="37471"/>
                </a:cubicBezTo>
                <a:cubicBezTo>
                  <a:pt x="12061" y="36880"/>
                  <a:pt x="13904" y="36562"/>
                  <a:pt x="15789" y="36562"/>
                </a:cubicBezTo>
                <a:cubicBezTo>
                  <a:pt x="16438" y="36562"/>
                  <a:pt x="17091" y="36600"/>
                  <a:pt x="17750" y="36677"/>
                </a:cubicBezTo>
                <a:cubicBezTo>
                  <a:pt x="15755" y="37653"/>
                  <a:pt x="13759" y="38474"/>
                  <a:pt x="11587" y="38474"/>
                </a:cubicBezTo>
                <a:cubicBezTo>
                  <a:pt x="11017" y="38474"/>
                  <a:pt x="10435" y="38418"/>
                  <a:pt x="9837" y="38292"/>
                </a:cubicBezTo>
                <a:cubicBezTo>
                  <a:pt x="9819" y="38289"/>
                  <a:pt x="9802" y="38288"/>
                  <a:pt x="9786" y="38288"/>
                </a:cubicBezTo>
                <a:cubicBezTo>
                  <a:pt x="9521" y="38288"/>
                  <a:pt x="9416" y="38681"/>
                  <a:pt x="9700" y="38758"/>
                </a:cubicBezTo>
                <a:cubicBezTo>
                  <a:pt x="10367" y="38935"/>
                  <a:pt x="11026" y="39013"/>
                  <a:pt x="11678" y="39013"/>
                </a:cubicBezTo>
                <a:cubicBezTo>
                  <a:pt x="14157" y="39013"/>
                  <a:pt x="16518" y="37881"/>
                  <a:pt x="18708" y="36732"/>
                </a:cubicBezTo>
                <a:cubicBezTo>
                  <a:pt x="18900" y="36650"/>
                  <a:pt x="18873" y="36321"/>
                  <a:pt x="18654" y="36294"/>
                </a:cubicBezTo>
                <a:cubicBezTo>
                  <a:pt x="17810" y="36159"/>
                  <a:pt x="16953" y="36092"/>
                  <a:pt x="16111" y="36092"/>
                </a:cubicBezTo>
                <a:cubicBezTo>
                  <a:pt x="15751" y="36092"/>
                  <a:pt x="15392" y="36105"/>
                  <a:pt x="15039" y="36129"/>
                </a:cubicBezTo>
                <a:cubicBezTo>
                  <a:pt x="15888" y="35554"/>
                  <a:pt x="16709" y="34952"/>
                  <a:pt x="17476" y="34295"/>
                </a:cubicBezTo>
                <a:cubicBezTo>
                  <a:pt x="17613" y="34185"/>
                  <a:pt x="17558" y="33939"/>
                  <a:pt x="17394" y="33911"/>
                </a:cubicBezTo>
                <a:cubicBezTo>
                  <a:pt x="16820" y="33801"/>
                  <a:pt x="16250" y="33748"/>
                  <a:pt x="15686" y="33748"/>
                </a:cubicBezTo>
                <a:cubicBezTo>
                  <a:pt x="14852" y="33748"/>
                  <a:pt x="14033" y="33863"/>
                  <a:pt x="13232" y="34076"/>
                </a:cubicBezTo>
                <a:cubicBezTo>
                  <a:pt x="13259" y="34048"/>
                  <a:pt x="13287" y="34021"/>
                  <a:pt x="13314" y="33994"/>
                </a:cubicBezTo>
                <a:cubicBezTo>
                  <a:pt x="15559" y="32953"/>
                  <a:pt x="17832" y="32214"/>
                  <a:pt x="20269" y="31748"/>
                </a:cubicBezTo>
                <a:lnTo>
                  <a:pt x="20269" y="31748"/>
                </a:lnTo>
                <a:cubicBezTo>
                  <a:pt x="20187" y="32707"/>
                  <a:pt x="21638" y="33145"/>
                  <a:pt x="22323" y="33446"/>
                </a:cubicBezTo>
                <a:cubicBezTo>
                  <a:pt x="23623" y="33979"/>
                  <a:pt x="24974" y="34213"/>
                  <a:pt x="26335" y="34213"/>
                </a:cubicBezTo>
                <a:cubicBezTo>
                  <a:pt x="26722" y="34213"/>
                  <a:pt x="27110" y="34194"/>
                  <a:pt x="27498" y="34158"/>
                </a:cubicBezTo>
                <a:cubicBezTo>
                  <a:pt x="27744" y="34158"/>
                  <a:pt x="27826" y="33857"/>
                  <a:pt x="27607" y="33720"/>
                </a:cubicBezTo>
                <a:cubicBezTo>
                  <a:pt x="26622" y="33090"/>
                  <a:pt x="25882" y="32351"/>
                  <a:pt x="25198" y="31392"/>
                </a:cubicBezTo>
                <a:cubicBezTo>
                  <a:pt x="25170" y="31365"/>
                  <a:pt x="25116" y="31338"/>
                  <a:pt x="25088" y="31310"/>
                </a:cubicBezTo>
                <a:cubicBezTo>
                  <a:pt x="26539" y="30817"/>
                  <a:pt x="27854" y="29832"/>
                  <a:pt x="28703" y="28490"/>
                </a:cubicBezTo>
                <a:cubicBezTo>
                  <a:pt x="28812" y="28326"/>
                  <a:pt x="28675" y="28079"/>
                  <a:pt x="28456" y="28079"/>
                </a:cubicBezTo>
                <a:cubicBezTo>
                  <a:pt x="25526" y="28134"/>
                  <a:pt x="22049" y="28326"/>
                  <a:pt x="20406" y="31146"/>
                </a:cubicBezTo>
                <a:cubicBezTo>
                  <a:pt x="20351" y="31201"/>
                  <a:pt x="20351" y="31255"/>
                  <a:pt x="20379" y="31283"/>
                </a:cubicBezTo>
                <a:cubicBezTo>
                  <a:pt x="18051" y="31693"/>
                  <a:pt x="15779" y="32460"/>
                  <a:pt x="13643" y="33528"/>
                </a:cubicBezTo>
                <a:lnTo>
                  <a:pt x="13643" y="33528"/>
                </a:lnTo>
                <a:cubicBezTo>
                  <a:pt x="15532" y="30982"/>
                  <a:pt x="17065" y="28189"/>
                  <a:pt x="18188" y="25259"/>
                </a:cubicBezTo>
                <a:cubicBezTo>
                  <a:pt x="18545" y="25313"/>
                  <a:pt x="18902" y="25339"/>
                  <a:pt x="19257" y="25339"/>
                </a:cubicBezTo>
                <a:cubicBezTo>
                  <a:pt x="21787" y="25339"/>
                  <a:pt x="24205" y="24011"/>
                  <a:pt x="25718" y="21946"/>
                </a:cubicBezTo>
                <a:cubicBezTo>
                  <a:pt x="25827" y="21809"/>
                  <a:pt x="25663" y="21590"/>
                  <a:pt x="25526" y="21590"/>
                </a:cubicBezTo>
                <a:cubicBezTo>
                  <a:pt x="24267" y="21590"/>
                  <a:pt x="23062" y="21809"/>
                  <a:pt x="21912" y="22192"/>
                </a:cubicBezTo>
                <a:cubicBezTo>
                  <a:pt x="22350" y="21097"/>
                  <a:pt x="22706" y="19974"/>
                  <a:pt x="23089" y="18879"/>
                </a:cubicBezTo>
                <a:cubicBezTo>
                  <a:pt x="23137" y="18761"/>
                  <a:pt x="23041" y="18622"/>
                  <a:pt x="22925" y="18622"/>
                </a:cubicBezTo>
                <a:cubicBezTo>
                  <a:pt x="22907" y="18622"/>
                  <a:pt x="22889" y="18625"/>
                  <a:pt x="22870" y="18633"/>
                </a:cubicBezTo>
                <a:cubicBezTo>
                  <a:pt x="21611" y="19125"/>
                  <a:pt x="20433" y="19837"/>
                  <a:pt x="19502" y="20796"/>
                </a:cubicBezTo>
                <a:cubicBezTo>
                  <a:pt x="19776" y="19454"/>
                  <a:pt x="19995" y="18112"/>
                  <a:pt x="20077" y="16771"/>
                </a:cubicBezTo>
                <a:cubicBezTo>
                  <a:pt x="21036" y="14909"/>
                  <a:pt x="22542" y="13841"/>
                  <a:pt x="24458" y="13211"/>
                </a:cubicBezTo>
                <a:cubicBezTo>
                  <a:pt x="24486" y="13238"/>
                  <a:pt x="24541" y="13266"/>
                  <a:pt x="24595" y="13293"/>
                </a:cubicBezTo>
                <a:cubicBezTo>
                  <a:pt x="25115" y="13451"/>
                  <a:pt x="25642" y="13524"/>
                  <a:pt x="26165" y="13524"/>
                </a:cubicBezTo>
                <a:cubicBezTo>
                  <a:pt x="28371" y="13524"/>
                  <a:pt x="30498" y="12207"/>
                  <a:pt x="31605" y="10281"/>
                </a:cubicBezTo>
                <a:cubicBezTo>
                  <a:pt x="31687" y="10144"/>
                  <a:pt x="31605" y="9925"/>
                  <a:pt x="31441" y="9898"/>
                </a:cubicBezTo>
                <a:cubicBezTo>
                  <a:pt x="30985" y="9819"/>
                  <a:pt x="30519" y="9780"/>
                  <a:pt x="30053" y="9780"/>
                </a:cubicBezTo>
                <a:cubicBezTo>
                  <a:pt x="28729" y="9780"/>
                  <a:pt x="27400" y="10099"/>
                  <a:pt x="26266" y="10747"/>
                </a:cubicBezTo>
                <a:cubicBezTo>
                  <a:pt x="26238" y="9432"/>
                  <a:pt x="26211" y="8091"/>
                  <a:pt x="26183" y="6776"/>
                </a:cubicBezTo>
                <a:cubicBezTo>
                  <a:pt x="26183" y="6630"/>
                  <a:pt x="26074" y="6545"/>
                  <a:pt x="25960" y="6545"/>
                </a:cubicBezTo>
                <a:cubicBezTo>
                  <a:pt x="25904" y="6545"/>
                  <a:pt x="25846" y="6566"/>
                  <a:pt x="25800" y="6612"/>
                </a:cubicBezTo>
                <a:cubicBezTo>
                  <a:pt x="24102" y="8173"/>
                  <a:pt x="23336" y="10665"/>
                  <a:pt x="24130" y="12882"/>
                </a:cubicBezTo>
                <a:cubicBezTo>
                  <a:pt x="22432" y="13293"/>
                  <a:pt x="20981" y="14580"/>
                  <a:pt x="20105" y="16086"/>
                </a:cubicBezTo>
                <a:cubicBezTo>
                  <a:pt x="20269" y="13047"/>
                  <a:pt x="19940" y="9953"/>
                  <a:pt x="19064" y="6886"/>
                </a:cubicBezTo>
                <a:cubicBezTo>
                  <a:pt x="20296" y="4778"/>
                  <a:pt x="20324" y="2286"/>
                  <a:pt x="19229" y="123"/>
                </a:cubicBezTo>
                <a:cubicBezTo>
                  <a:pt x="19197" y="43"/>
                  <a:pt x="19100" y="0"/>
                  <a:pt x="19008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8" name="Google Shape;368;p8"/>
          <p:cNvSpPr txBox="1">
            <a:spLocks noGrp="1"/>
          </p:cNvSpPr>
          <p:nvPr>
            <p:ph type="title"/>
          </p:nvPr>
        </p:nvSpPr>
        <p:spPr>
          <a:xfrm>
            <a:off x="2329350" y="1337700"/>
            <a:ext cx="4485300" cy="246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96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369" name="Google Shape;369;p8"/>
          <p:cNvGrpSpPr/>
          <p:nvPr/>
        </p:nvGrpSpPr>
        <p:grpSpPr>
          <a:xfrm>
            <a:off x="165078" y="3979551"/>
            <a:ext cx="1432578" cy="1171602"/>
            <a:chOff x="165078" y="3979551"/>
            <a:chExt cx="1432578" cy="1171602"/>
          </a:xfrm>
        </p:grpSpPr>
        <p:sp>
          <p:nvSpPr>
            <p:cNvPr id="370" name="Google Shape;370;p8"/>
            <p:cNvSpPr/>
            <p:nvPr/>
          </p:nvSpPr>
          <p:spPr>
            <a:xfrm flipH="1">
              <a:off x="165078" y="3979551"/>
              <a:ext cx="932637" cy="903721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8"/>
            <p:cNvSpPr/>
            <p:nvPr/>
          </p:nvSpPr>
          <p:spPr>
            <a:xfrm flipH="1">
              <a:off x="465754" y="4173803"/>
              <a:ext cx="123828" cy="179782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8"/>
            <p:cNvSpPr/>
            <p:nvPr/>
          </p:nvSpPr>
          <p:spPr>
            <a:xfrm flipH="1">
              <a:off x="446712" y="4242748"/>
              <a:ext cx="130626" cy="12172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8"/>
            <p:cNvSpPr/>
            <p:nvPr/>
          </p:nvSpPr>
          <p:spPr>
            <a:xfrm flipH="1">
              <a:off x="434472" y="4125691"/>
              <a:ext cx="38112" cy="3809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8"/>
            <p:cNvSpPr/>
            <p:nvPr/>
          </p:nvSpPr>
          <p:spPr>
            <a:xfrm flipH="1">
              <a:off x="535827" y="4186159"/>
              <a:ext cx="67351" cy="159260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8"/>
            <p:cNvSpPr/>
            <p:nvPr/>
          </p:nvSpPr>
          <p:spPr>
            <a:xfrm flipH="1">
              <a:off x="523585" y="4144733"/>
              <a:ext cx="23823" cy="2382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8"/>
            <p:cNvSpPr/>
            <p:nvPr/>
          </p:nvSpPr>
          <p:spPr>
            <a:xfrm flipH="1">
              <a:off x="349431" y="4431795"/>
              <a:ext cx="195933" cy="63797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8"/>
            <p:cNvSpPr/>
            <p:nvPr/>
          </p:nvSpPr>
          <p:spPr>
            <a:xfrm flipH="1">
              <a:off x="407938" y="4446760"/>
              <a:ext cx="144915" cy="87578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8"/>
            <p:cNvSpPr/>
            <p:nvPr/>
          </p:nvSpPr>
          <p:spPr>
            <a:xfrm flipH="1">
              <a:off x="384129" y="4414799"/>
              <a:ext cx="157158" cy="26588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8"/>
            <p:cNvSpPr/>
            <p:nvPr/>
          </p:nvSpPr>
          <p:spPr>
            <a:xfrm flipH="1">
              <a:off x="607931" y="4508667"/>
              <a:ext cx="26546" cy="200009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8"/>
            <p:cNvSpPr/>
            <p:nvPr/>
          </p:nvSpPr>
          <p:spPr>
            <a:xfrm flipH="1">
              <a:off x="624940" y="4508667"/>
              <a:ext cx="57153" cy="152419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8"/>
            <p:cNvSpPr/>
            <p:nvPr/>
          </p:nvSpPr>
          <p:spPr>
            <a:xfrm flipH="1">
              <a:off x="602486" y="4724979"/>
              <a:ext cx="38112" cy="37435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8"/>
            <p:cNvSpPr/>
            <p:nvPr/>
          </p:nvSpPr>
          <p:spPr>
            <a:xfrm flipH="1">
              <a:off x="673235" y="4678052"/>
              <a:ext cx="23823" cy="2382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8"/>
            <p:cNvSpPr/>
            <p:nvPr/>
          </p:nvSpPr>
          <p:spPr>
            <a:xfrm flipH="1">
              <a:off x="560990" y="4503899"/>
              <a:ext cx="56476" cy="157228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8"/>
            <p:cNvSpPr/>
            <p:nvPr/>
          </p:nvSpPr>
          <p:spPr>
            <a:xfrm flipH="1">
              <a:off x="546026" y="4678052"/>
              <a:ext cx="23823" cy="2382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8"/>
            <p:cNvSpPr/>
            <p:nvPr/>
          </p:nvSpPr>
          <p:spPr>
            <a:xfrm flipH="1">
              <a:off x="705883" y="4446083"/>
              <a:ext cx="182998" cy="8382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8"/>
            <p:cNvSpPr/>
            <p:nvPr/>
          </p:nvSpPr>
          <p:spPr>
            <a:xfrm flipH="1">
              <a:off x="713360" y="4427042"/>
              <a:ext cx="150359" cy="38196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8"/>
            <p:cNvSpPr/>
            <p:nvPr/>
          </p:nvSpPr>
          <p:spPr>
            <a:xfrm flipH="1">
              <a:off x="899755" y="4522955"/>
              <a:ext cx="37421" cy="38098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8"/>
            <p:cNvSpPr/>
            <p:nvPr/>
          </p:nvSpPr>
          <p:spPr>
            <a:xfrm flipH="1">
              <a:off x="880700" y="4450851"/>
              <a:ext cx="24514" cy="23823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8"/>
            <p:cNvSpPr/>
            <p:nvPr/>
          </p:nvSpPr>
          <p:spPr>
            <a:xfrm flipH="1">
              <a:off x="694996" y="4461726"/>
              <a:ext cx="131303" cy="98904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8"/>
            <p:cNvSpPr/>
            <p:nvPr/>
          </p:nvSpPr>
          <p:spPr>
            <a:xfrm flipH="1">
              <a:off x="832406" y="4567851"/>
              <a:ext cx="24500" cy="2382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8"/>
            <p:cNvSpPr/>
            <p:nvPr/>
          </p:nvSpPr>
          <p:spPr>
            <a:xfrm flipH="1">
              <a:off x="675954" y="4202859"/>
              <a:ext cx="144224" cy="156848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8"/>
            <p:cNvSpPr/>
            <p:nvPr/>
          </p:nvSpPr>
          <p:spPr>
            <a:xfrm flipH="1">
              <a:off x="660991" y="4203790"/>
              <a:ext cx="87761" cy="145719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8"/>
            <p:cNvSpPr/>
            <p:nvPr/>
          </p:nvSpPr>
          <p:spPr>
            <a:xfrm flipH="1">
              <a:off x="818809" y="4158344"/>
              <a:ext cx="37421" cy="37421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8"/>
            <p:cNvSpPr/>
            <p:nvPr/>
          </p:nvSpPr>
          <p:spPr>
            <a:xfrm flipH="1">
              <a:off x="741939" y="4163774"/>
              <a:ext cx="23823" cy="2382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8"/>
            <p:cNvSpPr/>
            <p:nvPr/>
          </p:nvSpPr>
          <p:spPr>
            <a:xfrm flipH="1">
              <a:off x="688197" y="4273694"/>
              <a:ext cx="139470" cy="98932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8"/>
            <p:cNvSpPr/>
            <p:nvPr/>
          </p:nvSpPr>
          <p:spPr>
            <a:xfrm flipH="1">
              <a:off x="837851" y="4247444"/>
              <a:ext cx="23823" cy="2382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8"/>
            <p:cNvSpPr/>
            <p:nvPr/>
          </p:nvSpPr>
          <p:spPr>
            <a:xfrm flipH="1">
              <a:off x="521340" y="4313496"/>
              <a:ext cx="219900" cy="2199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8"/>
            <p:cNvSpPr/>
            <p:nvPr/>
          </p:nvSpPr>
          <p:spPr>
            <a:xfrm rot="3865781" flipH="1">
              <a:off x="289337" y="4497902"/>
              <a:ext cx="38109" cy="37438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8"/>
            <p:cNvSpPr/>
            <p:nvPr/>
          </p:nvSpPr>
          <p:spPr>
            <a:xfrm rot="3865781" flipH="1">
              <a:off x="372398" y="4538904"/>
              <a:ext cx="23821" cy="238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8"/>
            <p:cNvSpPr/>
            <p:nvPr/>
          </p:nvSpPr>
          <p:spPr>
            <a:xfrm rot="3865781" flipH="1">
              <a:off x="317515" y="4424143"/>
              <a:ext cx="23821" cy="238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8"/>
            <p:cNvSpPr/>
            <p:nvPr/>
          </p:nvSpPr>
          <p:spPr>
            <a:xfrm rot="3135958" flipH="1">
              <a:off x="1058042" y="4617315"/>
              <a:ext cx="453774" cy="439705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 rot="3135958" flipH="1">
              <a:off x="1288499" y="4703587"/>
              <a:ext cx="60248" cy="87473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 rot="3135958" flipH="1">
              <a:off x="1266832" y="4723574"/>
              <a:ext cx="63556" cy="5922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 rot="3135958" flipH="1">
              <a:off x="1333052" y="4674116"/>
              <a:ext cx="18543" cy="1853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 rot="3135958" flipH="1">
              <a:off x="1313889" y="4725300"/>
              <a:ext cx="32770" cy="77488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 rot="3135958" flipH="1">
              <a:off x="1356352" y="4712669"/>
              <a:ext cx="11591" cy="115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 rot="3135958" flipH="1">
              <a:off x="1170115" y="4760453"/>
              <a:ext cx="95331" cy="31040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 rot="3135958" flipH="1">
              <a:off x="1182019" y="4775361"/>
              <a:ext cx="70508" cy="42611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 rot="3135958" flipH="1">
              <a:off x="1197805" y="4764798"/>
              <a:ext cx="76465" cy="12936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 rot="3135958" flipH="1">
              <a:off x="1207289" y="4837356"/>
              <a:ext cx="12916" cy="97314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 rot="3135958" flipH="1">
              <a:off x="1218617" y="4854279"/>
              <a:ext cx="27808" cy="74159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 rot="3135958" flipH="1">
              <a:off x="1152631" y="4917226"/>
              <a:ext cx="18543" cy="18214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 rot="3135958" flipH="1">
              <a:off x="1195716" y="4929013"/>
              <a:ext cx="11591" cy="115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 rot="3135958" flipH="1">
              <a:off x="1200552" y="4827671"/>
              <a:ext cx="27479" cy="76499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 rot="3135958" flipH="1">
              <a:off x="1157845" y="4880070"/>
              <a:ext cx="11591" cy="115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 rot="3135958" flipH="1">
              <a:off x="1268102" y="4897471"/>
              <a:ext cx="89038" cy="4078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 rot="3135958" flipH="1">
              <a:off x="1289516" y="4892708"/>
              <a:ext cx="73157" cy="18584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 rot="3135958" flipH="1">
              <a:off x="1318792" y="4971261"/>
              <a:ext cx="18207" cy="18536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 rot="3135958" flipH="1">
              <a:off x="1344826" y="4941330"/>
              <a:ext cx="11928" cy="11591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 rot="3135958" flipH="1">
              <a:off x="1260825" y="4886572"/>
              <a:ext cx="63886" cy="48122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 rot="3135958" flipH="1">
              <a:off x="1285436" y="4957577"/>
              <a:ext cx="11921" cy="115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 rot="3135958" flipH="1">
              <a:off x="1342383" y="4799198"/>
              <a:ext cx="70172" cy="76314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 rot="3135958" flipH="1">
              <a:off x="1345045" y="4783909"/>
              <a:ext cx="42700" cy="70899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 rot="3135958" flipH="1">
              <a:off x="1435103" y="4831638"/>
              <a:ext cx="18207" cy="18207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 rot="3135958" flipH="1">
              <a:off x="1414030" y="4802348"/>
              <a:ext cx="11591" cy="115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 rot="3135958" flipH="1">
              <a:off x="1330367" y="4829548"/>
              <a:ext cx="67859" cy="48136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 rot="3135958" flipH="1">
              <a:off x="1410392" y="4864158"/>
              <a:ext cx="11591" cy="115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 rot="3137652" flipH="1">
              <a:off x="1234587" y="4781251"/>
              <a:ext cx="106931" cy="106931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 rot="7001745" flipH="1">
              <a:off x="1146774" y="4729147"/>
              <a:ext cx="18539" cy="18210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8"/>
            <p:cNvSpPr/>
            <p:nvPr/>
          </p:nvSpPr>
          <p:spPr>
            <a:xfrm rot="7001745" flipH="1">
              <a:off x="1159694" y="4771846"/>
              <a:ext cx="11589" cy="11589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8"/>
            <p:cNvSpPr/>
            <p:nvPr/>
          </p:nvSpPr>
          <p:spPr>
            <a:xfrm rot="7001745" flipH="1">
              <a:off x="1187507" y="4716566"/>
              <a:ext cx="11589" cy="11589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2" name="Google Shape;432;p8"/>
          <p:cNvGrpSpPr/>
          <p:nvPr/>
        </p:nvGrpSpPr>
        <p:grpSpPr>
          <a:xfrm>
            <a:off x="7499453" y="82576"/>
            <a:ext cx="1432578" cy="1171602"/>
            <a:chOff x="183978" y="2210476"/>
            <a:chExt cx="1432578" cy="1171602"/>
          </a:xfrm>
        </p:grpSpPr>
        <p:sp>
          <p:nvSpPr>
            <p:cNvPr id="433" name="Google Shape;433;p8"/>
            <p:cNvSpPr/>
            <p:nvPr/>
          </p:nvSpPr>
          <p:spPr>
            <a:xfrm rot="10800000" flipH="1">
              <a:off x="683919" y="2478356"/>
              <a:ext cx="932637" cy="903721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8"/>
            <p:cNvSpPr/>
            <p:nvPr/>
          </p:nvSpPr>
          <p:spPr>
            <a:xfrm rot="10800000" flipH="1">
              <a:off x="1192053" y="3008043"/>
              <a:ext cx="123828" cy="179782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8"/>
            <p:cNvSpPr/>
            <p:nvPr/>
          </p:nvSpPr>
          <p:spPr>
            <a:xfrm rot="10800000" flipH="1">
              <a:off x="1204296" y="2997154"/>
              <a:ext cx="130626" cy="12172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8"/>
            <p:cNvSpPr/>
            <p:nvPr/>
          </p:nvSpPr>
          <p:spPr>
            <a:xfrm rot="10800000" flipH="1">
              <a:off x="1309051" y="3197839"/>
              <a:ext cx="38112" cy="3809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8"/>
            <p:cNvSpPr/>
            <p:nvPr/>
          </p:nvSpPr>
          <p:spPr>
            <a:xfrm rot="10800000" flipH="1">
              <a:off x="1178456" y="3016209"/>
              <a:ext cx="67351" cy="159260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8"/>
            <p:cNvSpPr/>
            <p:nvPr/>
          </p:nvSpPr>
          <p:spPr>
            <a:xfrm rot="10800000" flipH="1">
              <a:off x="1234226" y="3193072"/>
              <a:ext cx="23823" cy="2382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8"/>
            <p:cNvSpPr/>
            <p:nvPr/>
          </p:nvSpPr>
          <p:spPr>
            <a:xfrm rot="10800000" flipH="1">
              <a:off x="1236271" y="2866036"/>
              <a:ext cx="195933" cy="63797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8"/>
            <p:cNvSpPr/>
            <p:nvPr/>
          </p:nvSpPr>
          <p:spPr>
            <a:xfrm rot="10800000" flipH="1">
              <a:off x="1228781" y="2827289"/>
              <a:ext cx="144915" cy="87578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8"/>
            <p:cNvSpPr/>
            <p:nvPr/>
          </p:nvSpPr>
          <p:spPr>
            <a:xfrm rot="10800000" flipH="1">
              <a:off x="1240347" y="2920241"/>
              <a:ext cx="157158" cy="26588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8"/>
            <p:cNvSpPr/>
            <p:nvPr/>
          </p:nvSpPr>
          <p:spPr>
            <a:xfrm rot="10800000" flipH="1">
              <a:off x="1147158" y="2652952"/>
              <a:ext cx="26546" cy="200009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8"/>
            <p:cNvSpPr/>
            <p:nvPr/>
          </p:nvSpPr>
          <p:spPr>
            <a:xfrm rot="10800000" flipH="1">
              <a:off x="1099540" y="2700542"/>
              <a:ext cx="57153" cy="152419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8"/>
            <p:cNvSpPr/>
            <p:nvPr/>
          </p:nvSpPr>
          <p:spPr>
            <a:xfrm rot="10800000" flipH="1">
              <a:off x="1141036" y="2599214"/>
              <a:ext cx="38112" cy="37435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8"/>
            <p:cNvSpPr/>
            <p:nvPr/>
          </p:nvSpPr>
          <p:spPr>
            <a:xfrm rot="10800000" flipH="1">
              <a:off x="1084575" y="2659752"/>
              <a:ext cx="23823" cy="2382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8"/>
            <p:cNvSpPr/>
            <p:nvPr/>
          </p:nvSpPr>
          <p:spPr>
            <a:xfrm rot="10800000" flipH="1">
              <a:off x="1164168" y="2700500"/>
              <a:ext cx="56476" cy="157228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8"/>
            <p:cNvSpPr/>
            <p:nvPr/>
          </p:nvSpPr>
          <p:spPr>
            <a:xfrm rot="10800000" flipH="1">
              <a:off x="1211785" y="2659752"/>
              <a:ext cx="23823" cy="2382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8"/>
            <p:cNvSpPr/>
            <p:nvPr/>
          </p:nvSpPr>
          <p:spPr>
            <a:xfrm rot="10800000" flipH="1">
              <a:off x="892753" y="2831718"/>
              <a:ext cx="182998" cy="8382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8"/>
            <p:cNvSpPr/>
            <p:nvPr/>
          </p:nvSpPr>
          <p:spPr>
            <a:xfrm rot="10800000" flipH="1">
              <a:off x="917915" y="2896390"/>
              <a:ext cx="150359" cy="38196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8"/>
            <p:cNvSpPr/>
            <p:nvPr/>
          </p:nvSpPr>
          <p:spPr>
            <a:xfrm rot="10800000" flipH="1">
              <a:off x="844458" y="2800575"/>
              <a:ext cx="37421" cy="38098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8"/>
            <p:cNvSpPr/>
            <p:nvPr/>
          </p:nvSpPr>
          <p:spPr>
            <a:xfrm rot="10800000" flipH="1">
              <a:off x="876419" y="2886954"/>
              <a:ext cx="24514" cy="23823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8"/>
            <p:cNvSpPr/>
            <p:nvPr/>
          </p:nvSpPr>
          <p:spPr>
            <a:xfrm rot="10800000" flipH="1">
              <a:off x="955335" y="2800998"/>
              <a:ext cx="131303" cy="98904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8"/>
            <p:cNvSpPr/>
            <p:nvPr/>
          </p:nvSpPr>
          <p:spPr>
            <a:xfrm rot="10800000" flipH="1">
              <a:off x="924728" y="2769954"/>
              <a:ext cx="24500" cy="2382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8"/>
            <p:cNvSpPr/>
            <p:nvPr/>
          </p:nvSpPr>
          <p:spPr>
            <a:xfrm rot="10800000" flipH="1">
              <a:off x="961456" y="3001921"/>
              <a:ext cx="144224" cy="156848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8"/>
            <p:cNvSpPr/>
            <p:nvPr/>
          </p:nvSpPr>
          <p:spPr>
            <a:xfrm rot="10800000" flipH="1">
              <a:off x="1032882" y="3012119"/>
              <a:ext cx="87761" cy="145719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8"/>
            <p:cNvSpPr/>
            <p:nvPr/>
          </p:nvSpPr>
          <p:spPr>
            <a:xfrm rot="10800000" flipH="1">
              <a:off x="925405" y="3165863"/>
              <a:ext cx="37421" cy="37421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8"/>
            <p:cNvSpPr/>
            <p:nvPr/>
          </p:nvSpPr>
          <p:spPr>
            <a:xfrm rot="10800000" flipH="1">
              <a:off x="1015872" y="3174030"/>
              <a:ext cx="23823" cy="2382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8"/>
            <p:cNvSpPr/>
            <p:nvPr/>
          </p:nvSpPr>
          <p:spPr>
            <a:xfrm rot="10800000" flipH="1">
              <a:off x="953967" y="2989002"/>
              <a:ext cx="139470" cy="98932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8"/>
            <p:cNvSpPr/>
            <p:nvPr/>
          </p:nvSpPr>
          <p:spPr>
            <a:xfrm rot="10800000" flipH="1">
              <a:off x="919960" y="3090360"/>
              <a:ext cx="23823" cy="2382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8"/>
            <p:cNvSpPr/>
            <p:nvPr/>
          </p:nvSpPr>
          <p:spPr>
            <a:xfrm rot="10800000" flipH="1">
              <a:off x="1040394" y="2828232"/>
              <a:ext cx="219900" cy="2199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8"/>
            <p:cNvSpPr/>
            <p:nvPr/>
          </p:nvSpPr>
          <p:spPr>
            <a:xfrm rot="-6934219" flipH="1">
              <a:off x="1454189" y="2826288"/>
              <a:ext cx="38109" cy="37438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8"/>
            <p:cNvSpPr/>
            <p:nvPr/>
          </p:nvSpPr>
          <p:spPr>
            <a:xfrm rot="-6934219" flipH="1">
              <a:off x="1385415" y="2798899"/>
              <a:ext cx="23821" cy="238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8"/>
            <p:cNvSpPr/>
            <p:nvPr/>
          </p:nvSpPr>
          <p:spPr>
            <a:xfrm rot="-6934219" flipH="1">
              <a:off x="1440298" y="2913659"/>
              <a:ext cx="23821" cy="238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8"/>
            <p:cNvSpPr/>
            <p:nvPr/>
          </p:nvSpPr>
          <p:spPr>
            <a:xfrm rot="-7664042" flipH="1">
              <a:off x="269818" y="2304608"/>
              <a:ext cx="453774" cy="439705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8"/>
            <p:cNvSpPr/>
            <p:nvPr/>
          </p:nvSpPr>
          <p:spPr>
            <a:xfrm rot="-7664042" flipH="1">
              <a:off x="432887" y="2570567"/>
              <a:ext cx="60248" cy="87473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8"/>
            <p:cNvSpPr/>
            <p:nvPr/>
          </p:nvSpPr>
          <p:spPr>
            <a:xfrm rot="-7664042" flipH="1">
              <a:off x="451246" y="2578828"/>
              <a:ext cx="63556" cy="5922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8"/>
            <p:cNvSpPr/>
            <p:nvPr/>
          </p:nvSpPr>
          <p:spPr>
            <a:xfrm rot="-7664042" flipH="1">
              <a:off x="430039" y="2668975"/>
              <a:ext cx="18543" cy="1853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8"/>
            <p:cNvSpPr/>
            <p:nvPr/>
          </p:nvSpPr>
          <p:spPr>
            <a:xfrm rot="-7664042" flipH="1">
              <a:off x="434975" y="2558840"/>
              <a:ext cx="32770" cy="77488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8"/>
            <p:cNvSpPr/>
            <p:nvPr/>
          </p:nvSpPr>
          <p:spPr>
            <a:xfrm rot="-7664042" flipH="1">
              <a:off x="413691" y="2637367"/>
              <a:ext cx="11591" cy="115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8"/>
            <p:cNvSpPr/>
            <p:nvPr/>
          </p:nvSpPr>
          <p:spPr>
            <a:xfrm rot="-7664042" flipH="1">
              <a:off x="516188" y="2570134"/>
              <a:ext cx="95331" cy="31040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8"/>
            <p:cNvSpPr/>
            <p:nvPr/>
          </p:nvSpPr>
          <p:spPr>
            <a:xfrm rot="-7664042" flipH="1">
              <a:off x="529107" y="2543656"/>
              <a:ext cx="70508" cy="42611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8"/>
            <p:cNvSpPr/>
            <p:nvPr/>
          </p:nvSpPr>
          <p:spPr>
            <a:xfrm rot="-7664042" flipH="1">
              <a:off x="507364" y="2583894"/>
              <a:ext cx="76465" cy="12936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8"/>
            <p:cNvSpPr/>
            <p:nvPr/>
          </p:nvSpPr>
          <p:spPr>
            <a:xfrm rot="-7664042" flipH="1">
              <a:off x="561430" y="2426958"/>
              <a:ext cx="12916" cy="97314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8"/>
            <p:cNvSpPr/>
            <p:nvPr/>
          </p:nvSpPr>
          <p:spPr>
            <a:xfrm rot="-7664042" flipH="1">
              <a:off x="535209" y="2433189"/>
              <a:ext cx="27808" cy="74159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8"/>
            <p:cNvSpPr/>
            <p:nvPr/>
          </p:nvSpPr>
          <p:spPr>
            <a:xfrm rot="-7664042" flipH="1">
              <a:off x="610460" y="2426188"/>
              <a:ext cx="18543" cy="18214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8"/>
            <p:cNvSpPr/>
            <p:nvPr/>
          </p:nvSpPr>
          <p:spPr>
            <a:xfrm rot="-7664042" flipH="1">
              <a:off x="574327" y="2421023"/>
              <a:ext cx="11591" cy="115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8"/>
            <p:cNvSpPr/>
            <p:nvPr/>
          </p:nvSpPr>
          <p:spPr>
            <a:xfrm rot="-7664042" flipH="1">
              <a:off x="553604" y="2457457"/>
              <a:ext cx="27479" cy="76499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8"/>
            <p:cNvSpPr/>
            <p:nvPr/>
          </p:nvSpPr>
          <p:spPr>
            <a:xfrm rot="-7664042" flipH="1">
              <a:off x="612198" y="2469966"/>
              <a:ext cx="11591" cy="115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8"/>
            <p:cNvSpPr/>
            <p:nvPr/>
          </p:nvSpPr>
          <p:spPr>
            <a:xfrm rot="-7664042" flipH="1">
              <a:off x="424494" y="2423371"/>
              <a:ext cx="89038" cy="4078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8"/>
            <p:cNvSpPr/>
            <p:nvPr/>
          </p:nvSpPr>
          <p:spPr>
            <a:xfrm rot="-7664042" flipH="1">
              <a:off x="418961" y="2450335"/>
              <a:ext cx="73157" cy="18584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8"/>
            <p:cNvSpPr/>
            <p:nvPr/>
          </p:nvSpPr>
          <p:spPr>
            <a:xfrm rot="-7664042" flipH="1">
              <a:off x="444635" y="2371830"/>
              <a:ext cx="18207" cy="18536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8"/>
            <p:cNvSpPr/>
            <p:nvPr/>
          </p:nvSpPr>
          <p:spPr>
            <a:xfrm rot="-7664042" flipH="1">
              <a:off x="424881" y="2408707"/>
              <a:ext cx="11928" cy="11591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8"/>
            <p:cNvSpPr/>
            <p:nvPr/>
          </p:nvSpPr>
          <p:spPr>
            <a:xfrm rot="-7664042" flipH="1">
              <a:off x="456924" y="2426934"/>
              <a:ext cx="63886" cy="48122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8"/>
            <p:cNvSpPr/>
            <p:nvPr/>
          </p:nvSpPr>
          <p:spPr>
            <a:xfrm rot="-7664042" flipH="1">
              <a:off x="484278" y="2392460"/>
              <a:ext cx="11921" cy="115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8"/>
            <p:cNvSpPr/>
            <p:nvPr/>
          </p:nvSpPr>
          <p:spPr>
            <a:xfrm rot="-7664042" flipH="1">
              <a:off x="369079" y="2486115"/>
              <a:ext cx="70172" cy="76314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8"/>
            <p:cNvSpPr/>
            <p:nvPr/>
          </p:nvSpPr>
          <p:spPr>
            <a:xfrm rot="-7664042" flipH="1">
              <a:off x="393889" y="2506820"/>
              <a:ext cx="42700" cy="70899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8"/>
            <p:cNvSpPr/>
            <p:nvPr/>
          </p:nvSpPr>
          <p:spPr>
            <a:xfrm rot="-7664042" flipH="1">
              <a:off x="328324" y="2511782"/>
              <a:ext cx="18207" cy="18207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8"/>
            <p:cNvSpPr/>
            <p:nvPr/>
          </p:nvSpPr>
          <p:spPr>
            <a:xfrm rot="-7664042" flipH="1">
              <a:off x="356013" y="2547688"/>
              <a:ext cx="11591" cy="115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8"/>
            <p:cNvSpPr/>
            <p:nvPr/>
          </p:nvSpPr>
          <p:spPr>
            <a:xfrm rot="-7664042" flipH="1">
              <a:off x="383408" y="2483944"/>
              <a:ext cx="67859" cy="48136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8"/>
            <p:cNvSpPr/>
            <p:nvPr/>
          </p:nvSpPr>
          <p:spPr>
            <a:xfrm rot="-7664042" flipH="1">
              <a:off x="359651" y="2485879"/>
              <a:ext cx="11591" cy="115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8"/>
            <p:cNvSpPr/>
            <p:nvPr/>
          </p:nvSpPr>
          <p:spPr>
            <a:xfrm rot="-7662348" flipH="1">
              <a:off x="440116" y="2473445"/>
              <a:ext cx="106931" cy="106931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8"/>
            <p:cNvSpPr/>
            <p:nvPr/>
          </p:nvSpPr>
          <p:spPr>
            <a:xfrm rot="-3798255" flipH="1">
              <a:off x="616321" y="2614271"/>
              <a:ext cx="18539" cy="18210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8"/>
            <p:cNvSpPr/>
            <p:nvPr/>
          </p:nvSpPr>
          <p:spPr>
            <a:xfrm rot="-3798255" flipH="1">
              <a:off x="610352" y="2578193"/>
              <a:ext cx="11589" cy="11589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8"/>
            <p:cNvSpPr/>
            <p:nvPr/>
          </p:nvSpPr>
          <p:spPr>
            <a:xfrm rot="-3798255" flipH="1">
              <a:off x="582538" y="2633473"/>
              <a:ext cx="11589" cy="11589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6" name="Google Shape;496;p9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97" name="Google Shape;497;p9"/>
          <p:cNvSpPr/>
          <p:nvPr/>
        </p:nvSpPr>
        <p:spPr>
          <a:xfrm rot="-1212556">
            <a:off x="7495535" y="33815"/>
            <a:ext cx="1789815" cy="719805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" name="Google Shape;498;p9"/>
          <p:cNvSpPr/>
          <p:nvPr/>
        </p:nvSpPr>
        <p:spPr>
          <a:xfrm rot="7813372" flipH="1">
            <a:off x="7164789" y="937145"/>
            <a:ext cx="1537075" cy="618161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" name="Google Shape;499;p9"/>
          <p:cNvSpPr/>
          <p:nvPr/>
        </p:nvSpPr>
        <p:spPr>
          <a:xfrm rot="-8584127">
            <a:off x="8607046" y="638019"/>
            <a:ext cx="387849" cy="802910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" name="Google Shape;500;p9"/>
          <p:cNvSpPr/>
          <p:nvPr/>
        </p:nvSpPr>
        <p:spPr>
          <a:xfrm rot="9793500">
            <a:off x="8414134" y="1274298"/>
            <a:ext cx="1006945" cy="1723434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" name="Google Shape;501;p9"/>
          <p:cNvSpPr/>
          <p:nvPr/>
        </p:nvSpPr>
        <p:spPr>
          <a:xfrm rot="-2568274">
            <a:off x="7630464" y="414408"/>
            <a:ext cx="2855424" cy="1191539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" name="Google Shape;502;p9"/>
          <p:cNvSpPr/>
          <p:nvPr/>
        </p:nvSpPr>
        <p:spPr>
          <a:xfrm rot="-3267522" flipH="1">
            <a:off x="6302516" y="-1118660"/>
            <a:ext cx="1489702" cy="1915352"/>
          </a:xfrm>
          <a:custGeom>
            <a:avLst/>
            <a:gdLst/>
            <a:ahLst/>
            <a:cxnLst/>
            <a:rect l="l" t="t" r="r" b="b"/>
            <a:pathLst>
              <a:path w="29409" h="37812" extrusionOk="0">
                <a:moveTo>
                  <a:pt x="27437" y="1120"/>
                </a:moveTo>
                <a:lnTo>
                  <a:pt x="27437" y="1120"/>
                </a:lnTo>
                <a:cubicBezTo>
                  <a:pt x="27327" y="1860"/>
                  <a:pt x="27108" y="2544"/>
                  <a:pt x="26752" y="3201"/>
                </a:cubicBezTo>
                <a:cubicBezTo>
                  <a:pt x="26473" y="3714"/>
                  <a:pt x="25698" y="4940"/>
                  <a:pt x="24916" y="4940"/>
                </a:cubicBezTo>
                <a:cubicBezTo>
                  <a:pt x="24779" y="4940"/>
                  <a:pt x="24642" y="4903"/>
                  <a:pt x="24507" y="4817"/>
                </a:cubicBezTo>
                <a:cubicBezTo>
                  <a:pt x="24644" y="4707"/>
                  <a:pt x="24754" y="4570"/>
                  <a:pt x="24863" y="4433"/>
                </a:cubicBezTo>
                <a:cubicBezTo>
                  <a:pt x="25466" y="4078"/>
                  <a:pt x="25986" y="3585"/>
                  <a:pt x="26314" y="2982"/>
                </a:cubicBezTo>
                <a:cubicBezTo>
                  <a:pt x="26372" y="2866"/>
                  <a:pt x="26266" y="2750"/>
                  <a:pt x="26170" y="2750"/>
                </a:cubicBezTo>
                <a:cubicBezTo>
                  <a:pt x="26130" y="2750"/>
                  <a:pt x="26092" y="2770"/>
                  <a:pt x="26068" y="2818"/>
                </a:cubicBezTo>
                <a:cubicBezTo>
                  <a:pt x="25794" y="3256"/>
                  <a:pt x="25493" y="3639"/>
                  <a:pt x="25137" y="3968"/>
                </a:cubicBezTo>
                <a:cubicBezTo>
                  <a:pt x="25274" y="3639"/>
                  <a:pt x="25301" y="3283"/>
                  <a:pt x="25274" y="2928"/>
                </a:cubicBezTo>
                <a:cubicBezTo>
                  <a:pt x="25246" y="2681"/>
                  <a:pt x="25192" y="2462"/>
                  <a:pt x="25110" y="2243"/>
                </a:cubicBezTo>
                <a:lnTo>
                  <a:pt x="25192" y="2243"/>
                </a:lnTo>
                <a:cubicBezTo>
                  <a:pt x="25958" y="1887"/>
                  <a:pt x="26698" y="1504"/>
                  <a:pt x="27437" y="1120"/>
                </a:cubicBezTo>
                <a:close/>
                <a:moveTo>
                  <a:pt x="23111" y="573"/>
                </a:moveTo>
                <a:lnTo>
                  <a:pt x="23111" y="573"/>
                </a:lnTo>
                <a:cubicBezTo>
                  <a:pt x="23658" y="1038"/>
                  <a:pt x="24233" y="1531"/>
                  <a:pt x="24562" y="2161"/>
                </a:cubicBezTo>
                <a:cubicBezTo>
                  <a:pt x="25000" y="2982"/>
                  <a:pt x="24945" y="4078"/>
                  <a:pt x="24124" y="4598"/>
                </a:cubicBezTo>
                <a:cubicBezTo>
                  <a:pt x="24042" y="4598"/>
                  <a:pt x="23960" y="4653"/>
                  <a:pt x="23905" y="4707"/>
                </a:cubicBezTo>
                <a:cubicBezTo>
                  <a:pt x="23823" y="3913"/>
                  <a:pt x="23686" y="3119"/>
                  <a:pt x="23549" y="2353"/>
                </a:cubicBezTo>
                <a:cubicBezTo>
                  <a:pt x="23536" y="2302"/>
                  <a:pt x="23494" y="2280"/>
                  <a:pt x="23455" y="2280"/>
                </a:cubicBezTo>
                <a:cubicBezTo>
                  <a:pt x="23410" y="2280"/>
                  <a:pt x="23370" y="2309"/>
                  <a:pt x="23385" y="2353"/>
                </a:cubicBezTo>
                <a:cubicBezTo>
                  <a:pt x="23467" y="3229"/>
                  <a:pt x="23521" y="4078"/>
                  <a:pt x="23631" y="4954"/>
                </a:cubicBezTo>
                <a:cubicBezTo>
                  <a:pt x="22536" y="3749"/>
                  <a:pt x="22317" y="1997"/>
                  <a:pt x="23111" y="573"/>
                </a:cubicBezTo>
                <a:close/>
                <a:moveTo>
                  <a:pt x="20455" y="7911"/>
                </a:moveTo>
                <a:cubicBezTo>
                  <a:pt x="20948" y="8048"/>
                  <a:pt x="21413" y="8267"/>
                  <a:pt x="21824" y="8568"/>
                </a:cubicBezTo>
                <a:cubicBezTo>
                  <a:pt x="21824" y="8587"/>
                  <a:pt x="21837" y="8607"/>
                  <a:pt x="21855" y="8607"/>
                </a:cubicBezTo>
                <a:cubicBezTo>
                  <a:pt x="21863" y="8607"/>
                  <a:pt x="21871" y="8603"/>
                  <a:pt x="21879" y="8595"/>
                </a:cubicBezTo>
                <a:cubicBezTo>
                  <a:pt x="22864" y="9390"/>
                  <a:pt x="23521" y="10622"/>
                  <a:pt x="23467" y="11909"/>
                </a:cubicBezTo>
                <a:cubicBezTo>
                  <a:pt x="22919" y="11361"/>
                  <a:pt x="22454" y="10759"/>
                  <a:pt x="22043" y="10074"/>
                </a:cubicBezTo>
                <a:cubicBezTo>
                  <a:pt x="22017" y="10022"/>
                  <a:pt x="21977" y="10000"/>
                  <a:pt x="21937" y="10000"/>
                </a:cubicBezTo>
                <a:cubicBezTo>
                  <a:pt x="21852" y="10000"/>
                  <a:pt x="21768" y="10099"/>
                  <a:pt x="21824" y="10211"/>
                </a:cubicBezTo>
                <a:cubicBezTo>
                  <a:pt x="22235" y="10950"/>
                  <a:pt x="22755" y="11635"/>
                  <a:pt x="23357" y="12237"/>
                </a:cubicBezTo>
                <a:cubicBezTo>
                  <a:pt x="21413" y="11963"/>
                  <a:pt x="20756" y="9691"/>
                  <a:pt x="20455" y="7911"/>
                </a:cubicBezTo>
                <a:close/>
                <a:moveTo>
                  <a:pt x="22043" y="6597"/>
                </a:moveTo>
                <a:cubicBezTo>
                  <a:pt x="22727" y="7199"/>
                  <a:pt x="23302" y="7856"/>
                  <a:pt x="23877" y="8568"/>
                </a:cubicBezTo>
                <a:cubicBezTo>
                  <a:pt x="23877" y="9800"/>
                  <a:pt x="23850" y="11032"/>
                  <a:pt x="23768" y="12237"/>
                </a:cubicBezTo>
                <a:lnTo>
                  <a:pt x="23740" y="12237"/>
                </a:lnTo>
                <a:cubicBezTo>
                  <a:pt x="23960" y="10594"/>
                  <a:pt x="23248" y="9006"/>
                  <a:pt x="21961" y="8103"/>
                </a:cubicBezTo>
                <a:cubicBezTo>
                  <a:pt x="21988" y="7610"/>
                  <a:pt x="22015" y="7089"/>
                  <a:pt x="22043" y="6597"/>
                </a:cubicBezTo>
                <a:close/>
                <a:moveTo>
                  <a:pt x="28614" y="7500"/>
                </a:moveTo>
                <a:cubicBezTo>
                  <a:pt x="27985" y="9554"/>
                  <a:pt x="26999" y="11936"/>
                  <a:pt x="24726" y="12292"/>
                </a:cubicBezTo>
                <a:cubicBezTo>
                  <a:pt x="25356" y="11416"/>
                  <a:pt x="26123" y="10649"/>
                  <a:pt x="26999" y="9965"/>
                </a:cubicBezTo>
                <a:cubicBezTo>
                  <a:pt x="27134" y="9852"/>
                  <a:pt x="27010" y="9628"/>
                  <a:pt x="26855" y="9628"/>
                </a:cubicBezTo>
                <a:cubicBezTo>
                  <a:pt x="26822" y="9628"/>
                  <a:pt x="26787" y="9639"/>
                  <a:pt x="26752" y="9663"/>
                </a:cubicBezTo>
                <a:cubicBezTo>
                  <a:pt x="25876" y="10293"/>
                  <a:pt x="25137" y="11032"/>
                  <a:pt x="24452" y="11854"/>
                </a:cubicBezTo>
                <a:cubicBezTo>
                  <a:pt x="24452" y="11744"/>
                  <a:pt x="24480" y="11635"/>
                  <a:pt x="24480" y="11553"/>
                </a:cubicBezTo>
                <a:cubicBezTo>
                  <a:pt x="25000" y="9554"/>
                  <a:pt x="26588" y="7938"/>
                  <a:pt x="28614" y="7500"/>
                </a:cubicBezTo>
                <a:close/>
                <a:moveTo>
                  <a:pt x="18976" y="14044"/>
                </a:moveTo>
                <a:lnTo>
                  <a:pt x="18976" y="14044"/>
                </a:lnTo>
                <a:cubicBezTo>
                  <a:pt x="20674" y="15057"/>
                  <a:pt x="22454" y="16372"/>
                  <a:pt x="22454" y="18480"/>
                </a:cubicBezTo>
                <a:cubicBezTo>
                  <a:pt x="21523" y="18069"/>
                  <a:pt x="20893" y="17358"/>
                  <a:pt x="20592" y="16344"/>
                </a:cubicBezTo>
                <a:cubicBezTo>
                  <a:pt x="20559" y="16257"/>
                  <a:pt x="20478" y="16217"/>
                  <a:pt x="20398" y="16217"/>
                </a:cubicBezTo>
                <a:cubicBezTo>
                  <a:pt x="20277" y="16217"/>
                  <a:pt x="20159" y="16306"/>
                  <a:pt x="20208" y="16454"/>
                </a:cubicBezTo>
                <a:cubicBezTo>
                  <a:pt x="20537" y="17604"/>
                  <a:pt x="21304" y="18453"/>
                  <a:pt x="22371" y="18918"/>
                </a:cubicBezTo>
                <a:cubicBezTo>
                  <a:pt x="22115" y="18979"/>
                  <a:pt x="21877" y="19007"/>
                  <a:pt x="21656" y="19007"/>
                </a:cubicBezTo>
                <a:cubicBezTo>
                  <a:pt x="19386" y="19007"/>
                  <a:pt x="18976" y="15991"/>
                  <a:pt x="18976" y="14044"/>
                </a:cubicBezTo>
                <a:close/>
                <a:moveTo>
                  <a:pt x="28292" y="17697"/>
                </a:moveTo>
                <a:cubicBezTo>
                  <a:pt x="28463" y="17697"/>
                  <a:pt x="28634" y="17703"/>
                  <a:pt x="28806" y="17713"/>
                </a:cubicBezTo>
                <a:cubicBezTo>
                  <a:pt x="28056" y="19720"/>
                  <a:pt x="26188" y="20466"/>
                  <a:pt x="24231" y="20466"/>
                </a:cubicBezTo>
                <a:cubicBezTo>
                  <a:pt x="23758" y="20466"/>
                  <a:pt x="23279" y="20422"/>
                  <a:pt x="22810" y="20342"/>
                </a:cubicBezTo>
                <a:cubicBezTo>
                  <a:pt x="23932" y="19877"/>
                  <a:pt x="25082" y="19384"/>
                  <a:pt x="26205" y="18918"/>
                </a:cubicBezTo>
                <a:cubicBezTo>
                  <a:pt x="26401" y="18845"/>
                  <a:pt x="26355" y="18550"/>
                  <a:pt x="26185" y="18550"/>
                </a:cubicBezTo>
                <a:cubicBezTo>
                  <a:pt x="26166" y="18550"/>
                  <a:pt x="26145" y="18554"/>
                  <a:pt x="26123" y="18562"/>
                </a:cubicBezTo>
                <a:cubicBezTo>
                  <a:pt x="25082" y="18973"/>
                  <a:pt x="24042" y="19384"/>
                  <a:pt x="23001" y="19794"/>
                </a:cubicBezTo>
                <a:cubicBezTo>
                  <a:pt x="24439" y="18432"/>
                  <a:pt x="26296" y="17697"/>
                  <a:pt x="28292" y="17697"/>
                </a:cubicBezTo>
                <a:close/>
                <a:moveTo>
                  <a:pt x="18264" y="20643"/>
                </a:moveTo>
                <a:cubicBezTo>
                  <a:pt x="19387" y="22368"/>
                  <a:pt x="19496" y="24477"/>
                  <a:pt x="18648" y="26366"/>
                </a:cubicBezTo>
                <a:cubicBezTo>
                  <a:pt x="18538" y="26503"/>
                  <a:pt x="18456" y="26612"/>
                  <a:pt x="18374" y="26722"/>
                </a:cubicBezTo>
                <a:cubicBezTo>
                  <a:pt x="18565" y="25216"/>
                  <a:pt x="18319" y="23710"/>
                  <a:pt x="17717" y="22368"/>
                </a:cubicBezTo>
                <a:cubicBezTo>
                  <a:pt x="17881" y="21793"/>
                  <a:pt x="18073" y="21218"/>
                  <a:pt x="18264" y="20643"/>
                </a:cubicBezTo>
                <a:close/>
                <a:moveTo>
                  <a:pt x="25114" y="24317"/>
                </a:moveTo>
                <a:cubicBezTo>
                  <a:pt x="25591" y="24317"/>
                  <a:pt x="25972" y="24393"/>
                  <a:pt x="26068" y="24614"/>
                </a:cubicBezTo>
                <a:cubicBezTo>
                  <a:pt x="26232" y="24942"/>
                  <a:pt x="24781" y="26037"/>
                  <a:pt x="24562" y="26202"/>
                </a:cubicBezTo>
                <a:cubicBezTo>
                  <a:pt x="24151" y="26476"/>
                  <a:pt x="23713" y="26695"/>
                  <a:pt x="23248" y="26859"/>
                </a:cubicBezTo>
                <a:cubicBezTo>
                  <a:pt x="22673" y="27051"/>
                  <a:pt x="22091" y="27146"/>
                  <a:pt x="21512" y="27146"/>
                </a:cubicBezTo>
                <a:cubicBezTo>
                  <a:pt x="20934" y="27146"/>
                  <a:pt x="20359" y="27051"/>
                  <a:pt x="19798" y="26859"/>
                </a:cubicBezTo>
                <a:cubicBezTo>
                  <a:pt x="20893" y="26393"/>
                  <a:pt x="21988" y="26147"/>
                  <a:pt x="23220" y="26065"/>
                </a:cubicBezTo>
                <a:cubicBezTo>
                  <a:pt x="23494" y="26037"/>
                  <a:pt x="23521" y="25599"/>
                  <a:pt x="23220" y="25599"/>
                </a:cubicBezTo>
                <a:cubicBezTo>
                  <a:pt x="21906" y="25654"/>
                  <a:pt x="20674" y="25955"/>
                  <a:pt x="19469" y="26448"/>
                </a:cubicBezTo>
                <a:cubicBezTo>
                  <a:pt x="20400" y="25627"/>
                  <a:pt x="21440" y="24997"/>
                  <a:pt x="22673" y="24668"/>
                </a:cubicBezTo>
                <a:cubicBezTo>
                  <a:pt x="23011" y="24579"/>
                  <a:pt x="24228" y="24317"/>
                  <a:pt x="25114" y="24317"/>
                </a:cubicBezTo>
                <a:close/>
                <a:moveTo>
                  <a:pt x="15563" y="33109"/>
                </a:moveTo>
                <a:cubicBezTo>
                  <a:pt x="15787" y="33109"/>
                  <a:pt x="16012" y="33115"/>
                  <a:pt x="16238" y="33129"/>
                </a:cubicBezTo>
                <a:cubicBezTo>
                  <a:pt x="17005" y="33184"/>
                  <a:pt x="17826" y="33321"/>
                  <a:pt x="18593" y="33567"/>
                </a:cubicBezTo>
                <a:cubicBezTo>
                  <a:pt x="19387" y="33814"/>
                  <a:pt x="20263" y="33896"/>
                  <a:pt x="19195" y="34471"/>
                </a:cubicBezTo>
                <a:cubicBezTo>
                  <a:pt x="18154" y="35038"/>
                  <a:pt x="17030" y="35302"/>
                  <a:pt x="15909" y="35302"/>
                </a:cubicBezTo>
                <a:cubicBezTo>
                  <a:pt x="14377" y="35302"/>
                  <a:pt x="12852" y="34809"/>
                  <a:pt x="11556" y="33923"/>
                </a:cubicBezTo>
                <a:cubicBezTo>
                  <a:pt x="11556" y="33923"/>
                  <a:pt x="11556" y="33923"/>
                  <a:pt x="11583" y="33896"/>
                </a:cubicBezTo>
                <a:cubicBezTo>
                  <a:pt x="12925" y="34170"/>
                  <a:pt x="14267" y="34361"/>
                  <a:pt x="15663" y="34361"/>
                </a:cubicBezTo>
                <a:cubicBezTo>
                  <a:pt x="15909" y="34361"/>
                  <a:pt x="15882" y="34005"/>
                  <a:pt x="15663" y="34005"/>
                </a:cubicBezTo>
                <a:cubicBezTo>
                  <a:pt x="14540" y="33923"/>
                  <a:pt x="13445" y="33786"/>
                  <a:pt x="12322" y="33595"/>
                </a:cubicBezTo>
                <a:cubicBezTo>
                  <a:pt x="13370" y="33276"/>
                  <a:pt x="14456" y="33109"/>
                  <a:pt x="15563" y="33109"/>
                </a:cubicBezTo>
                <a:close/>
                <a:moveTo>
                  <a:pt x="23016" y="1"/>
                </a:moveTo>
                <a:cubicBezTo>
                  <a:pt x="22947" y="1"/>
                  <a:pt x="22880" y="35"/>
                  <a:pt x="22837" y="107"/>
                </a:cubicBezTo>
                <a:cubicBezTo>
                  <a:pt x="21742" y="1777"/>
                  <a:pt x="22015" y="3995"/>
                  <a:pt x="23521" y="5310"/>
                </a:cubicBezTo>
                <a:cubicBezTo>
                  <a:pt x="23554" y="5342"/>
                  <a:pt x="23590" y="5355"/>
                  <a:pt x="23627" y="5355"/>
                </a:cubicBezTo>
                <a:cubicBezTo>
                  <a:pt x="23715" y="5355"/>
                  <a:pt x="23803" y="5278"/>
                  <a:pt x="23823" y="5200"/>
                </a:cubicBezTo>
                <a:lnTo>
                  <a:pt x="23850" y="5200"/>
                </a:lnTo>
                <a:cubicBezTo>
                  <a:pt x="23850" y="6131"/>
                  <a:pt x="23850" y="7062"/>
                  <a:pt x="23877" y="7993"/>
                </a:cubicBezTo>
                <a:cubicBezTo>
                  <a:pt x="23357" y="7254"/>
                  <a:pt x="22700" y="6597"/>
                  <a:pt x="21988" y="6076"/>
                </a:cubicBezTo>
                <a:cubicBezTo>
                  <a:pt x="21961" y="6056"/>
                  <a:pt x="21933" y="6048"/>
                  <a:pt x="21905" y="6048"/>
                </a:cubicBezTo>
                <a:cubicBezTo>
                  <a:pt x="21820" y="6048"/>
                  <a:pt x="21742" y="6130"/>
                  <a:pt x="21742" y="6213"/>
                </a:cubicBezTo>
                <a:cubicBezTo>
                  <a:pt x="21769" y="6816"/>
                  <a:pt x="21769" y="7418"/>
                  <a:pt x="21796" y="7993"/>
                </a:cubicBezTo>
                <a:cubicBezTo>
                  <a:pt x="21331" y="7719"/>
                  <a:pt x="20811" y="7500"/>
                  <a:pt x="20236" y="7418"/>
                </a:cubicBezTo>
                <a:cubicBezTo>
                  <a:pt x="20219" y="7415"/>
                  <a:pt x="20202" y="7414"/>
                  <a:pt x="20186" y="7414"/>
                </a:cubicBezTo>
                <a:cubicBezTo>
                  <a:pt x="20045" y="7414"/>
                  <a:pt x="19937" y="7520"/>
                  <a:pt x="19962" y="7692"/>
                </a:cubicBezTo>
                <a:cubicBezTo>
                  <a:pt x="20280" y="9682"/>
                  <a:pt x="21113" y="12547"/>
                  <a:pt x="23508" y="12547"/>
                </a:cubicBezTo>
                <a:cubicBezTo>
                  <a:pt x="23584" y="12547"/>
                  <a:pt x="23661" y="12544"/>
                  <a:pt x="23740" y="12538"/>
                </a:cubicBezTo>
                <a:lnTo>
                  <a:pt x="23740" y="12538"/>
                </a:lnTo>
                <a:cubicBezTo>
                  <a:pt x="23604" y="14291"/>
                  <a:pt x="23357" y="16043"/>
                  <a:pt x="22892" y="17768"/>
                </a:cubicBezTo>
                <a:cubicBezTo>
                  <a:pt x="22892" y="17796"/>
                  <a:pt x="22864" y="17823"/>
                  <a:pt x="22864" y="17850"/>
                </a:cubicBezTo>
                <a:cubicBezTo>
                  <a:pt x="22563" y="15797"/>
                  <a:pt x="20619" y="14482"/>
                  <a:pt x="18867" y="13442"/>
                </a:cubicBezTo>
                <a:cubicBezTo>
                  <a:pt x="18835" y="13423"/>
                  <a:pt x="18800" y="13414"/>
                  <a:pt x="18765" y="13414"/>
                </a:cubicBezTo>
                <a:cubicBezTo>
                  <a:pt x="18651" y="13414"/>
                  <a:pt x="18538" y="13508"/>
                  <a:pt x="18538" y="13634"/>
                </a:cubicBezTo>
                <a:cubicBezTo>
                  <a:pt x="18483" y="15140"/>
                  <a:pt x="18428" y="16837"/>
                  <a:pt x="19387" y="18097"/>
                </a:cubicBezTo>
                <a:cubicBezTo>
                  <a:pt x="19952" y="18830"/>
                  <a:pt x="20758" y="19306"/>
                  <a:pt x="21620" y="19306"/>
                </a:cubicBezTo>
                <a:cubicBezTo>
                  <a:pt x="21885" y="19306"/>
                  <a:pt x="22156" y="19261"/>
                  <a:pt x="22426" y="19165"/>
                </a:cubicBezTo>
                <a:lnTo>
                  <a:pt x="22454" y="19165"/>
                </a:lnTo>
                <a:cubicBezTo>
                  <a:pt x="22344" y="19493"/>
                  <a:pt x="22235" y="19822"/>
                  <a:pt x="22098" y="20150"/>
                </a:cubicBezTo>
                <a:cubicBezTo>
                  <a:pt x="22043" y="20178"/>
                  <a:pt x="21988" y="20178"/>
                  <a:pt x="21961" y="20205"/>
                </a:cubicBezTo>
                <a:cubicBezTo>
                  <a:pt x="21769" y="20287"/>
                  <a:pt x="21714" y="20534"/>
                  <a:pt x="21906" y="20643"/>
                </a:cubicBezTo>
                <a:cubicBezTo>
                  <a:pt x="21221" y="22286"/>
                  <a:pt x="20373" y="23847"/>
                  <a:pt x="19359" y="25326"/>
                </a:cubicBezTo>
                <a:cubicBezTo>
                  <a:pt x="19880" y="23573"/>
                  <a:pt x="19524" y="21656"/>
                  <a:pt x="18374" y="20123"/>
                </a:cubicBezTo>
                <a:cubicBezTo>
                  <a:pt x="18324" y="20074"/>
                  <a:pt x="18259" y="20047"/>
                  <a:pt x="18196" y="20047"/>
                </a:cubicBezTo>
                <a:cubicBezTo>
                  <a:pt x="18120" y="20047"/>
                  <a:pt x="18048" y="20087"/>
                  <a:pt x="18018" y="20178"/>
                </a:cubicBezTo>
                <a:cubicBezTo>
                  <a:pt x="17881" y="20808"/>
                  <a:pt x="17717" y="21410"/>
                  <a:pt x="17552" y="22040"/>
                </a:cubicBezTo>
                <a:cubicBezTo>
                  <a:pt x="17196" y="21355"/>
                  <a:pt x="16758" y="20725"/>
                  <a:pt x="16238" y="20150"/>
                </a:cubicBezTo>
                <a:cubicBezTo>
                  <a:pt x="16189" y="20089"/>
                  <a:pt x="16117" y="20060"/>
                  <a:pt x="16046" y="20060"/>
                </a:cubicBezTo>
                <a:cubicBezTo>
                  <a:pt x="15959" y="20060"/>
                  <a:pt x="15872" y="20103"/>
                  <a:pt x="15827" y="20178"/>
                </a:cubicBezTo>
                <a:cubicBezTo>
                  <a:pt x="14650" y="22724"/>
                  <a:pt x="15143" y="25818"/>
                  <a:pt x="17306" y="27680"/>
                </a:cubicBezTo>
                <a:cubicBezTo>
                  <a:pt x="17339" y="27714"/>
                  <a:pt x="17376" y="27727"/>
                  <a:pt x="17410" y="27727"/>
                </a:cubicBezTo>
                <a:cubicBezTo>
                  <a:pt x="17516" y="27727"/>
                  <a:pt x="17601" y="27592"/>
                  <a:pt x="17498" y="27489"/>
                </a:cubicBezTo>
                <a:cubicBezTo>
                  <a:pt x="15772" y="25654"/>
                  <a:pt x="15197" y="23135"/>
                  <a:pt x="16128" y="20808"/>
                </a:cubicBezTo>
                <a:lnTo>
                  <a:pt x="16128" y="20808"/>
                </a:lnTo>
                <a:cubicBezTo>
                  <a:pt x="16649" y="21410"/>
                  <a:pt x="17032" y="22067"/>
                  <a:pt x="17333" y="22779"/>
                </a:cubicBezTo>
                <a:cubicBezTo>
                  <a:pt x="17333" y="22861"/>
                  <a:pt x="17361" y="22889"/>
                  <a:pt x="17415" y="22916"/>
                </a:cubicBezTo>
                <a:cubicBezTo>
                  <a:pt x="17908" y="24121"/>
                  <a:pt x="18100" y="25435"/>
                  <a:pt x="17936" y="26804"/>
                </a:cubicBezTo>
                <a:cubicBezTo>
                  <a:pt x="17634" y="25928"/>
                  <a:pt x="17333" y="25052"/>
                  <a:pt x="17059" y="24203"/>
                </a:cubicBezTo>
                <a:cubicBezTo>
                  <a:pt x="17026" y="24104"/>
                  <a:pt x="16949" y="24062"/>
                  <a:pt x="16872" y="24062"/>
                </a:cubicBezTo>
                <a:cubicBezTo>
                  <a:pt x="16757" y="24062"/>
                  <a:pt x="16643" y="24154"/>
                  <a:pt x="16676" y="24285"/>
                </a:cubicBezTo>
                <a:cubicBezTo>
                  <a:pt x="17059" y="25353"/>
                  <a:pt x="17415" y="26421"/>
                  <a:pt x="17771" y="27489"/>
                </a:cubicBezTo>
                <a:cubicBezTo>
                  <a:pt x="16621" y="28885"/>
                  <a:pt x="15362" y="30117"/>
                  <a:pt x="14020" y="31240"/>
                </a:cubicBezTo>
                <a:cubicBezTo>
                  <a:pt x="14458" y="29652"/>
                  <a:pt x="13664" y="27434"/>
                  <a:pt x="12980" y="26092"/>
                </a:cubicBezTo>
                <a:cubicBezTo>
                  <a:pt x="12932" y="26012"/>
                  <a:pt x="12837" y="25970"/>
                  <a:pt x="12745" y="25970"/>
                </a:cubicBezTo>
                <a:cubicBezTo>
                  <a:pt x="12679" y="25970"/>
                  <a:pt x="12615" y="25992"/>
                  <a:pt x="12569" y="26037"/>
                </a:cubicBezTo>
                <a:cubicBezTo>
                  <a:pt x="10762" y="27845"/>
                  <a:pt x="9995" y="30610"/>
                  <a:pt x="10899" y="33047"/>
                </a:cubicBezTo>
                <a:cubicBezTo>
                  <a:pt x="10943" y="33158"/>
                  <a:pt x="11032" y="33206"/>
                  <a:pt x="11118" y="33206"/>
                </a:cubicBezTo>
                <a:cubicBezTo>
                  <a:pt x="11246" y="33206"/>
                  <a:pt x="11369" y="33101"/>
                  <a:pt x="11337" y="32938"/>
                </a:cubicBezTo>
                <a:cubicBezTo>
                  <a:pt x="11309" y="32719"/>
                  <a:pt x="11255" y="32527"/>
                  <a:pt x="11200" y="32335"/>
                </a:cubicBezTo>
                <a:cubicBezTo>
                  <a:pt x="10816" y="30254"/>
                  <a:pt x="11282" y="28255"/>
                  <a:pt x="12706" y="26667"/>
                </a:cubicBezTo>
                <a:cubicBezTo>
                  <a:pt x="13472" y="28228"/>
                  <a:pt x="14321" y="30720"/>
                  <a:pt x="13089" y="31979"/>
                </a:cubicBezTo>
                <a:cubicBezTo>
                  <a:pt x="12870" y="32143"/>
                  <a:pt x="12678" y="32280"/>
                  <a:pt x="12487" y="32417"/>
                </a:cubicBezTo>
                <a:cubicBezTo>
                  <a:pt x="12350" y="32472"/>
                  <a:pt x="12213" y="32554"/>
                  <a:pt x="12076" y="32582"/>
                </a:cubicBezTo>
                <a:cubicBezTo>
                  <a:pt x="12240" y="31705"/>
                  <a:pt x="12432" y="30802"/>
                  <a:pt x="12596" y="29898"/>
                </a:cubicBezTo>
                <a:cubicBezTo>
                  <a:pt x="12630" y="29763"/>
                  <a:pt x="12507" y="29669"/>
                  <a:pt x="12395" y="29669"/>
                </a:cubicBezTo>
                <a:cubicBezTo>
                  <a:pt x="12326" y="29669"/>
                  <a:pt x="12261" y="29705"/>
                  <a:pt x="12240" y="29789"/>
                </a:cubicBezTo>
                <a:cubicBezTo>
                  <a:pt x="12049" y="30802"/>
                  <a:pt x="11857" y="31815"/>
                  <a:pt x="11638" y="32801"/>
                </a:cubicBezTo>
                <a:cubicBezTo>
                  <a:pt x="11638" y="32883"/>
                  <a:pt x="11665" y="32938"/>
                  <a:pt x="11693" y="32965"/>
                </a:cubicBezTo>
                <a:cubicBezTo>
                  <a:pt x="8270" y="35238"/>
                  <a:pt x="4382" y="36744"/>
                  <a:pt x="220" y="37428"/>
                </a:cubicBezTo>
                <a:cubicBezTo>
                  <a:pt x="1" y="37483"/>
                  <a:pt x="56" y="37811"/>
                  <a:pt x="275" y="37811"/>
                </a:cubicBezTo>
                <a:cubicBezTo>
                  <a:pt x="4163" y="37483"/>
                  <a:pt x="7914" y="36141"/>
                  <a:pt x="11227" y="34115"/>
                </a:cubicBezTo>
                <a:cubicBezTo>
                  <a:pt x="12568" y="35221"/>
                  <a:pt x="14216" y="35761"/>
                  <a:pt x="15871" y="35761"/>
                </a:cubicBezTo>
                <a:cubicBezTo>
                  <a:pt x="17495" y="35761"/>
                  <a:pt x="19126" y="35241"/>
                  <a:pt x="20482" y="34224"/>
                </a:cubicBezTo>
                <a:cubicBezTo>
                  <a:pt x="20619" y="34115"/>
                  <a:pt x="20674" y="33869"/>
                  <a:pt x="20482" y="33786"/>
                </a:cubicBezTo>
                <a:cubicBezTo>
                  <a:pt x="18871" y="33036"/>
                  <a:pt x="17187" y="32653"/>
                  <a:pt x="15495" y="32653"/>
                </a:cubicBezTo>
                <a:cubicBezTo>
                  <a:pt x="14656" y="32653"/>
                  <a:pt x="13815" y="32747"/>
                  <a:pt x="12980" y="32938"/>
                </a:cubicBezTo>
                <a:cubicBezTo>
                  <a:pt x="13308" y="32719"/>
                  <a:pt x="13637" y="32472"/>
                  <a:pt x="13965" y="32198"/>
                </a:cubicBezTo>
                <a:cubicBezTo>
                  <a:pt x="15170" y="32116"/>
                  <a:pt x="16348" y="32034"/>
                  <a:pt x="17552" y="31952"/>
                </a:cubicBezTo>
                <a:cubicBezTo>
                  <a:pt x="17826" y="31924"/>
                  <a:pt x="17826" y="31514"/>
                  <a:pt x="17552" y="31514"/>
                </a:cubicBezTo>
                <a:cubicBezTo>
                  <a:pt x="16567" y="31596"/>
                  <a:pt x="15553" y="31651"/>
                  <a:pt x="14568" y="31733"/>
                </a:cubicBezTo>
                <a:cubicBezTo>
                  <a:pt x="14732" y="31596"/>
                  <a:pt x="14896" y="31459"/>
                  <a:pt x="15061" y="31295"/>
                </a:cubicBezTo>
                <a:cubicBezTo>
                  <a:pt x="16086" y="30773"/>
                  <a:pt x="17210" y="30506"/>
                  <a:pt x="18350" y="30506"/>
                </a:cubicBezTo>
                <a:cubicBezTo>
                  <a:pt x="19006" y="30506"/>
                  <a:pt x="19668" y="30594"/>
                  <a:pt x="20318" y="30774"/>
                </a:cubicBezTo>
                <a:cubicBezTo>
                  <a:pt x="19277" y="31486"/>
                  <a:pt x="18155" y="32034"/>
                  <a:pt x="16977" y="32527"/>
                </a:cubicBezTo>
                <a:cubicBezTo>
                  <a:pt x="16875" y="32578"/>
                  <a:pt x="16940" y="32749"/>
                  <a:pt x="17060" y="32749"/>
                </a:cubicBezTo>
                <a:cubicBezTo>
                  <a:pt x="17069" y="32749"/>
                  <a:pt x="17078" y="32748"/>
                  <a:pt x="17087" y="32746"/>
                </a:cubicBezTo>
                <a:cubicBezTo>
                  <a:pt x="18456" y="32226"/>
                  <a:pt x="19743" y="31568"/>
                  <a:pt x="21030" y="30911"/>
                </a:cubicBezTo>
                <a:cubicBezTo>
                  <a:pt x="21249" y="30829"/>
                  <a:pt x="21167" y="30528"/>
                  <a:pt x="20975" y="30446"/>
                </a:cubicBezTo>
                <a:cubicBezTo>
                  <a:pt x="20123" y="30134"/>
                  <a:pt x="19257" y="29983"/>
                  <a:pt x="18403" y="29983"/>
                </a:cubicBezTo>
                <a:cubicBezTo>
                  <a:pt x="17609" y="29983"/>
                  <a:pt x="16825" y="30113"/>
                  <a:pt x="16074" y="30364"/>
                </a:cubicBezTo>
                <a:cubicBezTo>
                  <a:pt x="16950" y="29542"/>
                  <a:pt x="17771" y="28666"/>
                  <a:pt x="18511" y="27735"/>
                </a:cubicBezTo>
                <a:cubicBezTo>
                  <a:pt x="18675" y="27516"/>
                  <a:pt x="18867" y="27297"/>
                  <a:pt x="19031" y="27078"/>
                </a:cubicBezTo>
                <a:cubicBezTo>
                  <a:pt x="19820" y="27438"/>
                  <a:pt x="20653" y="27610"/>
                  <a:pt x="21474" y="27610"/>
                </a:cubicBezTo>
                <a:cubicBezTo>
                  <a:pt x="23587" y="27610"/>
                  <a:pt x="25625" y="26476"/>
                  <a:pt x="26670" y="24504"/>
                </a:cubicBezTo>
                <a:cubicBezTo>
                  <a:pt x="26725" y="24395"/>
                  <a:pt x="26670" y="24203"/>
                  <a:pt x="26506" y="24175"/>
                </a:cubicBezTo>
                <a:cubicBezTo>
                  <a:pt x="25921" y="24043"/>
                  <a:pt x="25333" y="23978"/>
                  <a:pt x="24751" y="23978"/>
                </a:cubicBezTo>
                <a:cubicBezTo>
                  <a:pt x="23044" y="23978"/>
                  <a:pt x="21392" y="24538"/>
                  <a:pt x="20044" y="25599"/>
                </a:cubicBezTo>
                <a:cubicBezTo>
                  <a:pt x="21084" y="24039"/>
                  <a:pt x="21879" y="22423"/>
                  <a:pt x="22536" y="20780"/>
                </a:cubicBezTo>
                <a:cubicBezTo>
                  <a:pt x="23073" y="20881"/>
                  <a:pt x="23625" y="20936"/>
                  <a:pt x="24172" y="20936"/>
                </a:cubicBezTo>
                <a:cubicBezTo>
                  <a:pt x="26440" y="20936"/>
                  <a:pt x="28626" y="19998"/>
                  <a:pt x="29354" y="17549"/>
                </a:cubicBezTo>
                <a:cubicBezTo>
                  <a:pt x="29408" y="17385"/>
                  <a:pt x="29272" y="17275"/>
                  <a:pt x="29135" y="17248"/>
                </a:cubicBezTo>
                <a:cubicBezTo>
                  <a:pt x="28864" y="17222"/>
                  <a:pt x="28596" y="17209"/>
                  <a:pt x="28329" y="17209"/>
                </a:cubicBezTo>
                <a:cubicBezTo>
                  <a:pt x="26355" y="17209"/>
                  <a:pt x="24507" y="17917"/>
                  <a:pt x="23083" y="19219"/>
                </a:cubicBezTo>
                <a:cubicBezTo>
                  <a:pt x="23138" y="18973"/>
                  <a:pt x="23220" y="18754"/>
                  <a:pt x="23275" y="18508"/>
                </a:cubicBezTo>
                <a:cubicBezTo>
                  <a:pt x="24233" y="17850"/>
                  <a:pt x="25246" y="16892"/>
                  <a:pt x="25739" y="15906"/>
                </a:cubicBezTo>
                <a:cubicBezTo>
                  <a:pt x="25800" y="15806"/>
                  <a:pt x="25712" y="15691"/>
                  <a:pt x="25629" y="15691"/>
                </a:cubicBezTo>
                <a:cubicBezTo>
                  <a:pt x="25599" y="15691"/>
                  <a:pt x="25569" y="15706"/>
                  <a:pt x="25548" y="15742"/>
                </a:cubicBezTo>
                <a:cubicBezTo>
                  <a:pt x="25110" y="16208"/>
                  <a:pt x="24781" y="16755"/>
                  <a:pt x="24343" y="17221"/>
                </a:cubicBezTo>
                <a:cubicBezTo>
                  <a:pt x="24042" y="17549"/>
                  <a:pt x="23713" y="17823"/>
                  <a:pt x="23385" y="18097"/>
                </a:cubicBezTo>
                <a:cubicBezTo>
                  <a:pt x="23494" y="17741"/>
                  <a:pt x="23576" y="17358"/>
                  <a:pt x="23658" y="16974"/>
                </a:cubicBezTo>
                <a:cubicBezTo>
                  <a:pt x="23713" y="16974"/>
                  <a:pt x="23740" y="16974"/>
                  <a:pt x="23768" y="16947"/>
                </a:cubicBezTo>
                <a:cubicBezTo>
                  <a:pt x="24726" y="15742"/>
                  <a:pt x="25821" y="14674"/>
                  <a:pt x="27081" y="13798"/>
                </a:cubicBezTo>
                <a:lnTo>
                  <a:pt x="27081" y="13798"/>
                </a:lnTo>
                <a:cubicBezTo>
                  <a:pt x="27054" y="14948"/>
                  <a:pt x="26862" y="16043"/>
                  <a:pt x="26533" y="17138"/>
                </a:cubicBezTo>
                <a:cubicBezTo>
                  <a:pt x="26485" y="17268"/>
                  <a:pt x="26589" y="17349"/>
                  <a:pt x="26700" y="17349"/>
                </a:cubicBezTo>
                <a:cubicBezTo>
                  <a:pt x="26776" y="17349"/>
                  <a:pt x="26856" y="17310"/>
                  <a:pt x="26889" y="17221"/>
                </a:cubicBezTo>
                <a:cubicBezTo>
                  <a:pt x="27273" y="15988"/>
                  <a:pt x="27464" y="14756"/>
                  <a:pt x="27464" y="13469"/>
                </a:cubicBezTo>
                <a:cubicBezTo>
                  <a:pt x="27464" y="13365"/>
                  <a:pt x="27369" y="13277"/>
                  <a:pt x="27275" y="13277"/>
                </a:cubicBezTo>
                <a:cubicBezTo>
                  <a:pt x="27246" y="13277"/>
                  <a:pt x="27217" y="13285"/>
                  <a:pt x="27191" y="13305"/>
                </a:cubicBezTo>
                <a:cubicBezTo>
                  <a:pt x="25849" y="14209"/>
                  <a:pt x="24699" y="15331"/>
                  <a:pt x="23740" y="16618"/>
                </a:cubicBezTo>
                <a:cubicBezTo>
                  <a:pt x="24014" y="15386"/>
                  <a:pt x="24233" y="14127"/>
                  <a:pt x="24370" y="12867"/>
                </a:cubicBezTo>
                <a:cubicBezTo>
                  <a:pt x="27327" y="12785"/>
                  <a:pt x="28532" y="9691"/>
                  <a:pt x="29244" y="7254"/>
                </a:cubicBezTo>
                <a:cubicBezTo>
                  <a:pt x="29294" y="7053"/>
                  <a:pt x="29138" y="6922"/>
                  <a:pt x="28964" y="6922"/>
                </a:cubicBezTo>
                <a:cubicBezTo>
                  <a:pt x="28948" y="6922"/>
                  <a:pt x="28932" y="6923"/>
                  <a:pt x="28916" y="6925"/>
                </a:cubicBezTo>
                <a:cubicBezTo>
                  <a:pt x="26944" y="7199"/>
                  <a:pt x="25301" y="8513"/>
                  <a:pt x="24535" y="10266"/>
                </a:cubicBezTo>
                <a:cubicBezTo>
                  <a:pt x="24617" y="8568"/>
                  <a:pt x="24617" y="6843"/>
                  <a:pt x="24535" y="5091"/>
                </a:cubicBezTo>
                <a:lnTo>
                  <a:pt x="24535" y="5091"/>
                </a:lnTo>
                <a:cubicBezTo>
                  <a:pt x="24649" y="5138"/>
                  <a:pt x="24769" y="5159"/>
                  <a:pt x="24891" y="5159"/>
                </a:cubicBezTo>
                <a:cubicBezTo>
                  <a:pt x="25408" y="5159"/>
                  <a:pt x="25960" y="4778"/>
                  <a:pt x="26314" y="4379"/>
                </a:cubicBezTo>
                <a:cubicBezTo>
                  <a:pt x="27191" y="3393"/>
                  <a:pt x="27656" y="2106"/>
                  <a:pt x="27875" y="819"/>
                </a:cubicBezTo>
                <a:cubicBezTo>
                  <a:pt x="27897" y="666"/>
                  <a:pt x="27797" y="548"/>
                  <a:pt x="27672" y="548"/>
                </a:cubicBezTo>
                <a:cubicBezTo>
                  <a:pt x="27641" y="548"/>
                  <a:pt x="27607" y="556"/>
                  <a:pt x="27574" y="573"/>
                </a:cubicBezTo>
                <a:cubicBezTo>
                  <a:pt x="26725" y="1011"/>
                  <a:pt x="25821" y="1422"/>
                  <a:pt x="25000" y="1887"/>
                </a:cubicBezTo>
                <a:cubicBezTo>
                  <a:pt x="24973" y="1914"/>
                  <a:pt x="24973" y="1914"/>
                  <a:pt x="24945" y="1914"/>
                </a:cubicBezTo>
                <a:cubicBezTo>
                  <a:pt x="24562" y="1175"/>
                  <a:pt x="23850" y="573"/>
                  <a:pt x="23193" y="80"/>
                </a:cubicBezTo>
                <a:cubicBezTo>
                  <a:pt x="23141" y="28"/>
                  <a:pt x="23077" y="1"/>
                  <a:pt x="2301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" name="Google Shape;503;p9"/>
          <p:cNvSpPr/>
          <p:nvPr/>
        </p:nvSpPr>
        <p:spPr>
          <a:xfrm rot="9587444">
            <a:off x="-171346" y="4548073"/>
            <a:ext cx="1789815" cy="719805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" name="Google Shape;504;p9"/>
          <p:cNvSpPr/>
          <p:nvPr/>
        </p:nvSpPr>
        <p:spPr>
          <a:xfrm rot="-2986628" flipH="1">
            <a:off x="412140" y="3746387"/>
            <a:ext cx="1537075" cy="618161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" name="Google Shape;505;p9"/>
          <p:cNvSpPr/>
          <p:nvPr/>
        </p:nvSpPr>
        <p:spPr>
          <a:xfrm rot="2215873">
            <a:off x="119110" y="3860764"/>
            <a:ext cx="387849" cy="802910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" name="Google Shape;506;p9"/>
          <p:cNvSpPr/>
          <p:nvPr/>
        </p:nvSpPr>
        <p:spPr>
          <a:xfrm rot="-1006500">
            <a:off x="-307075" y="2303961"/>
            <a:ext cx="1006945" cy="1723434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" name="Google Shape;507;p9"/>
          <p:cNvSpPr/>
          <p:nvPr/>
        </p:nvSpPr>
        <p:spPr>
          <a:xfrm rot="8231726">
            <a:off x="-1371884" y="3695746"/>
            <a:ext cx="2855424" cy="1191539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" name="Google Shape;508;p9"/>
          <p:cNvSpPr/>
          <p:nvPr/>
        </p:nvSpPr>
        <p:spPr>
          <a:xfrm rot="7532478" flipH="1">
            <a:off x="1321786" y="4505000"/>
            <a:ext cx="1489702" cy="1915352"/>
          </a:xfrm>
          <a:custGeom>
            <a:avLst/>
            <a:gdLst/>
            <a:ahLst/>
            <a:cxnLst/>
            <a:rect l="l" t="t" r="r" b="b"/>
            <a:pathLst>
              <a:path w="29409" h="37812" extrusionOk="0">
                <a:moveTo>
                  <a:pt x="27437" y="1120"/>
                </a:moveTo>
                <a:lnTo>
                  <a:pt x="27437" y="1120"/>
                </a:lnTo>
                <a:cubicBezTo>
                  <a:pt x="27327" y="1860"/>
                  <a:pt x="27108" y="2544"/>
                  <a:pt x="26752" y="3201"/>
                </a:cubicBezTo>
                <a:cubicBezTo>
                  <a:pt x="26473" y="3714"/>
                  <a:pt x="25698" y="4940"/>
                  <a:pt x="24916" y="4940"/>
                </a:cubicBezTo>
                <a:cubicBezTo>
                  <a:pt x="24779" y="4940"/>
                  <a:pt x="24642" y="4903"/>
                  <a:pt x="24507" y="4817"/>
                </a:cubicBezTo>
                <a:cubicBezTo>
                  <a:pt x="24644" y="4707"/>
                  <a:pt x="24754" y="4570"/>
                  <a:pt x="24863" y="4433"/>
                </a:cubicBezTo>
                <a:cubicBezTo>
                  <a:pt x="25466" y="4078"/>
                  <a:pt x="25986" y="3585"/>
                  <a:pt x="26314" y="2982"/>
                </a:cubicBezTo>
                <a:cubicBezTo>
                  <a:pt x="26372" y="2866"/>
                  <a:pt x="26266" y="2750"/>
                  <a:pt x="26170" y="2750"/>
                </a:cubicBezTo>
                <a:cubicBezTo>
                  <a:pt x="26130" y="2750"/>
                  <a:pt x="26092" y="2770"/>
                  <a:pt x="26068" y="2818"/>
                </a:cubicBezTo>
                <a:cubicBezTo>
                  <a:pt x="25794" y="3256"/>
                  <a:pt x="25493" y="3639"/>
                  <a:pt x="25137" y="3968"/>
                </a:cubicBezTo>
                <a:cubicBezTo>
                  <a:pt x="25274" y="3639"/>
                  <a:pt x="25301" y="3283"/>
                  <a:pt x="25274" y="2928"/>
                </a:cubicBezTo>
                <a:cubicBezTo>
                  <a:pt x="25246" y="2681"/>
                  <a:pt x="25192" y="2462"/>
                  <a:pt x="25110" y="2243"/>
                </a:cubicBezTo>
                <a:lnTo>
                  <a:pt x="25192" y="2243"/>
                </a:lnTo>
                <a:cubicBezTo>
                  <a:pt x="25958" y="1887"/>
                  <a:pt x="26698" y="1504"/>
                  <a:pt x="27437" y="1120"/>
                </a:cubicBezTo>
                <a:close/>
                <a:moveTo>
                  <a:pt x="23111" y="573"/>
                </a:moveTo>
                <a:lnTo>
                  <a:pt x="23111" y="573"/>
                </a:lnTo>
                <a:cubicBezTo>
                  <a:pt x="23658" y="1038"/>
                  <a:pt x="24233" y="1531"/>
                  <a:pt x="24562" y="2161"/>
                </a:cubicBezTo>
                <a:cubicBezTo>
                  <a:pt x="25000" y="2982"/>
                  <a:pt x="24945" y="4078"/>
                  <a:pt x="24124" y="4598"/>
                </a:cubicBezTo>
                <a:cubicBezTo>
                  <a:pt x="24042" y="4598"/>
                  <a:pt x="23960" y="4653"/>
                  <a:pt x="23905" y="4707"/>
                </a:cubicBezTo>
                <a:cubicBezTo>
                  <a:pt x="23823" y="3913"/>
                  <a:pt x="23686" y="3119"/>
                  <a:pt x="23549" y="2353"/>
                </a:cubicBezTo>
                <a:cubicBezTo>
                  <a:pt x="23536" y="2302"/>
                  <a:pt x="23494" y="2280"/>
                  <a:pt x="23455" y="2280"/>
                </a:cubicBezTo>
                <a:cubicBezTo>
                  <a:pt x="23410" y="2280"/>
                  <a:pt x="23370" y="2309"/>
                  <a:pt x="23385" y="2353"/>
                </a:cubicBezTo>
                <a:cubicBezTo>
                  <a:pt x="23467" y="3229"/>
                  <a:pt x="23521" y="4078"/>
                  <a:pt x="23631" y="4954"/>
                </a:cubicBezTo>
                <a:cubicBezTo>
                  <a:pt x="22536" y="3749"/>
                  <a:pt x="22317" y="1997"/>
                  <a:pt x="23111" y="573"/>
                </a:cubicBezTo>
                <a:close/>
                <a:moveTo>
                  <a:pt x="20455" y="7911"/>
                </a:moveTo>
                <a:cubicBezTo>
                  <a:pt x="20948" y="8048"/>
                  <a:pt x="21413" y="8267"/>
                  <a:pt x="21824" y="8568"/>
                </a:cubicBezTo>
                <a:cubicBezTo>
                  <a:pt x="21824" y="8587"/>
                  <a:pt x="21837" y="8607"/>
                  <a:pt x="21855" y="8607"/>
                </a:cubicBezTo>
                <a:cubicBezTo>
                  <a:pt x="21863" y="8607"/>
                  <a:pt x="21871" y="8603"/>
                  <a:pt x="21879" y="8595"/>
                </a:cubicBezTo>
                <a:cubicBezTo>
                  <a:pt x="22864" y="9390"/>
                  <a:pt x="23521" y="10622"/>
                  <a:pt x="23467" y="11909"/>
                </a:cubicBezTo>
                <a:cubicBezTo>
                  <a:pt x="22919" y="11361"/>
                  <a:pt x="22454" y="10759"/>
                  <a:pt x="22043" y="10074"/>
                </a:cubicBezTo>
                <a:cubicBezTo>
                  <a:pt x="22017" y="10022"/>
                  <a:pt x="21977" y="10000"/>
                  <a:pt x="21937" y="10000"/>
                </a:cubicBezTo>
                <a:cubicBezTo>
                  <a:pt x="21852" y="10000"/>
                  <a:pt x="21768" y="10099"/>
                  <a:pt x="21824" y="10211"/>
                </a:cubicBezTo>
                <a:cubicBezTo>
                  <a:pt x="22235" y="10950"/>
                  <a:pt x="22755" y="11635"/>
                  <a:pt x="23357" y="12237"/>
                </a:cubicBezTo>
                <a:cubicBezTo>
                  <a:pt x="21413" y="11963"/>
                  <a:pt x="20756" y="9691"/>
                  <a:pt x="20455" y="7911"/>
                </a:cubicBezTo>
                <a:close/>
                <a:moveTo>
                  <a:pt x="22043" y="6597"/>
                </a:moveTo>
                <a:cubicBezTo>
                  <a:pt x="22727" y="7199"/>
                  <a:pt x="23302" y="7856"/>
                  <a:pt x="23877" y="8568"/>
                </a:cubicBezTo>
                <a:cubicBezTo>
                  <a:pt x="23877" y="9800"/>
                  <a:pt x="23850" y="11032"/>
                  <a:pt x="23768" y="12237"/>
                </a:cubicBezTo>
                <a:lnTo>
                  <a:pt x="23740" y="12237"/>
                </a:lnTo>
                <a:cubicBezTo>
                  <a:pt x="23960" y="10594"/>
                  <a:pt x="23248" y="9006"/>
                  <a:pt x="21961" y="8103"/>
                </a:cubicBezTo>
                <a:cubicBezTo>
                  <a:pt x="21988" y="7610"/>
                  <a:pt x="22015" y="7089"/>
                  <a:pt x="22043" y="6597"/>
                </a:cubicBezTo>
                <a:close/>
                <a:moveTo>
                  <a:pt x="28614" y="7500"/>
                </a:moveTo>
                <a:cubicBezTo>
                  <a:pt x="27985" y="9554"/>
                  <a:pt x="26999" y="11936"/>
                  <a:pt x="24726" y="12292"/>
                </a:cubicBezTo>
                <a:cubicBezTo>
                  <a:pt x="25356" y="11416"/>
                  <a:pt x="26123" y="10649"/>
                  <a:pt x="26999" y="9965"/>
                </a:cubicBezTo>
                <a:cubicBezTo>
                  <a:pt x="27134" y="9852"/>
                  <a:pt x="27010" y="9628"/>
                  <a:pt x="26855" y="9628"/>
                </a:cubicBezTo>
                <a:cubicBezTo>
                  <a:pt x="26822" y="9628"/>
                  <a:pt x="26787" y="9639"/>
                  <a:pt x="26752" y="9663"/>
                </a:cubicBezTo>
                <a:cubicBezTo>
                  <a:pt x="25876" y="10293"/>
                  <a:pt x="25137" y="11032"/>
                  <a:pt x="24452" y="11854"/>
                </a:cubicBezTo>
                <a:cubicBezTo>
                  <a:pt x="24452" y="11744"/>
                  <a:pt x="24480" y="11635"/>
                  <a:pt x="24480" y="11553"/>
                </a:cubicBezTo>
                <a:cubicBezTo>
                  <a:pt x="25000" y="9554"/>
                  <a:pt x="26588" y="7938"/>
                  <a:pt x="28614" y="7500"/>
                </a:cubicBezTo>
                <a:close/>
                <a:moveTo>
                  <a:pt x="18976" y="14044"/>
                </a:moveTo>
                <a:lnTo>
                  <a:pt x="18976" y="14044"/>
                </a:lnTo>
                <a:cubicBezTo>
                  <a:pt x="20674" y="15057"/>
                  <a:pt x="22454" y="16372"/>
                  <a:pt x="22454" y="18480"/>
                </a:cubicBezTo>
                <a:cubicBezTo>
                  <a:pt x="21523" y="18069"/>
                  <a:pt x="20893" y="17358"/>
                  <a:pt x="20592" y="16344"/>
                </a:cubicBezTo>
                <a:cubicBezTo>
                  <a:pt x="20559" y="16257"/>
                  <a:pt x="20478" y="16217"/>
                  <a:pt x="20398" y="16217"/>
                </a:cubicBezTo>
                <a:cubicBezTo>
                  <a:pt x="20277" y="16217"/>
                  <a:pt x="20159" y="16306"/>
                  <a:pt x="20208" y="16454"/>
                </a:cubicBezTo>
                <a:cubicBezTo>
                  <a:pt x="20537" y="17604"/>
                  <a:pt x="21304" y="18453"/>
                  <a:pt x="22371" y="18918"/>
                </a:cubicBezTo>
                <a:cubicBezTo>
                  <a:pt x="22115" y="18979"/>
                  <a:pt x="21877" y="19007"/>
                  <a:pt x="21656" y="19007"/>
                </a:cubicBezTo>
                <a:cubicBezTo>
                  <a:pt x="19386" y="19007"/>
                  <a:pt x="18976" y="15991"/>
                  <a:pt x="18976" y="14044"/>
                </a:cubicBezTo>
                <a:close/>
                <a:moveTo>
                  <a:pt x="28292" y="17697"/>
                </a:moveTo>
                <a:cubicBezTo>
                  <a:pt x="28463" y="17697"/>
                  <a:pt x="28634" y="17703"/>
                  <a:pt x="28806" y="17713"/>
                </a:cubicBezTo>
                <a:cubicBezTo>
                  <a:pt x="28056" y="19720"/>
                  <a:pt x="26188" y="20466"/>
                  <a:pt x="24231" y="20466"/>
                </a:cubicBezTo>
                <a:cubicBezTo>
                  <a:pt x="23758" y="20466"/>
                  <a:pt x="23279" y="20422"/>
                  <a:pt x="22810" y="20342"/>
                </a:cubicBezTo>
                <a:cubicBezTo>
                  <a:pt x="23932" y="19877"/>
                  <a:pt x="25082" y="19384"/>
                  <a:pt x="26205" y="18918"/>
                </a:cubicBezTo>
                <a:cubicBezTo>
                  <a:pt x="26401" y="18845"/>
                  <a:pt x="26355" y="18550"/>
                  <a:pt x="26185" y="18550"/>
                </a:cubicBezTo>
                <a:cubicBezTo>
                  <a:pt x="26166" y="18550"/>
                  <a:pt x="26145" y="18554"/>
                  <a:pt x="26123" y="18562"/>
                </a:cubicBezTo>
                <a:cubicBezTo>
                  <a:pt x="25082" y="18973"/>
                  <a:pt x="24042" y="19384"/>
                  <a:pt x="23001" y="19794"/>
                </a:cubicBezTo>
                <a:cubicBezTo>
                  <a:pt x="24439" y="18432"/>
                  <a:pt x="26296" y="17697"/>
                  <a:pt x="28292" y="17697"/>
                </a:cubicBezTo>
                <a:close/>
                <a:moveTo>
                  <a:pt x="18264" y="20643"/>
                </a:moveTo>
                <a:cubicBezTo>
                  <a:pt x="19387" y="22368"/>
                  <a:pt x="19496" y="24477"/>
                  <a:pt x="18648" y="26366"/>
                </a:cubicBezTo>
                <a:cubicBezTo>
                  <a:pt x="18538" y="26503"/>
                  <a:pt x="18456" y="26612"/>
                  <a:pt x="18374" y="26722"/>
                </a:cubicBezTo>
                <a:cubicBezTo>
                  <a:pt x="18565" y="25216"/>
                  <a:pt x="18319" y="23710"/>
                  <a:pt x="17717" y="22368"/>
                </a:cubicBezTo>
                <a:cubicBezTo>
                  <a:pt x="17881" y="21793"/>
                  <a:pt x="18073" y="21218"/>
                  <a:pt x="18264" y="20643"/>
                </a:cubicBezTo>
                <a:close/>
                <a:moveTo>
                  <a:pt x="25114" y="24317"/>
                </a:moveTo>
                <a:cubicBezTo>
                  <a:pt x="25591" y="24317"/>
                  <a:pt x="25972" y="24393"/>
                  <a:pt x="26068" y="24614"/>
                </a:cubicBezTo>
                <a:cubicBezTo>
                  <a:pt x="26232" y="24942"/>
                  <a:pt x="24781" y="26037"/>
                  <a:pt x="24562" y="26202"/>
                </a:cubicBezTo>
                <a:cubicBezTo>
                  <a:pt x="24151" y="26476"/>
                  <a:pt x="23713" y="26695"/>
                  <a:pt x="23248" y="26859"/>
                </a:cubicBezTo>
                <a:cubicBezTo>
                  <a:pt x="22673" y="27051"/>
                  <a:pt x="22091" y="27146"/>
                  <a:pt x="21512" y="27146"/>
                </a:cubicBezTo>
                <a:cubicBezTo>
                  <a:pt x="20934" y="27146"/>
                  <a:pt x="20359" y="27051"/>
                  <a:pt x="19798" y="26859"/>
                </a:cubicBezTo>
                <a:cubicBezTo>
                  <a:pt x="20893" y="26393"/>
                  <a:pt x="21988" y="26147"/>
                  <a:pt x="23220" y="26065"/>
                </a:cubicBezTo>
                <a:cubicBezTo>
                  <a:pt x="23494" y="26037"/>
                  <a:pt x="23521" y="25599"/>
                  <a:pt x="23220" y="25599"/>
                </a:cubicBezTo>
                <a:cubicBezTo>
                  <a:pt x="21906" y="25654"/>
                  <a:pt x="20674" y="25955"/>
                  <a:pt x="19469" y="26448"/>
                </a:cubicBezTo>
                <a:cubicBezTo>
                  <a:pt x="20400" y="25627"/>
                  <a:pt x="21440" y="24997"/>
                  <a:pt x="22673" y="24668"/>
                </a:cubicBezTo>
                <a:cubicBezTo>
                  <a:pt x="23011" y="24579"/>
                  <a:pt x="24228" y="24317"/>
                  <a:pt x="25114" y="24317"/>
                </a:cubicBezTo>
                <a:close/>
                <a:moveTo>
                  <a:pt x="15563" y="33109"/>
                </a:moveTo>
                <a:cubicBezTo>
                  <a:pt x="15787" y="33109"/>
                  <a:pt x="16012" y="33115"/>
                  <a:pt x="16238" y="33129"/>
                </a:cubicBezTo>
                <a:cubicBezTo>
                  <a:pt x="17005" y="33184"/>
                  <a:pt x="17826" y="33321"/>
                  <a:pt x="18593" y="33567"/>
                </a:cubicBezTo>
                <a:cubicBezTo>
                  <a:pt x="19387" y="33814"/>
                  <a:pt x="20263" y="33896"/>
                  <a:pt x="19195" y="34471"/>
                </a:cubicBezTo>
                <a:cubicBezTo>
                  <a:pt x="18154" y="35038"/>
                  <a:pt x="17030" y="35302"/>
                  <a:pt x="15909" y="35302"/>
                </a:cubicBezTo>
                <a:cubicBezTo>
                  <a:pt x="14377" y="35302"/>
                  <a:pt x="12852" y="34809"/>
                  <a:pt x="11556" y="33923"/>
                </a:cubicBezTo>
                <a:cubicBezTo>
                  <a:pt x="11556" y="33923"/>
                  <a:pt x="11556" y="33923"/>
                  <a:pt x="11583" y="33896"/>
                </a:cubicBezTo>
                <a:cubicBezTo>
                  <a:pt x="12925" y="34170"/>
                  <a:pt x="14267" y="34361"/>
                  <a:pt x="15663" y="34361"/>
                </a:cubicBezTo>
                <a:cubicBezTo>
                  <a:pt x="15909" y="34361"/>
                  <a:pt x="15882" y="34005"/>
                  <a:pt x="15663" y="34005"/>
                </a:cubicBezTo>
                <a:cubicBezTo>
                  <a:pt x="14540" y="33923"/>
                  <a:pt x="13445" y="33786"/>
                  <a:pt x="12322" y="33595"/>
                </a:cubicBezTo>
                <a:cubicBezTo>
                  <a:pt x="13370" y="33276"/>
                  <a:pt x="14456" y="33109"/>
                  <a:pt x="15563" y="33109"/>
                </a:cubicBezTo>
                <a:close/>
                <a:moveTo>
                  <a:pt x="23016" y="1"/>
                </a:moveTo>
                <a:cubicBezTo>
                  <a:pt x="22947" y="1"/>
                  <a:pt x="22880" y="35"/>
                  <a:pt x="22837" y="107"/>
                </a:cubicBezTo>
                <a:cubicBezTo>
                  <a:pt x="21742" y="1777"/>
                  <a:pt x="22015" y="3995"/>
                  <a:pt x="23521" y="5310"/>
                </a:cubicBezTo>
                <a:cubicBezTo>
                  <a:pt x="23554" y="5342"/>
                  <a:pt x="23590" y="5355"/>
                  <a:pt x="23627" y="5355"/>
                </a:cubicBezTo>
                <a:cubicBezTo>
                  <a:pt x="23715" y="5355"/>
                  <a:pt x="23803" y="5278"/>
                  <a:pt x="23823" y="5200"/>
                </a:cubicBezTo>
                <a:lnTo>
                  <a:pt x="23850" y="5200"/>
                </a:lnTo>
                <a:cubicBezTo>
                  <a:pt x="23850" y="6131"/>
                  <a:pt x="23850" y="7062"/>
                  <a:pt x="23877" y="7993"/>
                </a:cubicBezTo>
                <a:cubicBezTo>
                  <a:pt x="23357" y="7254"/>
                  <a:pt x="22700" y="6597"/>
                  <a:pt x="21988" y="6076"/>
                </a:cubicBezTo>
                <a:cubicBezTo>
                  <a:pt x="21961" y="6056"/>
                  <a:pt x="21933" y="6048"/>
                  <a:pt x="21905" y="6048"/>
                </a:cubicBezTo>
                <a:cubicBezTo>
                  <a:pt x="21820" y="6048"/>
                  <a:pt x="21742" y="6130"/>
                  <a:pt x="21742" y="6213"/>
                </a:cubicBezTo>
                <a:cubicBezTo>
                  <a:pt x="21769" y="6816"/>
                  <a:pt x="21769" y="7418"/>
                  <a:pt x="21796" y="7993"/>
                </a:cubicBezTo>
                <a:cubicBezTo>
                  <a:pt x="21331" y="7719"/>
                  <a:pt x="20811" y="7500"/>
                  <a:pt x="20236" y="7418"/>
                </a:cubicBezTo>
                <a:cubicBezTo>
                  <a:pt x="20219" y="7415"/>
                  <a:pt x="20202" y="7414"/>
                  <a:pt x="20186" y="7414"/>
                </a:cubicBezTo>
                <a:cubicBezTo>
                  <a:pt x="20045" y="7414"/>
                  <a:pt x="19937" y="7520"/>
                  <a:pt x="19962" y="7692"/>
                </a:cubicBezTo>
                <a:cubicBezTo>
                  <a:pt x="20280" y="9682"/>
                  <a:pt x="21113" y="12547"/>
                  <a:pt x="23508" y="12547"/>
                </a:cubicBezTo>
                <a:cubicBezTo>
                  <a:pt x="23584" y="12547"/>
                  <a:pt x="23661" y="12544"/>
                  <a:pt x="23740" y="12538"/>
                </a:cubicBezTo>
                <a:lnTo>
                  <a:pt x="23740" y="12538"/>
                </a:lnTo>
                <a:cubicBezTo>
                  <a:pt x="23604" y="14291"/>
                  <a:pt x="23357" y="16043"/>
                  <a:pt x="22892" y="17768"/>
                </a:cubicBezTo>
                <a:cubicBezTo>
                  <a:pt x="22892" y="17796"/>
                  <a:pt x="22864" y="17823"/>
                  <a:pt x="22864" y="17850"/>
                </a:cubicBezTo>
                <a:cubicBezTo>
                  <a:pt x="22563" y="15797"/>
                  <a:pt x="20619" y="14482"/>
                  <a:pt x="18867" y="13442"/>
                </a:cubicBezTo>
                <a:cubicBezTo>
                  <a:pt x="18835" y="13423"/>
                  <a:pt x="18800" y="13414"/>
                  <a:pt x="18765" y="13414"/>
                </a:cubicBezTo>
                <a:cubicBezTo>
                  <a:pt x="18651" y="13414"/>
                  <a:pt x="18538" y="13508"/>
                  <a:pt x="18538" y="13634"/>
                </a:cubicBezTo>
                <a:cubicBezTo>
                  <a:pt x="18483" y="15140"/>
                  <a:pt x="18428" y="16837"/>
                  <a:pt x="19387" y="18097"/>
                </a:cubicBezTo>
                <a:cubicBezTo>
                  <a:pt x="19952" y="18830"/>
                  <a:pt x="20758" y="19306"/>
                  <a:pt x="21620" y="19306"/>
                </a:cubicBezTo>
                <a:cubicBezTo>
                  <a:pt x="21885" y="19306"/>
                  <a:pt x="22156" y="19261"/>
                  <a:pt x="22426" y="19165"/>
                </a:cubicBezTo>
                <a:lnTo>
                  <a:pt x="22454" y="19165"/>
                </a:lnTo>
                <a:cubicBezTo>
                  <a:pt x="22344" y="19493"/>
                  <a:pt x="22235" y="19822"/>
                  <a:pt x="22098" y="20150"/>
                </a:cubicBezTo>
                <a:cubicBezTo>
                  <a:pt x="22043" y="20178"/>
                  <a:pt x="21988" y="20178"/>
                  <a:pt x="21961" y="20205"/>
                </a:cubicBezTo>
                <a:cubicBezTo>
                  <a:pt x="21769" y="20287"/>
                  <a:pt x="21714" y="20534"/>
                  <a:pt x="21906" y="20643"/>
                </a:cubicBezTo>
                <a:cubicBezTo>
                  <a:pt x="21221" y="22286"/>
                  <a:pt x="20373" y="23847"/>
                  <a:pt x="19359" y="25326"/>
                </a:cubicBezTo>
                <a:cubicBezTo>
                  <a:pt x="19880" y="23573"/>
                  <a:pt x="19524" y="21656"/>
                  <a:pt x="18374" y="20123"/>
                </a:cubicBezTo>
                <a:cubicBezTo>
                  <a:pt x="18324" y="20074"/>
                  <a:pt x="18259" y="20047"/>
                  <a:pt x="18196" y="20047"/>
                </a:cubicBezTo>
                <a:cubicBezTo>
                  <a:pt x="18120" y="20047"/>
                  <a:pt x="18048" y="20087"/>
                  <a:pt x="18018" y="20178"/>
                </a:cubicBezTo>
                <a:cubicBezTo>
                  <a:pt x="17881" y="20808"/>
                  <a:pt x="17717" y="21410"/>
                  <a:pt x="17552" y="22040"/>
                </a:cubicBezTo>
                <a:cubicBezTo>
                  <a:pt x="17196" y="21355"/>
                  <a:pt x="16758" y="20725"/>
                  <a:pt x="16238" y="20150"/>
                </a:cubicBezTo>
                <a:cubicBezTo>
                  <a:pt x="16189" y="20089"/>
                  <a:pt x="16117" y="20060"/>
                  <a:pt x="16046" y="20060"/>
                </a:cubicBezTo>
                <a:cubicBezTo>
                  <a:pt x="15959" y="20060"/>
                  <a:pt x="15872" y="20103"/>
                  <a:pt x="15827" y="20178"/>
                </a:cubicBezTo>
                <a:cubicBezTo>
                  <a:pt x="14650" y="22724"/>
                  <a:pt x="15143" y="25818"/>
                  <a:pt x="17306" y="27680"/>
                </a:cubicBezTo>
                <a:cubicBezTo>
                  <a:pt x="17339" y="27714"/>
                  <a:pt x="17376" y="27727"/>
                  <a:pt x="17410" y="27727"/>
                </a:cubicBezTo>
                <a:cubicBezTo>
                  <a:pt x="17516" y="27727"/>
                  <a:pt x="17601" y="27592"/>
                  <a:pt x="17498" y="27489"/>
                </a:cubicBezTo>
                <a:cubicBezTo>
                  <a:pt x="15772" y="25654"/>
                  <a:pt x="15197" y="23135"/>
                  <a:pt x="16128" y="20808"/>
                </a:cubicBezTo>
                <a:lnTo>
                  <a:pt x="16128" y="20808"/>
                </a:lnTo>
                <a:cubicBezTo>
                  <a:pt x="16649" y="21410"/>
                  <a:pt x="17032" y="22067"/>
                  <a:pt x="17333" y="22779"/>
                </a:cubicBezTo>
                <a:cubicBezTo>
                  <a:pt x="17333" y="22861"/>
                  <a:pt x="17361" y="22889"/>
                  <a:pt x="17415" y="22916"/>
                </a:cubicBezTo>
                <a:cubicBezTo>
                  <a:pt x="17908" y="24121"/>
                  <a:pt x="18100" y="25435"/>
                  <a:pt x="17936" y="26804"/>
                </a:cubicBezTo>
                <a:cubicBezTo>
                  <a:pt x="17634" y="25928"/>
                  <a:pt x="17333" y="25052"/>
                  <a:pt x="17059" y="24203"/>
                </a:cubicBezTo>
                <a:cubicBezTo>
                  <a:pt x="17026" y="24104"/>
                  <a:pt x="16949" y="24062"/>
                  <a:pt x="16872" y="24062"/>
                </a:cubicBezTo>
                <a:cubicBezTo>
                  <a:pt x="16757" y="24062"/>
                  <a:pt x="16643" y="24154"/>
                  <a:pt x="16676" y="24285"/>
                </a:cubicBezTo>
                <a:cubicBezTo>
                  <a:pt x="17059" y="25353"/>
                  <a:pt x="17415" y="26421"/>
                  <a:pt x="17771" y="27489"/>
                </a:cubicBezTo>
                <a:cubicBezTo>
                  <a:pt x="16621" y="28885"/>
                  <a:pt x="15362" y="30117"/>
                  <a:pt x="14020" y="31240"/>
                </a:cubicBezTo>
                <a:cubicBezTo>
                  <a:pt x="14458" y="29652"/>
                  <a:pt x="13664" y="27434"/>
                  <a:pt x="12980" y="26092"/>
                </a:cubicBezTo>
                <a:cubicBezTo>
                  <a:pt x="12932" y="26012"/>
                  <a:pt x="12837" y="25970"/>
                  <a:pt x="12745" y="25970"/>
                </a:cubicBezTo>
                <a:cubicBezTo>
                  <a:pt x="12679" y="25970"/>
                  <a:pt x="12615" y="25992"/>
                  <a:pt x="12569" y="26037"/>
                </a:cubicBezTo>
                <a:cubicBezTo>
                  <a:pt x="10762" y="27845"/>
                  <a:pt x="9995" y="30610"/>
                  <a:pt x="10899" y="33047"/>
                </a:cubicBezTo>
                <a:cubicBezTo>
                  <a:pt x="10943" y="33158"/>
                  <a:pt x="11032" y="33206"/>
                  <a:pt x="11118" y="33206"/>
                </a:cubicBezTo>
                <a:cubicBezTo>
                  <a:pt x="11246" y="33206"/>
                  <a:pt x="11369" y="33101"/>
                  <a:pt x="11337" y="32938"/>
                </a:cubicBezTo>
                <a:cubicBezTo>
                  <a:pt x="11309" y="32719"/>
                  <a:pt x="11255" y="32527"/>
                  <a:pt x="11200" y="32335"/>
                </a:cubicBezTo>
                <a:cubicBezTo>
                  <a:pt x="10816" y="30254"/>
                  <a:pt x="11282" y="28255"/>
                  <a:pt x="12706" y="26667"/>
                </a:cubicBezTo>
                <a:cubicBezTo>
                  <a:pt x="13472" y="28228"/>
                  <a:pt x="14321" y="30720"/>
                  <a:pt x="13089" y="31979"/>
                </a:cubicBezTo>
                <a:cubicBezTo>
                  <a:pt x="12870" y="32143"/>
                  <a:pt x="12678" y="32280"/>
                  <a:pt x="12487" y="32417"/>
                </a:cubicBezTo>
                <a:cubicBezTo>
                  <a:pt x="12350" y="32472"/>
                  <a:pt x="12213" y="32554"/>
                  <a:pt x="12076" y="32582"/>
                </a:cubicBezTo>
                <a:cubicBezTo>
                  <a:pt x="12240" y="31705"/>
                  <a:pt x="12432" y="30802"/>
                  <a:pt x="12596" y="29898"/>
                </a:cubicBezTo>
                <a:cubicBezTo>
                  <a:pt x="12630" y="29763"/>
                  <a:pt x="12507" y="29669"/>
                  <a:pt x="12395" y="29669"/>
                </a:cubicBezTo>
                <a:cubicBezTo>
                  <a:pt x="12326" y="29669"/>
                  <a:pt x="12261" y="29705"/>
                  <a:pt x="12240" y="29789"/>
                </a:cubicBezTo>
                <a:cubicBezTo>
                  <a:pt x="12049" y="30802"/>
                  <a:pt x="11857" y="31815"/>
                  <a:pt x="11638" y="32801"/>
                </a:cubicBezTo>
                <a:cubicBezTo>
                  <a:pt x="11638" y="32883"/>
                  <a:pt x="11665" y="32938"/>
                  <a:pt x="11693" y="32965"/>
                </a:cubicBezTo>
                <a:cubicBezTo>
                  <a:pt x="8270" y="35238"/>
                  <a:pt x="4382" y="36744"/>
                  <a:pt x="220" y="37428"/>
                </a:cubicBezTo>
                <a:cubicBezTo>
                  <a:pt x="1" y="37483"/>
                  <a:pt x="56" y="37811"/>
                  <a:pt x="275" y="37811"/>
                </a:cubicBezTo>
                <a:cubicBezTo>
                  <a:pt x="4163" y="37483"/>
                  <a:pt x="7914" y="36141"/>
                  <a:pt x="11227" y="34115"/>
                </a:cubicBezTo>
                <a:cubicBezTo>
                  <a:pt x="12568" y="35221"/>
                  <a:pt x="14216" y="35761"/>
                  <a:pt x="15871" y="35761"/>
                </a:cubicBezTo>
                <a:cubicBezTo>
                  <a:pt x="17495" y="35761"/>
                  <a:pt x="19126" y="35241"/>
                  <a:pt x="20482" y="34224"/>
                </a:cubicBezTo>
                <a:cubicBezTo>
                  <a:pt x="20619" y="34115"/>
                  <a:pt x="20674" y="33869"/>
                  <a:pt x="20482" y="33786"/>
                </a:cubicBezTo>
                <a:cubicBezTo>
                  <a:pt x="18871" y="33036"/>
                  <a:pt x="17187" y="32653"/>
                  <a:pt x="15495" y="32653"/>
                </a:cubicBezTo>
                <a:cubicBezTo>
                  <a:pt x="14656" y="32653"/>
                  <a:pt x="13815" y="32747"/>
                  <a:pt x="12980" y="32938"/>
                </a:cubicBezTo>
                <a:cubicBezTo>
                  <a:pt x="13308" y="32719"/>
                  <a:pt x="13637" y="32472"/>
                  <a:pt x="13965" y="32198"/>
                </a:cubicBezTo>
                <a:cubicBezTo>
                  <a:pt x="15170" y="32116"/>
                  <a:pt x="16348" y="32034"/>
                  <a:pt x="17552" y="31952"/>
                </a:cubicBezTo>
                <a:cubicBezTo>
                  <a:pt x="17826" y="31924"/>
                  <a:pt x="17826" y="31514"/>
                  <a:pt x="17552" y="31514"/>
                </a:cubicBezTo>
                <a:cubicBezTo>
                  <a:pt x="16567" y="31596"/>
                  <a:pt x="15553" y="31651"/>
                  <a:pt x="14568" y="31733"/>
                </a:cubicBezTo>
                <a:cubicBezTo>
                  <a:pt x="14732" y="31596"/>
                  <a:pt x="14896" y="31459"/>
                  <a:pt x="15061" y="31295"/>
                </a:cubicBezTo>
                <a:cubicBezTo>
                  <a:pt x="16086" y="30773"/>
                  <a:pt x="17210" y="30506"/>
                  <a:pt x="18350" y="30506"/>
                </a:cubicBezTo>
                <a:cubicBezTo>
                  <a:pt x="19006" y="30506"/>
                  <a:pt x="19668" y="30594"/>
                  <a:pt x="20318" y="30774"/>
                </a:cubicBezTo>
                <a:cubicBezTo>
                  <a:pt x="19277" y="31486"/>
                  <a:pt x="18155" y="32034"/>
                  <a:pt x="16977" y="32527"/>
                </a:cubicBezTo>
                <a:cubicBezTo>
                  <a:pt x="16875" y="32578"/>
                  <a:pt x="16940" y="32749"/>
                  <a:pt x="17060" y="32749"/>
                </a:cubicBezTo>
                <a:cubicBezTo>
                  <a:pt x="17069" y="32749"/>
                  <a:pt x="17078" y="32748"/>
                  <a:pt x="17087" y="32746"/>
                </a:cubicBezTo>
                <a:cubicBezTo>
                  <a:pt x="18456" y="32226"/>
                  <a:pt x="19743" y="31568"/>
                  <a:pt x="21030" y="30911"/>
                </a:cubicBezTo>
                <a:cubicBezTo>
                  <a:pt x="21249" y="30829"/>
                  <a:pt x="21167" y="30528"/>
                  <a:pt x="20975" y="30446"/>
                </a:cubicBezTo>
                <a:cubicBezTo>
                  <a:pt x="20123" y="30134"/>
                  <a:pt x="19257" y="29983"/>
                  <a:pt x="18403" y="29983"/>
                </a:cubicBezTo>
                <a:cubicBezTo>
                  <a:pt x="17609" y="29983"/>
                  <a:pt x="16825" y="30113"/>
                  <a:pt x="16074" y="30364"/>
                </a:cubicBezTo>
                <a:cubicBezTo>
                  <a:pt x="16950" y="29542"/>
                  <a:pt x="17771" y="28666"/>
                  <a:pt x="18511" y="27735"/>
                </a:cubicBezTo>
                <a:cubicBezTo>
                  <a:pt x="18675" y="27516"/>
                  <a:pt x="18867" y="27297"/>
                  <a:pt x="19031" y="27078"/>
                </a:cubicBezTo>
                <a:cubicBezTo>
                  <a:pt x="19820" y="27438"/>
                  <a:pt x="20653" y="27610"/>
                  <a:pt x="21474" y="27610"/>
                </a:cubicBezTo>
                <a:cubicBezTo>
                  <a:pt x="23587" y="27610"/>
                  <a:pt x="25625" y="26476"/>
                  <a:pt x="26670" y="24504"/>
                </a:cubicBezTo>
                <a:cubicBezTo>
                  <a:pt x="26725" y="24395"/>
                  <a:pt x="26670" y="24203"/>
                  <a:pt x="26506" y="24175"/>
                </a:cubicBezTo>
                <a:cubicBezTo>
                  <a:pt x="25921" y="24043"/>
                  <a:pt x="25333" y="23978"/>
                  <a:pt x="24751" y="23978"/>
                </a:cubicBezTo>
                <a:cubicBezTo>
                  <a:pt x="23044" y="23978"/>
                  <a:pt x="21392" y="24538"/>
                  <a:pt x="20044" y="25599"/>
                </a:cubicBezTo>
                <a:cubicBezTo>
                  <a:pt x="21084" y="24039"/>
                  <a:pt x="21879" y="22423"/>
                  <a:pt x="22536" y="20780"/>
                </a:cubicBezTo>
                <a:cubicBezTo>
                  <a:pt x="23073" y="20881"/>
                  <a:pt x="23625" y="20936"/>
                  <a:pt x="24172" y="20936"/>
                </a:cubicBezTo>
                <a:cubicBezTo>
                  <a:pt x="26440" y="20936"/>
                  <a:pt x="28626" y="19998"/>
                  <a:pt x="29354" y="17549"/>
                </a:cubicBezTo>
                <a:cubicBezTo>
                  <a:pt x="29408" y="17385"/>
                  <a:pt x="29272" y="17275"/>
                  <a:pt x="29135" y="17248"/>
                </a:cubicBezTo>
                <a:cubicBezTo>
                  <a:pt x="28864" y="17222"/>
                  <a:pt x="28596" y="17209"/>
                  <a:pt x="28329" y="17209"/>
                </a:cubicBezTo>
                <a:cubicBezTo>
                  <a:pt x="26355" y="17209"/>
                  <a:pt x="24507" y="17917"/>
                  <a:pt x="23083" y="19219"/>
                </a:cubicBezTo>
                <a:cubicBezTo>
                  <a:pt x="23138" y="18973"/>
                  <a:pt x="23220" y="18754"/>
                  <a:pt x="23275" y="18508"/>
                </a:cubicBezTo>
                <a:cubicBezTo>
                  <a:pt x="24233" y="17850"/>
                  <a:pt x="25246" y="16892"/>
                  <a:pt x="25739" y="15906"/>
                </a:cubicBezTo>
                <a:cubicBezTo>
                  <a:pt x="25800" y="15806"/>
                  <a:pt x="25712" y="15691"/>
                  <a:pt x="25629" y="15691"/>
                </a:cubicBezTo>
                <a:cubicBezTo>
                  <a:pt x="25599" y="15691"/>
                  <a:pt x="25569" y="15706"/>
                  <a:pt x="25548" y="15742"/>
                </a:cubicBezTo>
                <a:cubicBezTo>
                  <a:pt x="25110" y="16208"/>
                  <a:pt x="24781" y="16755"/>
                  <a:pt x="24343" y="17221"/>
                </a:cubicBezTo>
                <a:cubicBezTo>
                  <a:pt x="24042" y="17549"/>
                  <a:pt x="23713" y="17823"/>
                  <a:pt x="23385" y="18097"/>
                </a:cubicBezTo>
                <a:cubicBezTo>
                  <a:pt x="23494" y="17741"/>
                  <a:pt x="23576" y="17358"/>
                  <a:pt x="23658" y="16974"/>
                </a:cubicBezTo>
                <a:cubicBezTo>
                  <a:pt x="23713" y="16974"/>
                  <a:pt x="23740" y="16974"/>
                  <a:pt x="23768" y="16947"/>
                </a:cubicBezTo>
                <a:cubicBezTo>
                  <a:pt x="24726" y="15742"/>
                  <a:pt x="25821" y="14674"/>
                  <a:pt x="27081" y="13798"/>
                </a:cubicBezTo>
                <a:lnTo>
                  <a:pt x="27081" y="13798"/>
                </a:lnTo>
                <a:cubicBezTo>
                  <a:pt x="27054" y="14948"/>
                  <a:pt x="26862" y="16043"/>
                  <a:pt x="26533" y="17138"/>
                </a:cubicBezTo>
                <a:cubicBezTo>
                  <a:pt x="26485" y="17268"/>
                  <a:pt x="26589" y="17349"/>
                  <a:pt x="26700" y="17349"/>
                </a:cubicBezTo>
                <a:cubicBezTo>
                  <a:pt x="26776" y="17349"/>
                  <a:pt x="26856" y="17310"/>
                  <a:pt x="26889" y="17221"/>
                </a:cubicBezTo>
                <a:cubicBezTo>
                  <a:pt x="27273" y="15988"/>
                  <a:pt x="27464" y="14756"/>
                  <a:pt x="27464" y="13469"/>
                </a:cubicBezTo>
                <a:cubicBezTo>
                  <a:pt x="27464" y="13365"/>
                  <a:pt x="27369" y="13277"/>
                  <a:pt x="27275" y="13277"/>
                </a:cubicBezTo>
                <a:cubicBezTo>
                  <a:pt x="27246" y="13277"/>
                  <a:pt x="27217" y="13285"/>
                  <a:pt x="27191" y="13305"/>
                </a:cubicBezTo>
                <a:cubicBezTo>
                  <a:pt x="25849" y="14209"/>
                  <a:pt x="24699" y="15331"/>
                  <a:pt x="23740" y="16618"/>
                </a:cubicBezTo>
                <a:cubicBezTo>
                  <a:pt x="24014" y="15386"/>
                  <a:pt x="24233" y="14127"/>
                  <a:pt x="24370" y="12867"/>
                </a:cubicBezTo>
                <a:cubicBezTo>
                  <a:pt x="27327" y="12785"/>
                  <a:pt x="28532" y="9691"/>
                  <a:pt x="29244" y="7254"/>
                </a:cubicBezTo>
                <a:cubicBezTo>
                  <a:pt x="29294" y="7053"/>
                  <a:pt x="29138" y="6922"/>
                  <a:pt x="28964" y="6922"/>
                </a:cubicBezTo>
                <a:cubicBezTo>
                  <a:pt x="28948" y="6922"/>
                  <a:pt x="28932" y="6923"/>
                  <a:pt x="28916" y="6925"/>
                </a:cubicBezTo>
                <a:cubicBezTo>
                  <a:pt x="26944" y="7199"/>
                  <a:pt x="25301" y="8513"/>
                  <a:pt x="24535" y="10266"/>
                </a:cubicBezTo>
                <a:cubicBezTo>
                  <a:pt x="24617" y="8568"/>
                  <a:pt x="24617" y="6843"/>
                  <a:pt x="24535" y="5091"/>
                </a:cubicBezTo>
                <a:lnTo>
                  <a:pt x="24535" y="5091"/>
                </a:lnTo>
                <a:cubicBezTo>
                  <a:pt x="24649" y="5138"/>
                  <a:pt x="24769" y="5159"/>
                  <a:pt x="24891" y="5159"/>
                </a:cubicBezTo>
                <a:cubicBezTo>
                  <a:pt x="25408" y="5159"/>
                  <a:pt x="25960" y="4778"/>
                  <a:pt x="26314" y="4379"/>
                </a:cubicBezTo>
                <a:cubicBezTo>
                  <a:pt x="27191" y="3393"/>
                  <a:pt x="27656" y="2106"/>
                  <a:pt x="27875" y="819"/>
                </a:cubicBezTo>
                <a:cubicBezTo>
                  <a:pt x="27897" y="666"/>
                  <a:pt x="27797" y="548"/>
                  <a:pt x="27672" y="548"/>
                </a:cubicBezTo>
                <a:cubicBezTo>
                  <a:pt x="27641" y="548"/>
                  <a:pt x="27607" y="556"/>
                  <a:pt x="27574" y="573"/>
                </a:cubicBezTo>
                <a:cubicBezTo>
                  <a:pt x="26725" y="1011"/>
                  <a:pt x="25821" y="1422"/>
                  <a:pt x="25000" y="1887"/>
                </a:cubicBezTo>
                <a:cubicBezTo>
                  <a:pt x="24973" y="1914"/>
                  <a:pt x="24973" y="1914"/>
                  <a:pt x="24945" y="1914"/>
                </a:cubicBezTo>
                <a:cubicBezTo>
                  <a:pt x="24562" y="1175"/>
                  <a:pt x="23850" y="573"/>
                  <a:pt x="23193" y="80"/>
                </a:cubicBezTo>
                <a:cubicBezTo>
                  <a:pt x="23141" y="28"/>
                  <a:pt x="23077" y="1"/>
                  <a:pt x="2301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" name="Google Shape;509;p9"/>
          <p:cNvSpPr txBox="1">
            <a:spLocks noGrp="1"/>
          </p:cNvSpPr>
          <p:nvPr>
            <p:ph type="title"/>
          </p:nvPr>
        </p:nvSpPr>
        <p:spPr>
          <a:xfrm>
            <a:off x="2234850" y="2549428"/>
            <a:ext cx="4674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10" name="Google Shape;510;p9"/>
          <p:cNvSpPr txBox="1">
            <a:spLocks noGrp="1"/>
          </p:cNvSpPr>
          <p:nvPr>
            <p:ph type="title" idx="2" hasCustomPrompt="1"/>
          </p:nvPr>
        </p:nvSpPr>
        <p:spPr>
          <a:xfrm>
            <a:off x="3849450" y="1209653"/>
            <a:ext cx="1445100" cy="10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11" name="Google Shape;511;p9"/>
          <p:cNvSpPr txBox="1">
            <a:spLocks noGrp="1"/>
          </p:cNvSpPr>
          <p:nvPr>
            <p:ph type="subTitle" idx="1"/>
          </p:nvPr>
        </p:nvSpPr>
        <p:spPr>
          <a:xfrm>
            <a:off x="2234850" y="3663897"/>
            <a:ext cx="4674300" cy="38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2pPr>
            <a:lvl3pPr lvl="2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3pPr>
            <a:lvl4pPr lvl="3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4pPr>
            <a:lvl5pPr lvl="4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5pPr>
            <a:lvl6pPr lvl="5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6pPr>
            <a:lvl7pPr lvl="6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7pPr>
            <a:lvl8pPr lvl="7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2000"/>
            </a:lvl8pPr>
            <a:lvl9pPr lvl="8" algn="ctr" rtl="0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None/>
              <a:defRPr sz="2000"/>
            </a:lvl9pPr>
          </a:lstStyle>
          <a:p>
            <a:endParaRPr/>
          </a:p>
        </p:txBody>
      </p:sp>
      <p:grpSp>
        <p:nvGrpSpPr>
          <p:cNvPr id="512" name="Google Shape;512;p9"/>
          <p:cNvGrpSpPr/>
          <p:nvPr/>
        </p:nvGrpSpPr>
        <p:grpSpPr>
          <a:xfrm>
            <a:off x="207632" y="3047062"/>
            <a:ext cx="2011231" cy="2047354"/>
            <a:chOff x="207632" y="3047062"/>
            <a:chExt cx="2011231" cy="2047354"/>
          </a:xfrm>
        </p:grpSpPr>
        <p:sp>
          <p:nvSpPr>
            <p:cNvPr id="513" name="Google Shape;513;p9"/>
            <p:cNvSpPr/>
            <p:nvPr/>
          </p:nvSpPr>
          <p:spPr>
            <a:xfrm rot="4082458" flipH="1">
              <a:off x="1406986" y="4184507"/>
              <a:ext cx="465272" cy="315851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9"/>
            <p:cNvSpPr/>
            <p:nvPr/>
          </p:nvSpPr>
          <p:spPr>
            <a:xfrm rot="4082458" flipH="1">
              <a:off x="1270656" y="4376408"/>
              <a:ext cx="411309" cy="455300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9"/>
            <p:cNvSpPr/>
            <p:nvPr/>
          </p:nvSpPr>
          <p:spPr>
            <a:xfrm rot="4082458" flipH="1">
              <a:off x="1731909" y="4210239"/>
              <a:ext cx="396729" cy="462370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9"/>
            <p:cNvSpPr/>
            <p:nvPr/>
          </p:nvSpPr>
          <p:spPr>
            <a:xfrm rot="4082458" flipH="1">
              <a:off x="1403852" y="4611633"/>
              <a:ext cx="465272" cy="388697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9"/>
            <p:cNvSpPr/>
            <p:nvPr/>
          </p:nvSpPr>
          <p:spPr>
            <a:xfrm rot="4082458" flipH="1">
              <a:off x="1699800" y="4515749"/>
              <a:ext cx="469660" cy="376177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9"/>
            <p:cNvSpPr/>
            <p:nvPr/>
          </p:nvSpPr>
          <p:spPr>
            <a:xfrm rot="4082458" flipH="1">
              <a:off x="1658911" y="4504849"/>
              <a:ext cx="128379" cy="128362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9"/>
            <p:cNvSpPr/>
            <p:nvPr/>
          </p:nvSpPr>
          <p:spPr>
            <a:xfrm rot="4082458" flipH="1">
              <a:off x="1553447" y="4490576"/>
              <a:ext cx="75866" cy="203402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9"/>
            <p:cNvSpPr/>
            <p:nvPr/>
          </p:nvSpPr>
          <p:spPr>
            <a:xfrm rot="4082458" flipH="1">
              <a:off x="1534739" y="4447161"/>
              <a:ext cx="158989" cy="144409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9"/>
            <p:cNvSpPr/>
            <p:nvPr/>
          </p:nvSpPr>
          <p:spPr>
            <a:xfrm rot="4082458" flipH="1">
              <a:off x="1540092" y="4435067"/>
              <a:ext cx="196922" cy="67227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9"/>
            <p:cNvSpPr/>
            <p:nvPr/>
          </p:nvSpPr>
          <p:spPr>
            <a:xfrm rot="4082458" flipH="1">
              <a:off x="1609728" y="4391442"/>
              <a:ext cx="208582" cy="65320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9"/>
            <p:cNvSpPr/>
            <p:nvPr/>
          </p:nvSpPr>
          <p:spPr>
            <a:xfrm rot="4082458" flipH="1">
              <a:off x="1726890" y="4364107"/>
              <a:ext cx="125443" cy="173804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9"/>
            <p:cNvSpPr/>
            <p:nvPr/>
          </p:nvSpPr>
          <p:spPr>
            <a:xfrm rot="4082458" flipH="1">
              <a:off x="1797267" y="4398056"/>
              <a:ext cx="52529" cy="207485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9"/>
            <p:cNvSpPr/>
            <p:nvPr/>
          </p:nvSpPr>
          <p:spPr>
            <a:xfrm rot="4082458" flipH="1">
              <a:off x="1777561" y="4495795"/>
              <a:ext cx="134201" cy="167932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9"/>
            <p:cNvSpPr/>
            <p:nvPr/>
          </p:nvSpPr>
          <p:spPr>
            <a:xfrm rot="4082458" flipH="1">
              <a:off x="1724737" y="4585447"/>
              <a:ext cx="196922" cy="104991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9"/>
            <p:cNvSpPr/>
            <p:nvPr/>
          </p:nvSpPr>
          <p:spPr>
            <a:xfrm rot="4082458" flipH="1">
              <a:off x="1633275" y="4641398"/>
              <a:ext cx="175036" cy="121292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9"/>
            <p:cNvSpPr/>
            <p:nvPr/>
          </p:nvSpPr>
          <p:spPr>
            <a:xfrm rot="4082458" flipH="1">
              <a:off x="1590399" y="4601739"/>
              <a:ext cx="131281" cy="167932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9"/>
            <p:cNvSpPr/>
            <p:nvPr/>
          </p:nvSpPr>
          <p:spPr>
            <a:xfrm flipH="1">
              <a:off x="256757" y="3352860"/>
              <a:ext cx="465225" cy="315819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9"/>
            <p:cNvSpPr/>
            <p:nvPr/>
          </p:nvSpPr>
          <p:spPr>
            <a:xfrm flipH="1">
              <a:off x="465298" y="3532441"/>
              <a:ext cx="411267" cy="455254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9"/>
            <p:cNvSpPr/>
            <p:nvPr/>
          </p:nvSpPr>
          <p:spPr>
            <a:xfrm flipH="1">
              <a:off x="491535" y="3047062"/>
              <a:ext cx="396689" cy="462323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9"/>
            <p:cNvSpPr/>
            <p:nvPr/>
          </p:nvSpPr>
          <p:spPr>
            <a:xfrm flipH="1">
              <a:off x="685496" y="3492709"/>
              <a:ext cx="465225" cy="388658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9"/>
            <p:cNvSpPr/>
            <p:nvPr/>
          </p:nvSpPr>
          <p:spPr>
            <a:xfrm flipH="1">
              <a:off x="700074" y="3184262"/>
              <a:ext cx="469612" cy="376139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9"/>
            <p:cNvSpPr/>
            <p:nvPr/>
          </p:nvSpPr>
          <p:spPr>
            <a:xfrm flipH="1">
              <a:off x="666538" y="3453921"/>
              <a:ext cx="128366" cy="128349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9"/>
            <p:cNvSpPr/>
            <p:nvPr/>
          </p:nvSpPr>
          <p:spPr>
            <a:xfrm flipH="1">
              <a:off x="665088" y="3547255"/>
              <a:ext cx="75859" cy="203381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9"/>
            <p:cNvSpPr/>
            <p:nvPr/>
          </p:nvSpPr>
          <p:spPr>
            <a:xfrm flipH="1">
              <a:off x="564461" y="3528291"/>
              <a:ext cx="158973" cy="144395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9"/>
            <p:cNvSpPr/>
            <p:nvPr/>
          </p:nvSpPr>
          <p:spPr>
            <a:xfrm flipH="1">
              <a:off x="507584" y="3525372"/>
              <a:ext cx="196902" cy="67220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9"/>
            <p:cNvSpPr/>
            <p:nvPr/>
          </p:nvSpPr>
          <p:spPr>
            <a:xfrm flipH="1">
              <a:off x="488636" y="3439664"/>
              <a:ext cx="208561" cy="65313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9"/>
            <p:cNvSpPr/>
            <p:nvPr/>
          </p:nvSpPr>
          <p:spPr>
            <a:xfrm flipH="1">
              <a:off x="583426" y="3325376"/>
              <a:ext cx="125430" cy="173787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9"/>
            <p:cNvSpPr/>
            <p:nvPr/>
          </p:nvSpPr>
          <p:spPr>
            <a:xfrm flipH="1">
              <a:off x="679666" y="3296070"/>
              <a:ext cx="52524" cy="207464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9"/>
            <p:cNvSpPr/>
            <p:nvPr/>
          </p:nvSpPr>
          <p:spPr>
            <a:xfrm flipH="1">
              <a:off x="719044" y="3325410"/>
              <a:ext cx="134187" cy="167915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9"/>
            <p:cNvSpPr/>
            <p:nvPr/>
          </p:nvSpPr>
          <p:spPr>
            <a:xfrm flipH="1">
              <a:off x="733621" y="3398548"/>
              <a:ext cx="196902" cy="104981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9"/>
            <p:cNvSpPr/>
            <p:nvPr/>
          </p:nvSpPr>
          <p:spPr>
            <a:xfrm flipH="1">
              <a:off x="765712" y="3509344"/>
              <a:ext cx="175018" cy="121280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9"/>
            <p:cNvSpPr/>
            <p:nvPr/>
          </p:nvSpPr>
          <p:spPr>
            <a:xfrm flipH="1">
              <a:off x="748216" y="3539966"/>
              <a:ext cx="131268" cy="167915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9"/>
            <p:cNvSpPr/>
            <p:nvPr/>
          </p:nvSpPr>
          <p:spPr>
            <a:xfrm>
              <a:off x="207632" y="3675638"/>
              <a:ext cx="1363580" cy="1321304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9"/>
            <p:cNvSpPr/>
            <p:nvPr/>
          </p:nvSpPr>
          <p:spPr>
            <a:xfrm>
              <a:off x="950515" y="3959637"/>
              <a:ext cx="181045" cy="262854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9"/>
            <p:cNvSpPr/>
            <p:nvPr/>
          </p:nvSpPr>
          <p:spPr>
            <a:xfrm>
              <a:off x="968414" y="4060434"/>
              <a:ext cx="190985" cy="177972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9"/>
            <p:cNvSpPr/>
            <p:nvPr/>
          </p:nvSpPr>
          <p:spPr>
            <a:xfrm>
              <a:off x="1121564" y="3889297"/>
              <a:ext cx="55722" cy="5570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9"/>
            <p:cNvSpPr/>
            <p:nvPr/>
          </p:nvSpPr>
          <p:spPr>
            <a:xfrm>
              <a:off x="930637" y="3977701"/>
              <a:ext cx="98472" cy="232849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9"/>
            <p:cNvSpPr/>
            <p:nvPr/>
          </p:nvSpPr>
          <p:spPr>
            <a:xfrm>
              <a:off x="1012171" y="3917136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9"/>
            <p:cNvSpPr/>
            <p:nvPr/>
          </p:nvSpPr>
          <p:spPr>
            <a:xfrm>
              <a:off x="1015161" y="4336823"/>
              <a:ext cx="286467" cy="93276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9"/>
            <p:cNvSpPr/>
            <p:nvPr/>
          </p:nvSpPr>
          <p:spPr>
            <a:xfrm>
              <a:off x="1004212" y="4358703"/>
              <a:ext cx="211876" cy="128045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9"/>
            <p:cNvSpPr/>
            <p:nvPr/>
          </p:nvSpPr>
          <p:spPr>
            <a:xfrm>
              <a:off x="1021121" y="4311975"/>
              <a:ext cx="229776" cy="38873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9"/>
            <p:cNvSpPr/>
            <p:nvPr/>
          </p:nvSpPr>
          <p:spPr>
            <a:xfrm>
              <a:off x="884879" y="4449210"/>
              <a:ext cx="38812" cy="292427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9"/>
            <p:cNvSpPr/>
            <p:nvPr/>
          </p:nvSpPr>
          <p:spPr>
            <a:xfrm>
              <a:off x="815264" y="4449210"/>
              <a:ext cx="83562" cy="222847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9"/>
            <p:cNvSpPr/>
            <p:nvPr/>
          </p:nvSpPr>
          <p:spPr>
            <a:xfrm>
              <a:off x="875930" y="4765461"/>
              <a:ext cx="55722" cy="54732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9"/>
            <p:cNvSpPr/>
            <p:nvPr/>
          </p:nvSpPr>
          <p:spPr>
            <a:xfrm>
              <a:off x="793385" y="4696853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9"/>
            <p:cNvSpPr/>
            <p:nvPr/>
          </p:nvSpPr>
          <p:spPr>
            <a:xfrm>
              <a:off x="909748" y="4442240"/>
              <a:ext cx="82572" cy="229879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9"/>
            <p:cNvSpPr/>
            <p:nvPr/>
          </p:nvSpPr>
          <p:spPr>
            <a:xfrm>
              <a:off x="979364" y="4696853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9"/>
            <p:cNvSpPr/>
            <p:nvPr/>
          </p:nvSpPr>
          <p:spPr>
            <a:xfrm>
              <a:off x="512943" y="4357713"/>
              <a:ext cx="267556" cy="122560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9"/>
            <p:cNvSpPr/>
            <p:nvPr/>
          </p:nvSpPr>
          <p:spPr>
            <a:xfrm>
              <a:off x="549730" y="4329874"/>
              <a:ext cx="219836" cy="55846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9"/>
            <p:cNvSpPr/>
            <p:nvPr/>
          </p:nvSpPr>
          <p:spPr>
            <a:xfrm>
              <a:off x="442338" y="4470100"/>
              <a:ext cx="54711" cy="55701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9"/>
            <p:cNvSpPr/>
            <p:nvPr/>
          </p:nvSpPr>
          <p:spPr>
            <a:xfrm>
              <a:off x="489064" y="4364683"/>
              <a:ext cx="35842" cy="34831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9"/>
            <p:cNvSpPr/>
            <p:nvPr/>
          </p:nvSpPr>
          <p:spPr>
            <a:xfrm>
              <a:off x="604437" y="4380582"/>
              <a:ext cx="191975" cy="144605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9"/>
            <p:cNvSpPr/>
            <p:nvPr/>
          </p:nvSpPr>
          <p:spPr>
            <a:xfrm>
              <a:off x="559690" y="4535738"/>
              <a:ext cx="35821" cy="3483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9"/>
            <p:cNvSpPr/>
            <p:nvPr/>
          </p:nvSpPr>
          <p:spPr>
            <a:xfrm>
              <a:off x="613387" y="4002117"/>
              <a:ext cx="210865" cy="22932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9"/>
            <p:cNvSpPr/>
            <p:nvPr/>
          </p:nvSpPr>
          <p:spPr>
            <a:xfrm>
              <a:off x="717810" y="4003478"/>
              <a:ext cx="128313" cy="213051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9"/>
            <p:cNvSpPr/>
            <p:nvPr/>
          </p:nvSpPr>
          <p:spPr>
            <a:xfrm>
              <a:off x="560680" y="3937036"/>
              <a:ext cx="54711" cy="54711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9"/>
            <p:cNvSpPr/>
            <p:nvPr/>
          </p:nvSpPr>
          <p:spPr>
            <a:xfrm>
              <a:off x="692941" y="3944975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9"/>
            <p:cNvSpPr/>
            <p:nvPr/>
          </p:nvSpPr>
          <p:spPr>
            <a:xfrm>
              <a:off x="602437" y="4105678"/>
              <a:ext cx="203915" cy="144646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9"/>
            <p:cNvSpPr/>
            <p:nvPr/>
          </p:nvSpPr>
          <p:spPr>
            <a:xfrm>
              <a:off x="552720" y="4067301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9"/>
            <p:cNvSpPr/>
            <p:nvPr/>
          </p:nvSpPr>
          <p:spPr>
            <a:xfrm>
              <a:off x="728792" y="4163869"/>
              <a:ext cx="321600" cy="3216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9"/>
            <p:cNvSpPr/>
            <p:nvPr/>
          </p:nvSpPr>
          <p:spPr>
            <a:xfrm rot="-3865748">
              <a:off x="1333752" y="4433474"/>
              <a:ext cx="55714" cy="54731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9"/>
            <p:cNvSpPr/>
            <p:nvPr/>
          </p:nvSpPr>
          <p:spPr>
            <a:xfrm rot="-3865748">
              <a:off x="1233207" y="4493419"/>
              <a:ext cx="34827" cy="3483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9"/>
            <p:cNvSpPr/>
            <p:nvPr/>
          </p:nvSpPr>
          <p:spPr>
            <a:xfrm rot="-3865748">
              <a:off x="1313445" y="4325638"/>
              <a:ext cx="34827" cy="3483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6" name="Google Shape;576;p9"/>
          <p:cNvGrpSpPr/>
          <p:nvPr/>
        </p:nvGrpSpPr>
        <p:grpSpPr>
          <a:xfrm>
            <a:off x="6963457" y="42112"/>
            <a:ext cx="2011231" cy="2047354"/>
            <a:chOff x="207632" y="2970862"/>
            <a:chExt cx="2011231" cy="2047354"/>
          </a:xfrm>
        </p:grpSpPr>
        <p:sp>
          <p:nvSpPr>
            <p:cNvPr id="577" name="Google Shape;577;p9"/>
            <p:cNvSpPr/>
            <p:nvPr/>
          </p:nvSpPr>
          <p:spPr>
            <a:xfrm rot="-6717542" flipH="1">
              <a:off x="554237" y="3564920"/>
              <a:ext cx="465272" cy="315851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9"/>
            <p:cNvSpPr/>
            <p:nvPr/>
          </p:nvSpPr>
          <p:spPr>
            <a:xfrm rot="-6717542" flipH="1">
              <a:off x="744531" y="3233570"/>
              <a:ext cx="411309" cy="455300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9"/>
            <p:cNvSpPr/>
            <p:nvPr/>
          </p:nvSpPr>
          <p:spPr>
            <a:xfrm rot="-6717542" flipH="1">
              <a:off x="297858" y="3392670"/>
              <a:ext cx="396729" cy="462370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9"/>
            <p:cNvSpPr/>
            <p:nvPr/>
          </p:nvSpPr>
          <p:spPr>
            <a:xfrm rot="-6717542" flipH="1">
              <a:off x="557371" y="3064948"/>
              <a:ext cx="465272" cy="388697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9"/>
            <p:cNvSpPr/>
            <p:nvPr/>
          </p:nvSpPr>
          <p:spPr>
            <a:xfrm rot="-6717542" flipH="1">
              <a:off x="257036" y="3173353"/>
              <a:ext cx="469660" cy="376177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9"/>
            <p:cNvSpPr/>
            <p:nvPr/>
          </p:nvSpPr>
          <p:spPr>
            <a:xfrm rot="-6717542" flipH="1">
              <a:off x="639206" y="3432067"/>
              <a:ext cx="128379" cy="128362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9"/>
            <p:cNvSpPr/>
            <p:nvPr/>
          </p:nvSpPr>
          <p:spPr>
            <a:xfrm rot="-6717542" flipH="1">
              <a:off x="797182" y="3371301"/>
              <a:ext cx="75866" cy="203402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9"/>
            <p:cNvSpPr/>
            <p:nvPr/>
          </p:nvSpPr>
          <p:spPr>
            <a:xfrm rot="-6717542" flipH="1">
              <a:off x="732768" y="3473708"/>
              <a:ext cx="158989" cy="144409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9"/>
            <p:cNvSpPr/>
            <p:nvPr/>
          </p:nvSpPr>
          <p:spPr>
            <a:xfrm rot="-6717542" flipH="1">
              <a:off x="689482" y="3562985"/>
              <a:ext cx="196922" cy="67227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9"/>
            <p:cNvSpPr/>
            <p:nvPr/>
          </p:nvSpPr>
          <p:spPr>
            <a:xfrm rot="-6717542" flipH="1">
              <a:off x="608186" y="3608516"/>
              <a:ext cx="208582" cy="65320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9"/>
            <p:cNvSpPr/>
            <p:nvPr/>
          </p:nvSpPr>
          <p:spPr>
            <a:xfrm rot="-6717542" flipH="1">
              <a:off x="574163" y="3527367"/>
              <a:ext cx="125443" cy="173804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9"/>
            <p:cNvSpPr/>
            <p:nvPr/>
          </p:nvSpPr>
          <p:spPr>
            <a:xfrm rot="-6717542" flipH="1">
              <a:off x="576699" y="3459737"/>
              <a:ext cx="52529" cy="207485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9"/>
            <p:cNvSpPr/>
            <p:nvPr/>
          </p:nvSpPr>
          <p:spPr>
            <a:xfrm rot="-6717542" flipH="1">
              <a:off x="514734" y="3401551"/>
              <a:ext cx="134201" cy="167932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9"/>
            <p:cNvSpPr/>
            <p:nvPr/>
          </p:nvSpPr>
          <p:spPr>
            <a:xfrm rot="-6717542" flipH="1">
              <a:off x="504837" y="3374840"/>
              <a:ext cx="196922" cy="104991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9"/>
            <p:cNvSpPr/>
            <p:nvPr/>
          </p:nvSpPr>
          <p:spPr>
            <a:xfrm rot="-6717542" flipH="1">
              <a:off x="618185" y="3302588"/>
              <a:ext cx="175036" cy="121292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9"/>
            <p:cNvSpPr/>
            <p:nvPr/>
          </p:nvSpPr>
          <p:spPr>
            <a:xfrm rot="-6717542" flipH="1">
              <a:off x="704815" y="3295607"/>
              <a:ext cx="131281" cy="167932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9"/>
            <p:cNvSpPr/>
            <p:nvPr/>
          </p:nvSpPr>
          <p:spPr>
            <a:xfrm rot="10800000" flipH="1">
              <a:off x="1704513" y="4396599"/>
              <a:ext cx="465225" cy="315819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9"/>
            <p:cNvSpPr/>
            <p:nvPr/>
          </p:nvSpPr>
          <p:spPr>
            <a:xfrm rot="10800000" flipH="1">
              <a:off x="1549930" y="4077583"/>
              <a:ext cx="411267" cy="455254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9"/>
            <p:cNvSpPr/>
            <p:nvPr/>
          </p:nvSpPr>
          <p:spPr>
            <a:xfrm rot="10800000" flipH="1">
              <a:off x="1538271" y="4555893"/>
              <a:ext cx="396689" cy="462323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9"/>
            <p:cNvSpPr/>
            <p:nvPr/>
          </p:nvSpPr>
          <p:spPr>
            <a:xfrm rot="10800000" flipH="1">
              <a:off x="1275774" y="4183911"/>
              <a:ext cx="465225" cy="388658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9"/>
            <p:cNvSpPr/>
            <p:nvPr/>
          </p:nvSpPr>
          <p:spPr>
            <a:xfrm rot="10800000" flipH="1">
              <a:off x="1256809" y="4504877"/>
              <a:ext cx="469612" cy="376139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9"/>
            <p:cNvSpPr/>
            <p:nvPr/>
          </p:nvSpPr>
          <p:spPr>
            <a:xfrm rot="10800000" flipH="1">
              <a:off x="1631591" y="4483008"/>
              <a:ext cx="128366" cy="128349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9"/>
            <p:cNvSpPr/>
            <p:nvPr/>
          </p:nvSpPr>
          <p:spPr>
            <a:xfrm rot="10800000" flipH="1">
              <a:off x="1685549" y="4314642"/>
              <a:ext cx="75859" cy="203381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9"/>
            <p:cNvSpPr/>
            <p:nvPr/>
          </p:nvSpPr>
          <p:spPr>
            <a:xfrm rot="10800000" flipH="1">
              <a:off x="1703062" y="4392592"/>
              <a:ext cx="158973" cy="144395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9"/>
            <p:cNvSpPr/>
            <p:nvPr/>
          </p:nvSpPr>
          <p:spPr>
            <a:xfrm rot="10800000" flipH="1">
              <a:off x="1722010" y="4472686"/>
              <a:ext cx="196902" cy="67220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9"/>
            <p:cNvSpPr/>
            <p:nvPr/>
          </p:nvSpPr>
          <p:spPr>
            <a:xfrm rot="10800000" flipH="1">
              <a:off x="1729298" y="4560300"/>
              <a:ext cx="208561" cy="65313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9"/>
            <p:cNvSpPr/>
            <p:nvPr/>
          </p:nvSpPr>
          <p:spPr>
            <a:xfrm rot="10800000" flipH="1">
              <a:off x="1717640" y="4566115"/>
              <a:ext cx="125430" cy="173787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9"/>
            <p:cNvSpPr/>
            <p:nvPr/>
          </p:nvSpPr>
          <p:spPr>
            <a:xfrm rot="10800000" flipH="1">
              <a:off x="1694305" y="4561744"/>
              <a:ext cx="52524" cy="207464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9"/>
            <p:cNvSpPr/>
            <p:nvPr/>
          </p:nvSpPr>
          <p:spPr>
            <a:xfrm rot="10800000" flipH="1">
              <a:off x="1573264" y="4571953"/>
              <a:ext cx="134187" cy="167915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9"/>
            <p:cNvSpPr/>
            <p:nvPr/>
          </p:nvSpPr>
          <p:spPr>
            <a:xfrm rot="10800000" flipH="1">
              <a:off x="1495973" y="4561749"/>
              <a:ext cx="196902" cy="104981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9"/>
            <p:cNvSpPr/>
            <p:nvPr/>
          </p:nvSpPr>
          <p:spPr>
            <a:xfrm rot="10800000" flipH="1">
              <a:off x="1485765" y="4434654"/>
              <a:ext cx="175018" cy="121280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9"/>
            <p:cNvSpPr/>
            <p:nvPr/>
          </p:nvSpPr>
          <p:spPr>
            <a:xfrm rot="10800000" flipH="1">
              <a:off x="1547011" y="4357397"/>
              <a:ext cx="131268" cy="167915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9"/>
            <p:cNvSpPr/>
            <p:nvPr/>
          </p:nvSpPr>
          <p:spPr>
            <a:xfrm rot="10800000">
              <a:off x="855283" y="3068336"/>
              <a:ext cx="1363580" cy="1321304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9"/>
            <p:cNvSpPr/>
            <p:nvPr/>
          </p:nvSpPr>
          <p:spPr>
            <a:xfrm rot="10800000">
              <a:off x="1294935" y="3842787"/>
              <a:ext cx="181045" cy="262854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9"/>
            <p:cNvSpPr/>
            <p:nvPr/>
          </p:nvSpPr>
          <p:spPr>
            <a:xfrm rot="10800000">
              <a:off x="1267097" y="3826872"/>
              <a:ext cx="190985" cy="177972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9"/>
            <p:cNvSpPr/>
            <p:nvPr/>
          </p:nvSpPr>
          <p:spPr>
            <a:xfrm rot="10800000">
              <a:off x="1249209" y="4120280"/>
              <a:ext cx="55722" cy="5570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9"/>
            <p:cNvSpPr/>
            <p:nvPr/>
          </p:nvSpPr>
          <p:spPr>
            <a:xfrm rot="10800000">
              <a:off x="1397386" y="3854728"/>
              <a:ext cx="98472" cy="232849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9"/>
            <p:cNvSpPr/>
            <p:nvPr/>
          </p:nvSpPr>
          <p:spPr>
            <a:xfrm rot="10800000">
              <a:off x="1379493" y="4113311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9"/>
            <p:cNvSpPr/>
            <p:nvPr/>
          </p:nvSpPr>
          <p:spPr>
            <a:xfrm rot="10800000">
              <a:off x="1124867" y="3635179"/>
              <a:ext cx="286467" cy="93276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9"/>
            <p:cNvSpPr/>
            <p:nvPr/>
          </p:nvSpPr>
          <p:spPr>
            <a:xfrm rot="10800000">
              <a:off x="1210408" y="3578530"/>
              <a:ext cx="211876" cy="128045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9"/>
            <p:cNvSpPr/>
            <p:nvPr/>
          </p:nvSpPr>
          <p:spPr>
            <a:xfrm rot="10800000">
              <a:off x="1175599" y="3714430"/>
              <a:ext cx="229776" cy="38873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9"/>
            <p:cNvSpPr/>
            <p:nvPr/>
          </p:nvSpPr>
          <p:spPr>
            <a:xfrm rot="10800000">
              <a:off x="1502805" y="3323641"/>
              <a:ext cx="38812" cy="292427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9"/>
            <p:cNvSpPr/>
            <p:nvPr/>
          </p:nvSpPr>
          <p:spPr>
            <a:xfrm rot="10800000">
              <a:off x="1527669" y="3393221"/>
              <a:ext cx="83562" cy="222847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9"/>
            <p:cNvSpPr/>
            <p:nvPr/>
          </p:nvSpPr>
          <p:spPr>
            <a:xfrm rot="10800000">
              <a:off x="1494844" y="3245085"/>
              <a:ext cx="55722" cy="54732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9"/>
            <p:cNvSpPr/>
            <p:nvPr/>
          </p:nvSpPr>
          <p:spPr>
            <a:xfrm rot="10800000">
              <a:off x="1598279" y="3333594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9"/>
            <p:cNvSpPr/>
            <p:nvPr/>
          </p:nvSpPr>
          <p:spPr>
            <a:xfrm rot="10800000">
              <a:off x="1434175" y="3393159"/>
              <a:ext cx="82572" cy="229879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9"/>
            <p:cNvSpPr/>
            <p:nvPr/>
          </p:nvSpPr>
          <p:spPr>
            <a:xfrm rot="10800000">
              <a:off x="1412301" y="3333594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9"/>
            <p:cNvSpPr/>
            <p:nvPr/>
          </p:nvSpPr>
          <p:spPr>
            <a:xfrm rot="10800000">
              <a:off x="1645996" y="3585006"/>
              <a:ext cx="267556" cy="122560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9"/>
            <p:cNvSpPr/>
            <p:nvPr/>
          </p:nvSpPr>
          <p:spPr>
            <a:xfrm rot="10800000">
              <a:off x="1656929" y="3679558"/>
              <a:ext cx="219836" cy="55846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9"/>
            <p:cNvSpPr/>
            <p:nvPr/>
          </p:nvSpPr>
          <p:spPr>
            <a:xfrm rot="10800000">
              <a:off x="1929446" y="3539477"/>
              <a:ext cx="54711" cy="55701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9"/>
            <p:cNvSpPr/>
            <p:nvPr/>
          </p:nvSpPr>
          <p:spPr>
            <a:xfrm rot="10800000">
              <a:off x="1901589" y="3665764"/>
              <a:ext cx="35842" cy="34831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9"/>
            <p:cNvSpPr/>
            <p:nvPr/>
          </p:nvSpPr>
          <p:spPr>
            <a:xfrm rot="10800000">
              <a:off x="1630083" y="3540091"/>
              <a:ext cx="191975" cy="144605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9"/>
            <p:cNvSpPr/>
            <p:nvPr/>
          </p:nvSpPr>
          <p:spPr>
            <a:xfrm rot="10800000">
              <a:off x="1830984" y="3494709"/>
              <a:ext cx="35821" cy="3483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9"/>
            <p:cNvSpPr/>
            <p:nvPr/>
          </p:nvSpPr>
          <p:spPr>
            <a:xfrm rot="10800000">
              <a:off x="1602244" y="3833839"/>
              <a:ext cx="210865" cy="22932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9"/>
            <p:cNvSpPr/>
            <p:nvPr/>
          </p:nvSpPr>
          <p:spPr>
            <a:xfrm rot="10800000">
              <a:off x="1580372" y="3848749"/>
              <a:ext cx="128313" cy="213051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9"/>
            <p:cNvSpPr/>
            <p:nvPr/>
          </p:nvSpPr>
          <p:spPr>
            <a:xfrm rot="10800000">
              <a:off x="1811104" y="4073531"/>
              <a:ext cx="54711" cy="54711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9"/>
            <p:cNvSpPr/>
            <p:nvPr/>
          </p:nvSpPr>
          <p:spPr>
            <a:xfrm rot="10800000">
              <a:off x="1698723" y="4085472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9"/>
            <p:cNvSpPr/>
            <p:nvPr/>
          </p:nvSpPr>
          <p:spPr>
            <a:xfrm rot="10800000">
              <a:off x="1620143" y="3814954"/>
              <a:ext cx="203915" cy="144646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9"/>
            <p:cNvSpPr/>
            <p:nvPr/>
          </p:nvSpPr>
          <p:spPr>
            <a:xfrm rot="10800000">
              <a:off x="1838944" y="3963145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9"/>
            <p:cNvSpPr/>
            <p:nvPr/>
          </p:nvSpPr>
          <p:spPr>
            <a:xfrm rot="10800000">
              <a:off x="1376103" y="3579809"/>
              <a:ext cx="321600" cy="3216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9"/>
            <p:cNvSpPr/>
            <p:nvPr/>
          </p:nvSpPr>
          <p:spPr>
            <a:xfrm rot="6934252">
              <a:off x="1037029" y="3577073"/>
              <a:ext cx="55714" cy="54731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9"/>
            <p:cNvSpPr/>
            <p:nvPr/>
          </p:nvSpPr>
          <p:spPr>
            <a:xfrm rot="6934252">
              <a:off x="1158462" y="3537029"/>
              <a:ext cx="34827" cy="3483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9"/>
            <p:cNvSpPr/>
            <p:nvPr/>
          </p:nvSpPr>
          <p:spPr>
            <a:xfrm rot="6934252">
              <a:off x="1078224" y="3704810"/>
              <a:ext cx="34827" cy="3483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7" name="Google Shape;647;p11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48" name="Google Shape;648;p11"/>
          <p:cNvSpPr/>
          <p:nvPr/>
        </p:nvSpPr>
        <p:spPr>
          <a:xfrm rot="-1163813">
            <a:off x="4390496" y="1158517"/>
            <a:ext cx="2894207" cy="1902393"/>
          </a:xfrm>
          <a:custGeom>
            <a:avLst/>
            <a:gdLst/>
            <a:ahLst/>
            <a:cxnLst/>
            <a:rect l="l" t="t" r="r" b="b"/>
            <a:pathLst>
              <a:path w="27573" h="18718" extrusionOk="0">
                <a:moveTo>
                  <a:pt x="13841" y="1"/>
                </a:moveTo>
                <a:cubicBezTo>
                  <a:pt x="13285" y="1"/>
                  <a:pt x="12705" y="9"/>
                  <a:pt x="12101" y="27"/>
                </a:cubicBezTo>
                <a:cubicBezTo>
                  <a:pt x="3112" y="200"/>
                  <a:pt x="1" y="9880"/>
                  <a:pt x="1" y="9880"/>
                </a:cubicBezTo>
                <a:cubicBezTo>
                  <a:pt x="1" y="9880"/>
                  <a:pt x="3683" y="18717"/>
                  <a:pt x="12241" y="18717"/>
                </a:cubicBezTo>
                <a:cubicBezTo>
                  <a:pt x="12479" y="18717"/>
                  <a:pt x="12720" y="18710"/>
                  <a:pt x="12966" y="18696"/>
                </a:cubicBezTo>
                <a:cubicBezTo>
                  <a:pt x="21955" y="18091"/>
                  <a:pt x="25326" y="16017"/>
                  <a:pt x="27573" y="13337"/>
                </a:cubicBezTo>
                <a:cubicBezTo>
                  <a:pt x="27573" y="13337"/>
                  <a:pt x="26536" y="9967"/>
                  <a:pt x="22214" y="8929"/>
                </a:cubicBezTo>
                <a:cubicBezTo>
                  <a:pt x="26363" y="7460"/>
                  <a:pt x="27227" y="4003"/>
                  <a:pt x="27227" y="4003"/>
                </a:cubicBezTo>
                <a:cubicBezTo>
                  <a:pt x="24887" y="1663"/>
                  <a:pt x="21644" y="1"/>
                  <a:pt x="1384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9" name="Google Shape;649;p11"/>
          <p:cNvSpPr/>
          <p:nvPr/>
        </p:nvSpPr>
        <p:spPr>
          <a:xfrm rot="-1163813">
            <a:off x="4030256" y="2516033"/>
            <a:ext cx="2558528" cy="2742300"/>
          </a:xfrm>
          <a:custGeom>
            <a:avLst/>
            <a:gdLst/>
            <a:ahLst/>
            <a:cxnLst/>
            <a:rect l="l" t="t" r="r" b="b"/>
            <a:pathLst>
              <a:path w="24375" h="26982" extrusionOk="0">
                <a:moveTo>
                  <a:pt x="7822" y="0"/>
                </a:moveTo>
                <a:cubicBezTo>
                  <a:pt x="7464" y="0"/>
                  <a:pt x="7261" y="14"/>
                  <a:pt x="7261" y="14"/>
                </a:cubicBezTo>
                <a:cubicBezTo>
                  <a:pt x="7261" y="14"/>
                  <a:pt x="1" y="7015"/>
                  <a:pt x="3804" y="15226"/>
                </a:cubicBezTo>
                <a:cubicBezTo>
                  <a:pt x="7520" y="23438"/>
                  <a:pt x="10718" y="25858"/>
                  <a:pt x="14089" y="26981"/>
                </a:cubicBezTo>
                <a:cubicBezTo>
                  <a:pt x="14089" y="26981"/>
                  <a:pt x="16769" y="24734"/>
                  <a:pt x="16250" y="20239"/>
                </a:cubicBezTo>
                <a:lnTo>
                  <a:pt x="16250" y="20239"/>
                </a:lnTo>
                <a:cubicBezTo>
                  <a:pt x="18444" y="22899"/>
                  <a:pt x="20996" y="23206"/>
                  <a:pt x="22057" y="23206"/>
                </a:cubicBezTo>
                <a:cubicBezTo>
                  <a:pt x="22376" y="23206"/>
                  <a:pt x="22560" y="23178"/>
                  <a:pt x="22560" y="23178"/>
                </a:cubicBezTo>
                <a:cubicBezTo>
                  <a:pt x="24029" y="19980"/>
                  <a:pt x="24375" y="16004"/>
                  <a:pt x="20918" y="7707"/>
                </a:cubicBezTo>
                <a:cubicBezTo>
                  <a:pt x="17876" y="510"/>
                  <a:pt x="9993" y="0"/>
                  <a:pt x="782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0" name="Google Shape;650;p11"/>
          <p:cNvSpPr/>
          <p:nvPr/>
        </p:nvSpPr>
        <p:spPr>
          <a:xfrm rot="-1163813">
            <a:off x="2925787" y="-176614"/>
            <a:ext cx="2467838" cy="2784885"/>
          </a:xfrm>
          <a:custGeom>
            <a:avLst/>
            <a:gdLst/>
            <a:ahLst/>
            <a:cxnLst/>
            <a:rect l="l" t="t" r="r" b="b"/>
            <a:pathLst>
              <a:path w="23511" h="27401" extrusionOk="0">
                <a:moveTo>
                  <a:pt x="12274" y="1"/>
                </a:moveTo>
                <a:cubicBezTo>
                  <a:pt x="9076" y="1384"/>
                  <a:pt x="6137" y="4063"/>
                  <a:pt x="3112" y="12534"/>
                </a:cubicBezTo>
                <a:cubicBezTo>
                  <a:pt x="0" y="21090"/>
                  <a:pt x="7952" y="27400"/>
                  <a:pt x="7952" y="27400"/>
                </a:cubicBezTo>
                <a:cubicBezTo>
                  <a:pt x="7952" y="27400"/>
                  <a:pt x="18065" y="27141"/>
                  <a:pt x="20744" y="18584"/>
                </a:cubicBezTo>
                <a:cubicBezTo>
                  <a:pt x="23510" y="9940"/>
                  <a:pt x="22819" y="6051"/>
                  <a:pt x="21090" y="2939"/>
                </a:cubicBezTo>
                <a:cubicBezTo>
                  <a:pt x="21090" y="2939"/>
                  <a:pt x="21064" y="2938"/>
                  <a:pt x="21014" y="2938"/>
                </a:cubicBezTo>
                <a:cubicBezTo>
                  <a:pt x="20495" y="2938"/>
                  <a:pt x="17407" y="3082"/>
                  <a:pt x="15040" y="6397"/>
                </a:cubicBezTo>
                <a:cubicBezTo>
                  <a:pt x="15212" y="1989"/>
                  <a:pt x="12274" y="1"/>
                  <a:pt x="1227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1" name="Google Shape;651;p11"/>
          <p:cNvSpPr/>
          <p:nvPr/>
        </p:nvSpPr>
        <p:spPr>
          <a:xfrm rot="-1163813">
            <a:off x="2254502" y="2816508"/>
            <a:ext cx="2894207" cy="2341149"/>
          </a:xfrm>
          <a:custGeom>
            <a:avLst/>
            <a:gdLst/>
            <a:ahLst/>
            <a:cxnLst/>
            <a:rect l="l" t="t" r="r" b="b"/>
            <a:pathLst>
              <a:path w="27573" h="23035" extrusionOk="0">
                <a:moveTo>
                  <a:pt x="16338" y="0"/>
                </a:moveTo>
                <a:cubicBezTo>
                  <a:pt x="13954" y="0"/>
                  <a:pt x="11335" y="647"/>
                  <a:pt x="8903" y="2628"/>
                </a:cubicBezTo>
                <a:cubicBezTo>
                  <a:pt x="1902" y="8333"/>
                  <a:pt x="259" y="11963"/>
                  <a:pt x="0" y="15507"/>
                </a:cubicBezTo>
                <a:cubicBezTo>
                  <a:pt x="0" y="15507"/>
                  <a:pt x="1464" y="16572"/>
                  <a:pt x="3820" y="16572"/>
                </a:cubicBezTo>
                <a:cubicBezTo>
                  <a:pt x="4752" y="16572"/>
                  <a:pt x="5825" y="16405"/>
                  <a:pt x="7001" y="15939"/>
                </a:cubicBezTo>
                <a:lnTo>
                  <a:pt x="7001" y="15939"/>
                </a:lnTo>
                <a:cubicBezTo>
                  <a:pt x="4495" y="19569"/>
                  <a:pt x="5791" y="22854"/>
                  <a:pt x="5791" y="22854"/>
                </a:cubicBezTo>
                <a:cubicBezTo>
                  <a:pt x="6453" y="22967"/>
                  <a:pt x="7127" y="23035"/>
                  <a:pt x="7832" y="23035"/>
                </a:cubicBezTo>
                <a:cubicBezTo>
                  <a:pt x="10903" y="23035"/>
                  <a:pt x="14565" y="21750"/>
                  <a:pt x="20398" y="17322"/>
                </a:cubicBezTo>
                <a:cubicBezTo>
                  <a:pt x="27572" y="11877"/>
                  <a:pt x="24461" y="2283"/>
                  <a:pt x="24461" y="2283"/>
                </a:cubicBezTo>
                <a:cubicBezTo>
                  <a:pt x="24461" y="2283"/>
                  <a:pt x="20816" y="0"/>
                  <a:pt x="1633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2" name="Google Shape;652;p11"/>
          <p:cNvSpPr/>
          <p:nvPr/>
        </p:nvSpPr>
        <p:spPr>
          <a:xfrm rot="-1163813">
            <a:off x="1464084" y="1118563"/>
            <a:ext cx="2921498" cy="2265736"/>
          </a:xfrm>
          <a:custGeom>
            <a:avLst/>
            <a:gdLst/>
            <a:ahLst/>
            <a:cxnLst/>
            <a:rect l="l" t="t" r="r" b="b"/>
            <a:pathLst>
              <a:path w="27833" h="22293" extrusionOk="0">
                <a:moveTo>
                  <a:pt x="8141" y="0"/>
                </a:moveTo>
                <a:cubicBezTo>
                  <a:pt x="7045" y="0"/>
                  <a:pt x="6053" y="164"/>
                  <a:pt x="5100" y="426"/>
                </a:cubicBezTo>
                <a:cubicBezTo>
                  <a:pt x="5100" y="426"/>
                  <a:pt x="4063" y="3796"/>
                  <a:pt x="7002" y="7167"/>
                </a:cubicBezTo>
                <a:cubicBezTo>
                  <a:pt x="6062" y="6886"/>
                  <a:pt x="5200" y="6775"/>
                  <a:pt x="4427" y="6775"/>
                </a:cubicBezTo>
                <a:cubicBezTo>
                  <a:pt x="1641" y="6775"/>
                  <a:pt x="0" y="8205"/>
                  <a:pt x="0" y="8205"/>
                </a:cubicBezTo>
                <a:cubicBezTo>
                  <a:pt x="605" y="11748"/>
                  <a:pt x="2507" y="15206"/>
                  <a:pt x="9940" y="20305"/>
                </a:cubicBezTo>
                <a:cubicBezTo>
                  <a:pt x="12143" y="21774"/>
                  <a:pt x="14398" y="22293"/>
                  <a:pt x="16485" y="22293"/>
                </a:cubicBezTo>
                <a:cubicBezTo>
                  <a:pt x="21523" y="22293"/>
                  <a:pt x="25585" y="19268"/>
                  <a:pt x="25585" y="19268"/>
                </a:cubicBezTo>
                <a:cubicBezTo>
                  <a:pt x="25585" y="19268"/>
                  <a:pt x="27832" y="9415"/>
                  <a:pt x="20139" y="4574"/>
                </a:cubicBezTo>
                <a:cubicBezTo>
                  <a:pt x="14629" y="1130"/>
                  <a:pt x="11024" y="0"/>
                  <a:pt x="814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3" name="Google Shape;653;p11"/>
          <p:cNvSpPr/>
          <p:nvPr/>
        </p:nvSpPr>
        <p:spPr>
          <a:xfrm rot="-1164175">
            <a:off x="3377134" y="1585345"/>
            <a:ext cx="2105903" cy="203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" name="Google Shape;654;p11"/>
          <p:cNvSpPr/>
          <p:nvPr/>
        </p:nvSpPr>
        <p:spPr>
          <a:xfrm rot="-2004578" flipH="1">
            <a:off x="6647954" y="2966016"/>
            <a:ext cx="3307096" cy="1380017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5" name="Google Shape;655;p11"/>
          <p:cNvSpPr/>
          <p:nvPr/>
        </p:nvSpPr>
        <p:spPr>
          <a:xfrm rot="-1139037" flipH="1">
            <a:off x="7493966" y="4239912"/>
            <a:ext cx="1615083" cy="378121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6" name="Google Shape;656;p11"/>
          <p:cNvSpPr/>
          <p:nvPr/>
        </p:nvSpPr>
        <p:spPr>
          <a:xfrm rot="8795422" flipH="1">
            <a:off x="-1016771" y="619803"/>
            <a:ext cx="3307096" cy="1380017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7" name="Google Shape;657;p11"/>
          <p:cNvSpPr/>
          <p:nvPr/>
        </p:nvSpPr>
        <p:spPr>
          <a:xfrm rot="9660963" flipH="1">
            <a:off x="-170771" y="347803"/>
            <a:ext cx="1615083" cy="378121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8" name="Google Shape;658;p11"/>
          <p:cNvSpPr txBox="1">
            <a:spLocks noGrp="1"/>
          </p:cNvSpPr>
          <p:nvPr>
            <p:ph type="title" hasCustomPrompt="1"/>
          </p:nvPr>
        </p:nvSpPr>
        <p:spPr>
          <a:xfrm>
            <a:off x="713225" y="1698600"/>
            <a:ext cx="7717500" cy="117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59" name="Google Shape;659;p11"/>
          <p:cNvSpPr txBox="1">
            <a:spLocks noGrp="1"/>
          </p:cNvSpPr>
          <p:nvPr>
            <p:ph type="body" idx="1"/>
          </p:nvPr>
        </p:nvSpPr>
        <p:spPr>
          <a:xfrm>
            <a:off x="3290400" y="2869500"/>
            <a:ext cx="2563200" cy="79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800"/>
            </a:lvl1pPr>
            <a:lvl2pPr marL="914400" lvl="1" indent="-330200" algn="ctr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 algn="ctr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 algn="ctr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 algn="ctr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 algn="ctr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 algn="ctr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grpSp>
        <p:nvGrpSpPr>
          <p:cNvPr id="660" name="Google Shape;660;p11"/>
          <p:cNvGrpSpPr/>
          <p:nvPr/>
        </p:nvGrpSpPr>
        <p:grpSpPr>
          <a:xfrm>
            <a:off x="244975" y="211272"/>
            <a:ext cx="1859461" cy="1624310"/>
            <a:chOff x="244975" y="211272"/>
            <a:chExt cx="1859461" cy="1624310"/>
          </a:xfrm>
        </p:grpSpPr>
        <p:sp>
          <p:nvSpPr>
            <p:cNvPr id="661" name="Google Shape;661;p11"/>
            <p:cNvSpPr/>
            <p:nvPr/>
          </p:nvSpPr>
          <p:spPr>
            <a:xfrm>
              <a:off x="1283597" y="312247"/>
              <a:ext cx="495756" cy="497373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11"/>
            <p:cNvSpPr/>
            <p:nvPr/>
          </p:nvSpPr>
          <p:spPr>
            <a:xfrm>
              <a:off x="1608680" y="461786"/>
              <a:ext cx="495756" cy="497373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11"/>
            <p:cNvSpPr/>
            <p:nvPr/>
          </p:nvSpPr>
          <p:spPr>
            <a:xfrm>
              <a:off x="1020288" y="560926"/>
              <a:ext cx="497392" cy="497392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11"/>
            <p:cNvSpPr/>
            <p:nvPr/>
          </p:nvSpPr>
          <p:spPr>
            <a:xfrm>
              <a:off x="1571296" y="838866"/>
              <a:ext cx="497392" cy="497392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11"/>
            <p:cNvSpPr/>
            <p:nvPr/>
          </p:nvSpPr>
          <p:spPr>
            <a:xfrm>
              <a:off x="1177950" y="905512"/>
              <a:ext cx="497392" cy="495756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11"/>
            <p:cNvSpPr/>
            <p:nvPr/>
          </p:nvSpPr>
          <p:spPr>
            <a:xfrm>
              <a:off x="1577911" y="558856"/>
              <a:ext cx="245443" cy="251949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11"/>
            <p:cNvSpPr/>
            <p:nvPr/>
          </p:nvSpPr>
          <p:spPr>
            <a:xfrm>
              <a:off x="1625036" y="650889"/>
              <a:ext cx="310471" cy="169678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11"/>
            <p:cNvSpPr/>
            <p:nvPr/>
          </p:nvSpPr>
          <p:spPr>
            <a:xfrm>
              <a:off x="1607171" y="785308"/>
              <a:ext cx="334842" cy="71008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11"/>
            <p:cNvSpPr/>
            <p:nvPr/>
          </p:nvSpPr>
          <p:spPr>
            <a:xfrm>
              <a:off x="1641303" y="861187"/>
              <a:ext cx="307217" cy="167214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11"/>
            <p:cNvSpPr/>
            <p:nvPr/>
          </p:nvSpPr>
          <p:spPr>
            <a:xfrm>
              <a:off x="1647790" y="906695"/>
              <a:ext cx="243826" cy="253567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11"/>
            <p:cNvSpPr/>
            <p:nvPr/>
          </p:nvSpPr>
          <p:spPr>
            <a:xfrm>
              <a:off x="1605535" y="900189"/>
              <a:ext cx="165804" cy="309474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11"/>
            <p:cNvSpPr/>
            <p:nvPr/>
          </p:nvSpPr>
          <p:spPr>
            <a:xfrm>
              <a:off x="1495018" y="932703"/>
              <a:ext cx="112172" cy="322036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11"/>
            <p:cNvSpPr/>
            <p:nvPr/>
          </p:nvSpPr>
          <p:spPr>
            <a:xfrm>
              <a:off x="1355221" y="947333"/>
              <a:ext cx="206441" cy="285009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11"/>
            <p:cNvSpPr/>
            <p:nvPr/>
          </p:nvSpPr>
          <p:spPr>
            <a:xfrm>
              <a:off x="1280452" y="903442"/>
              <a:ext cx="279593" cy="216746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11"/>
            <p:cNvSpPr/>
            <p:nvPr/>
          </p:nvSpPr>
          <p:spPr>
            <a:xfrm>
              <a:off x="1205683" y="888812"/>
              <a:ext cx="333225" cy="92314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11"/>
            <p:cNvSpPr/>
            <p:nvPr/>
          </p:nvSpPr>
          <p:spPr>
            <a:xfrm>
              <a:off x="1249574" y="670390"/>
              <a:ext cx="292587" cy="192432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11"/>
            <p:cNvSpPr/>
            <p:nvPr/>
          </p:nvSpPr>
          <p:spPr>
            <a:xfrm>
              <a:off x="1364981" y="531589"/>
              <a:ext cx="195064" cy="293847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11"/>
            <p:cNvSpPr/>
            <p:nvPr/>
          </p:nvSpPr>
          <p:spPr>
            <a:xfrm>
              <a:off x="1482005" y="452419"/>
              <a:ext cx="97542" cy="327508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11"/>
            <p:cNvSpPr/>
            <p:nvPr/>
          </p:nvSpPr>
          <p:spPr>
            <a:xfrm>
              <a:off x="1574657" y="481285"/>
              <a:ext cx="105665" cy="324650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11"/>
            <p:cNvSpPr/>
            <p:nvPr/>
          </p:nvSpPr>
          <p:spPr>
            <a:xfrm rot="10115937">
              <a:off x="1209019" y="754851"/>
              <a:ext cx="307235" cy="167224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11"/>
            <p:cNvSpPr/>
            <p:nvPr/>
          </p:nvSpPr>
          <p:spPr>
            <a:xfrm>
              <a:off x="1464121" y="742526"/>
              <a:ext cx="238955" cy="238955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11"/>
            <p:cNvSpPr/>
            <p:nvPr/>
          </p:nvSpPr>
          <p:spPr>
            <a:xfrm>
              <a:off x="244975" y="211272"/>
              <a:ext cx="721711" cy="699335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11"/>
            <p:cNvSpPr/>
            <p:nvPr/>
          </p:nvSpPr>
          <p:spPr>
            <a:xfrm>
              <a:off x="638133" y="361571"/>
              <a:ext cx="95823" cy="139123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11"/>
            <p:cNvSpPr/>
            <p:nvPr/>
          </p:nvSpPr>
          <p:spPr>
            <a:xfrm>
              <a:off x="647605" y="414916"/>
              <a:ext cx="101084" cy="9419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1"/>
            <p:cNvSpPr/>
            <p:nvPr/>
          </p:nvSpPr>
          <p:spPr>
            <a:xfrm>
              <a:off x="627612" y="371131"/>
              <a:ext cx="52119" cy="123241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1"/>
            <p:cNvSpPr/>
            <p:nvPr/>
          </p:nvSpPr>
          <p:spPr>
            <a:xfrm>
              <a:off x="672345" y="561187"/>
              <a:ext cx="151620" cy="49369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1"/>
            <p:cNvSpPr/>
            <p:nvPr/>
          </p:nvSpPr>
          <p:spPr>
            <a:xfrm>
              <a:off x="666551" y="572766"/>
              <a:ext cx="112141" cy="67771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1"/>
            <p:cNvSpPr/>
            <p:nvPr/>
          </p:nvSpPr>
          <p:spPr>
            <a:xfrm>
              <a:off x="675499" y="548037"/>
              <a:ext cx="121615" cy="20575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1"/>
            <p:cNvSpPr/>
            <p:nvPr/>
          </p:nvSpPr>
          <p:spPr>
            <a:xfrm>
              <a:off x="603396" y="620665"/>
              <a:ext cx="20542" cy="154775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1"/>
            <p:cNvSpPr/>
            <p:nvPr/>
          </p:nvSpPr>
          <p:spPr>
            <a:xfrm>
              <a:off x="566553" y="620665"/>
              <a:ext cx="44228" cy="117947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1"/>
            <p:cNvSpPr/>
            <p:nvPr/>
          </p:nvSpPr>
          <p:spPr>
            <a:xfrm>
              <a:off x="598660" y="788032"/>
              <a:ext cx="29492" cy="28968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1"/>
            <p:cNvSpPr/>
            <p:nvPr/>
          </p:nvSpPr>
          <p:spPr>
            <a:xfrm>
              <a:off x="554975" y="751723"/>
              <a:ext cx="18435" cy="1843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1"/>
            <p:cNvSpPr/>
            <p:nvPr/>
          </p:nvSpPr>
          <p:spPr>
            <a:xfrm>
              <a:off x="616557" y="616976"/>
              <a:ext cx="43704" cy="121670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1"/>
            <p:cNvSpPr/>
            <p:nvPr/>
          </p:nvSpPr>
          <p:spPr>
            <a:xfrm>
              <a:off x="653400" y="751723"/>
              <a:ext cx="18435" cy="1843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11"/>
            <p:cNvSpPr/>
            <p:nvPr/>
          </p:nvSpPr>
          <p:spPr>
            <a:xfrm>
              <a:off x="406556" y="572242"/>
              <a:ext cx="141611" cy="64868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11"/>
            <p:cNvSpPr/>
            <p:nvPr/>
          </p:nvSpPr>
          <p:spPr>
            <a:xfrm>
              <a:off x="426025" y="557509"/>
              <a:ext cx="116354" cy="29558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11"/>
            <p:cNvSpPr/>
            <p:nvPr/>
          </p:nvSpPr>
          <p:spPr>
            <a:xfrm>
              <a:off x="369189" y="631720"/>
              <a:ext cx="28957" cy="29481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11"/>
            <p:cNvSpPr/>
            <p:nvPr/>
          </p:nvSpPr>
          <p:spPr>
            <a:xfrm>
              <a:off x="393918" y="575931"/>
              <a:ext cx="18970" cy="18435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11"/>
            <p:cNvSpPr/>
            <p:nvPr/>
          </p:nvSpPr>
          <p:spPr>
            <a:xfrm>
              <a:off x="454977" y="584345"/>
              <a:ext cx="101608" cy="76536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11"/>
            <p:cNvSpPr/>
            <p:nvPr/>
          </p:nvSpPr>
          <p:spPr>
            <a:xfrm>
              <a:off x="431296" y="666457"/>
              <a:ext cx="18959" cy="1843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11"/>
            <p:cNvSpPr/>
            <p:nvPr/>
          </p:nvSpPr>
          <p:spPr>
            <a:xfrm>
              <a:off x="459714" y="384053"/>
              <a:ext cx="111606" cy="121375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11"/>
            <p:cNvSpPr/>
            <p:nvPr/>
          </p:nvSpPr>
          <p:spPr>
            <a:xfrm>
              <a:off x="514978" y="384773"/>
              <a:ext cx="67913" cy="112763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1"/>
            <p:cNvSpPr/>
            <p:nvPr/>
          </p:nvSpPr>
          <p:spPr>
            <a:xfrm>
              <a:off x="453919" y="438859"/>
              <a:ext cx="107928" cy="76558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1"/>
            <p:cNvSpPr/>
            <p:nvPr/>
          </p:nvSpPr>
          <p:spPr>
            <a:xfrm>
              <a:off x="427607" y="418550"/>
              <a:ext cx="18435" cy="1843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1"/>
            <p:cNvSpPr/>
            <p:nvPr/>
          </p:nvSpPr>
          <p:spPr>
            <a:xfrm>
              <a:off x="520790" y="469655"/>
              <a:ext cx="170400" cy="1704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1"/>
            <p:cNvSpPr/>
            <p:nvPr/>
          </p:nvSpPr>
          <p:spPr>
            <a:xfrm rot="-3865970">
              <a:off x="840952" y="612335"/>
              <a:ext cx="29489" cy="28965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1"/>
            <p:cNvSpPr/>
            <p:nvPr/>
          </p:nvSpPr>
          <p:spPr>
            <a:xfrm rot="-3865970">
              <a:off x="787741" y="644060"/>
              <a:ext cx="18433" cy="1843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11"/>
            <p:cNvSpPr/>
            <p:nvPr/>
          </p:nvSpPr>
          <p:spPr>
            <a:xfrm rot="-3865970">
              <a:off x="830206" y="555266"/>
              <a:ext cx="18433" cy="1843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11"/>
            <p:cNvSpPr/>
            <p:nvPr/>
          </p:nvSpPr>
          <p:spPr>
            <a:xfrm>
              <a:off x="728657" y="324346"/>
              <a:ext cx="29492" cy="29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11"/>
            <p:cNvSpPr/>
            <p:nvPr/>
          </p:nvSpPr>
          <p:spPr>
            <a:xfrm>
              <a:off x="670763" y="339079"/>
              <a:ext cx="18435" cy="1843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11"/>
            <p:cNvSpPr/>
            <p:nvPr/>
          </p:nvSpPr>
          <p:spPr>
            <a:xfrm>
              <a:off x="431820" y="349610"/>
              <a:ext cx="28957" cy="28957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11"/>
            <p:cNvSpPr/>
            <p:nvPr/>
          </p:nvSpPr>
          <p:spPr>
            <a:xfrm>
              <a:off x="501817" y="353812"/>
              <a:ext cx="18435" cy="1843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11"/>
            <p:cNvSpPr/>
            <p:nvPr/>
          </p:nvSpPr>
          <p:spPr>
            <a:xfrm>
              <a:off x="537068" y="1110646"/>
              <a:ext cx="329999" cy="331075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11"/>
            <p:cNvSpPr/>
            <p:nvPr/>
          </p:nvSpPr>
          <p:spPr>
            <a:xfrm>
              <a:off x="753470" y="1210194"/>
              <a:ext cx="329999" cy="331075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11"/>
            <p:cNvSpPr/>
            <p:nvPr/>
          </p:nvSpPr>
          <p:spPr>
            <a:xfrm>
              <a:off x="361787" y="1276192"/>
              <a:ext cx="331088" cy="331088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1"/>
            <p:cNvSpPr/>
            <p:nvPr/>
          </p:nvSpPr>
          <p:spPr>
            <a:xfrm>
              <a:off x="728584" y="1461217"/>
              <a:ext cx="331088" cy="331088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1"/>
            <p:cNvSpPr/>
            <p:nvPr/>
          </p:nvSpPr>
          <p:spPr>
            <a:xfrm>
              <a:off x="466740" y="1505583"/>
              <a:ext cx="331088" cy="329999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1"/>
            <p:cNvSpPr/>
            <p:nvPr/>
          </p:nvSpPr>
          <p:spPr>
            <a:xfrm>
              <a:off x="732988" y="1274814"/>
              <a:ext cx="163378" cy="167709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11"/>
            <p:cNvSpPr/>
            <p:nvPr/>
          </p:nvSpPr>
          <p:spPr>
            <a:xfrm>
              <a:off x="764358" y="1336080"/>
              <a:ext cx="206664" cy="112945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11"/>
            <p:cNvSpPr/>
            <p:nvPr/>
          </p:nvSpPr>
          <p:spPr>
            <a:xfrm>
              <a:off x="752466" y="1425563"/>
              <a:ext cx="222887" cy="47266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11"/>
            <p:cNvSpPr/>
            <p:nvPr/>
          </p:nvSpPr>
          <p:spPr>
            <a:xfrm>
              <a:off x="775187" y="1476076"/>
              <a:ext cx="204498" cy="111306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11"/>
            <p:cNvSpPr/>
            <p:nvPr/>
          </p:nvSpPr>
          <p:spPr>
            <a:xfrm>
              <a:off x="779506" y="1506371"/>
              <a:ext cx="162302" cy="168786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11"/>
            <p:cNvSpPr/>
            <p:nvPr/>
          </p:nvSpPr>
          <p:spPr>
            <a:xfrm>
              <a:off x="751377" y="1502040"/>
              <a:ext cx="110367" cy="206000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11"/>
            <p:cNvSpPr/>
            <p:nvPr/>
          </p:nvSpPr>
          <p:spPr>
            <a:xfrm>
              <a:off x="677807" y="1523684"/>
              <a:ext cx="74667" cy="214362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11"/>
            <p:cNvSpPr/>
            <p:nvPr/>
          </p:nvSpPr>
          <p:spPr>
            <a:xfrm>
              <a:off x="584747" y="1533424"/>
              <a:ext cx="137417" cy="189715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11"/>
            <p:cNvSpPr/>
            <p:nvPr/>
          </p:nvSpPr>
          <p:spPr>
            <a:xfrm>
              <a:off x="534974" y="1504205"/>
              <a:ext cx="186110" cy="144277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11"/>
            <p:cNvSpPr/>
            <p:nvPr/>
          </p:nvSpPr>
          <p:spPr>
            <a:xfrm>
              <a:off x="485202" y="1494466"/>
              <a:ext cx="221810" cy="61448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11"/>
            <p:cNvSpPr/>
            <p:nvPr/>
          </p:nvSpPr>
          <p:spPr>
            <a:xfrm>
              <a:off x="514419" y="1349062"/>
              <a:ext cx="194760" cy="128092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11"/>
            <p:cNvSpPr/>
            <p:nvPr/>
          </p:nvSpPr>
          <p:spPr>
            <a:xfrm>
              <a:off x="591244" y="1256662"/>
              <a:ext cx="129844" cy="195598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11"/>
            <p:cNvSpPr/>
            <p:nvPr/>
          </p:nvSpPr>
          <p:spPr>
            <a:xfrm>
              <a:off x="669145" y="1203959"/>
              <a:ext cx="64928" cy="218005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11"/>
            <p:cNvSpPr/>
            <p:nvPr/>
          </p:nvSpPr>
          <p:spPr>
            <a:xfrm>
              <a:off x="730822" y="1223175"/>
              <a:ext cx="70336" cy="216102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11"/>
            <p:cNvSpPr/>
            <p:nvPr/>
          </p:nvSpPr>
          <p:spPr>
            <a:xfrm rot="10115884">
              <a:off x="487411" y="1405287"/>
              <a:ext cx="204532" cy="111324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11"/>
            <p:cNvSpPr/>
            <p:nvPr/>
          </p:nvSpPr>
          <p:spPr>
            <a:xfrm>
              <a:off x="657240" y="1397084"/>
              <a:ext cx="159060" cy="159060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4" name="Google Shape;734;p11"/>
          <p:cNvGrpSpPr/>
          <p:nvPr/>
        </p:nvGrpSpPr>
        <p:grpSpPr>
          <a:xfrm>
            <a:off x="7182700" y="3239472"/>
            <a:ext cx="1859461" cy="1624310"/>
            <a:chOff x="471600" y="1413747"/>
            <a:chExt cx="1859461" cy="1624310"/>
          </a:xfrm>
        </p:grpSpPr>
        <p:sp>
          <p:nvSpPr>
            <p:cNvPr id="735" name="Google Shape;735;p11"/>
            <p:cNvSpPr/>
            <p:nvPr/>
          </p:nvSpPr>
          <p:spPr>
            <a:xfrm rot="10800000">
              <a:off x="796684" y="2439709"/>
              <a:ext cx="495756" cy="497373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11"/>
            <p:cNvSpPr/>
            <p:nvPr/>
          </p:nvSpPr>
          <p:spPr>
            <a:xfrm rot="10800000">
              <a:off x="471600" y="2290170"/>
              <a:ext cx="495756" cy="497373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11"/>
            <p:cNvSpPr/>
            <p:nvPr/>
          </p:nvSpPr>
          <p:spPr>
            <a:xfrm rot="10800000">
              <a:off x="1058356" y="2191011"/>
              <a:ext cx="497392" cy="497392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11"/>
            <p:cNvSpPr/>
            <p:nvPr/>
          </p:nvSpPr>
          <p:spPr>
            <a:xfrm rot="10800000">
              <a:off x="507349" y="1913071"/>
              <a:ext cx="497392" cy="497392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11"/>
            <p:cNvSpPr/>
            <p:nvPr/>
          </p:nvSpPr>
          <p:spPr>
            <a:xfrm rot="10800000">
              <a:off x="900695" y="1848061"/>
              <a:ext cx="497392" cy="495756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11"/>
            <p:cNvSpPr/>
            <p:nvPr/>
          </p:nvSpPr>
          <p:spPr>
            <a:xfrm rot="10800000">
              <a:off x="752683" y="2438524"/>
              <a:ext cx="245443" cy="251949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11"/>
            <p:cNvSpPr/>
            <p:nvPr/>
          </p:nvSpPr>
          <p:spPr>
            <a:xfrm rot="10800000">
              <a:off x="640530" y="2428763"/>
              <a:ext cx="310471" cy="169678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11"/>
            <p:cNvSpPr/>
            <p:nvPr/>
          </p:nvSpPr>
          <p:spPr>
            <a:xfrm rot="10800000">
              <a:off x="634024" y="2393014"/>
              <a:ext cx="334842" cy="71008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11"/>
            <p:cNvSpPr/>
            <p:nvPr/>
          </p:nvSpPr>
          <p:spPr>
            <a:xfrm rot="10800000">
              <a:off x="627517" y="2220929"/>
              <a:ext cx="307217" cy="167214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11"/>
            <p:cNvSpPr/>
            <p:nvPr/>
          </p:nvSpPr>
          <p:spPr>
            <a:xfrm rot="10800000">
              <a:off x="684421" y="2089068"/>
              <a:ext cx="243826" cy="253567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11"/>
            <p:cNvSpPr/>
            <p:nvPr/>
          </p:nvSpPr>
          <p:spPr>
            <a:xfrm rot="10800000">
              <a:off x="804698" y="2039667"/>
              <a:ext cx="165804" cy="309474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11"/>
            <p:cNvSpPr/>
            <p:nvPr/>
          </p:nvSpPr>
          <p:spPr>
            <a:xfrm rot="10800000">
              <a:off x="968847" y="1994591"/>
              <a:ext cx="112172" cy="322036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11"/>
            <p:cNvSpPr/>
            <p:nvPr/>
          </p:nvSpPr>
          <p:spPr>
            <a:xfrm rot="10800000">
              <a:off x="1014375" y="2016988"/>
              <a:ext cx="206441" cy="285009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11"/>
            <p:cNvSpPr/>
            <p:nvPr/>
          </p:nvSpPr>
          <p:spPr>
            <a:xfrm rot="10800000">
              <a:off x="1015992" y="2129141"/>
              <a:ext cx="279593" cy="216746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11"/>
            <p:cNvSpPr/>
            <p:nvPr/>
          </p:nvSpPr>
          <p:spPr>
            <a:xfrm rot="10800000">
              <a:off x="1037129" y="2268204"/>
              <a:ext cx="333225" cy="92314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11"/>
            <p:cNvSpPr/>
            <p:nvPr/>
          </p:nvSpPr>
          <p:spPr>
            <a:xfrm rot="10800000">
              <a:off x="1033876" y="2386508"/>
              <a:ext cx="292587" cy="192432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11"/>
            <p:cNvSpPr/>
            <p:nvPr/>
          </p:nvSpPr>
          <p:spPr>
            <a:xfrm rot="10800000">
              <a:off x="1015992" y="2423894"/>
              <a:ext cx="195064" cy="293847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11"/>
            <p:cNvSpPr/>
            <p:nvPr/>
          </p:nvSpPr>
          <p:spPr>
            <a:xfrm rot="10800000">
              <a:off x="996490" y="2469402"/>
              <a:ext cx="97542" cy="327508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11"/>
            <p:cNvSpPr/>
            <p:nvPr/>
          </p:nvSpPr>
          <p:spPr>
            <a:xfrm rot="10800000">
              <a:off x="895714" y="2443395"/>
              <a:ext cx="105665" cy="324650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11"/>
            <p:cNvSpPr/>
            <p:nvPr/>
          </p:nvSpPr>
          <p:spPr>
            <a:xfrm rot="-684063">
              <a:off x="1059783" y="2327255"/>
              <a:ext cx="307235" cy="167224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11"/>
            <p:cNvSpPr/>
            <p:nvPr/>
          </p:nvSpPr>
          <p:spPr>
            <a:xfrm rot="10800000">
              <a:off x="872961" y="2267848"/>
              <a:ext cx="238955" cy="238955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11"/>
            <p:cNvSpPr/>
            <p:nvPr/>
          </p:nvSpPr>
          <p:spPr>
            <a:xfrm rot="10800000">
              <a:off x="1609351" y="2338722"/>
              <a:ext cx="721711" cy="699335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11"/>
            <p:cNvSpPr/>
            <p:nvPr/>
          </p:nvSpPr>
          <p:spPr>
            <a:xfrm rot="10800000">
              <a:off x="1842081" y="2748636"/>
              <a:ext cx="95823" cy="139123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11"/>
            <p:cNvSpPr/>
            <p:nvPr/>
          </p:nvSpPr>
          <p:spPr>
            <a:xfrm rot="10800000">
              <a:off x="1827348" y="2740218"/>
              <a:ext cx="101084" cy="9419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11"/>
            <p:cNvSpPr/>
            <p:nvPr/>
          </p:nvSpPr>
          <p:spPr>
            <a:xfrm rot="10800000">
              <a:off x="1896305" y="2754957"/>
              <a:ext cx="52119" cy="123241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11"/>
            <p:cNvSpPr/>
            <p:nvPr/>
          </p:nvSpPr>
          <p:spPr>
            <a:xfrm rot="10800000">
              <a:off x="1752071" y="2638774"/>
              <a:ext cx="151620" cy="49369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11"/>
            <p:cNvSpPr/>
            <p:nvPr/>
          </p:nvSpPr>
          <p:spPr>
            <a:xfrm rot="10800000">
              <a:off x="1797346" y="2608792"/>
              <a:ext cx="112141" cy="67771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11"/>
            <p:cNvSpPr/>
            <p:nvPr/>
          </p:nvSpPr>
          <p:spPr>
            <a:xfrm rot="10800000">
              <a:off x="1778923" y="2680718"/>
              <a:ext cx="121615" cy="20575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11"/>
            <p:cNvSpPr/>
            <p:nvPr/>
          </p:nvSpPr>
          <p:spPr>
            <a:xfrm rot="10800000">
              <a:off x="1952099" y="2473890"/>
              <a:ext cx="20542" cy="154775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11"/>
            <p:cNvSpPr/>
            <p:nvPr/>
          </p:nvSpPr>
          <p:spPr>
            <a:xfrm rot="10800000">
              <a:off x="1965256" y="2510717"/>
              <a:ext cx="44228" cy="117947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11"/>
            <p:cNvSpPr/>
            <p:nvPr/>
          </p:nvSpPr>
          <p:spPr>
            <a:xfrm rot="10800000">
              <a:off x="1947885" y="2432329"/>
              <a:ext cx="29492" cy="28968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11"/>
            <p:cNvSpPr/>
            <p:nvPr/>
          </p:nvSpPr>
          <p:spPr>
            <a:xfrm rot="10800000">
              <a:off x="2002627" y="2479171"/>
              <a:ext cx="18435" cy="1843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11"/>
            <p:cNvSpPr/>
            <p:nvPr/>
          </p:nvSpPr>
          <p:spPr>
            <a:xfrm rot="10800000">
              <a:off x="1915776" y="2510684"/>
              <a:ext cx="43704" cy="121670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11"/>
            <p:cNvSpPr/>
            <p:nvPr/>
          </p:nvSpPr>
          <p:spPr>
            <a:xfrm rot="10800000">
              <a:off x="1904201" y="2479171"/>
              <a:ext cx="18435" cy="1843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11"/>
            <p:cNvSpPr/>
            <p:nvPr/>
          </p:nvSpPr>
          <p:spPr>
            <a:xfrm rot="10800000">
              <a:off x="2027870" y="2612219"/>
              <a:ext cx="141611" cy="64868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11"/>
            <p:cNvSpPr/>
            <p:nvPr/>
          </p:nvSpPr>
          <p:spPr>
            <a:xfrm rot="10800000">
              <a:off x="2033658" y="2662262"/>
              <a:ext cx="116354" cy="29558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11"/>
            <p:cNvSpPr/>
            <p:nvPr/>
          </p:nvSpPr>
          <p:spPr>
            <a:xfrm rot="10800000">
              <a:off x="2177890" y="2588128"/>
              <a:ext cx="28957" cy="29481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11"/>
            <p:cNvSpPr/>
            <p:nvPr/>
          </p:nvSpPr>
          <p:spPr>
            <a:xfrm rot="10800000">
              <a:off x="2163148" y="2654963"/>
              <a:ext cx="18970" cy="18435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11"/>
            <p:cNvSpPr/>
            <p:nvPr/>
          </p:nvSpPr>
          <p:spPr>
            <a:xfrm rot="10800000">
              <a:off x="2019452" y="2588448"/>
              <a:ext cx="101608" cy="76536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11"/>
            <p:cNvSpPr/>
            <p:nvPr/>
          </p:nvSpPr>
          <p:spPr>
            <a:xfrm rot="10800000">
              <a:off x="2125782" y="2564437"/>
              <a:ext cx="18959" cy="1843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11"/>
            <p:cNvSpPr/>
            <p:nvPr/>
          </p:nvSpPr>
          <p:spPr>
            <a:xfrm rot="10800000">
              <a:off x="2004717" y="2743902"/>
              <a:ext cx="111606" cy="121375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11"/>
            <p:cNvSpPr/>
            <p:nvPr/>
          </p:nvSpPr>
          <p:spPr>
            <a:xfrm rot="10800000">
              <a:off x="1993146" y="2751794"/>
              <a:ext cx="67913" cy="112763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11"/>
            <p:cNvSpPr/>
            <p:nvPr/>
          </p:nvSpPr>
          <p:spPr>
            <a:xfrm rot="10800000">
              <a:off x="2014191" y="2733912"/>
              <a:ext cx="107928" cy="76558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11"/>
            <p:cNvSpPr/>
            <p:nvPr/>
          </p:nvSpPr>
          <p:spPr>
            <a:xfrm rot="10800000">
              <a:off x="2129994" y="2812344"/>
              <a:ext cx="18435" cy="1843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11"/>
            <p:cNvSpPr/>
            <p:nvPr/>
          </p:nvSpPr>
          <p:spPr>
            <a:xfrm rot="10800000">
              <a:off x="1884847" y="2609274"/>
              <a:ext cx="170400" cy="1704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11"/>
            <p:cNvSpPr/>
            <p:nvPr/>
          </p:nvSpPr>
          <p:spPr>
            <a:xfrm rot="6934030">
              <a:off x="1705596" y="2608030"/>
              <a:ext cx="29489" cy="28965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11"/>
            <p:cNvSpPr/>
            <p:nvPr/>
          </p:nvSpPr>
          <p:spPr>
            <a:xfrm rot="6934030">
              <a:off x="1769863" y="2586837"/>
              <a:ext cx="18433" cy="1843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11"/>
            <p:cNvSpPr/>
            <p:nvPr/>
          </p:nvSpPr>
          <p:spPr>
            <a:xfrm rot="6934030">
              <a:off x="1727398" y="2675630"/>
              <a:ext cx="18433" cy="1843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11"/>
            <p:cNvSpPr/>
            <p:nvPr/>
          </p:nvSpPr>
          <p:spPr>
            <a:xfrm rot="10800000">
              <a:off x="1817887" y="2895502"/>
              <a:ext cx="29492" cy="29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11"/>
            <p:cNvSpPr/>
            <p:nvPr/>
          </p:nvSpPr>
          <p:spPr>
            <a:xfrm rot="10800000">
              <a:off x="1886838" y="2891815"/>
              <a:ext cx="18435" cy="1843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11"/>
            <p:cNvSpPr/>
            <p:nvPr/>
          </p:nvSpPr>
          <p:spPr>
            <a:xfrm rot="10800000">
              <a:off x="2115260" y="2870762"/>
              <a:ext cx="28957" cy="28957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11"/>
            <p:cNvSpPr/>
            <p:nvPr/>
          </p:nvSpPr>
          <p:spPr>
            <a:xfrm rot="10800000">
              <a:off x="2055785" y="2877082"/>
              <a:ext cx="18435" cy="1843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11"/>
            <p:cNvSpPr/>
            <p:nvPr/>
          </p:nvSpPr>
          <p:spPr>
            <a:xfrm rot="10800000">
              <a:off x="1708970" y="1807608"/>
              <a:ext cx="329999" cy="331075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11"/>
            <p:cNvSpPr/>
            <p:nvPr/>
          </p:nvSpPr>
          <p:spPr>
            <a:xfrm rot="10800000">
              <a:off x="1492568" y="1708060"/>
              <a:ext cx="329999" cy="331075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11"/>
            <p:cNvSpPr/>
            <p:nvPr/>
          </p:nvSpPr>
          <p:spPr>
            <a:xfrm rot="10800000">
              <a:off x="1883162" y="1642049"/>
              <a:ext cx="331088" cy="331088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11"/>
            <p:cNvSpPr/>
            <p:nvPr/>
          </p:nvSpPr>
          <p:spPr>
            <a:xfrm rot="10800000">
              <a:off x="1516365" y="1457024"/>
              <a:ext cx="331088" cy="331088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11"/>
            <p:cNvSpPr/>
            <p:nvPr/>
          </p:nvSpPr>
          <p:spPr>
            <a:xfrm rot="10800000">
              <a:off x="1778209" y="1413747"/>
              <a:ext cx="331088" cy="329999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11"/>
            <p:cNvSpPr/>
            <p:nvPr/>
          </p:nvSpPr>
          <p:spPr>
            <a:xfrm rot="10800000">
              <a:off x="1679671" y="1806806"/>
              <a:ext cx="163378" cy="167709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11"/>
            <p:cNvSpPr/>
            <p:nvPr/>
          </p:nvSpPr>
          <p:spPr>
            <a:xfrm rot="10800000">
              <a:off x="1605014" y="1800304"/>
              <a:ext cx="206664" cy="112945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11"/>
            <p:cNvSpPr/>
            <p:nvPr/>
          </p:nvSpPr>
          <p:spPr>
            <a:xfrm rot="10800000">
              <a:off x="1600684" y="1776500"/>
              <a:ext cx="222887" cy="47266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11"/>
            <p:cNvSpPr/>
            <p:nvPr/>
          </p:nvSpPr>
          <p:spPr>
            <a:xfrm rot="10800000">
              <a:off x="1596352" y="1661948"/>
              <a:ext cx="204498" cy="111306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11"/>
            <p:cNvSpPr/>
            <p:nvPr/>
          </p:nvSpPr>
          <p:spPr>
            <a:xfrm rot="10800000">
              <a:off x="1634229" y="1574173"/>
              <a:ext cx="162302" cy="168786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11"/>
            <p:cNvSpPr/>
            <p:nvPr/>
          </p:nvSpPr>
          <p:spPr>
            <a:xfrm rot="10800000">
              <a:off x="1714293" y="1541290"/>
              <a:ext cx="110367" cy="206000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11"/>
            <p:cNvSpPr/>
            <p:nvPr/>
          </p:nvSpPr>
          <p:spPr>
            <a:xfrm rot="10800000">
              <a:off x="1823563" y="1511283"/>
              <a:ext cx="74667" cy="214362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11"/>
            <p:cNvSpPr/>
            <p:nvPr/>
          </p:nvSpPr>
          <p:spPr>
            <a:xfrm rot="10800000">
              <a:off x="1853873" y="1526191"/>
              <a:ext cx="137417" cy="189715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11"/>
            <p:cNvSpPr/>
            <p:nvPr/>
          </p:nvSpPr>
          <p:spPr>
            <a:xfrm rot="10800000">
              <a:off x="1854952" y="1600848"/>
              <a:ext cx="186110" cy="144277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11"/>
            <p:cNvSpPr/>
            <p:nvPr/>
          </p:nvSpPr>
          <p:spPr>
            <a:xfrm rot="10800000">
              <a:off x="1869025" y="1693415"/>
              <a:ext cx="221810" cy="61448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11"/>
            <p:cNvSpPr/>
            <p:nvPr/>
          </p:nvSpPr>
          <p:spPr>
            <a:xfrm rot="10800000">
              <a:off x="1866858" y="1772176"/>
              <a:ext cx="194760" cy="128092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11"/>
            <p:cNvSpPr/>
            <p:nvPr/>
          </p:nvSpPr>
          <p:spPr>
            <a:xfrm rot="10800000">
              <a:off x="1854949" y="1797069"/>
              <a:ext cx="129844" cy="195598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11"/>
            <p:cNvSpPr/>
            <p:nvPr/>
          </p:nvSpPr>
          <p:spPr>
            <a:xfrm rot="10800000">
              <a:off x="1841964" y="1827366"/>
              <a:ext cx="64928" cy="218005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11"/>
            <p:cNvSpPr/>
            <p:nvPr/>
          </p:nvSpPr>
          <p:spPr>
            <a:xfrm rot="10800000">
              <a:off x="1774879" y="1810052"/>
              <a:ext cx="70336" cy="216102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11"/>
            <p:cNvSpPr/>
            <p:nvPr/>
          </p:nvSpPr>
          <p:spPr>
            <a:xfrm rot="-684116">
              <a:off x="1884094" y="1732718"/>
              <a:ext cx="204532" cy="111324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11"/>
            <p:cNvSpPr/>
            <p:nvPr/>
          </p:nvSpPr>
          <p:spPr>
            <a:xfrm rot="10800000">
              <a:off x="1759737" y="1693186"/>
              <a:ext cx="159060" cy="159060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spTree>
      <p:nvGrpSpPr>
        <p:cNvPr id="1" name="Shape 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0" name="Google Shape;810;p13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811" name="Google Shape;811;p13"/>
          <p:cNvSpPr txBox="1">
            <a:spLocks noGrp="1"/>
          </p:cNvSpPr>
          <p:nvPr>
            <p:ph type="title" hasCustomPrompt="1"/>
          </p:nvPr>
        </p:nvSpPr>
        <p:spPr>
          <a:xfrm>
            <a:off x="618531" y="1724568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812" name="Google Shape;812;p13"/>
          <p:cNvSpPr txBox="1">
            <a:spLocks noGrp="1"/>
          </p:cNvSpPr>
          <p:nvPr>
            <p:ph type="subTitle" idx="1"/>
          </p:nvPr>
        </p:nvSpPr>
        <p:spPr>
          <a:xfrm>
            <a:off x="1479650" y="1938038"/>
            <a:ext cx="16041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813" name="Google Shape;813;p13"/>
          <p:cNvSpPr txBox="1">
            <a:spLocks noGrp="1"/>
          </p:cNvSpPr>
          <p:nvPr>
            <p:ph type="subTitle" idx="2"/>
          </p:nvPr>
        </p:nvSpPr>
        <p:spPr>
          <a:xfrm>
            <a:off x="1479677" y="1500121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34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9pPr>
          </a:lstStyle>
          <a:p>
            <a:endParaRPr/>
          </a:p>
        </p:txBody>
      </p:sp>
      <p:sp>
        <p:nvSpPr>
          <p:cNvPr id="814" name="Google Shape;814;p13"/>
          <p:cNvSpPr txBox="1">
            <a:spLocks noGrp="1"/>
          </p:cNvSpPr>
          <p:nvPr>
            <p:ph type="title" idx="3" hasCustomPrompt="1"/>
          </p:nvPr>
        </p:nvSpPr>
        <p:spPr>
          <a:xfrm>
            <a:off x="3257165" y="1724568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815" name="Google Shape;815;p13"/>
          <p:cNvSpPr txBox="1">
            <a:spLocks noGrp="1"/>
          </p:cNvSpPr>
          <p:nvPr>
            <p:ph type="subTitle" idx="4"/>
          </p:nvPr>
        </p:nvSpPr>
        <p:spPr>
          <a:xfrm>
            <a:off x="4124742" y="1938035"/>
            <a:ext cx="16041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816" name="Google Shape;816;p13"/>
          <p:cNvSpPr txBox="1">
            <a:spLocks noGrp="1"/>
          </p:cNvSpPr>
          <p:nvPr>
            <p:ph type="subTitle" idx="5"/>
          </p:nvPr>
        </p:nvSpPr>
        <p:spPr>
          <a:xfrm>
            <a:off x="4124761" y="1500121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34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9pPr>
          </a:lstStyle>
          <a:p>
            <a:endParaRPr/>
          </a:p>
        </p:txBody>
      </p:sp>
      <p:sp>
        <p:nvSpPr>
          <p:cNvPr id="817" name="Google Shape;817;p13"/>
          <p:cNvSpPr txBox="1">
            <a:spLocks noGrp="1"/>
          </p:cNvSpPr>
          <p:nvPr>
            <p:ph type="title" idx="6" hasCustomPrompt="1"/>
          </p:nvPr>
        </p:nvSpPr>
        <p:spPr>
          <a:xfrm>
            <a:off x="5945292" y="1724568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818" name="Google Shape;818;p13"/>
          <p:cNvSpPr txBox="1">
            <a:spLocks noGrp="1"/>
          </p:cNvSpPr>
          <p:nvPr>
            <p:ph type="subTitle" idx="7"/>
          </p:nvPr>
        </p:nvSpPr>
        <p:spPr>
          <a:xfrm>
            <a:off x="6851450" y="1938038"/>
            <a:ext cx="16041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819" name="Google Shape;819;p13"/>
          <p:cNvSpPr txBox="1">
            <a:spLocks noGrp="1"/>
          </p:cNvSpPr>
          <p:nvPr>
            <p:ph type="subTitle" idx="8"/>
          </p:nvPr>
        </p:nvSpPr>
        <p:spPr>
          <a:xfrm>
            <a:off x="6851461" y="1500121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34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9pPr>
          </a:lstStyle>
          <a:p>
            <a:endParaRPr/>
          </a:p>
        </p:txBody>
      </p:sp>
      <p:sp>
        <p:nvSpPr>
          <p:cNvPr id="820" name="Google Shape;820;p13"/>
          <p:cNvSpPr txBox="1">
            <a:spLocks noGrp="1"/>
          </p:cNvSpPr>
          <p:nvPr>
            <p:ph type="title" idx="9" hasCustomPrompt="1"/>
          </p:nvPr>
        </p:nvSpPr>
        <p:spPr>
          <a:xfrm>
            <a:off x="618531" y="3342280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821" name="Google Shape;821;p13"/>
          <p:cNvSpPr txBox="1">
            <a:spLocks noGrp="1"/>
          </p:cNvSpPr>
          <p:nvPr>
            <p:ph type="subTitle" idx="13"/>
          </p:nvPr>
        </p:nvSpPr>
        <p:spPr>
          <a:xfrm>
            <a:off x="1479400" y="3530063"/>
            <a:ext cx="16041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822" name="Google Shape;822;p13"/>
          <p:cNvSpPr txBox="1">
            <a:spLocks noGrp="1"/>
          </p:cNvSpPr>
          <p:nvPr>
            <p:ph type="subTitle" idx="14"/>
          </p:nvPr>
        </p:nvSpPr>
        <p:spPr>
          <a:xfrm>
            <a:off x="1479402" y="3061746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34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9pPr>
          </a:lstStyle>
          <a:p>
            <a:endParaRPr/>
          </a:p>
        </p:txBody>
      </p:sp>
      <p:sp>
        <p:nvSpPr>
          <p:cNvPr id="823" name="Google Shape;823;p13"/>
          <p:cNvSpPr txBox="1">
            <a:spLocks noGrp="1"/>
          </p:cNvSpPr>
          <p:nvPr>
            <p:ph type="title" idx="15" hasCustomPrompt="1"/>
          </p:nvPr>
        </p:nvSpPr>
        <p:spPr>
          <a:xfrm>
            <a:off x="3257165" y="3342280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824" name="Google Shape;824;p13"/>
          <p:cNvSpPr txBox="1">
            <a:spLocks noGrp="1"/>
          </p:cNvSpPr>
          <p:nvPr>
            <p:ph type="subTitle" idx="16"/>
          </p:nvPr>
        </p:nvSpPr>
        <p:spPr>
          <a:xfrm>
            <a:off x="4124475" y="3530060"/>
            <a:ext cx="16041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825" name="Google Shape;825;p13"/>
          <p:cNvSpPr txBox="1">
            <a:spLocks noGrp="1"/>
          </p:cNvSpPr>
          <p:nvPr>
            <p:ph type="subTitle" idx="17"/>
          </p:nvPr>
        </p:nvSpPr>
        <p:spPr>
          <a:xfrm>
            <a:off x="4124486" y="3061746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34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9pPr>
          </a:lstStyle>
          <a:p>
            <a:endParaRPr/>
          </a:p>
        </p:txBody>
      </p:sp>
      <p:sp>
        <p:nvSpPr>
          <p:cNvPr id="826" name="Google Shape;826;p13"/>
          <p:cNvSpPr txBox="1">
            <a:spLocks noGrp="1"/>
          </p:cNvSpPr>
          <p:nvPr>
            <p:ph type="title" idx="18" hasCustomPrompt="1"/>
          </p:nvPr>
        </p:nvSpPr>
        <p:spPr>
          <a:xfrm>
            <a:off x="5945292" y="3342280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827" name="Google Shape;827;p13"/>
          <p:cNvSpPr txBox="1">
            <a:spLocks noGrp="1"/>
          </p:cNvSpPr>
          <p:nvPr>
            <p:ph type="subTitle" idx="19"/>
          </p:nvPr>
        </p:nvSpPr>
        <p:spPr>
          <a:xfrm>
            <a:off x="6851450" y="3530063"/>
            <a:ext cx="16041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828" name="Google Shape;828;p13"/>
          <p:cNvSpPr txBox="1">
            <a:spLocks noGrp="1"/>
          </p:cNvSpPr>
          <p:nvPr>
            <p:ph type="subTitle" idx="20"/>
          </p:nvPr>
        </p:nvSpPr>
        <p:spPr>
          <a:xfrm>
            <a:off x="6851461" y="3061750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34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 SemiBold"/>
              <a:buNone/>
              <a:defRPr sz="1800">
                <a:latin typeface="Yanone Kaffeesatz SemiBold"/>
                <a:ea typeface="Yanone Kaffeesatz SemiBold"/>
                <a:cs typeface="Yanone Kaffeesatz SemiBold"/>
                <a:sym typeface="Yanone Kaffeesatz SemiBold"/>
              </a:defRPr>
            </a:lvl9pPr>
          </a:lstStyle>
          <a:p>
            <a:endParaRPr/>
          </a:p>
        </p:txBody>
      </p:sp>
      <p:sp>
        <p:nvSpPr>
          <p:cNvPr id="829" name="Google Shape;829;p13"/>
          <p:cNvSpPr txBox="1">
            <a:spLocks noGrp="1"/>
          </p:cNvSpPr>
          <p:nvPr>
            <p:ph type="title" idx="21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830" name="Google Shape;830;p13"/>
          <p:cNvSpPr/>
          <p:nvPr/>
        </p:nvSpPr>
        <p:spPr>
          <a:xfrm flipH="1">
            <a:off x="6896825" y="39775"/>
            <a:ext cx="2255326" cy="528014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1" name="Google Shape;831;p13"/>
          <p:cNvSpPr/>
          <p:nvPr/>
        </p:nvSpPr>
        <p:spPr>
          <a:xfrm flipH="1">
            <a:off x="7982051" y="124288"/>
            <a:ext cx="2343875" cy="978075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2" name="Google Shape;832;p13"/>
          <p:cNvSpPr/>
          <p:nvPr/>
        </p:nvSpPr>
        <p:spPr>
          <a:xfrm rot="10800000" flipH="1">
            <a:off x="-77075" y="4608899"/>
            <a:ext cx="2255326" cy="528014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3" name="Google Shape;833;p13"/>
          <p:cNvSpPr/>
          <p:nvPr/>
        </p:nvSpPr>
        <p:spPr>
          <a:xfrm rot="10800000" flipH="1">
            <a:off x="-1250850" y="4074325"/>
            <a:ext cx="2343875" cy="978075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4" name="Google Shape;834;p13"/>
          <p:cNvSpPr/>
          <p:nvPr/>
        </p:nvSpPr>
        <p:spPr>
          <a:xfrm>
            <a:off x="7618051" y="242049"/>
            <a:ext cx="920900" cy="892509"/>
          </a:xfrm>
          <a:custGeom>
            <a:avLst/>
            <a:gdLst/>
            <a:ahLst/>
            <a:cxnLst/>
            <a:rect l="l" t="t" r="r" b="b"/>
            <a:pathLst>
              <a:path w="66121" h="64071" extrusionOk="0">
                <a:moveTo>
                  <a:pt x="33226" y="25006"/>
                </a:moveTo>
                <a:cubicBezTo>
                  <a:pt x="33843" y="25006"/>
                  <a:pt x="34462" y="25092"/>
                  <a:pt x="35062" y="25264"/>
                </a:cubicBezTo>
                <a:cubicBezTo>
                  <a:pt x="35400" y="25360"/>
                  <a:pt x="35737" y="25505"/>
                  <a:pt x="36027" y="25649"/>
                </a:cubicBezTo>
                <a:cubicBezTo>
                  <a:pt x="36220" y="25746"/>
                  <a:pt x="36413" y="25842"/>
                  <a:pt x="36557" y="25939"/>
                </a:cubicBezTo>
                <a:cubicBezTo>
                  <a:pt x="36654" y="26035"/>
                  <a:pt x="36798" y="26083"/>
                  <a:pt x="36895" y="26180"/>
                </a:cubicBezTo>
                <a:cubicBezTo>
                  <a:pt x="37039" y="26276"/>
                  <a:pt x="37184" y="26373"/>
                  <a:pt x="37329" y="26517"/>
                </a:cubicBezTo>
                <a:cubicBezTo>
                  <a:pt x="37570" y="26759"/>
                  <a:pt x="37859" y="27000"/>
                  <a:pt x="38100" y="27289"/>
                </a:cubicBezTo>
                <a:cubicBezTo>
                  <a:pt x="38100" y="27289"/>
                  <a:pt x="38149" y="27337"/>
                  <a:pt x="38149" y="27386"/>
                </a:cubicBezTo>
                <a:cubicBezTo>
                  <a:pt x="39017" y="28398"/>
                  <a:pt x="39451" y="29652"/>
                  <a:pt x="39547" y="30906"/>
                </a:cubicBezTo>
                <a:cubicBezTo>
                  <a:pt x="39547" y="31292"/>
                  <a:pt x="39547" y="31678"/>
                  <a:pt x="39499" y="32064"/>
                </a:cubicBezTo>
                <a:cubicBezTo>
                  <a:pt x="39499" y="32257"/>
                  <a:pt x="39451" y="32401"/>
                  <a:pt x="39451" y="32594"/>
                </a:cubicBezTo>
                <a:cubicBezTo>
                  <a:pt x="39403" y="32787"/>
                  <a:pt x="39354" y="32932"/>
                  <a:pt x="39306" y="33125"/>
                </a:cubicBezTo>
                <a:cubicBezTo>
                  <a:pt x="39258" y="33269"/>
                  <a:pt x="39210" y="33462"/>
                  <a:pt x="39161" y="33607"/>
                </a:cubicBezTo>
                <a:cubicBezTo>
                  <a:pt x="39017" y="33993"/>
                  <a:pt x="38824" y="34330"/>
                  <a:pt x="38631" y="34668"/>
                </a:cubicBezTo>
                <a:cubicBezTo>
                  <a:pt x="38245" y="35247"/>
                  <a:pt x="37763" y="35825"/>
                  <a:pt x="37184" y="36260"/>
                </a:cubicBezTo>
                <a:cubicBezTo>
                  <a:pt x="36750" y="36645"/>
                  <a:pt x="36220" y="36983"/>
                  <a:pt x="35689" y="37176"/>
                </a:cubicBezTo>
                <a:cubicBezTo>
                  <a:pt x="35351" y="37321"/>
                  <a:pt x="34966" y="37465"/>
                  <a:pt x="34628" y="37513"/>
                </a:cubicBezTo>
                <a:cubicBezTo>
                  <a:pt x="34435" y="37562"/>
                  <a:pt x="34242" y="37610"/>
                  <a:pt x="34049" y="37610"/>
                </a:cubicBezTo>
                <a:cubicBezTo>
                  <a:pt x="33905" y="37658"/>
                  <a:pt x="33712" y="37658"/>
                  <a:pt x="33519" y="37658"/>
                </a:cubicBezTo>
                <a:cubicBezTo>
                  <a:pt x="33446" y="37682"/>
                  <a:pt x="33362" y="37694"/>
                  <a:pt x="33278" y="37694"/>
                </a:cubicBezTo>
                <a:cubicBezTo>
                  <a:pt x="33193" y="37694"/>
                  <a:pt x="33109" y="37682"/>
                  <a:pt x="33037" y="37658"/>
                </a:cubicBezTo>
                <a:cubicBezTo>
                  <a:pt x="32651" y="37658"/>
                  <a:pt x="32217" y="37610"/>
                  <a:pt x="31831" y="37513"/>
                </a:cubicBezTo>
                <a:cubicBezTo>
                  <a:pt x="30577" y="37272"/>
                  <a:pt x="29419" y="36597"/>
                  <a:pt x="28551" y="35633"/>
                </a:cubicBezTo>
                <a:cubicBezTo>
                  <a:pt x="28455" y="35536"/>
                  <a:pt x="28358" y="35440"/>
                  <a:pt x="28262" y="35343"/>
                </a:cubicBezTo>
                <a:cubicBezTo>
                  <a:pt x="28069" y="35102"/>
                  <a:pt x="27924" y="34861"/>
                  <a:pt x="27780" y="34572"/>
                </a:cubicBezTo>
                <a:cubicBezTo>
                  <a:pt x="27683" y="34427"/>
                  <a:pt x="27635" y="34330"/>
                  <a:pt x="27539" y="34186"/>
                </a:cubicBezTo>
                <a:cubicBezTo>
                  <a:pt x="27442" y="33945"/>
                  <a:pt x="27346" y="33703"/>
                  <a:pt x="27249" y="33462"/>
                </a:cubicBezTo>
                <a:cubicBezTo>
                  <a:pt x="27201" y="33318"/>
                  <a:pt x="27153" y="33173"/>
                  <a:pt x="27105" y="33076"/>
                </a:cubicBezTo>
                <a:cubicBezTo>
                  <a:pt x="27008" y="32642"/>
                  <a:pt x="26912" y="32208"/>
                  <a:pt x="26912" y="31726"/>
                </a:cubicBezTo>
                <a:cubicBezTo>
                  <a:pt x="26815" y="30376"/>
                  <a:pt x="27153" y="29025"/>
                  <a:pt x="27924" y="27868"/>
                </a:cubicBezTo>
                <a:cubicBezTo>
                  <a:pt x="28117" y="27530"/>
                  <a:pt x="28358" y="27241"/>
                  <a:pt x="28648" y="26952"/>
                </a:cubicBezTo>
                <a:cubicBezTo>
                  <a:pt x="28793" y="26807"/>
                  <a:pt x="28889" y="26710"/>
                  <a:pt x="29034" y="26566"/>
                </a:cubicBezTo>
                <a:cubicBezTo>
                  <a:pt x="29082" y="26517"/>
                  <a:pt x="29178" y="26469"/>
                  <a:pt x="29227" y="26421"/>
                </a:cubicBezTo>
                <a:cubicBezTo>
                  <a:pt x="29323" y="26373"/>
                  <a:pt x="29371" y="26276"/>
                  <a:pt x="29468" y="26228"/>
                </a:cubicBezTo>
                <a:cubicBezTo>
                  <a:pt x="29612" y="26132"/>
                  <a:pt x="29757" y="26035"/>
                  <a:pt x="29902" y="25939"/>
                </a:cubicBezTo>
                <a:cubicBezTo>
                  <a:pt x="30239" y="25746"/>
                  <a:pt x="30577" y="25553"/>
                  <a:pt x="30963" y="25408"/>
                </a:cubicBezTo>
                <a:cubicBezTo>
                  <a:pt x="31686" y="25140"/>
                  <a:pt x="32454" y="25006"/>
                  <a:pt x="33226" y="25006"/>
                </a:cubicBezTo>
                <a:close/>
                <a:moveTo>
                  <a:pt x="42279" y="1"/>
                </a:moveTo>
                <a:cubicBezTo>
                  <a:pt x="41413" y="1"/>
                  <a:pt x="40490" y="159"/>
                  <a:pt x="39596" y="474"/>
                </a:cubicBezTo>
                <a:cubicBezTo>
                  <a:pt x="37908" y="1101"/>
                  <a:pt x="36268" y="2211"/>
                  <a:pt x="35062" y="3754"/>
                </a:cubicBezTo>
                <a:cubicBezTo>
                  <a:pt x="33808" y="5249"/>
                  <a:pt x="32892" y="7178"/>
                  <a:pt x="32458" y="9204"/>
                </a:cubicBezTo>
                <a:cubicBezTo>
                  <a:pt x="32265" y="10265"/>
                  <a:pt x="32120" y="11326"/>
                  <a:pt x="32072" y="12387"/>
                </a:cubicBezTo>
                <a:cubicBezTo>
                  <a:pt x="32072" y="12628"/>
                  <a:pt x="32072" y="12869"/>
                  <a:pt x="32072" y="13110"/>
                </a:cubicBezTo>
                <a:lnTo>
                  <a:pt x="32024" y="13110"/>
                </a:lnTo>
                <a:cubicBezTo>
                  <a:pt x="31927" y="11808"/>
                  <a:pt x="31686" y="10506"/>
                  <a:pt x="31349" y="9300"/>
                </a:cubicBezTo>
                <a:cubicBezTo>
                  <a:pt x="31011" y="8287"/>
                  <a:pt x="30625" y="7371"/>
                  <a:pt x="30095" y="6503"/>
                </a:cubicBezTo>
                <a:cubicBezTo>
                  <a:pt x="29612" y="5635"/>
                  <a:pt x="29034" y="4815"/>
                  <a:pt x="28358" y="4140"/>
                </a:cubicBezTo>
                <a:cubicBezTo>
                  <a:pt x="28021" y="3754"/>
                  <a:pt x="27635" y="3465"/>
                  <a:pt x="27297" y="3175"/>
                </a:cubicBezTo>
                <a:cubicBezTo>
                  <a:pt x="26912" y="2838"/>
                  <a:pt x="26526" y="2596"/>
                  <a:pt x="26092" y="2355"/>
                </a:cubicBezTo>
                <a:cubicBezTo>
                  <a:pt x="25320" y="1873"/>
                  <a:pt x="24452" y="1487"/>
                  <a:pt x="23632" y="1294"/>
                </a:cubicBezTo>
                <a:cubicBezTo>
                  <a:pt x="22909" y="1093"/>
                  <a:pt x="22185" y="993"/>
                  <a:pt x="21518" y="993"/>
                </a:cubicBezTo>
                <a:cubicBezTo>
                  <a:pt x="21384" y="993"/>
                  <a:pt x="21253" y="997"/>
                  <a:pt x="21124" y="1005"/>
                </a:cubicBezTo>
                <a:cubicBezTo>
                  <a:pt x="20690" y="1053"/>
                  <a:pt x="20304" y="1101"/>
                  <a:pt x="19919" y="1198"/>
                </a:cubicBezTo>
                <a:cubicBezTo>
                  <a:pt x="19581" y="1294"/>
                  <a:pt x="19195" y="1391"/>
                  <a:pt x="18906" y="1584"/>
                </a:cubicBezTo>
                <a:cubicBezTo>
                  <a:pt x="17797" y="2066"/>
                  <a:pt x="17121" y="2838"/>
                  <a:pt x="16302" y="3754"/>
                </a:cubicBezTo>
                <a:cubicBezTo>
                  <a:pt x="16109" y="3995"/>
                  <a:pt x="15916" y="4188"/>
                  <a:pt x="15675" y="4429"/>
                </a:cubicBezTo>
                <a:cubicBezTo>
                  <a:pt x="15626" y="4526"/>
                  <a:pt x="15578" y="4574"/>
                  <a:pt x="15530" y="4622"/>
                </a:cubicBezTo>
                <a:cubicBezTo>
                  <a:pt x="15433" y="4719"/>
                  <a:pt x="15337" y="4767"/>
                  <a:pt x="15289" y="4863"/>
                </a:cubicBezTo>
                <a:cubicBezTo>
                  <a:pt x="15096" y="5008"/>
                  <a:pt x="14951" y="5153"/>
                  <a:pt x="14806" y="5297"/>
                </a:cubicBezTo>
                <a:cubicBezTo>
                  <a:pt x="14614" y="5442"/>
                  <a:pt x="14469" y="5635"/>
                  <a:pt x="14276" y="5780"/>
                </a:cubicBezTo>
                <a:cubicBezTo>
                  <a:pt x="14179" y="5876"/>
                  <a:pt x="14083" y="5972"/>
                  <a:pt x="13987" y="6021"/>
                </a:cubicBezTo>
                <a:cubicBezTo>
                  <a:pt x="13938" y="6069"/>
                  <a:pt x="13938" y="6117"/>
                  <a:pt x="13890" y="6165"/>
                </a:cubicBezTo>
                <a:cubicBezTo>
                  <a:pt x="13842" y="6214"/>
                  <a:pt x="13745" y="6310"/>
                  <a:pt x="13649" y="6358"/>
                </a:cubicBezTo>
                <a:cubicBezTo>
                  <a:pt x="13649" y="6406"/>
                  <a:pt x="13601" y="6455"/>
                  <a:pt x="13553" y="6455"/>
                </a:cubicBezTo>
                <a:cubicBezTo>
                  <a:pt x="13360" y="6599"/>
                  <a:pt x="13215" y="6744"/>
                  <a:pt x="13070" y="6841"/>
                </a:cubicBezTo>
                <a:cubicBezTo>
                  <a:pt x="12299" y="7467"/>
                  <a:pt x="11672" y="7902"/>
                  <a:pt x="11093" y="8287"/>
                </a:cubicBezTo>
                <a:cubicBezTo>
                  <a:pt x="10466" y="8625"/>
                  <a:pt x="9935" y="8914"/>
                  <a:pt x="9453" y="9204"/>
                </a:cubicBezTo>
                <a:cubicBezTo>
                  <a:pt x="8971" y="9493"/>
                  <a:pt x="8489" y="9734"/>
                  <a:pt x="8055" y="10024"/>
                </a:cubicBezTo>
                <a:cubicBezTo>
                  <a:pt x="7862" y="10168"/>
                  <a:pt x="7669" y="10313"/>
                  <a:pt x="7476" y="10506"/>
                </a:cubicBezTo>
                <a:cubicBezTo>
                  <a:pt x="7283" y="10651"/>
                  <a:pt x="7090" y="10892"/>
                  <a:pt x="6897" y="11085"/>
                </a:cubicBezTo>
                <a:cubicBezTo>
                  <a:pt x="6463" y="11663"/>
                  <a:pt x="6125" y="12339"/>
                  <a:pt x="5884" y="13110"/>
                </a:cubicBezTo>
                <a:cubicBezTo>
                  <a:pt x="5740" y="13496"/>
                  <a:pt x="5691" y="13930"/>
                  <a:pt x="5643" y="14316"/>
                </a:cubicBezTo>
                <a:cubicBezTo>
                  <a:pt x="5595" y="14557"/>
                  <a:pt x="5595" y="14750"/>
                  <a:pt x="5595" y="14991"/>
                </a:cubicBezTo>
                <a:cubicBezTo>
                  <a:pt x="5547" y="15184"/>
                  <a:pt x="5547" y="15425"/>
                  <a:pt x="5547" y="15618"/>
                </a:cubicBezTo>
                <a:cubicBezTo>
                  <a:pt x="5595" y="17402"/>
                  <a:pt x="6174" y="19332"/>
                  <a:pt x="7235" y="20971"/>
                </a:cubicBezTo>
                <a:cubicBezTo>
                  <a:pt x="8344" y="22659"/>
                  <a:pt x="9839" y="24058"/>
                  <a:pt x="11672" y="25119"/>
                </a:cubicBezTo>
                <a:cubicBezTo>
                  <a:pt x="12781" y="25746"/>
                  <a:pt x="14035" y="26276"/>
                  <a:pt x="15289" y="26710"/>
                </a:cubicBezTo>
                <a:cubicBezTo>
                  <a:pt x="15048" y="26662"/>
                  <a:pt x="14806" y="26614"/>
                  <a:pt x="14565" y="26566"/>
                </a:cubicBezTo>
                <a:cubicBezTo>
                  <a:pt x="13504" y="26373"/>
                  <a:pt x="12443" y="26228"/>
                  <a:pt x="11431" y="26228"/>
                </a:cubicBezTo>
                <a:cubicBezTo>
                  <a:pt x="10369" y="26228"/>
                  <a:pt x="9357" y="26325"/>
                  <a:pt x="8344" y="26517"/>
                </a:cubicBezTo>
                <a:cubicBezTo>
                  <a:pt x="7379" y="26710"/>
                  <a:pt x="6415" y="27048"/>
                  <a:pt x="5547" y="27482"/>
                </a:cubicBezTo>
                <a:cubicBezTo>
                  <a:pt x="3811" y="28302"/>
                  <a:pt x="2364" y="29604"/>
                  <a:pt x="1399" y="31051"/>
                </a:cubicBezTo>
                <a:cubicBezTo>
                  <a:pt x="435" y="32546"/>
                  <a:pt x="1" y="34186"/>
                  <a:pt x="193" y="35633"/>
                </a:cubicBezTo>
                <a:cubicBezTo>
                  <a:pt x="242" y="36211"/>
                  <a:pt x="435" y="36742"/>
                  <a:pt x="676" y="37224"/>
                </a:cubicBezTo>
                <a:cubicBezTo>
                  <a:pt x="869" y="37755"/>
                  <a:pt x="1158" y="38237"/>
                  <a:pt x="1447" y="38767"/>
                </a:cubicBezTo>
                <a:cubicBezTo>
                  <a:pt x="2074" y="39780"/>
                  <a:pt x="2750" y="40986"/>
                  <a:pt x="3425" y="42867"/>
                </a:cubicBezTo>
                <a:cubicBezTo>
                  <a:pt x="3569" y="43301"/>
                  <a:pt x="3762" y="43687"/>
                  <a:pt x="3859" y="44072"/>
                </a:cubicBezTo>
                <a:cubicBezTo>
                  <a:pt x="3907" y="44265"/>
                  <a:pt x="3955" y="44458"/>
                  <a:pt x="4003" y="44651"/>
                </a:cubicBezTo>
                <a:cubicBezTo>
                  <a:pt x="4100" y="44844"/>
                  <a:pt x="4148" y="45037"/>
                  <a:pt x="4148" y="45182"/>
                </a:cubicBezTo>
                <a:cubicBezTo>
                  <a:pt x="4245" y="45519"/>
                  <a:pt x="4341" y="45857"/>
                  <a:pt x="4389" y="46146"/>
                </a:cubicBezTo>
                <a:cubicBezTo>
                  <a:pt x="4437" y="46436"/>
                  <a:pt x="4534" y="46725"/>
                  <a:pt x="4582" y="47014"/>
                </a:cubicBezTo>
                <a:cubicBezTo>
                  <a:pt x="4630" y="47304"/>
                  <a:pt x="4679" y="47593"/>
                  <a:pt x="4727" y="47834"/>
                </a:cubicBezTo>
                <a:cubicBezTo>
                  <a:pt x="4775" y="48075"/>
                  <a:pt x="4823" y="48316"/>
                  <a:pt x="4920" y="48606"/>
                </a:cubicBezTo>
                <a:cubicBezTo>
                  <a:pt x="5064" y="49088"/>
                  <a:pt x="5209" y="49522"/>
                  <a:pt x="5643" y="50149"/>
                </a:cubicBezTo>
                <a:cubicBezTo>
                  <a:pt x="5933" y="50535"/>
                  <a:pt x="6222" y="50873"/>
                  <a:pt x="6560" y="51210"/>
                </a:cubicBezTo>
                <a:cubicBezTo>
                  <a:pt x="6560" y="51258"/>
                  <a:pt x="6560" y="51258"/>
                  <a:pt x="6560" y="51258"/>
                </a:cubicBezTo>
                <a:lnTo>
                  <a:pt x="6608" y="51258"/>
                </a:lnTo>
                <a:lnTo>
                  <a:pt x="6656" y="51307"/>
                </a:lnTo>
                <a:cubicBezTo>
                  <a:pt x="6704" y="51355"/>
                  <a:pt x="6752" y="51355"/>
                  <a:pt x="6801" y="51355"/>
                </a:cubicBezTo>
                <a:cubicBezTo>
                  <a:pt x="6897" y="51403"/>
                  <a:pt x="6994" y="51451"/>
                  <a:pt x="7090" y="51500"/>
                </a:cubicBezTo>
                <a:cubicBezTo>
                  <a:pt x="7138" y="51500"/>
                  <a:pt x="7186" y="51500"/>
                  <a:pt x="7235" y="51548"/>
                </a:cubicBezTo>
                <a:lnTo>
                  <a:pt x="7379" y="51548"/>
                </a:lnTo>
                <a:lnTo>
                  <a:pt x="7379" y="51596"/>
                </a:lnTo>
                <a:lnTo>
                  <a:pt x="7426" y="51596"/>
                </a:lnTo>
                <a:cubicBezTo>
                  <a:pt x="7480" y="51655"/>
                  <a:pt x="7561" y="51754"/>
                  <a:pt x="7669" y="51934"/>
                </a:cubicBezTo>
                <a:cubicBezTo>
                  <a:pt x="7862" y="52030"/>
                  <a:pt x="8055" y="52126"/>
                  <a:pt x="8247" y="52223"/>
                </a:cubicBezTo>
                <a:cubicBezTo>
                  <a:pt x="8633" y="52368"/>
                  <a:pt x="9019" y="52561"/>
                  <a:pt x="9453" y="52657"/>
                </a:cubicBezTo>
                <a:cubicBezTo>
                  <a:pt x="10339" y="52910"/>
                  <a:pt x="11305" y="53044"/>
                  <a:pt x="12302" y="53044"/>
                </a:cubicBezTo>
                <a:cubicBezTo>
                  <a:pt x="13204" y="53044"/>
                  <a:pt x="14131" y="52934"/>
                  <a:pt x="15048" y="52705"/>
                </a:cubicBezTo>
                <a:cubicBezTo>
                  <a:pt x="15530" y="52561"/>
                  <a:pt x="16012" y="52416"/>
                  <a:pt x="16446" y="52223"/>
                </a:cubicBezTo>
                <a:cubicBezTo>
                  <a:pt x="16928" y="52030"/>
                  <a:pt x="17363" y="51837"/>
                  <a:pt x="17845" y="51596"/>
                </a:cubicBezTo>
                <a:cubicBezTo>
                  <a:pt x="18713" y="51114"/>
                  <a:pt x="19581" y="50487"/>
                  <a:pt x="20353" y="49812"/>
                </a:cubicBezTo>
                <a:cubicBezTo>
                  <a:pt x="21124" y="49088"/>
                  <a:pt x="21848" y="48316"/>
                  <a:pt x="22523" y="47448"/>
                </a:cubicBezTo>
                <a:cubicBezTo>
                  <a:pt x="22860" y="47014"/>
                  <a:pt x="23150" y="46629"/>
                  <a:pt x="23439" y="46194"/>
                </a:cubicBezTo>
                <a:lnTo>
                  <a:pt x="23439" y="46194"/>
                </a:lnTo>
                <a:cubicBezTo>
                  <a:pt x="22571" y="47545"/>
                  <a:pt x="21848" y="48943"/>
                  <a:pt x="21317" y="50390"/>
                </a:cubicBezTo>
                <a:cubicBezTo>
                  <a:pt x="20980" y="51403"/>
                  <a:pt x="20787" y="52368"/>
                  <a:pt x="20690" y="53380"/>
                </a:cubicBezTo>
                <a:cubicBezTo>
                  <a:pt x="20594" y="53863"/>
                  <a:pt x="20594" y="54393"/>
                  <a:pt x="20594" y="54875"/>
                </a:cubicBezTo>
                <a:cubicBezTo>
                  <a:pt x="20594" y="55358"/>
                  <a:pt x="20642" y="55888"/>
                  <a:pt x="20690" y="56371"/>
                </a:cubicBezTo>
                <a:cubicBezTo>
                  <a:pt x="20835" y="57335"/>
                  <a:pt x="21124" y="58251"/>
                  <a:pt x="21462" y="59120"/>
                </a:cubicBezTo>
                <a:cubicBezTo>
                  <a:pt x="21848" y="59939"/>
                  <a:pt x="22330" y="60759"/>
                  <a:pt x="22860" y="61434"/>
                </a:cubicBezTo>
                <a:cubicBezTo>
                  <a:pt x="23970" y="62785"/>
                  <a:pt x="25417" y="63701"/>
                  <a:pt x="26815" y="63991"/>
                </a:cubicBezTo>
                <a:cubicBezTo>
                  <a:pt x="27182" y="64047"/>
                  <a:pt x="27517" y="64070"/>
                  <a:pt x="27837" y="64070"/>
                </a:cubicBezTo>
                <a:cubicBezTo>
                  <a:pt x="28064" y="64070"/>
                  <a:pt x="28283" y="64059"/>
                  <a:pt x="28503" y="64039"/>
                </a:cubicBezTo>
                <a:cubicBezTo>
                  <a:pt x="29034" y="63942"/>
                  <a:pt x="29612" y="63846"/>
                  <a:pt x="30191" y="63701"/>
                </a:cubicBezTo>
                <a:cubicBezTo>
                  <a:pt x="30480" y="63653"/>
                  <a:pt x="30770" y="63605"/>
                  <a:pt x="31107" y="63508"/>
                </a:cubicBezTo>
                <a:cubicBezTo>
                  <a:pt x="31445" y="63460"/>
                  <a:pt x="31783" y="63412"/>
                  <a:pt x="32120" y="63364"/>
                </a:cubicBezTo>
                <a:cubicBezTo>
                  <a:pt x="32313" y="63315"/>
                  <a:pt x="32506" y="63315"/>
                  <a:pt x="32699" y="63267"/>
                </a:cubicBezTo>
                <a:cubicBezTo>
                  <a:pt x="32892" y="63267"/>
                  <a:pt x="33085" y="63219"/>
                  <a:pt x="33278" y="63219"/>
                </a:cubicBezTo>
                <a:cubicBezTo>
                  <a:pt x="33712" y="63171"/>
                  <a:pt x="34146" y="63122"/>
                  <a:pt x="34676" y="63122"/>
                </a:cubicBezTo>
                <a:cubicBezTo>
                  <a:pt x="35100" y="63101"/>
                  <a:pt x="35495" y="63091"/>
                  <a:pt x="35864" y="63091"/>
                </a:cubicBezTo>
                <a:cubicBezTo>
                  <a:pt x="37134" y="63091"/>
                  <a:pt x="38109" y="63203"/>
                  <a:pt x="38969" y="63315"/>
                </a:cubicBezTo>
                <a:cubicBezTo>
                  <a:pt x="39547" y="63412"/>
                  <a:pt x="40030" y="63460"/>
                  <a:pt x="40560" y="63508"/>
                </a:cubicBezTo>
                <a:cubicBezTo>
                  <a:pt x="41091" y="63508"/>
                  <a:pt x="41573" y="63460"/>
                  <a:pt x="42152" y="63315"/>
                </a:cubicBezTo>
                <a:cubicBezTo>
                  <a:pt x="43502" y="62930"/>
                  <a:pt x="44901" y="61869"/>
                  <a:pt x="45913" y="60422"/>
                </a:cubicBezTo>
                <a:cubicBezTo>
                  <a:pt x="46926" y="58927"/>
                  <a:pt x="47553" y="57094"/>
                  <a:pt x="47650" y="55117"/>
                </a:cubicBezTo>
                <a:cubicBezTo>
                  <a:pt x="47650" y="54875"/>
                  <a:pt x="47698" y="54586"/>
                  <a:pt x="47698" y="54345"/>
                </a:cubicBezTo>
                <a:cubicBezTo>
                  <a:pt x="47698" y="54249"/>
                  <a:pt x="47698" y="54104"/>
                  <a:pt x="47650" y="54007"/>
                </a:cubicBezTo>
                <a:cubicBezTo>
                  <a:pt x="47698" y="53863"/>
                  <a:pt x="47698" y="53718"/>
                  <a:pt x="47698" y="53573"/>
                </a:cubicBezTo>
                <a:cubicBezTo>
                  <a:pt x="47698" y="53043"/>
                  <a:pt x="47650" y="52512"/>
                  <a:pt x="47601" y="52030"/>
                </a:cubicBezTo>
                <a:cubicBezTo>
                  <a:pt x="47553" y="51741"/>
                  <a:pt x="47505" y="51500"/>
                  <a:pt x="47457" y="51258"/>
                </a:cubicBezTo>
                <a:cubicBezTo>
                  <a:pt x="47408" y="51114"/>
                  <a:pt x="47408" y="50969"/>
                  <a:pt x="47360" y="50873"/>
                </a:cubicBezTo>
                <a:cubicBezTo>
                  <a:pt x="47312" y="50728"/>
                  <a:pt x="47264" y="50631"/>
                  <a:pt x="47216" y="50535"/>
                </a:cubicBezTo>
                <a:cubicBezTo>
                  <a:pt x="46974" y="50053"/>
                  <a:pt x="46781" y="49619"/>
                  <a:pt x="46540" y="49136"/>
                </a:cubicBezTo>
                <a:cubicBezTo>
                  <a:pt x="45769" y="47690"/>
                  <a:pt x="44804" y="46243"/>
                  <a:pt x="43743" y="44844"/>
                </a:cubicBezTo>
                <a:cubicBezTo>
                  <a:pt x="43743" y="44844"/>
                  <a:pt x="43743" y="44844"/>
                  <a:pt x="43791" y="44796"/>
                </a:cubicBezTo>
                <a:cubicBezTo>
                  <a:pt x="44852" y="46194"/>
                  <a:pt x="46058" y="47400"/>
                  <a:pt x="47360" y="48413"/>
                </a:cubicBezTo>
                <a:cubicBezTo>
                  <a:pt x="49048" y="49667"/>
                  <a:pt x="50929" y="50535"/>
                  <a:pt x="52858" y="50873"/>
                </a:cubicBezTo>
                <a:cubicBezTo>
                  <a:pt x="53340" y="50969"/>
                  <a:pt x="53823" y="51017"/>
                  <a:pt x="54257" y="51017"/>
                </a:cubicBezTo>
                <a:cubicBezTo>
                  <a:pt x="54418" y="51033"/>
                  <a:pt x="54578" y="51039"/>
                  <a:pt x="54739" y="51039"/>
                </a:cubicBezTo>
                <a:cubicBezTo>
                  <a:pt x="55061" y="51039"/>
                  <a:pt x="55382" y="51017"/>
                  <a:pt x="55704" y="51017"/>
                </a:cubicBezTo>
                <a:cubicBezTo>
                  <a:pt x="56620" y="50921"/>
                  <a:pt x="57488" y="50680"/>
                  <a:pt x="58356" y="50390"/>
                </a:cubicBezTo>
                <a:cubicBezTo>
                  <a:pt x="59996" y="49763"/>
                  <a:pt x="61298" y="48654"/>
                  <a:pt x="62021" y="47400"/>
                </a:cubicBezTo>
                <a:cubicBezTo>
                  <a:pt x="62552" y="46339"/>
                  <a:pt x="62648" y="45278"/>
                  <a:pt x="62793" y="44121"/>
                </a:cubicBezTo>
                <a:cubicBezTo>
                  <a:pt x="62938" y="42915"/>
                  <a:pt x="63082" y="41565"/>
                  <a:pt x="63613" y="39635"/>
                </a:cubicBezTo>
                <a:cubicBezTo>
                  <a:pt x="63758" y="39201"/>
                  <a:pt x="63854" y="38767"/>
                  <a:pt x="63999" y="38382"/>
                </a:cubicBezTo>
                <a:cubicBezTo>
                  <a:pt x="64047" y="38189"/>
                  <a:pt x="64143" y="37996"/>
                  <a:pt x="64192" y="37851"/>
                </a:cubicBezTo>
                <a:cubicBezTo>
                  <a:pt x="64240" y="37658"/>
                  <a:pt x="64336" y="37513"/>
                  <a:pt x="64385" y="37321"/>
                </a:cubicBezTo>
                <a:cubicBezTo>
                  <a:pt x="64529" y="37031"/>
                  <a:pt x="64626" y="36694"/>
                  <a:pt x="64770" y="36404"/>
                </a:cubicBezTo>
                <a:cubicBezTo>
                  <a:pt x="64915" y="36163"/>
                  <a:pt x="65012" y="35874"/>
                  <a:pt x="65156" y="35633"/>
                </a:cubicBezTo>
                <a:cubicBezTo>
                  <a:pt x="65253" y="35391"/>
                  <a:pt x="65397" y="35150"/>
                  <a:pt x="65494" y="34909"/>
                </a:cubicBezTo>
                <a:cubicBezTo>
                  <a:pt x="65590" y="34668"/>
                  <a:pt x="65687" y="34427"/>
                  <a:pt x="65783" y="34186"/>
                </a:cubicBezTo>
                <a:cubicBezTo>
                  <a:pt x="65880" y="33945"/>
                  <a:pt x="65928" y="33703"/>
                  <a:pt x="65976" y="33414"/>
                </a:cubicBezTo>
                <a:cubicBezTo>
                  <a:pt x="66024" y="33173"/>
                  <a:pt x="66073" y="32884"/>
                  <a:pt x="66073" y="32642"/>
                </a:cubicBezTo>
                <a:cubicBezTo>
                  <a:pt x="66121" y="31919"/>
                  <a:pt x="65976" y="31147"/>
                  <a:pt x="65735" y="30376"/>
                </a:cubicBezTo>
                <a:cubicBezTo>
                  <a:pt x="65590" y="29990"/>
                  <a:pt x="65397" y="29652"/>
                  <a:pt x="65204" y="29266"/>
                </a:cubicBezTo>
                <a:cubicBezTo>
                  <a:pt x="65108" y="29074"/>
                  <a:pt x="65012" y="28881"/>
                  <a:pt x="64867" y="28688"/>
                </a:cubicBezTo>
                <a:cubicBezTo>
                  <a:pt x="64770" y="28543"/>
                  <a:pt x="64626" y="28350"/>
                  <a:pt x="64529" y="28157"/>
                </a:cubicBezTo>
                <a:cubicBezTo>
                  <a:pt x="63420" y="26759"/>
                  <a:pt x="61829" y="25553"/>
                  <a:pt x="59996" y="24830"/>
                </a:cubicBezTo>
                <a:cubicBezTo>
                  <a:pt x="58621" y="24287"/>
                  <a:pt x="57111" y="24016"/>
                  <a:pt x="55567" y="24016"/>
                </a:cubicBezTo>
                <a:cubicBezTo>
                  <a:pt x="55053" y="24016"/>
                  <a:pt x="54534" y="24046"/>
                  <a:pt x="54016" y="24106"/>
                </a:cubicBezTo>
                <a:cubicBezTo>
                  <a:pt x="52472" y="24251"/>
                  <a:pt x="50977" y="24637"/>
                  <a:pt x="49482" y="25167"/>
                </a:cubicBezTo>
                <a:cubicBezTo>
                  <a:pt x="49916" y="24974"/>
                  <a:pt x="50399" y="24830"/>
                  <a:pt x="50784" y="24588"/>
                </a:cubicBezTo>
                <a:cubicBezTo>
                  <a:pt x="51797" y="24154"/>
                  <a:pt x="52713" y="23624"/>
                  <a:pt x="53582" y="23045"/>
                </a:cubicBezTo>
                <a:cubicBezTo>
                  <a:pt x="54401" y="22418"/>
                  <a:pt x="55173" y="21743"/>
                  <a:pt x="55848" y="21020"/>
                </a:cubicBezTo>
                <a:cubicBezTo>
                  <a:pt x="56523" y="20248"/>
                  <a:pt x="57102" y="19428"/>
                  <a:pt x="57584" y="18560"/>
                </a:cubicBezTo>
                <a:cubicBezTo>
                  <a:pt x="58356" y="17065"/>
                  <a:pt x="58790" y="15425"/>
                  <a:pt x="58694" y="13737"/>
                </a:cubicBezTo>
                <a:cubicBezTo>
                  <a:pt x="58597" y="12724"/>
                  <a:pt x="58694" y="11712"/>
                  <a:pt x="58356" y="10747"/>
                </a:cubicBezTo>
                <a:cubicBezTo>
                  <a:pt x="58019" y="9782"/>
                  <a:pt x="57295" y="8866"/>
                  <a:pt x="56475" y="8239"/>
                </a:cubicBezTo>
                <a:cubicBezTo>
                  <a:pt x="56234" y="8094"/>
                  <a:pt x="56041" y="7950"/>
                  <a:pt x="55800" y="7805"/>
                </a:cubicBezTo>
                <a:cubicBezTo>
                  <a:pt x="55559" y="7660"/>
                  <a:pt x="55318" y="7564"/>
                  <a:pt x="55028" y="7419"/>
                </a:cubicBezTo>
                <a:cubicBezTo>
                  <a:pt x="54787" y="7275"/>
                  <a:pt x="54498" y="7178"/>
                  <a:pt x="54257" y="7082"/>
                </a:cubicBezTo>
                <a:cubicBezTo>
                  <a:pt x="53967" y="6937"/>
                  <a:pt x="53678" y="6792"/>
                  <a:pt x="53389" y="6648"/>
                </a:cubicBezTo>
                <a:cubicBezTo>
                  <a:pt x="53099" y="6551"/>
                  <a:pt x="52762" y="6358"/>
                  <a:pt x="52424" y="6214"/>
                </a:cubicBezTo>
                <a:cubicBezTo>
                  <a:pt x="52279" y="6117"/>
                  <a:pt x="52135" y="6021"/>
                  <a:pt x="51942" y="5924"/>
                </a:cubicBezTo>
                <a:cubicBezTo>
                  <a:pt x="51749" y="5828"/>
                  <a:pt x="51604" y="5731"/>
                  <a:pt x="51411" y="5635"/>
                </a:cubicBezTo>
                <a:cubicBezTo>
                  <a:pt x="51026" y="5394"/>
                  <a:pt x="50688" y="5153"/>
                  <a:pt x="50254" y="4911"/>
                </a:cubicBezTo>
                <a:cubicBezTo>
                  <a:pt x="48662" y="3850"/>
                  <a:pt x="47698" y="2982"/>
                  <a:pt x="46878" y="2162"/>
                </a:cubicBezTo>
                <a:cubicBezTo>
                  <a:pt x="46444" y="1777"/>
                  <a:pt x="46106" y="1439"/>
                  <a:pt x="45672" y="1101"/>
                </a:cubicBezTo>
                <a:cubicBezTo>
                  <a:pt x="45286" y="812"/>
                  <a:pt x="44804" y="523"/>
                  <a:pt x="44274" y="330"/>
                </a:cubicBezTo>
                <a:cubicBezTo>
                  <a:pt x="43682" y="111"/>
                  <a:pt x="43000" y="1"/>
                  <a:pt x="422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5" name="Google Shape;835;p13"/>
          <p:cNvSpPr/>
          <p:nvPr/>
        </p:nvSpPr>
        <p:spPr>
          <a:xfrm>
            <a:off x="8119802" y="433863"/>
            <a:ext cx="122270" cy="177552"/>
          </a:xfrm>
          <a:custGeom>
            <a:avLst/>
            <a:gdLst/>
            <a:ahLst/>
            <a:cxnLst/>
            <a:rect l="l" t="t" r="r" b="b"/>
            <a:pathLst>
              <a:path w="8779" h="12746" extrusionOk="0">
                <a:moveTo>
                  <a:pt x="8291" y="1"/>
                </a:moveTo>
                <a:cubicBezTo>
                  <a:pt x="7733" y="1"/>
                  <a:pt x="5259" y="3204"/>
                  <a:pt x="2605" y="7440"/>
                </a:cubicBezTo>
                <a:cubicBezTo>
                  <a:pt x="2316" y="7923"/>
                  <a:pt x="2026" y="8453"/>
                  <a:pt x="1737" y="8935"/>
                </a:cubicBezTo>
                <a:cubicBezTo>
                  <a:pt x="1062" y="9997"/>
                  <a:pt x="483" y="11009"/>
                  <a:pt x="1" y="11877"/>
                </a:cubicBezTo>
                <a:cubicBezTo>
                  <a:pt x="194" y="11974"/>
                  <a:pt x="387" y="12070"/>
                  <a:pt x="531" y="12167"/>
                </a:cubicBezTo>
                <a:cubicBezTo>
                  <a:pt x="628" y="12263"/>
                  <a:pt x="772" y="12311"/>
                  <a:pt x="869" y="12408"/>
                </a:cubicBezTo>
                <a:cubicBezTo>
                  <a:pt x="1013" y="12504"/>
                  <a:pt x="1158" y="12601"/>
                  <a:pt x="1303" y="12745"/>
                </a:cubicBezTo>
                <a:cubicBezTo>
                  <a:pt x="1882" y="11926"/>
                  <a:pt x="2509" y="11009"/>
                  <a:pt x="3184" y="9997"/>
                </a:cubicBezTo>
                <a:cubicBezTo>
                  <a:pt x="3521" y="9514"/>
                  <a:pt x="3859" y="8984"/>
                  <a:pt x="4196" y="8405"/>
                </a:cubicBezTo>
                <a:cubicBezTo>
                  <a:pt x="6897" y="4064"/>
                  <a:pt x="8778" y="303"/>
                  <a:pt x="8344" y="13"/>
                </a:cubicBezTo>
                <a:cubicBezTo>
                  <a:pt x="8329" y="5"/>
                  <a:pt x="8311" y="1"/>
                  <a:pt x="829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6" name="Google Shape;836;p13"/>
          <p:cNvSpPr/>
          <p:nvPr/>
        </p:nvSpPr>
        <p:spPr>
          <a:xfrm>
            <a:off x="8131891" y="501942"/>
            <a:ext cx="128983" cy="120216"/>
          </a:xfrm>
          <a:custGeom>
            <a:avLst/>
            <a:gdLst/>
            <a:ahLst/>
            <a:cxnLst/>
            <a:rect l="l" t="t" r="r" b="b"/>
            <a:pathLst>
              <a:path w="9261" h="8630" extrusionOk="0">
                <a:moveTo>
                  <a:pt x="8791" y="0"/>
                </a:moveTo>
                <a:cubicBezTo>
                  <a:pt x="8101" y="0"/>
                  <a:pt x="5497" y="2061"/>
                  <a:pt x="2605" y="4819"/>
                </a:cubicBezTo>
                <a:cubicBezTo>
                  <a:pt x="2509" y="4916"/>
                  <a:pt x="2412" y="5012"/>
                  <a:pt x="2316" y="5109"/>
                </a:cubicBezTo>
                <a:cubicBezTo>
                  <a:pt x="1448" y="5977"/>
                  <a:pt x="676" y="6796"/>
                  <a:pt x="1" y="7520"/>
                </a:cubicBezTo>
                <a:cubicBezTo>
                  <a:pt x="145" y="7616"/>
                  <a:pt x="290" y="7713"/>
                  <a:pt x="435" y="7857"/>
                </a:cubicBezTo>
                <a:cubicBezTo>
                  <a:pt x="676" y="8099"/>
                  <a:pt x="965" y="8340"/>
                  <a:pt x="1206" y="8629"/>
                </a:cubicBezTo>
                <a:cubicBezTo>
                  <a:pt x="2026" y="7906"/>
                  <a:pt x="2943" y="7086"/>
                  <a:pt x="3907" y="6170"/>
                </a:cubicBezTo>
                <a:cubicBezTo>
                  <a:pt x="7042" y="3131"/>
                  <a:pt x="9261" y="430"/>
                  <a:pt x="8923" y="45"/>
                </a:cubicBezTo>
                <a:cubicBezTo>
                  <a:pt x="8893" y="15"/>
                  <a:pt x="8849" y="0"/>
                  <a:pt x="87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" name="Google Shape;837;p13"/>
          <p:cNvSpPr/>
          <p:nvPr/>
        </p:nvSpPr>
        <p:spPr>
          <a:xfrm>
            <a:off x="8235330" y="386355"/>
            <a:ext cx="37632" cy="37625"/>
          </a:xfrm>
          <a:custGeom>
            <a:avLst/>
            <a:gdLst/>
            <a:ahLst/>
            <a:cxnLst/>
            <a:rect l="l" t="t" r="r" b="b"/>
            <a:pathLst>
              <a:path w="2702" h="2701" extrusionOk="0">
                <a:moveTo>
                  <a:pt x="1351" y="0"/>
                </a:moveTo>
                <a:cubicBezTo>
                  <a:pt x="628" y="0"/>
                  <a:pt x="1" y="579"/>
                  <a:pt x="1" y="1351"/>
                </a:cubicBezTo>
                <a:cubicBezTo>
                  <a:pt x="1" y="2074"/>
                  <a:pt x="628" y="2701"/>
                  <a:pt x="1351" y="2701"/>
                </a:cubicBezTo>
                <a:cubicBezTo>
                  <a:pt x="2075" y="2701"/>
                  <a:pt x="2702" y="2074"/>
                  <a:pt x="2702" y="1351"/>
                </a:cubicBezTo>
                <a:cubicBezTo>
                  <a:pt x="2702" y="579"/>
                  <a:pt x="2075" y="0"/>
                  <a:pt x="135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8" name="Google Shape;838;p13"/>
          <p:cNvSpPr/>
          <p:nvPr/>
        </p:nvSpPr>
        <p:spPr>
          <a:xfrm>
            <a:off x="8106376" y="446064"/>
            <a:ext cx="66504" cy="157284"/>
          </a:xfrm>
          <a:custGeom>
            <a:avLst/>
            <a:gdLst/>
            <a:ahLst/>
            <a:cxnLst/>
            <a:rect l="l" t="t" r="r" b="b"/>
            <a:pathLst>
              <a:path w="4775" h="11291" extrusionOk="0">
                <a:moveTo>
                  <a:pt x="4260" y="1"/>
                </a:moveTo>
                <a:cubicBezTo>
                  <a:pt x="3746" y="1"/>
                  <a:pt x="2287" y="3181"/>
                  <a:pt x="1013" y="7191"/>
                </a:cubicBezTo>
                <a:cubicBezTo>
                  <a:pt x="627" y="8445"/>
                  <a:pt x="289" y="9603"/>
                  <a:pt x="0" y="10616"/>
                </a:cubicBezTo>
                <a:cubicBezTo>
                  <a:pt x="338" y="10760"/>
                  <a:pt x="675" y="10857"/>
                  <a:pt x="965" y="11001"/>
                </a:cubicBezTo>
                <a:cubicBezTo>
                  <a:pt x="1158" y="11098"/>
                  <a:pt x="1351" y="11194"/>
                  <a:pt x="1495" y="11291"/>
                </a:cubicBezTo>
                <a:cubicBezTo>
                  <a:pt x="1881" y="10326"/>
                  <a:pt x="2267" y="9217"/>
                  <a:pt x="2701" y="8059"/>
                </a:cubicBezTo>
                <a:cubicBezTo>
                  <a:pt x="2701" y="7963"/>
                  <a:pt x="2749" y="7867"/>
                  <a:pt x="2749" y="7770"/>
                </a:cubicBezTo>
                <a:cubicBezTo>
                  <a:pt x="4099" y="3671"/>
                  <a:pt x="4775" y="198"/>
                  <a:pt x="4292" y="5"/>
                </a:cubicBezTo>
                <a:cubicBezTo>
                  <a:pt x="4282" y="2"/>
                  <a:pt x="4271" y="1"/>
                  <a:pt x="426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9" name="Google Shape;839;p13"/>
          <p:cNvSpPr/>
          <p:nvPr/>
        </p:nvSpPr>
        <p:spPr>
          <a:xfrm>
            <a:off x="8161445" y="405158"/>
            <a:ext cx="23524" cy="23528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21" y="1"/>
                </a:moveTo>
                <a:cubicBezTo>
                  <a:pt x="387" y="1"/>
                  <a:pt x="1" y="386"/>
                  <a:pt x="1" y="869"/>
                </a:cubicBezTo>
                <a:cubicBezTo>
                  <a:pt x="1" y="1303"/>
                  <a:pt x="387" y="1689"/>
                  <a:pt x="821" y="1689"/>
                </a:cubicBezTo>
                <a:cubicBezTo>
                  <a:pt x="1303" y="1689"/>
                  <a:pt x="1689" y="1303"/>
                  <a:pt x="1689" y="869"/>
                </a:cubicBezTo>
                <a:cubicBezTo>
                  <a:pt x="1689" y="386"/>
                  <a:pt x="1303" y="1"/>
                  <a:pt x="82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0" name="Google Shape;840;p13"/>
          <p:cNvSpPr/>
          <p:nvPr/>
        </p:nvSpPr>
        <p:spPr>
          <a:xfrm>
            <a:off x="8163464" y="688616"/>
            <a:ext cx="193467" cy="63005"/>
          </a:xfrm>
          <a:custGeom>
            <a:avLst/>
            <a:gdLst/>
            <a:ahLst/>
            <a:cxnLst/>
            <a:rect l="l" t="t" r="r" b="b"/>
            <a:pathLst>
              <a:path w="13891" h="4523" extrusionOk="0">
                <a:moveTo>
                  <a:pt x="338" y="1"/>
                </a:moveTo>
                <a:cubicBezTo>
                  <a:pt x="338" y="194"/>
                  <a:pt x="290" y="338"/>
                  <a:pt x="290" y="531"/>
                </a:cubicBezTo>
                <a:cubicBezTo>
                  <a:pt x="242" y="724"/>
                  <a:pt x="193" y="869"/>
                  <a:pt x="145" y="1062"/>
                </a:cubicBezTo>
                <a:cubicBezTo>
                  <a:pt x="97" y="1206"/>
                  <a:pt x="49" y="1399"/>
                  <a:pt x="0" y="1544"/>
                </a:cubicBezTo>
                <a:cubicBezTo>
                  <a:pt x="772" y="1833"/>
                  <a:pt x="1688" y="2074"/>
                  <a:pt x="2653" y="2364"/>
                </a:cubicBezTo>
                <a:cubicBezTo>
                  <a:pt x="3280" y="2557"/>
                  <a:pt x="3859" y="2701"/>
                  <a:pt x="4534" y="2894"/>
                </a:cubicBezTo>
                <a:cubicBezTo>
                  <a:pt x="8344" y="3893"/>
                  <a:pt x="11643" y="4523"/>
                  <a:pt x="13039" y="4523"/>
                </a:cubicBezTo>
                <a:cubicBezTo>
                  <a:pt x="13463" y="4523"/>
                  <a:pt x="13712" y="4465"/>
                  <a:pt x="13745" y="4341"/>
                </a:cubicBezTo>
                <a:cubicBezTo>
                  <a:pt x="13890" y="3859"/>
                  <a:pt x="9935" y="2412"/>
                  <a:pt x="4968" y="1062"/>
                </a:cubicBezTo>
                <a:cubicBezTo>
                  <a:pt x="4389" y="917"/>
                  <a:pt x="3859" y="772"/>
                  <a:pt x="3280" y="628"/>
                </a:cubicBezTo>
                <a:cubicBezTo>
                  <a:pt x="2219" y="387"/>
                  <a:pt x="1254" y="194"/>
                  <a:pt x="33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1" name="Google Shape;841;p13"/>
          <p:cNvSpPr/>
          <p:nvPr/>
        </p:nvSpPr>
        <p:spPr>
          <a:xfrm>
            <a:off x="8156069" y="703393"/>
            <a:ext cx="143091" cy="86491"/>
          </a:xfrm>
          <a:custGeom>
            <a:avLst/>
            <a:gdLst/>
            <a:ahLst/>
            <a:cxnLst/>
            <a:rect l="l" t="t" r="r" b="b"/>
            <a:pathLst>
              <a:path w="10274" h="6209" extrusionOk="0">
                <a:moveTo>
                  <a:pt x="676" y="1"/>
                </a:moveTo>
                <a:cubicBezTo>
                  <a:pt x="628" y="145"/>
                  <a:pt x="580" y="338"/>
                  <a:pt x="531" y="483"/>
                </a:cubicBezTo>
                <a:cubicBezTo>
                  <a:pt x="387" y="869"/>
                  <a:pt x="194" y="1206"/>
                  <a:pt x="1" y="1544"/>
                </a:cubicBezTo>
                <a:cubicBezTo>
                  <a:pt x="821" y="2075"/>
                  <a:pt x="1737" y="2605"/>
                  <a:pt x="2702" y="3136"/>
                </a:cubicBezTo>
                <a:cubicBezTo>
                  <a:pt x="6019" y="4983"/>
                  <a:pt x="8933" y="6209"/>
                  <a:pt x="9791" y="6209"/>
                </a:cubicBezTo>
                <a:cubicBezTo>
                  <a:pt x="9919" y="6209"/>
                  <a:pt x="10001" y="6182"/>
                  <a:pt x="10032" y="6126"/>
                </a:cubicBezTo>
                <a:cubicBezTo>
                  <a:pt x="10273" y="5692"/>
                  <a:pt x="7380" y="3618"/>
                  <a:pt x="3618" y="1544"/>
                </a:cubicBezTo>
                <a:cubicBezTo>
                  <a:pt x="3473" y="1448"/>
                  <a:pt x="3329" y="1351"/>
                  <a:pt x="3184" y="1303"/>
                </a:cubicBezTo>
                <a:cubicBezTo>
                  <a:pt x="2316" y="821"/>
                  <a:pt x="1448" y="387"/>
                  <a:pt x="67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2" name="Google Shape;842;p13"/>
          <p:cNvSpPr/>
          <p:nvPr/>
        </p:nvSpPr>
        <p:spPr>
          <a:xfrm>
            <a:off x="8167489" y="671833"/>
            <a:ext cx="155180" cy="26258"/>
          </a:xfrm>
          <a:custGeom>
            <a:avLst/>
            <a:gdLst/>
            <a:ahLst/>
            <a:cxnLst/>
            <a:rect l="l" t="t" r="r" b="b"/>
            <a:pathLst>
              <a:path w="11142" h="1885" extrusionOk="0">
                <a:moveTo>
                  <a:pt x="3329" y="0"/>
                </a:moveTo>
                <a:cubicBezTo>
                  <a:pt x="2171" y="0"/>
                  <a:pt x="1062" y="0"/>
                  <a:pt x="97" y="48"/>
                </a:cubicBezTo>
                <a:cubicBezTo>
                  <a:pt x="97" y="434"/>
                  <a:pt x="97" y="820"/>
                  <a:pt x="49" y="1206"/>
                </a:cubicBezTo>
                <a:cubicBezTo>
                  <a:pt x="49" y="1399"/>
                  <a:pt x="1" y="1543"/>
                  <a:pt x="1" y="1736"/>
                </a:cubicBezTo>
                <a:cubicBezTo>
                  <a:pt x="917" y="1784"/>
                  <a:pt x="1930" y="1833"/>
                  <a:pt x="2991" y="1833"/>
                </a:cubicBezTo>
                <a:cubicBezTo>
                  <a:pt x="3087" y="1881"/>
                  <a:pt x="3184" y="1881"/>
                  <a:pt x="3280" y="1881"/>
                </a:cubicBezTo>
                <a:cubicBezTo>
                  <a:pt x="3527" y="1884"/>
                  <a:pt x="3771" y="1885"/>
                  <a:pt x="4012" y="1885"/>
                </a:cubicBezTo>
                <a:cubicBezTo>
                  <a:pt x="8009" y="1885"/>
                  <a:pt x="11141" y="1516"/>
                  <a:pt x="11141" y="1061"/>
                </a:cubicBezTo>
                <a:cubicBezTo>
                  <a:pt x="11141" y="531"/>
                  <a:pt x="7621" y="48"/>
                  <a:pt x="332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3" name="Google Shape;843;p13"/>
          <p:cNvSpPr/>
          <p:nvPr/>
        </p:nvSpPr>
        <p:spPr>
          <a:xfrm>
            <a:off x="8075471" y="764522"/>
            <a:ext cx="26212" cy="197527"/>
          </a:xfrm>
          <a:custGeom>
            <a:avLst/>
            <a:gdLst/>
            <a:ahLst/>
            <a:cxnLst/>
            <a:rect l="l" t="t" r="r" b="b"/>
            <a:pathLst>
              <a:path w="1882" h="14180" extrusionOk="0">
                <a:moveTo>
                  <a:pt x="1785" y="0"/>
                </a:moveTo>
                <a:cubicBezTo>
                  <a:pt x="1592" y="49"/>
                  <a:pt x="1399" y="97"/>
                  <a:pt x="1206" y="97"/>
                </a:cubicBezTo>
                <a:cubicBezTo>
                  <a:pt x="1062" y="145"/>
                  <a:pt x="869" y="145"/>
                  <a:pt x="676" y="145"/>
                </a:cubicBezTo>
                <a:cubicBezTo>
                  <a:pt x="603" y="169"/>
                  <a:pt x="519" y="181"/>
                  <a:pt x="435" y="181"/>
                </a:cubicBezTo>
                <a:cubicBezTo>
                  <a:pt x="350" y="181"/>
                  <a:pt x="266" y="169"/>
                  <a:pt x="194" y="145"/>
                </a:cubicBezTo>
                <a:cubicBezTo>
                  <a:pt x="145" y="1013"/>
                  <a:pt x="97" y="1978"/>
                  <a:pt x="49" y="2991"/>
                </a:cubicBezTo>
                <a:cubicBezTo>
                  <a:pt x="49" y="3569"/>
                  <a:pt x="49" y="4244"/>
                  <a:pt x="49" y="4871"/>
                </a:cubicBezTo>
                <a:cubicBezTo>
                  <a:pt x="1" y="10032"/>
                  <a:pt x="435" y="14179"/>
                  <a:pt x="917" y="14179"/>
                </a:cubicBezTo>
                <a:cubicBezTo>
                  <a:pt x="1447" y="14179"/>
                  <a:pt x="1882" y="10032"/>
                  <a:pt x="1882" y="4871"/>
                </a:cubicBezTo>
                <a:cubicBezTo>
                  <a:pt x="1882" y="4293"/>
                  <a:pt x="1882" y="3714"/>
                  <a:pt x="1882" y="3135"/>
                </a:cubicBezTo>
                <a:cubicBezTo>
                  <a:pt x="1882" y="2026"/>
                  <a:pt x="1833" y="965"/>
                  <a:pt x="178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4" name="Google Shape;844;p13"/>
          <p:cNvSpPr/>
          <p:nvPr/>
        </p:nvSpPr>
        <p:spPr>
          <a:xfrm>
            <a:off x="8028451" y="764522"/>
            <a:ext cx="56434" cy="150528"/>
          </a:xfrm>
          <a:custGeom>
            <a:avLst/>
            <a:gdLst/>
            <a:ahLst/>
            <a:cxnLst/>
            <a:rect l="l" t="t" r="r" b="b"/>
            <a:pathLst>
              <a:path w="4052" h="10806" extrusionOk="0">
                <a:moveTo>
                  <a:pt x="2364" y="0"/>
                </a:moveTo>
                <a:cubicBezTo>
                  <a:pt x="2074" y="917"/>
                  <a:pt x="1785" y="1930"/>
                  <a:pt x="1544" y="2942"/>
                </a:cubicBezTo>
                <a:cubicBezTo>
                  <a:pt x="483" y="7138"/>
                  <a:pt x="1" y="10659"/>
                  <a:pt x="483" y="10803"/>
                </a:cubicBezTo>
                <a:cubicBezTo>
                  <a:pt x="491" y="10805"/>
                  <a:pt x="498" y="10806"/>
                  <a:pt x="506" y="10806"/>
                </a:cubicBezTo>
                <a:cubicBezTo>
                  <a:pt x="1049" y="10806"/>
                  <a:pt x="2283" y="7560"/>
                  <a:pt x="3328" y="3425"/>
                </a:cubicBezTo>
                <a:cubicBezTo>
                  <a:pt x="3377" y="3280"/>
                  <a:pt x="3425" y="3135"/>
                  <a:pt x="3425" y="2991"/>
                </a:cubicBezTo>
                <a:cubicBezTo>
                  <a:pt x="3714" y="1978"/>
                  <a:pt x="3907" y="1013"/>
                  <a:pt x="4052" y="145"/>
                </a:cubicBezTo>
                <a:lnTo>
                  <a:pt x="4052" y="145"/>
                </a:lnTo>
                <a:cubicBezTo>
                  <a:pt x="3979" y="169"/>
                  <a:pt x="3895" y="181"/>
                  <a:pt x="3811" y="181"/>
                </a:cubicBezTo>
                <a:cubicBezTo>
                  <a:pt x="3726" y="181"/>
                  <a:pt x="3642" y="169"/>
                  <a:pt x="3570" y="145"/>
                </a:cubicBezTo>
                <a:cubicBezTo>
                  <a:pt x="3184" y="145"/>
                  <a:pt x="2750" y="97"/>
                  <a:pt x="236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5" name="Google Shape;845;p13"/>
          <p:cNvSpPr/>
          <p:nvPr/>
        </p:nvSpPr>
        <p:spPr>
          <a:xfrm>
            <a:off x="8069426" y="978119"/>
            <a:ext cx="37632" cy="36970"/>
          </a:xfrm>
          <a:custGeom>
            <a:avLst/>
            <a:gdLst/>
            <a:ahLst/>
            <a:cxnLst/>
            <a:rect l="l" t="t" r="r" b="b"/>
            <a:pathLst>
              <a:path w="2702" h="2654" extrusionOk="0">
                <a:moveTo>
                  <a:pt x="1351" y="1"/>
                </a:moveTo>
                <a:cubicBezTo>
                  <a:pt x="628" y="1"/>
                  <a:pt x="1" y="580"/>
                  <a:pt x="1" y="1351"/>
                </a:cubicBezTo>
                <a:cubicBezTo>
                  <a:pt x="1" y="2075"/>
                  <a:pt x="628" y="2653"/>
                  <a:pt x="1351" y="2653"/>
                </a:cubicBezTo>
                <a:cubicBezTo>
                  <a:pt x="2123" y="2653"/>
                  <a:pt x="2701" y="2075"/>
                  <a:pt x="2701" y="1351"/>
                </a:cubicBezTo>
                <a:cubicBezTo>
                  <a:pt x="2701" y="580"/>
                  <a:pt x="2123" y="1"/>
                  <a:pt x="13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6" name="Google Shape;846;p13"/>
          <p:cNvSpPr/>
          <p:nvPr/>
        </p:nvSpPr>
        <p:spPr>
          <a:xfrm>
            <a:off x="8013674" y="931781"/>
            <a:ext cx="23524" cy="23528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69" y="0"/>
                </a:moveTo>
                <a:cubicBezTo>
                  <a:pt x="387" y="0"/>
                  <a:pt x="1" y="338"/>
                  <a:pt x="1" y="820"/>
                </a:cubicBezTo>
                <a:cubicBezTo>
                  <a:pt x="1" y="1302"/>
                  <a:pt x="387" y="1688"/>
                  <a:pt x="869" y="1688"/>
                </a:cubicBezTo>
                <a:cubicBezTo>
                  <a:pt x="1351" y="1688"/>
                  <a:pt x="1689" y="1302"/>
                  <a:pt x="1689" y="820"/>
                </a:cubicBezTo>
                <a:cubicBezTo>
                  <a:pt x="1689" y="338"/>
                  <a:pt x="1351" y="0"/>
                  <a:pt x="8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7" name="Google Shape;847;p13"/>
          <p:cNvSpPr/>
          <p:nvPr/>
        </p:nvSpPr>
        <p:spPr>
          <a:xfrm>
            <a:off x="8092267" y="759815"/>
            <a:ext cx="55766" cy="155278"/>
          </a:xfrm>
          <a:custGeom>
            <a:avLst/>
            <a:gdLst/>
            <a:ahLst/>
            <a:cxnLst/>
            <a:rect l="l" t="t" r="r" b="b"/>
            <a:pathLst>
              <a:path w="4004" h="11147" extrusionOk="0">
                <a:moveTo>
                  <a:pt x="1640" y="1"/>
                </a:moveTo>
                <a:cubicBezTo>
                  <a:pt x="1302" y="146"/>
                  <a:pt x="917" y="290"/>
                  <a:pt x="579" y="338"/>
                </a:cubicBezTo>
                <a:cubicBezTo>
                  <a:pt x="386" y="387"/>
                  <a:pt x="193" y="435"/>
                  <a:pt x="0" y="435"/>
                </a:cubicBezTo>
                <a:cubicBezTo>
                  <a:pt x="193" y="1399"/>
                  <a:pt x="434" y="2412"/>
                  <a:pt x="676" y="3473"/>
                </a:cubicBezTo>
                <a:cubicBezTo>
                  <a:pt x="724" y="3570"/>
                  <a:pt x="724" y="3666"/>
                  <a:pt x="724" y="3763"/>
                </a:cubicBezTo>
                <a:cubicBezTo>
                  <a:pt x="1762" y="7870"/>
                  <a:pt x="2986" y="11146"/>
                  <a:pt x="3490" y="11146"/>
                </a:cubicBezTo>
                <a:cubicBezTo>
                  <a:pt x="3500" y="11146"/>
                  <a:pt x="3511" y="11145"/>
                  <a:pt x="3521" y="11141"/>
                </a:cubicBezTo>
                <a:cubicBezTo>
                  <a:pt x="4003" y="11045"/>
                  <a:pt x="3569" y="7524"/>
                  <a:pt x="2556" y="3329"/>
                </a:cubicBezTo>
                <a:cubicBezTo>
                  <a:pt x="2267" y="2123"/>
                  <a:pt x="1929" y="1014"/>
                  <a:pt x="164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8" name="Google Shape;848;p13"/>
          <p:cNvSpPr/>
          <p:nvPr/>
        </p:nvSpPr>
        <p:spPr>
          <a:xfrm>
            <a:off x="8139286" y="931781"/>
            <a:ext cx="23524" cy="23528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20" y="0"/>
                </a:moveTo>
                <a:cubicBezTo>
                  <a:pt x="386" y="0"/>
                  <a:pt x="0" y="386"/>
                  <a:pt x="0" y="868"/>
                </a:cubicBezTo>
                <a:cubicBezTo>
                  <a:pt x="0" y="1351"/>
                  <a:pt x="386" y="1688"/>
                  <a:pt x="820" y="1688"/>
                </a:cubicBezTo>
                <a:cubicBezTo>
                  <a:pt x="1302" y="1688"/>
                  <a:pt x="1688" y="1351"/>
                  <a:pt x="1688" y="868"/>
                </a:cubicBezTo>
                <a:cubicBezTo>
                  <a:pt x="1688" y="386"/>
                  <a:pt x="1302" y="0"/>
                  <a:pt x="82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9" name="Google Shape;849;p13"/>
          <p:cNvSpPr/>
          <p:nvPr/>
        </p:nvSpPr>
        <p:spPr>
          <a:xfrm>
            <a:off x="7824261" y="702725"/>
            <a:ext cx="180695" cy="82786"/>
          </a:xfrm>
          <a:custGeom>
            <a:avLst/>
            <a:gdLst/>
            <a:ahLst/>
            <a:cxnLst/>
            <a:rect l="l" t="t" r="r" b="b"/>
            <a:pathLst>
              <a:path w="12974" h="5943" extrusionOk="0">
                <a:moveTo>
                  <a:pt x="12299" y="0"/>
                </a:moveTo>
                <a:cubicBezTo>
                  <a:pt x="11672" y="193"/>
                  <a:pt x="10948" y="483"/>
                  <a:pt x="10225" y="772"/>
                </a:cubicBezTo>
                <a:cubicBezTo>
                  <a:pt x="9646" y="965"/>
                  <a:pt x="9067" y="1206"/>
                  <a:pt x="8440" y="1447"/>
                </a:cubicBezTo>
                <a:cubicBezTo>
                  <a:pt x="3666" y="3425"/>
                  <a:pt x="0" y="5402"/>
                  <a:pt x="193" y="5836"/>
                </a:cubicBezTo>
                <a:cubicBezTo>
                  <a:pt x="222" y="5908"/>
                  <a:pt x="336" y="5942"/>
                  <a:pt x="524" y="5942"/>
                </a:cubicBezTo>
                <a:cubicBezTo>
                  <a:pt x="1598" y="5942"/>
                  <a:pt x="5102" y="4825"/>
                  <a:pt x="9164" y="3184"/>
                </a:cubicBezTo>
                <a:cubicBezTo>
                  <a:pt x="9694" y="2942"/>
                  <a:pt x="10225" y="2701"/>
                  <a:pt x="10755" y="2508"/>
                </a:cubicBezTo>
                <a:cubicBezTo>
                  <a:pt x="11527" y="2171"/>
                  <a:pt x="12299" y="1833"/>
                  <a:pt x="12974" y="1496"/>
                </a:cubicBezTo>
                <a:cubicBezTo>
                  <a:pt x="12877" y="1351"/>
                  <a:pt x="12829" y="1254"/>
                  <a:pt x="12733" y="1110"/>
                </a:cubicBezTo>
                <a:cubicBezTo>
                  <a:pt x="12636" y="869"/>
                  <a:pt x="12540" y="627"/>
                  <a:pt x="12443" y="386"/>
                </a:cubicBezTo>
                <a:cubicBezTo>
                  <a:pt x="12395" y="242"/>
                  <a:pt x="12347" y="97"/>
                  <a:pt x="122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0" name="Google Shape;850;p13"/>
          <p:cNvSpPr/>
          <p:nvPr/>
        </p:nvSpPr>
        <p:spPr>
          <a:xfrm>
            <a:off x="7849107" y="683922"/>
            <a:ext cx="148467" cy="37722"/>
          </a:xfrm>
          <a:custGeom>
            <a:avLst/>
            <a:gdLst/>
            <a:ahLst/>
            <a:cxnLst/>
            <a:rect l="l" t="t" r="r" b="b"/>
            <a:pathLst>
              <a:path w="10660" h="2708" extrusionOk="0">
                <a:moveTo>
                  <a:pt x="10322" y="0"/>
                </a:moveTo>
                <a:cubicBezTo>
                  <a:pt x="9502" y="97"/>
                  <a:pt x="8634" y="193"/>
                  <a:pt x="7717" y="338"/>
                </a:cubicBezTo>
                <a:cubicBezTo>
                  <a:pt x="3425" y="965"/>
                  <a:pt x="1" y="1881"/>
                  <a:pt x="97" y="2363"/>
                </a:cubicBezTo>
                <a:cubicBezTo>
                  <a:pt x="118" y="2596"/>
                  <a:pt x="814" y="2708"/>
                  <a:pt x="1951" y="2708"/>
                </a:cubicBezTo>
                <a:cubicBezTo>
                  <a:pt x="3409" y="2708"/>
                  <a:pt x="5594" y="2523"/>
                  <a:pt x="8007" y="2170"/>
                </a:cubicBezTo>
                <a:cubicBezTo>
                  <a:pt x="8151" y="2170"/>
                  <a:pt x="8296" y="2122"/>
                  <a:pt x="8441" y="2122"/>
                </a:cubicBezTo>
                <a:cubicBezTo>
                  <a:pt x="9212" y="1977"/>
                  <a:pt x="9936" y="1881"/>
                  <a:pt x="10659" y="1736"/>
                </a:cubicBezTo>
                <a:cubicBezTo>
                  <a:pt x="10611" y="1592"/>
                  <a:pt x="10563" y="1447"/>
                  <a:pt x="10515" y="1350"/>
                </a:cubicBezTo>
                <a:cubicBezTo>
                  <a:pt x="10418" y="916"/>
                  <a:pt x="10322" y="482"/>
                  <a:pt x="103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1" name="Google Shape;851;p13"/>
          <p:cNvSpPr/>
          <p:nvPr/>
        </p:nvSpPr>
        <p:spPr>
          <a:xfrm>
            <a:off x="7776573" y="778631"/>
            <a:ext cx="36950" cy="37625"/>
          </a:xfrm>
          <a:custGeom>
            <a:avLst/>
            <a:gdLst/>
            <a:ahLst/>
            <a:cxnLst/>
            <a:rect l="l" t="t" r="r" b="b"/>
            <a:pathLst>
              <a:path w="2653" h="2701" extrusionOk="0">
                <a:moveTo>
                  <a:pt x="1302" y="0"/>
                </a:moveTo>
                <a:cubicBezTo>
                  <a:pt x="579" y="0"/>
                  <a:pt x="0" y="627"/>
                  <a:pt x="0" y="1351"/>
                </a:cubicBezTo>
                <a:cubicBezTo>
                  <a:pt x="0" y="2074"/>
                  <a:pt x="579" y="2701"/>
                  <a:pt x="1302" y="2701"/>
                </a:cubicBezTo>
                <a:cubicBezTo>
                  <a:pt x="2074" y="2701"/>
                  <a:pt x="2653" y="2074"/>
                  <a:pt x="2653" y="1351"/>
                </a:cubicBezTo>
                <a:cubicBezTo>
                  <a:pt x="2653" y="627"/>
                  <a:pt x="2074" y="0"/>
                  <a:pt x="130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2" name="Google Shape;852;p13"/>
          <p:cNvSpPr/>
          <p:nvPr/>
        </p:nvSpPr>
        <p:spPr>
          <a:xfrm>
            <a:off x="7808133" y="707432"/>
            <a:ext cx="24206" cy="23528"/>
          </a:xfrm>
          <a:custGeom>
            <a:avLst/>
            <a:gdLst/>
            <a:ahLst/>
            <a:cxnLst/>
            <a:rect l="l" t="t" r="r" b="b"/>
            <a:pathLst>
              <a:path w="1738" h="1689" extrusionOk="0">
                <a:moveTo>
                  <a:pt x="869" y="0"/>
                </a:moveTo>
                <a:cubicBezTo>
                  <a:pt x="387" y="0"/>
                  <a:pt x="1" y="386"/>
                  <a:pt x="1" y="820"/>
                </a:cubicBezTo>
                <a:cubicBezTo>
                  <a:pt x="1" y="1302"/>
                  <a:pt x="387" y="1688"/>
                  <a:pt x="869" y="1688"/>
                </a:cubicBezTo>
                <a:cubicBezTo>
                  <a:pt x="1351" y="1688"/>
                  <a:pt x="1737" y="1302"/>
                  <a:pt x="1737" y="820"/>
                </a:cubicBezTo>
                <a:cubicBezTo>
                  <a:pt x="1737" y="386"/>
                  <a:pt x="1351" y="0"/>
                  <a:pt x="8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3" name="Google Shape;853;p13"/>
          <p:cNvSpPr/>
          <p:nvPr/>
        </p:nvSpPr>
        <p:spPr>
          <a:xfrm>
            <a:off x="7886057" y="718171"/>
            <a:ext cx="129651" cy="97677"/>
          </a:xfrm>
          <a:custGeom>
            <a:avLst/>
            <a:gdLst/>
            <a:ahLst/>
            <a:cxnLst/>
            <a:rect l="l" t="t" r="r" b="b"/>
            <a:pathLst>
              <a:path w="9309" h="7012" extrusionOk="0">
                <a:moveTo>
                  <a:pt x="8296" y="1"/>
                </a:moveTo>
                <a:cubicBezTo>
                  <a:pt x="7669" y="435"/>
                  <a:pt x="6993" y="869"/>
                  <a:pt x="6318" y="1399"/>
                </a:cubicBezTo>
                <a:cubicBezTo>
                  <a:pt x="6222" y="1448"/>
                  <a:pt x="6174" y="1496"/>
                  <a:pt x="6077" y="1544"/>
                </a:cubicBezTo>
                <a:cubicBezTo>
                  <a:pt x="2605" y="4148"/>
                  <a:pt x="0" y="6560"/>
                  <a:pt x="338" y="6946"/>
                </a:cubicBezTo>
                <a:cubicBezTo>
                  <a:pt x="368" y="6990"/>
                  <a:pt x="428" y="7012"/>
                  <a:pt x="514" y="7012"/>
                </a:cubicBezTo>
                <a:cubicBezTo>
                  <a:pt x="1269" y="7012"/>
                  <a:pt x="4072" y="5375"/>
                  <a:pt x="7186" y="3039"/>
                </a:cubicBezTo>
                <a:cubicBezTo>
                  <a:pt x="7958" y="2509"/>
                  <a:pt x="8633" y="1930"/>
                  <a:pt x="9308" y="1448"/>
                </a:cubicBezTo>
                <a:cubicBezTo>
                  <a:pt x="9212" y="1351"/>
                  <a:pt x="9115" y="1255"/>
                  <a:pt x="9067" y="1158"/>
                </a:cubicBezTo>
                <a:cubicBezTo>
                  <a:pt x="8826" y="917"/>
                  <a:pt x="8681" y="676"/>
                  <a:pt x="8537" y="387"/>
                </a:cubicBezTo>
                <a:cubicBezTo>
                  <a:pt x="8440" y="242"/>
                  <a:pt x="8392" y="145"/>
                  <a:pt x="829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4" name="Google Shape;854;p13"/>
          <p:cNvSpPr/>
          <p:nvPr/>
        </p:nvSpPr>
        <p:spPr>
          <a:xfrm>
            <a:off x="7855834" y="822963"/>
            <a:ext cx="24192" cy="23528"/>
          </a:xfrm>
          <a:custGeom>
            <a:avLst/>
            <a:gdLst/>
            <a:ahLst/>
            <a:cxnLst/>
            <a:rect l="l" t="t" r="r" b="b"/>
            <a:pathLst>
              <a:path w="1737" h="1689" extrusionOk="0">
                <a:moveTo>
                  <a:pt x="868" y="0"/>
                </a:moveTo>
                <a:cubicBezTo>
                  <a:pt x="386" y="0"/>
                  <a:pt x="0" y="386"/>
                  <a:pt x="0" y="868"/>
                </a:cubicBezTo>
                <a:cubicBezTo>
                  <a:pt x="0" y="1351"/>
                  <a:pt x="386" y="1688"/>
                  <a:pt x="868" y="1688"/>
                </a:cubicBezTo>
                <a:cubicBezTo>
                  <a:pt x="1351" y="1688"/>
                  <a:pt x="1736" y="1351"/>
                  <a:pt x="1736" y="868"/>
                </a:cubicBezTo>
                <a:cubicBezTo>
                  <a:pt x="1736" y="386"/>
                  <a:pt x="1351" y="0"/>
                  <a:pt x="8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5" name="Google Shape;855;p13"/>
          <p:cNvSpPr/>
          <p:nvPr/>
        </p:nvSpPr>
        <p:spPr>
          <a:xfrm>
            <a:off x="7892102" y="462554"/>
            <a:ext cx="142409" cy="154902"/>
          </a:xfrm>
          <a:custGeom>
            <a:avLst/>
            <a:gdLst/>
            <a:ahLst/>
            <a:cxnLst/>
            <a:rect l="l" t="t" r="r" b="b"/>
            <a:pathLst>
              <a:path w="10225" h="11120" extrusionOk="0">
                <a:moveTo>
                  <a:pt x="470" y="0"/>
                </a:moveTo>
                <a:cubicBezTo>
                  <a:pt x="435" y="0"/>
                  <a:pt x="407" y="9"/>
                  <a:pt x="386" y="27"/>
                </a:cubicBezTo>
                <a:cubicBezTo>
                  <a:pt x="0" y="365"/>
                  <a:pt x="2412" y="3789"/>
                  <a:pt x="5788" y="7695"/>
                </a:cubicBezTo>
                <a:cubicBezTo>
                  <a:pt x="6174" y="8129"/>
                  <a:pt x="6559" y="8563"/>
                  <a:pt x="6945" y="8998"/>
                </a:cubicBezTo>
                <a:cubicBezTo>
                  <a:pt x="7669" y="9769"/>
                  <a:pt x="8344" y="10493"/>
                  <a:pt x="8971" y="11120"/>
                </a:cubicBezTo>
                <a:cubicBezTo>
                  <a:pt x="9116" y="10975"/>
                  <a:pt x="9212" y="10878"/>
                  <a:pt x="9357" y="10734"/>
                </a:cubicBezTo>
                <a:cubicBezTo>
                  <a:pt x="9405" y="10685"/>
                  <a:pt x="9501" y="10637"/>
                  <a:pt x="9550" y="10589"/>
                </a:cubicBezTo>
                <a:cubicBezTo>
                  <a:pt x="9646" y="10541"/>
                  <a:pt x="9694" y="10444"/>
                  <a:pt x="9791" y="10396"/>
                </a:cubicBezTo>
                <a:cubicBezTo>
                  <a:pt x="9935" y="10300"/>
                  <a:pt x="10080" y="10203"/>
                  <a:pt x="10225" y="10107"/>
                </a:cubicBezTo>
                <a:cubicBezTo>
                  <a:pt x="9694" y="9432"/>
                  <a:pt x="9067" y="8708"/>
                  <a:pt x="8440" y="7937"/>
                </a:cubicBezTo>
                <a:cubicBezTo>
                  <a:pt x="8055" y="7454"/>
                  <a:pt x="7620" y="6972"/>
                  <a:pt x="7186" y="6441"/>
                </a:cubicBezTo>
                <a:cubicBezTo>
                  <a:pt x="3990" y="2789"/>
                  <a:pt x="1097" y="0"/>
                  <a:pt x="47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6" name="Google Shape;856;p13"/>
          <p:cNvSpPr/>
          <p:nvPr/>
        </p:nvSpPr>
        <p:spPr>
          <a:xfrm>
            <a:off x="7962630" y="463473"/>
            <a:ext cx="86657" cy="143911"/>
          </a:xfrm>
          <a:custGeom>
            <a:avLst/>
            <a:gdLst/>
            <a:ahLst/>
            <a:cxnLst/>
            <a:rect l="l" t="t" r="r" b="b"/>
            <a:pathLst>
              <a:path w="6222" h="10331" extrusionOk="0">
                <a:moveTo>
                  <a:pt x="484" y="0"/>
                </a:moveTo>
                <a:cubicBezTo>
                  <a:pt x="466" y="0"/>
                  <a:pt x="449" y="3"/>
                  <a:pt x="434" y="9"/>
                </a:cubicBezTo>
                <a:cubicBezTo>
                  <a:pt x="0" y="251"/>
                  <a:pt x="1206" y="3578"/>
                  <a:pt x="3183" y="7436"/>
                </a:cubicBezTo>
                <a:cubicBezTo>
                  <a:pt x="3232" y="7581"/>
                  <a:pt x="3328" y="7726"/>
                  <a:pt x="3376" y="7871"/>
                </a:cubicBezTo>
                <a:cubicBezTo>
                  <a:pt x="3859" y="8739"/>
                  <a:pt x="4293" y="9607"/>
                  <a:pt x="4727" y="10330"/>
                </a:cubicBezTo>
                <a:cubicBezTo>
                  <a:pt x="4871" y="10234"/>
                  <a:pt x="5016" y="10137"/>
                  <a:pt x="5161" y="10041"/>
                </a:cubicBezTo>
                <a:cubicBezTo>
                  <a:pt x="5498" y="9848"/>
                  <a:pt x="5836" y="9655"/>
                  <a:pt x="6222" y="9510"/>
                </a:cubicBezTo>
                <a:cubicBezTo>
                  <a:pt x="5788" y="8642"/>
                  <a:pt x="5354" y="7629"/>
                  <a:pt x="4823" y="6617"/>
                </a:cubicBezTo>
                <a:cubicBezTo>
                  <a:pt x="2907" y="2878"/>
                  <a:pt x="1037" y="0"/>
                  <a:pt x="48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7" name="Google Shape;857;p13"/>
          <p:cNvSpPr/>
          <p:nvPr/>
        </p:nvSpPr>
        <p:spPr>
          <a:xfrm>
            <a:off x="7856503" y="418598"/>
            <a:ext cx="36950" cy="36956"/>
          </a:xfrm>
          <a:custGeom>
            <a:avLst/>
            <a:gdLst/>
            <a:ahLst/>
            <a:cxnLst/>
            <a:rect l="l" t="t" r="r" b="b"/>
            <a:pathLst>
              <a:path w="2653" h="2653" extrusionOk="0">
                <a:moveTo>
                  <a:pt x="1351" y="0"/>
                </a:moveTo>
                <a:cubicBezTo>
                  <a:pt x="579" y="0"/>
                  <a:pt x="0" y="579"/>
                  <a:pt x="0" y="1302"/>
                </a:cubicBezTo>
                <a:cubicBezTo>
                  <a:pt x="0" y="2074"/>
                  <a:pt x="579" y="2653"/>
                  <a:pt x="1351" y="2653"/>
                </a:cubicBezTo>
                <a:cubicBezTo>
                  <a:pt x="2074" y="2653"/>
                  <a:pt x="2653" y="2074"/>
                  <a:pt x="2653" y="1302"/>
                </a:cubicBezTo>
                <a:cubicBezTo>
                  <a:pt x="2653" y="579"/>
                  <a:pt x="2074" y="0"/>
                  <a:pt x="135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8" name="Google Shape;858;p13"/>
          <p:cNvSpPr/>
          <p:nvPr/>
        </p:nvSpPr>
        <p:spPr>
          <a:xfrm>
            <a:off x="7945834" y="423960"/>
            <a:ext cx="23524" cy="23528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21" y="1"/>
                </a:moveTo>
                <a:cubicBezTo>
                  <a:pt x="338" y="1"/>
                  <a:pt x="1" y="387"/>
                  <a:pt x="1" y="869"/>
                </a:cubicBezTo>
                <a:cubicBezTo>
                  <a:pt x="1" y="1351"/>
                  <a:pt x="338" y="1689"/>
                  <a:pt x="821" y="1689"/>
                </a:cubicBezTo>
                <a:cubicBezTo>
                  <a:pt x="1303" y="1689"/>
                  <a:pt x="1689" y="1351"/>
                  <a:pt x="1689" y="869"/>
                </a:cubicBezTo>
                <a:cubicBezTo>
                  <a:pt x="1689" y="387"/>
                  <a:pt x="1303" y="1"/>
                  <a:pt x="82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9" name="Google Shape;859;p13"/>
          <p:cNvSpPr/>
          <p:nvPr/>
        </p:nvSpPr>
        <p:spPr>
          <a:xfrm>
            <a:off x="7884706" y="532499"/>
            <a:ext cx="137715" cy="97705"/>
          </a:xfrm>
          <a:custGeom>
            <a:avLst/>
            <a:gdLst/>
            <a:ahLst/>
            <a:cxnLst/>
            <a:rect l="l" t="t" r="r" b="b"/>
            <a:pathLst>
              <a:path w="9888" h="7014" extrusionOk="0">
                <a:moveTo>
                  <a:pt x="475" y="1"/>
                </a:moveTo>
                <a:cubicBezTo>
                  <a:pt x="383" y="1"/>
                  <a:pt x="321" y="23"/>
                  <a:pt x="290" y="69"/>
                </a:cubicBezTo>
                <a:cubicBezTo>
                  <a:pt x="1" y="503"/>
                  <a:pt x="2653" y="2818"/>
                  <a:pt x="6222" y="5326"/>
                </a:cubicBezTo>
                <a:cubicBezTo>
                  <a:pt x="7090" y="5953"/>
                  <a:pt x="7959" y="6532"/>
                  <a:pt x="8778" y="7014"/>
                </a:cubicBezTo>
                <a:cubicBezTo>
                  <a:pt x="8971" y="6676"/>
                  <a:pt x="9212" y="6387"/>
                  <a:pt x="9502" y="6098"/>
                </a:cubicBezTo>
                <a:cubicBezTo>
                  <a:pt x="9647" y="5953"/>
                  <a:pt x="9743" y="5856"/>
                  <a:pt x="9888" y="5712"/>
                </a:cubicBezTo>
                <a:cubicBezTo>
                  <a:pt x="9164" y="5181"/>
                  <a:pt x="8344" y="4554"/>
                  <a:pt x="7476" y="3976"/>
                </a:cubicBezTo>
                <a:cubicBezTo>
                  <a:pt x="7428" y="3879"/>
                  <a:pt x="7332" y="3831"/>
                  <a:pt x="7235" y="3783"/>
                </a:cubicBezTo>
                <a:cubicBezTo>
                  <a:pt x="4087" y="1583"/>
                  <a:pt x="1248" y="1"/>
                  <a:pt x="47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0" name="Google Shape;860;p13"/>
          <p:cNvSpPr/>
          <p:nvPr/>
        </p:nvSpPr>
        <p:spPr>
          <a:xfrm>
            <a:off x="7851127" y="506580"/>
            <a:ext cx="23524" cy="23528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20" y="1"/>
                </a:moveTo>
                <a:cubicBezTo>
                  <a:pt x="386" y="1"/>
                  <a:pt x="1" y="339"/>
                  <a:pt x="1" y="821"/>
                </a:cubicBezTo>
                <a:cubicBezTo>
                  <a:pt x="1" y="1303"/>
                  <a:pt x="386" y="1689"/>
                  <a:pt x="820" y="1689"/>
                </a:cubicBezTo>
                <a:cubicBezTo>
                  <a:pt x="1303" y="1689"/>
                  <a:pt x="1689" y="1303"/>
                  <a:pt x="1689" y="821"/>
                </a:cubicBezTo>
                <a:cubicBezTo>
                  <a:pt x="1689" y="339"/>
                  <a:pt x="1303" y="1"/>
                  <a:pt x="82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1" name="Google Shape;861;p13"/>
          <p:cNvSpPr/>
          <p:nvPr/>
        </p:nvSpPr>
        <p:spPr>
          <a:xfrm>
            <a:off x="7970048" y="571802"/>
            <a:ext cx="216900" cy="2169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2" name="Google Shape;862;p13"/>
          <p:cNvSpPr/>
          <p:nvPr/>
        </p:nvSpPr>
        <p:spPr>
          <a:xfrm rot="-3865991">
            <a:off x="8378644" y="753892"/>
            <a:ext cx="37628" cy="36966"/>
          </a:xfrm>
          <a:custGeom>
            <a:avLst/>
            <a:gdLst/>
            <a:ahLst/>
            <a:cxnLst/>
            <a:rect l="l" t="t" r="r" b="b"/>
            <a:pathLst>
              <a:path w="2702" h="2654" extrusionOk="0">
                <a:moveTo>
                  <a:pt x="1351" y="1"/>
                </a:moveTo>
                <a:cubicBezTo>
                  <a:pt x="628" y="1"/>
                  <a:pt x="1" y="580"/>
                  <a:pt x="1" y="1351"/>
                </a:cubicBezTo>
                <a:cubicBezTo>
                  <a:pt x="1" y="2075"/>
                  <a:pt x="628" y="2653"/>
                  <a:pt x="1351" y="2653"/>
                </a:cubicBezTo>
                <a:cubicBezTo>
                  <a:pt x="2123" y="2653"/>
                  <a:pt x="2701" y="2075"/>
                  <a:pt x="2701" y="1351"/>
                </a:cubicBezTo>
                <a:cubicBezTo>
                  <a:pt x="2701" y="580"/>
                  <a:pt x="2123" y="1"/>
                  <a:pt x="13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3" name="Google Shape;863;p13"/>
          <p:cNvSpPr/>
          <p:nvPr/>
        </p:nvSpPr>
        <p:spPr>
          <a:xfrm rot="-3865991">
            <a:off x="8310735" y="794380"/>
            <a:ext cx="23521" cy="23525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69" y="0"/>
                </a:moveTo>
                <a:cubicBezTo>
                  <a:pt x="387" y="0"/>
                  <a:pt x="1" y="338"/>
                  <a:pt x="1" y="820"/>
                </a:cubicBezTo>
                <a:cubicBezTo>
                  <a:pt x="1" y="1302"/>
                  <a:pt x="387" y="1688"/>
                  <a:pt x="869" y="1688"/>
                </a:cubicBezTo>
                <a:cubicBezTo>
                  <a:pt x="1351" y="1688"/>
                  <a:pt x="1689" y="1302"/>
                  <a:pt x="1689" y="820"/>
                </a:cubicBezTo>
                <a:cubicBezTo>
                  <a:pt x="1689" y="338"/>
                  <a:pt x="1351" y="0"/>
                  <a:pt x="8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4" name="Google Shape;864;p13"/>
          <p:cNvSpPr/>
          <p:nvPr/>
        </p:nvSpPr>
        <p:spPr>
          <a:xfrm rot="-3865991">
            <a:off x="8364928" y="681060"/>
            <a:ext cx="23521" cy="23525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20" y="0"/>
                </a:moveTo>
                <a:cubicBezTo>
                  <a:pt x="386" y="0"/>
                  <a:pt x="0" y="386"/>
                  <a:pt x="0" y="868"/>
                </a:cubicBezTo>
                <a:cubicBezTo>
                  <a:pt x="0" y="1351"/>
                  <a:pt x="386" y="1688"/>
                  <a:pt x="820" y="1688"/>
                </a:cubicBezTo>
                <a:cubicBezTo>
                  <a:pt x="1302" y="1688"/>
                  <a:pt x="1688" y="1351"/>
                  <a:pt x="1688" y="868"/>
                </a:cubicBezTo>
                <a:cubicBezTo>
                  <a:pt x="1688" y="386"/>
                  <a:pt x="1302" y="0"/>
                  <a:pt x="82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5" name="Google Shape;865;p13"/>
          <p:cNvSpPr/>
          <p:nvPr/>
        </p:nvSpPr>
        <p:spPr>
          <a:xfrm rot="10800000" flipH="1">
            <a:off x="8250290" y="987601"/>
            <a:ext cx="481857" cy="467078"/>
          </a:xfrm>
          <a:custGeom>
            <a:avLst/>
            <a:gdLst/>
            <a:ahLst/>
            <a:cxnLst/>
            <a:rect l="l" t="t" r="r" b="b"/>
            <a:pathLst>
              <a:path w="66121" h="64071" extrusionOk="0">
                <a:moveTo>
                  <a:pt x="33226" y="25006"/>
                </a:moveTo>
                <a:cubicBezTo>
                  <a:pt x="33843" y="25006"/>
                  <a:pt x="34462" y="25092"/>
                  <a:pt x="35062" y="25264"/>
                </a:cubicBezTo>
                <a:cubicBezTo>
                  <a:pt x="35400" y="25360"/>
                  <a:pt x="35737" y="25505"/>
                  <a:pt x="36027" y="25649"/>
                </a:cubicBezTo>
                <a:cubicBezTo>
                  <a:pt x="36220" y="25746"/>
                  <a:pt x="36413" y="25842"/>
                  <a:pt x="36557" y="25939"/>
                </a:cubicBezTo>
                <a:cubicBezTo>
                  <a:pt x="36654" y="26035"/>
                  <a:pt x="36798" y="26083"/>
                  <a:pt x="36895" y="26180"/>
                </a:cubicBezTo>
                <a:cubicBezTo>
                  <a:pt x="37039" y="26276"/>
                  <a:pt x="37184" y="26373"/>
                  <a:pt x="37329" y="26517"/>
                </a:cubicBezTo>
                <a:cubicBezTo>
                  <a:pt x="37570" y="26759"/>
                  <a:pt x="37859" y="27000"/>
                  <a:pt x="38100" y="27289"/>
                </a:cubicBezTo>
                <a:cubicBezTo>
                  <a:pt x="38100" y="27289"/>
                  <a:pt x="38149" y="27337"/>
                  <a:pt x="38149" y="27386"/>
                </a:cubicBezTo>
                <a:cubicBezTo>
                  <a:pt x="39017" y="28398"/>
                  <a:pt x="39451" y="29652"/>
                  <a:pt x="39547" y="30906"/>
                </a:cubicBezTo>
                <a:cubicBezTo>
                  <a:pt x="39547" y="31292"/>
                  <a:pt x="39547" y="31678"/>
                  <a:pt x="39499" y="32064"/>
                </a:cubicBezTo>
                <a:cubicBezTo>
                  <a:pt x="39499" y="32257"/>
                  <a:pt x="39451" y="32401"/>
                  <a:pt x="39451" y="32594"/>
                </a:cubicBezTo>
                <a:cubicBezTo>
                  <a:pt x="39403" y="32787"/>
                  <a:pt x="39354" y="32932"/>
                  <a:pt x="39306" y="33125"/>
                </a:cubicBezTo>
                <a:cubicBezTo>
                  <a:pt x="39258" y="33269"/>
                  <a:pt x="39210" y="33462"/>
                  <a:pt x="39161" y="33607"/>
                </a:cubicBezTo>
                <a:cubicBezTo>
                  <a:pt x="39017" y="33993"/>
                  <a:pt x="38824" y="34330"/>
                  <a:pt x="38631" y="34668"/>
                </a:cubicBezTo>
                <a:cubicBezTo>
                  <a:pt x="38245" y="35247"/>
                  <a:pt x="37763" y="35825"/>
                  <a:pt x="37184" y="36260"/>
                </a:cubicBezTo>
                <a:cubicBezTo>
                  <a:pt x="36750" y="36645"/>
                  <a:pt x="36220" y="36983"/>
                  <a:pt x="35689" y="37176"/>
                </a:cubicBezTo>
                <a:cubicBezTo>
                  <a:pt x="35351" y="37321"/>
                  <a:pt x="34966" y="37465"/>
                  <a:pt x="34628" y="37513"/>
                </a:cubicBezTo>
                <a:cubicBezTo>
                  <a:pt x="34435" y="37562"/>
                  <a:pt x="34242" y="37610"/>
                  <a:pt x="34049" y="37610"/>
                </a:cubicBezTo>
                <a:cubicBezTo>
                  <a:pt x="33905" y="37658"/>
                  <a:pt x="33712" y="37658"/>
                  <a:pt x="33519" y="37658"/>
                </a:cubicBezTo>
                <a:cubicBezTo>
                  <a:pt x="33446" y="37682"/>
                  <a:pt x="33362" y="37694"/>
                  <a:pt x="33278" y="37694"/>
                </a:cubicBezTo>
                <a:cubicBezTo>
                  <a:pt x="33193" y="37694"/>
                  <a:pt x="33109" y="37682"/>
                  <a:pt x="33037" y="37658"/>
                </a:cubicBezTo>
                <a:cubicBezTo>
                  <a:pt x="32651" y="37658"/>
                  <a:pt x="32217" y="37610"/>
                  <a:pt x="31831" y="37513"/>
                </a:cubicBezTo>
                <a:cubicBezTo>
                  <a:pt x="30577" y="37272"/>
                  <a:pt x="29419" y="36597"/>
                  <a:pt x="28551" y="35633"/>
                </a:cubicBezTo>
                <a:cubicBezTo>
                  <a:pt x="28455" y="35536"/>
                  <a:pt x="28358" y="35440"/>
                  <a:pt x="28262" y="35343"/>
                </a:cubicBezTo>
                <a:cubicBezTo>
                  <a:pt x="28069" y="35102"/>
                  <a:pt x="27924" y="34861"/>
                  <a:pt x="27780" y="34572"/>
                </a:cubicBezTo>
                <a:cubicBezTo>
                  <a:pt x="27683" y="34427"/>
                  <a:pt x="27635" y="34330"/>
                  <a:pt x="27539" y="34186"/>
                </a:cubicBezTo>
                <a:cubicBezTo>
                  <a:pt x="27442" y="33945"/>
                  <a:pt x="27346" y="33703"/>
                  <a:pt x="27249" y="33462"/>
                </a:cubicBezTo>
                <a:cubicBezTo>
                  <a:pt x="27201" y="33318"/>
                  <a:pt x="27153" y="33173"/>
                  <a:pt x="27105" y="33076"/>
                </a:cubicBezTo>
                <a:cubicBezTo>
                  <a:pt x="27008" y="32642"/>
                  <a:pt x="26912" y="32208"/>
                  <a:pt x="26912" y="31726"/>
                </a:cubicBezTo>
                <a:cubicBezTo>
                  <a:pt x="26815" y="30376"/>
                  <a:pt x="27153" y="29025"/>
                  <a:pt x="27924" y="27868"/>
                </a:cubicBezTo>
                <a:cubicBezTo>
                  <a:pt x="28117" y="27530"/>
                  <a:pt x="28358" y="27241"/>
                  <a:pt x="28648" y="26952"/>
                </a:cubicBezTo>
                <a:cubicBezTo>
                  <a:pt x="28793" y="26807"/>
                  <a:pt x="28889" y="26710"/>
                  <a:pt x="29034" y="26566"/>
                </a:cubicBezTo>
                <a:cubicBezTo>
                  <a:pt x="29082" y="26517"/>
                  <a:pt x="29178" y="26469"/>
                  <a:pt x="29227" y="26421"/>
                </a:cubicBezTo>
                <a:cubicBezTo>
                  <a:pt x="29323" y="26373"/>
                  <a:pt x="29371" y="26276"/>
                  <a:pt x="29468" y="26228"/>
                </a:cubicBezTo>
                <a:cubicBezTo>
                  <a:pt x="29612" y="26132"/>
                  <a:pt x="29757" y="26035"/>
                  <a:pt x="29902" y="25939"/>
                </a:cubicBezTo>
                <a:cubicBezTo>
                  <a:pt x="30239" y="25746"/>
                  <a:pt x="30577" y="25553"/>
                  <a:pt x="30963" y="25408"/>
                </a:cubicBezTo>
                <a:cubicBezTo>
                  <a:pt x="31686" y="25140"/>
                  <a:pt x="32454" y="25006"/>
                  <a:pt x="33226" y="25006"/>
                </a:cubicBezTo>
                <a:close/>
                <a:moveTo>
                  <a:pt x="42279" y="1"/>
                </a:moveTo>
                <a:cubicBezTo>
                  <a:pt x="41413" y="1"/>
                  <a:pt x="40490" y="159"/>
                  <a:pt x="39596" y="474"/>
                </a:cubicBezTo>
                <a:cubicBezTo>
                  <a:pt x="37908" y="1101"/>
                  <a:pt x="36268" y="2211"/>
                  <a:pt x="35062" y="3754"/>
                </a:cubicBezTo>
                <a:cubicBezTo>
                  <a:pt x="33808" y="5249"/>
                  <a:pt x="32892" y="7178"/>
                  <a:pt x="32458" y="9204"/>
                </a:cubicBezTo>
                <a:cubicBezTo>
                  <a:pt x="32265" y="10265"/>
                  <a:pt x="32120" y="11326"/>
                  <a:pt x="32072" y="12387"/>
                </a:cubicBezTo>
                <a:cubicBezTo>
                  <a:pt x="32072" y="12628"/>
                  <a:pt x="32072" y="12869"/>
                  <a:pt x="32072" y="13110"/>
                </a:cubicBezTo>
                <a:lnTo>
                  <a:pt x="32024" y="13110"/>
                </a:lnTo>
                <a:cubicBezTo>
                  <a:pt x="31927" y="11808"/>
                  <a:pt x="31686" y="10506"/>
                  <a:pt x="31349" y="9300"/>
                </a:cubicBezTo>
                <a:cubicBezTo>
                  <a:pt x="31011" y="8287"/>
                  <a:pt x="30625" y="7371"/>
                  <a:pt x="30095" y="6503"/>
                </a:cubicBezTo>
                <a:cubicBezTo>
                  <a:pt x="29612" y="5635"/>
                  <a:pt x="29034" y="4815"/>
                  <a:pt x="28358" y="4140"/>
                </a:cubicBezTo>
                <a:cubicBezTo>
                  <a:pt x="28021" y="3754"/>
                  <a:pt x="27635" y="3465"/>
                  <a:pt x="27297" y="3175"/>
                </a:cubicBezTo>
                <a:cubicBezTo>
                  <a:pt x="26912" y="2838"/>
                  <a:pt x="26526" y="2596"/>
                  <a:pt x="26092" y="2355"/>
                </a:cubicBezTo>
                <a:cubicBezTo>
                  <a:pt x="25320" y="1873"/>
                  <a:pt x="24452" y="1487"/>
                  <a:pt x="23632" y="1294"/>
                </a:cubicBezTo>
                <a:cubicBezTo>
                  <a:pt x="22909" y="1093"/>
                  <a:pt x="22185" y="993"/>
                  <a:pt x="21518" y="993"/>
                </a:cubicBezTo>
                <a:cubicBezTo>
                  <a:pt x="21384" y="993"/>
                  <a:pt x="21253" y="997"/>
                  <a:pt x="21124" y="1005"/>
                </a:cubicBezTo>
                <a:cubicBezTo>
                  <a:pt x="20690" y="1053"/>
                  <a:pt x="20304" y="1101"/>
                  <a:pt x="19919" y="1198"/>
                </a:cubicBezTo>
                <a:cubicBezTo>
                  <a:pt x="19581" y="1294"/>
                  <a:pt x="19195" y="1391"/>
                  <a:pt x="18906" y="1584"/>
                </a:cubicBezTo>
                <a:cubicBezTo>
                  <a:pt x="17797" y="2066"/>
                  <a:pt x="17121" y="2838"/>
                  <a:pt x="16302" y="3754"/>
                </a:cubicBezTo>
                <a:cubicBezTo>
                  <a:pt x="16109" y="3995"/>
                  <a:pt x="15916" y="4188"/>
                  <a:pt x="15675" y="4429"/>
                </a:cubicBezTo>
                <a:cubicBezTo>
                  <a:pt x="15626" y="4526"/>
                  <a:pt x="15578" y="4574"/>
                  <a:pt x="15530" y="4622"/>
                </a:cubicBezTo>
                <a:cubicBezTo>
                  <a:pt x="15433" y="4719"/>
                  <a:pt x="15337" y="4767"/>
                  <a:pt x="15289" y="4863"/>
                </a:cubicBezTo>
                <a:cubicBezTo>
                  <a:pt x="15096" y="5008"/>
                  <a:pt x="14951" y="5153"/>
                  <a:pt x="14806" y="5297"/>
                </a:cubicBezTo>
                <a:cubicBezTo>
                  <a:pt x="14614" y="5442"/>
                  <a:pt x="14469" y="5635"/>
                  <a:pt x="14276" y="5780"/>
                </a:cubicBezTo>
                <a:cubicBezTo>
                  <a:pt x="14179" y="5876"/>
                  <a:pt x="14083" y="5972"/>
                  <a:pt x="13987" y="6021"/>
                </a:cubicBezTo>
                <a:cubicBezTo>
                  <a:pt x="13938" y="6069"/>
                  <a:pt x="13938" y="6117"/>
                  <a:pt x="13890" y="6165"/>
                </a:cubicBezTo>
                <a:cubicBezTo>
                  <a:pt x="13842" y="6214"/>
                  <a:pt x="13745" y="6310"/>
                  <a:pt x="13649" y="6358"/>
                </a:cubicBezTo>
                <a:cubicBezTo>
                  <a:pt x="13649" y="6406"/>
                  <a:pt x="13601" y="6455"/>
                  <a:pt x="13553" y="6455"/>
                </a:cubicBezTo>
                <a:cubicBezTo>
                  <a:pt x="13360" y="6599"/>
                  <a:pt x="13215" y="6744"/>
                  <a:pt x="13070" y="6841"/>
                </a:cubicBezTo>
                <a:cubicBezTo>
                  <a:pt x="12299" y="7467"/>
                  <a:pt x="11672" y="7902"/>
                  <a:pt x="11093" y="8287"/>
                </a:cubicBezTo>
                <a:cubicBezTo>
                  <a:pt x="10466" y="8625"/>
                  <a:pt x="9935" y="8914"/>
                  <a:pt x="9453" y="9204"/>
                </a:cubicBezTo>
                <a:cubicBezTo>
                  <a:pt x="8971" y="9493"/>
                  <a:pt x="8489" y="9734"/>
                  <a:pt x="8055" y="10024"/>
                </a:cubicBezTo>
                <a:cubicBezTo>
                  <a:pt x="7862" y="10168"/>
                  <a:pt x="7669" y="10313"/>
                  <a:pt x="7476" y="10506"/>
                </a:cubicBezTo>
                <a:cubicBezTo>
                  <a:pt x="7283" y="10651"/>
                  <a:pt x="7090" y="10892"/>
                  <a:pt x="6897" y="11085"/>
                </a:cubicBezTo>
                <a:cubicBezTo>
                  <a:pt x="6463" y="11663"/>
                  <a:pt x="6125" y="12339"/>
                  <a:pt x="5884" y="13110"/>
                </a:cubicBezTo>
                <a:cubicBezTo>
                  <a:pt x="5740" y="13496"/>
                  <a:pt x="5691" y="13930"/>
                  <a:pt x="5643" y="14316"/>
                </a:cubicBezTo>
                <a:cubicBezTo>
                  <a:pt x="5595" y="14557"/>
                  <a:pt x="5595" y="14750"/>
                  <a:pt x="5595" y="14991"/>
                </a:cubicBezTo>
                <a:cubicBezTo>
                  <a:pt x="5547" y="15184"/>
                  <a:pt x="5547" y="15425"/>
                  <a:pt x="5547" y="15618"/>
                </a:cubicBezTo>
                <a:cubicBezTo>
                  <a:pt x="5595" y="17402"/>
                  <a:pt x="6174" y="19332"/>
                  <a:pt x="7235" y="20971"/>
                </a:cubicBezTo>
                <a:cubicBezTo>
                  <a:pt x="8344" y="22659"/>
                  <a:pt x="9839" y="24058"/>
                  <a:pt x="11672" y="25119"/>
                </a:cubicBezTo>
                <a:cubicBezTo>
                  <a:pt x="12781" y="25746"/>
                  <a:pt x="14035" y="26276"/>
                  <a:pt x="15289" y="26710"/>
                </a:cubicBezTo>
                <a:cubicBezTo>
                  <a:pt x="15048" y="26662"/>
                  <a:pt x="14806" y="26614"/>
                  <a:pt x="14565" y="26566"/>
                </a:cubicBezTo>
                <a:cubicBezTo>
                  <a:pt x="13504" y="26373"/>
                  <a:pt x="12443" y="26228"/>
                  <a:pt x="11431" y="26228"/>
                </a:cubicBezTo>
                <a:cubicBezTo>
                  <a:pt x="10369" y="26228"/>
                  <a:pt x="9357" y="26325"/>
                  <a:pt x="8344" y="26517"/>
                </a:cubicBezTo>
                <a:cubicBezTo>
                  <a:pt x="7379" y="26710"/>
                  <a:pt x="6415" y="27048"/>
                  <a:pt x="5547" y="27482"/>
                </a:cubicBezTo>
                <a:cubicBezTo>
                  <a:pt x="3811" y="28302"/>
                  <a:pt x="2364" y="29604"/>
                  <a:pt x="1399" y="31051"/>
                </a:cubicBezTo>
                <a:cubicBezTo>
                  <a:pt x="435" y="32546"/>
                  <a:pt x="1" y="34186"/>
                  <a:pt x="193" y="35633"/>
                </a:cubicBezTo>
                <a:cubicBezTo>
                  <a:pt x="242" y="36211"/>
                  <a:pt x="435" y="36742"/>
                  <a:pt x="676" y="37224"/>
                </a:cubicBezTo>
                <a:cubicBezTo>
                  <a:pt x="869" y="37755"/>
                  <a:pt x="1158" y="38237"/>
                  <a:pt x="1447" y="38767"/>
                </a:cubicBezTo>
                <a:cubicBezTo>
                  <a:pt x="2074" y="39780"/>
                  <a:pt x="2750" y="40986"/>
                  <a:pt x="3425" y="42867"/>
                </a:cubicBezTo>
                <a:cubicBezTo>
                  <a:pt x="3569" y="43301"/>
                  <a:pt x="3762" y="43687"/>
                  <a:pt x="3859" y="44072"/>
                </a:cubicBezTo>
                <a:cubicBezTo>
                  <a:pt x="3907" y="44265"/>
                  <a:pt x="3955" y="44458"/>
                  <a:pt x="4003" y="44651"/>
                </a:cubicBezTo>
                <a:cubicBezTo>
                  <a:pt x="4100" y="44844"/>
                  <a:pt x="4148" y="45037"/>
                  <a:pt x="4148" y="45182"/>
                </a:cubicBezTo>
                <a:cubicBezTo>
                  <a:pt x="4245" y="45519"/>
                  <a:pt x="4341" y="45857"/>
                  <a:pt x="4389" y="46146"/>
                </a:cubicBezTo>
                <a:cubicBezTo>
                  <a:pt x="4437" y="46436"/>
                  <a:pt x="4534" y="46725"/>
                  <a:pt x="4582" y="47014"/>
                </a:cubicBezTo>
                <a:cubicBezTo>
                  <a:pt x="4630" y="47304"/>
                  <a:pt x="4679" y="47593"/>
                  <a:pt x="4727" y="47834"/>
                </a:cubicBezTo>
                <a:cubicBezTo>
                  <a:pt x="4775" y="48075"/>
                  <a:pt x="4823" y="48316"/>
                  <a:pt x="4920" y="48606"/>
                </a:cubicBezTo>
                <a:cubicBezTo>
                  <a:pt x="5064" y="49088"/>
                  <a:pt x="5209" y="49522"/>
                  <a:pt x="5643" y="50149"/>
                </a:cubicBezTo>
                <a:cubicBezTo>
                  <a:pt x="5933" y="50535"/>
                  <a:pt x="6222" y="50873"/>
                  <a:pt x="6560" y="51210"/>
                </a:cubicBezTo>
                <a:cubicBezTo>
                  <a:pt x="6560" y="51258"/>
                  <a:pt x="6560" y="51258"/>
                  <a:pt x="6560" y="51258"/>
                </a:cubicBezTo>
                <a:lnTo>
                  <a:pt x="6608" y="51258"/>
                </a:lnTo>
                <a:lnTo>
                  <a:pt x="6656" y="51307"/>
                </a:lnTo>
                <a:cubicBezTo>
                  <a:pt x="6704" y="51355"/>
                  <a:pt x="6752" y="51355"/>
                  <a:pt x="6801" y="51355"/>
                </a:cubicBezTo>
                <a:cubicBezTo>
                  <a:pt x="6897" y="51403"/>
                  <a:pt x="6994" y="51451"/>
                  <a:pt x="7090" y="51500"/>
                </a:cubicBezTo>
                <a:cubicBezTo>
                  <a:pt x="7138" y="51500"/>
                  <a:pt x="7186" y="51500"/>
                  <a:pt x="7235" y="51548"/>
                </a:cubicBezTo>
                <a:lnTo>
                  <a:pt x="7379" y="51548"/>
                </a:lnTo>
                <a:lnTo>
                  <a:pt x="7379" y="51596"/>
                </a:lnTo>
                <a:lnTo>
                  <a:pt x="7426" y="51596"/>
                </a:lnTo>
                <a:cubicBezTo>
                  <a:pt x="7480" y="51655"/>
                  <a:pt x="7561" y="51754"/>
                  <a:pt x="7669" y="51934"/>
                </a:cubicBezTo>
                <a:cubicBezTo>
                  <a:pt x="7862" y="52030"/>
                  <a:pt x="8055" y="52126"/>
                  <a:pt x="8247" y="52223"/>
                </a:cubicBezTo>
                <a:cubicBezTo>
                  <a:pt x="8633" y="52368"/>
                  <a:pt x="9019" y="52561"/>
                  <a:pt x="9453" y="52657"/>
                </a:cubicBezTo>
                <a:cubicBezTo>
                  <a:pt x="10339" y="52910"/>
                  <a:pt x="11305" y="53044"/>
                  <a:pt x="12302" y="53044"/>
                </a:cubicBezTo>
                <a:cubicBezTo>
                  <a:pt x="13204" y="53044"/>
                  <a:pt x="14131" y="52934"/>
                  <a:pt x="15048" y="52705"/>
                </a:cubicBezTo>
                <a:cubicBezTo>
                  <a:pt x="15530" y="52561"/>
                  <a:pt x="16012" y="52416"/>
                  <a:pt x="16446" y="52223"/>
                </a:cubicBezTo>
                <a:cubicBezTo>
                  <a:pt x="16928" y="52030"/>
                  <a:pt x="17363" y="51837"/>
                  <a:pt x="17845" y="51596"/>
                </a:cubicBezTo>
                <a:cubicBezTo>
                  <a:pt x="18713" y="51114"/>
                  <a:pt x="19581" y="50487"/>
                  <a:pt x="20353" y="49812"/>
                </a:cubicBezTo>
                <a:cubicBezTo>
                  <a:pt x="21124" y="49088"/>
                  <a:pt x="21848" y="48316"/>
                  <a:pt x="22523" y="47448"/>
                </a:cubicBezTo>
                <a:cubicBezTo>
                  <a:pt x="22860" y="47014"/>
                  <a:pt x="23150" y="46629"/>
                  <a:pt x="23439" y="46194"/>
                </a:cubicBezTo>
                <a:lnTo>
                  <a:pt x="23439" y="46194"/>
                </a:lnTo>
                <a:cubicBezTo>
                  <a:pt x="22571" y="47545"/>
                  <a:pt x="21848" y="48943"/>
                  <a:pt x="21317" y="50390"/>
                </a:cubicBezTo>
                <a:cubicBezTo>
                  <a:pt x="20980" y="51403"/>
                  <a:pt x="20787" y="52368"/>
                  <a:pt x="20690" y="53380"/>
                </a:cubicBezTo>
                <a:cubicBezTo>
                  <a:pt x="20594" y="53863"/>
                  <a:pt x="20594" y="54393"/>
                  <a:pt x="20594" y="54875"/>
                </a:cubicBezTo>
                <a:cubicBezTo>
                  <a:pt x="20594" y="55358"/>
                  <a:pt x="20642" y="55888"/>
                  <a:pt x="20690" y="56371"/>
                </a:cubicBezTo>
                <a:cubicBezTo>
                  <a:pt x="20835" y="57335"/>
                  <a:pt x="21124" y="58251"/>
                  <a:pt x="21462" y="59120"/>
                </a:cubicBezTo>
                <a:cubicBezTo>
                  <a:pt x="21848" y="59939"/>
                  <a:pt x="22330" y="60759"/>
                  <a:pt x="22860" y="61434"/>
                </a:cubicBezTo>
                <a:cubicBezTo>
                  <a:pt x="23970" y="62785"/>
                  <a:pt x="25417" y="63701"/>
                  <a:pt x="26815" y="63991"/>
                </a:cubicBezTo>
                <a:cubicBezTo>
                  <a:pt x="27182" y="64047"/>
                  <a:pt x="27517" y="64070"/>
                  <a:pt x="27837" y="64070"/>
                </a:cubicBezTo>
                <a:cubicBezTo>
                  <a:pt x="28064" y="64070"/>
                  <a:pt x="28283" y="64059"/>
                  <a:pt x="28503" y="64039"/>
                </a:cubicBezTo>
                <a:cubicBezTo>
                  <a:pt x="29034" y="63942"/>
                  <a:pt x="29612" y="63846"/>
                  <a:pt x="30191" y="63701"/>
                </a:cubicBezTo>
                <a:cubicBezTo>
                  <a:pt x="30480" y="63653"/>
                  <a:pt x="30770" y="63605"/>
                  <a:pt x="31107" y="63508"/>
                </a:cubicBezTo>
                <a:cubicBezTo>
                  <a:pt x="31445" y="63460"/>
                  <a:pt x="31783" y="63412"/>
                  <a:pt x="32120" y="63364"/>
                </a:cubicBezTo>
                <a:cubicBezTo>
                  <a:pt x="32313" y="63315"/>
                  <a:pt x="32506" y="63315"/>
                  <a:pt x="32699" y="63267"/>
                </a:cubicBezTo>
                <a:cubicBezTo>
                  <a:pt x="32892" y="63267"/>
                  <a:pt x="33085" y="63219"/>
                  <a:pt x="33278" y="63219"/>
                </a:cubicBezTo>
                <a:cubicBezTo>
                  <a:pt x="33712" y="63171"/>
                  <a:pt x="34146" y="63122"/>
                  <a:pt x="34676" y="63122"/>
                </a:cubicBezTo>
                <a:cubicBezTo>
                  <a:pt x="35100" y="63101"/>
                  <a:pt x="35495" y="63091"/>
                  <a:pt x="35864" y="63091"/>
                </a:cubicBezTo>
                <a:cubicBezTo>
                  <a:pt x="37134" y="63091"/>
                  <a:pt x="38109" y="63203"/>
                  <a:pt x="38969" y="63315"/>
                </a:cubicBezTo>
                <a:cubicBezTo>
                  <a:pt x="39547" y="63412"/>
                  <a:pt x="40030" y="63460"/>
                  <a:pt x="40560" y="63508"/>
                </a:cubicBezTo>
                <a:cubicBezTo>
                  <a:pt x="41091" y="63508"/>
                  <a:pt x="41573" y="63460"/>
                  <a:pt x="42152" y="63315"/>
                </a:cubicBezTo>
                <a:cubicBezTo>
                  <a:pt x="43502" y="62930"/>
                  <a:pt x="44901" y="61869"/>
                  <a:pt x="45913" y="60422"/>
                </a:cubicBezTo>
                <a:cubicBezTo>
                  <a:pt x="46926" y="58927"/>
                  <a:pt x="47553" y="57094"/>
                  <a:pt x="47650" y="55117"/>
                </a:cubicBezTo>
                <a:cubicBezTo>
                  <a:pt x="47650" y="54875"/>
                  <a:pt x="47698" y="54586"/>
                  <a:pt x="47698" y="54345"/>
                </a:cubicBezTo>
                <a:cubicBezTo>
                  <a:pt x="47698" y="54249"/>
                  <a:pt x="47698" y="54104"/>
                  <a:pt x="47650" y="54007"/>
                </a:cubicBezTo>
                <a:cubicBezTo>
                  <a:pt x="47698" y="53863"/>
                  <a:pt x="47698" y="53718"/>
                  <a:pt x="47698" y="53573"/>
                </a:cubicBezTo>
                <a:cubicBezTo>
                  <a:pt x="47698" y="53043"/>
                  <a:pt x="47650" y="52512"/>
                  <a:pt x="47601" y="52030"/>
                </a:cubicBezTo>
                <a:cubicBezTo>
                  <a:pt x="47553" y="51741"/>
                  <a:pt x="47505" y="51500"/>
                  <a:pt x="47457" y="51258"/>
                </a:cubicBezTo>
                <a:cubicBezTo>
                  <a:pt x="47408" y="51114"/>
                  <a:pt x="47408" y="50969"/>
                  <a:pt x="47360" y="50873"/>
                </a:cubicBezTo>
                <a:cubicBezTo>
                  <a:pt x="47312" y="50728"/>
                  <a:pt x="47264" y="50631"/>
                  <a:pt x="47216" y="50535"/>
                </a:cubicBezTo>
                <a:cubicBezTo>
                  <a:pt x="46974" y="50053"/>
                  <a:pt x="46781" y="49619"/>
                  <a:pt x="46540" y="49136"/>
                </a:cubicBezTo>
                <a:cubicBezTo>
                  <a:pt x="45769" y="47690"/>
                  <a:pt x="44804" y="46243"/>
                  <a:pt x="43743" y="44844"/>
                </a:cubicBezTo>
                <a:cubicBezTo>
                  <a:pt x="43743" y="44844"/>
                  <a:pt x="43743" y="44844"/>
                  <a:pt x="43791" y="44796"/>
                </a:cubicBezTo>
                <a:cubicBezTo>
                  <a:pt x="44852" y="46194"/>
                  <a:pt x="46058" y="47400"/>
                  <a:pt x="47360" y="48413"/>
                </a:cubicBezTo>
                <a:cubicBezTo>
                  <a:pt x="49048" y="49667"/>
                  <a:pt x="50929" y="50535"/>
                  <a:pt x="52858" y="50873"/>
                </a:cubicBezTo>
                <a:cubicBezTo>
                  <a:pt x="53340" y="50969"/>
                  <a:pt x="53823" y="51017"/>
                  <a:pt x="54257" y="51017"/>
                </a:cubicBezTo>
                <a:cubicBezTo>
                  <a:pt x="54418" y="51033"/>
                  <a:pt x="54578" y="51039"/>
                  <a:pt x="54739" y="51039"/>
                </a:cubicBezTo>
                <a:cubicBezTo>
                  <a:pt x="55061" y="51039"/>
                  <a:pt x="55382" y="51017"/>
                  <a:pt x="55704" y="51017"/>
                </a:cubicBezTo>
                <a:cubicBezTo>
                  <a:pt x="56620" y="50921"/>
                  <a:pt x="57488" y="50680"/>
                  <a:pt x="58356" y="50390"/>
                </a:cubicBezTo>
                <a:cubicBezTo>
                  <a:pt x="59996" y="49763"/>
                  <a:pt x="61298" y="48654"/>
                  <a:pt x="62021" y="47400"/>
                </a:cubicBezTo>
                <a:cubicBezTo>
                  <a:pt x="62552" y="46339"/>
                  <a:pt x="62648" y="45278"/>
                  <a:pt x="62793" y="44121"/>
                </a:cubicBezTo>
                <a:cubicBezTo>
                  <a:pt x="62938" y="42915"/>
                  <a:pt x="63082" y="41565"/>
                  <a:pt x="63613" y="39635"/>
                </a:cubicBezTo>
                <a:cubicBezTo>
                  <a:pt x="63758" y="39201"/>
                  <a:pt x="63854" y="38767"/>
                  <a:pt x="63999" y="38382"/>
                </a:cubicBezTo>
                <a:cubicBezTo>
                  <a:pt x="64047" y="38189"/>
                  <a:pt x="64143" y="37996"/>
                  <a:pt x="64192" y="37851"/>
                </a:cubicBezTo>
                <a:cubicBezTo>
                  <a:pt x="64240" y="37658"/>
                  <a:pt x="64336" y="37513"/>
                  <a:pt x="64385" y="37321"/>
                </a:cubicBezTo>
                <a:cubicBezTo>
                  <a:pt x="64529" y="37031"/>
                  <a:pt x="64626" y="36694"/>
                  <a:pt x="64770" y="36404"/>
                </a:cubicBezTo>
                <a:cubicBezTo>
                  <a:pt x="64915" y="36163"/>
                  <a:pt x="65012" y="35874"/>
                  <a:pt x="65156" y="35633"/>
                </a:cubicBezTo>
                <a:cubicBezTo>
                  <a:pt x="65253" y="35391"/>
                  <a:pt x="65397" y="35150"/>
                  <a:pt x="65494" y="34909"/>
                </a:cubicBezTo>
                <a:cubicBezTo>
                  <a:pt x="65590" y="34668"/>
                  <a:pt x="65687" y="34427"/>
                  <a:pt x="65783" y="34186"/>
                </a:cubicBezTo>
                <a:cubicBezTo>
                  <a:pt x="65880" y="33945"/>
                  <a:pt x="65928" y="33703"/>
                  <a:pt x="65976" y="33414"/>
                </a:cubicBezTo>
                <a:cubicBezTo>
                  <a:pt x="66024" y="33173"/>
                  <a:pt x="66073" y="32884"/>
                  <a:pt x="66073" y="32642"/>
                </a:cubicBezTo>
                <a:cubicBezTo>
                  <a:pt x="66121" y="31919"/>
                  <a:pt x="65976" y="31147"/>
                  <a:pt x="65735" y="30376"/>
                </a:cubicBezTo>
                <a:cubicBezTo>
                  <a:pt x="65590" y="29990"/>
                  <a:pt x="65397" y="29652"/>
                  <a:pt x="65204" y="29266"/>
                </a:cubicBezTo>
                <a:cubicBezTo>
                  <a:pt x="65108" y="29074"/>
                  <a:pt x="65012" y="28881"/>
                  <a:pt x="64867" y="28688"/>
                </a:cubicBezTo>
                <a:cubicBezTo>
                  <a:pt x="64770" y="28543"/>
                  <a:pt x="64626" y="28350"/>
                  <a:pt x="64529" y="28157"/>
                </a:cubicBezTo>
                <a:cubicBezTo>
                  <a:pt x="63420" y="26759"/>
                  <a:pt x="61829" y="25553"/>
                  <a:pt x="59996" y="24830"/>
                </a:cubicBezTo>
                <a:cubicBezTo>
                  <a:pt x="58621" y="24287"/>
                  <a:pt x="57111" y="24016"/>
                  <a:pt x="55567" y="24016"/>
                </a:cubicBezTo>
                <a:cubicBezTo>
                  <a:pt x="55053" y="24016"/>
                  <a:pt x="54534" y="24046"/>
                  <a:pt x="54016" y="24106"/>
                </a:cubicBezTo>
                <a:cubicBezTo>
                  <a:pt x="52472" y="24251"/>
                  <a:pt x="50977" y="24637"/>
                  <a:pt x="49482" y="25167"/>
                </a:cubicBezTo>
                <a:cubicBezTo>
                  <a:pt x="49916" y="24974"/>
                  <a:pt x="50399" y="24830"/>
                  <a:pt x="50784" y="24588"/>
                </a:cubicBezTo>
                <a:cubicBezTo>
                  <a:pt x="51797" y="24154"/>
                  <a:pt x="52713" y="23624"/>
                  <a:pt x="53582" y="23045"/>
                </a:cubicBezTo>
                <a:cubicBezTo>
                  <a:pt x="54401" y="22418"/>
                  <a:pt x="55173" y="21743"/>
                  <a:pt x="55848" y="21020"/>
                </a:cubicBezTo>
                <a:cubicBezTo>
                  <a:pt x="56523" y="20248"/>
                  <a:pt x="57102" y="19428"/>
                  <a:pt x="57584" y="18560"/>
                </a:cubicBezTo>
                <a:cubicBezTo>
                  <a:pt x="58356" y="17065"/>
                  <a:pt x="58790" y="15425"/>
                  <a:pt x="58694" y="13737"/>
                </a:cubicBezTo>
                <a:cubicBezTo>
                  <a:pt x="58597" y="12724"/>
                  <a:pt x="58694" y="11712"/>
                  <a:pt x="58356" y="10747"/>
                </a:cubicBezTo>
                <a:cubicBezTo>
                  <a:pt x="58019" y="9782"/>
                  <a:pt x="57295" y="8866"/>
                  <a:pt x="56475" y="8239"/>
                </a:cubicBezTo>
                <a:cubicBezTo>
                  <a:pt x="56234" y="8094"/>
                  <a:pt x="56041" y="7950"/>
                  <a:pt x="55800" y="7805"/>
                </a:cubicBezTo>
                <a:cubicBezTo>
                  <a:pt x="55559" y="7660"/>
                  <a:pt x="55318" y="7564"/>
                  <a:pt x="55028" y="7419"/>
                </a:cubicBezTo>
                <a:cubicBezTo>
                  <a:pt x="54787" y="7275"/>
                  <a:pt x="54498" y="7178"/>
                  <a:pt x="54257" y="7082"/>
                </a:cubicBezTo>
                <a:cubicBezTo>
                  <a:pt x="53967" y="6937"/>
                  <a:pt x="53678" y="6792"/>
                  <a:pt x="53389" y="6648"/>
                </a:cubicBezTo>
                <a:cubicBezTo>
                  <a:pt x="53099" y="6551"/>
                  <a:pt x="52762" y="6358"/>
                  <a:pt x="52424" y="6214"/>
                </a:cubicBezTo>
                <a:cubicBezTo>
                  <a:pt x="52279" y="6117"/>
                  <a:pt x="52135" y="6021"/>
                  <a:pt x="51942" y="5924"/>
                </a:cubicBezTo>
                <a:cubicBezTo>
                  <a:pt x="51749" y="5828"/>
                  <a:pt x="51604" y="5731"/>
                  <a:pt x="51411" y="5635"/>
                </a:cubicBezTo>
                <a:cubicBezTo>
                  <a:pt x="51026" y="5394"/>
                  <a:pt x="50688" y="5153"/>
                  <a:pt x="50254" y="4911"/>
                </a:cubicBezTo>
                <a:cubicBezTo>
                  <a:pt x="48662" y="3850"/>
                  <a:pt x="47698" y="2982"/>
                  <a:pt x="46878" y="2162"/>
                </a:cubicBezTo>
                <a:cubicBezTo>
                  <a:pt x="46444" y="1777"/>
                  <a:pt x="46106" y="1439"/>
                  <a:pt x="45672" y="1101"/>
                </a:cubicBezTo>
                <a:cubicBezTo>
                  <a:pt x="45286" y="812"/>
                  <a:pt x="44804" y="523"/>
                  <a:pt x="44274" y="330"/>
                </a:cubicBezTo>
                <a:cubicBezTo>
                  <a:pt x="43682" y="111"/>
                  <a:pt x="43000" y="1"/>
                  <a:pt x="422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6" name="Google Shape;866;p13"/>
          <p:cNvSpPr/>
          <p:nvPr/>
        </p:nvSpPr>
        <p:spPr>
          <a:xfrm rot="10800000" flipH="1">
            <a:off x="8512900" y="1261368"/>
            <a:ext cx="63977" cy="92918"/>
          </a:xfrm>
          <a:custGeom>
            <a:avLst/>
            <a:gdLst/>
            <a:ahLst/>
            <a:cxnLst/>
            <a:rect l="l" t="t" r="r" b="b"/>
            <a:pathLst>
              <a:path w="8779" h="12746" extrusionOk="0">
                <a:moveTo>
                  <a:pt x="8291" y="1"/>
                </a:moveTo>
                <a:cubicBezTo>
                  <a:pt x="7733" y="1"/>
                  <a:pt x="5259" y="3204"/>
                  <a:pt x="2605" y="7440"/>
                </a:cubicBezTo>
                <a:cubicBezTo>
                  <a:pt x="2316" y="7923"/>
                  <a:pt x="2026" y="8453"/>
                  <a:pt x="1737" y="8935"/>
                </a:cubicBezTo>
                <a:cubicBezTo>
                  <a:pt x="1062" y="9997"/>
                  <a:pt x="483" y="11009"/>
                  <a:pt x="1" y="11877"/>
                </a:cubicBezTo>
                <a:cubicBezTo>
                  <a:pt x="194" y="11974"/>
                  <a:pt x="387" y="12070"/>
                  <a:pt x="531" y="12167"/>
                </a:cubicBezTo>
                <a:cubicBezTo>
                  <a:pt x="628" y="12263"/>
                  <a:pt x="772" y="12311"/>
                  <a:pt x="869" y="12408"/>
                </a:cubicBezTo>
                <a:cubicBezTo>
                  <a:pt x="1013" y="12504"/>
                  <a:pt x="1158" y="12601"/>
                  <a:pt x="1303" y="12745"/>
                </a:cubicBezTo>
                <a:cubicBezTo>
                  <a:pt x="1882" y="11926"/>
                  <a:pt x="2509" y="11009"/>
                  <a:pt x="3184" y="9997"/>
                </a:cubicBezTo>
                <a:cubicBezTo>
                  <a:pt x="3521" y="9514"/>
                  <a:pt x="3859" y="8984"/>
                  <a:pt x="4196" y="8405"/>
                </a:cubicBezTo>
                <a:cubicBezTo>
                  <a:pt x="6897" y="4064"/>
                  <a:pt x="8778" y="303"/>
                  <a:pt x="8344" y="13"/>
                </a:cubicBezTo>
                <a:cubicBezTo>
                  <a:pt x="8329" y="5"/>
                  <a:pt x="8311" y="1"/>
                  <a:pt x="829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7" name="Google Shape;867;p13"/>
          <p:cNvSpPr/>
          <p:nvPr/>
        </p:nvSpPr>
        <p:spPr>
          <a:xfrm rot="10800000" flipH="1">
            <a:off x="8519227" y="1255743"/>
            <a:ext cx="67490" cy="62913"/>
          </a:xfrm>
          <a:custGeom>
            <a:avLst/>
            <a:gdLst/>
            <a:ahLst/>
            <a:cxnLst/>
            <a:rect l="l" t="t" r="r" b="b"/>
            <a:pathLst>
              <a:path w="9261" h="8630" extrusionOk="0">
                <a:moveTo>
                  <a:pt x="8791" y="0"/>
                </a:moveTo>
                <a:cubicBezTo>
                  <a:pt x="8101" y="0"/>
                  <a:pt x="5497" y="2061"/>
                  <a:pt x="2605" y="4819"/>
                </a:cubicBezTo>
                <a:cubicBezTo>
                  <a:pt x="2509" y="4916"/>
                  <a:pt x="2412" y="5012"/>
                  <a:pt x="2316" y="5109"/>
                </a:cubicBezTo>
                <a:cubicBezTo>
                  <a:pt x="1448" y="5977"/>
                  <a:pt x="676" y="6796"/>
                  <a:pt x="1" y="7520"/>
                </a:cubicBezTo>
                <a:cubicBezTo>
                  <a:pt x="145" y="7616"/>
                  <a:pt x="290" y="7713"/>
                  <a:pt x="435" y="7857"/>
                </a:cubicBezTo>
                <a:cubicBezTo>
                  <a:pt x="676" y="8099"/>
                  <a:pt x="965" y="8340"/>
                  <a:pt x="1206" y="8629"/>
                </a:cubicBezTo>
                <a:cubicBezTo>
                  <a:pt x="2026" y="7906"/>
                  <a:pt x="2943" y="7086"/>
                  <a:pt x="3907" y="6170"/>
                </a:cubicBezTo>
                <a:cubicBezTo>
                  <a:pt x="7042" y="3131"/>
                  <a:pt x="9261" y="430"/>
                  <a:pt x="8923" y="45"/>
                </a:cubicBezTo>
                <a:cubicBezTo>
                  <a:pt x="8893" y="15"/>
                  <a:pt x="8849" y="0"/>
                  <a:pt x="87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8" name="Google Shape;868;p13"/>
          <p:cNvSpPr/>
          <p:nvPr/>
        </p:nvSpPr>
        <p:spPr>
          <a:xfrm rot="10800000" flipH="1">
            <a:off x="8573366" y="1359461"/>
            <a:ext cx="19691" cy="19690"/>
          </a:xfrm>
          <a:custGeom>
            <a:avLst/>
            <a:gdLst/>
            <a:ahLst/>
            <a:cxnLst/>
            <a:rect l="l" t="t" r="r" b="b"/>
            <a:pathLst>
              <a:path w="2702" h="2701" extrusionOk="0">
                <a:moveTo>
                  <a:pt x="1351" y="0"/>
                </a:moveTo>
                <a:cubicBezTo>
                  <a:pt x="628" y="0"/>
                  <a:pt x="1" y="579"/>
                  <a:pt x="1" y="1351"/>
                </a:cubicBezTo>
                <a:cubicBezTo>
                  <a:pt x="1" y="2074"/>
                  <a:pt x="628" y="2701"/>
                  <a:pt x="1351" y="2701"/>
                </a:cubicBezTo>
                <a:cubicBezTo>
                  <a:pt x="2075" y="2701"/>
                  <a:pt x="2702" y="2074"/>
                  <a:pt x="2702" y="1351"/>
                </a:cubicBezTo>
                <a:cubicBezTo>
                  <a:pt x="2702" y="579"/>
                  <a:pt x="2075" y="0"/>
                  <a:pt x="135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9" name="Google Shape;869;p13"/>
          <p:cNvSpPr/>
          <p:nvPr/>
        </p:nvSpPr>
        <p:spPr>
          <a:xfrm rot="10800000" flipH="1">
            <a:off x="8505873" y="1265590"/>
            <a:ext cx="34798" cy="82311"/>
          </a:xfrm>
          <a:custGeom>
            <a:avLst/>
            <a:gdLst/>
            <a:ahLst/>
            <a:cxnLst/>
            <a:rect l="l" t="t" r="r" b="b"/>
            <a:pathLst>
              <a:path w="4775" h="11291" extrusionOk="0">
                <a:moveTo>
                  <a:pt x="4260" y="1"/>
                </a:moveTo>
                <a:cubicBezTo>
                  <a:pt x="3746" y="1"/>
                  <a:pt x="2287" y="3181"/>
                  <a:pt x="1013" y="7191"/>
                </a:cubicBezTo>
                <a:cubicBezTo>
                  <a:pt x="627" y="8445"/>
                  <a:pt x="289" y="9603"/>
                  <a:pt x="0" y="10616"/>
                </a:cubicBezTo>
                <a:cubicBezTo>
                  <a:pt x="338" y="10760"/>
                  <a:pt x="675" y="10857"/>
                  <a:pt x="965" y="11001"/>
                </a:cubicBezTo>
                <a:cubicBezTo>
                  <a:pt x="1158" y="11098"/>
                  <a:pt x="1351" y="11194"/>
                  <a:pt x="1495" y="11291"/>
                </a:cubicBezTo>
                <a:cubicBezTo>
                  <a:pt x="1881" y="10326"/>
                  <a:pt x="2267" y="9217"/>
                  <a:pt x="2701" y="8059"/>
                </a:cubicBezTo>
                <a:cubicBezTo>
                  <a:pt x="2701" y="7963"/>
                  <a:pt x="2749" y="7867"/>
                  <a:pt x="2749" y="7770"/>
                </a:cubicBezTo>
                <a:cubicBezTo>
                  <a:pt x="4099" y="3671"/>
                  <a:pt x="4775" y="198"/>
                  <a:pt x="4292" y="5"/>
                </a:cubicBezTo>
                <a:cubicBezTo>
                  <a:pt x="4282" y="2"/>
                  <a:pt x="4271" y="1"/>
                  <a:pt x="426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0" name="Google Shape;870;p13"/>
          <p:cNvSpPr/>
          <p:nvPr/>
        </p:nvSpPr>
        <p:spPr>
          <a:xfrm rot="10800000" flipH="1">
            <a:off x="8534696" y="1356998"/>
            <a:ext cx="12309" cy="12313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21" y="1"/>
                </a:moveTo>
                <a:cubicBezTo>
                  <a:pt x="387" y="1"/>
                  <a:pt x="1" y="386"/>
                  <a:pt x="1" y="869"/>
                </a:cubicBezTo>
                <a:cubicBezTo>
                  <a:pt x="1" y="1303"/>
                  <a:pt x="387" y="1689"/>
                  <a:pt x="821" y="1689"/>
                </a:cubicBezTo>
                <a:cubicBezTo>
                  <a:pt x="1303" y="1689"/>
                  <a:pt x="1689" y="1303"/>
                  <a:pt x="1689" y="869"/>
                </a:cubicBezTo>
                <a:cubicBezTo>
                  <a:pt x="1689" y="386"/>
                  <a:pt x="1303" y="1"/>
                  <a:pt x="82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1" name="Google Shape;871;p13"/>
          <p:cNvSpPr/>
          <p:nvPr/>
        </p:nvSpPr>
        <p:spPr>
          <a:xfrm rot="10800000" flipH="1">
            <a:off x="8535753" y="1187981"/>
            <a:ext cx="101231" cy="32973"/>
          </a:xfrm>
          <a:custGeom>
            <a:avLst/>
            <a:gdLst/>
            <a:ahLst/>
            <a:cxnLst/>
            <a:rect l="l" t="t" r="r" b="b"/>
            <a:pathLst>
              <a:path w="13891" h="4523" extrusionOk="0">
                <a:moveTo>
                  <a:pt x="338" y="1"/>
                </a:moveTo>
                <a:cubicBezTo>
                  <a:pt x="338" y="194"/>
                  <a:pt x="290" y="338"/>
                  <a:pt x="290" y="531"/>
                </a:cubicBezTo>
                <a:cubicBezTo>
                  <a:pt x="242" y="724"/>
                  <a:pt x="193" y="869"/>
                  <a:pt x="145" y="1062"/>
                </a:cubicBezTo>
                <a:cubicBezTo>
                  <a:pt x="97" y="1206"/>
                  <a:pt x="49" y="1399"/>
                  <a:pt x="0" y="1544"/>
                </a:cubicBezTo>
                <a:cubicBezTo>
                  <a:pt x="772" y="1833"/>
                  <a:pt x="1688" y="2074"/>
                  <a:pt x="2653" y="2364"/>
                </a:cubicBezTo>
                <a:cubicBezTo>
                  <a:pt x="3280" y="2557"/>
                  <a:pt x="3859" y="2701"/>
                  <a:pt x="4534" y="2894"/>
                </a:cubicBezTo>
                <a:cubicBezTo>
                  <a:pt x="8344" y="3893"/>
                  <a:pt x="11643" y="4523"/>
                  <a:pt x="13039" y="4523"/>
                </a:cubicBezTo>
                <a:cubicBezTo>
                  <a:pt x="13463" y="4523"/>
                  <a:pt x="13712" y="4465"/>
                  <a:pt x="13745" y="4341"/>
                </a:cubicBezTo>
                <a:cubicBezTo>
                  <a:pt x="13890" y="3859"/>
                  <a:pt x="9935" y="2412"/>
                  <a:pt x="4968" y="1062"/>
                </a:cubicBezTo>
                <a:cubicBezTo>
                  <a:pt x="4389" y="917"/>
                  <a:pt x="3859" y="772"/>
                  <a:pt x="3280" y="628"/>
                </a:cubicBezTo>
                <a:cubicBezTo>
                  <a:pt x="2219" y="387"/>
                  <a:pt x="1254" y="194"/>
                  <a:pt x="33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2" name="Google Shape;872;p13"/>
          <p:cNvSpPr/>
          <p:nvPr/>
        </p:nvSpPr>
        <p:spPr>
          <a:xfrm rot="10800000" flipH="1">
            <a:off x="8531882" y="1167956"/>
            <a:ext cx="74872" cy="45264"/>
          </a:xfrm>
          <a:custGeom>
            <a:avLst/>
            <a:gdLst/>
            <a:ahLst/>
            <a:cxnLst/>
            <a:rect l="l" t="t" r="r" b="b"/>
            <a:pathLst>
              <a:path w="10274" h="6209" extrusionOk="0">
                <a:moveTo>
                  <a:pt x="676" y="1"/>
                </a:moveTo>
                <a:cubicBezTo>
                  <a:pt x="628" y="145"/>
                  <a:pt x="580" y="338"/>
                  <a:pt x="531" y="483"/>
                </a:cubicBezTo>
                <a:cubicBezTo>
                  <a:pt x="387" y="869"/>
                  <a:pt x="194" y="1206"/>
                  <a:pt x="1" y="1544"/>
                </a:cubicBezTo>
                <a:cubicBezTo>
                  <a:pt x="821" y="2075"/>
                  <a:pt x="1737" y="2605"/>
                  <a:pt x="2702" y="3136"/>
                </a:cubicBezTo>
                <a:cubicBezTo>
                  <a:pt x="6019" y="4983"/>
                  <a:pt x="8933" y="6209"/>
                  <a:pt x="9791" y="6209"/>
                </a:cubicBezTo>
                <a:cubicBezTo>
                  <a:pt x="9919" y="6209"/>
                  <a:pt x="10001" y="6182"/>
                  <a:pt x="10032" y="6126"/>
                </a:cubicBezTo>
                <a:cubicBezTo>
                  <a:pt x="10273" y="5692"/>
                  <a:pt x="7380" y="3618"/>
                  <a:pt x="3618" y="1544"/>
                </a:cubicBezTo>
                <a:cubicBezTo>
                  <a:pt x="3473" y="1448"/>
                  <a:pt x="3329" y="1351"/>
                  <a:pt x="3184" y="1303"/>
                </a:cubicBezTo>
                <a:cubicBezTo>
                  <a:pt x="2316" y="821"/>
                  <a:pt x="1448" y="387"/>
                  <a:pt x="67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3" name="Google Shape;873;p13"/>
          <p:cNvSpPr/>
          <p:nvPr/>
        </p:nvSpPr>
        <p:spPr>
          <a:xfrm rot="10800000" flipH="1">
            <a:off x="8537859" y="1215996"/>
            <a:ext cx="81197" cy="13742"/>
          </a:xfrm>
          <a:custGeom>
            <a:avLst/>
            <a:gdLst/>
            <a:ahLst/>
            <a:cxnLst/>
            <a:rect l="l" t="t" r="r" b="b"/>
            <a:pathLst>
              <a:path w="11142" h="1885" extrusionOk="0">
                <a:moveTo>
                  <a:pt x="3329" y="0"/>
                </a:moveTo>
                <a:cubicBezTo>
                  <a:pt x="2171" y="0"/>
                  <a:pt x="1062" y="0"/>
                  <a:pt x="97" y="48"/>
                </a:cubicBezTo>
                <a:cubicBezTo>
                  <a:pt x="97" y="434"/>
                  <a:pt x="97" y="820"/>
                  <a:pt x="49" y="1206"/>
                </a:cubicBezTo>
                <a:cubicBezTo>
                  <a:pt x="49" y="1399"/>
                  <a:pt x="1" y="1543"/>
                  <a:pt x="1" y="1736"/>
                </a:cubicBezTo>
                <a:cubicBezTo>
                  <a:pt x="917" y="1784"/>
                  <a:pt x="1930" y="1833"/>
                  <a:pt x="2991" y="1833"/>
                </a:cubicBezTo>
                <a:cubicBezTo>
                  <a:pt x="3087" y="1881"/>
                  <a:pt x="3184" y="1881"/>
                  <a:pt x="3280" y="1881"/>
                </a:cubicBezTo>
                <a:cubicBezTo>
                  <a:pt x="3527" y="1884"/>
                  <a:pt x="3771" y="1885"/>
                  <a:pt x="4012" y="1885"/>
                </a:cubicBezTo>
                <a:cubicBezTo>
                  <a:pt x="8009" y="1885"/>
                  <a:pt x="11141" y="1516"/>
                  <a:pt x="11141" y="1061"/>
                </a:cubicBezTo>
                <a:cubicBezTo>
                  <a:pt x="11141" y="531"/>
                  <a:pt x="7621" y="48"/>
                  <a:pt x="332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4" name="Google Shape;874;p13"/>
          <p:cNvSpPr/>
          <p:nvPr/>
        </p:nvSpPr>
        <p:spPr>
          <a:xfrm rot="10800000" flipH="1">
            <a:off x="8489698" y="1077853"/>
            <a:ext cx="13715" cy="103372"/>
          </a:xfrm>
          <a:custGeom>
            <a:avLst/>
            <a:gdLst/>
            <a:ahLst/>
            <a:cxnLst/>
            <a:rect l="l" t="t" r="r" b="b"/>
            <a:pathLst>
              <a:path w="1882" h="14180" extrusionOk="0">
                <a:moveTo>
                  <a:pt x="1785" y="0"/>
                </a:moveTo>
                <a:cubicBezTo>
                  <a:pt x="1592" y="49"/>
                  <a:pt x="1399" y="97"/>
                  <a:pt x="1206" y="97"/>
                </a:cubicBezTo>
                <a:cubicBezTo>
                  <a:pt x="1062" y="145"/>
                  <a:pt x="869" y="145"/>
                  <a:pt x="676" y="145"/>
                </a:cubicBezTo>
                <a:cubicBezTo>
                  <a:pt x="603" y="169"/>
                  <a:pt x="519" y="181"/>
                  <a:pt x="435" y="181"/>
                </a:cubicBezTo>
                <a:cubicBezTo>
                  <a:pt x="350" y="181"/>
                  <a:pt x="266" y="169"/>
                  <a:pt x="194" y="145"/>
                </a:cubicBezTo>
                <a:cubicBezTo>
                  <a:pt x="145" y="1013"/>
                  <a:pt x="97" y="1978"/>
                  <a:pt x="49" y="2991"/>
                </a:cubicBezTo>
                <a:cubicBezTo>
                  <a:pt x="49" y="3569"/>
                  <a:pt x="49" y="4244"/>
                  <a:pt x="49" y="4871"/>
                </a:cubicBezTo>
                <a:cubicBezTo>
                  <a:pt x="1" y="10032"/>
                  <a:pt x="435" y="14179"/>
                  <a:pt x="917" y="14179"/>
                </a:cubicBezTo>
                <a:cubicBezTo>
                  <a:pt x="1447" y="14179"/>
                  <a:pt x="1882" y="10032"/>
                  <a:pt x="1882" y="4871"/>
                </a:cubicBezTo>
                <a:cubicBezTo>
                  <a:pt x="1882" y="4293"/>
                  <a:pt x="1882" y="3714"/>
                  <a:pt x="1882" y="3135"/>
                </a:cubicBezTo>
                <a:cubicBezTo>
                  <a:pt x="1882" y="2026"/>
                  <a:pt x="1833" y="965"/>
                  <a:pt x="178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5" name="Google Shape;875;p13"/>
          <p:cNvSpPr/>
          <p:nvPr/>
        </p:nvSpPr>
        <p:spPr>
          <a:xfrm rot="10800000" flipH="1">
            <a:off x="8465088" y="1102449"/>
            <a:ext cx="29529" cy="78776"/>
          </a:xfrm>
          <a:custGeom>
            <a:avLst/>
            <a:gdLst/>
            <a:ahLst/>
            <a:cxnLst/>
            <a:rect l="l" t="t" r="r" b="b"/>
            <a:pathLst>
              <a:path w="4052" h="10806" extrusionOk="0">
                <a:moveTo>
                  <a:pt x="2364" y="0"/>
                </a:moveTo>
                <a:cubicBezTo>
                  <a:pt x="2074" y="917"/>
                  <a:pt x="1785" y="1930"/>
                  <a:pt x="1544" y="2942"/>
                </a:cubicBezTo>
                <a:cubicBezTo>
                  <a:pt x="483" y="7138"/>
                  <a:pt x="1" y="10659"/>
                  <a:pt x="483" y="10803"/>
                </a:cubicBezTo>
                <a:cubicBezTo>
                  <a:pt x="491" y="10805"/>
                  <a:pt x="498" y="10806"/>
                  <a:pt x="506" y="10806"/>
                </a:cubicBezTo>
                <a:cubicBezTo>
                  <a:pt x="1049" y="10806"/>
                  <a:pt x="2283" y="7560"/>
                  <a:pt x="3328" y="3425"/>
                </a:cubicBezTo>
                <a:cubicBezTo>
                  <a:pt x="3377" y="3280"/>
                  <a:pt x="3425" y="3135"/>
                  <a:pt x="3425" y="2991"/>
                </a:cubicBezTo>
                <a:cubicBezTo>
                  <a:pt x="3714" y="1978"/>
                  <a:pt x="3907" y="1013"/>
                  <a:pt x="4052" y="145"/>
                </a:cubicBezTo>
                <a:lnTo>
                  <a:pt x="4052" y="145"/>
                </a:lnTo>
                <a:cubicBezTo>
                  <a:pt x="3979" y="169"/>
                  <a:pt x="3895" y="181"/>
                  <a:pt x="3811" y="181"/>
                </a:cubicBezTo>
                <a:cubicBezTo>
                  <a:pt x="3726" y="181"/>
                  <a:pt x="3642" y="169"/>
                  <a:pt x="3570" y="145"/>
                </a:cubicBezTo>
                <a:cubicBezTo>
                  <a:pt x="3184" y="145"/>
                  <a:pt x="2750" y="97"/>
                  <a:pt x="236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6" name="Google Shape;876;p13"/>
          <p:cNvSpPr/>
          <p:nvPr/>
        </p:nvSpPr>
        <p:spPr>
          <a:xfrm rot="10800000" flipH="1">
            <a:off x="8486534" y="1050085"/>
            <a:ext cx="19691" cy="19348"/>
          </a:xfrm>
          <a:custGeom>
            <a:avLst/>
            <a:gdLst/>
            <a:ahLst/>
            <a:cxnLst/>
            <a:rect l="l" t="t" r="r" b="b"/>
            <a:pathLst>
              <a:path w="2702" h="2654" extrusionOk="0">
                <a:moveTo>
                  <a:pt x="1351" y="1"/>
                </a:moveTo>
                <a:cubicBezTo>
                  <a:pt x="628" y="1"/>
                  <a:pt x="1" y="580"/>
                  <a:pt x="1" y="1351"/>
                </a:cubicBezTo>
                <a:cubicBezTo>
                  <a:pt x="1" y="2075"/>
                  <a:pt x="628" y="2653"/>
                  <a:pt x="1351" y="2653"/>
                </a:cubicBezTo>
                <a:cubicBezTo>
                  <a:pt x="2123" y="2653"/>
                  <a:pt x="2701" y="2075"/>
                  <a:pt x="2701" y="1351"/>
                </a:cubicBezTo>
                <a:cubicBezTo>
                  <a:pt x="2701" y="580"/>
                  <a:pt x="2123" y="1"/>
                  <a:pt x="13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7" name="Google Shape;877;p13"/>
          <p:cNvSpPr/>
          <p:nvPr/>
        </p:nvSpPr>
        <p:spPr>
          <a:xfrm rot="10800000" flipH="1">
            <a:off x="8457354" y="1081372"/>
            <a:ext cx="12309" cy="12313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69" y="0"/>
                </a:moveTo>
                <a:cubicBezTo>
                  <a:pt x="387" y="0"/>
                  <a:pt x="1" y="338"/>
                  <a:pt x="1" y="820"/>
                </a:cubicBezTo>
                <a:cubicBezTo>
                  <a:pt x="1" y="1302"/>
                  <a:pt x="387" y="1688"/>
                  <a:pt x="869" y="1688"/>
                </a:cubicBezTo>
                <a:cubicBezTo>
                  <a:pt x="1351" y="1688"/>
                  <a:pt x="1689" y="1302"/>
                  <a:pt x="1689" y="820"/>
                </a:cubicBezTo>
                <a:cubicBezTo>
                  <a:pt x="1689" y="338"/>
                  <a:pt x="1351" y="0"/>
                  <a:pt x="8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8" name="Google Shape;878;p13"/>
          <p:cNvSpPr/>
          <p:nvPr/>
        </p:nvSpPr>
        <p:spPr>
          <a:xfrm rot="10800000" flipH="1">
            <a:off x="8498489" y="1102427"/>
            <a:ext cx="29179" cy="81262"/>
          </a:xfrm>
          <a:custGeom>
            <a:avLst/>
            <a:gdLst/>
            <a:ahLst/>
            <a:cxnLst/>
            <a:rect l="l" t="t" r="r" b="b"/>
            <a:pathLst>
              <a:path w="4004" h="11147" extrusionOk="0">
                <a:moveTo>
                  <a:pt x="1640" y="1"/>
                </a:moveTo>
                <a:cubicBezTo>
                  <a:pt x="1302" y="146"/>
                  <a:pt x="917" y="290"/>
                  <a:pt x="579" y="338"/>
                </a:cubicBezTo>
                <a:cubicBezTo>
                  <a:pt x="386" y="387"/>
                  <a:pt x="193" y="435"/>
                  <a:pt x="0" y="435"/>
                </a:cubicBezTo>
                <a:cubicBezTo>
                  <a:pt x="193" y="1399"/>
                  <a:pt x="434" y="2412"/>
                  <a:pt x="676" y="3473"/>
                </a:cubicBezTo>
                <a:cubicBezTo>
                  <a:pt x="724" y="3570"/>
                  <a:pt x="724" y="3666"/>
                  <a:pt x="724" y="3763"/>
                </a:cubicBezTo>
                <a:cubicBezTo>
                  <a:pt x="1762" y="7870"/>
                  <a:pt x="2986" y="11146"/>
                  <a:pt x="3490" y="11146"/>
                </a:cubicBezTo>
                <a:cubicBezTo>
                  <a:pt x="3500" y="11146"/>
                  <a:pt x="3511" y="11145"/>
                  <a:pt x="3521" y="11141"/>
                </a:cubicBezTo>
                <a:cubicBezTo>
                  <a:pt x="4003" y="11045"/>
                  <a:pt x="3569" y="7524"/>
                  <a:pt x="2556" y="3329"/>
                </a:cubicBezTo>
                <a:cubicBezTo>
                  <a:pt x="2267" y="2123"/>
                  <a:pt x="1929" y="1014"/>
                  <a:pt x="164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9" name="Google Shape;879;p13"/>
          <p:cNvSpPr/>
          <p:nvPr/>
        </p:nvSpPr>
        <p:spPr>
          <a:xfrm rot="10800000" flipH="1">
            <a:off x="8523098" y="1081372"/>
            <a:ext cx="12309" cy="12313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20" y="0"/>
                </a:moveTo>
                <a:cubicBezTo>
                  <a:pt x="386" y="0"/>
                  <a:pt x="0" y="386"/>
                  <a:pt x="0" y="868"/>
                </a:cubicBezTo>
                <a:cubicBezTo>
                  <a:pt x="0" y="1351"/>
                  <a:pt x="386" y="1688"/>
                  <a:pt x="820" y="1688"/>
                </a:cubicBezTo>
                <a:cubicBezTo>
                  <a:pt x="1302" y="1688"/>
                  <a:pt x="1688" y="1351"/>
                  <a:pt x="1688" y="868"/>
                </a:cubicBezTo>
                <a:cubicBezTo>
                  <a:pt x="1688" y="386"/>
                  <a:pt x="1302" y="0"/>
                  <a:pt x="82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0" name="Google Shape;880;p13"/>
          <p:cNvSpPr/>
          <p:nvPr/>
        </p:nvSpPr>
        <p:spPr>
          <a:xfrm rot="10800000" flipH="1">
            <a:off x="8358217" y="1170245"/>
            <a:ext cx="94548" cy="43324"/>
          </a:xfrm>
          <a:custGeom>
            <a:avLst/>
            <a:gdLst/>
            <a:ahLst/>
            <a:cxnLst/>
            <a:rect l="l" t="t" r="r" b="b"/>
            <a:pathLst>
              <a:path w="12974" h="5943" extrusionOk="0">
                <a:moveTo>
                  <a:pt x="12299" y="0"/>
                </a:moveTo>
                <a:cubicBezTo>
                  <a:pt x="11672" y="193"/>
                  <a:pt x="10948" y="483"/>
                  <a:pt x="10225" y="772"/>
                </a:cubicBezTo>
                <a:cubicBezTo>
                  <a:pt x="9646" y="965"/>
                  <a:pt x="9067" y="1206"/>
                  <a:pt x="8440" y="1447"/>
                </a:cubicBezTo>
                <a:cubicBezTo>
                  <a:pt x="3666" y="3425"/>
                  <a:pt x="0" y="5402"/>
                  <a:pt x="193" y="5836"/>
                </a:cubicBezTo>
                <a:cubicBezTo>
                  <a:pt x="222" y="5908"/>
                  <a:pt x="336" y="5942"/>
                  <a:pt x="524" y="5942"/>
                </a:cubicBezTo>
                <a:cubicBezTo>
                  <a:pt x="1598" y="5942"/>
                  <a:pt x="5102" y="4825"/>
                  <a:pt x="9164" y="3184"/>
                </a:cubicBezTo>
                <a:cubicBezTo>
                  <a:pt x="9694" y="2942"/>
                  <a:pt x="10225" y="2701"/>
                  <a:pt x="10755" y="2508"/>
                </a:cubicBezTo>
                <a:cubicBezTo>
                  <a:pt x="11527" y="2171"/>
                  <a:pt x="12299" y="1833"/>
                  <a:pt x="12974" y="1496"/>
                </a:cubicBezTo>
                <a:cubicBezTo>
                  <a:pt x="12877" y="1351"/>
                  <a:pt x="12829" y="1254"/>
                  <a:pt x="12733" y="1110"/>
                </a:cubicBezTo>
                <a:cubicBezTo>
                  <a:pt x="12636" y="869"/>
                  <a:pt x="12540" y="627"/>
                  <a:pt x="12443" y="386"/>
                </a:cubicBezTo>
                <a:cubicBezTo>
                  <a:pt x="12395" y="242"/>
                  <a:pt x="12347" y="97"/>
                  <a:pt x="122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1" name="Google Shape;881;p13"/>
          <p:cNvSpPr/>
          <p:nvPr/>
        </p:nvSpPr>
        <p:spPr>
          <a:xfrm rot="10800000" flipH="1">
            <a:off x="8371222" y="1203669"/>
            <a:ext cx="77685" cy="19741"/>
          </a:xfrm>
          <a:custGeom>
            <a:avLst/>
            <a:gdLst/>
            <a:ahLst/>
            <a:cxnLst/>
            <a:rect l="l" t="t" r="r" b="b"/>
            <a:pathLst>
              <a:path w="10660" h="2708" extrusionOk="0">
                <a:moveTo>
                  <a:pt x="10322" y="0"/>
                </a:moveTo>
                <a:cubicBezTo>
                  <a:pt x="9502" y="97"/>
                  <a:pt x="8634" y="193"/>
                  <a:pt x="7717" y="338"/>
                </a:cubicBezTo>
                <a:cubicBezTo>
                  <a:pt x="3425" y="965"/>
                  <a:pt x="1" y="1881"/>
                  <a:pt x="97" y="2363"/>
                </a:cubicBezTo>
                <a:cubicBezTo>
                  <a:pt x="118" y="2596"/>
                  <a:pt x="814" y="2708"/>
                  <a:pt x="1951" y="2708"/>
                </a:cubicBezTo>
                <a:cubicBezTo>
                  <a:pt x="3409" y="2708"/>
                  <a:pt x="5594" y="2523"/>
                  <a:pt x="8007" y="2170"/>
                </a:cubicBezTo>
                <a:cubicBezTo>
                  <a:pt x="8151" y="2170"/>
                  <a:pt x="8296" y="2122"/>
                  <a:pt x="8441" y="2122"/>
                </a:cubicBezTo>
                <a:cubicBezTo>
                  <a:pt x="9212" y="1977"/>
                  <a:pt x="9936" y="1881"/>
                  <a:pt x="10659" y="1736"/>
                </a:cubicBezTo>
                <a:cubicBezTo>
                  <a:pt x="10611" y="1592"/>
                  <a:pt x="10563" y="1447"/>
                  <a:pt x="10515" y="1350"/>
                </a:cubicBezTo>
                <a:cubicBezTo>
                  <a:pt x="10418" y="916"/>
                  <a:pt x="10322" y="482"/>
                  <a:pt x="103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2" name="Google Shape;882;p13"/>
          <p:cNvSpPr/>
          <p:nvPr/>
        </p:nvSpPr>
        <p:spPr>
          <a:xfrm rot="10800000" flipH="1">
            <a:off x="8333258" y="1154151"/>
            <a:ext cx="19334" cy="19690"/>
          </a:xfrm>
          <a:custGeom>
            <a:avLst/>
            <a:gdLst/>
            <a:ahLst/>
            <a:cxnLst/>
            <a:rect l="l" t="t" r="r" b="b"/>
            <a:pathLst>
              <a:path w="2653" h="2701" extrusionOk="0">
                <a:moveTo>
                  <a:pt x="1302" y="0"/>
                </a:moveTo>
                <a:cubicBezTo>
                  <a:pt x="579" y="0"/>
                  <a:pt x="0" y="627"/>
                  <a:pt x="0" y="1351"/>
                </a:cubicBezTo>
                <a:cubicBezTo>
                  <a:pt x="0" y="2074"/>
                  <a:pt x="579" y="2701"/>
                  <a:pt x="1302" y="2701"/>
                </a:cubicBezTo>
                <a:cubicBezTo>
                  <a:pt x="2074" y="2701"/>
                  <a:pt x="2653" y="2074"/>
                  <a:pt x="2653" y="1351"/>
                </a:cubicBezTo>
                <a:cubicBezTo>
                  <a:pt x="2653" y="627"/>
                  <a:pt x="2074" y="0"/>
                  <a:pt x="130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3" name="Google Shape;883;p13"/>
          <p:cNvSpPr/>
          <p:nvPr/>
        </p:nvSpPr>
        <p:spPr>
          <a:xfrm rot="10800000" flipH="1">
            <a:off x="8349776" y="1198792"/>
            <a:ext cx="12666" cy="12313"/>
          </a:xfrm>
          <a:custGeom>
            <a:avLst/>
            <a:gdLst/>
            <a:ahLst/>
            <a:cxnLst/>
            <a:rect l="l" t="t" r="r" b="b"/>
            <a:pathLst>
              <a:path w="1738" h="1689" extrusionOk="0">
                <a:moveTo>
                  <a:pt x="869" y="0"/>
                </a:moveTo>
                <a:cubicBezTo>
                  <a:pt x="387" y="0"/>
                  <a:pt x="1" y="386"/>
                  <a:pt x="1" y="820"/>
                </a:cubicBezTo>
                <a:cubicBezTo>
                  <a:pt x="1" y="1302"/>
                  <a:pt x="387" y="1688"/>
                  <a:pt x="869" y="1688"/>
                </a:cubicBezTo>
                <a:cubicBezTo>
                  <a:pt x="1351" y="1688"/>
                  <a:pt x="1737" y="1302"/>
                  <a:pt x="1737" y="820"/>
                </a:cubicBezTo>
                <a:cubicBezTo>
                  <a:pt x="1737" y="386"/>
                  <a:pt x="1351" y="0"/>
                  <a:pt x="8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4" name="Google Shape;884;p13"/>
          <p:cNvSpPr/>
          <p:nvPr/>
        </p:nvSpPr>
        <p:spPr>
          <a:xfrm rot="10800000" flipH="1">
            <a:off x="8390561" y="1154367"/>
            <a:ext cx="67839" cy="51117"/>
          </a:xfrm>
          <a:custGeom>
            <a:avLst/>
            <a:gdLst/>
            <a:ahLst/>
            <a:cxnLst/>
            <a:rect l="l" t="t" r="r" b="b"/>
            <a:pathLst>
              <a:path w="9309" h="7012" extrusionOk="0">
                <a:moveTo>
                  <a:pt x="8296" y="1"/>
                </a:moveTo>
                <a:cubicBezTo>
                  <a:pt x="7669" y="435"/>
                  <a:pt x="6993" y="869"/>
                  <a:pt x="6318" y="1399"/>
                </a:cubicBezTo>
                <a:cubicBezTo>
                  <a:pt x="6222" y="1448"/>
                  <a:pt x="6174" y="1496"/>
                  <a:pt x="6077" y="1544"/>
                </a:cubicBezTo>
                <a:cubicBezTo>
                  <a:pt x="2605" y="4148"/>
                  <a:pt x="0" y="6560"/>
                  <a:pt x="338" y="6946"/>
                </a:cubicBezTo>
                <a:cubicBezTo>
                  <a:pt x="368" y="6990"/>
                  <a:pt x="428" y="7012"/>
                  <a:pt x="514" y="7012"/>
                </a:cubicBezTo>
                <a:cubicBezTo>
                  <a:pt x="1269" y="7012"/>
                  <a:pt x="4072" y="5375"/>
                  <a:pt x="7186" y="3039"/>
                </a:cubicBezTo>
                <a:cubicBezTo>
                  <a:pt x="7958" y="2509"/>
                  <a:pt x="8633" y="1930"/>
                  <a:pt x="9308" y="1448"/>
                </a:cubicBezTo>
                <a:cubicBezTo>
                  <a:pt x="9212" y="1351"/>
                  <a:pt x="9115" y="1255"/>
                  <a:pt x="9067" y="1158"/>
                </a:cubicBezTo>
                <a:cubicBezTo>
                  <a:pt x="8826" y="917"/>
                  <a:pt x="8681" y="676"/>
                  <a:pt x="8537" y="387"/>
                </a:cubicBezTo>
                <a:cubicBezTo>
                  <a:pt x="8440" y="242"/>
                  <a:pt x="8392" y="145"/>
                  <a:pt x="829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5" name="Google Shape;885;p13"/>
          <p:cNvSpPr/>
          <p:nvPr/>
        </p:nvSpPr>
        <p:spPr>
          <a:xfrm rot="10800000" flipH="1">
            <a:off x="8374743" y="1138325"/>
            <a:ext cx="12658" cy="12313"/>
          </a:xfrm>
          <a:custGeom>
            <a:avLst/>
            <a:gdLst/>
            <a:ahLst/>
            <a:cxnLst/>
            <a:rect l="l" t="t" r="r" b="b"/>
            <a:pathLst>
              <a:path w="1737" h="1689" extrusionOk="0">
                <a:moveTo>
                  <a:pt x="868" y="0"/>
                </a:moveTo>
                <a:cubicBezTo>
                  <a:pt x="386" y="0"/>
                  <a:pt x="0" y="386"/>
                  <a:pt x="0" y="868"/>
                </a:cubicBezTo>
                <a:cubicBezTo>
                  <a:pt x="0" y="1351"/>
                  <a:pt x="386" y="1688"/>
                  <a:pt x="868" y="1688"/>
                </a:cubicBezTo>
                <a:cubicBezTo>
                  <a:pt x="1351" y="1688"/>
                  <a:pt x="1736" y="1351"/>
                  <a:pt x="1736" y="868"/>
                </a:cubicBezTo>
                <a:cubicBezTo>
                  <a:pt x="1736" y="386"/>
                  <a:pt x="1351" y="0"/>
                  <a:pt x="8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6" name="Google Shape;886;p13"/>
          <p:cNvSpPr/>
          <p:nvPr/>
        </p:nvSpPr>
        <p:spPr>
          <a:xfrm rot="10800000" flipH="1">
            <a:off x="8393725" y="1258205"/>
            <a:ext cx="74515" cy="81065"/>
          </a:xfrm>
          <a:custGeom>
            <a:avLst/>
            <a:gdLst/>
            <a:ahLst/>
            <a:cxnLst/>
            <a:rect l="l" t="t" r="r" b="b"/>
            <a:pathLst>
              <a:path w="10225" h="11120" extrusionOk="0">
                <a:moveTo>
                  <a:pt x="470" y="0"/>
                </a:moveTo>
                <a:cubicBezTo>
                  <a:pt x="435" y="0"/>
                  <a:pt x="407" y="9"/>
                  <a:pt x="386" y="27"/>
                </a:cubicBezTo>
                <a:cubicBezTo>
                  <a:pt x="0" y="365"/>
                  <a:pt x="2412" y="3789"/>
                  <a:pt x="5788" y="7695"/>
                </a:cubicBezTo>
                <a:cubicBezTo>
                  <a:pt x="6174" y="8129"/>
                  <a:pt x="6559" y="8563"/>
                  <a:pt x="6945" y="8998"/>
                </a:cubicBezTo>
                <a:cubicBezTo>
                  <a:pt x="7669" y="9769"/>
                  <a:pt x="8344" y="10493"/>
                  <a:pt x="8971" y="11120"/>
                </a:cubicBezTo>
                <a:cubicBezTo>
                  <a:pt x="9116" y="10975"/>
                  <a:pt x="9212" y="10878"/>
                  <a:pt x="9357" y="10734"/>
                </a:cubicBezTo>
                <a:cubicBezTo>
                  <a:pt x="9405" y="10685"/>
                  <a:pt x="9501" y="10637"/>
                  <a:pt x="9550" y="10589"/>
                </a:cubicBezTo>
                <a:cubicBezTo>
                  <a:pt x="9646" y="10541"/>
                  <a:pt x="9694" y="10444"/>
                  <a:pt x="9791" y="10396"/>
                </a:cubicBezTo>
                <a:cubicBezTo>
                  <a:pt x="9935" y="10300"/>
                  <a:pt x="10080" y="10203"/>
                  <a:pt x="10225" y="10107"/>
                </a:cubicBezTo>
                <a:cubicBezTo>
                  <a:pt x="9694" y="9432"/>
                  <a:pt x="9067" y="8708"/>
                  <a:pt x="8440" y="7937"/>
                </a:cubicBezTo>
                <a:cubicBezTo>
                  <a:pt x="8055" y="7454"/>
                  <a:pt x="7620" y="6972"/>
                  <a:pt x="7186" y="6441"/>
                </a:cubicBezTo>
                <a:cubicBezTo>
                  <a:pt x="3990" y="2789"/>
                  <a:pt x="1097" y="0"/>
                  <a:pt x="47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7" name="Google Shape;887;p13"/>
          <p:cNvSpPr/>
          <p:nvPr/>
        </p:nvSpPr>
        <p:spPr>
          <a:xfrm rot="10800000" flipH="1">
            <a:off x="8430638" y="1263476"/>
            <a:ext cx="45343" cy="75313"/>
          </a:xfrm>
          <a:custGeom>
            <a:avLst/>
            <a:gdLst/>
            <a:ahLst/>
            <a:cxnLst/>
            <a:rect l="l" t="t" r="r" b="b"/>
            <a:pathLst>
              <a:path w="6222" h="10331" extrusionOk="0">
                <a:moveTo>
                  <a:pt x="484" y="0"/>
                </a:moveTo>
                <a:cubicBezTo>
                  <a:pt x="466" y="0"/>
                  <a:pt x="449" y="3"/>
                  <a:pt x="434" y="9"/>
                </a:cubicBezTo>
                <a:cubicBezTo>
                  <a:pt x="0" y="251"/>
                  <a:pt x="1206" y="3578"/>
                  <a:pt x="3183" y="7436"/>
                </a:cubicBezTo>
                <a:cubicBezTo>
                  <a:pt x="3232" y="7581"/>
                  <a:pt x="3328" y="7726"/>
                  <a:pt x="3376" y="7871"/>
                </a:cubicBezTo>
                <a:cubicBezTo>
                  <a:pt x="3859" y="8739"/>
                  <a:pt x="4293" y="9607"/>
                  <a:pt x="4727" y="10330"/>
                </a:cubicBezTo>
                <a:cubicBezTo>
                  <a:pt x="4871" y="10234"/>
                  <a:pt x="5016" y="10137"/>
                  <a:pt x="5161" y="10041"/>
                </a:cubicBezTo>
                <a:cubicBezTo>
                  <a:pt x="5498" y="9848"/>
                  <a:pt x="5836" y="9655"/>
                  <a:pt x="6222" y="9510"/>
                </a:cubicBezTo>
                <a:cubicBezTo>
                  <a:pt x="5788" y="8642"/>
                  <a:pt x="5354" y="7629"/>
                  <a:pt x="4823" y="6617"/>
                </a:cubicBezTo>
                <a:cubicBezTo>
                  <a:pt x="2907" y="2878"/>
                  <a:pt x="1037" y="0"/>
                  <a:pt x="48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8" name="Google Shape;888;p13"/>
          <p:cNvSpPr/>
          <p:nvPr/>
        </p:nvSpPr>
        <p:spPr>
          <a:xfrm rot="10800000" flipH="1">
            <a:off x="8375093" y="1342936"/>
            <a:ext cx="19334" cy="19340"/>
          </a:xfrm>
          <a:custGeom>
            <a:avLst/>
            <a:gdLst/>
            <a:ahLst/>
            <a:cxnLst/>
            <a:rect l="l" t="t" r="r" b="b"/>
            <a:pathLst>
              <a:path w="2653" h="2653" extrusionOk="0">
                <a:moveTo>
                  <a:pt x="1351" y="0"/>
                </a:moveTo>
                <a:cubicBezTo>
                  <a:pt x="579" y="0"/>
                  <a:pt x="0" y="579"/>
                  <a:pt x="0" y="1302"/>
                </a:cubicBezTo>
                <a:cubicBezTo>
                  <a:pt x="0" y="2074"/>
                  <a:pt x="579" y="2653"/>
                  <a:pt x="1351" y="2653"/>
                </a:cubicBezTo>
                <a:cubicBezTo>
                  <a:pt x="2074" y="2653"/>
                  <a:pt x="2653" y="2074"/>
                  <a:pt x="2653" y="1302"/>
                </a:cubicBezTo>
                <a:cubicBezTo>
                  <a:pt x="2653" y="579"/>
                  <a:pt x="2074" y="0"/>
                  <a:pt x="135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9" name="Google Shape;889;p13"/>
          <p:cNvSpPr/>
          <p:nvPr/>
        </p:nvSpPr>
        <p:spPr>
          <a:xfrm rot="10800000" flipH="1">
            <a:off x="8421847" y="1347157"/>
            <a:ext cx="12309" cy="12313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21" y="1"/>
                </a:moveTo>
                <a:cubicBezTo>
                  <a:pt x="338" y="1"/>
                  <a:pt x="1" y="387"/>
                  <a:pt x="1" y="869"/>
                </a:cubicBezTo>
                <a:cubicBezTo>
                  <a:pt x="1" y="1351"/>
                  <a:pt x="338" y="1689"/>
                  <a:pt x="821" y="1689"/>
                </a:cubicBezTo>
                <a:cubicBezTo>
                  <a:pt x="1303" y="1689"/>
                  <a:pt x="1689" y="1351"/>
                  <a:pt x="1689" y="869"/>
                </a:cubicBezTo>
                <a:cubicBezTo>
                  <a:pt x="1689" y="387"/>
                  <a:pt x="1303" y="1"/>
                  <a:pt x="82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0" name="Google Shape;890;p13"/>
          <p:cNvSpPr/>
          <p:nvPr/>
        </p:nvSpPr>
        <p:spPr>
          <a:xfrm rot="10800000" flipH="1">
            <a:off x="8389854" y="1251530"/>
            <a:ext cx="72059" cy="51132"/>
          </a:xfrm>
          <a:custGeom>
            <a:avLst/>
            <a:gdLst/>
            <a:ahLst/>
            <a:cxnLst/>
            <a:rect l="l" t="t" r="r" b="b"/>
            <a:pathLst>
              <a:path w="9888" h="7014" extrusionOk="0">
                <a:moveTo>
                  <a:pt x="475" y="1"/>
                </a:moveTo>
                <a:cubicBezTo>
                  <a:pt x="383" y="1"/>
                  <a:pt x="321" y="23"/>
                  <a:pt x="290" y="69"/>
                </a:cubicBezTo>
                <a:cubicBezTo>
                  <a:pt x="1" y="503"/>
                  <a:pt x="2653" y="2818"/>
                  <a:pt x="6222" y="5326"/>
                </a:cubicBezTo>
                <a:cubicBezTo>
                  <a:pt x="7090" y="5953"/>
                  <a:pt x="7959" y="6532"/>
                  <a:pt x="8778" y="7014"/>
                </a:cubicBezTo>
                <a:cubicBezTo>
                  <a:pt x="8971" y="6676"/>
                  <a:pt x="9212" y="6387"/>
                  <a:pt x="9502" y="6098"/>
                </a:cubicBezTo>
                <a:cubicBezTo>
                  <a:pt x="9647" y="5953"/>
                  <a:pt x="9743" y="5856"/>
                  <a:pt x="9888" y="5712"/>
                </a:cubicBezTo>
                <a:cubicBezTo>
                  <a:pt x="9164" y="5181"/>
                  <a:pt x="8344" y="4554"/>
                  <a:pt x="7476" y="3976"/>
                </a:cubicBezTo>
                <a:cubicBezTo>
                  <a:pt x="7428" y="3879"/>
                  <a:pt x="7332" y="3831"/>
                  <a:pt x="7235" y="3783"/>
                </a:cubicBezTo>
                <a:cubicBezTo>
                  <a:pt x="4087" y="1583"/>
                  <a:pt x="1248" y="1"/>
                  <a:pt x="47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1" name="Google Shape;891;p13"/>
          <p:cNvSpPr/>
          <p:nvPr/>
        </p:nvSpPr>
        <p:spPr>
          <a:xfrm rot="10800000" flipH="1">
            <a:off x="8372279" y="1303915"/>
            <a:ext cx="12309" cy="12313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20" y="1"/>
                </a:moveTo>
                <a:cubicBezTo>
                  <a:pt x="386" y="1"/>
                  <a:pt x="1" y="339"/>
                  <a:pt x="1" y="821"/>
                </a:cubicBezTo>
                <a:cubicBezTo>
                  <a:pt x="1" y="1303"/>
                  <a:pt x="386" y="1689"/>
                  <a:pt x="820" y="1689"/>
                </a:cubicBezTo>
                <a:cubicBezTo>
                  <a:pt x="1303" y="1689"/>
                  <a:pt x="1689" y="1303"/>
                  <a:pt x="1689" y="821"/>
                </a:cubicBezTo>
                <a:cubicBezTo>
                  <a:pt x="1689" y="339"/>
                  <a:pt x="1303" y="1"/>
                  <a:pt x="82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2" name="Google Shape;892;p13"/>
          <p:cNvSpPr/>
          <p:nvPr/>
        </p:nvSpPr>
        <p:spPr>
          <a:xfrm rot="10800000" flipH="1">
            <a:off x="8434521" y="1168392"/>
            <a:ext cx="113700" cy="1137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3" name="Google Shape;893;p13"/>
          <p:cNvSpPr/>
          <p:nvPr/>
        </p:nvSpPr>
        <p:spPr>
          <a:xfrm rot="-6933783" flipH="1">
            <a:off x="8648377" y="1167441"/>
            <a:ext cx="19693" cy="19350"/>
          </a:xfrm>
          <a:custGeom>
            <a:avLst/>
            <a:gdLst/>
            <a:ahLst/>
            <a:cxnLst/>
            <a:rect l="l" t="t" r="r" b="b"/>
            <a:pathLst>
              <a:path w="2702" h="2654" extrusionOk="0">
                <a:moveTo>
                  <a:pt x="1351" y="1"/>
                </a:moveTo>
                <a:cubicBezTo>
                  <a:pt x="628" y="1"/>
                  <a:pt x="1" y="580"/>
                  <a:pt x="1" y="1351"/>
                </a:cubicBezTo>
                <a:cubicBezTo>
                  <a:pt x="1" y="2075"/>
                  <a:pt x="628" y="2653"/>
                  <a:pt x="1351" y="2653"/>
                </a:cubicBezTo>
                <a:cubicBezTo>
                  <a:pt x="2123" y="2653"/>
                  <a:pt x="2701" y="2075"/>
                  <a:pt x="2701" y="1351"/>
                </a:cubicBezTo>
                <a:cubicBezTo>
                  <a:pt x="2701" y="580"/>
                  <a:pt x="2123" y="1"/>
                  <a:pt x="13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4" name="Google Shape;894;p13"/>
          <p:cNvSpPr/>
          <p:nvPr/>
        </p:nvSpPr>
        <p:spPr>
          <a:xfrm rot="-6933783" flipH="1">
            <a:off x="8612833" y="1153285"/>
            <a:ext cx="12310" cy="12314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69" y="0"/>
                </a:moveTo>
                <a:cubicBezTo>
                  <a:pt x="387" y="0"/>
                  <a:pt x="1" y="338"/>
                  <a:pt x="1" y="820"/>
                </a:cubicBezTo>
                <a:cubicBezTo>
                  <a:pt x="1" y="1302"/>
                  <a:pt x="387" y="1688"/>
                  <a:pt x="869" y="1688"/>
                </a:cubicBezTo>
                <a:cubicBezTo>
                  <a:pt x="1351" y="1688"/>
                  <a:pt x="1689" y="1302"/>
                  <a:pt x="1689" y="820"/>
                </a:cubicBezTo>
                <a:cubicBezTo>
                  <a:pt x="1689" y="338"/>
                  <a:pt x="1351" y="0"/>
                  <a:pt x="8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5" name="Google Shape;895;p13"/>
          <p:cNvSpPr/>
          <p:nvPr/>
        </p:nvSpPr>
        <p:spPr>
          <a:xfrm rot="-6933783" flipH="1">
            <a:off x="8641197" y="1212595"/>
            <a:ext cx="12310" cy="12314"/>
          </a:xfrm>
          <a:custGeom>
            <a:avLst/>
            <a:gdLst/>
            <a:ahLst/>
            <a:cxnLst/>
            <a:rect l="l" t="t" r="r" b="b"/>
            <a:pathLst>
              <a:path w="1689" h="1689" extrusionOk="0">
                <a:moveTo>
                  <a:pt x="820" y="0"/>
                </a:moveTo>
                <a:cubicBezTo>
                  <a:pt x="386" y="0"/>
                  <a:pt x="0" y="386"/>
                  <a:pt x="0" y="868"/>
                </a:cubicBezTo>
                <a:cubicBezTo>
                  <a:pt x="0" y="1351"/>
                  <a:pt x="386" y="1688"/>
                  <a:pt x="820" y="1688"/>
                </a:cubicBezTo>
                <a:cubicBezTo>
                  <a:pt x="1302" y="1688"/>
                  <a:pt x="1688" y="1351"/>
                  <a:pt x="1688" y="868"/>
                </a:cubicBezTo>
                <a:cubicBezTo>
                  <a:pt x="1688" y="386"/>
                  <a:pt x="1302" y="0"/>
                  <a:pt x="82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6" name="Google Shape;896;p13"/>
          <p:cNvSpPr/>
          <p:nvPr/>
        </p:nvSpPr>
        <p:spPr>
          <a:xfrm rot="-1273356">
            <a:off x="715523" y="4201484"/>
            <a:ext cx="476444" cy="323435"/>
          </a:xfrm>
          <a:custGeom>
            <a:avLst/>
            <a:gdLst/>
            <a:ahLst/>
            <a:cxnLst/>
            <a:rect l="l" t="t" r="r" b="b"/>
            <a:pathLst>
              <a:path w="27573" h="18718" extrusionOk="0">
                <a:moveTo>
                  <a:pt x="13841" y="1"/>
                </a:moveTo>
                <a:cubicBezTo>
                  <a:pt x="13285" y="1"/>
                  <a:pt x="12705" y="9"/>
                  <a:pt x="12101" y="27"/>
                </a:cubicBezTo>
                <a:cubicBezTo>
                  <a:pt x="3112" y="200"/>
                  <a:pt x="1" y="9880"/>
                  <a:pt x="1" y="9880"/>
                </a:cubicBezTo>
                <a:cubicBezTo>
                  <a:pt x="1" y="9880"/>
                  <a:pt x="3683" y="18717"/>
                  <a:pt x="12241" y="18717"/>
                </a:cubicBezTo>
                <a:cubicBezTo>
                  <a:pt x="12479" y="18717"/>
                  <a:pt x="12720" y="18710"/>
                  <a:pt x="12966" y="18696"/>
                </a:cubicBezTo>
                <a:cubicBezTo>
                  <a:pt x="21955" y="18091"/>
                  <a:pt x="25326" y="16017"/>
                  <a:pt x="27573" y="13337"/>
                </a:cubicBezTo>
                <a:cubicBezTo>
                  <a:pt x="27573" y="13337"/>
                  <a:pt x="26536" y="9967"/>
                  <a:pt x="22214" y="8929"/>
                </a:cubicBezTo>
                <a:cubicBezTo>
                  <a:pt x="26363" y="7460"/>
                  <a:pt x="27227" y="4003"/>
                  <a:pt x="27227" y="4003"/>
                </a:cubicBezTo>
                <a:cubicBezTo>
                  <a:pt x="24887" y="1663"/>
                  <a:pt x="21644" y="1"/>
                  <a:pt x="1384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7" name="Google Shape;897;p13"/>
          <p:cNvSpPr/>
          <p:nvPr/>
        </p:nvSpPr>
        <p:spPr>
          <a:xfrm rot="-1273356">
            <a:off x="662239" y="4435423"/>
            <a:ext cx="421185" cy="466232"/>
          </a:xfrm>
          <a:custGeom>
            <a:avLst/>
            <a:gdLst/>
            <a:ahLst/>
            <a:cxnLst/>
            <a:rect l="l" t="t" r="r" b="b"/>
            <a:pathLst>
              <a:path w="24375" h="26982" extrusionOk="0">
                <a:moveTo>
                  <a:pt x="7822" y="0"/>
                </a:moveTo>
                <a:cubicBezTo>
                  <a:pt x="7464" y="0"/>
                  <a:pt x="7261" y="14"/>
                  <a:pt x="7261" y="14"/>
                </a:cubicBezTo>
                <a:cubicBezTo>
                  <a:pt x="7261" y="14"/>
                  <a:pt x="1" y="7015"/>
                  <a:pt x="3804" y="15226"/>
                </a:cubicBezTo>
                <a:cubicBezTo>
                  <a:pt x="7520" y="23438"/>
                  <a:pt x="10718" y="25858"/>
                  <a:pt x="14089" y="26981"/>
                </a:cubicBezTo>
                <a:cubicBezTo>
                  <a:pt x="14089" y="26981"/>
                  <a:pt x="16769" y="24734"/>
                  <a:pt x="16250" y="20239"/>
                </a:cubicBezTo>
                <a:lnTo>
                  <a:pt x="16250" y="20239"/>
                </a:lnTo>
                <a:cubicBezTo>
                  <a:pt x="18444" y="22899"/>
                  <a:pt x="20996" y="23206"/>
                  <a:pt x="22057" y="23206"/>
                </a:cubicBezTo>
                <a:cubicBezTo>
                  <a:pt x="22376" y="23206"/>
                  <a:pt x="22560" y="23178"/>
                  <a:pt x="22560" y="23178"/>
                </a:cubicBezTo>
                <a:cubicBezTo>
                  <a:pt x="24029" y="19980"/>
                  <a:pt x="24375" y="16004"/>
                  <a:pt x="20918" y="7707"/>
                </a:cubicBezTo>
                <a:cubicBezTo>
                  <a:pt x="17876" y="510"/>
                  <a:pt x="9993" y="0"/>
                  <a:pt x="782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8" name="Google Shape;898;p13"/>
          <p:cNvSpPr/>
          <p:nvPr/>
        </p:nvSpPr>
        <p:spPr>
          <a:xfrm rot="-1273356">
            <a:off x="472950" y="3978766"/>
            <a:ext cx="406255" cy="473472"/>
          </a:xfrm>
          <a:custGeom>
            <a:avLst/>
            <a:gdLst/>
            <a:ahLst/>
            <a:cxnLst/>
            <a:rect l="l" t="t" r="r" b="b"/>
            <a:pathLst>
              <a:path w="23511" h="27401" extrusionOk="0">
                <a:moveTo>
                  <a:pt x="12274" y="1"/>
                </a:moveTo>
                <a:cubicBezTo>
                  <a:pt x="9076" y="1384"/>
                  <a:pt x="6137" y="4063"/>
                  <a:pt x="3112" y="12534"/>
                </a:cubicBezTo>
                <a:cubicBezTo>
                  <a:pt x="0" y="21090"/>
                  <a:pt x="7952" y="27400"/>
                  <a:pt x="7952" y="27400"/>
                </a:cubicBezTo>
                <a:cubicBezTo>
                  <a:pt x="7952" y="27400"/>
                  <a:pt x="18065" y="27141"/>
                  <a:pt x="20744" y="18584"/>
                </a:cubicBezTo>
                <a:cubicBezTo>
                  <a:pt x="23510" y="9940"/>
                  <a:pt x="22819" y="6051"/>
                  <a:pt x="21090" y="2939"/>
                </a:cubicBezTo>
                <a:cubicBezTo>
                  <a:pt x="21090" y="2939"/>
                  <a:pt x="21064" y="2938"/>
                  <a:pt x="21014" y="2938"/>
                </a:cubicBezTo>
                <a:cubicBezTo>
                  <a:pt x="20495" y="2938"/>
                  <a:pt x="17407" y="3082"/>
                  <a:pt x="15040" y="6397"/>
                </a:cubicBezTo>
                <a:cubicBezTo>
                  <a:pt x="15212" y="1989"/>
                  <a:pt x="12274" y="1"/>
                  <a:pt x="1227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9" name="Google Shape;899;p13"/>
          <p:cNvSpPr/>
          <p:nvPr/>
        </p:nvSpPr>
        <p:spPr>
          <a:xfrm rot="-1273356">
            <a:off x="371533" y="4491449"/>
            <a:ext cx="476444" cy="398030"/>
          </a:xfrm>
          <a:custGeom>
            <a:avLst/>
            <a:gdLst/>
            <a:ahLst/>
            <a:cxnLst/>
            <a:rect l="l" t="t" r="r" b="b"/>
            <a:pathLst>
              <a:path w="27573" h="23035" extrusionOk="0">
                <a:moveTo>
                  <a:pt x="16338" y="0"/>
                </a:moveTo>
                <a:cubicBezTo>
                  <a:pt x="13954" y="0"/>
                  <a:pt x="11335" y="647"/>
                  <a:pt x="8903" y="2628"/>
                </a:cubicBezTo>
                <a:cubicBezTo>
                  <a:pt x="1902" y="8333"/>
                  <a:pt x="259" y="11963"/>
                  <a:pt x="0" y="15507"/>
                </a:cubicBezTo>
                <a:cubicBezTo>
                  <a:pt x="0" y="15507"/>
                  <a:pt x="1464" y="16572"/>
                  <a:pt x="3820" y="16572"/>
                </a:cubicBezTo>
                <a:cubicBezTo>
                  <a:pt x="4752" y="16572"/>
                  <a:pt x="5825" y="16405"/>
                  <a:pt x="7001" y="15939"/>
                </a:cubicBezTo>
                <a:lnTo>
                  <a:pt x="7001" y="15939"/>
                </a:lnTo>
                <a:cubicBezTo>
                  <a:pt x="4495" y="19569"/>
                  <a:pt x="5791" y="22854"/>
                  <a:pt x="5791" y="22854"/>
                </a:cubicBezTo>
                <a:cubicBezTo>
                  <a:pt x="6453" y="22967"/>
                  <a:pt x="7127" y="23035"/>
                  <a:pt x="7832" y="23035"/>
                </a:cubicBezTo>
                <a:cubicBezTo>
                  <a:pt x="10903" y="23035"/>
                  <a:pt x="14565" y="21750"/>
                  <a:pt x="20398" y="17322"/>
                </a:cubicBezTo>
                <a:cubicBezTo>
                  <a:pt x="27572" y="11877"/>
                  <a:pt x="24461" y="2283"/>
                  <a:pt x="24461" y="2283"/>
                </a:cubicBezTo>
                <a:cubicBezTo>
                  <a:pt x="24461" y="2283"/>
                  <a:pt x="20816" y="0"/>
                  <a:pt x="1633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0" name="Google Shape;900;p13"/>
          <p:cNvSpPr/>
          <p:nvPr/>
        </p:nvSpPr>
        <p:spPr>
          <a:xfrm rot="-1273356">
            <a:off x="236584" y="4203600"/>
            <a:ext cx="480937" cy="385209"/>
          </a:xfrm>
          <a:custGeom>
            <a:avLst/>
            <a:gdLst/>
            <a:ahLst/>
            <a:cxnLst/>
            <a:rect l="l" t="t" r="r" b="b"/>
            <a:pathLst>
              <a:path w="27833" h="22293" extrusionOk="0">
                <a:moveTo>
                  <a:pt x="8141" y="0"/>
                </a:moveTo>
                <a:cubicBezTo>
                  <a:pt x="7045" y="0"/>
                  <a:pt x="6053" y="164"/>
                  <a:pt x="5100" y="426"/>
                </a:cubicBezTo>
                <a:cubicBezTo>
                  <a:pt x="5100" y="426"/>
                  <a:pt x="4063" y="3796"/>
                  <a:pt x="7002" y="7167"/>
                </a:cubicBezTo>
                <a:cubicBezTo>
                  <a:pt x="6062" y="6886"/>
                  <a:pt x="5200" y="6775"/>
                  <a:pt x="4427" y="6775"/>
                </a:cubicBezTo>
                <a:cubicBezTo>
                  <a:pt x="1641" y="6775"/>
                  <a:pt x="0" y="8205"/>
                  <a:pt x="0" y="8205"/>
                </a:cubicBezTo>
                <a:cubicBezTo>
                  <a:pt x="605" y="11748"/>
                  <a:pt x="2507" y="15206"/>
                  <a:pt x="9940" y="20305"/>
                </a:cubicBezTo>
                <a:cubicBezTo>
                  <a:pt x="12143" y="21774"/>
                  <a:pt x="14398" y="22293"/>
                  <a:pt x="16485" y="22293"/>
                </a:cubicBezTo>
                <a:cubicBezTo>
                  <a:pt x="21523" y="22293"/>
                  <a:pt x="25585" y="19268"/>
                  <a:pt x="25585" y="19268"/>
                </a:cubicBezTo>
                <a:cubicBezTo>
                  <a:pt x="25585" y="19268"/>
                  <a:pt x="27832" y="9415"/>
                  <a:pt x="20139" y="4574"/>
                </a:cubicBezTo>
                <a:cubicBezTo>
                  <a:pt x="14629" y="1130"/>
                  <a:pt x="11024" y="0"/>
                  <a:pt x="814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1" name="Google Shape;901;p13"/>
          <p:cNvSpPr/>
          <p:nvPr/>
        </p:nvSpPr>
        <p:spPr>
          <a:xfrm rot="-1273356">
            <a:off x="660321" y="4393965"/>
            <a:ext cx="131461" cy="131444"/>
          </a:xfrm>
          <a:custGeom>
            <a:avLst/>
            <a:gdLst/>
            <a:ahLst/>
            <a:cxnLst/>
            <a:rect l="l" t="t" r="r" b="b"/>
            <a:pathLst>
              <a:path w="7608" h="7607" extrusionOk="0">
                <a:moveTo>
                  <a:pt x="3804" y="1"/>
                </a:moveTo>
                <a:cubicBezTo>
                  <a:pt x="1730" y="1"/>
                  <a:pt x="1" y="1643"/>
                  <a:pt x="1" y="3804"/>
                </a:cubicBezTo>
                <a:cubicBezTo>
                  <a:pt x="1" y="5878"/>
                  <a:pt x="1730" y="7607"/>
                  <a:pt x="3804" y="7607"/>
                </a:cubicBezTo>
                <a:cubicBezTo>
                  <a:pt x="5965" y="7607"/>
                  <a:pt x="7607" y="5878"/>
                  <a:pt x="7607" y="3804"/>
                </a:cubicBezTo>
                <a:cubicBezTo>
                  <a:pt x="7607" y="1643"/>
                  <a:pt x="5965" y="1"/>
                  <a:pt x="380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2" name="Google Shape;902;p13"/>
          <p:cNvSpPr/>
          <p:nvPr/>
        </p:nvSpPr>
        <p:spPr>
          <a:xfrm rot="-1273356">
            <a:off x="762176" y="4470200"/>
            <a:ext cx="77688" cy="208286"/>
          </a:xfrm>
          <a:custGeom>
            <a:avLst/>
            <a:gdLst/>
            <a:ahLst/>
            <a:cxnLst/>
            <a:rect l="l" t="t" r="r" b="b"/>
            <a:pathLst>
              <a:path w="4496" h="12054" extrusionOk="0">
                <a:moveTo>
                  <a:pt x="174" y="0"/>
                </a:moveTo>
                <a:cubicBezTo>
                  <a:pt x="174" y="260"/>
                  <a:pt x="1" y="5359"/>
                  <a:pt x="1816" y="9508"/>
                </a:cubicBezTo>
                <a:cubicBezTo>
                  <a:pt x="1730" y="9594"/>
                  <a:pt x="1643" y="9681"/>
                  <a:pt x="1557" y="9767"/>
                </a:cubicBezTo>
                <a:cubicBezTo>
                  <a:pt x="1125" y="10459"/>
                  <a:pt x="1384" y="11410"/>
                  <a:pt x="2075" y="11842"/>
                </a:cubicBezTo>
                <a:cubicBezTo>
                  <a:pt x="2306" y="11986"/>
                  <a:pt x="2556" y="12053"/>
                  <a:pt x="2802" y="12053"/>
                </a:cubicBezTo>
                <a:cubicBezTo>
                  <a:pt x="3295" y="12053"/>
                  <a:pt x="3775" y="11784"/>
                  <a:pt x="4063" y="11323"/>
                </a:cubicBezTo>
                <a:cubicBezTo>
                  <a:pt x="4495" y="10632"/>
                  <a:pt x="4323" y="9767"/>
                  <a:pt x="3631" y="9335"/>
                </a:cubicBezTo>
                <a:cubicBezTo>
                  <a:pt x="3378" y="9209"/>
                  <a:pt x="3125" y="9128"/>
                  <a:pt x="2872" y="9128"/>
                </a:cubicBezTo>
                <a:cubicBezTo>
                  <a:pt x="2779" y="9128"/>
                  <a:pt x="2687" y="9139"/>
                  <a:pt x="2594" y="9162"/>
                </a:cubicBezTo>
                <a:cubicBezTo>
                  <a:pt x="865" y="5186"/>
                  <a:pt x="1038" y="87"/>
                  <a:pt x="1038" y="87"/>
                </a:cubicBezTo>
                <a:lnTo>
                  <a:pt x="17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3" name="Google Shape;903;p13"/>
          <p:cNvSpPr/>
          <p:nvPr/>
        </p:nvSpPr>
        <p:spPr>
          <a:xfrm rot="-1273356">
            <a:off x="758046" y="4432242"/>
            <a:ext cx="162806" cy="147877"/>
          </a:xfrm>
          <a:custGeom>
            <a:avLst/>
            <a:gdLst/>
            <a:ahLst/>
            <a:cxnLst/>
            <a:rect l="l" t="t" r="r" b="b"/>
            <a:pathLst>
              <a:path w="9422" h="8558" extrusionOk="0">
                <a:moveTo>
                  <a:pt x="605" y="1"/>
                </a:moveTo>
                <a:lnTo>
                  <a:pt x="0" y="519"/>
                </a:lnTo>
                <a:cubicBezTo>
                  <a:pt x="87" y="692"/>
                  <a:pt x="3198" y="5187"/>
                  <a:pt x="7261" y="7348"/>
                </a:cubicBezTo>
                <a:cubicBezTo>
                  <a:pt x="7261" y="7434"/>
                  <a:pt x="7174" y="7520"/>
                  <a:pt x="7174" y="7520"/>
                </a:cubicBezTo>
                <a:cubicBezTo>
                  <a:pt x="7261" y="8125"/>
                  <a:pt x="7779" y="8558"/>
                  <a:pt x="8384" y="8558"/>
                </a:cubicBezTo>
                <a:cubicBezTo>
                  <a:pt x="8989" y="8471"/>
                  <a:pt x="9421" y="7953"/>
                  <a:pt x="9335" y="7348"/>
                </a:cubicBezTo>
                <a:cubicBezTo>
                  <a:pt x="9335" y="6867"/>
                  <a:pt x="8890" y="6387"/>
                  <a:pt x="8344" y="6387"/>
                </a:cubicBezTo>
                <a:cubicBezTo>
                  <a:pt x="8301" y="6387"/>
                  <a:pt x="8256" y="6390"/>
                  <a:pt x="8211" y="6397"/>
                </a:cubicBezTo>
                <a:cubicBezTo>
                  <a:pt x="7952" y="6397"/>
                  <a:pt x="7779" y="6483"/>
                  <a:pt x="7606" y="6656"/>
                </a:cubicBezTo>
                <a:cubicBezTo>
                  <a:pt x="3717" y="4582"/>
                  <a:pt x="692" y="87"/>
                  <a:pt x="60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4" name="Google Shape;904;p13"/>
          <p:cNvSpPr/>
          <p:nvPr/>
        </p:nvSpPr>
        <p:spPr>
          <a:xfrm rot="-1273356">
            <a:off x="759432" y="4418079"/>
            <a:ext cx="201650" cy="68841"/>
          </a:xfrm>
          <a:custGeom>
            <a:avLst/>
            <a:gdLst/>
            <a:ahLst/>
            <a:cxnLst/>
            <a:rect l="l" t="t" r="r" b="b"/>
            <a:pathLst>
              <a:path w="11670" h="3984" extrusionOk="0">
                <a:moveTo>
                  <a:pt x="1" y="1"/>
                </a:moveTo>
                <a:lnTo>
                  <a:pt x="1" y="779"/>
                </a:lnTo>
                <a:cubicBezTo>
                  <a:pt x="87" y="779"/>
                  <a:pt x="5446" y="779"/>
                  <a:pt x="9422" y="2767"/>
                </a:cubicBezTo>
                <a:cubicBezTo>
                  <a:pt x="9422" y="3026"/>
                  <a:pt x="9422" y="3285"/>
                  <a:pt x="9508" y="3458"/>
                </a:cubicBezTo>
                <a:cubicBezTo>
                  <a:pt x="9732" y="3793"/>
                  <a:pt x="10063" y="3984"/>
                  <a:pt x="10410" y="3984"/>
                </a:cubicBezTo>
                <a:cubicBezTo>
                  <a:pt x="10600" y="3984"/>
                  <a:pt x="10794" y="3926"/>
                  <a:pt x="10978" y="3804"/>
                </a:cubicBezTo>
                <a:cubicBezTo>
                  <a:pt x="11496" y="3545"/>
                  <a:pt x="11669" y="2853"/>
                  <a:pt x="11410" y="2335"/>
                </a:cubicBezTo>
                <a:cubicBezTo>
                  <a:pt x="11176" y="2042"/>
                  <a:pt x="10823" y="1829"/>
                  <a:pt x="10459" y="1829"/>
                </a:cubicBezTo>
                <a:cubicBezTo>
                  <a:pt x="10285" y="1829"/>
                  <a:pt x="10108" y="1877"/>
                  <a:pt x="9941" y="1989"/>
                </a:cubicBezTo>
                <a:cubicBezTo>
                  <a:pt x="9854" y="1989"/>
                  <a:pt x="9854" y="2075"/>
                  <a:pt x="9768" y="2075"/>
                </a:cubicBezTo>
                <a:cubicBezTo>
                  <a:pt x="5705" y="1"/>
                  <a:pt x="260" y="1"/>
                  <a:pt x="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5" name="Google Shape;905;p13"/>
          <p:cNvSpPr/>
          <p:nvPr/>
        </p:nvSpPr>
        <p:spPr>
          <a:xfrm rot="-1273356">
            <a:off x="733853" y="4331449"/>
            <a:ext cx="213590" cy="66888"/>
          </a:xfrm>
          <a:custGeom>
            <a:avLst/>
            <a:gdLst/>
            <a:ahLst/>
            <a:cxnLst/>
            <a:rect l="l" t="t" r="r" b="b"/>
            <a:pathLst>
              <a:path w="12361" h="3871" extrusionOk="0">
                <a:moveTo>
                  <a:pt x="10731" y="1"/>
                </a:moveTo>
                <a:cubicBezTo>
                  <a:pt x="10248" y="1"/>
                  <a:pt x="9778" y="210"/>
                  <a:pt x="9509" y="586"/>
                </a:cubicBezTo>
                <a:cubicBezTo>
                  <a:pt x="9422" y="759"/>
                  <a:pt x="9336" y="846"/>
                  <a:pt x="9336" y="1018"/>
                </a:cubicBezTo>
                <a:cubicBezTo>
                  <a:pt x="9248" y="1017"/>
                  <a:pt x="9160" y="1016"/>
                  <a:pt x="9071" y="1016"/>
                </a:cubicBezTo>
                <a:cubicBezTo>
                  <a:pt x="4663" y="1016"/>
                  <a:pt x="255" y="3095"/>
                  <a:pt x="1" y="3179"/>
                </a:cubicBezTo>
                <a:lnTo>
                  <a:pt x="347" y="3871"/>
                </a:lnTo>
                <a:cubicBezTo>
                  <a:pt x="433" y="3871"/>
                  <a:pt x="5014" y="1796"/>
                  <a:pt x="9249" y="1796"/>
                </a:cubicBezTo>
                <a:cubicBezTo>
                  <a:pt x="9336" y="2142"/>
                  <a:pt x="9595" y="2488"/>
                  <a:pt x="9854" y="2661"/>
                </a:cubicBezTo>
                <a:cubicBezTo>
                  <a:pt x="10127" y="2865"/>
                  <a:pt x="10427" y="2962"/>
                  <a:pt x="10721" y="2962"/>
                </a:cubicBezTo>
                <a:cubicBezTo>
                  <a:pt x="11174" y="2962"/>
                  <a:pt x="11615" y="2734"/>
                  <a:pt x="11929" y="2315"/>
                </a:cubicBezTo>
                <a:cubicBezTo>
                  <a:pt x="12361" y="1624"/>
                  <a:pt x="12188" y="759"/>
                  <a:pt x="11583" y="241"/>
                </a:cubicBezTo>
                <a:cubicBezTo>
                  <a:pt x="11322" y="77"/>
                  <a:pt x="11024" y="1"/>
                  <a:pt x="1073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6" name="Google Shape;906;p13"/>
          <p:cNvSpPr/>
          <p:nvPr/>
        </p:nvSpPr>
        <p:spPr>
          <a:xfrm rot="-1273356">
            <a:off x="703338" y="4238292"/>
            <a:ext cx="128455" cy="177977"/>
          </a:xfrm>
          <a:custGeom>
            <a:avLst/>
            <a:gdLst/>
            <a:ahLst/>
            <a:cxnLst/>
            <a:rect l="l" t="t" r="r" b="b"/>
            <a:pathLst>
              <a:path w="7434" h="10300" extrusionOk="0">
                <a:moveTo>
                  <a:pt x="6149" y="0"/>
                </a:moveTo>
                <a:cubicBezTo>
                  <a:pt x="6088" y="0"/>
                  <a:pt x="6026" y="5"/>
                  <a:pt x="5964" y="13"/>
                </a:cubicBezTo>
                <a:cubicBezTo>
                  <a:pt x="5359" y="186"/>
                  <a:pt x="5014" y="705"/>
                  <a:pt x="5186" y="1310"/>
                </a:cubicBezTo>
                <a:cubicBezTo>
                  <a:pt x="5186" y="1569"/>
                  <a:pt x="5359" y="1742"/>
                  <a:pt x="5532" y="1915"/>
                </a:cubicBezTo>
                <a:cubicBezTo>
                  <a:pt x="3976" y="6064"/>
                  <a:pt x="0" y="9694"/>
                  <a:pt x="0" y="9694"/>
                </a:cubicBezTo>
                <a:lnTo>
                  <a:pt x="519" y="10299"/>
                </a:lnTo>
                <a:cubicBezTo>
                  <a:pt x="692" y="10126"/>
                  <a:pt x="4668" y="6496"/>
                  <a:pt x="6310" y="2088"/>
                </a:cubicBezTo>
                <a:cubicBezTo>
                  <a:pt x="6310" y="2088"/>
                  <a:pt x="6349" y="2126"/>
                  <a:pt x="6400" y="2126"/>
                </a:cubicBezTo>
                <a:cubicBezTo>
                  <a:pt x="6425" y="2126"/>
                  <a:pt x="6454" y="2117"/>
                  <a:pt x="6483" y="2088"/>
                </a:cubicBezTo>
                <a:cubicBezTo>
                  <a:pt x="7002" y="2001"/>
                  <a:pt x="7434" y="1396"/>
                  <a:pt x="7261" y="878"/>
                </a:cubicBezTo>
                <a:cubicBezTo>
                  <a:pt x="7183" y="335"/>
                  <a:pt x="6688" y="0"/>
                  <a:pt x="614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7" name="Google Shape;907;p13"/>
          <p:cNvSpPr/>
          <p:nvPr/>
        </p:nvSpPr>
        <p:spPr>
          <a:xfrm rot="-1273356">
            <a:off x="678967" y="4231307"/>
            <a:ext cx="53791" cy="212467"/>
          </a:xfrm>
          <a:custGeom>
            <a:avLst/>
            <a:gdLst/>
            <a:ahLst/>
            <a:cxnLst/>
            <a:rect l="l" t="t" r="r" b="b"/>
            <a:pathLst>
              <a:path w="3113" h="12296" extrusionOk="0">
                <a:moveTo>
                  <a:pt x="1556" y="0"/>
                </a:moveTo>
                <a:cubicBezTo>
                  <a:pt x="1189" y="0"/>
                  <a:pt x="822" y="151"/>
                  <a:pt x="519" y="454"/>
                </a:cubicBezTo>
                <a:cubicBezTo>
                  <a:pt x="1" y="973"/>
                  <a:pt x="1" y="1923"/>
                  <a:pt x="519" y="2442"/>
                </a:cubicBezTo>
                <a:cubicBezTo>
                  <a:pt x="606" y="2528"/>
                  <a:pt x="778" y="2615"/>
                  <a:pt x="865" y="2701"/>
                </a:cubicBezTo>
                <a:cubicBezTo>
                  <a:pt x="87" y="7109"/>
                  <a:pt x="1383" y="12036"/>
                  <a:pt x="1470" y="12295"/>
                </a:cubicBezTo>
                <a:lnTo>
                  <a:pt x="2248" y="12036"/>
                </a:lnTo>
                <a:cubicBezTo>
                  <a:pt x="2248" y="12036"/>
                  <a:pt x="865" y="7109"/>
                  <a:pt x="1643" y="2874"/>
                </a:cubicBezTo>
                <a:cubicBezTo>
                  <a:pt x="1989" y="2874"/>
                  <a:pt x="2334" y="2701"/>
                  <a:pt x="2594" y="2442"/>
                </a:cubicBezTo>
                <a:cubicBezTo>
                  <a:pt x="3112" y="1923"/>
                  <a:pt x="3112" y="973"/>
                  <a:pt x="2594" y="454"/>
                </a:cubicBezTo>
                <a:cubicBezTo>
                  <a:pt x="2291" y="151"/>
                  <a:pt x="1924" y="0"/>
                  <a:pt x="155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8" name="Google Shape;908;p13"/>
          <p:cNvSpPr/>
          <p:nvPr/>
        </p:nvSpPr>
        <p:spPr>
          <a:xfrm rot="-1273356">
            <a:off x="564113" y="4290437"/>
            <a:ext cx="137423" cy="171964"/>
          </a:xfrm>
          <a:custGeom>
            <a:avLst/>
            <a:gdLst/>
            <a:ahLst/>
            <a:cxnLst/>
            <a:rect l="l" t="t" r="r" b="b"/>
            <a:pathLst>
              <a:path w="7953" h="9952" extrusionOk="0">
                <a:moveTo>
                  <a:pt x="1142" y="0"/>
                </a:moveTo>
                <a:cubicBezTo>
                  <a:pt x="606" y="0"/>
                  <a:pt x="166" y="402"/>
                  <a:pt x="87" y="876"/>
                </a:cubicBezTo>
                <a:cubicBezTo>
                  <a:pt x="1" y="1481"/>
                  <a:pt x="433" y="1999"/>
                  <a:pt x="951" y="2172"/>
                </a:cubicBezTo>
                <a:cubicBezTo>
                  <a:pt x="1038" y="2172"/>
                  <a:pt x="1124" y="2086"/>
                  <a:pt x="1124" y="2086"/>
                </a:cubicBezTo>
                <a:cubicBezTo>
                  <a:pt x="3026" y="6321"/>
                  <a:pt x="7261" y="9778"/>
                  <a:pt x="7434" y="9951"/>
                </a:cubicBezTo>
                <a:lnTo>
                  <a:pt x="7952" y="9260"/>
                </a:lnTo>
                <a:cubicBezTo>
                  <a:pt x="7866" y="9260"/>
                  <a:pt x="3717" y="5889"/>
                  <a:pt x="1902" y="1827"/>
                </a:cubicBezTo>
                <a:cubicBezTo>
                  <a:pt x="2075" y="1654"/>
                  <a:pt x="2161" y="1481"/>
                  <a:pt x="2248" y="1222"/>
                </a:cubicBezTo>
                <a:cubicBezTo>
                  <a:pt x="2334" y="616"/>
                  <a:pt x="1902" y="98"/>
                  <a:pt x="1297" y="11"/>
                </a:cubicBezTo>
                <a:cubicBezTo>
                  <a:pt x="1245" y="4"/>
                  <a:pt x="1193" y="0"/>
                  <a:pt x="114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9" name="Google Shape;909;p13"/>
          <p:cNvSpPr/>
          <p:nvPr/>
        </p:nvSpPr>
        <p:spPr>
          <a:xfrm rot="-1273356">
            <a:off x="503593" y="4379488"/>
            <a:ext cx="201650" cy="107512"/>
          </a:xfrm>
          <a:custGeom>
            <a:avLst/>
            <a:gdLst/>
            <a:ahLst/>
            <a:cxnLst/>
            <a:rect l="l" t="t" r="r" b="b"/>
            <a:pathLst>
              <a:path w="11670" h="6222" extrusionOk="0">
                <a:moveTo>
                  <a:pt x="1725" y="0"/>
                </a:moveTo>
                <a:cubicBezTo>
                  <a:pt x="1553" y="0"/>
                  <a:pt x="1380" y="28"/>
                  <a:pt x="1211" y="85"/>
                </a:cubicBezTo>
                <a:cubicBezTo>
                  <a:pt x="433" y="430"/>
                  <a:pt x="1" y="1295"/>
                  <a:pt x="346" y="2073"/>
                </a:cubicBezTo>
                <a:cubicBezTo>
                  <a:pt x="544" y="2665"/>
                  <a:pt x="1093" y="3057"/>
                  <a:pt x="1725" y="3057"/>
                </a:cubicBezTo>
                <a:cubicBezTo>
                  <a:pt x="1923" y="3057"/>
                  <a:pt x="2129" y="3019"/>
                  <a:pt x="2334" y="2937"/>
                </a:cubicBezTo>
                <a:cubicBezTo>
                  <a:pt x="2421" y="2937"/>
                  <a:pt x="2594" y="2850"/>
                  <a:pt x="2680" y="2764"/>
                </a:cubicBezTo>
                <a:cubicBezTo>
                  <a:pt x="6310" y="5271"/>
                  <a:pt x="11323" y="6135"/>
                  <a:pt x="11583" y="6221"/>
                </a:cubicBezTo>
                <a:lnTo>
                  <a:pt x="11669" y="5357"/>
                </a:lnTo>
                <a:cubicBezTo>
                  <a:pt x="11669" y="5357"/>
                  <a:pt x="6742" y="4579"/>
                  <a:pt x="3199" y="2073"/>
                </a:cubicBezTo>
                <a:cubicBezTo>
                  <a:pt x="3285" y="1727"/>
                  <a:pt x="3371" y="1381"/>
                  <a:pt x="3199" y="1035"/>
                </a:cubicBezTo>
                <a:cubicBezTo>
                  <a:pt x="2928" y="359"/>
                  <a:pt x="2340" y="0"/>
                  <a:pt x="172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0" name="Google Shape;910;p13"/>
          <p:cNvSpPr/>
          <p:nvPr/>
        </p:nvSpPr>
        <p:spPr>
          <a:xfrm rot="-1273356">
            <a:off x="538711" y="4492550"/>
            <a:ext cx="179239" cy="124204"/>
          </a:xfrm>
          <a:custGeom>
            <a:avLst/>
            <a:gdLst/>
            <a:ahLst/>
            <a:cxnLst/>
            <a:rect l="l" t="t" r="r" b="b"/>
            <a:pathLst>
              <a:path w="10373" h="7188" extrusionOk="0">
                <a:moveTo>
                  <a:pt x="10113" y="0"/>
                </a:moveTo>
                <a:cubicBezTo>
                  <a:pt x="9854" y="87"/>
                  <a:pt x="4754" y="1815"/>
                  <a:pt x="1556" y="5100"/>
                </a:cubicBezTo>
                <a:cubicBezTo>
                  <a:pt x="1470" y="5100"/>
                  <a:pt x="1383" y="5100"/>
                  <a:pt x="1383" y="5013"/>
                </a:cubicBezTo>
                <a:cubicBezTo>
                  <a:pt x="1322" y="5004"/>
                  <a:pt x="1260" y="5000"/>
                  <a:pt x="1199" y="5000"/>
                </a:cubicBezTo>
                <a:cubicBezTo>
                  <a:pt x="660" y="5000"/>
                  <a:pt x="165" y="5334"/>
                  <a:pt x="87" y="5878"/>
                </a:cubicBezTo>
                <a:cubicBezTo>
                  <a:pt x="1" y="6483"/>
                  <a:pt x="346" y="7001"/>
                  <a:pt x="951" y="7174"/>
                </a:cubicBezTo>
                <a:cubicBezTo>
                  <a:pt x="1004" y="7183"/>
                  <a:pt x="1058" y="7187"/>
                  <a:pt x="1112" y="7187"/>
                </a:cubicBezTo>
                <a:cubicBezTo>
                  <a:pt x="1588" y="7187"/>
                  <a:pt x="2084" y="6853"/>
                  <a:pt x="2161" y="6310"/>
                </a:cubicBezTo>
                <a:cubicBezTo>
                  <a:pt x="2248" y="6050"/>
                  <a:pt x="2248" y="5878"/>
                  <a:pt x="2075" y="5618"/>
                </a:cubicBezTo>
                <a:cubicBezTo>
                  <a:pt x="5187" y="2507"/>
                  <a:pt x="10286" y="778"/>
                  <a:pt x="10373" y="778"/>
                </a:cubicBezTo>
                <a:lnTo>
                  <a:pt x="1011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1" name="Google Shape;911;p13"/>
          <p:cNvSpPr/>
          <p:nvPr/>
        </p:nvSpPr>
        <p:spPr>
          <a:xfrm rot="-1273356">
            <a:off x="618704" y="4505569"/>
            <a:ext cx="134433" cy="171964"/>
          </a:xfrm>
          <a:custGeom>
            <a:avLst/>
            <a:gdLst/>
            <a:ahLst/>
            <a:cxnLst/>
            <a:rect l="l" t="t" r="r" b="b"/>
            <a:pathLst>
              <a:path w="7780" h="9952" extrusionOk="0">
                <a:moveTo>
                  <a:pt x="7002" y="0"/>
                </a:moveTo>
                <a:cubicBezTo>
                  <a:pt x="7002" y="0"/>
                  <a:pt x="5014" y="5013"/>
                  <a:pt x="1643" y="7952"/>
                </a:cubicBezTo>
                <a:cubicBezTo>
                  <a:pt x="1470" y="7866"/>
                  <a:pt x="1297" y="7779"/>
                  <a:pt x="1038" y="7779"/>
                </a:cubicBezTo>
                <a:cubicBezTo>
                  <a:pt x="433" y="7866"/>
                  <a:pt x="1" y="8471"/>
                  <a:pt x="87" y="9076"/>
                </a:cubicBezTo>
                <a:cubicBezTo>
                  <a:pt x="166" y="9549"/>
                  <a:pt x="678" y="9951"/>
                  <a:pt x="1161" y="9951"/>
                </a:cubicBezTo>
                <a:cubicBezTo>
                  <a:pt x="1207" y="9951"/>
                  <a:pt x="1252" y="9948"/>
                  <a:pt x="1297" y="9940"/>
                </a:cubicBezTo>
                <a:cubicBezTo>
                  <a:pt x="1902" y="9854"/>
                  <a:pt x="2334" y="9335"/>
                  <a:pt x="2248" y="8730"/>
                </a:cubicBezTo>
                <a:cubicBezTo>
                  <a:pt x="2248" y="8644"/>
                  <a:pt x="2162" y="8644"/>
                  <a:pt x="2162" y="8557"/>
                </a:cubicBezTo>
                <a:cubicBezTo>
                  <a:pt x="5705" y="5532"/>
                  <a:pt x="7693" y="519"/>
                  <a:pt x="7780" y="259"/>
                </a:cubicBezTo>
                <a:lnTo>
                  <a:pt x="700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1_1">
    <p:spTree>
      <p:nvGrpSpPr>
        <p:cNvPr id="1" name="Shape 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3" name="Google Shape;913;p14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914" name="Google Shape;914;p14"/>
          <p:cNvSpPr/>
          <p:nvPr/>
        </p:nvSpPr>
        <p:spPr>
          <a:xfrm flipH="1">
            <a:off x="2243975" y="243725"/>
            <a:ext cx="4656000" cy="46560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5" name="Google Shape;915;p14"/>
          <p:cNvSpPr txBox="1">
            <a:spLocks noGrp="1"/>
          </p:cNvSpPr>
          <p:nvPr>
            <p:ph type="title"/>
          </p:nvPr>
        </p:nvSpPr>
        <p:spPr>
          <a:xfrm>
            <a:off x="3053550" y="3198150"/>
            <a:ext cx="3450000" cy="46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9pPr>
          </a:lstStyle>
          <a:p>
            <a:endParaRPr/>
          </a:p>
        </p:txBody>
      </p:sp>
      <p:sp>
        <p:nvSpPr>
          <p:cNvPr id="916" name="Google Shape;916;p14"/>
          <p:cNvSpPr txBox="1">
            <a:spLocks noGrp="1"/>
          </p:cNvSpPr>
          <p:nvPr>
            <p:ph type="subTitle" idx="1"/>
          </p:nvPr>
        </p:nvSpPr>
        <p:spPr>
          <a:xfrm>
            <a:off x="2549400" y="2031750"/>
            <a:ext cx="4045200" cy="108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917" name="Google Shape;917;p14"/>
          <p:cNvSpPr/>
          <p:nvPr/>
        </p:nvSpPr>
        <p:spPr>
          <a:xfrm>
            <a:off x="2108078" y="3536248"/>
            <a:ext cx="1576" cy="1645"/>
          </a:xfrm>
          <a:custGeom>
            <a:avLst/>
            <a:gdLst/>
            <a:ahLst/>
            <a:cxnLst/>
            <a:rect l="l" t="t" r="r" b="b"/>
            <a:pathLst>
              <a:path w="23" h="24" extrusionOk="0">
                <a:moveTo>
                  <a:pt x="0" y="0"/>
                </a:moveTo>
                <a:cubicBezTo>
                  <a:pt x="0" y="0"/>
                  <a:pt x="0" y="23"/>
                  <a:pt x="0" y="23"/>
                </a:cubicBezTo>
                <a:cubicBezTo>
                  <a:pt x="23" y="23"/>
                  <a:pt x="0" y="0"/>
                  <a:pt x="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8" name="Google Shape;918;p14"/>
          <p:cNvSpPr/>
          <p:nvPr/>
        </p:nvSpPr>
        <p:spPr>
          <a:xfrm>
            <a:off x="1624920" y="3518087"/>
            <a:ext cx="4318" cy="4180"/>
          </a:xfrm>
          <a:custGeom>
            <a:avLst/>
            <a:gdLst/>
            <a:ahLst/>
            <a:cxnLst/>
            <a:rect l="l" t="t" r="r" b="b"/>
            <a:pathLst>
              <a:path w="63" h="61" extrusionOk="0">
                <a:moveTo>
                  <a:pt x="56" y="1"/>
                </a:moveTo>
                <a:cubicBezTo>
                  <a:pt x="49" y="1"/>
                  <a:pt x="25" y="24"/>
                  <a:pt x="1" y="61"/>
                </a:cubicBezTo>
                <a:lnTo>
                  <a:pt x="24" y="61"/>
                </a:lnTo>
                <a:cubicBezTo>
                  <a:pt x="55" y="19"/>
                  <a:pt x="62" y="1"/>
                  <a:pt x="5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9" name="Google Shape;919;p14"/>
          <p:cNvSpPr/>
          <p:nvPr/>
        </p:nvSpPr>
        <p:spPr>
          <a:xfrm rot="7193467">
            <a:off x="-1103989" y="495169"/>
            <a:ext cx="3029826" cy="1264315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0" name="Google Shape;920;p14"/>
          <p:cNvSpPr/>
          <p:nvPr/>
        </p:nvSpPr>
        <p:spPr>
          <a:xfrm rot="7193467">
            <a:off x="7167786" y="3586319"/>
            <a:ext cx="3029826" cy="1264315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2">
  <p:cSld name="CUSTOM_1_1_1_1">
    <p:spTree>
      <p:nvGrpSpPr>
        <p:cNvPr id="1" name="Shape 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4" name="Google Shape;994;p16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995" name="Google Shape;995;p16"/>
          <p:cNvSpPr txBox="1">
            <a:spLocks noGrp="1"/>
          </p:cNvSpPr>
          <p:nvPr>
            <p:ph type="title"/>
          </p:nvPr>
        </p:nvSpPr>
        <p:spPr>
          <a:xfrm>
            <a:off x="2915263" y="3058203"/>
            <a:ext cx="3263100" cy="46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9pPr>
          </a:lstStyle>
          <a:p>
            <a:endParaRPr/>
          </a:p>
        </p:txBody>
      </p:sp>
      <p:sp>
        <p:nvSpPr>
          <p:cNvPr id="996" name="Google Shape;996;p16"/>
          <p:cNvSpPr txBox="1">
            <a:spLocks noGrp="1"/>
          </p:cNvSpPr>
          <p:nvPr>
            <p:ph type="subTitle" idx="1"/>
          </p:nvPr>
        </p:nvSpPr>
        <p:spPr>
          <a:xfrm>
            <a:off x="2559075" y="1816053"/>
            <a:ext cx="3975600" cy="108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997" name="Google Shape;997;p16"/>
          <p:cNvSpPr/>
          <p:nvPr/>
        </p:nvSpPr>
        <p:spPr>
          <a:xfrm>
            <a:off x="2108078" y="3536248"/>
            <a:ext cx="1576" cy="1645"/>
          </a:xfrm>
          <a:custGeom>
            <a:avLst/>
            <a:gdLst/>
            <a:ahLst/>
            <a:cxnLst/>
            <a:rect l="l" t="t" r="r" b="b"/>
            <a:pathLst>
              <a:path w="23" h="24" extrusionOk="0">
                <a:moveTo>
                  <a:pt x="0" y="0"/>
                </a:moveTo>
                <a:cubicBezTo>
                  <a:pt x="0" y="0"/>
                  <a:pt x="0" y="23"/>
                  <a:pt x="0" y="23"/>
                </a:cubicBezTo>
                <a:cubicBezTo>
                  <a:pt x="23" y="23"/>
                  <a:pt x="0" y="0"/>
                  <a:pt x="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8" name="Google Shape;998;p16"/>
          <p:cNvSpPr/>
          <p:nvPr/>
        </p:nvSpPr>
        <p:spPr>
          <a:xfrm>
            <a:off x="1624920" y="3518087"/>
            <a:ext cx="4318" cy="4180"/>
          </a:xfrm>
          <a:custGeom>
            <a:avLst/>
            <a:gdLst/>
            <a:ahLst/>
            <a:cxnLst/>
            <a:rect l="l" t="t" r="r" b="b"/>
            <a:pathLst>
              <a:path w="63" h="61" extrusionOk="0">
                <a:moveTo>
                  <a:pt x="56" y="1"/>
                </a:moveTo>
                <a:cubicBezTo>
                  <a:pt x="49" y="1"/>
                  <a:pt x="25" y="24"/>
                  <a:pt x="1" y="61"/>
                </a:cubicBezTo>
                <a:lnTo>
                  <a:pt x="24" y="61"/>
                </a:lnTo>
                <a:cubicBezTo>
                  <a:pt x="55" y="19"/>
                  <a:pt x="62" y="1"/>
                  <a:pt x="5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9" name="Google Shape;999;p16"/>
          <p:cNvSpPr/>
          <p:nvPr/>
        </p:nvSpPr>
        <p:spPr>
          <a:xfrm>
            <a:off x="-1335800" y="2681375"/>
            <a:ext cx="3762461" cy="3718557"/>
          </a:xfrm>
          <a:custGeom>
            <a:avLst/>
            <a:gdLst/>
            <a:ahLst/>
            <a:cxnLst/>
            <a:rect l="l" t="t" r="r" b="b"/>
            <a:pathLst>
              <a:path w="108836" h="107566" extrusionOk="0">
                <a:moveTo>
                  <a:pt x="34651" y="11636"/>
                </a:moveTo>
                <a:cubicBezTo>
                  <a:pt x="34621" y="11636"/>
                  <a:pt x="34651" y="11666"/>
                  <a:pt x="34651" y="11666"/>
                </a:cubicBezTo>
                <a:cubicBezTo>
                  <a:pt x="34651" y="11636"/>
                  <a:pt x="34651" y="11636"/>
                  <a:pt x="34651" y="11636"/>
                </a:cubicBezTo>
                <a:close/>
                <a:moveTo>
                  <a:pt x="40658" y="12083"/>
                </a:moveTo>
                <a:cubicBezTo>
                  <a:pt x="40653" y="12083"/>
                  <a:pt x="40661" y="12100"/>
                  <a:pt x="40667" y="12100"/>
                </a:cubicBezTo>
                <a:cubicBezTo>
                  <a:pt x="40668" y="12100"/>
                  <a:pt x="40670" y="12098"/>
                  <a:pt x="40670" y="12092"/>
                </a:cubicBezTo>
                <a:cubicBezTo>
                  <a:pt x="40663" y="12085"/>
                  <a:pt x="40660" y="12083"/>
                  <a:pt x="40658" y="12083"/>
                </a:cubicBezTo>
                <a:close/>
                <a:moveTo>
                  <a:pt x="34439" y="11484"/>
                </a:moveTo>
                <a:cubicBezTo>
                  <a:pt x="34408" y="11484"/>
                  <a:pt x="34439" y="11484"/>
                  <a:pt x="34469" y="11514"/>
                </a:cubicBezTo>
                <a:lnTo>
                  <a:pt x="34499" y="11514"/>
                </a:lnTo>
                <a:cubicBezTo>
                  <a:pt x="34499" y="11514"/>
                  <a:pt x="34509" y="11524"/>
                  <a:pt x="34517" y="11527"/>
                </a:cubicBezTo>
                <a:lnTo>
                  <a:pt x="34517" y="11527"/>
                </a:lnTo>
                <a:cubicBezTo>
                  <a:pt x="34520" y="11535"/>
                  <a:pt x="34530" y="11545"/>
                  <a:pt x="34530" y="11545"/>
                </a:cubicBezTo>
                <a:cubicBezTo>
                  <a:pt x="34560" y="11545"/>
                  <a:pt x="34560" y="11575"/>
                  <a:pt x="34591" y="11575"/>
                </a:cubicBezTo>
                <a:cubicBezTo>
                  <a:pt x="34591" y="11575"/>
                  <a:pt x="34591" y="11605"/>
                  <a:pt x="34621" y="11605"/>
                </a:cubicBezTo>
                <a:cubicBezTo>
                  <a:pt x="34621" y="11605"/>
                  <a:pt x="34621" y="11636"/>
                  <a:pt x="34651" y="11636"/>
                </a:cubicBezTo>
                <a:cubicBezTo>
                  <a:pt x="34651" y="11666"/>
                  <a:pt x="34651" y="11697"/>
                  <a:pt x="34682" y="11697"/>
                </a:cubicBezTo>
                <a:cubicBezTo>
                  <a:pt x="34682" y="11697"/>
                  <a:pt x="34682" y="11757"/>
                  <a:pt x="34682" y="11757"/>
                </a:cubicBezTo>
                <a:cubicBezTo>
                  <a:pt x="34682" y="11788"/>
                  <a:pt x="34682" y="11788"/>
                  <a:pt x="34682" y="11818"/>
                </a:cubicBezTo>
                <a:cubicBezTo>
                  <a:pt x="34682" y="11849"/>
                  <a:pt x="34682" y="11849"/>
                  <a:pt x="34682" y="11879"/>
                </a:cubicBezTo>
                <a:cubicBezTo>
                  <a:pt x="34682" y="11909"/>
                  <a:pt x="34682" y="11940"/>
                  <a:pt x="34682" y="11970"/>
                </a:cubicBezTo>
                <a:cubicBezTo>
                  <a:pt x="34682" y="11970"/>
                  <a:pt x="34651" y="12001"/>
                  <a:pt x="34651" y="12001"/>
                </a:cubicBezTo>
                <a:cubicBezTo>
                  <a:pt x="34651" y="12031"/>
                  <a:pt x="34621" y="12061"/>
                  <a:pt x="34621" y="12092"/>
                </a:cubicBezTo>
                <a:cubicBezTo>
                  <a:pt x="34621" y="12122"/>
                  <a:pt x="34591" y="12122"/>
                  <a:pt x="34591" y="12122"/>
                </a:cubicBezTo>
                <a:cubicBezTo>
                  <a:pt x="34591" y="12153"/>
                  <a:pt x="34591" y="12153"/>
                  <a:pt x="34560" y="12153"/>
                </a:cubicBezTo>
                <a:cubicBezTo>
                  <a:pt x="34560" y="12183"/>
                  <a:pt x="34560" y="12183"/>
                  <a:pt x="34560" y="12183"/>
                </a:cubicBezTo>
                <a:cubicBezTo>
                  <a:pt x="34560" y="12183"/>
                  <a:pt x="34530" y="12213"/>
                  <a:pt x="34499" y="12213"/>
                </a:cubicBezTo>
                <a:cubicBezTo>
                  <a:pt x="34499" y="12244"/>
                  <a:pt x="34499" y="12244"/>
                  <a:pt x="34499" y="12244"/>
                </a:cubicBezTo>
                <a:lnTo>
                  <a:pt x="34469" y="12244"/>
                </a:lnTo>
                <a:cubicBezTo>
                  <a:pt x="34439" y="12274"/>
                  <a:pt x="34439" y="12274"/>
                  <a:pt x="34408" y="12274"/>
                </a:cubicBezTo>
                <a:cubicBezTo>
                  <a:pt x="34403" y="12276"/>
                  <a:pt x="34399" y="12277"/>
                  <a:pt x="34394" y="12279"/>
                </a:cubicBezTo>
                <a:lnTo>
                  <a:pt x="34394" y="12279"/>
                </a:lnTo>
                <a:cubicBezTo>
                  <a:pt x="34378" y="12276"/>
                  <a:pt x="34363" y="12274"/>
                  <a:pt x="34347" y="12274"/>
                </a:cubicBezTo>
                <a:lnTo>
                  <a:pt x="34195" y="12274"/>
                </a:lnTo>
                <a:cubicBezTo>
                  <a:pt x="34195" y="12274"/>
                  <a:pt x="34165" y="12244"/>
                  <a:pt x="34165" y="12244"/>
                </a:cubicBezTo>
                <a:cubicBezTo>
                  <a:pt x="34165" y="12244"/>
                  <a:pt x="34152" y="12230"/>
                  <a:pt x="34143" y="12230"/>
                </a:cubicBezTo>
                <a:cubicBezTo>
                  <a:pt x="34138" y="12230"/>
                  <a:pt x="34135" y="12234"/>
                  <a:pt x="34135" y="12244"/>
                </a:cubicBezTo>
                <a:cubicBezTo>
                  <a:pt x="34104" y="12213"/>
                  <a:pt x="34104" y="12213"/>
                  <a:pt x="34104" y="12213"/>
                </a:cubicBezTo>
                <a:cubicBezTo>
                  <a:pt x="34074" y="12183"/>
                  <a:pt x="34043" y="12183"/>
                  <a:pt x="34043" y="12153"/>
                </a:cubicBezTo>
                <a:cubicBezTo>
                  <a:pt x="34013" y="12153"/>
                  <a:pt x="34013" y="12153"/>
                  <a:pt x="34013" y="12122"/>
                </a:cubicBezTo>
                <a:cubicBezTo>
                  <a:pt x="33983" y="12122"/>
                  <a:pt x="33983" y="12092"/>
                  <a:pt x="33952" y="12061"/>
                </a:cubicBezTo>
                <a:cubicBezTo>
                  <a:pt x="33952" y="12061"/>
                  <a:pt x="33952" y="12031"/>
                  <a:pt x="33952" y="12031"/>
                </a:cubicBezTo>
                <a:cubicBezTo>
                  <a:pt x="33922" y="12001"/>
                  <a:pt x="33922" y="12001"/>
                  <a:pt x="33892" y="11970"/>
                </a:cubicBezTo>
                <a:cubicBezTo>
                  <a:pt x="33892" y="11970"/>
                  <a:pt x="33892" y="11940"/>
                  <a:pt x="33892" y="11940"/>
                </a:cubicBezTo>
                <a:cubicBezTo>
                  <a:pt x="33892" y="11909"/>
                  <a:pt x="33892" y="11879"/>
                  <a:pt x="33892" y="11849"/>
                </a:cubicBezTo>
                <a:cubicBezTo>
                  <a:pt x="33892" y="11818"/>
                  <a:pt x="33892" y="11818"/>
                  <a:pt x="33892" y="11818"/>
                </a:cubicBezTo>
                <a:cubicBezTo>
                  <a:pt x="33892" y="11788"/>
                  <a:pt x="33892" y="11788"/>
                  <a:pt x="33892" y="11788"/>
                </a:cubicBezTo>
                <a:cubicBezTo>
                  <a:pt x="33892" y="11757"/>
                  <a:pt x="33892" y="11757"/>
                  <a:pt x="33892" y="11757"/>
                </a:cubicBezTo>
                <a:cubicBezTo>
                  <a:pt x="33892" y="11727"/>
                  <a:pt x="33922" y="11727"/>
                  <a:pt x="33922" y="11697"/>
                </a:cubicBezTo>
                <a:cubicBezTo>
                  <a:pt x="33922" y="11666"/>
                  <a:pt x="33952" y="11666"/>
                  <a:pt x="33952" y="11636"/>
                </a:cubicBezTo>
                <a:cubicBezTo>
                  <a:pt x="33952" y="11636"/>
                  <a:pt x="33983" y="11605"/>
                  <a:pt x="33983" y="11605"/>
                </a:cubicBezTo>
                <a:cubicBezTo>
                  <a:pt x="34013" y="11575"/>
                  <a:pt x="34043" y="11575"/>
                  <a:pt x="34074" y="11545"/>
                </a:cubicBezTo>
                <a:cubicBezTo>
                  <a:pt x="34074" y="11545"/>
                  <a:pt x="34104" y="11545"/>
                  <a:pt x="34104" y="11514"/>
                </a:cubicBezTo>
                <a:lnTo>
                  <a:pt x="34165" y="11514"/>
                </a:lnTo>
                <a:cubicBezTo>
                  <a:pt x="34165" y="11514"/>
                  <a:pt x="34174" y="11505"/>
                  <a:pt x="34177" y="11497"/>
                </a:cubicBezTo>
                <a:lnTo>
                  <a:pt x="34177" y="11497"/>
                </a:lnTo>
                <a:cubicBezTo>
                  <a:pt x="34189" y="11495"/>
                  <a:pt x="34207" y="11484"/>
                  <a:pt x="34226" y="11484"/>
                </a:cubicBezTo>
                <a:close/>
                <a:moveTo>
                  <a:pt x="40305" y="11818"/>
                </a:moveTo>
                <a:cubicBezTo>
                  <a:pt x="40305" y="11818"/>
                  <a:pt x="40305" y="11849"/>
                  <a:pt x="40335" y="11849"/>
                </a:cubicBezTo>
                <a:cubicBezTo>
                  <a:pt x="40366" y="11849"/>
                  <a:pt x="40396" y="11849"/>
                  <a:pt x="40427" y="11879"/>
                </a:cubicBezTo>
                <a:lnTo>
                  <a:pt x="40457" y="11879"/>
                </a:lnTo>
                <a:cubicBezTo>
                  <a:pt x="40457" y="11879"/>
                  <a:pt x="40457" y="11879"/>
                  <a:pt x="40457" y="11909"/>
                </a:cubicBezTo>
                <a:cubicBezTo>
                  <a:pt x="40487" y="11909"/>
                  <a:pt x="40518" y="11940"/>
                  <a:pt x="40548" y="11940"/>
                </a:cubicBezTo>
                <a:cubicBezTo>
                  <a:pt x="40548" y="11940"/>
                  <a:pt x="40548" y="11970"/>
                  <a:pt x="40579" y="11970"/>
                </a:cubicBezTo>
                <a:cubicBezTo>
                  <a:pt x="40562" y="11970"/>
                  <a:pt x="40572" y="11979"/>
                  <a:pt x="40580" y="11982"/>
                </a:cubicBezTo>
                <a:lnTo>
                  <a:pt x="40580" y="11982"/>
                </a:lnTo>
                <a:cubicBezTo>
                  <a:pt x="40579" y="11978"/>
                  <a:pt x="40579" y="11974"/>
                  <a:pt x="40579" y="11970"/>
                </a:cubicBezTo>
                <a:lnTo>
                  <a:pt x="40579" y="11970"/>
                </a:lnTo>
                <a:cubicBezTo>
                  <a:pt x="40589" y="11980"/>
                  <a:pt x="40589" y="11984"/>
                  <a:pt x="40585" y="11984"/>
                </a:cubicBezTo>
                <a:cubicBezTo>
                  <a:pt x="40584" y="11984"/>
                  <a:pt x="40582" y="11983"/>
                  <a:pt x="40580" y="11982"/>
                </a:cubicBezTo>
                <a:lnTo>
                  <a:pt x="40580" y="11982"/>
                </a:lnTo>
                <a:cubicBezTo>
                  <a:pt x="40587" y="12008"/>
                  <a:pt x="40613" y="12031"/>
                  <a:pt x="40639" y="12031"/>
                </a:cubicBezTo>
                <a:cubicBezTo>
                  <a:pt x="40639" y="12061"/>
                  <a:pt x="40639" y="12061"/>
                  <a:pt x="40639" y="12061"/>
                </a:cubicBezTo>
                <a:cubicBezTo>
                  <a:pt x="40670" y="12092"/>
                  <a:pt x="40670" y="12092"/>
                  <a:pt x="40670" y="12092"/>
                </a:cubicBezTo>
                <a:cubicBezTo>
                  <a:pt x="40670" y="12122"/>
                  <a:pt x="40700" y="12122"/>
                  <a:pt x="40700" y="12153"/>
                </a:cubicBezTo>
                <a:cubicBezTo>
                  <a:pt x="40700" y="12183"/>
                  <a:pt x="40700" y="12183"/>
                  <a:pt x="40700" y="12183"/>
                </a:cubicBezTo>
                <a:cubicBezTo>
                  <a:pt x="40700" y="12213"/>
                  <a:pt x="40731" y="12213"/>
                  <a:pt x="40700" y="12213"/>
                </a:cubicBezTo>
                <a:cubicBezTo>
                  <a:pt x="40721" y="12235"/>
                  <a:pt x="40728" y="12256"/>
                  <a:pt x="40730" y="12277"/>
                </a:cubicBezTo>
                <a:lnTo>
                  <a:pt x="40730" y="12277"/>
                </a:lnTo>
                <a:cubicBezTo>
                  <a:pt x="40720" y="12312"/>
                  <a:pt x="40722" y="12345"/>
                  <a:pt x="40731" y="12374"/>
                </a:cubicBezTo>
                <a:lnTo>
                  <a:pt x="40731" y="12374"/>
                </a:lnTo>
                <a:cubicBezTo>
                  <a:pt x="40731" y="12378"/>
                  <a:pt x="40731" y="12385"/>
                  <a:pt x="40731" y="12396"/>
                </a:cubicBezTo>
                <a:cubicBezTo>
                  <a:pt x="40700" y="12426"/>
                  <a:pt x="40700" y="12456"/>
                  <a:pt x="40700" y="12487"/>
                </a:cubicBezTo>
                <a:cubicBezTo>
                  <a:pt x="40700" y="12487"/>
                  <a:pt x="40670" y="12517"/>
                  <a:pt x="40670" y="12517"/>
                </a:cubicBezTo>
                <a:cubicBezTo>
                  <a:pt x="40670" y="12548"/>
                  <a:pt x="40639" y="12578"/>
                  <a:pt x="40609" y="12608"/>
                </a:cubicBezTo>
                <a:cubicBezTo>
                  <a:pt x="40609" y="12608"/>
                  <a:pt x="40609" y="12639"/>
                  <a:pt x="40579" y="12639"/>
                </a:cubicBezTo>
                <a:cubicBezTo>
                  <a:pt x="40548" y="12669"/>
                  <a:pt x="40518" y="12700"/>
                  <a:pt x="40518" y="12700"/>
                </a:cubicBezTo>
                <a:cubicBezTo>
                  <a:pt x="40487" y="12730"/>
                  <a:pt x="40487" y="12730"/>
                  <a:pt x="40457" y="12730"/>
                </a:cubicBezTo>
                <a:cubicBezTo>
                  <a:pt x="40457" y="12760"/>
                  <a:pt x="40457" y="12760"/>
                  <a:pt x="40457" y="12760"/>
                </a:cubicBezTo>
                <a:cubicBezTo>
                  <a:pt x="40427" y="12760"/>
                  <a:pt x="40396" y="12791"/>
                  <a:pt x="40366" y="12791"/>
                </a:cubicBezTo>
                <a:cubicBezTo>
                  <a:pt x="40335" y="12791"/>
                  <a:pt x="40335" y="12791"/>
                  <a:pt x="40305" y="12821"/>
                </a:cubicBezTo>
                <a:lnTo>
                  <a:pt x="40116" y="12821"/>
                </a:lnTo>
                <a:cubicBezTo>
                  <a:pt x="40098" y="12796"/>
                  <a:pt x="40076" y="12775"/>
                  <a:pt x="40062" y="12760"/>
                </a:cubicBezTo>
                <a:cubicBezTo>
                  <a:pt x="40031" y="12730"/>
                  <a:pt x="40031" y="12700"/>
                  <a:pt x="40001" y="12700"/>
                </a:cubicBezTo>
                <a:cubicBezTo>
                  <a:pt x="40001" y="12682"/>
                  <a:pt x="39991" y="12674"/>
                  <a:pt x="39982" y="12671"/>
                </a:cubicBezTo>
                <a:lnTo>
                  <a:pt x="39982" y="12671"/>
                </a:lnTo>
                <a:cubicBezTo>
                  <a:pt x="39979" y="12662"/>
                  <a:pt x="39975" y="12652"/>
                  <a:pt x="39971" y="12643"/>
                </a:cubicBezTo>
                <a:lnTo>
                  <a:pt x="39971" y="12643"/>
                </a:lnTo>
                <a:cubicBezTo>
                  <a:pt x="39971" y="12642"/>
                  <a:pt x="39971" y="12640"/>
                  <a:pt x="39971" y="12639"/>
                </a:cubicBezTo>
                <a:cubicBezTo>
                  <a:pt x="39960" y="12607"/>
                  <a:pt x="39938" y="12582"/>
                  <a:pt x="39910" y="12565"/>
                </a:cubicBezTo>
                <a:lnTo>
                  <a:pt x="39910" y="12565"/>
                </a:lnTo>
                <a:cubicBezTo>
                  <a:pt x="39909" y="12548"/>
                  <a:pt x="39905" y="12548"/>
                  <a:pt x="39879" y="12548"/>
                </a:cubicBezTo>
                <a:cubicBezTo>
                  <a:pt x="39879" y="12517"/>
                  <a:pt x="39879" y="12517"/>
                  <a:pt x="39879" y="12517"/>
                </a:cubicBezTo>
                <a:cubicBezTo>
                  <a:pt x="39879" y="12517"/>
                  <a:pt x="39879" y="12517"/>
                  <a:pt x="39849" y="12487"/>
                </a:cubicBezTo>
                <a:cubicBezTo>
                  <a:pt x="39849" y="12487"/>
                  <a:pt x="39849" y="12456"/>
                  <a:pt x="39819" y="12426"/>
                </a:cubicBezTo>
                <a:cubicBezTo>
                  <a:pt x="39819" y="12396"/>
                  <a:pt x="39819" y="12396"/>
                  <a:pt x="39819" y="12365"/>
                </a:cubicBezTo>
                <a:cubicBezTo>
                  <a:pt x="39819" y="12365"/>
                  <a:pt x="39819" y="12335"/>
                  <a:pt x="39819" y="12335"/>
                </a:cubicBezTo>
                <a:cubicBezTo>
                  <a:pt x="39819" y="12335"/>
                  <a:pt x="39819" y="12326"/>
                  <a:pt x="39819" y="12317"/>
                </a:cubicBezTo>
                <a:cubicBezTo>
                  <a:pt x="39819" y="12317"/>
                  <a:pt x="39819" y="12296"/>
                  <a:pt x="39819" y="12274"/>
                </a:cubicBezTo>
                <a:cubicBezTo>
                  <a:pt x="39819" y="12274"/>
                  <a:pt x="39819" y="12274"/>
                  <a:pt x="39819" y="12244"/>
                </a:cubicBezTo>
                <a:cubicBezTo>
                  <a:pt x="39819" y="12213"/>
                  <a:pt x="39819" y="12183"/>
                  <a:pt x="39819" y="12153"/>
                </a:cubicBezTo>
                <a:cubicBezTo>
                  <a:pt x="39849" y="12153"/>
                  <a:pt x="39849" y="12122"/>
                  <a:pt x="39849" y="12122"/>
                </a:cubicBezTo>
                <a:cubicBezTo>
                  <a:pt x="39849" y="12092"/>
                  <a:pt x="39879" y="12061"/>
                  <a:pt x="39879" y="12031"/>
                </a:cubicBezTo>
                <a:cubicBezTo>
                  <a:pt x="39879" y="12031"/>
                  <a:pt x="39910" y="12001"/>
                  <a:pt x="39910" y="12001"/>
                </a:cubicBezTo>
                <a:cubicBezTo>
                  <a:pt x="39910" y="11970"/>
                  <a:pt x="39940" y="11940"/>
                  <a:pt x="39940" y="11940"/>
                </a:cubicBezTo>
                <a:cubicBezTo>
                  <a:pt x="39971" y="11909"/>
                  <a:pt x="39971" y="11909"/>
                  <a:pt x="40001" y="11909"/>
                </a:cubicBezTo>
                <a:cubicBezTo>
                  <a:pt x="40001" y="11879"/>
                  <a:pt x="40001" y="11879"/>
                  <a:pt x="40031" y="11879"/>
                </a:cubicBezTo>
                <a:cubicBezTo>
                  <a:pt x="40062" y="11849"/>
                  <a:pt x="40092" y="11849"/>
                  <a:pt x="40123" y="11849"/>
                </a:cubicBezTo>
                <a:cubicBezTo>
                  <a:pt x="40123" y="11818"/>
                  <a:pt x="40153" y="11818"/>
                  <a:pt x="40153" y="11818"/>
                </a:cubicBezTo>
                <a:close/>
                <a:moveTo>
                  <a:pt x="38025" y="13064"/>
                </a:moveTo>
                <a:cubicBezTo>
                  <a:pt x="38056" y="13095"/>
                  <a:pt x="38056" y="13095"/>
                  <a:pt x="38086" y="13095"/>
                </a:cubicBezTo>
                <a:cubicBezTo>
                  <a:pt x="38086" y="13095"/>
                  <a:pt x="38086" y="13095"/>
                  <a:pt x="38086" y="13095"/>
                </a:cubicBezTo>
                <a:lnTo>
                  <a:pt x="38086" y="13095"/>
                </a:lnTo>
                <a:cubicBezTo>
                  <a:pt x="38086" y="13105"/>
                  <a:pt x="38090" y="13112"/>
                  <a:pt x="38095" y="13117"/>
                </a:cubicBezTo>
                <a:lnTo>
                  <a:pt x="38095" y="13117"/>
                </a:lnTo>
                <a:cubicBezTo>
                  <a:pt x="38099" y="13122"/>
                  <a:pt x="38106" y="13125"/>
                  <a:pt x="38117" y="13125"/>
                </a:cubicBezTo>
                <a:cubicBezTo>
                  <a:pt x="38147" y="13156"/>
                  <a:pt x="38177" y="13156"/>
                  <a:pt x="38177" y="13186"/>
                </a:cubicBezTo>
                <a:lnTo>
                  <a:pt x="38208" y="13186"/>
                </a:lnTo>
                <a:cubicBezTo>
                  <a:pt x="38208" y="13186"/>
                  <a:pt x="38208" y="13186"/>
                  <a:pt x="38208" y="13216"/>
                </a:cubicBezTo>
                <a:cubicBezTo>
                  <a:pt x="38238" y="13216"/>
                  <a:pt x="38238" y="13247"/>
                  <a:pt x="38268" y="13247"/>
                </a:cubicBezTo>
                <a:cubicBezTo>
                  <a:pt x="38268" y="13277"/>
                  <a:pt x="38268" y="13277"/>
                  <a:pt x="38299" y="13277"/>
                </a:cubicBezTo>
                <a:cubicBezTo>
                  <a:pt x="38299" y="13284"/>
                  <a:pt x="38297" y="13286"/>
                  <a:pt x="38295" y="13286"/>
                </a:cubicBezTo>
                <a:cubicBezTo>
                  <a:pt x="38292" y="13286"/>
                  <a:pt x="38286" y="13279"/>
                  <a:pt x="38285" y="13279"/>
                </a:cubicBezTo>
                <a:lnTo>
                  <a:pt x="38285" y="13279"/>
                </a:lnTo>
                <a:cubicBezTo>
                  <a:pt x="38285" y="13279"/>
                  <a:pt x="38288" y="13285"/>
                  <a:pt x="38299" y="13308"/>
                </a:cubicBezTo>
                <a:cubicBezTo>
                  <a:pt x="38299" y="13308"/>
                  <a:pt x="38299" y="13338"/>
                  <a:pt x="38329" y="13368"/>
                </a:cubicBezTo>
                <a:cubicBezTo>
                  <a:pt x="38329" y="13368"/>
                  <a:pt x="38329" y="13399"/>
                  <a:pt x="38329" y="13399"/>
                </a:cubicBezTo>
                <a:cubicBezTo>
                  <a:pt x="38329" y="13429"/>
                  <a:pt x="38329" y="13429"/>
                  <a:pt x="38329" y="13429"/>
                </a:cubicBezTo>
                <a:cubicBezTo>
                  <a:pt x="38329" y="13429"/>
                  <a:pt x="38329" y="13460"/>
                  <a:pt x="38329" y="13460"/>
                </a:cubicBezTo>
                <a:cubicBezTo>
                  <a:pt x="38329" y="13460"/>
                  <a:pt x="38329" y="13490"/>
                  <a:pt x="38329" y="13520"/>
                </a:cubicBezTo>
                <a:cubicBezTo>
                  <a:pt x="38329" y="13520"/>
                  <a:pt x="38329" y="13551"/>
                  <a:pt x="38329" y="13551"/>
                </a:cubicBezTo>
                <a:cubicBezTo>
                  <a:pt x="38329" y="13581"/>
                  <a:pt x="38299" y="13581"/>
                  <a:pt x="38299" y="13611"/>
                </a:cubicBezTo>
                <a:cubicBezTo>
                  <a:pt x="38299" y="13611"/>
                  <a:pt x="38268" y="13642"/>
                  <a:pt x="38268" y="13672"/>
                </a:cubicBezTo>
                <a:cubicBezTo>
                  <a:pt x="38238" y="13672"/>
                  <a:pt x="38238" y="13672"/>
                  <a:pt x="38238" y="13703"/>
                </a:cubicBezTo>
                <a:cubicBezTo>
                  <a:pt x="38208" y="13733"/>
                  <a:pt x="38177" y="13733"/>
                  <a:pt x="38147" y="13763"/>
                </a:cubicBezTo>
                <a:cubicBezTo>
                  <a:pt x="38177" y="13763"/>
                  <a:pt x="38117" y="13794"/>
                  <a:pt x="38117" y="13794"/>
                </a:cubicBezTo>
                <a:cubicBezTo>
                  <a:pt x="38086" y="13794"/>
                  <a:pt x="38056" y="13824"/>
                  <a:pt x="38025" y="13824"/>
                </a:cubicBezTo>
                <a:lnTo>
                  <a:pt x="37904" y="13824"/>
                </a:lnTo>
                <a:cubicBezTo>
                  <a:pt x="37891" y="13837"/>
                  <a:pt x="37894" y="13844"/>
                  <a:pt x="37902" y="13848"/>
                </a:cubicBezTo>
                <a:lnTo>
                  <a:pt x="37902" y="13848"/>
                </a:lnTo>
                <a:cubicBezTo>
                  <a:pt x="37873" y="13839"/>
                  <a:pt x="37843" y="13824"/>
                  <a:pt x="37843" y="13824"/>
                </a:cubicBezTo>
                <a:lnTo>
                  <a:pt x="37782" y="13824"/>
                </a:lnTo>
                <a:cubicBezTo>
                  <a:pt x="37782" y="13824"/>
                  <a:pt x="37752" y="13794"/>
                  <a:pt x="37752" y="13794"/>
                </a:cubicBezTo>
                <a:cubicBezTo>
                  <a:pt x="37752" y="13804"/>
                  <a:pt x="37752" y="13807"/>
                  <a:pt x="37751" y="13807"/>
                </a:cubicBezTo>
                <a:cubicBezTo>
                  <a:pt x="37748" y="13807"/>
                  <a:pt x="37742" y="13794"/>
                  <a:pt x="37721" y="13794"/>
                </a:cubicBezTo>
                <a:cubicBezTo>
                  <a:pt x="37705" y="13777"/>
                  <a:pt x="37684" y="13768"/>
                  <a:pt x="37661" y="13763"/>
                </a:cubicBezTo>
                <a:lnTo>
                  <a:pt x="37661" y="13763"/>
                </a:lnTo>
                <a:cubicBezTo>
                  <a:pt x="37661" y="13761"/>
                  <a:pt x="37661" y="13733"/>
                  <a:pt x="37661" y="13733"/>
                </a:cubicBezTo>
                <a:cubicBezTo>
                  <a:pt x="37653" y="13733"/>
                  <a:pt x="37649" y="13735"/>
                  <a:pt x="37648" y="13738"/>
                </a:cubicBezTo>
                <a:lnTo>
                  <a:pt x="37648" y="13738"/>
                </a:lnTo>
                <a:cubicBezTo>
                  <a:pt x="37643" y="13735"/>
                  <a:pt x="37638" y="13733"/>
                  <a:pt x="37630" y="13733"/>
                </a:cubicBezTo>
                <a:cubicBezTo>
                  <a:pt x="37630" y="13703"/>
                  <a:pt x="37630" y="13703"/>
                  <a:pt x="37630" y="13703"/>
                </a:cubicBezTo>
                <a:cubicBezTo>
                  <a:pt x="37630" y="13703"/>
                  <a:pt x="37630" y="13694"/>
                  <a:pt x="37625" y="13685"/>
                </a:cubicBezTo>
                <a:lnTo>
                  <a:pt x="37625" y="13685"/>
                </a:lnTo>
                <a:cubicBezTo>
                  <a:pt x="37628" y="13684"/>
                  <a:pt x="37630" y="13680"/>
                  <a:pt x="37630" y="13672"/>
                </a:cubicBezTo>
                <a:cubicBezTo>
                  <a:pt x="37600" y="13672"/>
                  <a:pt x="37600" y="13642"/>
                  <a:pt x="37600" y="13611"/>
                </a:cubicBezTo>
                <a:cubicBezTo>
                  <a:pt x="37569" y="13611"/>
                  <a:pt x="37569" y="13581"/>
                  <a:pt x="37569" y="13581"/>
                </a:cubicBezTo>
                <a:cubicBezTo>
                  <a:pt x="37569" y="13551"/>
                  <a:pt x="37569" y="13520"/>
                  <a:pt x="37569" y="13490"/>
                </a:cubicBezTo>
                <a:cubicBezTo>
                  <a:pt x="37569" y="13490"/>
                  <a:pt x="37569" y="13460"/>
                  <a:pt x="37569" y="13460"/>
                </a:cubicBezTo>
                <a:cubicBezTo>
                  <a:pt x="37569" y="13429"/>
                  <a:pt x="37569" y="13399"/>
                  <a:pt x="37569" y="13368"/>
                </a:cubicBezTo>
                <a:cubicBezTo>
                  <a:pt x="37569" y="13368"/>
                  <a:pt x="37569" y="13368"/>
                  <a:pt x="37569" y="13338"/>
                </a:cubicBezTo>
                <a:cubicBezTo>
                  <a:pt x="37600" y="13308"/>
                  <a:pt x="37600" y="13277"/>
                  <a:pt x="37600" y="13247"/>
                </a:cubicBezTo>
                <a:cubicBezTo>
                  <a:pt x="37620" y="13247"/>
                  <a:pt x="37627" y="13233"/>
                  <a:pt x="37629" y="13233"/>
                </a:cubicBezTo>
                <a:cubicBezTo>
                  <a:pt x="37630" y="13233"/>
                  <a:pt x="37630" y="13237"/>
                  <a:pt x="37630" y="13247"/>
                </a:cubicBezTo>
                <a:cubicBezTo>
                  <a:pt x="37630" y="13216"/>
                  <a:pt x="37630" y="13216"/>
                  <a:pt x="37630" y="13216"/>
                </a:cubicBezTo>
                <a:cubicBezTo>
                  <a:pt x="37661" y="13186"/>
                  <a:pt x="37661" y="13186"/>
                  <a:pt x="37691" y="13156"/>
                </a:cubicBezTo>
                <a:cubicBezTo>
                  <a:pt x="37691" y="13156"/>
                  <a:pt x="37691" y="13125"/>
                  <a:pt x="37721" y="13125"/>
                </a:cubicBezTo>
                <a:cubicBezTo>
                  <a:pt x="37721" y="13125"/>
                  <a:pt x="37721" y="13125"/>
                  <a:pt x="37752" y="13095"/>
                </a:cubicBezTo>
                <a:lnTo>
                  <a:pt x="37752" y="13095"/>
                </a:lnTo>
                <a:cubicBezTo>
                  <a:pt x="37742" y="13105"/>
                  <a:pt x="37742" y="13108"/>
                  <a:pt x="37745" y="13108"/>
                </a:cubicBezTo>
                <a:cubicBezTo>
                  <a:pt x="37752" y="13108"/>
                  <a:pt x="37772" y="13095"/>
                  <a:pt x="37752" y="13095"/>
                </a:cubicBezTo>
                <a:cubicBezTo>
                  <a:pt x="37782" y="13095"/>
                  <a:pt x="37782" y="13095"/>
                  <a:pt x="37813" y="13064"/>
                </a:cubicBezTo>
                <a:close/>
                <a:moveTo>
                  <a:pt x="37932" y="13855"/>
                </a:moveTo>
                <a:cubicBezTo>
                  <a:pt x="37933" y="13855"/>
                  <a:pt x="37934" y="13855"/>
                  <a:pt x="37934" y="13855"/>
                </a:cubicBezTo>
                <a:cubicBezTo>
                  <a:pt x="37934" y="13855"/>
                  <a:pt x="37933" y="13855"/>
                  <a:pt x="37932" y="13855"/>
                </a:cubicBezTo>
                <a:close/>
                <a:moveTo>
                  <a:pt x="38025" y="12700"/>
                </a:moveTo>
                <a:cubicBezTo>
                  <a:pt x="37873" y="12700"/>
                  <a:pt x="37721" y="12700"/>
                  <a:pt x="37600" y="12760"/>
                </a:cubicBezTo>
                <a:cubicBezTo>
                  <a:pt x="37448" y="12852"/>
                  <a:pt x="37357" y="12973"/>
                  <a:pt x="37265" y="13125"/>
                </a:cubicBezTo>
                <a:cubicBezTo>
                  <a:pt x="37144" y="13429"/>
                  <a:pt x="37205" y="13824"/>
                  <a:pt x="37448" y="14037"/>
                </a:cubicBezTo>
                <a:cubicBezTo>
                  <a:pt x="37457" y="14043"/>
                  <a:pt x="37466" y="14048"/>
                  <a:pt x="37475" y="14052"/>
                </a:cubicBezTo>
                <a:lnTo>
                  <a:pt x="37475" y="14052"/>
                </a:lnTo>
                <a:cubicBezTo>
                  <a:pt x="37484" y="14069"/>
                  <a:pt x="37496" y="14085"/>
                  <a:pt x="37509" y="14098"/>
                </a:cubicBezTo>
                <a:cubicBezTo>
                  <a:pt x="37627" y="14164"/>
                  <a:pt x="37756" y="14195"/>
                  <a:pt x="37888" y="14195"/>
                </a:cubicBezTo>
                <a:cubicBezTo>
                  <a:pt x="38060" y="14195"/>
                  <a:pt x="38235" y="14141"/>
                  <a:pt x="38390" y="14037"/>
                </a:cubicBezTo>
                <a:cubicBezTo>
                  <a:pt x="38633" y="13855"/>
                  <a:pt x="38755" y="13551"/>
                  <a:pt x="38664" y="13247"/>
                </a:cubicBezTo>
                <a:cubicBezTo>
                  <a:pt x="38572" y="12973"/>
                  <a:pt x="38299" y="12760"/>
                  <a:pt x="38025" y="12700"/>
                </a:cubicBezTo>
                <a:close/>
                <a:moveTo>
                  <a:pt x="33376" y="13444"/>
                </a:moveTo>
                <a:cubicBezTo>
                  <a:pt x="33418" y="13444"/>
                  <a:pt x="33458" y="13449"/>
                  <a:pt x="33496" y="13460"/>
                </a:cubicBezTo>
                <a:cubicBezTo>
                  <a:pt x="33709" y="13551"/>
                  <a:pt x="33770" y="13794"/>
                  <a:pt x="33709" y="14007"/>
                </a:cubicBezTo>
                <a:cubicBezTo>
                  <a:pt x="33665" y="14252"/>
                  <a:pt x="33456" y="14415"/>
                  <a:pt x="33229" y="14545"/>
                </a:cubicBezTo>
                <a:lnTo>
                  <a:pt x="33229" y="14545"/>
                </a:lnTo>
                <a:cubicBezTo>
                  <a:pt x="33210" y="14551"/>
                  <a:pt x="33193" y="14561"/>
                  <a:pt x="33179" y="14573"/>
                </a:cubicBezTo>
                <a:lnTo>
                  <a:pt x="33179" y="14573"/>
                </a:lnTo>
                <a:cubicBezTo>
                  <a:pt x="33133" y="14598"/>
                  <a:pt x="33087" y="14621"/>
                  <a:pt x="33042" y="14644"/>
                </a:cubicBezTo>
                <a:lnTo>
                  <a:pt x="33042" y="14644"/>
                </a:lnTo>
                <a:cubicBezTo>
                  <a:pt x="32926" y="14636"/>
                  <a:pt x="32790" y="14579"/>
                  <a:pt x="32706" y="14523"/>
                </a:cubicBezTo>
                <a:cubicBezTo>
                  <a:pt x="32615" y="14463"/>
                  <a:pt x="32524" y="14402"/>
                  <a:pt x="32524" y="14311"/>
                </a:cubicBezTo>
                <a:cubicBezTo>
                  <a:pt x="32463" y="14067"/>
                  <a:pt x="32645" y="13824"/>
                  <a:pt x="32828" y="13672"/>
                </a:cubicBezTo>
                <a:cubicBezTo>
                  <a:pt x="32977" y="13548"/>
                  <a:pt x="33188" y="13444"/>
                  <a:pt x="33376" y="13444"/>
                </a:cubicBezTo>
                <a:close/>
                <a:moveTo>
                  <a:pt x="82261" y="10575"/>
                </a:moveTo>
                <a:cubicBezTo>
                  <a:pt x="82414" y="10575"/>
                  <a:pt x="82559" y="10596"/>
                  <a:pt x="82677" y="10663"/>
                </a:cubicBezTo>
                <a:cubicBezTo>
                  <a:pt x="82889" y="10785"/>
                  <a:pt x="82950" y="10997"/>
                  <a:pt x="82950" y="11210"/>
                </a:cubicBezTo>
                <a:cubicBezTo>
                  <a:pt x="82950" y="11274"/>
                  <a:pt x="82946" y="11338"/>
                  <a:pt x="82938" y="11401"/>
                </a:cubicBezTo>
                <a:lnTo>
                  <a:pt x="82938" y="11401"/>
                </a:lnTo>
                <a:cubicBezTo>
                  <a:pt x="82724" y="11369"/>
                  <a:pt x="82514" y="11354"/>
                  <a:pt x="82307" y="11354"/>
                </a:cubicBezTo>
                <a:cubicBezTo>
                  <a:pt x="79819" y="11354"/>
                  <a:pt x="77835" y="13523"/>
                  <a:pt x="75625" y="14463"/>
                </a:cubicBezTo>
                <a:cubicBezTo>
                  <a:pt x="74990" y="14727"/>
                  <a:pt x="74308" y="14900"/>
                  <a:pt x="73621" y="14900"/>
                </a:cubicBezTo>
                <a:cubicBezTo>
                  <a:pt x="73601" y="14900"/>
                  <a:pt x="73581" y="14900"/>
                  <a:pt x="73562" y="14899"/>
                </a:cubicBezTo>
                <a:lnTo>
                  <a:pt x="73562" y="14899"/>
                </a:lnTo>
                <a:cubicBezTo>
                  <a:pt x="73691" y="14752"/>
                  <a:pt x="73820" y="14605"/>
                  <a:pt x="73953" y="14463"/>
                </a:cubicBezTo>
                <a:cubicBezTo>
                  <a:pt x="74287" y="14098"/>
                  <a:pt x="74652" y="13733"/>
                  <a:pt x="75047" y="13429"/>
                </a:cubicBezTo>
                <a:cubicBezTo>
                  <a:pt x="76597" y="12153"/>
                  <a:pt x="78452" y="11241"/>
                  <a:pt x="80397" y="10815"/>
                </a:cubicBezTo>
                <a:cubicBezTo>
                  <a:pt x="80792" y="10741"/>
                  <a:pt x="81207" y="10667"/>
                  <a:pt x="81609" y="10626"/>
                </a:cubicBezTo>
                <a:lnTo>
                  <a:pt x="81609" y="10626"/>
                </a:lnTo>
                <a:cubicBezTo>
                  <a:pt x="81644" y="10653"/>
                  <a:pt x="81689" y="10669"/>
                  <a:pt x="81734" y="10669"/>
                </a:cubicBezTo>
                <a:cubicBezTo>
                  <a:pt x="81785" y="10669"/>
                  <a:pt x="81834" y="10648"/>
                  <a:pt x="81862" y="10604"/>
                </a:cubicBezTo>
                <a:lnTo>
                  <a:pt x="81862" y="10604"/>
                </a:lnTo>
                <a:cubicBezTo>
                  <a:pt x="81870" y="10603"/>
                  <a:pt x="81878" y="10603"/>
                  <a:pt x="81886" y="10602"/>
                </a:cubicBezTo>
                <a:cubicBezTo>
                  <a:pt x="82009" y="10589"/>
                  <a:pt x="82137" y="10575"/>
                  <a:pt x="82261" y="10575"/>
                </a:cubicBezTo>
                <a:close/>
                <a:moveTo>
                  <a:pt x="38950" y="14980"/>
                </a:moveTo>
                <a:cubicBezTo>
                  <a:pt x="38937" y="14981"/>
                  <a:pt x="38937" y="14987"/>
                  <a:pt x="38937" y="15010"/>
                </a:cubicBezTo>
                <a:cubicBezTo>
                  <a:pt x="38937" y="15010"/>
                  <a:pt x="38946" y="14991"/>
                  <a:pt x="38950" y="14980"/>
                </a:cubicBezTo>
                <a:close/>
                <a:moveTo>
                  <a:pt x="38907" y="15040"/>
                </a:moveTo>
                <a:cubicBezTo>
                  <a:pt x="38876" y="15070"/>
                  <a:pt x="38876" y="15070"/>
                  <a:pt x="38876" y="15070"/>
                </a:cubicBezTo>
                <a:cubicBezTo>
                  <a:pt x="38876" y="15077"/>
                  <a:pt x="38878" y="15079"/>
                  <a:pt x="38880" y="15079"/>
                </a:cubicBezTo>
                <a:cubicBezTo>
                  <a:pt x="38887" y="15079"/>
                  <a:pt x="38907" y="15040"/>
                  <a:pt x="38907" y="15040"/>
                </a:cubicBezTo>
                <a:close/>
                <a:moveTo>
                  <a:pt x="39393" y="15587"/>
                </a:moveTo>
                <a:cubicBezTo>
                  <a:pt x="39393" y="15587"/>
                  <a:pt x="39376" y="15604"/>
                  <a:pt x="39380" y="15613"/>
                </a:cubicBezTo>
                <a:lnTo>
                  <a:pt x="39380" y="15613"/>
                </a:lnTo>
                <a:cubicBezTo>
                  <a:pt x="39393" y="15604"/>
                  <a:pt x="39393" y="15587"/>
                  <a:pt x="39393" y="15587"/>
                </a:cubicBezTo>
                <a:close/>
                <a:moveTo>
                  <a:pt x="39302" y="14888"/>
                </a:moveTo>
                <a:cubicBezTo>
                  <a:pt x="39302" y="14888"/>
                  <a:pt x="39302" y="14919"/>
                  <a:pt x="39332" y="14919"/>
                </a:cubicBezTo>
                <a:lnTo>
                  <a:pt x="39363" y="14919"/>
                </a:lnTo>
                <a:cubicBezTo>
                  <a:pt x="39363" y="14919"/>
                  <a:pt x="39393" y="14919"/>
                  <a:pt x="39393" y="14949"/>
                </a:cubicBezTo>
                <a:cubicBezTo>
                  <a:pt x="39424" y="14949"/>
                  <a:pt x="39454" y="14979"/>
                  <a:pt x="39484" y="14979"/>
                </a:cubicBezTo>
                <a:cubicBezTo>
                  <a:pt x="39484" y="14979"/>
                  <a:pt x="39484" y="15010"/>
                  <a:pt x="39515" y="15010"/>
                </a:cubicBezTo>
                <a:cubicBezTo>
                  <a:pt x="39515" y="15040"/>
                  <a:pt x="39545" y="15040"/>
                  <a:pt x="39545" y="15070"/>
                </a:cubicBezTo>
                <a:cubicBezTo>
                  <a:pt x="39576" y="15070"/>
                  <a:pt x="39576" y="15101"/>
                  <a:pt x="39576" y="15101"/>
                </a:cubicBezTo>
                <a:cubicBezTo>
                  <a:pt x="39576" y="15131"/>
                  <a:pt x="39606" y="15131"/>
                  <a:pt x="39606" y="15131"/>
                </a:cubicBezTo>
                <a:cubicBezTo>
                  <a:pt x="39606" y="15162"/>
                  <a:pt x="39606" y="15162"/>
                  <a:pt x="39606" y="15162"/>
                </a:cubicBezTo>
                <a:cubicBezTo>
                  <a:pt x="39606" y="15192"/>
                  <a:pt x="39606" y="15192"/>
                  <a:pt x="39606" y="15222"/>
                </a:cubicBezTo>
                <a:cubicBezTo>
                  <a:pt x="39606" y="15253"/>
                  <a:pt x="39606" y="15253"/>
                  <a:pt x="39606" y="15283"/>
                </a:cubicBezTo>
                <a:cubicBezTo>
                  <a:pt x="39606" y="15283"/>
                  <a:pt x="39606" y="15314"/>
                  <a:pt x="39606" y="15314"/>
                </a:cubicBezTo>
                <a:cubicBezTo>
                  <a:pt x="39606" y="15344"/>
                  <a:pt x="39576" y="15374"/>
                  <a:pt x="39576" y="15405"/>
                </a:cubicBezTo>
                <a:cubicBezTo>
                  <a:pt x="39576" y="15405"/>
                  <a:pt x="39545" y="15435"/>
                  <a:pt x="39545" y="15435"/>
                </a:cubicBezTo>
                <a:cubicBezTo>
                  <a:pt x="39545" y="15466"/>
                  <a:pt x="39515" y="15496"/>
                  <a:pt x="39484" y="15526"/>
                </a:cubicBezTo>
                <a:cubicBezTo>
                  <a:pt x="39484" y="15526"/>
                  <a:pt x="39454" y="15557"/>
                  <a:pt x="39454" y="15557"/>
                </a:cubicBezTo>
                <a:cubicBezTo>
                  <a:pt x="39424" y="15557"/>
                  <a:pt x="39424" y="15587"/>
                  <a:pt x="39393" y="15618"/>
                </a:cubicBezTo>
                <a:cubicBezTo>
                  <a:pt x="39386" y="15618"/>
                  <a:pt x="39382" y="15616"/>
                  <a:pt x="39380" y="15613"/>
                </a:cubicBezTo>
                <a:lnTo>
                  <a:pt x="39380" y="15613"/>
                </a:lnTo>
                <a:cubicBezTo>
                  <a:pt x="39376" y="15616"/>
                  <a:pt x="39370" y="15618"/>
                  <a:pt x="39363" y="15618"/>
                </a:cubicBezTo>
                <a:lnTo>
                  <a:pt x="39332" y="15618"/>
                </a:lnTo>
                <a:cubicBezTo>
                  <a:pt x="39332" y="15618"/>
                  <a:pt x="39302" y="15648"/>
                  <a:pt x="39302" y="15648"/>
                </a:cubicBezTo>
                <a:lnTo>
                  <a:pt x="39180" y="15648"/>
                </a:lnTo>
                <a:cubicBezTo>
                  <a:pt x="39150" y="15648"/>
                  <a:pt x="39120" y="15648"/>
                  <a:pt x="39089" y="15618"/>
                </a:cubicBezTo>
                <a:lnTo>
                  <a:pt x="39028" y="15618"/>
                </a:lnTo>
                <a:cubicBezTo>
                  <a:pt x="39049" y="15618"/>
                  <a:pt x="39028" y="15604"/>
                  <a:pt x="39022" y="15604"/>
                </a:cubicBezTo>
                <a:cubicBezTo>
                  <a:pt x="39018" y="15604"/>
                  <a:pt x="39018" y="15607"/>
                  <a:pt x="39028" y="15618"/>
                </a:cubicBezTo>
                <a:cubicBezTo>
                  <a:pt x="38998" y="15587"/>
                  <a:pt x="38968" y="15587"/>
                  <a:pt x="38968" y="15557"/>
                </a:cubicBezTo>
                <a:cubicBezTo>
                  <a:pt x="38937" y="15557"/>
                  <a:pt x="38937" y="15526"/>
                  <a:pt x="38937" y="15526"/>
                </a:cubicBezTo>
                <a:lnTo>
                  <a:pt x="38907" y="15526"/>
                </a:lnTo>
                <a:cubicBezTo>
                  <a:pt x="38907" y="15496"/>
                  <a:pt x="38907" y="15466"/>
                  <a:pt x="38876" y="15466"/>
                </a:cubicBezTo>
                <a:cubicBezTo>
                  <a:pt x="38876" y="15435"/>
                  <a:pt x="38876" y="15435"/>
                  <a:pt x="38846" y="15435"/>
                </a:cubicBezTo>
                <a:cubicBezTo>
                  <a:pt x="38846" y="15405"/>
                  <a:pt x="38846" y="15405"/>
                  <a:pt x="38846" y="15374"/>
                </a:cubicBezTo>
                <a:cubicBezTo>
                  <a:pt x="38846" y="15344"/>
                  <a:pt x="38846" y="15344"/>
                  <a:pt x="38846" y="15314"/>
                </a:cubicBezTo>
                <a:cubicBezTo>
                  <a:pt x="38846" y="15314"/>
                  <a:pt x="38827" y="15275"/>
                  <a:pt x="38834" y="15275"/>
                </a:cubicBezTo>
                <a:cubicBezTo>
                  <a:pt x="38836" y="15275"/>
                  <a:pt x="38840" y="15277"/>
                  <a:pt x="38846" y="15283"/>
                </a:cubicBezTo>
                <a:cubicBezTo>
                  <a:pt x="38846" y="15253"/>
                  <a:pt x="38846" y="15222"/>
                  <a:pt x="38846" y="15192"/>
                </a:cubicBezTo>
                <a:cubicBezTo>
                  <a:pt x="38846" y="15192"/>
                  <a:pt x="38846" y="15192"/>
                  <a:pt x="38846" y="15162"/>
                </a:cubicBezTo>
                <a:cubicBezTo>
                  <a:pt x="38846" y="15131"/>
                  <a:pt x="38876" y="15101"/>
                  <a:pt x="38876" y="15070"/>
                </a:cubicBezTo>
                <a:cubicBezTo>
                  <a:pt x="38876" y="15070"/>
                  <a:pt x="38876" y="15070"/>
                  <a:pt x="38876" y="15040"/>
                </a:cubicBezTo>
                <a:cubicBezTo>
                  <a:pt x="38907" y="15040"/>
                  <a:pt x="38907" y="15010"/>
                  <a:pt x="38937" y="14979"/>
                </a:cubicBezTo>
                <a:cubicBezTo>
                  <a:pt x="38943" y="14973"/>
                  <a:pt x="38947" y="14971"/>
                  <a:pt x="38949" y="14971"/>
                </a:cubicBezTo>
                <a:cubicBezTo>
                  <a:pt x="38951" y="14971"/>
                  <a:pt x="38951" y="14975"/>
                  <a:pt x="38950" y="14980"/>
                </a:cubicBezTo>
                <a:lnTo>
                  <a:pt x="38950" y="14980"/>
                </a:lnTo>
                <a:cubicBezTo>
                  <a:pt x="38954" y="14979"/>
                  <a:pt x="38960" y="14979"/>
                  <a:pt x="38968" y="14979"/>
                </a:cubicBezTo>
                <a:cubicBezTo>
                  <a:pt x="38968" y="14949"/>
                  <a:pt x="38968" y="14949"/>
                  <a:pt x="38998" y="14949"/>
                </a:cubicBezTo>
                <a:cubicBezTo>
                  <a:pt x="38998" y="14949"/>
                  <a:pt x="39059" y="14919"/>
                  <a:pt x="39059" y="14919"/>
                </a:cubicBezTo>
                <a:cubicBezTo>
                  <a:pt x="39059" y="14919"/>
                  <a:pt x="39089" y="14919"/>
                  <a:pt x="39089" y="14888"/>
                </a:cubicBezTo>
                <a:cubicBezTo>
                  <a:pt x="39120" y="14888"/>
                  <a:pt x="39089" y="14919"/>
                  <a:pt x="39059" y="14919"/>
                </a:cubicBezTo>
                <a:cubicBezTo>
                  <a:pt x="39089" y="14919"/>
                  <a:pt x="39120" y="14888"/>
                  <a:pt x="39120" y="14888"/>
                </a:cubicBezTo>
                <a:lnTo>
                  <a:pt x="39241" y="14888"/>
                </a:lnTo>
                <a:cubicBezTo>
                  <a:pt x="39261" y="14888"/>
                  <a:pt x="39282" y="14902"/>
                  <a:pt x="39293" y="14902"/>
                </a:cubicBezTo>
                <a:cubicBezTo>
                  <a:pt x="39293" y="14902"/>
                  <a:pt x="39294" y="14902"/>
                  <a:pt x="39294" y="14902"/>
                </a:cubicBezTo>
                <a:lnTo>
                  <a:pt x="39294" y="14902"/>
                </a:lnTo>
                <a:cubicBezTo>
                  <a:pt x="39295" y="14902"/>
                  <a:pt x="39295" y="14902"/>
                  <a:pt x="39295" y="14902"/>
                </a:cubicBezTo>
                <a:cubicBezTo>
                  <a:pt x="39299" y="14902"/>
                  <a:pt x="39302" y="14898"/>
                  <a:pt x="39302" y="14889"/>
                </a:cubicBezTo>
                <a:lnTo>
                  <a:pt x="39302" y="14889"/>
                </a:lnTo>
                <a:cubicBezTo>
                  <a:pt x="39302" y="14898"/>
                  <a:pt x="39299" y="14901"/>
                  <a:pt x="39294" y="14902"/>
                </a:cubicBezTo>
                <a:lnTo>
                  <a:pt x="39294" y="14902"/>
                </a:lnTo>
                <a:cubicBezTo>
                  <a:pt x="39288" y="14900"/>
                  <a:pt x="39283" y="14888"/>
                  <a:pt x="39302" y="14888"/>
                </a:cubicBezTo>
                <a:close/>
                <a:moveTo>
                  <a:pt x="42433" y="15830"/>
                </a:moveTo>
                <a:lnTo>
                  <a:pt x="42433" y="15830"/>
                </a:lnTo>
                <a:cubicBezTo>
                  <a:pt x="42433" y="15831"/>
                  <a:pt x="42428" y="15835"/>
                  <a:pt x="42422" y="15840"/>
                </a:cubicBezTo>
                <a:lnTo>
                  <a:pt x="42422" y="15840"/>
                </a:lnTo>
                <a:cubicBezTo>
                  <a:pt x="42425" y="15838"/>
                  <a:pt x="42428" y="15835"/>
                  <a:pt x="42433" y="15830"/>
                </a:cubicBezTo>
                <a:close/>
                <a:moveTo>
                  <a:pt x="74291" y="1792"/>
                </a:moveTo>
                <a:cubicBezTo>
                  <a:pt x="74666" y="1792"/>
                  <a:pt x="74961" y="1943"/>
                  <a:pt x="74986" y="2396"/>
                </a:cubicBezTo>
                <a:cubicBezTo>
                  <a:pt x="75017" y="2912"/>
                  <a:pt x="74622" y="3338"/>
                  <a:pt x="74318" y="3703"/>
                </a:cubicBezTo>
                <a:cubicBezTo>
                  <a:pt x="74014" y="4098"/>
                  <a:pt x="73771" y="4523"/>
                  <a:pt x="73588" y="4979"/>
                </a:cubicBezTo>
                <a:cubicBezTo>
                  <a:pt x="72798" y="6833"/>
                  <a:pt x="72859" y="8870"/>
                  <a:pt x="72707" y="10845"/>
                </a:cubicBezTo>
                <a:cubicBezTo>
                  <a:pt x="72557" y="12939"/>
                  <a:pt x="71966" y="15357"/>
                  <a:pt x="69978" y="16418"/>
                </a:cubicBezTo>
                <a:lnTo>
                  <a:pt x="69978" y="16418"/>
                </a:lnTo>
                <a:cubicBezTo>
                  <a:pt x="69560" y="15392"/>
                  <a:pt x="68718" y="14581"/>
                  <a:pt x="67904" y="13855"/>
                </a:cubicBezTo>
                <a:cubicBezTo>
                  <a:pt x="67318" y="13350"/>
                  <a:pt x="66723" y="12845"/>
                  <a:pt x="66090" y="12396"/>
                </a:cubicBezTo>
                <a:lnTo>
                  <a:pt x="66090" y="12396"/>
                </a:lnTo>
                <a:cubicBezTo>
                  <a:pt x="66098" y="12386"/>
                  <a:pt x="66105" y="12376"/>
                  <a:pt x="66111" y="12365"/>
                </a:cubicBezTo>
                <a:cubicBezTo>
                  <a:pt x="67084" y="10359"/>
                  <a:pt x="68147" y="8414"/>
                  <a:pt x="69303" y="6499"/>
                </a:cubicBezTo>
                <a:cubicBezTo>
                  <a:pt x="69789" y="5678"/>
                  <a:pt x="70306" y="4827"/>
                  <a:pt x="70883" y="4067"/>
                </a:cubicBezTo>
                <a:cubicBezTo>
                  <a:pt x="71400" y="3368"/>
                  <a:pt x="72008" y="2699"/>
                  <a:pt x="72768" y="2274"/>
                </a:cubicBezTo>
                <a:cubicBezTo>
                  <a:pt x="73071" y="2096"/>
                  <a:pt x="73760" y="1792"/>
                  <a:pt x="74291" y="1792"/>
                </a:cubicBezTo>
                <a:close/>
                <a:moveTo>
                  <a:pt x="42554" y="15830"/>
                </a:moveTo>
                <a:cubicBezTo>
                  <a:pt x="42585" y="15830"/>
                  <a:pt x="42585" y="15861"/>
                  <a:pt x="42615" y="15861"/>
                </a:cubicBezTo>
                <a:lnTo>
                  <a:pt x="42645" y="15861"/>
                </a:lnTo>
                <a:cubicBezTo>
                  <a:pt x="42645" y="15891"/>
                  <a:pt x="42676" y="15891"/>
                  <a:pt x="42676" y="15891"/>
                </a:cubicBezTo>
                <a:cubicBezTo>
                  <a:pt x="42676" y="15891"/>
                  <a:pt x="42706" y="15922"/>
                  <a:pt x="42706" y="15922"/>
                </a:cubicBezTo>
                <a:cubicBezTo>
                  <a:pt x="42706" y="15952"/>
                  <a:pt x="42737" y="15952"/>
                  <a:pt x="42767" y="15982"/>
                </a:cubicBezTo>
                <a:cubicBezTo>
                  <a:pt x="42767" y="15982"/>
                  <a:pt x="42767" y="16013"/>
                  <a:pt x="42767" y="16013"/>
                </a:cubicBezTo>
                <a:cubicBezTo>
                  <a:pt x="42767" y="16043"/>
                  <a:pt x="42797" y="16043"/>
                  <a:pt x="42797" y="16074"/>
                </a:cubicBezTo>
                <a:cubicBezTo>
                  <a:pt x="42797" y="16074"/>
                  <a:pt x="42797" y="16104"/>
                  <a:pt x="42797" y="16104"/>
                </a:cubicBezTo>
                <a:cubicBezTo>
                  <a:pt x="42828" y="16134"/>
                  <a:pt x="42828" y="16165"/>
                  <a:pt x="42828" y="16165"/>
                </a:cubicBezTo>
                <a:cubicBezTo>
                  <a:pt x="42828" y="16165"/>
                  <a:pt x="42828" y="16195"/>
                  <a:pt x="42828" y="16195"/>
                </a:cubicBezTo>
                <a:cubicBezTo>
                  <a:pt x="42828" y="16226"/>
                  <a:pt x="42828" y="16256"/>
                  <a:pt x="42828" y="16286"/>
                </a:cubicBezTo>
                <a:cubicBezTo>
                  <a:pt x="42813" y="16286"/>
                  <a:pt x="42813" y="16294"/>
                  <a:pt x="42816" y="16298"/>
                </a:cubicBezTo>
                <a:lnTo>
                  <a:pt x="42816" y="16298"/>
                </a:lnTo>
                <a:cubicBezTo>
                  <a:pt x="42823" y="16292"/>
                  <a:pt x="42828" y="16286"/>
                  <a:pt x="42828" y="16286"/>
                </a:cubicBezTo>
                <a:lnTo>
                  <a:pt x="42828" y="16286"/>
                </a:lnTo>
                <a:cubicBezTo>
                  <a:pt x="42828" y="16296"/>
                  <a:pt x="42824" y="16300"/>
                  <a:pt x="42821" y="16300"/>
                </a:cubicBezTo>
                <a:cubicBezTo>
                  <a:pt x="42819" y="16300"/>
                  <a:pt x="42818" y="16299"/>
                  <a:pt x="42816" y="16298"/>
                </a:cubicBezTo>
                <a:lnTo>
                  <a:pt x="42816" y="16298"/>
                </a:lnTo>
                <a:cubicBezTo>
                  <a:pt x="42808" y="16306"/>
                  <a:pt x="42797" y="16317"/>
                  <a:pt x="42797" y="16317"/>
                </a:cubicBezTo>
                <a:cubicBezTo>
                  <a:pt x="42797" y="16317"/>
                  <a:pt x="42797" y="16317"/>
                  <a:pt x="42797" y="16347"/>
                </a:cubicBezTo>
                <a:cubicBezTo>
                  <a:pt x="42797" y="16341"/>
                  <a:pt x="42796" y="16338"/>
                  <a:pt x="42794" y="16338"/>
                </a:cubicBezTo>
                <a:cubicBezTo>
                  <a:pt x="42789" y="16338"/>
                  <a:pt x="42780" y="16356"/>
                  <a:pt x="42785" y="16356"/>
                </a:cubicBezTo>
                <a:cubicBezTo>
                  <a:pt x="42787" y="16356"/>
                  <a:pt x="42791" y="16354"/>
                  <a:pt x="42797" y="16347"/>
                </a:cubicBezTo>
                <a:lnTo>
                  <a:pt x="42797" y="16347"/>
                </a:lnTo>
                <a:cubicBezTo>
                  <a:pt x="42767" y="16377"/>
                  <a:pt x="42767" y="16378"/>
                  <a:pt x="42737" y="16408"/>
                </a:cubicBezTo>
                <a:cubicBezTo>
                  <a:pt x="42737" y="16415"/>
                  <a:pt x="42739" y="16419"/>
                  <a:pt x="42741" y="16421"/>
                </a:cubicBezTo>
                <a:lnTo>
                  <a:pt x="42741" y="16421"/>
                </a:lnTo>
                <a:cubicBezTo>
                  <a:pt x="42739" y="16425"/>
                  <a:pt x="42737" y="16431"/>
                  <a:pt x="42737" y="16438"/>
                </a:cubicBezTo>
                <a:lnTo>
                  <a:pt x="42706" y="16438"/>
                </a:lnTo>
                <a:cubicBezTo>
                  <a:pt x="42706" y="16469"/>
                  <a:pt x="42645" y="16469"/>
                  <a:pt x="42615" y="16499"/>
                </a:cubicBezTo>
                <a:lnTo>
                  <a:pt x="42402" y="16499"/>
                </a:lnTo>
                <a:cubicBezTo>
                  <a:pt x="42372" y="16499"/>
                  <a:pt x="42342" y="16469"/>
                  <a:pt x="42311" y="16469"/>
                </a:cubicBezTo>
                <a:lnTo>
                  <a:pt x="42281" y="16469"/>
                </a:lnTo>
                <a:cubicBezTo>
                  <a:pt x="42281" y="16469"/>
                  <a:pt x="42281" y="16469"/>
                  <a:pt x="42281" y="16438"/>
                </a:cubicBezTo>
                <a:lnTo>
                  <a:pt x="42250" y="16438"/>
                </a:lnTo>
                <a:cubicBezTo>
                  <a:pt x="42250" y="16438"/>
                  <a:pt x="42220" y="16408"/>
                  <a:pt x="42220" y="16408"/>
                </a:cubicBezTo>
                <a:cubicBezTo>
                  <a:pt x="42220" y="16408"/>
                  <a:pt x="42220" y="16408"/>
                  <a:pt x="42220" y="16438"/>
                </a:cubicBezTo>
                <a:cubicBezTo>
                  <a:pt x="42220" y="16438"/>
                  <a:pt x="42190" y="16377"/>
                  <a:pt x="42190" y="16347"/>
                </a:cubicBezTo>
                <a:cubicBezTo>
                  <a:pt x="42183" y="16341"/>
                  <a:pt x="42176" y="16335"/>
                  <a:pt x="42169" y="16329"/>
                </a:cubicBezTo>
                <a:lnTo>
                  <a:pt x="42169" y="16329"/>
                </a:lnTo>
                <a:cubicBezTo>
                  <a:pt x="42167" y="16315"/>
                  <a:pt x="42164" y="16301"/>
                  <a:pt x="42159" y="16286"/>
                </a:cubicBezTo>
                <a:cubicBezTo>
                  <a:pt x="42159" y="16286"/>
                  <a:pt x="42159" y="16256"/>
                  <a:pt x="42159" y="16256"/>
                </a:cubicBezTo>
                <a:cubicBezTo>
                  <a:pt x="42129" y="16256"/>
                  <a:pt x="42129" y="16226"/>
                  <a:pt x="42129" y="16226"/>
                </a:cubicBezTo>
                <a:cubicBezTo>
                  <a:pt x="42159" y="16226"/>
                  <a:pt x="42129" y="16195"/>
                  <a:pt x="42129" y="16165"/>
                </a:cubicBezTo>
                <a:cubicBezTo>
                  <a:pt x="42159" y="16165"/>
                  <a:pt x="42159" y="16134"/>
                  <a:pt x="42159" y="16134"/>
                </a:cubicBezTo>
                <a:cubicBezTo>
                  <a:pt x="42159" y="16104"/>
                  <a:pt x="42159" y="16074"/>
                  <a:pt x="42159" y="16074"/>
                </a:cubicBezTo>
                <a:cubicBezTo>
                  <a:pt x="42190" y="16043"/>
                  <a:pt x="42190" y="16043"/>
                  <a:pt x="42190" y="16043"/>
                </a:cubicBezTo>
                <a:cubicBezTo>
                  <a:pt x="42190" y="16043"/>
                  <a:pt x="42220" y="16013"/>
                  <a:pt x="42220" y="15982"/>
                </a:cubicBezTo>
                <a:cubicBezTo>
                  <a:pt x="42220" y="15962"/>
                  <a:pt x="42234" y="15955"/>
                  <a:pt x="42252" y="15944"/>
                </a:cubicBezTo>
                <a:lnTo>
                  <a:pt x="42252" y="15944"/>
                </a:lnTo>
                <a:cubicBezTo>
                  <a:pt x="42253" y="15944"/>
                  <a:pt x="42253" y="15944"/>
                  <a:pt x="42254" y="15944"/>
                </a:cubicBezTo>
                <a:cubicBezTo>
                  <a:pt x="42258" y="15944"/>
                  <a:pt x="42266" y="15937"/>
                  <a:pt x="42281" y="15922"/>
                </a:cubicBezTo>
                <a:lnTo>
                  <a:pt x="42281" y="15922"/>
                </a:lnTo>
                <a:cubicBezTo>
                  <a:pt x="42271" y="15931"/>
                  <a:pt x="42261" y="15938"/>
                  <a:pt x="42252" y="15944"/>
                </a:cubicBezTo>
                <a:lnTo>
                  <a:pt x="42252" y="15944"/>
                </a:lnTo>
                <a:cubicBezTo>
                  <a:pt x="42250" y="15941"/>
                  <a:pt x="42250" y="15934"/>
                  <a:pt x="42250" y="15922"/>
                </a:cubicBezTo>
                <a:lnTo>
                  <a:pt x="42281" y="15922"/>
                </a:lnTo>
                <a:cubicBezTo>
                  <a:pt x="42311" y="15891"/>
                  <a:pt x="42311" y="15891"/>
                  <a:pt x="42341" y="15861"/>
                </a:cubicBezTo>
                <a:lnTo>
                  <a:pt x="42341" y="15861"/>
                </a:lnTo>
                <a:cubicBezTo>
                  <a:pt x="42331" y="15871"/>
                  <a:pt x="42331" y="15874"/>
                  <a:pt x="42335" y="15874"/>
                </a:cubicBezTo>
                <a:cubicBezTo>
                  <a:pt x="42342" y="15874"/>
                  <a:pt x="42362" y="15861"/>
                  <a:pt x="42342" y="15861"/>
                </a:cubicBezTo>
                <a:lnTo>
                  <a:pt x="42372" y="15861"/>
                </a:lnTo>
                <a:cubicBezTo>
                  <a:pt x="42391" y="15861"/>
                  <a:pt x="42410" y="15849"/>
                  <a:pt x="42422" y="15840"/>
                </a:cubicBezTo>
                <a:lnTo>
                  <a:pt x="42422" y="15840"/>
                </a:lnTo>
                <a:cubicBezTo>
                  <a:pt x="42417" y="15843"/>
                  <a:pt x="42414" y="15844"/>
                  <a:pt x="42412" y="15844"/>
                </a:cubicBezTo>
                <a:cubicBezTo>
                  <a:pt x="42406" y="15844"/>
                  <a:pt x="42412" y="15830"/>
                  <a:pt x="42433" y="15830"/>
                </a:cubicBezTo>
                <a:close/>
                <a:moveTo>
                  <a:pt x="75297" y="2085"/>
                </a:moveTo>
                <a:lnTo>
                  <a:pt x="75297" y="2085"/>
                </a:lnTo>
                <a:cubicBezTo>
                  <a:pt x="78175" y="2847"/>
                  <a:pt x="80508" y="5174"/>
                  <a:pt x="81278" y="8080"/>
                </a:cubicBezTo>
                <a:cubicBezTo>
                  <a:pt x="81446" y="8804"/>
                  <a:pt x="81536" y="9529"/>
                  <a:pt x="81550" y="10277"/>
                </a:cubicBezTo>
                <a:lnTo>
                  <a:pt x="81550" y="10277"/>
                </a:lnTo>
                <a:cubicBezTo>
                  <a:pt x="79631" y="10488"/>
                  <a:pt x="77752" y="11166"/>
                  <a:pt x="76111" y="12213"/>
                </a:cubicBezTo>
                <a:cubicBezTo>
                  <a:pt x="75078" y="12852"/>
                  <a:pt x="74166" y="13642"/>
                  <a:pt x="73376" y="14554"/>
                </a:cubicBezTo>
                <a:cubicBezTo>
                  <a:pt x="72575" y="15473"/>
                  <a:pt x="71629" y="16653"/>
                  <a:pt x="70313" y="16653"/>
                </a:cubicBezTo>
                <a:cubicBezTo>
                  <a:pt x="70288" y="16653"/>
                  <a:pt x="70264" y="16653"/>
                  <a:pt x="70239" y="16652"/>
                </a:cubicBezTo>
                <a:lnTo>
                  <a:pt x="70239" y="16652"/>
                </a:lnTo>
                <a:cubicBezTo>
                  <a:pt x="71956" y="15711"/>
                  <a:pt x="72719" y="13710"/>
                  <a:pt x="72980" y="11849"/>
                </a:cubicBezTo>
                <a:cubicBezTo>
                  <a:pt x="73254" y="9690"/>
                  <a:pt x="73011" y="7411"/>
                  <a:pt x="73831" y="5344"/>
                </a:cubicBezTo>
                <a:cubicBezTo>
                  <a:pt x="74014" y="4827"/>
                  <a:pt x="74287" y="4341"/>
                  <a:pt x="74622" y="3915"/>
                </a:cubicBezTo>
                <a:cubicBezTo>
                  <a:pt x="74926" y="3520"/>
                  <a:pt x="75260" y="3155"/>
                  <a:pt x="75351" y="2639"/>
                </a:cubicBezTo>
                <a:cubicBezTo>
                  <a:pt x="75380" y="2454"/>
                  <a:pt x="75362" y="2262"/>
                  <a:pt x="75297" y="2085"/>
                </a:cubicBezTo>
                <a:close/>
                <a:moveTo>
                  <a:pt x="34768" y="12471"/>
                </a:moveTo>
                <a:cubicBezTo>
                  <a:pt x="36202" y="13735"/>
                  <a:pt x="37499" y="15186"/>
                  <a:pt x="38671" y="16721"/>
                </a:cubicBezTo>
                <a:lnTo>
                  <a:pt x="38671" y="16721"/>
                </a:lnTo>
                <a:cubicBezTo>
                  <a:pt x="37391" y="15271"/>
                  <a:pt x="36008" y="13895"/>
                  <a:pt x="34542" y="12613"/>
                </a:cubicBezTo>
                <a:lnTo>
                  <a:pt x="34542" y="12613"/>
                </a:lnTo>
                <a:cubicBezTo>
                  <a:pt x="34628" y="12578"/>
                  <a:pt x="34703" y="12530"/>
                  <a:pt x="34768" y="12471"/>
                </a:cubicBezTo>
                <a:close/>
                <a:moveTo>
                  <a:pt x="40636" y="13050"/>
                </a:moveTo>
                <a:cubicBezTo>
                  <a:pt x="41067" y="14340"/>
                  <a:pt x="41352" y="15662"/>
                  <a:pt x="41492" y="17004"/>
                </a:cubicBezTo>
                <a:lnTo>
                  <a:pt x="41492" y="17004"/>
                </a:lnTo>
                <a:cubicBezTo>
                  <a:pt x="41186" y="15693"/>
                  <a:pt x="40875" y="14387"/>
                  <a:pt x="40579" y="13095"/>
                </a:cubicBezTo>
                <a:cubicBezTo>
                  <a:pt x="40577" y="13090"/>
                  <a:pt x="40576" y="13086"/>
                  <a:pt x="40575" y="13082"/>
                </a:cubicBezTo>
                <a:lnTo>
                  <a:pt x="40575" y="13082"/>
                </a:lnTo>
                <a:cubicBezTo>
                  <a:pt x="40596" y="13072"/>
                  <a:pt x="40616" y="13061"/>
                  <a:pt x="40636" y="13050"/>
                </a:cubicBezTo>
                <a:close/>
                <a:moveTo>
                  <a:pt x="39823" y="15687"/>
                </a:moveTo>
                <a:lnTo>
                  <a:pt x="39823" y="15687"/>
                </a:lnTo>
                <a:cubicBezTo>
                  <a:pt x="40180" y="16188"/>
                  <a:pt x="40475" y="16746"/>
                  <a:pt x="40676" y="17328"/>
                </a:cubicBezTo>
                <a:lnTo>
                  <a:pt x="40676" y="17328"/>
                </a:lnTo>
                <a:cubicBezTo>
                  <a:pt x="40665" y="17328"/>
                  <a:pt x="40654" y="17327"/>
                  <a:pt x="40643" y="17327"/>
                </a:cubicBezTo>
                <a:cubicBezTo>
                  <a:pt x="40582" y="17327"/>
                  <a:pt x="40524" y="17334"/>
                  <a:pt x="40466" y="17348"/>
                </a:cubicBezTo>
                <a:lnTo>
                  <a:pt x="40466" y="17348"/>
                </a:lnTo>
                <a:cubicBezTo>
                  <a:pt x="40389" y="17085"/>
                  <a:pt x="40301" y="16843"/>
                  <a:pt x="40153" y="16621"/>
                </a:cubicBezTo>
                <a:cubicBezTo>
                  <a:pt x="40013" y="16341"/>
                  <a:pt x="39823" y="16114"/>
                  <a:pt x="39604" y="15890"/>
                </a:cubicBezTo>
                <a:lnTo>
                  <a:pt x="39604" y="15890"/>
                </a:lnTo>
                <a:cubicBezTo>
                  <a:pt x="39690" y="15836"/>
                  <a:pt x="39765" y="15767"/>
                  <a:pt x="39823" y="15687"/>
                </a:cubicBezTo>
                <a:close/>
                <a:moveTo>
                  <a:pt x="40491" y="17745"/>
                </a:moveTo>
                <a:cubicBezTo>
                  <a:pt x="40485" y="17750"/>
                  <a:pt x="40479" y="17754"/>
                  <a:pt x="40479" y="17754"/>
                </a:cubicBezTo>
                <a:cubicBezTo>
                  <a:pt x="40479" y="17754"/>
                  <a:pt x="40481" y="17752"/>
                  <a:pt x="40487" y="17745"/>
                </a:cubicBezTo>
                <a:close/>
                <a:moveTo>
                  <a:pt x="43761" y="17920"/>
                </a:moveTo>
                <a:cubicBezTo>
                  <a:pt x="43752" y="17928"/>
                  <a:pt x="43740" y="17928"/>
                  <a:pt x="43740" y="17928"/>
                </a:cubicBezTo>
                <a:cubicBezTo>
                  <a:pt x="43751" y="17928"/>
                  <a:pt x="43758" y="17924"/>
                  <a:pt x="43761" y="17920"/>
                </a:cubicBezTo>
                <a:close/>
                <a:moveTo>
                  <a:pt x="37006" y="362"/>
                </a:moveTo>
                <a:cubicBezTo>
                  <a:pt x="39080" y="362"/>
                  <a:pt x="41149" y="1176"/>
                  <a:pt x="42372" y="2912"/>
                </a:cubicBezTo>
                <a:cubicBezTo>
                  <a:pt x="42828" y="3581"/>
                  <a:pt x="43193" y="4341"/>
                  <a:pt x="43436" y="5131"/>
                </a:cubicBezTo>
                <a:cubicBezTo>
                  <a:pt x="43648" y="5859"/>
                  <a:pt x="43800" y="6647"/>
                  <a:pt x="43650" y="7405"/>
                </a:cubicBezTo>
                <a:lnTo>
                  <a:pt x="43650" y="7405"/>
                </a:lnTo>
                <a:cubicBezTo>
                  <a:pt x="43241" y="7827"/>
                  <a:pt x="42869" y="8288"/>
                  <a:pt x="42524" y="8748"/>
                </a:cubicBezTo>
                <a:cubicBezTo>
                  <a:pt x="41886" y="9630"/>
                  <a:pt x="41338" y="10572"/>
                  <a:pt x="40974" y="11575"/>
                </a:cubicBezTo>
                <a:cubicBezTo>
                  <a:pt x="40944" y="11654"/>
                  <a:pt x="40914" y="11730"/>
                  <a:pt x="40886" y="11805"/>
                </a:cubicBezTo>
                <a:lnTo>
                  <a:pt x="40886" y="11805"/>
                </a:lnTo>
                <a:cubicBezTo>
                  <a:pt x="40777" y="11676"/>
                  <a:pt x="40636" y="11574"/>
                  <a:pt x="40487" y="11514"/>
                </a:cubicBezTo>
                <a:cubicBezTo>
                  <a:pt x="40401" y="11483"/>
                  <a:pt x="40313" y="11468"/>
                  <a:pt x="40226" y="11468"/>
                </a:cubicBezTo>
                <a:cubicBezTo>
                  <a:pt x="39977" y="11468"/>
                  <a:pt x="39741" y="11593"/>
                  <a:pt x="39606" y="11818"/>
                </a:cubicBezTo>
                <a:cubicBezTo>
                  <a:pt x="39484" y="11970"/>
                  <a:pt x="39454" y="12153"/>
                  <a:pt x="39454" y="12365"/>
                </a:cubicBezTo>
                <a:cubicBezTo>
                  <a:pt x="39454" y="12523"/>
                  <a:pt x="39522" y="12681"/>
                  <a:pt x="39640" y="12800"/>
                </a:cubicBezTo>
                <a:lnTo>
                  <a:pt x="39640" y="12800"/>
                </a:lnTo>
                <a:cubicBezTo>
                  <a:pt x="39673" y="12886"/>
                  <a:pt x="39760" y="12945"/>
                  <a:pt x="39819" y="13004"/>
                </a:cubicBezTo>
                <a:cubicBezTo>
                  <a:pt x="39819" y="13029"/>
                  <a:pt x="39819" y="13033"/>
                  <a:pt x="39836" y="13052"/>
                </a:cubicBezTo>
                <a:lnTo>
                  <a:pt x="39836" y="13052"/>
                </a:lnTo>
                <a:cubicBezTo>
                  <a:pt x="39840" y="13066"/>
                  <a:pt x="39849" y="13095"/>
                  <a:pt x="39849" y="13095"/>
                </a:cubicBezTo>
                <a:cubicBezTo>
                  <a:pt x="39910" y="13156"/>
                  <a:pt x="39971" y="13156"/>
                  <a:pt x="40062" y="13186"/>
                </a:cubicBezTo>
                <a:cubicBezTo>
                  <a:pt x="40100" y="13194"/>
                  <a:pt x="40140" y="13197"/>
                  <a:pt x="40181" y="13197"/>
                </a:cubicBezTo>
                <a:cubicBezTo>
                  <a:pt x="40195" y="13197"/>
                  <a:pt x="40209" y="13197"/>
                  <a:pt x="40224" y="13196"/>
                </a:cubicBezTo>
                <a:lnTo>
                  <a:pt x="40224" y="13196"/>
                </a:lnTo>
                <a:cubicBezTo>
                  <a:pt x="40616" y="14794"/>
                  <a:pt x="40986" y="16415"/>
                  <a:pt x="41354" y="18019"/>
                </a:cubicBezTo>
                <a:lnTo>
                  <a:pt x="41354" y="18019"/>
                </a:lnTo>
                <a:cubicBezTo>
                  <a:pt x="41343" y="18004"/>
                  <a:pt x="41332" y="17989"/>
                  <a:pt x="41320" y="17974"/>
                </a:cubicBezTo>
                <a:lnTo>
                  <a:pt x="41320" y="17974"/>
                </a:lnTo>
                <a:cubicBezTo>
                  <a:pt x="41322" y="17927"/>
                  <a:pt x="41319" y="17880"/>
                  <a:pt x="41308" y="17836"/>
                </a:cubicBezTo>
                <a:cubicBezTo>
                  <a:pt x="41274" y="17717"/>
                  <a:pt x="41201" y="17597"/>
                  <a:pt x="41107" y="17505"/>
                </a:cubicBezTo>
                <a:lnTo>
                  <a:pt x="41107" y="17505"/>
                </a:lnTo>
                <a:cubicBezTo>
                  <a:pt x="41106" y="17483"/>
                  <a:pt x="41102" y="17461"/>
                  <a:pt x="41095" y="17441"/>
                </a:cubicBezTo>
                <a:cubicBezTo>
                  <a:pt x="40883" y="16681"/>
                  <a:pt x="40487" y="15952"/>
                  <a:pt x="40001" y="15344"/>
                </a:cubicBezTo>
                <a:cubicBezTo>
                  <a:pt x="39989" y="15330"/>
                  <a:pt x="39977" y="15318"/>
                  <a:pt x="39964" y="15309"/>
                </a:cubicBezTo>
                <a:lnTo>
                  <a:pt x="39964" y="15309"/>
                </a:lnTo>
                <a:cubicBezTo>
                  <a:pt x="39969" y="15270"/>
                  <a:pt x="39971" y="15231"/>
                  <a:pt x="39971" y="15192"/>
                </a:cubicBezTo>
                <a:cubicBezTo>
                  <a:pt x="39971" y="15040"/>
                  <a:pt x="39879" y="14888"/>
                  <a:pt x="39788" y="14797"/>
                </a:cubicBezTo>
                <a:cubicBezTo>
                  <a:pt x="39639" y="14626"/>
                  <a:pt x="39430" y="14531"/>
                  <a:pt x="39213" y="14531"/>
                </a:cubicBezTo>
                <a:cubicBezTo>
                  <a:pt x="39121" y="14531"/>
                  <a:pt x="39028" y="14548"/>
                  <a:pt x="38937" y="14584"/>
                </a:cubicBezTo>
                <a:cubicBezTo>
                  <a:pt x="38664" y="14675"/>
                  <a:pt x="38481" y="14949"/>
                  <a:pt x="38481" y="15222"/>
                </a:cubicBezTo>
                <a:cubicBezTo>
                  <a:pt x="38481" y="15405"/>
                  <a:pt x="38512" y="15557"/>
                  <a:pt x="38603" y="15709"/>
                </a:cubicBezTo>
                <a:cubicBezTo>
                  <a:pt x="38686" y="15848"/>
                  <a:pt x="38846" y="15936"/>
                  <a:pt x="39012" y="15973"/>
                </a:cubicBezTo>
                <a:lnTo>
                  <a:pt x="39012" y="15973"/>
                </a:lnTo>
                <a:cubicBezTo>
                  <a:pt x="39034" y="15990"/>
                  <a:pt x="39060" y="16003"/>
                  <a:pt x="39089" y="16013"/>
                </a:cubicBezTo>
                <a:cubicBezTo>
                  <a:pt x="39115" y="16015"/>
                  <a:pt x="39141" y="16017"/>
                  <a:pt x="39167" y="16017"/>
                </a:cubicBezTo>
                <a:cubicBezTo>
                  <a:pt x="39188" y="16017"/>
                  <a:pt x="39209" y="16016"/>
                  <a:pt x="39230" y="16014"/>
                </a:cubicBezTo>
                <a:lnTo>
                  <a:pt x="39230" y="16014"/>
                </a:lnTo>
                <a:cubicBezTo>
                  <a:pt x="39239" y="16035"/>
                  <a:pt x="39253" y="16055"/>
                  <a:pt x="39272" y="16074"/>
                </a:cubicBezTo>
                <a:cubicBezTo>
                  <a:pt x="39484" y="16256"/>
                  <a:pt x="39667" y="16499"/>
                  <a:pt x="39819" y="16742"/>
                </a:cubicBezTo>
                <a:cubicBezTo>
                  <a:pt x="39971" y="17016"/>
                  <a:pt x="40092" y="17289"/>
                  <a:pt x="40153" y="17593"/>
                </a:cubicBezTo>
                <a:cubicBezTo>
                  <a:pt x="40156" y="17603"/>
                  <a:pt x="40160" y="17612"/>
                  <a:pt x="40165" y="17621"/>
                </a:cubicBezTo>
                <a:lnTo>
                  <a:pt x="40165" y="17621"/>
                </a:lnTo>
                <a:cubicBezTo>
                  <a:pt x="40097" y="17728"/>
                  <a:pt x="40058" y="17860"/>
                  <a:pt x="40058" y="17991"/>
                </a:cubicBezTo>
                <a:lnTo>
                  <a:pt x="40058" y="17991"/>
                </a:lnTo>
                <a:cubicBezTo>
                  <a:pt x="38960" y="16408"/>
                  <a:pt x="37723" y="14905"/>
                  <a:pt x="36384" y="13520"/>
                </a:cubicBezTo>
                <a:cubicBezTo>
                  <a:pt x="35925" y="13033"/>
                  <a:pt x="35467" y="12600"/>
                  <a:pt x="34983" y="12170"/>
                </a:cubicBezTo>
                <a:lnTo>
                  <a:pt x="34983" y="12170"/>
                </a:lnTo>
                <a:cubicBezTo>
                  <a:pt x="35008" y="12116"/>
                  <a:pt x="35029" y="12060"/>
                  <a:pt x="35047" y="12001"/>
                </a:cubicBezTo>
                <a:cubicBezTo>
                  <a:pt x="35107" y="11697"/>
                  <a:pt x="34986" y="11362"/>
                  <a:pt x="34712" y="11210"/>
                </a:cubicBezTo>
                <a:cubicBezTo>
                  <a:pt x="34590" y="11149"/>
                  <a:pt x="34452" y="11117"/>
                  <a:pt x="34316" y="11117"/>
                </a:cubicBezTo>
                <a:cubicBezTo>
                  <a:pt x="34114" y="11117"/>
                  <a:pt x="33915" y="11187"/>
                  <a:pt x="33770" y="11332"/>
                </a:cubicBezTo>
                <a:cubicBezTo>
                  <a:pt x="33527" y="11545"/>
                  <a:pt x="33466" y="11879"/>
                  <a:pt x="33618" y="12183"/>
                </a:cubicBezTo>
                <a:cubicBezTo>
                  <a:pt x="33653" y="12261"/>
                  <a:pt x="33705" y="12335"/>
                  <a:pt x="33770" y="12399"/>
                </a:cubicBezTo>
                <a:lnTo>
                  <a:pt x="33770" y="12399"/>
                </a:lnTo>
                <a:cubicBezTo>
                  <a:pt x="33780" y="12430"/>
                  <a:pt x="33800" y="12461"/>
                  <a:pt x="33831" y="12487"/>
                </a:cubicBezTo>
                <a:cubicBezTo>
                  <a:pt x="35459" y="13866"/>
                  <a:pt x="36986" y="15363"/>
                  <a:pt x="38400" y="16953"/>
                </a:cubicBezTo>
                <a:lnTo>
                  <a:pt x="38400" y="16953"/>
                </a:lnTo>
                <a:cubicBezTo>
                  <a:pt x="37071" y="15851"/>
                  <a:pt x="35592" y="14932"/>
                  <a:pt x="34012" y="14237"/>
                </a:cubicBezTo>
                <a:lnTo>
                  <a:pt x="34012" y="14237"/>
                </a:lnTo>
                <a:cubicBezTo>
                  <a:pt x="34023" y="14212"/>
                  <a:pt x="34034" y="14186"/>
                  <a:pt x="34043" y="14159"/>
                </a:cubicBezTo>
                <a:cubicBezTo>
                  <a:pt x="34165" y="13824"/>
                  <a:pt x="34074" y="13399"/>
                  <a:pt x="33770" y="13216"/>
                </a:cubicBezTo>
                <a:cubicBezTo>
                  <a:pt x="33644" y="13136"/>
                  <a:pt x="33506" y="13104"/>
                  <a:pt x="33365" y="13104"/>
                </a:cubicBezTo>
                <a:cubicBezTo>
                  <a:pt x="33133" y="13104"/>
                  <a:pt x="32896" y="13194"/>
                  <a:pt x="32706" y="13308"/>
                </a:cubicBezTo>
                <a:cubicBezTo>
                  <a:pt x="32669" y="13331"/>
                  <a:pt x="32632" y="13357"/>
                  <a:pt x="32597" y="13385"/>
                </a:cubicBezTo>
                <a:lnTo>
                  <a:pt x="32597" y="13385"/>
                </a:lnTo>
                <a:cubicBezTo>
                  <a:pt x="31690" y="12858"/>
                  <a:pt x="30937" y="11911"/>
                  <a:pt x="30730" y="10906"/>
                </a:cubicBezTo>
                <a:cubicBezTo>
                  <a:pt x="30573" y="10095"/>
                  <a:pt x="30448" y="9235"/>
                  <a:pt x="29974" y="8583"/>
                </a:cubicBezTo>
                <a:lnTo>
                  <a:pt x="29974" y="8583"/>
                </a:lnTo>
                <a:cubicBezTo>
                  <a:pt x="29973" y="8578"/>
                  <a:pt x="29972" y="8572"/>
                  <a:pt x="29970" y="8566"/>
                </a:cubicBezTo>
                <a:cubicBezTo>
                  <a:pt x="29606" y="7076"/>
                  <a:pt x="29849" y="5496"/>
                  <a:pt x="30548" y="4128"/>
                </a:cubicBezTo>
                <a:cubicBezTo>
                  <a:pt x="31217" y="2760"/>
                  <a:pt x="32402" y="1696"/>
                  <a:pt x="33770" y="1058"/>
                </a:cubicBezTo>
                <a:cubicBezTo>
                  <a:pt x="34762" y="600"/>
                  <a:pt x="35884" y="362"/>
                  <a:pt x="37006" y="362"/>
                </a:cubicBezTo>
                <a:close/>
                <a:moveTo>
                  <a:pt x="40700" y="17685"/>
                </a:moveTo>
                <a:cubicBezTo>
                  <a:pt x="40731" y="17685"/>
                  <a:pt x="40761" y="17685"/>
                  <a:pt x="40761" y="17715"/>
                </a:cubicBezTo>
                <a:lnTo>
                  <a:pt x="40791" y="17715"/>
                </a:lnTo>
                <a:cubicBezTo>
                  <a:pt x="40791" y="17715"/>
                  <a:pt x="40822" y="17745"/>
                  <a:pt x="40852" y="17745"/>
                </a:cubicBezTo>
                <a:cubicBezTo>
                  <a:pt x="40852" y="17745"/>
                  <a:pt x="40852" y="17776"/>
                  <a:pt x="40852" y="17776"/>
                </a:cubicBezTo>
                <a:cubicBezTo>
                  <a:pt x="40883" y="17776"/>
                  <a:pt x="40883" y="17806"/>
                  <a:pt x="40883" y="17806"/>
                </a:cubicBezTo>
                <a:cubicBezTo>
                  <a:pt x="40913" y="17806"/>
                  <a:pt x="40913" y="17836"/>
                  <a:pt x="40913" y="17836"/>
                </a:cubicBezTo>
                <a:cubicBezTo>
                  <a:pt x="40913" y="17836"/>
                  <a:pt x="40943" y="17867"/>
                  <a:pt x="40943" y="17867"/>
                </a:cubicBezTo>
                <a:cubicBezTo>
                  <a:pt x="40943" y="17897"/>
                  <a:pt x="40943" y="17897"/>
                  <a:pt x="40943" y="17897"/>
                </a:cubicBezTo>
                <a:cubicBezTo>
                  <a:pt x="40943" y="17928"/>
                  <a:pt x="40943" y="17928"/>
                  <a:pt x="40974" y="17958"/>
                </a:cubicBezTo>
                <a:cubicBezTo>
                  <a:pt x="40974" y="17958"/>
                  <a:pt x="40974" y="17988"/>
                  <a:pt x="40974" y="17988"/>
                </a:cubicBezTo>
                <a:cubicBezTo>
                  <a:pt x="40974" y="17988"/>
                  <a:pt x="40943" y="18019"/>
                  <a:pt x="40943" y="18049"/>
                </a:cubicBezTo>
                <a:cubicBezTo>
                  <a:pt x="40943" y="18057"/>
                  <a:pt x="40943" y="18064"/>
                  <a:pt x="40943" y="18080"/>
                </a:cubicBezTo>
                <a:lnTo>
                  <a:pt x="40913" y="18080"/>
                </a:lnTo>
                <a:cubicBezTo>
                  <a:pt x="40913" y="18110"/>
                  <a:pt x="40913" y="18110"/>
                  <a:pt x="40913" y="18110"/>
                </a:cubicBezTo>
                <a:cubicBezTo>
                  <a:pt x="40913" y="18110"/>
                  <a:pt x="40903" y="18120"/>
                  <a:pt x="40900" y="18128"/>
                </a:cubicBezTo>
                <a:lnTo>
                  <a:pt x="40900" y="18128"/>
                </a:lnTo>
                <a:cubicBezTo>
                  <a:pt x="40892" y="18131"/>
                  <a:pt x="40883" y="18140"/>
                  <a:pt x="40883" y="18140"/>
                </a:cubicBezTo>
                <a:cubicBezTo>
                  <a:pt x="40883" y="18140"/>
                  <a:pt x="40883" y="18171"/>
                  <a:pt x="40852" y="18171"/>
                </a:cubicBezTo>
                <a:lnTo>
                  <a:pt x="40822" y="18171"/>
                </a:lnTo>
                <a:cubicBezTo>
                  <a:pt x="40791" y="18201"/>
                  <a:pt x="40791" y="18201"/>
                  <a:pt x="40761" y="18201"/>
                </a:cubicBezTo>
                <a:cubicBezTo>
                  <a:pt x="40761" y="18201"/>
                  <a:pt x="40761" y="18201"/>
                  <a:pt x="40761" y="18201"/>
                </a:cubicBezTo>
                <a:lnTo>
                  <a:pt x="40761" y="18201"/>
                </a:lnTo>
                <a:cubicBezTo>
                  <a:pt x="40731" y="18232"/>
                  <a:pt x="40731" y="18232"/>
                  <a:pt x="40731" y="18232"/>
                </a:cubicBezTo>
                <a:lnTo>
                  <a:pt x="40609" y="18232"/>
                </a:lnTo>
                <a:cubicBezTo>
                  <a:pt x="40609" y="18232"/>
                  <a:pt x="40582" y="18218"/>
                  <a:pt x="40573" y="18218"/>
                </a:cubicBezTo>
                <a:cubicBezTo>
                  <a:pt x="40572" y="18218"/>
                  <a:pt x="40571" y="18218"/>
                  <a:pt x="40570" y="18219"/>
                </a:cubicBezTo>
                <a:lnTo>
                  <a:pt x="40570" y="18219"/>
                </a:lnTo>
                <a:cubicBezTo>
                  <a:pt x="40564" y="18215"/>
                  <a:pt x="40556" y="18209"/>
                  <a:pt x="40548" y="18201"/>
                </a:cubicBezTo>
                <a:lnTo>
                  <a:pt x="40518" y="18201"/>
                </a:lnTo>
                <a:cubicBezTo>
                  <a:pt x="40518" y="18201"/>
                  <a:pt x="40487" y="18171"/>
                  <a:pt x="40457" y="18140"/>
                </a:cubicBezTo>
                <a:lnTo>
                  <a:pt x="40457" y="18140"/>
                </a:lnTo>
                <a:cubicBezTo>
                  <a:pt x="40457" y="18140"/>
                  <a:pt x="40457" y="18140"/>
                  <a:pt x="40457" y="18140"/>
                </a:cubicBezTo>
                <a:cubicBezTo>
                  <a:pt x="40457" y="18140"/>
                  <a:pt x="40427" y="18110"/>
                  <a:pt x="40427" y="18110"/>
                </a:cubicBezTo>
                <a:cubicBezTo>
                  <a:pt x="40427" y="18110"/>
                  <a:pt x="40427" y="18080"/>
                  <a:pt x="40427" y="18049"/>
                </a:cubicBezTo>
                <a:cubicBezTo>
                  <a:pt x="40396" y="18019"/>
                  <a:pt x="40396" y="17988"/>
                  <a:pt x="40396" y="17988"/>
                </a:cubicBezTo>
                <a:cubicBezTo>
                  <a:pt x="40396" y="17988"/>
                  <a:pt x="40396" y="17958"/>
                  <a:pt x="40396" y="17958"/>
                </a:cubicBezTo>
                <a:cubicBezTo>
                  <a:pt x="40396" y="17958"/>
                  <a:pt x="40396" y="17928"/>
                  <a:pt x="40427" y="17928"/>
                </a:cubicBezTo>
                <a:cubicBezTo>
                  <a:pt x="40427" y="17918"/>
                  <a:pt x="40427" y="17914"/>
                  <a:pt x="40425" y="17914"/>
                </a:cubicBezTo>
                <a:cubicBezTo>
                  <a:pt x="40423" y="17914"/>
                  <a:pt x="40416" y="17928"/>
                  <a:pt x="40396" y="17928"/>
                </a:cubicBezTo>
                <a:cubicBezTo>
                  <a:pt x="40421" y="17903"/>
                  <a:pt x="40426" y="17878"/>
                  <a:pt x="40443" y="17836"/>
                </a:cubicBezTo>
                <a:lnTo>
                  <a:pt x="40457" y="17836"/>
                </a:lnTo>
                <a:cubicBezTo>
                  <a:pt x="40457" y="17806"/>
                  <a:pt x="40457" y="17806"/>
                  <a:pt x="40457" y="17806"/>
                </a:cubicBezTo>
                <a:cubicBezTo>
                  <a:pt x="40487" y="17776"/>
                  <a:pt x="40487" y="17776"/>
                  <a:pt x="40518" y="17745"/>
                </a:cubicBezTo>
                <a:cubicBezTo>
                  <a:pt x="40548" y="17715"/>
                  <a:pt x="40548" y="17715"/>
                  <a:pt x="40579" y="17715"/>
                </a:cubicBezTo>
                <a:cubicBezTo>
                  <a:pt x="40579" y="17707"/>
                  <a:pt x="40577" y="17703"/>
                  <a:pt x="40574" y="17702"/>
                </a:cubicBezTo>
                <a:lnTo>
                  <a:pt x="40574" y="17702"/>
                </a:lnTo>
                <a:cubicBezTo>
                  <a:pt x="40579" y="17694"/>
                  <a:pt x="40579" y="17685"/>
                  <a:pt x="40579" y="17685"/>
                </a:cubicBezTo>
                <a:close/>
                <a:moveTo>
                  <a:pt x="40761" y="18214"/>
                </a:moveTo>
                <a:cubicBezTo>
                  <a:pt x="40760" y="18232"/>
                  <a:pt x="40756" y="18232"/>
                  <a:pt x="40731" y="18232"/>
                </a:cubicBezTo>
                <a:cubicBezTo>
                  <a:pt x="40731" y="18232"/>
                  <a:pt x="40749" y="18222"/>
                  <a:pt x="40761" y="18214"/>
                </a:cubicBezTo>
                <a:close/>
                <a:moveTo>
                  <a:pt x="34378" y="18292"/>
                </a:moveTo>
                <a:cubicBezTo>
                  <a:pt x="34372" y="18292"/>
                  <a:pt x="34370" y="18292"/>
                  <a:pt x="34369" y="18293"/>
                </a:cubicBezTo>
                <a:lnTo>
                  <a:pt x="34369" y="18293"/>
                </a:lnTo>
                <a:cubicBezTo>
                  <a:pt x="34372" y="18292"/>
                  <a:pt x="34375" y="18292"/>
                  <a:pt x="34378" y="18292"/>
                </a:cubicBezTo>
                <a:close/>
                <a:moveTo>
                  <a:pt x="34621" y="17411"/>
                </a:moveTo>
                <a:cubicBezTo>
                  <a:pt x="34621" y="17411"/>
                  <a:pt x="34651" y="17441"/>
                  <a:pt x="34682" y="17441"/>
                </a:cubicBezTo>
                <a:cubicBezTo>
                  <a:pt x="34712" y="17441"/>
                  <a:pt x="34712" y="17472"/>
                  <a:pt x="34712" y="17472"/>
                </a:cubicBezTo>
                <a:lnTo>
                  <a:pt x="34743" y="17472"/>
                </a:lnTo>
                <a:cubicBezTo>
                  <a:pt x="34743" y="17472"/>
                  <a:pt x="34773" y="17502"/>
                  <a:pt x="34803" y="17502"/>
                </a:cubicBezTo>
                <a:cubicBezTo>
                  <a:pt x="34803" y="17533"/>
                  <a:pt x="34834" y="17533"/>
                  <a:pt x="34834" y="17533"/>
                </a:cubicBezTo>
                <a:cubicBezTo>
                  <a:pt x="34834" y="17533"/>
                  <a:pt x="34864" y="17563"/>
                  <a:pt x="34864" y="17563"/>
                </a:cubicBezTo>
                <a:cubicBezTo>
                  <a:pt x="34864" y="17593"/>
                  <a:pt x="34895" y="17593"/>
                  <a:pt x="34895" y="17593"/>
                </a:cubicBezTo>
                <a:cubicBezTo>
                  <a:pt x="34895" y="17624"/>
                  <a:pt x="34895" y="17624"/>
                  <a:pt x="34925" y="17624"/>
                </a:cubicBezTo>
                <a:cubicBezTo>
                  <a:pt x="34925" y="17631"/>
                  <a:pt x="34925" y="17635"/>
                  <a:pt x="34924" y="17637"/>
                </a:cubicBezTo>
                <a:lnTo>
                  <a:pt x="34924" y="17637"/>
                </a:lnTo>
                <a:cubicBezTo>
                  <a:pt x="34923" y="17624"/>
                  <a:pt x="34917" y="17624"/>
                  <a:pt x="34895" y="17624"/>
                </a:cubicBezTo>
                <a:cubicBezTo>
                  <a:pt x="34915" y="17624"/>
                  <a:pt x="34922" y="17637"/>
                  <a:pt x="34924" y="17637"/>
                </a:cubicBezTo>
                <a:cubicBezTo>
                  <a:pt x="34924" y="17637"/>
                  <a:pt x="34924" y="17637"/>
                  <a:pt x="34924" y="17637"/>
                </a:cubicBezTo>
                <a:lnTo>
                  <a:pt x="34924" y="17637"/>
                </a:lnTo>
                <a:cubicBezTo>
                  <a:pt x="34925" y="17641"/>
                  <a:pt x="34925" y="17647"/>
                  <a:pt x="34925" y="17654"/>
                </a:cubicBezTo>
                <a:cubicBezTo>
                  <a:pt x="34925" y="17654"/>
                  <a:pt x="34955" y="17685"/>
                  <a:pt x="34955" y="17715"/>
                </a:cubicBezTo>
                <a:cubicBezTo>
                  <a:pt x="34955" y="17745"/>
                  <a:pt x="34955" y="17745"/>
                  <a:pt x="34955" y="17776"/>
                </a:cubicBezTo>
                <a:cubicBezTo>
                  <a:pt x="34955" y="17776"/>
                  <a:pt x="34955" y="17806"/>
                  <a:pt x="34955" y="17806"/>
                </a:cubicBezTo>
                <a:cubicBezTo>
                  <a:pt x="34957" y="17808"/>
                  <a:pt x="34958" y="17809"/>
                  <a:pt x="34960" y="17810"/>
                </a:cubicBezTo>
                <a:lnTo>
                  <a:pt x="34960" y="17810"/>
                </a:lnTo>
                <a:cubicBezTo>
                  <a:pt x="34957" y="17813"/>
                  <a:pt x="34955" y="17821"/>
                  <a:pt x="34955" y="17836"/>
                </a:cubicBezTo>
                <a:cubicBezTo>
                  <a:pt x="34955" y="17836"/>
                  <a:pt x="34955" y="17867"/>
                  <a:pt x="34955" y="17897"/>
                </a:cubicBezTo>
                <a:cubicBezTo>
                  <a:pt x="34955" y="17928"/>
                  <a:pt x="34955" y="17928"/>
                  <a:pt x="34955" y="17958"/>
                </a:cubicBezTo>
                <a:cubicBezTo>
                  <a:pt x="34925" y="17988"/>
                  <a:pt x="34925" y="17988"/>
                  <a:pt x="34925" y="18019"/>
                </a:cubicBezTo>
                <a:cubicBezTo>
                  <a:pt x="34925" y="18012"/>
                  <a:pt x="34924" y="18010"/>
                  <a:pt x="34922" y="18010"/>
                </a:cubicBezTo>
                <a:cubicBezTo>
                  <a:pt x="34917" y="18010"/>
                  <a:pt x="34908" y="18028"/>
                  <a:pt x="34913" y="18028"/>
                </a:cubicBezTo>
                <a:cubicBezTo>
                  <a:pt x="34915" y="18028"/>
                  <a:pt x="34919" y="18025"/>
                  <a:pt x="34925" y="18019"/>
                </a:cubicBezTo>
                <a:lnTo>
                  <a:pt x="34925" y="18019"/>
                </a:lnTo>
                <a:cubicBezTo>
                  <a:pt x="34895" y="18049"/>
                  <a:pt x="34895" y="18049"/>
                  <a:pt x="34895" y="18080"/>
                </a:cubicBezTo>
                <a:cubicBezTo>
                  <a:pt x="34864" y="18110"/>
                  <a:pt x="34864" y="18110"/>
                  <a:pt x="34834" y="18140"/>
                </a:cubicBezTo>
                <a:cubicBezTo>
                  <a:pt x="34803" y="18171"/>
                  <a:pt x="34803" y="18171"/>
                  <a:pt x="34803" y="18171"/>
                </a:cubicBezTo>
                <a:cubicBezTo>
                  <a:pt x="34773" y="18201"/>
                  <a:pt x="34743" y="18232"/>
                  <a:pt x="34712" y="18232"/>
                </a:cubicBezTo>
                <a:cubicBezTo>
                  <a:pt x="34682" y="18262"/>
                  <a:pt x="34682" y="18262"/>
                  <a:pt x="34651" y="18262"/>
                </a:cubicBezTo>
                <a:cubicBezTo>
                  <a:pt x="34651" y="18262"/>
                  <a:pt x="34621" y="18292"/>
                  <a:pt x="34621" y="18292"/>
                </a:cubicBezTo>
                <a:lnTo>
                  <a:pt x="34560" y="18292"/>
                </a:lnTo>
                <a:cubicBezTo>
                  <a:pt x="34560" y="18292"/>
                  <a:pt x="34530" y="18323"/>
                  <a:pt x="34499" y="18323"/>
                </a:cubicBezTo>
                <a:lnTo>
                  <a:pt x="34408" y="18323"/>
                </a:lnTo>
                <a:cubicBezTo>
                  <a:pt x="34408" y="18298"/>
                  <a:pt x="34368" y="18293"/>
                  <a:pt x="34369" y="18293"/>
                </a:cubicBezTo>
                <a:lnTo>
                  <a:pt x="34369" y="18293"/>
                </a:lnTo>
                <a:cubicBezTo>
                  <a:pt x="34358" y="18293"/>
                  <a:pt x="34344" y="18295"/>
                  <a:pt x="34330" y="18297"/>
                </a:cubicBezTo>
                <a:lnTo>
                  <a:pt x="34330" y="18297"/>
                </a:lnTo>
                <a:cubicBezTo>
                  <a:pt x="34326" y="18295"/>
                  <a:pt x="34321" y="18294"/>
                  <a:pt x="34317" y="18292"/>
                </a:cubicBezTo>
                <a:cubicBezTo>
                  <a:pt x="34317" y="18262"/>
                  <a:pt x="34287" y="18262"/>
                  <a:pt x="34287" y="18262"/>
                </a:cubicBezTo>
                <a:lnTo>
                  <a:pt x="34287" y="18262"/>
                </a:lnTo>
                <a:cubicBezTo>
                  <a:pt x="34297" y="18272"/>
                  <a:pt x="34300" y="18276"/>
                  <a:pt x="34299" y="18276"/>
                </a:cubicBezTo>
                <a:cubicBezTo>
                  <a:pt x="34297" y="18276"/>
                  <a:pt x="34277" y="18262"/>
                  <a:pt x="34256" y="18262"/>
                </a:cubicBezTo>
                <a:cubicBezTo>
                  <a:pt x="34256" y="18232"/>
                  <a:pt x="34226" y="18232"/>
                  <a:pt x="34226" y="18232"/>
                </a:cubicBezTo>
                <a:cubicBezTo>
                  <a:pt x="34226" y="18201"/>
                  <a:pt x="34195" y="18201"/>
                  <a:pt x="34226" y="18201"/>
                </a:cubicBezTo>
                <a:cubicBezTo>
                  <a:pt x="34195" y="18201"/>
                  <a:pt x="34165" y="18171"/>
                  <a:pt x="34165" y="18140"/>
                </a:cubicBezTo>
                <a:cubicBezTo>
                  <a:pt x="34135" y="18140"/>
                  <a:pt x="34135" y="18110"/>
                  <a:pt x="34135" y="18110"/>
                </a:cubicBezTo>
                <a:cubicBezTo>
                  <a:pt x="34135" y="18116"/>
                  <a:pt x="34135" y="18119"/>
                  <a:pt x="34134" y="18119"/>
                </a:cubicBezTo>
                <a:cubicBezTo>
                  <a:pt x="34133" y="18119"/>
                  <a:pt x="34129" y="18080"/>
                  <a:pt x="34104" y="18080"/>
                </a:cubicBezTo>
                <a:cubicBezTo>
                  <a:pt x="34104" y="18049"/>
                  <a:pt x="34104" y="18019"/>
                  <a:pt x="34074" y="17988"/>
                </a:cubicBezTo>
                <a:cubicBezTo>
                  <a:pt x="34074" y="17958"/>
                  <a:pt x="34074" y="17958"/>
                  <a:pt x="34074" y="17928"/>
                </a:cubicBezTo>
                <a:cubicBezTo>
                  <a:pt x="34074" y="17897"/>
                  <a:pt x="34043" y="17867"/>
                  <a:pt x="34043" y="17836"/>
                </a:cubicBezTo>
                <a:cubicBezTo>
                  <a:pt x="34043" y="17836"/>
                  <a:pt x="34043" y="17836"/>
                  <a:pt x="34043" y="17806"/>
                </a:cubicBezTo>
                <a:cubicBezTo>
                  <a:pt x="34043" y="17806"/>
                  <a:pt x="34074" y="17776"/>
                  <a:pt x="34074" y="17776"/>
                </a:cubicBezTo>
                <a:cubicBezTo>
                  <a:pt x="34074" y="17745"/>
                  <a:pt x="34074" y="17745"/>
                  <a:pt x="34074" y="17715"/>
                </a:cubicBezTo>
                <a:cubicBezTo>
                  <a:pt x="34074" y="17715"/>
                  <a:pt x="34074" y="17715"/>
                  <a:pt x="34074" y="17685"/>
                </a:cubicBezTo>
                <a:cubicBezTo>
                  <a:pt x="34074" y="17654"/>
                  <a:pt x="34104" y="17624"/>
                  <a:pt x="34104" y="17593"/>
                </a:cubicBezTo>
                <a:cubicBezTo>
                  <a:pt x="34104" y="17593"/>
                  <a:pt x="34135" y="17563"/>
                  <a:pt x="34135" y="17563"/>
                </a:cubicBezTo>
                <a:cubicBezTo>
                  <a:pt x="34135" y="17533"/>
                  <a:pt x="34165" y="17533"/>
                  <a:pt x="34165" y="17533"/>
                </a:cubicBezTo>
                <a:cubicBezTo>
                  <a:pt x="34165" y="17533"/>
                  <a:pt x="34195" y="17502"/>
                  <a:pt x="34165" y="17502"/>
                </a:cubicBezTo>
                <a:cubicBezTo>
                  <a:pt x="34195" y="17472"/>
                  <a:pt x="34226" y="17472"/>
                  <a:pt x="34256" y="17441"/>
                </a:cubicBezTo>
                <a:lnTo>
                  <a:pt x="34256" y="17441"/>
                </a:lnTo>
                <a:cubicBezTo>
                  <a:pt x="34246" y="17451"/>
                  <a:pt x="34246" y="17455"/>
                  <a:pt x="34249" y="17455"/>
                </a:cubicBezTo>
                <a:cubicBezTo>
                  <a:pt x="34256" y="17455"/>
                  <a:pt x="34277" y="17441"/>
                  <a:pt x="34256" y="17441"/>
                </a:cubicBezTo>
                <a:lnTo>
                  <a:pt x="34287" y="17441"/>
                </a:lnTo>
                <a:cubicBezTo>
                  <a:pt x="34317" y="17411"/>
                  <a:pt x="34317" y="17411"/>
                  <a:pt x="34317" y="17411"/>
                </a:cubicBezTo>
                <a:close/>
                <a:moveTo>
                  <a:pt x="44380" y="18462"/>
                </a:moveTo>
                <a:lnTo>
                  <a:pt x="44380" y="18462"/>
                </a:lnTo>
                <a:cubicBezTo>
                  <a:pt x="44372" y="18466"/>
                  <a:pt x="44361" y="18475"/>
                  <a:pt x="44378" y="18475"/>
                </a:cubicBezTo>
                <a:cubicBezTo>
                  <a:pt x="44378" y="18470"/>
                  <a:pt x="44379" y="18466"/>
                  <a:pt x="44380" y="18462"/>
                </a:cubicBezTo>
                <a:close/>
                <a:moveTo>
                  <a:pt x="41848" y="18447"/>
                </a:moveTo>
                <a:lnTo>
                  <a:pt x="41848" y="18447"/>
                </a:lnTo>
                <a:cubicBezTo>
                  <a:pt x="41844" y="18466"/>
                  <a:pt x="41841" y="18484"/>
                  <a:pt x="41837" y="18503"/>
                </a:cubicBezTo>
                <a:lnTo>
                  <a:pt x="41837" y="18503"/>
                </a:lnTo>
                <a:cubicBezTo>
                  <a:pt x="41834" y="18488"/>
                  <a:pt x="41830" y="18473"/>
                  <a:pt x="41827" y="18458"/>
                </a:cubicBezTo>
                <a:lnTo>
                  <a:pt x="41827" y="18458"/>
                </a:lnTo>
                <a:cubicBezTo>
                  <a:pt x="41834" y="18455"/>
                  <a:pt x="41841" y="18451"/>
                  <a:pt x="41848" y="18447"/>
                </a:cubicBezTo>
                <a:close/>
                <a:moveTo>
                  <a:pt x="44165" y="17654"/>
                </a:moveTo>
                <a:cubicBezTo>
                  <a:pt x="44165" y="17654"/>
                  <a:pt x="44165" y="17654"/>
                  <a:pt x="44196" y="17685"/>
                </a:cubicBezTo>
                <a:lnTo>
                  <a:pt x="44317" y="17685"/>
                </a:lnTo>
                <a:cubicBezTo>
                  <a:pt x="44317" y="17715"/>
                  <a:pt x="44348" y="17715"/>
                  <a:pt x="44348" y="17715"/>
                </a:cubicBezTo>
                <a:cubicBezTo>
                  <a:pt x="44378" y="17715"/>
                  <a:pt x="44378" y="17745"/>
                  <a:pt x="44378" y="17745"/>
                </a:cubicBezTo>
                <a:cubicBezTo>
                  <a:pt x="44397" y="17745"/>
                  <a:pt x="44416" y="17757"/>
                  <a:pt x="44420" y="17759"/>
                </a:cubicBezTo>
                <a:lnTo>
                  <a:pt x="44420" y="17759"/>
                </a:lnTo>
                <a:cubicBezTo>
                  <a:pt x="44439" y="17784"/>
                  <a:pt x="44443" y="17806"/>
                  <a:pt x="44469" y="17806"/>
                </a:cubicBezTo>
                <a:cubicBezTo>
                  <a:pt x="44469" y="17836"/>
                  <a:pt x="44469" y="17836"/>
                  <a:pt x="44469" y="17836"/>
                </a:cubicBezTo>
                <a:cubicBezTo>
                  <a:pt x="44469" y="17836"/>
                  <a:pt x="44469" y="17836"/>
                  <a:pt x="44469" y="17867"/>
                </a:cubicBezTo>
                <a:lnTo>
                  <a:pt x="44500" y="17867"/>
                </a:lnTo>
                <a:cubicBezTo>
                  <a:pt x="44500" y="17897"/>
                  <a:pt x="44530" y="17928"/>
                  <a:pt x="44530" y="17958"/>
                </a:cubicBezTo>
                <a:cubicBezTo>
                  <a:pt x="44530" y="17958"/>
                  <a:pt x="44530" y="17958"/>
                  <a:pt x="44530" y="17988"/>
                </a:cubicBezTo>
                <a:cubicBezTo>
                  <a:pt x="44530" y="17988"/>
                  <a:pt x="44530" y="18019"/>
                  <a:pt x="44530" y="18019"/>
                </a:cubicBezTo>
                <a:cubicBezTo>
                  <a:pt x="44560" y="18049"/>
                  <a:pt x="44560" y="18049"/>
                  <a:pt x="44560" y="18080"/>
                </a:cubicBezTo>
                <a:cubicBezTo>
                  <a:pt x="44560" y="18080"/>
                  <a:pt x="44560" y="18110"/>
                  <a:pt x="44560" y="18110"/>
                </a:cubicBezTo>
                <a:cubicBezTo>
                  <a:pt x="44560" y="18118"/>
                  <a:pt x="44560" y="18129"/>
                  <a:pt x="44560" y="18140"/>
                </a:cubicBezTo>
                <a:cubicBezTo>
                  <a:pt x="44560" y="18140"/>
                  <a:pt x="44560" y="18171"/>
                  <a:pt x="44560" y="18171"/>
                </a:cubicBezTo>
                <a:cubicBezTo>
                  <a:pt x="44530" y="18201"/>
                  <a:pt x="44530" y="18201"/>
                  <a:pt x="44530" y="18232"/>
                </a:cubicBezTo>
                <a:cubicBezTo>
                  <a:pt x="44530" y="18262"/>
                  <a:pt x="44500" y="18292"/>
                  <a:pt x="44500" y="18323"/>
                </a:cubicBezTo>
                <a:cubicBezTo>
                  <a:pt x="44500" y="18353"/>
                  <a:pt x="44469" y="18353"/>
                  <a:pt x="44469" y="18384"/>
                </a:cubicBezTo>
                <a:cubicBezTo>
                  <a:pt x="44469" y="18384"/>
                  <a:pt x="44469" y="18384"/>
                  <a:pt x="44439" y="18414"/>
                </a:cubicBezTo>
                <a:cubicBezTo>
                  <a:pt x="44413" y="18440"/>
                  <a:pt x="44388" y="18444"/>
                  <a:pt x="44380" y="18462"/>
                </a:cubicBezTo>
                <a:lnTo>
                  <a:pt x="44380" y="18462"/>
                </a:lnTo>
                <a:cubicBezTo>
                  <a:pt x="44382" y="18462"/>
                  <a:pt x="44384" y="18461"/>
                  <a:pt x="44385" y="18461"/>
                </a:cubicBezTo>
                <a:cubicBezTo>
                  <a:pt x="44388" y="18461"/>
                  <a:pt x="44388" y="18465"/>
                  <a:pt x="44378" y="18475"/>
                </a:cubicBezTo>
                <a:lnTo>
                  <a:pt x="44348" y="18475"/>
                </a:lnTo>
                <a:cubicBezTo>
                  <a:pt x="44348" y="18475"/>
                  <a:pt x="44348" y="18475"/>
                  <a:pt x="44317" y="18505"/>
                </a:cubicBezTo>
                <a:lnTo>
                  <a:pt x="44196" y="18505"/>
                </a:lnTo>
                <a:cubicBezTo>
                  <a:pt x="44190" y="18510"/>
                  <a:pt x="44187" y="18515"/>
                  <a:pt x="44185" y="18518"/>
                </a:cubicBezTo>
                <a:lnTo>
                  <a:pt x="44185" y="18518"/>
                </a:lnTo>
                <a:cubicBezTo>
                  <a:pt x="44176" y="18516"/>
                  <a:pt x="44165" y="18505"/>
                  <a:pt x="44165" y="18505"/>
                </a:cubicBezTo>
                <a:lnTo>
                  <a:pt x="44013" y="18505"/>
                </a:lnTo>
                <a:cubicBezTo>
                  <a:pt x="43983" y="18475"/>
                  <a:pt x="43983" y="18475"/>
                  <a:pt x="43952" y="18475"/>
                </a:cubicBezTo>
                <a:cubicBezTo>
                  <a:pt x="43922" y="18444"/>
                  <a:pt x="43922" y="18444"/>
                  <a:pt x="43922" y="18444"/>
                </a:cubicBezTo>
                <a:cubicBezTo>
                  <a:pt x="43922" y="18455"/>
                  <a:pt x="43919" y="18458"/>
                  <a:pt x="43914" y="18458"/>
                </a:cubicBezTo>
                <a:cubicBezTo>
                  <a:pt x="43905" y="18458"/>
                  <a:pt x="43892" y="18444"/>
                  <a:pt x="43892" y="18444"/>
                </a:cubicBezTo>
                <a:cubicBezTo>
                  <a:pt x="43861" y="18414"/>
                  <a:pt x="43861" y="18414"/>
                  <a:pt x="43831" y="18384"/>
                </a:cubicBezTo>
                <a:lnTo>
                  <a:pt x="43801" y="18384"/>
                </a:lnTo>
                <a:cubicBezTo>
                  <a:pt x="43801" y="18373"/>
                  <a:pt x="43804" y="18370"/>
                  <a:pt x="43808" y="18370"/>
                </a:cubicBezTo>
                <a:cubicBezTo>
                  <a:pt x="43817" y="18370"/>
                  <a:pt x="43831" y="18384"/>
                  <a:pt x="43831" y="18384"/>
                </a:cubicBezTo>
                <a:cubicBezTo>
                  <a:pt x="43801" y="18353"/>
                  <a:pt x="43801" y="18353"/>
                  <a:pt x="43801" y="18353"/>
                </a:cubicBezTo>
                <a:cubicBezTo>
                  <a:pt x="43770" y="18323"/>
                  <a:pt x="43770" y="18323"/>
                  <a:pt x="43770" y="18323"/>
                </a:cubicBezTo>
                <a:cubicBezTo>
                  <a:pt x="43770" y="18292"/>
                  <a:pt x="43770" y="18292"/>
                  <a:pt x="43740" y="18292"/>
                </a:cubicBezTo>
                <a:cubicBezTo>
                  <a:pt x="43740" y="18292"/>
                  <a:pt x="43709" y="18232"/>
                  <a:pt x="43709" y="18232"/>
                </a:cubicBezTo>
                <a:cubicBezTo>
                  <a:pt x="43709" y="18201"/>
                  <a:pt x="43709" y="18201"/>
                  <a:pt x="43709" y="18201"/>
                </a:cubicBezTo>
                <a:cubicBezTo>
                  <a:pt x="43709" y="18201"/>
                  <a:pt x="43709" y="18171"/>
                  <a:pt x="43709" y="18171"/>
                </a:cubicBezTo>
                <a:cubicBezTo>
                  <a:pt x="43708" y="18166"/>
                  <a:pt x="43706" y="18161"/>
                  <a:pt x="43704" y="18157"/>
                </a:cubicBezTo>
                <a:lnTo>
                  <a:pt x="43704" y="18157"/>
                </a:lnTo>
                <a:cubicBezTo>
                  <a:pt x="43708" y="18141"/>
                  <a:pt x="43709" y="18126"/>
                  <a:pt x="43709" y="18110"/>
                </a:cubicBezTo>
                <a:cubicBezTo>
                  <a:pt x="43709" y="18080"/>
                  <a:pt x="43709" y="18080"/>
                  <a:pt x="43709" y="18049"/>
                </a:cubicBezTo>
                <a:cubicBezTo>
                  <a:pt x="43709" y="18049"/>
                  <a:pt x="43709" y="18030"/>
                  <a:pt x="43709" y="18019"/>
                </a:cubicBezTo>
                <a:cubicBezTo>
                  <a:pt x="43709" y="17988"/>
                  <a:pt x="43740" y="17958"/>
                  <a:pt x="43740" y="17958"/>
                </a:cubicBezTo>
                <a:cubicBezTo>
                  <a:pt x="43740" y="17928"/>
                  <a:pt x="43740" y="17928"/>
                  <a:pt x="43740" y="17928"/>
                </a:cubicBezTo>
                <a:cubicBezTo>
                  <a:pt x="43750" y="17918"/>
                  <a:pt x="43757" y="17914"/>
                  <a:pt x="43760" y="17914"/>
                </a:cubicBezTo>
                <a:cubicBezTo>
                  <a:pt x="43763" y="17914"/>
                  <a:pt x="43763" y="17917"/>
                  <a:pt x="43761" y="17920"/>
                </a:cubicBezTo>
                <a:lnTo>
                  <a:pt x="43761" y="17920"/>
                </a:lnTo>
                <a:cubicBezTo>
                  <a:pt x="43766" y="17915"/>
                  <a:pt x="43770" y="17908"/>
                  <a:pt x="43770" y="17897"/>
                </a:cubicBezTo>
                <a:cubicBezTo>
                  <a:pt x="43770" y="17897"/>
                  <a:pt x="43801" y="17867"/>
                  <a:pt x="43801" y="17836"/>
                </a:cubicBezTo>
                <a:cubicBezTo>
                  <a:pt x="43801" y="17836"/>
                  <a:pt x="43810" y="17827"/>
                  <a:pt x="43818" y="17824"/>
                </a:cubicBezTo>
                <a:lnTo>
                  <a:pt x="43818" y="17824"/>
                </a:lnTo>
                <a:cubicBezTo>
                  <a:pt x="43816" y="17831"/>
                  <a:pt x="43817" y="17836"/>
                  <a:pt x="43831" y="17836"/>
                </a:cubicBezTo>
                <a:cubicBezTo>
                  <a:pt x="43831" y="17826"/>
                  <a:pt x="43828" y="17823"/>
                  <a:pt x="43823" y="17823"/>
                </a:cubicBezTo>
                <a:cubicBezTo>
                  <a:pt x="43822" y="17823"/>
                  <a:pt x="43820" y="17823"/>
                  <a:pt x="43818" y="17824"/>
                </a:cubicBezTo>
                <a:lnTo>
                  <a:pt x="43818" y="17824"/>
                </a:lnTo>
                <a:cubicBezTo>
                  <a:pt x="43821" y="17816"/>
                  <a:pt x="43831" y="17806"/>
                  <a:pt x="43831" y="17806"/>
                </a:cubicBezTo>
                <a:cubicBezTo>
                  <a:pt x="43861" y="17776"/>
                  <a:pt x="43892" y="17776"/>
                  <a:pt x="43892" y="17745"/>
                </a:cubicBezTo>
                <a:lnTo>
                  <a:pt x="43952" y="17745"/>
                </a:lnTo>
                <a:cubicBezTo>
                  <a:pt x="43983" y="17715"/>
                  <a:pt x="43983" y="17715"/>
                  <a:pt x="44013" y="17685"/>
                </a:cubicBezTo>
                <a:lnTo>
                  <a:pt x="44135" y="17685"/>
                </a:lnTo>
                <a:cubicBezTo>
                  <a:pt x="44135" y="17685"/>
                  <a:pt x="44165" y="17654"/>
                  <a:pt x="44165" y="17654"/>
                </a:cubicBezTo>
                <a:close/>
                <a:moveTo>
                  <a:pt x="38819" y="18861"/>
                </a:moveTo>
                <a:cubicBezTo>
                  <a:pt x="38817" y="18861"/>
                  <a:pt x="38816" y="18864"/>
                  <a:pt x="38816" y="18870"/>
                </a:cubicBezTo>
                <a:cubicBezTo>
                  <a:pt x="38816" y="18870"/>
                  <a:pt x="38823" y="18870"/>
                  <a:pt x="38831" y="18874"/>
                </a:cubicBezTo>
                <a:lnTo>
                  <a:pt x="38831" y="18874"/>
                </a:lnTo>
                <a:cubicBezTo>
                  <a:pt x="38826" y="18867"/>
                  <a:pt x="38822" y="18861"/>
                  <a:pt x="38819" y="18861"/>
                </a:cubicBezTo>
                <a:close/>
                <a:moveTo>
                  <a:pt x="42396" y="16872"/>
                </a:moveTo>
                <a:cubicBezTo>
                  <a:pt x="42430" y="16877"/>
                  <a:pt x="42466" y="16879"/>
                  <a:pt x="42500" y="16879"/>
                </a:cubicBezTo>
                <a:cubicBezTo>
                  <a:pt x="42534" y="16879"/>
                  <a:pt x="42567" y="16877"/>
                  <a:pt x="42600" y="16872"/>
                </a:cubicBezTo>
                <a:lnTo>
                  <a:pt x="42600" y="16872"/>
                </a:lnTo>
                <a:cubicBezTo>
                  <a:pt x="42537" y="17562"/>
                  <a:pt x="42378" y="18241"/>
                  <a:pt x="42122" y="18885"/>
                </a:cubicBezTo>
                <a:lnTo>
                  <a:pt x="42122" y="18885"/>
                </a:lnTo>
                <a:cubicBezTo>
                  <a:pt x="42269" y="18226"/>
                  <a:pt x="42358" y="17553"/>
                  <a:pt x="42396" y="16872"/>
                </a:cubicBezTo>
                <a:close/>
                <a:moveTo>
                  <a:pt x="71913" y="16475"/>
                </a:moveTo>
                <a:cubicBezTo>
                  <a:pt x="71858" y="17559"/>
                  <a:pt x="71109" y="18548"/>
                  <a:pt x="70061" y="18894"/>
                </a:cubicBezTo>
                <a:lnTo>
                  <a:pt x="70061" y="18894"/>
                </a:lnTo>
                <a:cubicBezTo>
                  <a:pt x="70114" y="18698"/>
                  <a:pt x="70156" y="18498"/>
                  <a:pt x="70184" y="18292"/>
                </a:cubicBezTo>
                <a:cubicBezTo>
                  <a:pt x="70251" y="17871"/>
                  <a:pt x="70236" y="17432"/>
                  <a:pt x="70152" y="17014"/>
                </a:cubicBezTo>
                <a:lnTo>
                  <a:pt x="70152" y="17014"/>
                </a:lnTo>
                <a:cubicBezTo>
                  <a:pt x="70162" y="17015"/>
                  <a:pt x="70173" y="17016"/>
                  <a:pt x="70184" y="17016"/>
                </a:cubicBezTo>
                <a:cubicBezTo>
                  <a:pt x="70209" y="17017"/>
                  <a:pt x="70235" y="17017"/>
                  <a:pt x="70260" y="17017"/>
                </a:cubicBezTo>
                <a:cubicBezTo>
                  <a:pt x="70860" y="17017"/>
                  <a:pt x="71416" y="16801"/>
                  <a:pt x="71913" y="16475"/>
                </a:cubicBezTo>
                <a:close/>
                <a:moveTo>
                  <a:pt x="41749" y="18904"/>
                </a:moveTo>
                <a:lnTo>
                  <a:pt x="41749" y="18904"/>
                </a:lnTo>
                <a:cubicBezTo>
                  <a:pt x="41747" y="18914"/>
                  <a:pt x="41745" y="18923"/>
                  <a:pt x="41742" y="18933"/>
                </a:cubicBezTo>
                <a:lnTo>
                  <a:pt x="41742" y="18933"/>
                </a:lnTo>
                <a:cubicBezTo>
                  <a:pt x="41741" y="18924"/>
                  <a:pt x="41739" y="18914"/>
                  <a:pt x="41737" y="18905"/>
                </a:cubicBezTo>
                <a:lnTo>
                  <a:pt x="41737" y="18905"/>
                </a:lnTo>
                <a:cubicBezTo>
                  <a:pt x="41741" y="18905"/>
                  <a:pt x="41745" y="18905"/>
                  <a:pt x="41749" y="18904"/>
                </a:cubicBezTo>
                <a:close/>
                <a:moveTo>
                  <a:pt x="33812" y="14537"/>
                </a:moveTo>
                <a:cubicBezTo>
                  <a:pt x="36150" y="15550"/>
                  <a:pt x="38260" y="17072"/>
                  <a:pt x="39975" y="18952"/>
                </a:cubicBezTo>
                <a:lnTo>
                  <a:pt x="39975" y="18952"/>
                </a:lnTo>
                <a:cubicBezTo>
                  <a:pt x="38043" y="17301"/>
                  <a:pt x="35959" y="15799"/>
                  <a:pt x="33644" y="14694"/>
                </a:cubicBezTo>
                <a:lnTo>
                  <a:pt x="33644" y="14694"/>
                </a:lnTo>
                <a:cubicBezTo>
                  <a:pt x="33704" y="14646"/>
                  <a:pt x="33761" y="14594"/>
                  <a:pt x="33812" y="14537"/>
                </a:cubicBezTo>
                <a:close/>
                <a:moveTo>
                  <a:pt x="35285" y="18061"/>
                </a:moveTo>
                <a:cubicBezTo>
                  <a:pt x="36042" y="18427"/>
                  <a:pt x="36846" y="18718"/>
                  <a:pt x="37674" y="18871"/>
                </a:cubicBezTo>
                <a:lnTo>
                  <a:pt x="37674" y="18871"/>
                </a:lnTo>
                <a:cubicBezTo>
                  <a:pt x="37666" y="18907"/>
                  <a:pt x="37661" y="18943"/>
                  <a:pt x="37657" y="18979"/>
                </a:cubicBezTo>
                <a:lnTo>
                  <a:pt x="37657" y="18979"/>
                </a:lnTo>
                <a:cubicBezTo>
                  <a:pt x="36795" y="18882"/>
                  <a:pt x="35958" y="18658"/>
                  <a:pt x="35146" y="18306"/>
                </a:cubicBezTo>
                <a:lnTo>
                  <a:pt x="35146" y="18306"/>
                </a:lnTo>
                <a:cubicBezTo>
                  <a:pt x="35205" y="18230"/>
                  <a:pt x="35252" y="18147"/>
                  <a:pt x="35285" y="18061"/>
                </a:cubicBezTo>
                <a:close/>
                <a:moveTo>
                  <a:pt x="39179" y="18746"/>
                </a:moveTo>
                <a:cubicBezTo>
                  <a:pt x="39334" y="18874"/>
                  <a:pt x="39489" y="19003"/>
                  <a:pt x="39643" y="19134"/>
                </a:cubicBezTo>
                <a:lnTo>
                  <a:pt x="39643" y="19134"/>
                </a:lnTo>
                <a:cubicBezTo>
                  <a:pt x="39520" y="19067"/>
                  <a:pt x="39397" y="18999"/>
                  <a:pt x="39272" y="18931"/>
                </a:cubicBezTo>
                <a:cubicBezTo>
                  <a:pt x="39259" y="18927"/>
                  <a:pt x="39246" y="18924"/>
                  <a:pt x="39232" y="18923"/>
                </a:cubicBezTo>
                <a:lnTo>
                  <a:pt x="39232" y="18923"/>
                </a:lnTo>
                <a:cubicBezTo>
                  <a:pt x="39223" y="18863"/>
                  <a:pt x="39205" y="18805"/>
                  <a:pt x="39180" y="18748"/>
                </a:cubicBezTo>
                <a:cubicBezTo>
                  <a:pt x="39180" y="18747"/>
                  <a:pt x="39179" y="18747"/>
                  <a:pt x="39179" y="18746"/>
                </a:cubicBezTo>
                <a:close/>
                <a:moveTo>
                  <a:pt x="40441" y="18556"/>
                </a:moveTo>
                <a:cubicBezTo>
                  <a:pt x="40509" y="18579"/>
                  <a:pt x="40579" y="18590"/>
                  <a:pt x="40648" y="18590"/>
                </a:cubicBezTo>
                <a:cubicBezTo>
                  <a:pt x="40689" y="18590"/>
                  <a:pt x="40731" y="18586"/>
                  <a:pt x="40771" y="18579"/>
                </a:cubicBezTo>
                <a:lnTo>
                  <a:pt x="40771" y="18579"/>
                </a:lnTo>
                <a:lnTo>
                  <a:pt x="40853" y="19191"/>
                </a:lnTo>
                <a:lnTo>
                  <a:pt x="40853" y="19191"/>
                </a:lnTo>
                <a:cubicBezTo>
                  <a:pt x="40718" y="18979"/>
                  <a:pt x="40581" y="18767"/>
                  <a:pt x="40441" y="18556"/>
                </a:cubicBezTo>
                <a:close/>
                <a:moveTo>
                  <a:pt x="38542" y="18657"/>
                </a:moveTo>
                <a:cubicBezTo>
                  <a:pt x="38572" y="18688"/>
                  <a:pt x="38603" y="18688"/>
                  <a:pt x="38603" y="18688"/>
                </a:cubicBezTo>
                <a:cubicBezTo>
                  <a:pt x="38633" y="18688"/>
                  <a:pt x="38633" y="18718"/>
                  <a:pt x="38664" y="18718"/>
                </a:cubicBezTo>
                <a:cubicBezTo>
                  <a:pt x="38694" y="18718"/>
                  <a:pt x="38694" y="18748"/>
                  <a:pt x="38724" y="18748"/>
                </a:cubicBezTo>
                <a:cubicBezTo>
                  <a:pt x="38724" y="18779"/>
                  <a:pt x="38755" y="18779"/>
                  <a:pt x="38755" y="18779"/>
                </a:cubicBezTo>
                <a:cubicBezTo>
                  <a:pt x="38755" y="18779"/>
                  <a:pt x="38755" y="18809"/>
                  <a:pt x="38755" y="18809"/>
                </a:cubicBezTo>
                <a:cubicBezTo>
                  <a:pt x="38785" y="18809"/>
                  <a:pt x="38755" y="18779"/>
                  <a:pt x="38755" y="18779"/>
                </a:cubicBezTo>
                <a:lnTo>
                  <a:pt x="38755" y="18779"/>
                </a:lnTo>
                <a:cubicBezTo>
                  <a:pt x="38755" y="18779"/>
                  <a:pt x="38816" y="18840"/>
                  <a:pt x="38816" y="18840"/>
                </a:cubicBezTo>
                <a:cubicBezTo>
                  <a:pt x="38816" y="18840"/>
                  <a:pt x="38846" y="18870"/>
                  <a:pt x="38846" y="18900"/>
                </a:cubicBezTo>
                <a:lnTo>
                  <a:pt x="38846" y="18900"/>
                </a:lnTo>
                <a:cubicBezTo>
                  <a:pt x="38846" y="18885"/>
                  <a:pt x="38838" y="18878"/>
                  <a:pt x="38831" y="18874"/>
                </a:cubicBezTo>
                <a:lnTo>
                  <a:pt x="38831" y="18874"/>
                </a:lnTo>
                <a:cubicBezTo>
                  <a:pt x="38838" y="18885"/>
                  <a:pt x="38846" y="18900"/>
                  <a:pt x="38846" y="18900"/>
                </a:cubicBezTo>
                <a:cubicBezTo>
                  <a:pt x="38846" y="18900"/>
                  <a:pt x="38846" y="18931"/>
                  <a:pt x="38876" y="18961"/>
                </a:cubicBezTo>
                <a:cubicBezTo>
                  <a:pt x="38876" y="18992"/>
                  <a:pt x="38876" y="18992"/>
                  <a:pt x="38876" y="19022"/>
                </a:cubicBezTo>
                <a:cubicBezTo>
                  <a:pt x="38876" y="19022"/>
                  <a:pt x="38876" y="19022"/>
                  <a:pt x="38876" y="19052"/>
                </a:cubicBezTo>
                <a:cubicBezTo>
                  <a:pt x="38876" y="19083"/>
                  <a:pt x="38876" y="19113"/>
                  <a:pt x="38876" y="19143"/>
                </a:cubicBezTo>
                <a:cubicBezTo>
                  <a:pt x="38876" y="19143"/>
                  <a:pt x="38876" y="19174"/>
                  <a:pt x="38846" y="19174"/>
                </a:cubicBezTo>
                <a:cubicBezTo>
                  <a:pt x="38846" y="19204"/>
                  <a:pt x="38846" y="19235"/>
                  <a:pt x="38816" y="19265"/>
                </a:cubicBezTo>
                <a:cubicBezTo>
                  <a:pt x="38816" y="19265"/>
                  <a:pt x="38816" y="19295"/>
                  <a:pt x="38816" y="19295"/>
                </a:cubicBezTo>
                <a:cubicBezTo>
                  <a:pt x="38785" y="19326"/>
                  <a:pt x="38755" y="19356"/>
                  <a:pt x="38755" y="19356"/>
                </a:cubicBezTo>
                <a:cubicBezTo>
                  <a:pt x="38755" y="19356"/>
                  <a:pt x="38755" y="19387"/>
                  <a:pt x="38724" y="19387"/>
                </a:cubicBezTo>
                <a:cubicBezTo>
                  <a:pt x="38724" y="19387"/>
                  <a:pt x="38724" y="19387"/>
                  <a:pt x="38694" y="19417"/>
                </a:cubicBezTo>
                <a:cubicBezTo>
                  <a:pt x="38664" y="19417"/>
                  <a:pt x="38664" y="19447"/>
                  <a:pt x="38633" y="19447"/>
                </a:cubicBezTo>
                <a:cubicBezTo>
                  <a:pt x="38633" y="19447"/>
                  <a:pt x="38633" y="19478"/>
                  <a:pt x="38603" y="19478"/>
                </a:cubicBezTo>
                <a:lnTo>
                  <a:pt x="38572" y="19478"/>
                </a:lnTo>
                <a:cubicBezTo>
                  <a:pt x="38572" y="19508"/>
                  <a:pt x="38542" y="19508"/>
                  <a:pt x="38542" y="19508"/>
                </a:cubicBezTo>
                <a:lnTo>
                  <a:pt x="38512" y="19508"/>
                </a:lnTo>
                <a:cubicBezTo>
                  <a:pt x="38512" y="19508"/>
                  <a:pt x="38451" y="19539"/>
                  <a:pt x="38451" y="19539"/>
                </a:cubicBezTo>
                <a:lnTo>
                  <a:pt x="38390" y="19539"/>
                </a:lnTo>
                <a:cubicBezTo>
                  <a:pt x="38360" y="19539"/>
                  <a:pt x="38360" y="19539"/>
                  <a:pt x="38329" y="19508"/>
                </a:cubicBezTo>
                <a:cubicBezTo>
                  <a:pt x="38313" y="19503"/>
                  <a:pt x="38296" y="19500"/>
                  <a:pt x="38279" y="19500"/>
                </a:cubicBezTo>
                <a:cubicBezTo>
                  <a:pt x="38273" y="19500"/>
                  <a:pt x="38267" y="19501"/>
                  <a:pt x="38261" y="19501"/>
                </a:cubicBezTo>
                <a:lnTo>
                  <a:pt x="38261" y="19501"/>
                </a:lnTo>
                <a:cubicBezTo>
                  <a:pt x="38238" y="19478"/>
                  <a:pt x="38236" y="19478"/>
                  <a:pt x="38208" y="19478"/>
                </a:cubicBezTo>
                <a:cubicBezTo>
                  <a:pt x="38208" y="19447"/>
                  <a:pt x="38177" y="19447"/>
                  <a:pt x="38177" y="19447"/>
                </a:cubicBezTo>
                <a:cubicBezTo>
                  <a:pt x="38177" y="19447"/>
                  <a:pt x="38177" y="19447"/>
                  <a:pt x="38147" y="19417"/>
                </a:cubicBezTo>
                <a:cubicBezTo>
                  <a:pt x="38147" y="19417"/>
                  <a:pt x="38117" y="19387"/>
                  <a:pt x="38086" y="19356"/>
                </a:cubicBezTo>
                <a:cubicBezTo>
                  <a:pt x="38086" y="19356"/>
                  <a:pt x="38086" y="19326"/>
                  <a:pt x="38086" y="19326"/>
                </a:cubicBezTo>
                <a:cubicBezTo>
                  <a:pt x="38086" y="19335"/>
                  <a:pt x="38086" y="19338"/>
                  <a:pt x="38085" y="19338"/>
                </a:cubicBezTo>
                <a:cubicBezTo>
                  <a:pt x="38084" y="19338"/>
                  <a:pt x="38077" y="19317"/>
                  <a:pt x="38056" y="19295"/>
                </a:cubicBezTo>
                <a:cubicBezTo>
                  <a:pt x="38056" y="19295"/>
                  <a:pt x="38056" y="19265"/>
                  <a:pt x="38025" y="19235"/>
                </a:cubicBezTo>
                <a:cubicBezTo>
                  <a:pt x="38025" y="19219"/>
                  <a:pt x="38025" y="19219"/>
                  <a:pt x="38025" y="19219"/>
                </a:cubicBezTo>
                <a:cubicBezTo>
                  <a:pt x="38025" y="19219"/>
                  <a:pt x="38025" y="19219"/>
                  <a:pt x="38025" y="19204"/>
                </a:cubicBezTo>
                <a:cubicBezTo>
                  <a:pt x="38025" y="19204"/>
                  <a:pt x="38025" y="19174"/>
                  <a:pt x="38025" y="19143"/>
                </a:cubicBezTo>
                <a:cubicBezTo>
                  <a:pt x="38025" y="19143"/>
                  <a:pt x="38025" y="19113"/>
                  <a:pt x="37995" y="19113"/>
                </a:cubicBezTo>
                <a:cubicBezTo>
                  <a:pt x="37995" y="19113"/>
                  <a:pt x="37995" y="19094"/>
                  <a:pt x="37995" y="19083"/>
                </a:cubicBezTo>
                <a:cubicBezTo>
                  <a:pt x="37995" y="19083"/>
                  <a:pt x="37995" y="19052"/>
                  <a:pt x="37995" y="19052"/>
                </a:cubicBezTo>
                <a:cubicBezTo>
                  <a:pt x="37995" y="19022"/>
                  <a:pt x="37995" y="19022"/>
                  <a:pt x="38025" y="18992"/>
                </a:cubicBezTo>
                <a:cubicBezTo>
                  <a:pt x="38025" y="18992"/>
                  <a:pt x="38025" y="18961"/>
                  <a:pt x="38025" y="18961"/>
                </a:cubicBezTo>
                <a:cubicBezTo>
                  <a:pt x="38025" y="18931"/>
                  <a:pt x="38025" y="18931"/>
                  <a:pt x="38025" y="18931"/>
                </a:cubicBezTo>
                <a:cubicBezTo>
                  <a:pt x="38025" y="18900"/>
                  <a:pt x="38056" y="18870"/>
                  <a:pt x="38056" y="18840"/>
                </a:cubicBezTo>
                <a:cubicBezTo>
                  <a:pt x="38056" y="18809"/>
                  <a:pt x="38086" y="18809"/>
                  <a:pt x="38086" y="18809"/>
                </a:cubicBezTo>
                <a:cubicBezTo>
                  <a:pt x="38086" y="18779"/>
                  <a:pt x="38117" y="18779"/>
                  <a:pt x="38117" y="18748"/>
                </a:cubicBezTo>
                <a:cubicBezTo>
                  <a:pt x="38147" y="18718"/>
                  <a:pt x="38177" y="18718"/>
                  <a:pt x="38177" y="18688"/>
                </a:cubicBezTo>
                <a:cubicBezTo>
                  <a:pt x="38198" y="18688"/>
                  <a:pt x="38177" y="18701"/>
                  <a:pt x="38180" y="18701"/>
                </a:cubicBezTo>
                <a:cubicBezTo>
                  <a:pt x="38181" y="18701"/>
                  <a:pt x="38187" y="18698"/>
                  <a:pt x="38208" y="18688"/>
                </a:cubicBezTo>
                <a:lnTo>
                  <a:pt x="38238" y="18688"/>
                </a:lnTo>
                <a:cubicBezTo>
                  <a:pt x="38238" y="18688"/>
                  <a:pt x="38268" y="18657"/>
                  <a:pt x="38268" y="18657"/>
                </a:cubicBezTo>
                <a:close/>
                <a:moveTo>
                  <a:pt x="39200" y="19293"/>
                </a:moveTo>
                <a:cubicBezTo>
                  <a:pt x="39590" y="19506"/>
                  <a:pt x="39967" y="19708"/>
                  <a:pt x="40349" y="19914"/>
                </a:cubicBezTo>
                <a:lnTo>
                  <a:pt x="40349" y="19914"/>
                </a:lnTo>
                <a:cubicBezTo>
                  <a:pt x="39913" y="19756"/>
                  <a:pt x="39466" y="19646"/>
                  <a:pt x="39008" y="19591"/>
                </a:cubicBezTo>
                <a:lnTo>
                  <a:pt x="39008" y="19591"/>
                </a:lnTo>
                <a:cubicBezTo>
                  <a:pt x="39015" y="19584"/>
                  <a:pt x="39022" y="19577"/>
                  <a:pt x="39028" y="19569"/>
                </a:cubicBezTo>
                <a:cubicBezTo>
                  <a:pt x="39107" y="19490"/>
                  <a:pt x="39165" y="19395"/>
                  <a:pt x="39200" y="19293"/>
                </a:cubicBezTo>
                <a:close/>
                <a:moveTo>
                  <a:pt x="41157" y="18379"/>
                </a:moveTo>
                <a:cubicBezTo>
                  <a:pt x="41464" y="18879"/>
                  <a:pt x="41525" y="19505"/>
                  <a:pt x="41342" y="20056"/>
                </a:cubicBezTo>
                <a:lnTo>
                  <a:pt x="41342" y="20056"/>
                </a:lnTo>
                <a:lnTo>
                  <a:pt x="41126" y="18444"/>
                </a:lnTo>
                <a:cubicBezTo>
                  <a:pt x="41124" y="18434"/>
                  <a:pt x="41122" y="18425"/>
                  <a:pt x="41119" y="18416"/>
                </a:cubicBezTo>
                <a:lnTo>
                  <a:pt x="41119" y="18416"/>
                </a:lnTo>
                <a:cubicBezTo>
                  <a:pt x="41133" y="18404"/>
                  <a:pt x="41145" y="18391"/>
                  <a:pt x="41157" y="18379"/>
                </a:cubicBezTo>
                <a:close/>
                <a:moveTo>
                  <a:pt x="82331" y="11721"/>
                </a:moveTo>
                <a:cubicBezTo>
                  <a:pt x="82445" y="11721"/>
                  <a:pt x="82561" y="11726"/>
                  <a:pt x="82677" y="11736"/>
                </a:cubicBezTo>
                <a:lnTo>
                  <a:pt x="82677" y="11736"/>
                </a:lnTo>
                <a:cubicBezTo>
                  <a:pt x="82701" y="11750"/>
                  <a:pt x="82731" y="11757"/>
                  <a:pt x="82768" y="11757"/>
                </a:cubicBezTo>
                <a:cubicBezTo>
                  <a:pt x="82796" y="11757"/>
                  <a:pt x="82824" y="11760"/>
                  <a:pt x="82852" y="11764"/>
                </a:cubicBezTo>
                <a:lnTo>
                  <a:pt x="82852" y="11764"/>
                </a:lnTo>
                <a:cubicBezTo>
                  <a:pt x="82756" y="12043"/>
                  <a:pt x="82600" y="12307"/>
                  <a:pt x="82433" y="12548"/>
                </a:cubicBezTo>
                <a:cubicBezTo>
                  <a:pt x="82099" y="13064"/>
                  <a:pt x="81704" y="13520"/>
                  <a:pt x="81278" y="13946"/>
                </a:cubicBezTo>
                <a:cubicBezTo>
                  <a:pt x="80458" y="14767"/>
                  <a:pt x="79485" y="15435"/>
                  <a:pt x="78543" y="16104"/>
                </a:cubicBezTo>
                <a:cubicBezTo>
                  <a:pt x="77570" y="16803"/>
                  <a:pt x="76567" y="17472"/>
                  <a:pt x="75534" y="18080"/>
                </a:cubicBezTo>
                <a:cubicBezTo>
                  <a:pt x="74561" y="18688"/>
                  <a:pt x="73558" y="19326"/>
                  <a:pt x="72464" y="19721"/>
                </a:cubicBezTo>
                <a:cubicBezTo>
                  <a:pt x="71922" y="19931"/>
                  <a:pt x="71351" y="20070"/>
                  <a:pt x="70784" y="20070"/>
                </a:cubicBezTo>
                <a:cubicBezTo>
                  <a:pt x="70428" y="20070"/>
                  <a:pt x="70073" y="20015"/>
                  <a:pt x="69729" y="19887"/>
                </a:cubicBezTo>
                <a:lnTo>
                  <a:pt x="69729" y="19887"/>
                </a:lnTo>
                <a:cubicBezTo>
                  <a:pt x="69801" y="19695"/>
                  <a:pt x="69872" y="19505"/>
                  <a:pt x="69935" y="19313"/>
                </a:cubicBezTo>
                <a:lnTo>
                  <a:pt x="69935" y="19313"/>
                </a:lnTo>
                <a:cubicBezTo>
                  <a:pt x="71247" y="18987"/>
                  <a:pt x="72281" y="17726"/>
                  <a:pt x="72281" y="16377"/>
                </a:cubicBezTo>
                <a:cubicBezTo>
                  <a:pt x="72281" y="16322"/>
                  <a:pt x="72262" y="16278"/>
                  <a:pt x="72233" y="16245"/>
                </a:cubicBezTo>
                <a:lnTo>
                  <a:pt x="72233" y="16245"/>
                </a:lnTo>
                <a:cubicBezTo>
                  <a:pt x="72421" y="16098"/>
                  <a:pt x="72600" y="15937"/>
                  <a:pt x="72768" y="15770"/>
                </a:cubicBezTo>
                <a:cubicBezTo>
                  <a:pt x="72939" y="15599"/>
                  <a:pt x="73100" y="15423"/>
                  <a:pt x="73257" y="15246"/>
                </a:cubicBezTo>
                <a:lnTo>
                  <a:pt x="73257" y="15246"/>
                </a:lnTo>
                <a:cubicBezTo>
                  <a:pt x="73266" y="15249"/>
                  <a:pt x="73275" y="15251"/>
                  <a:pt x="73284" y="15253"/>
                </a:cubicBezTo>
                <a:cubicBezTo>
                  <a:pt x="73428" y="15266"/>
                  <a:pt x="73570" y="15273"/>
                  <a:pt x="73710" y="15273"/>
                </a:cubicBezTo>
                <a:cubicBezTo>
                  <a:pt x="76376" y="15273"/>
                  <a:pt x="78336" y="12896"/>
                  <a:pt x="80762" y="12001"/>
                </a:cubicBezTo>
                <a:cubicBezTo>
                  <a:pt x="81270" y="11831"/>
                  <a:pt x="81793" y="11721"/>
                  <a:pt x="82331" y="11721"/>
                </a:cubicBezTo>
                <a:close/>
                <a:moveTo>
                  <a:pt x="61829" y="20238"/>
                </a:moveTo>
                <a:cubicBezTo>
                  <a:pt x="61822" y="20242"/>
                  <a:pt x="61817" y="20247"/>
                  <a:pt x="61817" y="20247"/>
                </a:cubicBezTo>
                <a:cubicBezTo>
                  <a:pt x="61816" y="20247"/>
                  <a:pt x="61819" y="20244"/>
                  <a:pt x="61825" y="20238"/>
                </a:cubicBezTo>
                <a:close/>
                <a:moveTo>
                  <a:pt x="47959" y="5831"/>
                </a:moveTo>
                <a:cubicBezTo>
                  <a:pt x="48609" y="5831"/>
                  <a:pt x="49259" y="5947"/>
                  <a:pt x="49849" y="6195"/>
                </a:cubicBezTo>
                <a:cubicBezTo>
                  <a:pt x="50822" y="6590"/>
                  <a:pt x="51612" y="7320"/>
                  <a:pt x="52038" y="8292"/>
                </a:cubicBezTo>
                <a:cubicBezTo>
                  <a:pt x="52494" y="9326"/>
                  <a:pt x="52524" y="10450"/>
                  <a:pt x="52402" y="11545"/>
                </a:cubicBezTo>
                <a:cubicBezTo>
                  <a:pt x="52159" y="13763"/>
                  <a:pt x="51308" y="15982"/>
                  <a:pt x="49849" y="17715"/>
                </a:cubicBezTo>
                <a:cubicBezTo>
                  <a:pt x="49029" y="18657"/>
                  <a:pt x="47995" y="19447"/>
                  <a:pt x="46840" y="19873"/>
                </a:cubicBezTo>
                <a:cubicBezTo>
                  <a:pt x="46080" y="20151"/>
                  <a:pt x="45276" y="20293"/>
                  <a:pt x="44474" y="20293"/>
                </a:cubicBezTo>
                <a:cubicBezTo>
                  <a:pt x="43980" y="20293"/>
                  <a:pt x="43488" y="20239"/>
                  <a:pt x="43007" y="20130"/>
                </a:cubicBezTo>
                <a:lnTo>
                  <a:pt x="43007" y="20130"/>
                </a:lnTo>
                <a:cubicBezTo>
                  <a:pt x="43395" y="19758"/>
                  <a:pt x="43666" y="19314"/>
                  <a:pt x="43886" y="18821"/>
                </a:cubicBezTo>
                <a:lnTo>
                  <a:pt x="43886" y="18821"/>
                </a:lnTo>
                <a:cubicBezTo>
                  <a:pt x="43981" y="18855"/>
                  <a:pt x="44081" y="18873"/>
                  <a:pt x="44181" y="18873"/>
                </a:cubicBezTo>
                <a:cubicBezTo>
                  <a:pt x="44406" y="18873"/>
                  <a:pt x="44627" y="18780"/>
                  <a:pt x="44773" y="18566"/>
                </a:cubicBezTo>
                <a:cubicBezTo>
                  <a:pt x="44956" y="18292"/>
                  <a:pt x="44956" y="17897"/>
                  <a:pt x="44743" y="17593"/>
                </a:cubicBezTo>
                <a:cubicBezTo>
                  <a:pt x="44612" y="17397"/>
                  <a:pt x="44388" y="17311"/>
                  <a:pt x="44160" y="17311"/>
                </a:cubicBezTo>
                <a:cubicBezTo>
                  <a:pt x="44069" y="17311"/>
                  <a:pt x="43978" y="17324"/>
                  <a:pt x="43892" y="17350"/>
                </a:cubicBezTo>
                <a:cubicBezTo>
                  <a:pt x="43740" y="17411"/>
                  <a:pt x="43588" y="17533"/>
                  <a:pt x="43497" y="17654"/>
                </a:cubicBezTo>
                <a:cubicBezTo>
                  <a:pt x="43375" y="17806"/>
                  <a:pt x="43345" y="17988"/>
                  <a:pt x="43345" y="18171"/>
                </a:cubicBezTo>
                <a:cubicBezTo>
                  <a:pt x="43345" y="18175"/>
                  <a:pt x="43345" y="18179"/>
                  <a:pt x="43345" y="18183"/>
                </a:cubicBezTo>
                <a:lnTo>
                  <a:pt x="43345" y="18183"/>
                </a:lnTo>
                <a:cubicBezTo>
                  <a:pt x="43345" y="18189"/>
                  <a:pt x="43345" y="18195"/>
                  <a:pt x="43345" y="18201"/>
                </a:cubicBezTo>
                <a:cubicBezTo>
                  <a:pt x="43346" y="18210"/>
                  <a:pt x="43347" y="18219"/>
                  <a:pt x="43349" y="18228"/>
                </a:cubicBezTo>
                <a:lnTo>
                  <a:pt x="43349" y="18228"/>
                </a:lnTo>
                <a:cubicBezTo>
                  <a:pt x="43337" y="18238"/>
                  <a:pt x="43325" y="18249"/>
                  <a:pt x="43314" y="18262"/>
                </a:cubicBezTo>
                <a:cubicBezTo>
                  <a:pt x="42973" y="18716"/>
                  <a:pt x="42607" y="19153"/>
                  <a:pt x="42210" y="19559"/>
                </a:cubicBezTo>
                <a:lnTo>
                  <a:pt x="42210" y="19559"/>
                </a:lnTo>
                <a:cubicBezTo>
                  <a:pt x="42649" y="18667"/>
                  <a:pt x="42918" y="17697"/>
                  <a:pt x="42980" y="16712"/>
                </a:cubicBezTo>
                <a:cubicBezTo>
                  <a:pt x="42980" y="16703"/>
                  <a:pt x="42979" y="16695"/>
                  <a:pt x="42979" y="16687"/>
                </a:cubicBezTo>
                <a:lnTo>
                  <a:pt x="42979" y="16687"/>
                </a:lnTo>
                <a:cubicBezTo>
                  <a:pt x="43001" y="16667"/>
                  <a:pt x="43022" y="16645"/>
                  <a:pt x="43041" y="16621"/>
                </a:cubicBezTo>
                <a:cubicBezTo>
                  <a:pt x="43132" y="16529"/>
                  <a:pt x="43193" y="16377"/>
                  <a:pt x="43193" y="16256"/>
                </a:cubicBezTo>
                <a:cubicBezTo>
                  <a:pt x="43193" y="15982"/>
                  <a:pt x="43071" y="15709"/>
                  <a:pt x="42828" y="15557"/>
                </a:cubicBezTo>
                <a:cubicBezTo>
                  <a:pt x="42719" y="15502"/>
                  <a:pt x="42597" y="15472"/>
                  <a:pt x="42477" y="15472"/>
                </a:cubicBezTo>
                <a:cubicBezTo>
                  <a:pt x="42330" y="15472"/>
                  <a:pt x="42185" y="15517"/>
                  <a:pt x="42068" y="15618"/>
                </a:cubicBezTo>
                <a:cubicBezTo>
                  <a:pt x="41825" y="15830"/>
                  <a:pt x="41734" y="16134"/>
                  <a:pt x="41825" y="16438"/>
                </a:cubicBezTo>
                <a:cubicBezTo>
                  <a:pt x="41833" y="16463"/>
                  <a:pt x="41848" y="16483"/>
                  <a:pt x="41866" y="16498"/>
                </a:cubicBezTo>
                <a:lnTo>
                  <a:pt x="41866" y="16498"/>
                </a:lnTo>
                <a:cubicBezTo>
                  <a:pt x="41869" y="16529"/>
                  <a:pt x="41875" y="16560"/>
                  <a:pt x="41886" y="16590"/>
                </a:cubicBezTo>
                <a:cubicBezTo>
                  <a:pt x="41930" y="16642"/>
                  <a:pt x="41981" y="16688"/>
                  <a:pt x="42037" y="16727"/>
                </a:cubicBezTo>
                <a:lnTo>
                  <a:pt x="42037" y="16727"/>
                </a:lnTo>
                <a:cubicBezTo>
                  <a:pt x="42027" y="17144"/>
                  <a:pt x="41990" y="17557"/>
                  <a:pt x="41930" y="17966"/>
                </a:cubicBezTo>
                <a:lnTo>
                  <a:pt x="41930" y="17966"/>
                </a:lnTo>
                <a:cubicBezTo>
                  <a:pt x="41821" y="16203"/>
                  <a:pt x="41496" y="14468"/>
                  <a:pt x="40932" y="12786"/>
                </a:cubicBezTo>
                <a:lnTo>
                  <a:pt x="40932" y="12786"/>
                </a:lnTo>
                <a:cubicBezTo>
                  <a:pt x="41033" y="12646"/>
                  <a:pt x="41091" y="12478"/>
                  <a:pt x="41095" y="12294"/>
                </a:cubicBezTo>
                <a:lnTo>
                  <a:pt x="41095" y="12294"/>
                </a:lnTo>
                <a:cubicBezTo>
                  <a:pt x="41369" y="11390"/>
                  <a:pt x="41783" y="10541"/>
                  <a:pt x="42281" y="9721"/>
                </a:cubicBezTo>
                <a:cubicBezTo>
                  <a:pt x="42858" y="8839"/>
                  <a:pt x="43497" y="7988"/>
                  <a:pt x="44287" y="7289"/>
                </a:cubicBezTo>
                <a:cubicBezTo>
                  <a:pt x="45016" y="6621"/>
                  <a:pt x="45837" y="6134"/>
                  <a:pt x="46810" y="5952"/>
                </a:cubicBezTo>
                <a:cubicBezTo>
                  <a:pt x="47184" y="5872"/>
                  <a:pt x="47571" y="5831"/>
                  <a:pt x="47959" y="5831"/>
                </a:cubicBezTo>
                <a:close/>
                <a:moveTo>
                  <a:pt x="61786" y="20329"/>
                </a:moveTo>
                <a:cubicBezTo>
                  <a:pt x="61781" y="20337"/>
                  <a:pt x="61775" y="20342"/>
                  <a:pt x="61771" y="20342"/>
                </a:cubicBezTo>
                <a:cubicBezTo>
                  <a:pt x="61767" y="20342"/>
                  <a:pt x="61764" y="20338"/>
                  <a:pt x="61764" y="20329"/>
                </a:cubicBezTo>
                <a:close/>
                <a:moveTo>
                  <a:pt x="43531" y="18588"/>
                </a:moveTo>
                <a:cubicBezTo>
                  <a:pt x="43548" y="18607"/>
                  <a:pt x="43566" y="18624"/>
                  <a:pt x="43585" y="18641"/>
                </a:cubicBezTo>
                <a:lnTo>
                  <a:pt x="43585" y="18641"/>
                </a:lnTo>
                <a:cubicBezTo>
                  <a:pt x="43574" y="18655"/>
                  <a:pt x="43565" y="18670"/>
                  <a:pt x="43557" y="18688"/>
                </a:cubicBezTo>
                <a:cubicBezTo>
                  <a:pt x="43345" y="19174"/>
                  <a:pt x="43041" y="19630"/>
                  <a:pt x="42645" y="19995"/>
                </a:cubicBezTo>
                <a:cubicBezTo>
                  <a:pt x="42594" y="20039"/>
                  <a:pt x="42542" y="20081"/>
                  <a:pt x="42490" y="20121"/>
                </a:cubicBezTo>
                <a:lnTo>
                  <a:pt x="42490" y="20121"/>
                </a:lnTo>
                <a:cubicBezTo>
                  <a:pt x="42462" y="20134"/>
                  <a:pt x="42436" y="20153"/>
                  <a:pt x="42416" y="20178"/>
                </a:cubicBezTo>
                <a:lnTo>
                  <a:pt x="42416" y="20178"/>
                </a:lnTo>
                <a:cubicBezTo>
                  <a:pt x="42141" y="20381"/>
                  <a:pt x="41853" y="20540"/>
                  <a:pt x="41543" y="20671"/>
                </a:cubicBezTo>
                <a:lnTo>
                  <a:pt x="41543" y="20671"/>
                </a:lnTo>
                <a:cubicBezTo>
                  <a:pt x="41565" y="20640"/>
                  <a:pt x="41587" y="20610"/>
                  <a:pt x="41608" y="20580"/>
                </a:cubicBezTo>
                <a:lnTo>
                  <a:pt x="41608" y="20580"/>
                </a:lnTo>
                <a:cubicBezTo>
                  <a:pt x="42326" y="19993"/>
                  <a:pt x="42962" y="19324"/>
                  <a:pt x="43531" y="18588"/>
                </a:cubicBezTo>
                <a:close/>
                <a:moveTo>
                  <a:pt x="61947" y="20785"/>
                </a:moveTo>
                <a:cubicBezTo>
                  <a:pt x="61947" y="20788"/>
                  <a:pt x="61947" y="20791"/>
                  <a:pt x="61948" y="20793"/>
                </a:cubicBezTo>
                <a:lnTo>
                  <a:pt x="61948" y="20793"/>
                </a:lnTo>
                <a:cubicBezTo>
                  <a:pt x="61954" y="20796"/>
                  <a:pt x="61958" y="20798"/>
                  <a:pt x="61959" y="20798"/>
                </a:cubicBezTo>
                <a:cubicBezTo>
                  <a:pt x="61960" y="20798"/>
                  <a:pt x="61957" y="20795"/>
                  <a:pt x="61947" y="20785"/>
                </a:cubicBezTo>
                <a:close/>
                <a:moveTo>
                  <a:pt x="62160" y="20086"/>
                </a:moveTo>
                <a:cubicBezTo>
                  <a:pt x="62190" y="20086"/>
                  <a:pt x="62190" y="20086"/>
                  <a:pt x="62220" y="20116"/>
                </a:cubicBezTo>
                <a:cubicBezTo>
                  <a:pt x="62230" y="20106"/>
                  <a:pt x="62241" y="20103"/>
                  <a:pt x="62250" y="20103"/>
                </a:cubicBezTo>
                <a:cubicBezTo>
                  <a:pt x="62268" y="20103"/>
                  <a:pt x="62281" y="20116"/>
                  <a:pt x="62281" y="20116"/>
                </a:cubicBezTo>
                <a:cubicBezTo>
                  <a:pt x="62281" y="20116"/>
                  <a:pt x="62311" y="20116"/>
                  <a:pt x="62311" y="20147"/>
                </a:cubicBezTo>
                <a:cubicBezTo>
                  <a:pt x="62342" y="20147"/>
                  <a:pt x="62372" y="20177"/>
                  <a:pt x="62403" y="20177"/>
                </a:cubicBezTo>
                <a:cubicBezTo>
                  <a:pt x="62403" y="20177"/>
                  <a:pt x="62403" y="20207"/>
                  <a:pt x="62403" y="20207"/>
                </a:cubicBezTo>
                <a:lnTo>
                  <a:pt x="62433" y="20207"/>
                </a:lnTo>
                <a:cubicBezTo>
                  <a:pt x="62433" y="20238"/>
                  <a:pt x="62463" y="20268"/>
                  <a:pt x="62463" y="20299"/>
                </a:cubicBezTo>
                <a:lnTo>
                  <a:pt x="62494" y="20299"/>
                </a:lnTo>
                <a:cubicBezTo>
                  <a:pt x="62494" y="20306"/>
                  <a:pt x="62492" y="20310"/>
                  <a:pt x="62489" y="20311"/>
                </a:cubicBezTo>
                <a:lnTo>
                  <a:pt x="62489" y="20311"/>
                </a:lnTo>
                <a:cubicBezTo>
                  <a:pt x="62485" y="20305"/>
                  <a:pt x="62477" y="20299"/>
                  <a:pt x="62463" y="20299"/>
                </a:cubicBezTo>
                <a:cubicBezTo>
                  <a:pt x="62463" y="20299"/>
                  <a:pt x="62477" y="20312"/>
                  <a:pt x="62486" y="20312"/>
                </a:cubicBezTo>
                <a:cubicBezTo>
                  <a:pt x="62487" y="20312"/>
                  <a:pt x="62488" y="20312"/>
                  <a:pt x="62489" y="20311"/>
                </a:cubicBezTo>
                <a:lnTo>
                  <a:pt x="62489" y="20311"/>
                </a:lnTo>
                <a:cubicBezTo>
                  <a:pt x="62494" y="20320"/>
                  <a:pt x="62494" y="20329"/>
                  <a:pt x="62494" y="20329"/>
                </a:cubicBezTo>
                <a:cubicBezTo>
                  <a:pt x="62494" y="20359"/>
                  <a:pt x="62524" y="20390"/>
                  <a:pt x="62524" y="20420"/>
                </a:cubicBezTo>
                <a:cubicBezTo>
                  <a:pt x="62524" y="20420"/>
                  <a:pt x="62524" y="20451"/>
                  <a:pt x="62524" y="20451"/>
                </a:cubicBezTo>
                <a:cubicBezTo>
                  <a:pt x="62555" y="20451"/>
                  <a:pt x="62555" y="20481"/>
                  <a:pt x="62555" y="20481"/>
                </a:cubicBezTo>
                <a:cubicBezTo>
                  <a:pt x="62555" y="20481"/>
                  <a:pt x="62555" y="20511"/>
                  <a:pt x="62555" y="20511"/>
                </a:cubicBezTo>
                <a:cubicBezTo>
                  <a:pt x="62555" y="20511"/>
                  <a:pt x="62555" y="20572"/>
                  <a:pt x="62524" y="20572"/>
                </a:cubicBezTo>
                <a:cubicBezTo>
                  <a:pt x="62524" y="20602"/>
                  <a:pt x="62524" y="20602"/>
                  <a:pt x="62524" y="20602"/>
                </a:cubicBezTo>
                <a:cubicBezTo>
                  <a:pt x="62555" y="20602"/>
                  <a:pt x="62524" y="20633"/>
                  <a:pt x="62524" y="20633"/>
                </a:cubicBezTo>
                <a:cubicBezTo>
                  <a:pt x="62524" y="20633"/>
                  <a:pt x="62524" y="20663"/>
                  <a:pt x="62524" y="20663"/>
                </a:cubicBezTo>
                <a:lnTo>
                  <a:pt x="62494" y="20663"/>
                </a:lnTo>
                <a:cubicBezTo>
                  <a:pt x="62494" y="20694"/>
                  <a:pt x="62494" y="20694"/>
                  <a:pt x="62463" y="20724"/>
                </a:cubicBezTo>
                <a:cubicBezTo>
                  <a:pt x="62433" y="20754"/>
                  <a:pt x="62403" y="20785"/>
                  <a:pt x="62372" y="20785"/>
                </a:cubicBezTo>
                <a:cubicBezTo>
                  <a:pt x="62372" y="20789"/>
                  <a:pt x="62373" y="20791"/>
                  <a:pt x="62374" y="20793"/>
                </a:cubicBezTo>
                <a:lnTo>
                  <a:pt x="62374" y="20793"/>
                </a:lnTo>
                <a:cubicBezTo>
                  <a:pt x="62372" y="20798"/>
                  <a:pt x="62372" y="20805"/>
                  <a:pt x="62372" y="20815"/>
                </a:cubicBezTo>
                <a:lnTo>
                  <a:pt x="62311" y="20815"/>
                </a:lnTo>
                <a:cubicBezTo>
                  <a:pt x="62311" y="20815"/>
                  <a:pt x="62251" y="20846"/>
                  <a:pt x="62281" y="20846"/>
                </a:cubicBezTo>
                <a:lnTo>
                  <a:pt x="62038" y="20846"/>
                </a:lnTo>
                <a:cubicBezTo>
                  <a:pt x="62038" y="20846"/>
                  <a:pt x="62008" y="20815"/>
                  <a:pt x="61977" y="20815"/>
                </a:cubicBezTo>
                <a:cubicBezTo>
                  <a:pt x="61977" y="20815"/>
                  <a:pt x="61952" y="20815"/>
                  <a:pt x="61948" y="20793"/>
                </a:cubicBezTo>
                <a:lnTo>
                  <a:pt x="61948" y="20793"/>
                </a:lnTo>
                <a:cubicBezTo>
                  <a:pt x="61939" y="20789"/>
                  <a:pt x="61928" y="20785"/>
                  <a:pt x="61916" y="20785"/>
                </a:cubicBezTo>
                <a:cubicBezTo>
                  <a:pt x="61916" y="20785"/>
                  <a:pt x="61916" y="20754"/>
                  <a:pt x="61886" y="20754"/>
                </a:cubicBezTo>
                <a:cubicBezTo>
                  <a:pt x="61886" y="20754"/>
                  <a:pt x="61886" y="20754"/>
                  <a:pt x="61856" y="20724"/>
                </a:cubicBezTo>
                <a:lnTo>
                  <a:pt x="61856" y="20724"/>
                </a:lnTo>
                <a:cubicBezTo>
                  <a:pt x="61856" y="20724"/>
                  <a:pt x="61856" y="20724"/>
                  <a:pt x="61856" y="20724"/>
                </a:cubicBezTo>
                <a:cubicBezTo>
                  <a:pt x="61856" y="20724"/>
                  <a:pt x="61825" y="20694"/>
                  <a:pt x="61825" y="20663"/>
                </a:cubicBezTo>
                <a:cubicBezTo>
                  <a:pt x="61825" y="20663"/>
                  <a:pt x="61812" y="20650"/>
                  <a:pt x="61803" y="20650"/>
                </a:cubicBezTo>
                <a:cubicBezTo>
                  <a:pt x="61798" y="20650"/>
                  <a:pt x="61795" y="20653"/>
                  <a:pt x="61795" y="20663"/>
                </a:cubicBezTo>
                <a:cubicBezTo>
                  <a:pt x="61795" y="20633"/>
                  <a:pt x="61795" y="20633"/>
                  <a:pt x="61795" y="20602"/>
                </a:cubicBezTo>
                <a:cubicBezTo>
                  <a:pt x="61764" y="20572"/>
                  <a:pt x="61764" y="20572"/>
                  <a:pt x="61764" y="20542"/>
                </a:cubicBezTo>
                <a:cubicBezTo>
                  <a:pt x="61764" y="20511"/>
                  <a:pt x="61764" y="20511"/>
                  <a:pt x="61764" y="20481"/>
                </a:cubicBezTo>
                <a:cubicBezTo>
                  <a:pt x="61764" y="20481"/>
                  <a:pt x="61764" y="20481"/>
                  <a:pt x="61734" y="20451"/>
                </a:cubicBezTo>
                <a:cubicBezTo>
                  <a:pt x="61764" y="20451"/>
                  <a:pt x="61764" y="20420"/>
                  <a:pt x="61764" y="20390"/>
                </a:cubicBezTo>
                <a:cubicBezTo>
                  <a:pt x="61764" y="20390"/>
                  <a:pt x="61764" y="20390"/>
                  <a:pt x="61764" y="20359"/>
                </a:cubicBezTo>
                <a:cubicBezTo>
                  <a:pt x="61764" y="20359"/>
                  <a:pt x="61777" y="20346"/>
                  <a:pt x="61786" y="20329"/>
                </a:cubicBezTo>
                <a:lnTo>
                  <a:pt x="61795" y="20329"/>
                </a:lnTo>
                <a:cubicBezTo>
                  <a:pt x="61795" y="20299"/>
                  <a:pt x="61795" y="20299"/>
                  <a:pt x="61795" y="20299"/>
                </a:cubicBezTo>
                <a:cubicBezTo>
                  <a:pt x="61825" y="20268"/>
                  <a:pt x="61825" y="20268"/>
                  <a:pt x="61856" y="20238"/>
                </a:cubicBezTo>
                <a:cubicBezTo>
                  <a:pt x="61886" y="20207"/>
                  <a:pt x="61886" y="20207"/>
                  <a:pt x="61916" y="20177"/>
                </a:cubicBezTo>
                <a:lnTo>
                  <a:pt x="61947" y="20177"/>
                </a:lnTo>
                <a:cubicBezTo>
                  <a:pt x="61956" y="20168"/>
                  <a:pt x="61954" y="20164"/>
                  <a:pt x="61949" y="20164"/>
                </a:cubicBezTo>
                <a:lnTo>
                  <a:pt x="61949" y="20164"/>
                </a:lnTo>
                <a:cubicBezTo>
                  <a:pt x="61956" y="20147"/>
                  <a:pt x="61977" y="20147"/>
                  <a:pt x="61977" y="20147"/>
                </a:cubicBezTo>
                <a:cubicBezTo>
                  <a:pt x="62008" y="20147"/>
                  <a:pt x="62038" y="20116"/>
                  <a:pt x="62038" y="20116"/>
                </a:cubicBezTo>
                <a:lnTo>
                  <a:pt x="62068" y="20116"/>
                </a:lnTo>
                <a:cubicBezTo>
                  <a:pt x="62099" y="20116"/>
                  <a:pt x="62129" y="20116"/>
                  <a:pt x="62129" y="20086"/>
                </a:cubicBezTo>
                <a:close/>
                <a:moveTo>
                  <a:pt x="35822" y="20967"/>
                </a:moveTo>
                <a:cubicBezTo>
                  <a:pt x="35818" y="20967"/>
                  <a:pt x="35813" y="20967"/>
                  <a:pt x="35806" y="20967"/>
                </a:cubicBezTo>
                <a:cubicBezTo>
                  <a:pt x="35806" y="20974"/>
                  <a:pt x="35808" y="20976"/>
                  <a:pt x="35810" y="20976"/>
                </a:cubicBezTo>
                <a:cubicBezTo>
                  <a:pt x="35813" y="20976"/>
                  <a:pt x="35817" y="20971"/>
                  <a:pt x="35822" y="20967"/>
                </a:cubicBezTo>
                <a:close/>
                <a:moveTo>
                  <a:pt x="35107" y="20986"/>
                </a:moveTo>
                <a:cubicBezTo>
                  <a:pt x="35107" y="20989"/>
                  <a:pt x="35107" y="20993"/>
                  <a:pt x="35107" y="20998"/>
                </a:cubicBezTo>
                <a:cubicBezTo>
                  <a:pt x="35123" y="20998"/>
                  <a:pt x="35115" y="20990"/>
                  <a:pt x="35107" y="20986"/>
                </a:cubicBezTo>
                <a:close/>
                <a:moveTo>
                  <a:pt x="67323" y="21032"/>
                </a:moveTo>
                <a:cubicBezTo>
                  <a:pt x="67317" y="21039"/>
                  <a:pt x="67317" y="21042"/>
                  <a:pt x="67319" y="21042"/>
                </a:cubicBezTo>
                <a:cubicBezTo>
                  <a:pt x="67322" y="21042"/>
                  <a:pt x="67328" y="21036"/>
                  <a:pt x="67323" y="21032"/>
                </a:cubicBezTo>
                <a:close/>
                <a:moveTo>
                  <a:pt x="35298" y="21166"/>
                </a:moveTo>
                <a:cubicBezTo>
                  <a:pt x="35293" y="21166"/>
                  <a:pt x="35290" y="21170"/>
                  <a:pt x="35290" y="21180"/>
                </a:cubicBezTo>
                <a:lnTo>
                  <a:pt x="35320" y="21180"/>
                </a:lnTo>
                <a:cubicBezTo>
                  <a:pt x="35320" y="21180"/>
                  <a:pt x="35307" y="21166"/>
                  <a:pt x="35298" y="21166"/>
                </a:cubicBezTo>
                <a:close/>
                <a:moveTo>
                  <a:pt x="35502" y="20359"/>
                </a:moveTo>
                <a:cubicBezTo>
                  <a:pt x="35533" y="20359"/>
                  <a:pt x="35563" y="20390"/>
                  <a:pt x="35594" y="20390"/>
                </a:cubicBezTo>
                <a:lnTo>
                  <a:pt x="35624" y="20390"/>
                </a:lnTo>
                <a:cubicBezTo>
                  <a:pt x="35654" y="20390"/>
                  <a:pt x="35654" y="20420"/>
                  <a:pt x="35685" y="20420"/>
                </a:cubicBezTo>
                <a:cubicBezTo>
                  <a:pt x="35715" y="20451"/>
                  <a:pt x="35746" y="20451"/>
                  <a:pt x="35776" y="20481"/>
                </a:cubicBezTo>
                <a:cubicBezTo>
                  <a:pt x="35776" y="20481"/>
                  <a:pt x="35806" y="20511"/>
                  <a:pt x="35806" y="20511"/>
                </a:cubicBezTo>
                <a:cubicBezTo>
                  <a:pt x="35806" y="20511"/>
                  <a:pt x="35837" y="20542"/>
                  <a:pt x="35837" y="20542"/>
                </a:cubicBezTo>
                <a:cubicBezTo>
                  <a:pt x="35837" y="20572"/>
                  <a:pt x="35867" y="20633"/>
                  <a:pt x="35867" y="20633"/>
                </a:cubicBezTo>
                <a:cubicBezTo>
                  <a:pt x="35867" y="20663"/>
                  <a:pt x="35867" y="20663"/>
                  <a:pt x="35867" y="20694"/>
                </a:cubicBezTo>
                <a:cubicBezTo>
                  <a:pt x="35898" y="20694"/>
                  <a:pt x="35898" y="20694"/>
                  <a:pt x="35898" y="20724"/>
                </a:cubicBezTo>
                <a:cubicBezTo>
                  <a:pt x="35898" y="20754"/>
                  <a:pt x="35898" y="20785"/>
                  <a:pt x="35867" y="20815"/>
                </a:cubicBezTo>
                <a:cubicBezTo>
                  <a:pt x="35867" y="20815"/>
                  <a:pt x="35867" y="20834"/>
                  <a:pt x="35867" y="20846"/>
                </a:cubicBezTo>
                <a:cubicBezTo>
                  <a:pt x="35867" y="20876"/>
                  <a:pt x="35837" y="20906"/>
                  <a:pt x="35837" y="20937"/>
                </a:cubicBezTo>
                <a:cubicBezTo>
                  <a:pt x="35837" y="20948"/>
                  <a:pt x="35837" y="20955"/>
                  <a:pt x="35835" y="20959"/>
                </a:cubicBezTo>
                <a:lnTo>
                  <a:pt x="35835" y="20959"/>
                </a:lnTo>
                <a:cubicBezTo>
                  <a:pt x="35835" y="20959"/>
                  <a:pt x="35834" y="20958"/>
                  <a:pt x="35833" y="20958"/>
                </a:cubicBezTo>
                <a:cubicBezTo>
                  <a:pt x="35830" y="20958"/>
                  <a:pt x="35826" y="20963"/>
                  <a:pt x="35822" y="20967"/>
                </a:cubicBezTo>
                <a:lnTo>
                  <a:pt x="35822" y="20967"/>
                </a:lnTo>
                <a:cubicBezTo>
                  <a:pt x="35830" y="20966"/>
                  <a:pt x="35834" y="20965"/>
                  <a:pt x="35835" y="20959"/>
                </a:cubicBezTo>
                <a:lnTo>
                  <a:pt x="35835" y="20959"/>
                </a:lnTo>
                <a:cubicBezTo>
                  <a:pt x="35836" y="20961"/>
                  <a:pt x="35837" y="20963"/>
                  <a:pt x="35837" y="20967"/>
                </a:cubicBezTo>
                <a:cubicBezTo>
                  <a:pt x="35837" y="20967"/>
                  <a:pt x="35806" y="20998"/>
                  <a:pt x="35806" y="20998"/>
                </a:cubicBezTo>
                <a:cubicBezTo>
                  <a:pt x="35806" y="21028"/>
                  <a:pt x="35776" y="21028"/>
                  <a:pt x="35776" y="21058"/>
                </a:cubicBezTo>
                <a:cubicBezTo>
                  <a:pt x="35746" y="21058"/>
                  <a:pt x="35715" y="21089"/>
                  <a:pt x="35715" y="21089"/>
                </a:cubicBezTo>
                <a:lnTo>
                  <a:pt x="35715" y="21089"/>
                </a:lnTo>
                <a:cubicBezTo>
                  <a:pt x="35715" y="21089"/>
                  <a:pt x="35729" y="21075"/>
                  <a:pt x="35738" y="21075"/>
                </a:cubicBezTo>
                <a:cubicBezTo>
                  <a:pt x="35742" y="21075"/>
                  <a:pt x="35746" y="21079"/>
                  <a:pt x="35746" y="21089"/>
                </a:cubicBezTo>
                <a:cubicBezTo>
                  <a:pt x="35746" y="21089"/>
                  <a:pt x="35715" y="21089"/>
                  <a:pt x="35715" y="21119"/>
                </a:cubicBezTo>
                <a:cubicBezTo>
                  <a:pt x="35685" y="21119"/>
                  <a:pt x="35685" y="21150"/>
                  <a:pt x="35654" y="21150"/>
                </a:cubicBezTo>
                <a:cubicBezTo>
                  <a:pt x="35639" y="21165"/>
                  <a:pt x="35647" y="21165"/>
                  <a:pt x="35654" y="21165"/>
                </a:cubicBezTo>
                <a:cubicBezTo>
                  <a:pt x="35662" y="21165"/>
                  <a:pt x="35670" y="21165"/>
                  <a:pt x="35654" y="21180"/>
                </a:cubicBezTo>
                <a:lnTo>
                  <a:pt x="35594" y="21180"/>
                </a:lnTo>
                <a:cubicBezTo>
                  <a:pt x="35594" y="21180"/>
                  <a:pt x="35563" y="21210"/>
                  <a:pt x="35563" y="21210"/>
                </a:cubicBezTo>
                <a:lnTo>
                  <a:pt x="35563" y="21210"/>
                </a:lnTo>
                <a:cubicBezTo>
                  <a:pt x="35573" y="21200"/>
                  <a:pt x="35577" y="21197"/>
                  <a:pt x="35576" y="21197"/>
                </a:cubicBezTo>
                <a:lnTo>
                  <a:pt x="35576" y="21197"/>
                </a:lnTo>
                <a:cubicBezTo>
                  <a:pt x="35573" y="21197"/>
                  <a:pt x="35553" y="21210"/>
                  <a:pt x="35533" y="21210"/>
                </a:cubicBezTo>
                <a:lnTo>
                  <a:pt x="35350" y="21210"/>
                </a:lnTo>
                <a:cubicBezTo>
                  <a:pt x="35350" y="21180"/>
                  <a:pt x="35320" y="21180"/>
                  <a:pt x="35290" y="21180"/>
                </a:cubicBezTo>
                <a:cubicBezTo>
                  <a:pt x="35290" y="21150"/>
                  <a:pt x="35259" y="21150"/>
                  <a:pt x="35259" y="21150"/>
                </a:cubicBezTo>
                <a:cubicBezTo>
                  <a:pt x="35259" y="21150"/>
                  <a:pt x="35199" y="21089"/>
                  <a:pt x="35199" y="21089"/>
                </a:cubicBezTo>
                <a:lnTo>
                  <a:pt x="35199" y="21089"/>
                </a:lnTo>
                <a:cubicBezTo>
                  <a:pt x="35199" y="21089"/>
                  <a:pt x="35229" y="21119"/>
                  <a:pt x="35199" y="21119"/>
                </a:cubicBezTo>
                <a:cubicBezTo>
                  <a:pt x="35199" y="21089"/>
                  <a:pt x="35199" y="21089"/>
                  <a:pt x="35199" y="21089"/>
                </a:cubicBezTo>
                <a:cubicBezTo>
                  <a:pt x="35168" y="21089"/>
                  <a:pt x="35168" y="21058"/>
                  <a:pt x="35168" y="21058"/>
                </a:cubicBezTo>
                <a:cubicBezTo>
                  <a:pt x="35138" y="21028"/>
                  <a:pt x="35138" y="20998"/>
                  <a:pt x="35107" y="20998"/>
                </a:cubicBezTo>
                <a:cubicBezTo>
                  <a:pt x="35097" y="20987"/>
                  <a:pt x="35097" y="20984"/>
                  <a:pt x="35101" y="20984"/>
                </a:cubicBezTo>
                <a:cubicBezTo>
                  <a:pt x="35102" y="20984"/>
                  <a:pt x="35105" y="20985"/>
                  <a:pt x="35107" y="20986"/>
                </a:cubicBezTo>
                <a:lnTo>
                  <a:pt x="35107" y="20986"/>
                </a:lnTo>
                <a:cubicBezTo>
                  <a:pt x="35107" y="20967"/>
                  <a:pt x="35103" y="20963"/>
                  <a:pt x="35077" y="20937"/>
                </a:cubicBezTo>
                <a:cubicBezTo>
                  <a:pt x="35077" y="20906"/>
                  <a:pt x="35077" y="20876"/>
                  <a:pt x="35047" y="20876"/>
                </a:cubicBezTo>
                <a:cubicBezTo>
                  <a:pt x="35047" y="20846"/>
                  <a:pt x="35047" y="20846"/>
                  <a:pt x="35047" y="20815"/>
                </a:cubicBezTo>
                <a:cubicBezTo>
                  <a:pt x="35047" y="20815"/>
                  <a:pt x="35016" y="20754"/>
                  <a:pt x="35047" y="20724"/>
                </a:cubicBezTo>
                <a:cubicBezTo>
                  <a:pt x="35047" y="20724"/>
                  <a:pt x="35047" y="20694"/>
                  <a:pt x="35047" y="20694"/>
                </a:cubicBezTo>
                <a:cubicBezTo>
                  <a:pt x="35047" y="20663"/>
                  <a:pt x="35047" y="20663"/>
                  <a:pt x="35047" y="20633"/>
                </a:cubicBezTo>
                <a:cubicBezTo>
                  <a:pt x="35047" y="20633"/>
                  <a:pt x="35077" y="20572"/>
                  <a:pt x="35077" y="20572"/>
                </a:cubicBezTo>
                <a:cubicBezTo>
                  <a:pt x="35077" y="20572"/>
                  <a:pt x="35077" y="20572"/>
                  <a:pt x="35077" y="20542"/>
                </a:cubicBezTo>
                <a:cubicBezTo>
                  <a:pt x="35107" y="20542"/>
                  <a:pt x="35107" y="20542"/>
                  <a:pt x="35107" y="20511"/>
                </a:cubicBezTo>
                <a:lnTo>
                  <a:pt x="35138" y="20511"/>
                </a:lnTo>
                <a:cubicBezTo>
                  <a:pt x="35138" y="20511"/>
                  <a:pt x="35138" y="20481"/>
                  <a:pt x="35168" y="20481"/>
                </a:cubicBezTo>
                <a:cubicBezTo>
                  <a:pt x="35168" y="20481"/>
                  <a:pt x="35168" y="20451"/>
                  <a:pt x="35199" y="20451"/>
                </a:cubicBezTo>
                <a:cubicBezTo>
                  <a:pt x="35229" y="20420"/>
                  <a:pt x="35259" y="20420"/>
                  <a:pt x="35290" y="20390"/>
                </a:cubicBezTo>
                <a:lnTo>
                  <a:pt x="35350" y="20390"/>
                </a:lnTo>
                <a:cubicBezTo>
                  <a:pt x="35381" y="20390"/>
                  <a:pt x="35411" y="20390"/>
                  <a:pt x="35442" y="20359"/>
                </a:cubicBezTo>
                <a:close/>
                <a:moveTo>
                  <a:pt x="36228" y="20822"/>
                </a:moveTo>
                <a:cubicBezTo>
                  <a:pt x="36607" y="20939"/>
                  <a:pt x="37002" y="21056"/>
                  <a:pt x="37400" y="21173"/>
                </a:cubicBezTo>
                <a:lnTo>
                  <a:pt x="37400" y="21173"/>
                </a:lnTo>
                <a:cubicBezTo>
                  <a:pt x="37358" y="21222"/>
                  <a:pt x="37322" y="21275"/>
                  <a:pt x="37292" y="21331"/>
                </a:cubicBezTo>
                <a:lnTo>
                  <a:pt x="37292" y="21331"/>
                </a:lnTo>
                <a:cubicBezTo>
                  <a:pt x="36915" y="21250"/>
                  <a:pt x="36538" y="21169"/>
                  <a:pt x="36160" y="21089"/>
                </a:cubicBezTo>
                <a:lnTo>
                  <a:pt x="36160" y="21089"/>
                </a:lnTo>
                <a:cubicBezTo>
                  <a:pt x="36164" y="21079"/>
                  <a:pt x="36168" y="21069"/>
                  <a:pt x="36171" y="21058"/>
                </a:cubicBezTo>
                <a:cubicBezTo>
                  <a:pt x="36202" y="20982"/>
                  <a:pt x="36221" y="20902"/>
                  <a:pt x="36228" y="20822"/>
                </a:cubicBezTo>
                <a:close/>
                <a:moveTo>
                  <a:pt x="40668" y="21715"/>
                </a:moveTo>
                <a:cubicBezTo>
                  <a:pt x="40669" y="21718"/>
                  <a:pt x="40670" y="21722"/>
                  <a:pt x="40670" y="21727"/>
                </a:cubicBezTo>
                <a:cubicBezTo>
                  <a:pt x="40686" y="21727"/>
                  <a:pt x="40676" y="21718"/>
                  <a:pt x="40668" y="21715"/>
                </a:cubicBezTo>
                <a:close/>
                <a:moveTo>
                  <a:pt x="40852" y="20937"/>
                </a:moveTo>
                <a:cubicBezTo>
                  <a:pt x="40852" y="20937"/>
                  <a:pt x="40883" y="20967"/>
                  <a:pt x="40883" y="20967"/>
                </a:cubicBezTo>
                <a:lnTo>
                  <a:pt x="41004" y="20967"/>
                </a:lnTo>
                <a:cubicBezTo>
                  <a:pt x="41004" y="20967"/>
                  <a:pt x="41034" y="20998"/>
                  <a:pt x="41034" y="20998"/>
                </a:cubicBezTo>
                <a:lnTo>
                  <a:pt x="41065" y="20998"/>
                </a:lnTo>
                <a:cubicBezTo>
                  <a:pt x="41065" y="20998"/>
                  <a:pt x="41065" y="20998"/>
                  <a:pt x="41095" y="21028"/>
                </a:cubicBezTo>
                <a:lnTo>
                  <a:pt x="41126" y="21028"/>
                </a:lnTo>
                <a:cubicBezTo>
                  <a:pt x="41126" y="21028"/>
                  <a:pt x="41126" y="21058"/>
                  <a:pt x="41126" y="21058"/>
                </a:cubicBezTo>
                <a:cubicBezTo>
                  <a:pt x="41156" y="21058"/>
                  <a:pt x="41156" y="21089"/>
                  <a:pt x="41186" y="21119"/>
                </a:cubicBezTo>
                <a:cubicBezTo>
                  <a:pt x="41186" y="21119"/>
                  <a:pt x="41186" y="21150"/>
                  <a:pt x="41217" y="21150"/>
                </a:cubicBezTo>
                <a:cubicBezTo>
                  <a:pt x="41217" y="21180"/>
                  <a:pt x="41217" y="21180"/>
                  <a:pt x="41217" y="21180"/>
                </a:cubicBezTo>
                <a:cubicBezTo>
                  <a:pt x="41217" y="21210"/>
                  <a:pt x="41217" y="21241"/>
                  <a:pt x="41217" y="21271"/>
                </a:cubicBezTo>
                <a:cubicBezTo>
                  <a:pt x="41217" y="21271"/>
                  <a:pt x="41247" y="21271"/>
                  <a:pt x="41247" y="21301"/>
                </a:cubicBezTo>
                <a:lnTo>
                  <a:pt x="41247" y="21301"/>
                </a:lnTo>
                <a:cubicBezTo>
                  <a:pt x="41247" y="21291"/>
                  <a:pt x="41244" y="21288"/>
                  <a:pt x="41241" y="21288"/>
                </a:cubicBezTo>
                <a:cubicBezTo>
                  <a:pt x="41234" y="21288"/>
                  <a:pt x="41227" y="21302"/>
                  <a:pt x="41247" y="21302"/>
                </a:cubicBezTo>
                <a:cubicBezTo>
                  <a:pt x="41247" y="21332"/>
                  <a:pt x="41217" y="21362"/>
                  <a:pt x="41217" y="21393"/>
                </a:cubicBezTo>
                <a:cubicBezTo>
                  <a:pt x="41217" y="21393"/>
                  <a:pt x="41217" y="21423"/>
                  <a:pt x="41217" y="21423"/>
                </a:cubicBezTo>
                <a:cubicBezTo>
                  <a:pt x="41217" y="21454"/>
                  <a:pt x="41186" y="21484"/>
                  <a:pt x="41186" y="21514"/>
                </a:cubicBezTo>
                <a:cubicBezTo>
                  <a:pt x="41186" y="21514"/>
                  <a:pt x="41186" y="21545"/>
                  <a:pt x="41186" y="21545"/>
                </a:cubicBezTo>
                <a:cubicBezTo>
                  <a:pt x="41156" y="21575"/>
                  <a:pt x="41156" y="21606"/>
                  <a:pt x="41126" y="21606"/>
                </a:cubicBezTo>
                <a:cubicBezTo>
                  <a:pt x="41126" y="21636"/>
                  <a:pt x="41126" y="21636"/>
                  <a:pt x="41095" y="21636"/>
                </a:cubicBezTo>
                <a:cubicBezTo>
                  <a:pt x="41095" y="21666"/>
                  <a:pt x="41065" y="21697"/>
                  <a:pt x="41034" y="21697"/>
                </a:cubicBezTo>
                <a:cubicBezTo>
                  <a:pt x="41034" y="21697"/>
                  <a:pt x="41034" y="21727"/>
                  <a:pt x="41004" y="21727"/>
                </a:cubicBezTo>
                <a:cubicBezTo>
                  <a:pt x="41004" y="21727"/>
                  <a:pt x="40974" y="21758"/>
                  <a:pt x="40943" y="21758"/>
                </a:cubicBezTo>
                <a:lnTo>
                  <a:pt x="40731" y="21758"/>
                </a:lnTo>
                <a:cubicBezTo>
                  <a:pt x="40700" y="21727"/>
                  <a:pt x="40700" y="21727"/>
                  <a:pt x="40670" y="21727"/>
                </a:cubicBezTo>
                <a:cubicBezTo>
                  <a:pt x="40660" y="21717"/>
                  <a:pt x="40660" y="21714"/>
                  <a:pt x="40663" y="21714"/>
                </a:cubicBezTo>
                <a:cubicBezTo>
                  <a:pt x="40664" y="21714"/>
                  <a:pt x="40666" y="21714"/>
                  <a:pt x="40668" y="21715"/>
                </a:cubicBezTo>
                <a:lnTo>
                  <a:pt x="40668" y="21715"/>
                </a:lnTo>
                <a:cubicBezTo>
                  <a:pt x="40661" y="21697"/>
                  <a:pt x="40639" y="21697"/>
                  <a:pt x="40639" y="21697"/>
                </a:cubicBezTo>
                <a:cubicBezTo>
                  <a:pt x="40609" y="21666"/>
                  <a:pt x="40579" y="21666"/>
                  <a:pt x="40579" y="21636"/>
                </a:cubicBezTo>
                <a:lnTo>
                  <a:pt x="40548" y="21636"/>
                </a:lnTo>
                <a:cubicBezTo>
                  <a:pt x="40548" y="21606"/>
                  <a:pt x="40548" y="21606"/>
                  <a:pt x="40518" y="21606"/>
                </a:cubicBezTo>
                <a:cubicBezTo>
                  <a:pt x="40518" y="21575"/>
                  <a:pt x="40487" y="21545"/>
                  <a:pt x="40487" y="21514"/>
                </a:cubicBezTo>
                <a:cubicBezTo>
                  <a:pt x="40457" y="21514"/>
                  <a:pt x="40457" y="21484"/>
                  <a:pt x="40457" y="21484"/>
                </a:cubicBezTo>
                <a:cubicBezTo>
                  <a:pt x="40457" y="21454"/>
                  <a:pt x="40457" y="21454"/>
                  <a:pt x="40427" y="21423"/>
                </a:cubicBezTo>
                <a:cubicBezTo>
                  <a:pt x="40427" y="21423"/>
                  <a:pt x="40427" y="21362"/>
                  <a:pt x="40427" y="21332"/>
                </a:cubicBezTo>
                <a:cubicBezTo>
                  <a:pt x="40427" y="21332"/>
                  <a:pt x="40427" y="21302"/>
                  <a:pt x="40427" y="21302"/>
                </a:cubicBezTo>
                <a:cubicBezTo>
                  <a:pt x="40427" y="21271"/>
                  <a:pt x="40427" y="21271"/>
                  <a:pt x="40427" y="21241"/>
                </a:cubicBezTo>
                <a:cubicBezTo>
                  <a:pt x="40431" y="21228"/>
                  <a:pt x="40434" y="21215"/>
                  <a:pt x="40436" y="21201"/>
                </a:cubicBezTo>
                <a:lnTo>
                  <a:pt x="40436" y="21201"/>
                </a:lnTo>
                <a:cubicBezTo>
                  <a:pt x="40445" y="21192"/>
                  <a:pt x="40457" y="21180"/>
                  <a:pt x="40457" y="21180"/>
                </a:cubicBezTo>
                <a:cubicBezTo>
                  <a:pt x="40457" y="21150"/>
                  <a:pt x="40457" y="21150"/>
                  <a:pt x="40457" y="21150"/>
                </a:cubicBezTo>
                <a:cubicBezTo>
                  <a:pt x="40487" y="21150"/>
                  <a:pt x="40487" y="21119"/>
                  <a:pt x="40518" y="21089"/>
                </a:cubicBezTo>
                <a:cubicBezTo>
                  <a:pt x="40518" y="21058"/>
                  <a:pt x="40548" y="21058"/>
                  <a:pt x="40548" y="21058"/>
                </a:cubicBezTo>
                <a:cubicBezTo>
                  <a:pt x="40579" y="21058"/>
                  <a:pt x="40579" y="21028"/>
                  <a:pt x="40579" y="21028"/>
                </a:cubicBezTo>
                <a:lnTo>
                  <a:pt x="40609" y="21028"/>
                </a:lnTo>
                <a:cubicBezTo>
                  <a:pt x="40639" y="20998"/>
                  <a:pt x="40670" y="20998"/>
                  <a:pt x="40670" y="20967"/>
                </a:cubicBezTo>
                <a:lnTo>
                  <a:pt x="40822" y="20967"/>
                </a:lnTo>
                <a:cubicBezTo>
                  <a:pt x="40883" y="20937"/>
                  <a:pt x="40822" y="20937"/>
                  <a:pt x="40852" y="20937"/>
                </a:cubicBezTo>
                <a:close/>
                <a:moveTo>
                  <a:pt x="67509" y="21028"/>
                </a:moveTo>
                <a:cubicBezTo>
                  <a:pt x="67509" y="21028"/>
                  <a:pt x="67540" y="21058"/>
                  <a:pt x="67540" y="21058"/>
                </a:cubicBezTo>
                <a:lnTo>
                  <a:pt x="67570" y="21058"/>
                </a:lnTo>
                <a:cubicBezTo>
                  <a:pt x="67570" y="21058"/>
                  <a:pt x="67600" y="21089"/>
                  <a:pt x="67600" y="21089"/>
                </a:cubicBezTo>
                <a:cubicBezTo>
                  <a:pt x="67600" y="21089"/>
                  <a:pt x="67600" y="21089"/>
                  <a:pt x="67631" y="21119"/>
                </a:cubicBezTo>
                <a:cubicBezTo>
                  <a:pt x="67661" y="21119"/>
                  <a:pt x="67661" y="21150"/>
                  <a:pt x="67692" y="21180"/>
                </a:cubicBezTo>
                <a:cubicBezTo>
                  <a:pt x="67692" y="21180"/>
                  <a:pt x="67701" y="21189"/>
                  <a:pt x="67704" y="21198"/>
                </a:cubicBezTo>
                <a:lnTo>
                  <a:pt x="67704" y="21198"/>
                </a:lnTo>
                <a:cubicBezTo>
                  <a:pt x="67702" y="21197"/>
                  <a:pt x="67701" y="21197"/>
                  <a:pt x="67699" y="21197"/>
                </a:cubicBezTo>
                <a:cubicBezTo>
                  <a:pt x="67695" y="21197"/>
                  <a:pt x="67692" y="21200"/>
                  <a:pt x="67692" y="21210"/>
                </a:cubicBezTo>
                <a:cubicBezTo>
                  <a:pt x="67705" y="21210"/>
                  <a:pt x="67707" y="21204"/>
                  <a:pt x="67704" y="21198"/>
                </a:cubicBezTo>
                <a:lnTo>
                  <a:pt x="67704" y="21198"/>
                </a:lnTo>
                <a:cubicBezTo>
                  <a:pt x="67712" y="21201"/>
                  <a:pt x="67722" y="21210"/>
                  <a:pt x="67722" y="21210"/>
                </a:cubicBezTo>
                <a:cubicBezTo>
                  <a:pt x="67722" y="21241"/>
                  <a:pt x="67752" y="21271"/>
                  <a:pt x="67752" y="21302"/>
                </a:cubicBezTo>
                <a:cubicBezTo>
                  <a:pt x="67752" y="21332"/>
                  <a:pt x="67752" y="21332"/>
                  <a:pt x="67752" y="21362"/>
                </a:cubicBezTo>
                <a:cubicBezTo>
                  <a:pt x="67783" y="21393"/>
                  <a:pt x="67783" y="21423"/>
                  <a:pt x="67783" y="21454"/>
                </a:cubicBezTo>
                <a:cubicBezTo>
                  <a:pt x="67783" y="21454"/>
                  <a:pt x="67783" y="21484"/>
                  <a:pt x="67783" y="21484"/>
                </a:cubicBezTo>
                <a:cubicBezTo>
                  <a:pt x="67783" y="21514"/>
                  <a:pt x="67783" y="21514"/>
                  <a:pt x="67752" y="21545"/>
                </a:cubicBezTo>
                <a:cubicBezTo>
                  <a:pt x="67752" y="21575"/>
                  <a:pt x="67752" y="21606"/>
                  <a:pt x="67752" y="21636"/>
                </a:cubicBezTo>
                <a:cubicBezTo>
                  <a:pt x="67745" y="21636"/>
                  <a:pt x="67739" y="21638"/>
                  <a:pt x="67735" y="21640"/>
                </a:cubicBezTo>
                <a:lnTo>
                  <a:pt x="67735" y="21640"/>
                </a:lnTo>
                <a:cubicBezTo>
                  <a:pt x="67733" y="21638"/>
                  <a:pt x="67729" y="21636"/>
                  <a:pt x="67722" y="21636"/>
                </a:cubicBezTo>
                <a:cubicBezTo>
                  <a:pt x="67722" y="21646"/>
                  <a:pt x="67722" y="21649"/>
                  <a:pt x="67723" y="21649"/>
                </a:cubicBezTo>
                <a:cubicBezTo>
                  <a:pt x="67724" y="21649"/>
                  <a:pt x="67728" y="21644"/>
                  <a:pt x="67735" y="21640"/>
                </a:cubicBezTo>
                <a:lnTo>
                  <a:pt x="67735" y="21640"/>
                </a:lnTo>
                <a:cubicBezTo>
                  <a:pt x="67740" y="21649"/>
                  <a:pt x="67722" y="21666"/>
                  <a:pt x="67722" y="21666"/>
                </a:cubicBezTo>
                <a:cubicBezTo>
                  <a:pt x="67692" y="21697"/>
                  <a:pt x="67692" y="21697"/>
                  <a:pt x="67692" y="21697"/>
                </a:cubicBezTo>
                <a:cubicBezTo>
                  <a:pt x="67661" y="21727"/>
                  <a:pt x="67631" y="21758"/>
                  <a:pt x="67631" y="21758"/>
                </a:cubicBezTo>
                <a:cubicBezTo>
                  <a:pt x="67621" y="21768"/>
                  <a:pt x="67617" y="21771"/>
                  <a:pt x="67616" y="21771"/>
                </a:cubicBezTo>
                <a:cubicBezTo>
                  <a:pt x="67614" y="21771"/>
                  <a:pt x="67621" y="21758"/>
                  <a:pt x="67600" y="21758"/>
                </a:cubicBezTo>
                <a:cubicBezTo>
                  <a:pt x="67600" y="21758"/>
                  <a:pt x="67600" y="21758"/>
                  <a:pt x="67570" y="21788"/>
                </a:cubicBezTo>
                <a:lnTo>
                  <a:pt x="67540" y="21788"/>
                </a:lnTo>
                <a:cubicBezTo>
                  <a:pt x="67509" y="21788"/>
                  <a:pt x="67509" y="21818"/>
                  <a:pt x="67479" y="21818"/>
                </a:cubicBezTo>
                <a:lnTo>
                  <a:pt x="67375" y="21818"/>
                </a:lnTo>
                <a:cubicBezTo>
                  <a:pt x="67354" y="21808"/>
                  <a:pt x="67331" y="21802"/>
                  <a:pt x="67308" y="21799"/>
                </a:cubicBezTo>
                <a:lnTo>
                  <a:pt x="67308" y="21799"/>
                </a:lnTo>
                <a:cubicBezTo>
                  <a:pt x="67302" y="21793"/>
                  <a:pt x="67296" y="21788"/>
                  <a:pt x="67296" y="21788"/>
                </a:cubicBezTo>
                <a:cubicBezTo>
                  <a:pt x="67266" y="21788"/>
                  <a:pt x="67236" y="21788"/>
                  <a:pt x="67205" y="21758"/>
                </a:cubicBezTo>
                <a:lnTo>
                  <a:pt x="67175" y="21758"/>
                </a:lnTo>
                <a:cubicBezTo>
                  <a:pt x="67175" y="21758"/>
                  <a:pt x="67175" y="21758"/>
                  <a:pt x="67175" y="21727"/>
                </a:cubicBezTo>
                <a:cubicBezTo>
                  <a:pt x="67144" y="21727"/>
                  <a:pt x="67114" y="21697"/>
                  <a:pt x="67084" y="21697"/>
                </a:cubicBezTo>
                <a:cubicBezTo>
                  <a:pt x="67084" y="21666"/>
                  <a:pt x="67053" y="21666"/>
                  <a:pt x="67053" y="21666"/>
                </a:cubicBezTo>
                <a:cubicBezTo>
                  <a:pt x="67053" y="21636"/>
                  <a:pt x="67053" y="21636"/>
                  <a:pt x="67023" y="21636"/>
                </a:cubicBezTo>
                <a:cubicBezTo>
                  <a:pt x="67023" y="21621"/>
                  <a:pt x="67025" y="21613"/>
                  <a:pt x="67027" y="21610"/>
                </a:cubicBezTo>
                <a:lnTo>
                  <a:pt x="67027" y="21610"/>
                </a:lnTo>
                <a:cubicBezTo>
                  <a:pt x="67031" y="21613"/>
                  <a:pt x="67034" y="21615"/>
                  <a:pt x="67035" y="21615"/>
                </a:cubicBezTo>
                <a:cubicBezTo>
                  <a:pt x="67038" y="21615"/>
                  <a:pt x="67035" y="21608"/>
                  <a:pt x="67031" y="21608"/>
                </a:cubicBezTo>
                <a:cubicBezTo>
                  <a:pt x="67030" y="21608"/>
                  <a:pt x="67028" y="21608"/>
                  <a:pt x="67027" y="21610"/>
                </a:cubicBezTo>
                <a:lnTo>
                  <a:pt x="67027" y="21610"/>
                </a:lnTo>
                <a:cubicBezTo>
                  <a:pt x="67026" y="21609"/>
                  <a:pt x="67024" y="21607"/>
                  <a:pt x="67023" y="21606"/>
                </a:cubicBezTo>
                <a:cubicBezTo>
                  <a:pt x="67023" y="21575"/>
                  <a:pt x="66992" y="21545"/>
                  <a:pt x="66992" y="21514"/>
                </a:cubicBezTo>
                <a:cubicBezTo>
                  <a:pt x="66992" y="21484"/>
                  <a:pt x="66992" y="21484"/>
                  <a:pt x="66992" y="21484"/>
                </a:cubicBezTo>
                <a:cubicBezTo>
                  <a:pt x="66962" y="21454"/>
                  <a:pt x="66992" y="21393"/>
                  <a:pt x="66992" y="21393"/>
                </a:cubicBezTo>
                <a:cubicBezTo>
                  <a:pt x="66992" y="21393"/>
                  <a:pt x="66992" y="21362"/>
                  <a:pt x="66992" y="21362"/>
                </a:cubicBezTo>
                <a:cubicBezTo>
                  <a:pt x="66992" y="21332"/>
                  <a:pt x="67023" y="21302"/>
                  <a:pt x="67023" y="21271"/>
                </a:cubicBezTo>
                <a:cubicBezTo>
                  <a:pt x="67023" y="21271"/>
                  <a:pt x="67053" y="21241"/>
                  <a:pt x="67053" y="21241"/>
                </a:cubicBezTo>
                <a:cubicBezTo>
                  <a:pt x="67053" y="21241"/>
                  <a:pt x="67084" y="21210"/>
                  <a:pt x="67084" y="21180"/>
                </a:cubicBezTo>
                <a:cubicBezTo>
                  <a:pt x="67084" y="21180"/>
                  <a:pt x="67114" y="21150"/>
                  <a:pt x="67114" y="21150"/>
                </a:cubicBezTo>
                <a:lnTo>
                  <a:pt x="67114" y="21150"/>
                </a:lnTo>
                <a:cubicBezTo>
                  <a:pt x="67114" y="21150"/>
                  <a:pt x="67084" y="21180"/>
                  <a:pt x="67114" y="21180"/>
                </a:cubicBezTo>
                <a:cubicBezTo>
                  <a:pt x="67114" y="21180"/>
                  <a:pt x="67114" y="21150"/>
                  <a:pt x="67114" y="21150"/>
                </a:cubicBezTo>
                <a:cubicBezTo>
                  <a:pt x="67144" y="21150"/>
                  <a:pt x="67144" y="21119"/>
                  <a:pt x="67175" y="21119"/>
                </a:cubicBezTo>
                <a:cubicBezTo>
                  <a:pt x="67175" y="21089"/>
                  <a:pt x="67205" y="21089"/>
                  <a:pt x="67205" y="21089"/>
                </a:cubicBezTo>
                <a:cubicBezTo>
                  <a:pt x="67236" y="21058"/>
                  <a:pt x="67266" y="21058"/>
                  <a:pt x="67266" y="21058"/>
                </a:cubicBezTo>
                <a:cubicBezTo>
                  <a:pt x="67296" y="21058"/>
                  <a:pt x="67296" y="21058"/>
                  <a:pt x="67296" y="21028"/>
                </a:cubicBezTo>
                <a:cubicBezTo>
                  <a:pt x="67312" y="21028"/>
                  <a:pt x="67319" y="21030"/>
                  <a:pt x="67323" y="21032"/>
                </a:cubicBezTo>
                <a:lnTo>
                  <a:pt x="67323" y="21032"/>
                </a:lnTo>
                <a:cubicBezTo>
                  <a:pt x="67324" y="21031"/>
                  <a:pt x="67325" y="21030"/>
                  <a:pt x="67327" y="21028"/>
                </a:cubicBezTo>
                <a:close/>
                <a:moveTo>
                  <a:pt x="40062" y="21331"/>
                </a:moveTo>
                <a:lnTo>
                  <a:pt x="40062" y="21331"/>
                </a:lnTo>
                <a:cubicBezTo>
                  <a:pt x="40063" y="21385"/>
                  <a:pt x="40069" y="21438"/>
                  <a:pt x="40082" y="21490"/>
                </a:cubicBezTo>
                <a:lnTo>
                  <a:pt x="40082" y="21490"/>
                </a:lnTo>
                <a:cubicBezTo>
                  <a:pt x="39667" y="21700"/>
                  <a:pt x="39232" y="21831"/>
                  <a:pt x="38779" y="21868"/>
                </a:cubicBezTo>
                <a:lnTo>
                  <a:pt x="38779" y="21868"/>
                </a:lnTo>
                <a:cubicBezTo>
                  <a:pt x="38801" y="21736"/>
                  <a:pt x="38790" y="21605"/>
                  <a:pt x="38750" y="21480"/>
                </a:cubicBezTo>
                <a:lnTo>
                  <a:pt x="38750" y="21480"/>
                </a:lnTo>
                <a:cubicBezTo>
                  <a:pt x="38873" y="21498"/>
                  <a:pt x="38996" y="21507"/>
                  <a:pt x="39118" y="21507"/>
                </a:cubicBezTo>
                <a:cubicBezTo>
                  <a:pt x="39442" y="21507"/>
                  <a:pt x="39761" y="21445"/>
                  <a:pt x="40062" y="21331"/>
                </a:cubicBezTo>
                <a:close/>
                <a:moveTo>
                  <a:pt x="38056" y="21241"/>
                </a:moveTo>
                <a:cubicBezTo>
                  <a:pt x="38056" y="21241"/>
                  <a:pt x="38117" y="21271"/>
                  <a:pt x="38117" y="21271"/>
                </a:cubicBezTo>
                <a:cubicBezTo>
                  <a:pt x="38147" y="21271"/>
                  <a:pt x="38147" y="21271"/>
                  <a:pt x="38177" y="21302"/>
                </a:cubicBezTo>
                <a:cubicBezTo>
                  <a:pt x="38177" y="21302"/>
                  <a:pt x="38208" y="21332"/>
                  <a:pt x="38238" y="21332"/>
                </a:cubicBezTo>
                <a:cubicBezTo>
                  <a:pt x="38238" y="21332"/>
                  <a:pt x="38268" y="21362"/>
                  <a:pt x="38268" y="21362"/>
                </a:cubicBezTo>
                <a:cubicBezTo>
                  <a:pt x="38299" y="21393"/>
                  <a:pt x="38329" y="21423"/>
                  <a:pt x="38329" y="21454"/>
                </a:cubicBezTo>
                <a:cubicBezTo>
                  <a:pt x="38360" y="21454"/>
                  <a:pt x="38360" y="21454"/>
                  <a:pt x="38360" y="21484"/>
                </a:cubicBezTo>
                <a:cubicBezTo>
                  <a:pt x="38390" y="21514"/>
                  <a:pt x="38390" y="21545"/>
                  <a:pt x="38420" y="21575"/>
                </a:cubicBezTo>
                <a:cubicBezTo>
                  <a:pt x="38420" y="21575"/>
                  <a:pt x="38420" y="21606"/>
                  <a:pt x="38420" y="21606"/>
                </a:cubicBezTo>
                <a:cubicBezTo>
                  <a:pt x="38420" y="21606"/>
                  <a:pt x="38420" y="21636"/>
                  <a:pt x="38420" y="21636"/>
                </a:cubicBezTo>
                <a:cubicBezTo>
                  <a:pt x="38451" y="21666"/>
                  <a:pt x="38451" y="21697"/>
                  <a:pt x="38451" y="21727"/>
                </a:cubicBezTo>
                <a:cubicBezTo>
                  <a:pt x="38451" y="21758"/>
                  <a:pt x="38451" y="21758"/>
                  <a:pt x="38451" y="21788"/>
                </a:cubicBezTo>
                <a:cubicBezTo>
                  <a:pt x="38451" y="21788"/>
                  <a:pt x="38451" y="21818"/>
                  <a:pt x="38420" y="21818"/>
                </a:cubicBezTo>
                <a:cubicBezTo>
                  <a:pt x="38420" y="21818"/>
                  <a:pt x="38420" y="21818"/>
                  <a:pt x="38420" y="21849"/>
                </a:cubicBezTo>
                <a:cubicBezTo>
                  <a:pt x="38417" y="21859"/>
                  <a:pt x="38415" y="21869"/>
                  <a:pt x="38413" y="21878"/>
                </a:cubicBezTo>
                <a:lnTo>
                  <a:pt x="38413" y="21878"/>
                </a:lnTo>
                <a:cubicBezTo>
                  <a:pt x="38405" y="21888"/>
                  <a:pt x="38398" y="21898"/>
                  <a:pt x="38390" y="21909"/>
                </a:cubicBezTo>
                <a:cubicBezTo>
                  <a:pt x="38390" y="21918"/>
                  <a:pt x="38390" y="21929"/>
                  <a:pt x="38390" y="21940"/>
                </a:cubicBezTo>
                <a:cubicBezTo>
                  <a:pt x="38360" y="21940"/>
                  <a:pt x="38360" y="21940"/>
                  <a:pt x="38360" y="21970"/>
                </a:cubicBezTo>
                <a:cubicBezTo>
                  <a:pt x="38360" y="21970"/>
                  <a:pt x="38329" y="22001"/>
                  <a:pt x="38329" y="22001"/>
                </a:cubicBezTo>
                <a:lnTo>
                  <a:pt x="38299" y="22001"/>
                </a:lnTo>
                <a:cubicBezTo>
                  <a:pt x="38299" y="22031"/>
                  <a:pt x="38299" y="22031"/>
                  <a:pt x="38268" y="22031"/>
                </a:cubicBezTo>
                <a:cubicBezTo>
                  <a:pt x="38268" y="22031"/>
                  <a:pt x="38238" y="22061"/>
                  <a:pt x="38268" y="22061"/>
                </a:cubicBezTo>
                <a:cubicBezTo>
                  <a:pt x="38238" y="22061"/>
                  <a:pt x="38208" y="22092"/>
                  <a:pt x="38177" y="22092"/>
                </a:cubicBezTo>
                <a:lnTo>
                  <a:pt x="38117" y="22092"/>
                </a:lnTo>
                <a:cubicBezTo>
                  <a:pt x="38086" y="22122"/>
                  <a:pt x="38056" y="22122"/>
                  <a:pt x="38025" y="22122"/>
                </a:cubicBezTo>
                <a:lnTo>
                  <a:pt x="37843" y="22122"/>
                </a:lnTo>
                <a:cubicBezTo>
                  <a:pt x="37843" y="22092"/>
                  <a:pt x="37843" y="22092"/>
                  <a:pt x="37813" y="22092"/>
                </a:cubicBezTo>
                <a:lnTo>
                  <a:pt x="37782" y="22092"/>
                </a:lnTo>
                <a:cubicBezTo>
                  <a:pt x="37752" y="22061"/>
                  <a:pt x="37721" y="22061"/>
                  <a:pt x="37752" y="22061"/>
                </a:cubicBezTo>
                <a:cubicBezTo>
                  <a:pt x="37721" y="22061"/>
                  <a:pt x="37691" y="22031"/>
                  <a:pt x="37691" y="22031"/>
                </a:cubicBezTo>
                <a:cubicBezTo>
                  <a:pt x="37691" y="22031"/>
                  <a:pt x="37661" y="22001"/>
                  <a:pt x="37661" y="22001"/>
                </a:cubicBezTo>
                <a:cubicBezTo>
                  <a:pt x="37661" y="22001"/>
                  <a:pt x="37630" y="22001"/>
                  <a:pt x="37630" y="21970"/>
                </a:cubicBezTo>
                <a:cubicBezTo>
                  <a:pt x="37630" y="21970"/>
                  <a:pt x="37630" y="21970"/>
                  <a:pt x="37600" y="21940"/>
                </a:cubicBezTo>
                <a:lnTo>
                  <a:pt x="37600" y="21940"/>
                </a:lnTo>
                <a:cubicBezTo>
                  <a:pt x="37606" y="21946"/>
                  <a:pt x="37610" y="21949"/>
                  <a:pt x="37612" y="21949"/>
                </a:cubicBezTo>
                <a:cubicBezTo>
                  <a:pt x="37617" y="21949"/>
                  <a:pt x="37608" y="21931"/>
                  <a:pt x="37603" y="21931"/>
                </a:cubicBezTo>
                <a:cubicBezTo>
                  <a:pt x="37601" y="21931"/>
                  <a:pt x="37600" y="21933"/>
                  <a:pt x="37600" y="21940"/>
                </a:cubicBezTo>
                <a:cubicBezTo>
                  <a:pt x="37600" y="21909"/>
                  <a:pt x="37569" y="21879"/>
                  <a:pt x="37569" y="21849"/>
                </a:cubicBezTo>
                <a:cubicBezTo>
                  <a:pt x="37569" y="21849"/>
                  <a:pt x="37569" y="21818"/>
                  <a:pt x="37569" y="21818"/>
                </a:cubicBezTo>
                <a:cubicBezTo>
                  <a:pt x="37569" y="21797"/>
                  <a:pt x="37555" y="21777"/>
                  <a:pt x="37546" y="21756"/>
                </a:cubicBezTo>
                <a:lnTo>
                  <a:pt x="37546" y="21756"/>
                </a:lnTo>
                <a:cubicBezTo>
                  <a:pt x="37551" y="21758"/>
                  <a:pt x="37558" y="21758"/>
                  <a:pt x="37569" y="21758"/>
                </a:cubicBezTo>
                <a:lnTo>
                  <a:pt x="37569" y="21727"/>
                </a:lnTo>
                <a:cubicBezTo>
                  <a:pt x="37569" y="21727"/>
                  <a:pt x="37569" y="21697"/>
                  <a:pt x="37569" y="21697"/>
                </a:cubicBezTo>
                <a:cubicBezTo>
                  <a:pt x="37569" y="21666"/>
                  <a:pt x="37569" y="21636"/>
                  <a:pt x="37569" y="21606"/>
                </a:cubicBezTo>
                <a:cubicBezTo>
                  <a:pt x="37569" y="21575"/>
                  <a:pt x="37569" y="21575"/>
                  <a:pt x="37569" y="21575"/>
                </a:cubicBezTo>
                <a:cubicBezTo>
                  <a:pt x="37600" y="21545"/>
                  <a:pt x="37600" y="21514"/>
                  <a:pt x="37630" y="21484"/>
                </a:cubicBezTo>
                <a:cubicBezTo>
                  <a:pt x="37630" y="21484"/>
                  <a:pt x="37630" y="21484"/>
                  <a:pt x="37630" y="21454"/>
                </a:cubicBezTo>
                <a:cubicBezTo>
                  <a:pt x="37661" y="21423"/>
                  <a:pt x="37661" y="21393"/>
                  <a:pt x="37691" y="21393"/>
                </a:cubicBezTo>
                <a:cubicBezTo>
                  <a:pt x="37691" y="21386"/>
                  <a:pt x="37692" y="21380"/>
                  <a:pt x="37694" y="21374"/>
                </a:cubicBezTo>
                <a:lnTo>
                  <a:pt x="37694" y="21374"/>
                </a:lnTo>
                <a:cubicBezTo>
                  <a:pt x="37695" y="21375"/>
                  <a:pt x="37696" y="21375"/>
                  <a:pt x="37697" y="21375"/>
                </a:cubicBezTo>
                <a:cubicBezTo>
                  <a:pt x="37706" y="21375"/>
                  <a:pt x="37721" y="21353"/>
                  <a:pt x="37721" y="21332"/>
                </a:cubicBezTo>
                <a:cubicBezTo>
                  <a:pt x="37752" y="21332"/>
                  <a:pt x="37752" y="21302"/>
                  <a:pt x="37782" y="21302"/>
                </a:cubicBezTo>
                <a:cubicBezTo>
                  <a:pt x="37782" y="21302"/>
                  <a:pt x="37806" y="21302"/>
                  <a:pt x="37812" y="21280"/>
                </a:cubicBezTo>
                <a:lnTo>
                  <a:pt x="37812" y="21280"/>
                </a:lnTo>
                <a:cubicBezTo>
                  <a:pt x="37821" y="21275"/>
                  <a:pt x="37832" y="21271"/>
                  <a:pt x="37843" y="21271"/>
                </a:cubicBezTo>
                <a:lnTo>
                  <a:pt x="37873" y="21271"/>
                </a:lnTo>
                <a:cubicBezTo>
                  <a:pt x="37873" y="21271"/>
                  <a:pt x="37873" y="21271"/>
                  <a:pt x="37873" y="21241"/>
                </a:cubicBezTo>
                <a:cubicBezTo>
                  <a:pt x="37904" y="21241"/>
                  <a:pt x="37873" y="21241"/>
                  <a:pt x="37873" y="21271"/>
                </a:cubicBezTo>
                <a:cubicBezTo>
                  <a:pt x="37873" y="21241"/>
                  <a:pt x="37934" y="21241"/>
                  <a:pt x="37934" y="21241"/>
                </a:cubicBezTo>
                <a:close/>
                <a:moveTo>
                  <a:pt x="69685" y="23160"/>
                </a:moveTo>
                <a:cubicBezTo>
                  <a:pt x="69681" y="23169"/>
                  <a:pt x="69698" y="23186"/>
                  <a:pt x="69698" y="23186"/>
                </a:cubicBezTo>
                <a:cubicBezTo>
                  <a:pt x="69698" y="23186"/>
                  <a:pt x="69698" y="23169"/>
                  <a:pt x="69685" y="23160"/>
                </a:cubicBezTo>
                <a:close/>
                <a:moveTo>
                  <a:pt x="53344" y="15687"/>
                </a:moveTo>
                <a:lnTo>
                  <a:pt x="53344" y="15687"/>
                </a:lnTo>
                <a:cubicBezTo>
                  <a:pt x="52634" y="16161"/>
                  <a:pt x="52059" y="16920"/>
                  <a:pt x="51825" y="17715"/>
                </a:cubicBezTo>
                <a:cubicBezTo>
                  <a:pt x="51460" y="18900"/>
                  <a:pt x="51795" y="20207"/>
                  <a:pt x="52190" y="21332"/>
                </a:cubicBezTo>
                <a:cubicBezTo>
                  <a:pt x="52427" y="21924"/>
                  <a:pt x="52750" y="22950"/>
                  <a:pt x="51979" y="23283"/>
                </a:cubicBezTo>
                <a:lnTo>
                  <a:pt x="51979" y="23283"/>
                </a:lnTo>
                <a:cubicBezTo>
                  <a:pt x="51978" y="23281"/>
                  <a:pt x="51978" y="23279"/>
                  <a:pt x="51977" y="23277"/>
                </a:cubicBezTo>
                <a:cubicBezTo>
                  <a:pt x="51673" y="22487"/>
                  <a:pt x="51460" y="21697"/>
                  <a:pt x="51308" y="20876"/>
                </a:cubicBezTo>
                <a:cubicBezTo>
                  <a:pt x="51156" y="19995"/>
                  <a:pt x="51065" y="19083"/>
                  <a:pt x="51217" y="18232"/>
                </a:cubicBezTo>
                <a:cubicBezTo>
                  <a:pt x="51339" y="17381"/>
                  <a:pt x="51703" y="16529"/>
                  <a:pt x="52433" y="16043"/>
                </a:cubicBezTo>
                <a:cubicBezTo>
                  <a:pt x="52701" y="15877"/>
                  <a:pt x="53017" y="15749"/>
                  <a:pt x="53344" y="15687"/>
                </a:cubicBezTo>
                <a:close/>
                <a:moveTo>
                  <a:pt x="69868" y="23299"/>
                </a:moveTo>
                <a:cubicBezTo>
                  <a:pt x="69863" y="23299"/>
                  <a:pt x="69872" y="23316"/>
                  <a:pt x="69877" y="23316"/>
                </a:cubicBezTo>
                <a:cubicBezTo>
                  <a:pt x="69879" y="23316"/>
                  <a:pt x="69880" y="23314"/>
                  <a:pt x="69880" y="23308"/>
                </a:cubicBezTo>
                <a:cubicBezTo>
                  <a:pt x="69874" y="23301"/>
                  <a:pt x="69870" y="23299"/>
                  <a:pt x="69868" y="23299"/>
                </a:cubicBezTo>
                <a:close/>
                <a:moveTo>
                  <a:pt x="62296" y="21188"/>
                </a:moveTo>
                <a:cubicBezTo>
                  <a:pt x="62294" y="21214"/>
                  <a:pt x="62299" y="21242"/>
                  <a:pt x="62311" y="21271"/>
                </a:cubicBezTo>
                <a:cubicBezTo>
                  <a:pt x="62583" y="21995"/>
                  <a:pt x="62465" y="22869"/>
                  <a:pt x="61988" y="23477"/>
                </a:cubicBezTo>
                <a:lnTo>
                  <a:pt x="61988" y="23477"/>
                </a:lnTo>
                <a:cubicBezTo>
                  <a:pt x="62196" y="22745"/>
                  <a:pt x="62295" y="21969"/>
                  <a:pt x="62284" y="21190"/>
                </a:cubicBezTo>
                <a:lnTo>
                  <a:pt x="62284" y="21190"/>
                </a:lnTo>
                <a:cubicBezTo>
                  <a:pt x="62288" y="21189"/>
                  <a:pt x="62292" y="21189"/>
                  <a:pt x="62296" y="21188"/>
                </a:cubicBezTo>
                <a:close/>
                <a:moveTo>
                  <a:pt x="27513" y="7850"/>
                </a:moveTo>
                <a:cubicBezTo>
                  <a:pt x="27989" y="7850"/>
                  <a:pt x="28458" y="7940"/>
                  <a:pt x="28907" y="8171"/>
                </a:cubicBezTo>
                <a:cubicBezTo>
                  <a:pt x="29484" y="8444"/>
                  <a:pt x="29849" y="8931"/>
                  <a:pt x="30062" y="9538"/>
                </a:cubicBezTo>
                <a:cubicBezTo>
                  <a:pt x="30244" y="10086"/>
                  <a:pt x="30274" y="10694"/>
                  <a:pt x="30457" y="11271"/>
                </a:cubicBezTo>
                <a:cubicBezTo>
                  <a:pt x="30710" y="12229"/>
                  <a:pt x="31486" y="13109"/>
                  <a:pt x="32349" y="13644"/>
                </a:cubicBezTo>
                <a:lnTo>
                  <a:pt x="32349" y="13644"/>
                </a:lnTo>
                <a:cubicBezTo>
                  <a:pt x="32217" y="13829"/>
                  <a:pt x="32141" y="14050"/>
                  <a:pt x="32159" y="14280"/>
                </a:cubicBezTo>
                <a:cubicBezTo>
                  <a:pt x="32187" y="14708"/>
                  <a:pt x="32591" y="14922"/>
                  <a:pt x="32968" y="14997"/>
                </a:cubicBezTo>
                <a:lnTo>
                  <a:pt x="32968" y="14997"/>
                </a:lnTo>
                <a:cubicBezTo>
                  <a:pt x="32994" y="15015"/>
                  <a:pt x="33025" y="15025"/>
                  <a:pt x="33059" y="15025"/>
                </a:cubicBezTo>
                <a:cubicBezTo>
                  <a:pt x="33082" y="15025"/>
                  <a:pt x="33106" y="15020"/>
                  <a:pt x="33132" y="15010"/>
                </a:cubicBezTo>
                <a:cubicBezTo>
                  <a:pt x="33187" y="14982"/>
                  <a:pt x="33243" y="14953"/>
                  <a:pt x="33298" y="14922"/>
                </a:cubicBezTo>
                <a:lnTo>
                  <a:pt x="33298" y="14922"/>
                </a:lnTo>
                <a:cubicBezTo>
                  <a:pt x="35243" y="15813"/>
                  <a:pt x="37009" y="17005"/>
                  <a:pt x="38670" y="18333"/>
                </a:cubicBezTo>
                <a:lnTo>
                  <a:pt x="38670" y="18333"/>
                </a:lnTo>
                <a:cubicBezTo>
                  <a:pt x="38589" y="18306"/>
                  <a:pt x="38505" y="18292"/>
                  <a:pt x="38420" y="18292"/>
                </a:cubicBezTo>
                <a:cubicBezTo>
                  <a:pt x="38268" y="18292"/>
                  <a:pt x="38117" y="18323"/>
                  <a:pt x="37965" y="18414"/>
                </a:cubicBezTo>
                <a:cubicBezTo>
                  <a:pt x="37902" y="18451"/>
                  <a:pt x="37850" y="18499"/>
                  <a:pt x="37808" y="18553"/>
                </a:cubicBezTo>
                <a:lnTo>
                  <a:pt x="37808" y="18553"/>
                </a:lnTo>
                <a:cubicBezTo>
                  <a:pt x="36944" y="18374"/>
                  <a:pt x="36108" y="18086"/>
                  <a:pt x="35325" y="17688"/>
                </a:cubicBezTo>
                <a:lnTo>
                  <a:pt x="35325" y="17688"/>
                </a:lnTo>
                <a:cubicBezTo>
                  <a:pt x="35314" y="17624"/>
                  <a:pt x="35292" y="17562"/>
                  <a:pt x="35259" y="17502"/>
                </a:cubicBezTo>
                <a:cubicBezTo>
                  <a:pt x="35107" y="17229"/>
                  <a:pt x="34803" y="17046"/>
                  <a:pt x="34499" y="17046"/>
                </a:cubicBezTo>
                <a:cubicBezTo>
                  <a:pt x="34317" y="17046"/>
                  <a:pt x="34165" y="17077"/>
                  <a:pt x="34013" y="17168"/>
                </a:cubicBezTo>
                <a:cubicBezTo>
                  <a:pt x="33892" y="17259"/>
                  <a:pt x="33770" y="17411"/>
                  <a:pt x="33740" y="17593"/>
                </a:cubicBezTo>
                <a:cubicBezTo>
                  <a:pt x="33618" y="17988"/>
                  <a:pt x="33800" y="18444"/>
                  <a:pt x="34195" y="18627"/>
                </a:cubicBezTo>
                <a:cubicBezTo>
                  <a:pt x="34212" y="18632"/>
                  <a:pt x="34229" y="18635"/>
                  <a:pt x="34246" y="18635"/>
                </a:cubicBezTo>
                <a:cubicBezTo>
                  <a:pt x="34256" y="18635"/>
                  <a:pt x="34266" y="18634"/>
                  <a:pt x="34277" y="18632"/>
                </a:cubicBezTo>
                <a:lnTo>
                  <a:pt x="34277" y="18632"/>
                </a:lnTo>
                <a:cubicBezTo>
                  <a:pt x="34345" y="18649"/>
                  <a:pt x="34412" y="18657"/>
                  <a:pt x="34477" y="18657"/>
                </a:cubicBezTo>
                <a:cubicBezTo>
                  <a:pt x="34616" y="18657"/>
                  <a:pt x="34746" y="18620"/>
                  <a:pt x="34863" y="18555"/>
                </a:cubicBezTo>
                <a:lnTo>
                  <a:pt x="34863" y="18555"/>
                </a:lnTo>
                <a:cubicBezTo>
                  <a:pt x="34879" y="18571"/>
                  <a:pt x="34900" y="18586"/>
                  <a:pt x="34925" y="18596"/>
                </a:cubicBezTo>
                <a:cubicBezTo>
                  <a:pt x="35792" y="18985"/>
                  <a:pt x="36747" y="19256"/>
                  <a:pt x="37704" y="19352"/>
                </a:cubicBezTo>
                <a:lnTo>
                  <a:pt x="37704" y="19352"/>
                </a:lnTo>
                <a:cubicBezTo>
                  <a:pt x="37778" y="19561"/>
                  <a:pt x="37930" y="19743"/>
                  <a:pt x="38147" y="19843"/>
                </a:cubicBezTo>
                <a:cubicBezTo>
                  <a:pt x="38158" y="19848"/>
                  <a:pt x="38170" y="19850"/>
                  <a:pt x="38184" y="19850"/>
                </a:cubicBezTo>
                <a:cubicBezTo>
                  <a:pt x="38190" y="19850"/>
                  <a:pt x="38196" y="19850"/>
                  <a:pt x="38203" y="19849"/>
                </a:cubicBezTo>
                <a:lnTo>
                  <a:pt x="38203" y="19849"/>
                </a:lnTo>
                <a:cubicBezTo>
                  <a:pt x="38269" y="19865"/>
                  <a:pt x="38334" y="19873"/>
                  <a:pt x="38398" y="19873"/>
                </a:cubicBezTo>
                <a:cubicBezTo>
                  <a:pt x="38473" y="19873"/>
                  <a:pt x="38546" y="19862"/>
                  <a:pt x="38615" y="19842"/>
                </a:cubicBezTo>
                <a:lnTo>
                  <a:pt x="38615" y="19842"/>
                </a:lnTo>
                <a:cubicBezTo>
                  <a:pt x="38639" y="19873"/>
                  <a:pt x="38675" y="19896"/>
                  <a:pt x="38724" y="19903"/>
                </a:cubicBezTo>
                <a:cubicBezTo>
                  <a:pt x="39454" y="19995"/>
                  <a:pt x="40183" y="20207"/>
                  <a:pt x="40822" y="20511"/>
                </a:cubicBezTo>
                <a:cubicBezTo>
                  <a:pt x="40847" y="20522"/>
                  <a:pt x="40871" y="20527"/>
                  <a:pt x="40894" y="20527"/>
                </a:cubicBezTo>
                <a:cubicBezTo>
                  <a:pt x="40946" y="20527"/>
                  <a:pt x="40992" y="20502"/>
                  <a:pt x="41024" y="20464"/>
                </a:cubicBezTo>
                <a:lnTo>
                  <a:pt x="41024" y="20464"/>
                </a:lnTo>
                <a:lnTo>
                  <a:pt x="41034" y="20542"/>
                </a:lnTo>
                <a:cubicBezTo>
                  <a:pt x="41037" y="20562"/>
                  <a:pt x="41042" y="20580"/>
                  <a:pt x="41049" y="20596"/>
                </a:cubicBezTo>
                <a:lnTo>
                  <a:pt x="41049" y="20596"/>
                </a:lnTo>
                <a:cubicBezTo>
                  <a:pt x="41048" y="20597"/>
                  <a:pt x="41047" y="20599"/>
                  <a:pt x="41046" y="20600"/>
                </a:cubicBezTo>
                <a:lnTo>
                  <a:pt x="41046" y="20600"/>
                </a:lnTo>
                <a:cubicBezTo>
                  <a:pt x="41002" y="20594"/>
                  <a:pt x="40958" y="20591"/>
                  <a:pt x="40913" y="20591"/>
                </a:cubicBezTo>
                <a:cubicBezTo>
                  <a:pt x="40650" y="20591"/>
                  <a:pt x="40390" y="20694"/>
                  <a:pt x="40222" y="20883"/>
                </a:cubicBezTo>
                <a:lnTo>
                  <a:pt x="40222" y="20883"/>
                </a:lnTo>
                <a:cubicBezTo>
                  <a:pt x="40216" y="20882"/>
                  <a:pt x="40210" y="20882"/>
                  <a:pt x="40203" y="20882"/>
                </a:cubicBezTo>
                <a:cubicBezTo>
                  <a:pt x="40176" y="20882"/>
                  <a:pt x="40148" y="20889"/>
                  <a:pt x="40123" y="20906"/>
                </a:cubicBezTo>
                <a:cubicBezTo>
                  <a:pt x="40001" y="20967"/>
                  <a:pt x="39879" y="20998"/>
                  <a:pt x="39758" y="21058"/>
                </a:cubicBezTo>
                <a:lnTo>
                  <a:pt x="39697" y="21058"/>
                </a:lnTo>
                <a:cubicBezTo>
                  <a:pt x="39667" y="21058"/>
                  <a:pt x="39636" y="21089"/>
                  <a:pt x="39606" y="21089"/>
                </a:cubicBezTo>
                <a:cubicBezTo>
                  <a:pt x="39545" y="21089"/>
                  <a:pt x="39454" y="21119"/>
                  <a:pt x="39393" y="21119"/>
                </a:cubicBezTo>
                <a:cubicBezTo>
                  <a:pt x="39272" y="21134"/>
                  <a:pt x="39150" y="21142"/>
                  <a:pt x="39025" y="21142"/>
                </a:cubicBezTo>
                <a:cubicBezTo>
                  <a:pt x="38899" y="21142"/>
                  <a:pt x="38770" y="21134"/>
                  <a:pt x="38633" y="21119"/>
                </a:cubicBezTo>
                <a:cubicBezTo>
                  <a:pt x="38621" y="21115"/>
                  <a:pt x="38609" y="21113"/>
                  <a:pt x="38597" y="21113"/>
                </a:cubicBezTo>
                <a:cubicBezTo>
                  <a:pt x="38579" y="21113"/>
                  <a:pt x="38562" y="21117"/>
                  <a:pt x="38547" y="21124"/>
                </a:cubicBezTo>
                <a:lnTo>
                  <a:pt x="38547" y="21124"/>
                </a:lnTo>
                <a:cubicBezTo>
                  <a:pt x="38545" y="21123"/>
                  <a:pt x="38544" y="21121"/>
                  <a:pt x="38542" y="21119"/>
                </a:cubicBezTo>
                <a:cubicBezTo>
                  <a:pt x="38394" y="20971"/>
                  <a:pt x="38188" y="20882"/>
                  <a:pt x="37974" y="20882"/>
                </a:cubicBezTo>
                <a:cubicBezTo>
                  <a:pt x="37904" y="20882"/>
                  <a:pt x="37834" y="20892"/>
                  <a:pt x="37765" y="20912"/>
                </a:cubicBezTo>
                <a:lnTo>
                  <a:pt x="37765" y="20912"/>
                </a:lnTo>
                <a:cubicBezTo>
                  <a:pt x="37761" y="20910"/>
                  <a:pt x="37756" y="20908"/>
                  <a:pt x="37752" y="20906"/>
                </a:cubicBezTo>
                <a:cubicBezTo>
                  <a:pt x="37235" y="20754"/>
                  <a:pt x="36749" y="20602"/>
                  <a:pt x="36232" y="20451"/>
                </a:cubicBezTo>
                <a:cubicBezTo>
                  <a:pt x="36214" y="20444"/>
                  <a:pt x="36194" y="20441"/>
                  <a:pt x="36174" y="20440"/>
                </a:cubicBezTo>
                <a:lnTo>
                  <a:pt x="36174" y="20440"/>
                </a:lnTo>
                <a:cubicBezTo>
                  <a:pt x="36134" y="20340"/>
                  <a:pt x="36072" y="20250"/>
                  <a:pt x="35989" y="20177"/>
                </a:cubicBezTo>
                <a:cubicBezTo>
                  <a:pt x="35857" y="20062"/>
                  <a:pt x="35672" y="20009"/>
                  <a:pt x="35486" y="20009"/>
                </a:cubicBezTo>
                <a:cubicBezTo>
                  <a:pt x="35329" y="20009"/>
                  <a:pt x="35172" y="20047"/>
                  <a:pt x="35047" y="20116"/>
                </a:cubicBezTo>
                <a:cubicBezTo>
                  <a:pt x="34895" y="20207"/>
                  <a:pt x="34773" y="20329"/>
                  <a:pt x="34712" y="20511"/>
                </a:cubicBezTo>
                <a:cubicBezTo>
                  <a:pt x="34682" y="20663"/>
                  <a:pt x="34682" y="20815"/>
                  <a:pt x="34712" y="20967"/>
                </a:cubicBezTo>
                <a:cubicBezTo>
                  <a:pt x="34718" y="20990"/>
                  <a:pt x="34726" y="21013"/>
                  <a:pt x="34734" y="21035"/>
                </a:cubicBezTo>
                <a:lnTo>
                  <a:pt x="34734" y="21035"/>
                </a:lnTo>
                <a:cubicBezTo>
                  <a:pt x="34767" y="21032"/>
                  <a:pt x="34800" y="21030"/>
                  <a:pt x="34834" y="21028"/>
                </a:cubicBezTo>
                <a:cubicBezTo>
                  <a:pt x="35013" y="21028"/>
                  <a:pt x="35084" y="21287"/>
                  <a:pt x="34957" y="21368"/>
                </a:cubicBezTo>
                <a:lnTo>
                  <a:pt x="34957" y="21368"/>
                </a:lnTo>
                <a:cubicBezTo>
                  <a:pt x="34858" y="21277"/>
                  <a:pt x="34780" y="21162"/>
                  <a:pt x="34734" y="21035"/>
                </a:cubicBezTo>
                <a:lnTo>
                  <a:pt x="34734" y="21035"/>
                </a:lnTo>
                <a:cubicBezTo>
                  <a:pt x="33621" y="21129"/>
                  <a:pt x="32656" y="21813"/>
                  <a:pt x="32007" y="22669"/>
                </a:cubicBezTo>
                <a:cubicBezTo>
                  <a:pt x="31896" y="22805"/>
                  <a:pt x="31792" y="22948"/>
                  <a:pt x="31696" y="23099"/>
                </a:cubicBezTo>
                <a:lnTo>
                  <a:pt x="31696" y="23099"/>
                </a:lnTo>
                <a:cubicBezTo>
                  <a:pt x="31698" y="23098"/>
                  <a:pt x="31701" y="23096"/>
                  <a:pt x="31703" y="23095"/>
                </a:cubicBezTo>
                <a:cubicBezTo>
                  <a:pt x="31735" y="23074"/>
                  <a:pt x="31768" y="23064"/>
                  <a:pt x="31799" y="23064"/>
                </a:cubicBezTo>
                <a:cubicBezTo>
                  <a:pt x="31948" y="23064"/>
                  <a:pt x="32066" y="23268"/>
                  <a:pt x="31916" y="23368"/>
                </a:cubicBezTo>
                <a:cubicBezTo>
                  <a:pt x="31774" y="23460"/>
                  <a:pt x="31614" y="23516"/>
                  <a:pt x="31448" y="23543"/>
                </a:cubicBezTo>
                <a:lnTo>
                  <a:pt x="31448" y="23543"/>
                </a:lnTo>
                <a:cubicBezTo>
                  <a:pt x="31522" y="23390"/>
                  <a:pt x="31605" y="23241"/>
                  <a:pt x="31696" y="23099"/>
                </a:cubicBezTo>
                <a:lnTo>
                  <a:pt x="31696" y="23099"/>
                </a:lnTo>
                <a:cubicBezTo>
                  <a:pt x="31563" y="23171"/>
                  <a:pt x="31406" y="23204"/>
                  <a:pt x="31244" y="23204"/>
                </a:cubicBezTo>
                <a:cubicBezTo>
                  <a:pt x="30739" y="23204"/>
                  <a:pt x="30176" y="22884"/>
                  <a:pt x="30062" y="22426"/>
                </a:cubicBezTo>
                <a:cubicBezTo>
                  <a:pt x="30062" y="22335"/>
                  <a:pt x="30001" y="22274"/>
                  <a:pt x="29910" y="22274"/>
                </a:cubicBezTo>
                <a:lnTo>
                  <a:pt x="25989" y="21545"/>
                </a:lnTo>
                <a:cubicBezTo>
                  <a:pt x="24773" y="21332"/>
                  <a:pt x="23466" y="21180"/>
                  <a:pt x="22311" y="20694"/>
                </a:cubicBezTo>
                <a:cubicBezTo>
                  <a:pt x="21794" y="20451"/>
                  <a:pt x="21338" y="20116"/>
                  <a:pt x="21004" y="19660"/>
                </a:cubicBezTo>
                <a:cubicBezTo>
                  <a:pt x="20761" y="19235"/>
                  <a:pt x="20669" y="18779"/>
                  <a:pt x="20669" y="18292"/>
                </a:cubicBezTo>
                <a:cubicBezTo>
                  <a:pt x="20700" y="17350"/>
                  <a:pt x="21004" y="16469"/>
                  <a:pt x="21156" y="15557"/>
                </a:cubicBezTo>
                <a:cubicBezTo>
                  <a:pt x="21308" y="14584"/>
                  <a:pt x="21125" y="13611"/>
                  <a:pt x="21065" y="12608"/>
                </a:cubicBezTo>
                <a:cubicBezTo>
                  <a:pt x="21034" y="12122"/>
                  <a:pt x="21065" y="11605"/>
                  <a:pt x="21247" y="11119"/>
                </a:cubicBezTo>
                <a:cubicBezTo>
                  <a:pt x="21460" y="10542"/>
                  <a:pt x="21855" y="10086"/>
                  <a:pt x="22341" y="9721"/>
                </a:cubicBezTo>
                <a:cubicBezTo>
                  <a:pt x="23283" y="8991"/>
                  <a:pt x="24469" y="8596"/>
                  <a:pt x="25563" y="8231"/>
                </a:cubicBezTo>
                <a:cubicBezTo>
                  <a:pt x="26196" y="8020"/>
                  <a:pt x="26860" y="7850"/>
                  <a:pt x="27513" y="7850"/>
                </a:cubicBezTo>
                <a:close/>
                <a:moveTo>
                  <a:pt x="69698" y="23156"/>
                </a:moveTo>
                <a:cubicBezTo>
                  <a:pt x="69698" y="23156"/>
                  <a:pt x="69698" y="23156"/>
                  <a:pt x="69698" y="23186"/>
                </a:cubicBezTo>
                <a:lnTo>
                  <a:pt x="69758" y="23186"/>
                </a:lnTo>
                <a:cubicBezTo>
                  <a:pt x="69758" y="23186"/>
                  <a:pt x="69758" y="23186"/>
                  <a:pt x="69789" y="23216"/>
                </a:cubicBezTo>
                <a:cubicBezTo>
                  <a:pt x="69789" y="23216"/>
                  <a:pt x="69819" y="23247"/>
                  <a:pt x="69819" y="23247"/>
                </a:cubicBezTo>
                <a:cubicBezTo>
                  <a:pt x="69819" y="23247"/>
                  <a:pt x="69850" y="23247"/>
                  <a:pt x="69850" y="23277"/>
                </a:cubicBezTo>
                <a:cubicBezTo>
                  <a:pt x="69850" y="23277"/>
                  <a:pt x="69880" y="23308"/>
                  <a:pt x="69880" y="23308"/>
                </a:cubicBezTo>
                <a:cubicBezTo>
                  <a:pt x="69880" y="23308"/>
                  <a:pt x="69880" y="23338"/>
                  <a:pt x="69880" y="23338"/>
                </a:cubicBezTo>
                <a:cubicBezTo>
                  <a:pt x="69910" y="23368"/>
                  <a:pt x="69910" y="23368"/>
                  <a:pt x="69910" y="23399"/>
                </a:cubicBezTo>
                <a:cubicBezTo>
                  <a:pt x="69910" y="23399"/>
                  <a:pt x="69910" y="23399"/>
                  <a:pt x="69910" y="23429"/>
                </a:cubicBezTo>
                <a:cubicBezTo>
                  <a:pt x="69910" y="23429"/>
                  <a:pt x="69910" y="23460"/>
                  <a:pt x="69910" y="23490"/>
                </a:cubicBezTo>
                <a:cubicBezTo>
                  <a:pt x="69910" y="23505"/>
                  <a:pt x="69910" y="23513"/>
                  <a:pt x="69910" y="23520"/>
                </a:cubicBezTo>
                <a:cubicBezTo>
                  <a:pt x="69910" y="23520"/>
                  <a:pt x="69880" y="23581"/>
                  <a:pt x="69880" y="23581"/>
                </a:cubicBezTo>
                <a:cubicBezTo>
                  <a:pt x="69880" y="23581"/>
                  <a:pt x="69894" y="23568"/>
                  <a:pt x="69903" y="23568"/>
                </a:cubicBezTo>
                <a:cubicBezTo>
                  <a:pt x="69907" y="23568"/>
                  <a:pt x="69910" y="23571"/>
                  <a:pt x="69910" y="23581"/>
                </a:cubicBezTo>
                <a:lnTo>
                  <a:pt x="69880" y="23581"/>
                </a:lnTo>
                <a:cubicBezTo>
                  <a:pt x="69870" y="23591"/>
                  <a:pt x="69870" y="23595"/>
                  <a:pt x="69874" y="23595"/>
                </a:cubicBezTo>
                <a:cubicBezTo>
                  <a:pt x="69883" y="23595"/>
                  <a:pt x="69910" y="23581"/>
                  <a:pt x="69910" y="23581"/>
                </a:cubicBezTo>
                <a:lnTo>
                  <a:pt x="69910" y="23581"/>
                </a:lnTo>
                <a:cubicBezTo>
                  <a:pt x="69910" y="23581"/>
                  <a:pt x="69880" y="23612"/>
                  <a:pt x="69880" y="23612"/>
                </a:cubicBezTo>
                <a:lnTo>
                  <a:pt x="69850" y="23612"/>
                </a:lnTo>
                <a:cubicBezTo>
                  <a:pt x="69849" y="23612"/>
                  <a:pt x="69849" y="23613"/>
                  <a:pt x="69848" y="23613"/>
                </a:cubicBezTo>
                <a:lnTo>
                  <a:pt x="69848" y="23613"/>
                </a:lnTo>
                <a:cubicBezTo>
                  <a:pt x="69834" y="23615"/>
                  <a:pt x="69823" y="23621"/>
                  <a:pt x="69820" y="23634"/>
                </a:cubicBezTo>
                <a:lnTo>
                  <a:pt x="69820" y="23634"/>
                </a:lnTo>
                <a:cubicBezTo>
                  <a:pt x="69812" y="23638"/>
                  <a:pt x="69800" y="23642"/>
                  <a:pt x="69789" y="23642"/>
                </a:cubicBezTo>
                <a:lnTo>
                  <a:pt x="69637" y="23642"/>
                </a:lnTo>
                <a:cubicBezTo>
                  <a:pt x="69637" y="23642"/>
                  <a:pt x="69606" y="23642"/>
                  <a:pt x="69606" y="23612"/>
                </a:cubicBezTo>
                <a:cubicBezTo>
                  <a:pt x="69576" y="23612"/>
                  <a:pt x="69546" y="23612"/>
                  <a:pt x="69515" y="23581"/>
                </a:cubicBezTo>
                <a:lnTo>
                  <a:pt x="69485" y="23581"/>
                </a:lnTo>
                <a:cubicBezTo>
                  <a:pt x="69454" y="23551"/>
                  <a:pt x="69454" y="23551"/>
                  <a:pt x="69424" y="23520"/>
                </a:cubicBezTo>
                <a:cubicBezTo>
                  <a:pt x="69394" y="23490"/>
                  <a:pt x="69394" y="23490"/>
                  <a:pt x="69394" y="23490"/>
                </a:cubicBezTo>
                <a:cubicBezTo>
                  <a:pt x="69383" y="23480"/>
                  <a:pt x="69373" y="23469"/>
                  <a:pt x="69363" y="23458"/>
                </a:cubicBezTo>
                <a:lnTo>
                  <a:pt x="69363" y="23458"/>
                </a:lnTo>
                <a:cubicBezTo>
                  <a:pt x="69363" y="23452"/>
                  <a:pt x="69363" y="23426"/>
                  <a:pt x="69363" y="23399"/>
                </a:cubicBezTo>
                <a:cubicBezTo>
                  <a:pt x="69363" y="23368"/>
                  <a:pt x="69394" y="23338"/>
                  <a:pt x="69394" y="23338"/>
                </a:cubicBezTo>
                <a:cubicBezTo>
                  <a:pt x="69394" y="23338"/>
                  <a:pt x="69394" y="23338"/>
                  <a:pt x="69394" y="23308"/>
                </a:cubicBezTo>
                <a:cubicBezTo>
                  <a:pt x="69424" y="23308"/>
                  <a:pt x="69424" y="23277"/>
                  <a:pt x="69454" y="23277"/>
                </a:cubicBezTo>
                <a:cubicBezTo>
                  <a:pt x="69454" y="23247"/>
                  <a:pt x="69454" y="23247"/>
                  <a:pt x="69454" y="23247"/>
                </a:cubicBezTo>
                <a:cubicBezTo>
                  <a:pt x="69454" y="23247"/>
                  <a:pt x="69485" y="23216"/>
                  <a:pt x="69515" y="23216"/>
                </a:cubicBezTo>
                <a:cubicBezTo>
                  <a:pt x="69546" y="23186"/>
                  <a:pt x="69546" y="23186"/>
                  <a:pt x="69576" y="23186"/>
                </a:cubicBezTo>
                <a:lnTo>
                  <a:pt x="69606" y="23186"/>
                </a:lnTo>
                <a:cubicBezTo>
                  <a:pt x="69606" y="23156"/>
                  <a:pt x="69637" y="23156"/>
                  <a:pt x="69667" y="23156"/>
                </a:cubicBezTo>
                <a:cubicBezTo>
                  <a:pt x="69675" y="23156"/>
                  <a:pt x="69681" y="23158"/>
                  <a:pt x="69685" y="23160"/>
                </a:cubicBezTo>
                <a:lnTo>
                  <a:pt x="69685" y="23160"/>
                </a:lnTo>
                <a:cubicBezTo>
                  <a:pt x="69686" y="23158"/>
                  <a:pt x="69690" y="23156"/>
                  <a:pt x="69698" y="23156"/>
                </a:cubicBezTo>
                <a:close/>
                <a:moveTo>
                  <a:pt x="68847" y="23703"/>
                </a:moveTo>
                <a:cubicBezTo>
                  <a:pt x="68847" y="23703"/>
                  <a:pt x="68859" y="23709"/>
                  <a:pt x="68870" y="23713"/>
                </a:cubicBezTo>
                <a:lnTo>
                  <a:pt x="68870" y="23713"/>
                </a:lnTo>
                <a:cubicBezTo>
                  <a:pt x="68866" y="23707"/>
                  <a:pt x="68858" y="23703"/>
                  <a:pt x="68847" y="23703"/>
                </a:cubicBezTo>
                <a:close/>
                <a:moveTo>
                  <a:pt x="61050" y="24186"/>
                </a:moveTo>
                <a:lnTo>
                  <a:pt x="61050" y="24186"/>
                </a:lnTo>
                <a:cubicBezTo>
                  <a:pt x="61046" y="24188"/>
                  <a:pt x="61041" y="24189"/>
                  <a:pt x="61035" y="24189"/>
                </a:cubicBezTo>
                <a:lnTo>
                  <a:pt x="61035" y="24189"/>
                </a:lnTo>
                <a:cubicBezTo>
                  <a:pt x="61041" y="24189"/>
                  <a:pt x="61047" y="24188"/>
                  <a:pt x="61050" y="24186"/>
                </a:cubicBezTo>
                <a:close/>
                <a:moveTo>
                  <a:pt x="41485" y="21729"/>
                </a:moveTo>
                <a:cubicBezTo>
                  <a:pt x="41610" y="22101"/>
                  <a:pt x="41692" y="22492"/>
                  <a:pt x="41734" y="22882"/>
                </a:cubicBezTo>
                <a:cubicBezTo>
                  <a:pt x="41787" y="23386"/>
                  <a:pt x="41770" y="23890"/>
                  <a:pt x="41604" y="24373"/>
                </a:cubicBezTo>
                <a:lnTo>
                  <a:pt x="41604" y="24373"/>
                </a:lnTo>
                <a:cubicBezTo>
                  <a:pt x="41326" y="24198"/>
                  <a:pt x="41038" y="24016"/>
                  <a:pt x="40791" y="23794"/>
                </a:cubicBezTo>
                <a:cubicBezTo>
                  <a:pt x="40609" y="23612"/>
                  <a:pt x="40518" y="23429"/>
                  <a:pt x="40457" y="23186"/>
                </a:cubicBezTo>
                <a:cubicBezTo>
                  <a:pt x="40359" y="22795"/>
                  <a:pt x="40320" y="22345"/>
                  <a:pt x="40356" y="21931"/>
                </a:cubicBezTo>
                <a:lnTo>
                  <a:pt x="40356" y="21931"/>
                </a:lnTo>
                <a:cubicBezTo>
                  <a:pt x="40359" y="21934"/>
                  <a:pt x="40363" y="21937"/>
                  <a:pt x="40366" y="21940"/>
                </a:cubicBezTo>
                <a:cubicBezTo>
                  <a:pt x="40503" y="22058"/>
                  <a:pt x="40691" y="22125"/>
                  <a:pt x="40873" y="22125"/>
                </a:cubicBezTo>
                <a:cubicBezTo>
                  <a:pt x="40972" y="22125"/>
                  <a:pt x="41070" y="22105"/>
                  <a:pt x="41156" y="22061"/>
                </a:cubicBezTo>
                <a:cubicBezTo>
                  <a:pt x="41302" y="21981"/>
                  <a:pt x="41413" y="21865"/>
                  <a:pt x="41485" y="21729"/>
                </a:cubicBezTo>
                <a:close/>
                <a:moveTo>
                  <a:pt x="68664" y="23581"/>
                </a:moveTo>
                <a:cubicBezTo>
                  <a:pt x="68695" y="23612"/>
                  <a:pt x="68725" y="23612"/>
                  <a:pt x="68755" y="23612"/>
                </a:cubicBezTo>
                <a:cubicBezTo>
                  <a:pt x="68755" y="23612"/>
                  <a:pt x="68755" y="23623"/>
                  <a:pt x="68762" y="23632"/>
                </a:cubicBezTo>
                <a:lnTo>
                  <a:pt x="68762" y="23632"/>
                </a:lnTo>
                <a:cubicBezTo>
                  <a:pt x="68757" y="23630"/>
                  <a:pt x="68753" y="23629"/>
                  <a:pt x="68750" y="23629"/>
                </a:cubicBezTo>
                <a:cubicBezTo>
                  <a:pt x="68745" y="23629"/>
                  <a:pt x="68745" y="23632"/>
                  <a:pt x="68755" y="23642"/>
                </a:cubicBezTo>
                <a:lnTo>
                  <a:pt x="68786" y="23642"/>
                </a:lnTo>
                <a:cubicBezTo>
                  <a:pt x="68816" y="23672"/>
                  <a:pt x="68847" y="23703"/>
                  <a:pt x="68877" y="23703"/>
                </a:cubicBezTo>
                <a:cubicBezTo>
                  <a:pt x="68887" y="23713"/>
                  <a:pt x="68887" y="23716"/>
                  <a:pt x="68883" y="23716"/>
                </a:cubicBezTo>
                <a:cubicBezTo>
                  <a:pt x="68880" y="23716"/>
                  <a:pt x="68875" y="23715"/>
                  <a:pt x="68870" y="23713"/>
                </a:cubicBezTo>
                <a:lnTo>
                  <a:pt x="68870" y="23713"/>
                </a:lnTo>
                <a:cubicBezTo>
                  <a:pt x="68877" y="23722"/>
                  <a:pt x="68877" y="23733"/>
                  <a:pt x="68877" y="23733"/>
                </a:cubicBezTo>
                <a:cubicBezTo>
                  <a:pt x="68877" y="23733"/>
                  <a:pt x="68907" y="23733"/>
                  <a:pt x="68907" y="23764"/>
                </a:cubicBezTo>
                <a:cubicBezTo>
                  <a:pt x="68907" y="23764"/>
                  <a:pt x="68938" y="23764"/>
                  <a:pt x="68938" y="23794"/>
                </a:cubicBezTo>
                <a:cubicBezTo>
                  <a:pt x="68938" y="23824"/>
                  <a:pt x="68968" y="23855"/>
                  <a:pt x="68968" y="23885"/>
                </a:cubicBezTo>
                <a:cubicBezTo>
                  <a:pt x="68968" y="23885"/>
                  <a:pt x="68968" y="23885"/>
                  <a:pt x="68968" y="23916"/>
                </a:cubicBezTo>
                <a:cubicBezTo>
                  <a:pt x="68971" y="23913"/>
                  <a:pt x="68974" y="23910"/>
                  <a:pt x="68976" y="23907"/>
                </a:cubicBezTo>
                <a:lnTo>
                  <a:pt x="68976" y="23907"/>
                </a:lnTo>
                <a:cubicBezTo>
                  <a:pt x="68985" y="23919"/>
                  <a:pt x="68999" y="23925"/>
                  <a:pt x="68999" y="23946"/>
                </a:cubicBezTo>
                <a:cubicBezTo>
                  <a:pt x="68999" y="23946"/>
                  <a:pt x="68999" y="23976"/>
                  <a:pt x="68999" y="24007"/>
                </a:cubicBezTo>
                <a:cubicBezTo>
                  <a:pt x="68999" y="24037"/>
                  <a:pt x="68999" y="24068"/>
                  <a:pt x="68968" y="24098"/>
                </a:cubicBezTo>
                <a:cubicBezTo>
                  <a:pt x="68968" y="24128"/>
                  <a:pt x="68968" y="24128"/>
                  <a:pt x="68968" y="24159"/>
                </a:cubicBezTo>
                <a:cubicBezTo>
                  <a:pt x="68938" y="24159"/>
                  <a:pt x="68938" y="24189"/>
                  <a:pt x="68938" y="24189"/>
                </a:cubicBezTo>
                <a:cubicBezTo>
                  <a:pt x="68938" y="24189"/>
                  <a:pt x="68938" y="24220"/>
                  <a:pt x="68938" y="24220"/>
                </a:cubicBezTo>
                <a:cubicBezTo>
                  <a:pt x="68907" y="24220"/>
                  <a:pt x="68907" y="24250"/>
                  <a:pt x="68877" y="24280"/>
                </a:cubicBezTo>
                <a:cubicBezTo>
                  <a:pt x="68877" y="24311"/>
                  <a:pt x="68847" y="24311"/>
                  <a:pt x="68847" y="24311"/>
                </a:cubicBezTo>
                <a:cubicBezTo>
                  <a:pt x="68847" y="24311"/>
                  <a:pt x="68847" y="24311"/>
                  <a:pt x="68847" y="24341"/>
                </a:cubicBezTo>
                <a:cubicBezTo>
                  <a:pt x="68816" y="24341"/>
                  <a:pt x="68786" y="24372"/>
                  <a:pt x="68755" y="24402"/>
                </a:cubicBezTo>
                <a:cubicBezTo>
                  <a:pt x="68755" y="24402"/>
                  <a:pt x="68725" y="24402"/>
                  <a:pt x="68725" y="24432"/>
                </a:cubicBezTo>
                <a:lnTo>
                  <a:pt x="68664" y="24432"/>
                </a:lnTo>
                <a:cubicBezTo>
                  <a:pt x="68664" y="24432"/>
                  <a:pt x="68629" y="24450"/>
                  <a:pt x="68626" y="24458"/>
                </a:cubicBezTo>
                <a:lnTo>
                  <a:pt x="68626" y="24458"/>
                </a:lnTo>
                <a:cubicBezTo>
                  <a:pt x="68619" y="24461"/>
                  <a:pt x="68611" y="24463"/>
                  <a:pt x="68603" y="24463"/>
                </a:cubicBezTo>
                <a:lnTo>
                  <a:pt x="68451" y="24463"/>
                </a:lnTo>
                <a:cubicBezTo>
                  <a:pt x="68421" y="24432"/>
                  <a:pt x="68360" y="24432"/>
                  <a:pt x="68330" y="24402"/>
                </a:cubicBezTo>
                <a:cubicBezTo>
                  <a:pt x="68299" y="24402"/>
                  <a:pt x="68299" y="24372"/>
                  <a:pt x="68269" y="24372"/>
                </a:cubicBezTo>
                <a:cubicBezTo>
                  <a:pt x="68269" y="24372"/>
                  <a:pt x="68239" y="24341"/>
                  <a:pt x="68239" y="24341"/>
                </a:cubicBezTo>
                <a:cubicBezTo>
                  <a:pt x="68239" y="24341"/>
                  <a:pt x="68239" y="24341"/>
                  <a:pt x="68208" y="24311"/>
                </a:cubicBezTo>
                <a:lnTo>
                  <a:pt x="68208" y="24311"/>
                </a:lnTo>
                <a:cubicBezTo>
                  <a:pt x="68209" y="24311"/>
                  <a:pt x="68238" y="24341"/>
                  <a:pt x="68208" y="24341"/>
                </a:cubicBezTo>
                <a:cubicBezTo>
                  <a:pt x="68208" y="24311"/>
                  <a:pt x="68178" y="24280"/>
                  <a:pt x="68147" y="24250"/>
                </a:cubicBezTo>
                <a:cubicBezTo>
                  <a:pt x="68147" y="24220"/>
                  <a:pt x="68117" y="24220"/>
                  <a:pt x="68117" y="24190"/>
                </a:cubicBezTo>
                <a:lnTo>
                  <a:pt x="68117" y="24190"/>
                </a:lnTo>
                <a:cubicBezTo>
                  <a:pt x="68117" y="24211"/>
                  <a:pt x="68132" y="24232"/>
                  <a:pt x="68130" y="24232"/>
                </a:cubicBezTo>
                <a:cubicBezTo>
                  <a:pt x="68130" y="24232"/>
                  <a:pt x="68126" y="24228"/>
                  <a:pt x="68117" y="24220"/>
                </a:cubicBezTo>
                <a:cubicBezTo>
                  <a:pt x="68117" y="24189"/>
                  <a:pt x="68117" y="24189"/>
                  <a:pt x="68117" y="24189"/>
                </a:cubicBezTo>
                <a:cubicBezTo>
                  <a:pt x="68087" y="24159"/>
                  <a:pt x="68087" y="24128"/>
                  <a:pt x="68087" y="24098"/>
                </a:cubicBezTo>
                <a:cubicBezTo>
                  <a:pt x="68087" y="24098"/>
                  <a:pt x="68087" y="24068"/>
                  <a:pt x="68056" y="24068"/>
                </a:cubicBezTo>
                <a:cubicBezTo>
                  <a:pt x="68056" y="24037"/>
                  <a:pt x="68056" y="24037"/>
                  <a:pt x="68056" y="24007"/>
                </a:cubicBezTo>
                <a:cubicBezTo>
                  <a:pt x="68056" y="23976"/>
                  <a:pt x="68056" y="23946"/>
                  <a:pt x="68056" y="23946"/>
                </a:cubicBezTo>
                <a:cubicBezTo>
                  <a:pt x="68071" y="23916"/>
                  <a:pt x="68071" y="23908"/>
                  <a:pt x="68068" y="23908"/>
                </a:cubicBezTo>
                <a:cubicBezTo>
                  <a:pt x="68064" y="23908"/>
                  <a:pt x="68056" y="23916"/>
                  <a:pt x="68056" y="23916"/>
                </a:cubicBezTo>
                <a:cubicBezTo>
                  <a:pt x="68087" y="23885"/>
                  <a:pt x="68087" y="23855"/>
                  <a:pt x="68087" y="23824"/>
                </a:cubicBezTo>
                <a:cubicBezTo>
                  <a:pt x="68087" y="23794"/>
                  <a:pt x="68117" y="23794"/>
                  <a:pt x="68117" y="23794"/>
                </a:cubicBezTo>
                <a:cubicBezTo>
                  <a:pt x="68117" y="23764"/>
                  <a:pt x="68147" y="23733"/>
                  <a:pt x="68147" y="23733"/>
                </a:cubicBezTo>
                <a:cubicBezTo>
                  <a:pt x="68147" y="23733"/>
                  <a:pt x="68178" y="23703"/>
                  <a:pt x="68178" y="23703"/>
                </a:cubicBezTo>
                <a:cubicBezTo>
                  <a:pt x="68178" y="23703"/>
                  <a:pt x="68199" y="23703"/>
                  <a:pt x="68206" y="23685"/>
                </a:cubicBezTo>
                <a:lnTo>
                  <a:pt x="68206" y="23685"/>
                </a:lnTo>
                <a:cubicBezTo>
                  <a:pt x="68204" y="23685"/>
                  <a:pt x="68203" y="23686"/>
                  <a:pt x="68201" y="23686"/>
                </a:cubicBezTo>
                <a:cubicBezTo>
                  <a:pt x="68198" y="23686"/>
                  <a:pt x="68198" y="23683"/>
                  <a:pt x="68208" y="23672"/>
                </a:cubicBezTo>
                <a:lnTo>
                  <a:pt x="68208" y="23672"/>
                </a:lnTo>
                <a:cubicBezTo>
                  <a:pt x="68208" y="23677"/>
                  <a:pt x="68207" y="23681"/>
                  <a:pt x="68206" y="23685"/>
                </a:cubicBezTo>
                <a:lnTo>
                  <a:pt x="68206" y="23685"/>
                </a:lnTo>
                <a:cubicBezTo>
                  <a:pt x="68214" y="23681"/>
                  <a:pt x="68225" y="23672"/>
                  <a:pt x="68208" y="23672"/>
                </a:cubicBezTo>
                <a:cubicBezTo>
                  <a:pt x="68239" y="23672"/>
                  <a:pt x="68269" y="23642"/>
                  <a:pt x="68299" y="23642"/>
                </a:cubicBezTo>
                <a:cubicBezTo>
                  <a:pt x="68330" y="23612"/>
                  <a:pt x="68360" y="23612"/>
                  <a:pt x="68421" y="23581"/>
                </a:cubicBezTo>
                <a:close/>
                <a:moveTo>
                  <a:pt x="40731" y="24226"/>
                </a:moveTo>
                <a:cubicBezTo>
                  <a:pt x="40737" y="24315"/>
                  <a:pt x="40743" y="24404"/>
                  <a:pt x="40749" y="24492"/>
                </a:cubicBezTo>
                <a:lnTo>
                  <a:pt x="40749" y="24492"/>
                </a:lnTo>
                <a:cubicBezTo>
                  <a:pt x="40765" y="24424"/>
                  <a:pt x="40836" y="24372"/>
                  <a:pt x="40912" y="24361"/>
                </a:cubicBezTo>
                <a:lnTo>
                  <a:pt x="40912" y="24361"/>
                </a:lnTo>
                <a:cubicBezTo>
                  <a:pt x="40850" y="24318"/>
                  <a:pt x="40789" y="24273"/>
                  <a:pt x="40731" y="24226"/>
                </a:cubicBezTo>
                <a:close/>
                <a:moveTo>
                  <a:pt x="40941" y="24359"/>
                </a:moveTo>
                <a:cubicBezTo>
                  <a:pt x="40931" y="24359"/>
                  <a:pt x="40921" y="24360"/>
                  <a:pt x="40912" y="24361"/>
                </a:cubicBezTo>
                <a:lnTo>
                  <a:pt x="40912" y="24361"/>
                </a:lnTo>
                <a:cubicBezTo>
                  <a:pt x="40977" y="24407"/>
                  <a:pt x="41044" y="24452"/>
                  <a:pt x="41112" y="24496"/>
                </a:cubicBezTo>
                <a:lnTo>
                  <a:pt x="41112" y="24496"/>
                </a:lnTo>
                <a:cubicBezTo>
                  <a:pt x="41107" y="24485"/>
                  <a:pt x="41101" y="24474"/>
                  <a:pt x="41095" y="24463"/>
                </a:cubicBezTo>
                <a:cubicBezTo>
                  <a:pt x="41064" y="24389"/>
                  <a:pt x="41003" y="24359"/>
                  <a:pt x="40941" y="24359"/>
                </a:cubicBezTo>
                <a:close/>
                <a:moveTo>
                  <a:pt x="61038" y="24545"/>
                </a:moveTo>
                <a:cubicBezTo>
                  <a:pt x="61036" y="24545"/>
                  <a:pt x="61035" y="24547"/>
                  <a:pt x="61035" y="24554"/>
                </a:cubicBezTo>
                <a:cubicBezTo>
                  <a:pt x="61040" y="24554"/>
                  <a:pt x="61044" y="24555"/>
                  <a:pt x="61047" y="24556"/>
                </a:cubicBezTo>
                <a:lnTo>
                  <a:pt x="61047" y="24556"/>
                </a:lnTo>
                <a:cubicBezTo>
                  <a:pt x="61045" y="24551"/>
                  <a:pt x="61041" y="24545"/>
                  <a:pt x="61038" y="24545"/>
                </a:cubicBezTo>
                <a:close/>
                <a:moveTo>
                  <a:pt x="40749" y="24492"/>
                </a:moveTo>
                <a:lnTo>
                  <a:pt x="40749" y="24492"/>
                </a:lnTo>
                <a:cubicBezTo>
                  <a:pt x="40743" y="24516"/>
                  <a:pt x="40744" y="24541"/>
                  <a:pt x="40754" y="24568"/>
                </a:cubicBezTo>
                <a:lnTo>
                  <a:pt x="40754" y="24568"/>
                </a:lnTo>
                <a:cubicBezTo>
                  <a:pt x="40752" y="24543"/>
                  <a:pt x="40750" y="24518"/>
                  <a:pt x="40749" y="24492"/>
                </a:cubicBezTo>
                <a:close/>
                <a:moveTo>
                  <a:pt x="61308" y="24098"/>
                </a:moveTo>
                <a:cubicBezTo>
                  <a:pt x="61308" y="24098"/>
                  <a:pt x="61339" y="24128"/>
                  <a:pt x="61339" y="24128"/>
                </a:cubicBezTo>
                <a:lnTo>
                  <a:pt x="61369" y="24128"/>
                </a:lnTo>
                <a:cubicBezTo>
                  <a:pt x="61395" y="24128"/>
                  <a:pt x="61420" y="24128"/>
                  <a:pt x="61428" y="24146"/>
                </a:cubicBezTo>
                <a:lnTo>
                  <a:pt x="61428" y="24146"/>
                </a:lnTo>
                <a:cubicBezTo>
                  <a:pt x="61426" y="24146"/>
                  <a:pt x="61424" y="24145"/>
                  <a:pt x="61423" y="24145"/>
                </a:cubicBezTo>
                <a:cubicBezTo>
                  <a:pt x="61420" y="24145"/>
                  <a:pt x="61420" y="24149"/>
                  <a:pt x="61430" y="24159"/>
                </a:cubicBezTo>
                <a:lnTo>
                  <a:pt x="61460" y="24159"/>
                </a:lnTo>
                <a:cubicBezTo>
                  <a:pt x="61460" y="24189"/>
                  <a:pt x="61491" y="24189"/>
                  <a:pt x="61491" y="24189"/>
                </a:cubicBezTo>
                <a:cubicBezTo>
                  <a:pt x="61491" y="24189"/>
                  <a:pt x="61521" y="24220"/>
                  <a:pt x="61521" y="24220"/>
                </a:cubicBezTo>
                <a:cubicBezTo>
                  <a:pt x="61521" y="24220"/>
                  <a:pt x="61521" y="24250"/>
                  <a:pt x="61521" y="24250"/>
                </a:cubicBezTo>
                <a:cubicBezTo>
                  <a:pt x="61552" y="24250"/>
                  <a:pt x="61552" y="24280"/>
                  <a:pt x="61552" y="24280"/>
                </a:cubicBezTo>
                <a:cubicBezTo>
                  <a:pt x="61552" y="24311"/>
                  <a:pt x="61552" y="24311"/>
                  <a:pt x="61552" y="24341"/>
                </a:cubicBezTo>
                <a:cubicBezTo>
                  <a:pt x="61552" y="24341"/>
                  <a:pt x="61552" y="24341"/>
                  <a:pt x="61552" y="24372"/>
                </a:cubicBezTo>
                <a:cubicBezTo>
                  <a:pt x="61552" y="24372"/>
                  <a:pt x="61552" y="24402"/>
                  <a:pt x="61552" y="24402"/>
                </a:cubicBezTo>
                <a:cubicBezTo>
                  <a:pt x="61552" y="24432"/>
                  <a:pt x="61552" y="24432"/>
                  <a:pt x="61552" y="24432"/>
                </a:cubicBezTo>
                <a:cubicBezTo>
                  <a:pt x="61552" y="24463"/>
                  <a:pt x="61521" y="24493"/>
                  <a:pt x="61521" y="24493"/>
                </a:cubicBezTo>
                <a:cubicBezTo>
                  <a:pt x="61521" y="24524"/>
                  <a:pt x="61521" y="24524"/>
                  <a:pt x="61521" y="24524"/>
                </a:cubicBezTo>
                <a:cubicBezTo>
                  <a:pt x="61521" y="24513"/>
                  <a:pt x="61521" y="24510"/>
                  <a:pt x="61520" y="24510"/>
                </a:cubicBezTo>
                <a:cubicBezTo>
                  <a:pt x="61518" y="24510"/>
                  <a:pt x="61511" y="24524"/>
                  <a:pt x="61491" y="24524"/>
                </a:cubicBezTo>
                <a:cubicBezTo>
                  <a:pt x="61491" y="24554"/>
                  <a:pt x="61491" y="24584"/>
                  <a:pt x="61460" y="24584"/>
                </a:cubicBezTo>
                <a:cubicBezTo>
                  <a:pt x="61491" y="24584"/>
                  <a:pt x="61460" y="24615"/>
                  <a:pt x="61460" y="24615"/>
                </a:cubicBezTo>
                <a:cubicBezTo>
                  <a:pt x="61430" y="24615"/>
                  <a:pt x="61400" y="24645"/>
                  <a:pt x="61400" y="24645"/>
                </a:cubicBezTo>
                <a:cubicBezTo>
                  <a:pt x="61400" y="24645"/>
                  <a:pt x="61369" y="24645"/>
                  <a:pt x="61369" y="24675"/>
                </a:cubicBezTo>
                <a:lnTo>
                  <a:pt x="61278" y="24675"/>
                </a:lnTo>
                <a:cubicBezTo>
                  <a:pt x="61261" y="24675"/>
                  <a:pt x="61244" y="24680"/>
                  <a:pt x="61227" y="24687"/>
                </a:cubicBezTo>
                <a:lnTo>
                  <a:pt x="61227" y="24687"/>
                </a:lnTo>
                <a:cubicBezTo>
                  <a:pt x="61215" y="24683"/>
                  <a:pt x="61201" y="24679"/>
                  <a:pt x="61187" y="24675"/>
                </a:cubicBezTo>
                <a:lnTo>
                  <a:pt x="61156" y="24675"/>
                </a:lnTo>
                <a:cubicBezTo>
                  <a:pt x="61156" y="24645"/>
                  <a:pt x="61156" y="24645"/>
                  <a:pt x="61156" y="24645"/>
                </a:cubicBezTo>
                <a:cubicBezTo>
                  <a:pt x="61126" y="24645"/>
                  <a:pt x="61126" y="24615"/>
                  <a:pt x="61096" y="24615"/>
                </a:cubicBezTo>
                <a:cubicBezTo>
                  <a:pt x="61096" y="24615"/>
                  <a:pt x="61096" y="24584"/>
                  <a:pt x="61065" y="24584"/>
                </a:cubicBezTo>
                <a:cubicBezTo>
                  <a:pt x="61065" y="24584"/>
                  <a:pt x="61065" y="24563"/>
                  <a:pt x="61047" y="24556"/>
                </a:cubicBezTo>
                <a:lnTo>
                  <a:pt x="61047" y="24556"/>
                </a:lnTo>
                <a:cubicBezTo>
                  <a:pt x="61049" y="24560"/>
                  <a:pt x="61049" y="24563"/>
                  <a:pt x="61047" y="24563"/>
                </a:cubicBezTo>
                <a:cubicBezTo>
                  <a:pt x="61045" y="24563"/>
                  <a:pt x="61041" y="24560"/>
                  <a:pt x="61035" y="24554"/>
                </a:cubicBezTo>
                <a:cubicBezTo>
                  <a:pt x="61035" y="24524"/>
                  <a:pt x="61035" y="24524"/>
                  <a:pt x="61035" y="24524"/>
                </a:cubicBezTo>
                <a:cubicBezTo>
                  <a:pt x="61004" y="24493"/>
                  <a:pt x="61004" y="24493"/>
                  <a:pt x="61004" y="24463"/>
                </a:cubicBezTo>
                <a:cubicBezTo>
                  <a:pt x="61004" y="24463"/>
                  <a:pt x="61004" y="24432"/>
                  <a:pt x="61004" y="24432"/>
                </a:cubicBezTo>
                <a:cubicBezTo>
                  <a:pt x="61004" y="24402"/>
                  <a:pt x="61004" y="24372"/>
                  <a:pt x="60974" y="24341"/>
                </a:cubicBezTo>
                <a:cubicBezTo>
                  <a:pt x="61004" y="24311"/>
                  <a:pt x="61004" y="24280"/>
                  <a:pt x="61004" y="24280"/>
                </a:cubicBezTo>
                <a:cubicBezTo>
                  <a:pt x="61004" y="24280"/>
                  <a:pt x="61004" y="24250"/>
                  <a:pt x="61004" y="24250"/>
                </a:cubicBezTo>
                <a:cubicBezTo>
                  <a:pt x="61004" y="24250"/>
                  <a:pt x="61035" y="24220"/>
                  <a:pt x="61035" y="24220"/>
                </a:cubicBezTo>
                <a:cubicBezTo>
                  <a:pt x="61035" y="24220"/>
                  <a:pt x="61035" y="24189"/>
                  <a:pt x="61035" y="24189"/>
                </a:cubicBezTo>
                <a:cubicBezTo>
                  <a:pt x="61045" y="24179"/>
                  <a:pt x="61052" y="24176"/>
                  <a:pt x="61055" y="24176"/>
                </a:cubicBezTo>
                <a:cubicBezTo>
                  <a:pt x="61060" y="24176"/>
                  <a:pt x="61058" y="24182"/>
                  <a:pt x="61050" y="24186"/>
                </a:cubicBezTo>
                <a:lnTo>
                  <a:pt x="61050" y="24186"/>
                </a:lnTo>
                <a:cubicBezTo>
                  <a:pt x="61067" y="24178"/>
                  <a:pt x="61072" y="24159"/>
                  <a:pt x="61096" y="24159"/>
                </a:cubicBezTo>
                <a:cubicBezTo>
                  <a:pt x="61096" y="24159"/>
                  <a:pt x="61096" y="24159"/>
                  <a:pt x="61126" y="24128"/>
                </a:cubicBezTo>
                <a:lnTo>
                  <a:pt x="61187" y="24128"/>
                </a:lnTo>
                <a:cubicBezTo>
                  <a:pt x="61202" y="24113"/>
                  <a:pt x="61217" y="24113"/>
                  <a:pt x="61229" y="24113"/>
                </a:cubicBezTo>
                <a:cubicBezTo>
                  <a:pt x="61240" y="24113"/>
                  <a:pt x="61248" y="24113"/>
                  <a:pt x="61248" y="24098"/>
                </a:cubicBezTo>
                <a:close/>
                <a:moveTo>
                  <a:pt x="62707" y="23672"/>
                </a:moveTo>
                <a:cubicBezTo>
                  <a:pt x="62737" y="23703"/>
                  <a:pt x="62767" y="23703"/>
                  <a:pt x="62798" y="23733"/>
                </a:cubicBezTo>
                <a:cubicBezTo>
                  <a:pt x="62828" y="23733"/>
                  <a:pt x="62859" y="23733"/>
                  <a:pt x="62859" y="23764"/>
                </a:cubicBezTo>
                <a:cubicBezTo>
                  <a:pt x="62859" y="23764"/>
                  <a:pt x="62889" y="23764"/>
                  <a:pt x="62889" y="23794"/>
                </a:cubicBezTo>
                <a:cubicBezTo>
                  <a:pt x="62909" y="23794"/>
                  <a:pt x="62930" y="23808"/>
                  <a:pt x="62932" y="23808"/>
                </a:cubicBezTo>
                <a:cubicBezTo>
                  <a:pt x="62933" y="23808"/>
                  <a:pt x="62930" y="23804"/>
                  <a:pt x="62920" y="23795"/>
                </a:cubicBezTo>
                <a:lnTo>
                  <a:pt x="62920" y="23795"/>
                </a:lnTo>
                <a:cubicBezTo>
                  <a:pt x="62925" y="23799"/>
                  <a:pt x="62950" y="23824"/>
                  <a:pt x="62950" y="23824"/>
                </a:cubicBezTo>
                <a:cubicBezTo>
                  <a:pt x="62950" y="23855"/>
                  <a:pt x="62980" y="23855"/>
                  <a:pt x="62980" y="23885"/>
                </a:cubicBezTo>
                <a:cubicBezTo>
                  <a:pt x="62980" y="23885"/>
                  <a:pt x="62980" y="23916"/>
                  <a:pt x="63011" y="23916"/>
                </a:cubicBezTo>
                <a:cubicBezTo>
                  <a:pt x="63011" y="23946"/>
                  <a:pt x="63011" y="23946"/>
                  <a:pt x="63041" y="23976"/>
                </a:cubicBezTo>
                <a:cubicBezTo>
                  <a:pt x="63041" y="23998"/>
                  <a:pt x="63041" y="24019"/>
                  <a:pt x="63041" y="24019"/>
                </a:cubicBezTo>
                <a:cubicBezTo>
                  <a:pt x="63041" y="24029"/>
                  <a:pt x="63041" y="24037"/>
                  <a:pt x="63041" y="24037"/>
                </a:cubicBezTo>
                <a:cubicBezTo>
                  <a:pt x="63041" y="24068"/>
                  <a:pt x="63071" y="24068"/>
                  <a:pt x="63071" y="24068"/>
                </a:cubicBezTo>
                <a:cubicBezTo>
                  <a:pt x="63071" y="24098"/>
                  <a:pt x="63071" y="24098"/>
                  <a:pt x="63071" y="24128"/>
                </a:cubicBezTo>
                <a:cubicBezTo>
                  <a:pt x="63071" y="24128"/>
                  <a:pt x="63071" y="24128"/>
                  <a:pt x="63071" y="24159"/>
                </a:cubicBezTo>
                <a:cubicBezTo>
                  <a:pt x="63071" y="24220"/>
                  <a:pt x="63041" y="24280"/>
                  <a:pt x="63041" y="24341"/>
                </a:cubicBezTo>
                <a:cubicBezTo>
                  <a:pt x="63041" y="24341"/>
                  <a:pt x="63041" y="24344"/>
                  <a:pt x="63041" y="24348"/>
                </a:cubicBezTo>
                <a:lnTo>
                  <a:pt x="63041" y="24348"/>
                </a:lnTo>
                <a:cubicBezTo>
                  <a:pt x="63031" y="24369"/>
                  <a:pt x="63027" y="24393"/>
                  <a:pt x="63030" y="24417"/>
                </a:cubicBezTo>
                <a:lnTo>
                  <a:pt x="63030" y="24417"/>
                </a:lnTo>
                <a:cubicBezTo>
                  <a:pt x="63011" y="24449"/>
                  <a:pt x="63011" y="24498"/>
                  <a:pt x="63011" y="24524"/>
                </a:cubicBezTo>
                <a:cubicBezTo>
                  <a:pt x="62980" y="24554"/>
                  <a:pt x="62980" y="24584"/>
                  <a:pt x="62950" y="24615"/>
                </a:cubicBezTo>
                <a:cubicBezTo>
                  <a:pt x="62950" y="24645"/>
                  <a:pt x="62919" y="24675"/>
                  <a:pt x="62919" y="24675"/>
                </a:cubicBezTo>
                <a:cubicBezTo>
                  <a:pt x="62919" y="24675"/>
                  <a:pt x="62889" y="24706"/>
                  <a:pt x="62889" y="24706"/>
                </a:cubicBezTo>
                <a:cubicBezTo>
                  <a:pt x="62889" y="24706"/>
                  <a:pt x="62889" y="24736"/>
                  <a:pt x="62889" y="24736"/>
                </a:cubicBezTo>
                <a:lnTo>
                  <a:pt x="62859" y="24736"/>
                </a:lnTo>
                <a:cubicBezTo>
                  <a:pt x="62859" y="24747"/>
                  <a:pt x="62859" y="24754"/>
                  <a:pt x="62857" y="24758"/>
                </a:cubicBezTo>
                <a:lnTo>
                  <a:pt x="62857" y="24758"/>
                </a:lnTo>
                <a:cubicBezTo>
                  <a:pt x="62856" y="24755"/>
                  <a:pt x="62854" y="24753"/>
                  <a:pt x="62851" y="24753"/>
                </a:cubicBezTo>
                <a:cubicBezTo>
                  <a:pt x="62842" y="24753"/>
                  <a:pt x="62828" y="24767"/>
                  <a:pt x="62828" y="24767"/>
                </a:cubicBezTo>
                <a:lnTo>
                  <a:pt x="62737" y="24767"/>
                </a:lnTo>
                <a:cubicBezTo>
                  <a:pt x="62725" y="24763"/>
                  <a:pt x="62713" y="24761"/>
                  <a:pt x="62701" y="24761"/>
                </a:cubicBezTo>
                <a:cubicBezTo>
                  <a:pt x="62688" y="24761"/>
                  <a:pt x="62676" y="24763"/>
                  <a:pt x="62664" y="24767"/>
                </a:cubicBezTo>
                <a:lnTo>
                  <a:pt x="62555" y="24767"/>
                </a:lnTo>
                <a:cubicBezTo>
                  <a:pt x="62585" y="24767"/>
                  <a:pt x="62555" y="24767"/>
                  <a:pt x="62555" y="24736"/>
                </a:cubicBezTo>
                <a:cubicBezTo>
                  <a:pt x="62494" y="24736"/>
                  <a:pt x="62463" y="24736"/>
                  <a:pt x="62433" y="24706"/>
                </a:cubicBezTo>
                <a:lnTo>
                  <a:pt x="62403" y="24706"/>
                </a:lnTo>
                <a:cubicBezTo>
                  <a:pt x="62433" y="24706"/>
                  <a:pt x="62372" y="24675"/>
                  <a:pt x="62372" y="24675"/>
                </a:cubicBezTo>
                <a:cubicBezTo>
                  <a:pt x="62342" y="24645"/>
                  <a:pt x="62311" y="24645"/>
                  <a:pt x="62281" y="24615"/>
                </a:cubicBezTo>
                <a:cubicBezTo>
                  <a:pt x="62281" y="24615"/>
                  <a:pt x="62252" y="24585"/>
                  <a:pt x="62251" y="24584"/>
                </a:cubicBezTo>
                <a:lnTo>
                  <a:pt x="62251" y="24584"/>
                </a:lnTo>
                <a:cubicBezTo>
                  <a:pt x="62260" y="24593"/>
                  <a:pt x="62261" y="24597"/>
                  <a:pt x="62258" y="24597"/>
                </a:cubicBezTo>
                <a:cubicBezTo>
                  <a:pt x="62251" y="24597"/>
                  <a:pt x="62220" y="24575"/>
                  <a:pt x="62220" y="24554"/>
                </a:cubicBezTo>
                <a:cubicBezTo>
                  <a:pt x="62190" y="24524"/>
                  <a:pt x="62190" y="24493"/>
                  <a:pt x="62160" y="24463"/>
                </a:cubicBezTo>
                <a:cubicBezTo>
                  <a:pt x="62129" y="24432"/>
                  <a:pt x="62129" y="24432"/>
                  <a:pt x="62129" y="24402"/>
                </a:cubicBezTo>
                <a:cubicBezTo>
                  <a:pt x="62129" y="24402"/>
                  <a:pt x="62099" y="24372"/>
                  <a:pt x="62099" y="24341"/>
                </a:cubicBezTo>
                <a:cubicBezTo>
                  <a:pt x="62099" y="24311"/>
                  <a:pt x="62068" y="24250"/>
                  <a:pt x="62068" y="24220"/>
                </a:cubicBezTo>
                <a:cubicBezTo>
                  <a:pt x="62068" y="24189"/>
                  <a:pt x="62068" y="24159"/>
                  <a:pt x="62068" y="24159"/>
                </a:cubicBezTo>
                <a:cubicBezTo>
                  <a:pt x="62068" y="24128"/>
                  <a:pt x="62099" y="24128"/>
                  <a:pt x="62099" y="24098"/>
                </a:cubicBezTo>
                <a:cubicBezTo>
                  <a:pt x="62099" y="24088"/>
                  <a:pt x="62099" y="24081"/>
                  <a:pt x="62099" y="24077"/>
                </a:cubicBezTo>
                <a:cubicBezTo>
                  <a:pt x="62099" y="24077"/>
                  <a:pt x="62099" y="24074"/>
                  <a:pt x="62099" y="24068"/>
                </a:cubicBezTo>
                <a:cubicBezTo>
                  <a:pt x="62099" y="24037"/>
                  <a:pt x="62099" y="24007"/>
                  <a:pt x="62129" y="23976"/>
                </a:cubicBezTo>
                <a:cubicBezTo>
                  <a:pt x="62129" y="23976"/>
                  <a:pt x="62129" y="23946"/>
                  <a:pt x="62129" y="23946"/>
                </a:cubicBezTo>
                <a:cubicBezTo>
                  <a:pt x="62137" y="23946"/>
                  <a:pt x="62143" y="23944"/>
                  <a:pt x="62147" y="23942"/>
                </a:cubicBezTo>
                <a:lnTo>
                  <a:pt x="62147" y="23942"/>
                </a:lnTo>
                <a:cubicBezTo>
                  <a:pt x="62148" y="23944"/>
                  <a:pt x="62152" y="23946"/>
                  <a:pt x="62160" y="23946"/>
                </a:cubicBezTo>
                <a:cubicBezTo>
                  <a:pt x="62160" y="23936"/>
                  <a:pt x="62160" y="23932"/>
                  <a:pt x="62158" y="23932"/>
                </a:cubicBezTo>
                <a:cubicBezTo>
                  <a:pt x="62157" y="23932"/>
                  <a:pt x="62154" y="23938"/>
                  <a:pt x="62147" y="23942"/>
                </a:cubicBezTo>
                <a:lnTo>
                  <a:pt x="62147" y="23942"/>
                </a:lnTo>
                <a:cubicBezTo>
                  <a:pt x="62142" y="23933"/>
                  <a:pt x="62160" y="23916"/>
                  <a:pt x="62160" y="23916"/>
                </a:cubicBezTo>
                <a:cubicBezTo>
                  <a:pt x="62160" y="23885"/>
                  <a:pt x="62190" y="23855"/>
                  <a:pt x="62220" y="23855"/>
                </a:cubicBezTo>
                <a:cubicBezTo>
                  <a:pt x="62220" y="23824"/>
                  <a:pt x="62251" y="23824"/>
                  <a:pt x="62251" y="23794"/>
                </a:cubicBezTo>
                <a:cubicBezTo>
                  <a:pt x="62281" y="23764"/>
                  <a:pt x="62311" y="23733"/>
                  <a:pt x="62342" y="23733"/>
                </a:cubicBezTo>
                <a:cubicBezTo>
                  <a:pt x="62342" y="23733"/>
                  <a:pt x="62342" y="23733"/>
                  <a:pt x="62372" y="23703"/>
                </a:cubicBezTo>
                <a:lnTo>
                  <a:pt x="62403" y="23703"/>
                </a:lnTo>
                <a:cubicBezTo>
                  <a:pt x="62433" y="23672"/>
                  <a:pt x="62433" y="23672"/>
                  <a:pt x="62463" y="23672"/>
                </a:cubicBezTo>
                <a:close/>
                <a:moveTo>
                  <a:pt x="62857" y="24758"/>
                </a:moveTo>
                <a:cubicBezTo>
                  <a:pt x="62858" y="24760"/>
                  <a:pt x="62859" y="24763"/>
                  <a:pt x="62859" y="24767"/>
                </a:cubicBezTo>
                <a:lnTo>
                  <a:pt x="62828" y="24767"/>
                </a:lnTo>
                <a:cubicBezTo>
                  <a:pt x="62848" y="24767"/>
                  <a:pt x="62855" y="24767"/>
                  <a:pt x="62857" y="24758"/>
                </a:cubicBezTo>
                <a:close/>
                <a:moveTo>
                  <a:pt x="66992" y="22043"/>
                </a:moveTo>
                <a:cubicBezTo>
                  <a:pt x="67024" y="22061"/>
                  <a:pt x="67057" y="22077"/>
                  <a:pt x="67090" y="22091"/>
                </a:cubicBezTo>
                <a:lnTo>
                  <a:pt x="67090" y="22091"/>
                </a:lnTo>
                <a:cubicBezTo>
                  <a:pt x="66754" y="23163"/>
                  <a:pt x="66163" y="24082"/>
                  <a:pt x="65339" y="24846"/>
                </a:cubicBezTo>
                <a:lnTo>
                  <a:pt x="65339" y="24846"/>
                </a:lnTo>
                <a:cubicBezTo>
                  <a:pt x="65318" y="24805"/>
                  <a:pt x="65293" y="24765"/>
                  <a:pt x="65266" y="24727"/>
                </a:cubicBezTo>
                <a:lnTo>
                  <a:pt x="65266" y="24727"/>
                </a:lnTo>
                <a:cubicBezTo>
                  <a:pt x="65991" y="23935"/>
                  <a:pt x="66576" y="23032"/>
                  <a:pt x="66992" y="22043"/>
                </a:cubicBezTo>
                <a:close/>
                <a:moveTo>
                  <a:pt x="64135" y="24979"/>
                </a:moveTo>
                <a:cubicBezTo>
                  <a:pt x="64135" y="24990"/>
                  <a:pt x="64139" y="24993"/>
                  <a:pt x="64143" y="24993"/>
                </a:cubicBezTo>
                <a:cubicBezTo>
                  <a:pt x="64152" y="24993"/>
                  <a:pt x="64166" y="24979"/>
                  <a:pt x="64166" y="24979"/>
                </a:cubicBezTo>
                <a:close/>
                <a:moveTo>
                  <a:pt x="63132" y="24977"/>
                </a:moveTo>
                <a:cubicBezTo>
                  <a:pt x="63132" y="24977"/>
                  <a:pt x="63132" y="24978"/>
                  <a:pt x="63132" y="24979"/>
                </a:cubicBezTo>
                <a:cubicBezTo>
                  <a:pt x="63132" y="24979"/>
                  <a:pt x="63132" y="25010"/>
                  <a:pt x="63102" y="25040"/>
                </a:cubicBezTo>
                <a:cubicBezTo>
                  <a:pt x="63102" y="25071"/>
                  <a:pt x="63102" y="25071"/>
                  <a:pt x="63102" y="25071"/>
                </a:cubicBezTo>
                <a:cubicBezTo>
                  <a:pt x="63102" y="25131"/>
                  <a:pt x="63071" y="25192"/>
                  <a:pt x="63071" y="25223"/>
                </a:cubicBezTo>
                <a:cubicBezTo>
                  <a:pt x="63041" y="25253"/>
                  <a:pt x="63041" y="25253"/>
                  <a:pt x="63041" y="25283"/>
                </a:cubicBezTo>
                <a:cubicBezTo>
                  <a:pt x="63041" y="25277"/>
                  <a:pt x="63040" y="25275"/>
                  <a:pt x="63038" y="25275"/>
                </a:cubicBezTo>
                <a:cubicBezTo>
                  <a:pt x="63033" y="25275"/>
                  <a:pt x="63024" y="25292"/>
                  <a:pt x="63029" y="25292"/>
                </a:cubicBezTo>
                <a:cubicBezTo>
                  <a:pt x="63031" y="25292"/>
                  <a:pt x="63035" y="25290"/>
                  <a:pt x="63041" y="25283"/>
                </a:cubicBezTo>
                <a:lnTo>
                  <a:pt x="63041" y="25283"/>
                </a:lnTo>
                <a:cubicBezTo>
                  <a:pt x="63041" y="25284"/>
                  <a:pt x="63038" y="25287"/>
                  <a:pt x="63011" y="25314"/>
                </a:cubicBezTo>
                <a:cubicBezTo>
                  <a:pt x="63011" y="25314"/>
                  <a:pt x="63011" y="25344"/>
                  <a:pt x="62980" y="25344"/>
                </a:cubicBezTo>
                <a:cubicBezTo>
                  <a:pt x="62970" y="25354"/>
                  <a:pt x="62970" y="25358"/>
                  <a:pt x="62973" y="25358"/>
                </a:cubicBezTo>
                <a:cubicBezTo>
                  <a:pt x="62975" y="25358"/>
                  <a:pt x="62978" y="25357"/>
                  <a:pt x="62980" y="25356"/>
                </a:cubicBezTo>
                <a:lnTo>
                  <a:pt x="62980" y="25356"/>
                </a:lnTo>
                <a:cubicBezTo>
                  <a:pt x="62980" y="25364"/>
                  <a:pt x="62980" y="25375"/>
                  <a:pt x="62980" y="25375"/>
                </a:cubicBezTo>
                <a:cubicBezTo>
                  <a:pt x="62974" y="25379"/>
                  <a:pt x="62968" y="25383"/>
                  <a:pt x="62963" y="25388"/>
                </a:cubicBezTo>
                <a:lnTo>
                  <a:pt x="62963" y="25388"/>
                </a:lnTo>
                <a:cubicBezTo>
                  <a:pt x="62874" y="25296"/>
                  <a:pt x="62780" y="25210"/>
                  <a:pt x="62684" y="25129"/>
                </a:cubicBezTo>
                <a:lnTo>
                  <a:pt x="62684" y="25129"/>
                </a:lnTo>
                <a:cubicBezTo>
                  <a:pt x="62690" y="25129"/>
                  <a:pt x="62696" y="25129"/>
                  <a:pt x="62702" y="25130"/>
                </a:cubicBezTo>
                <a:lnTo>
                  <a:pt x="62702" y="25130"/>
                </a:lnTo>
                <a:cubicBezTo>
                  <a:pt x="62703" y="25130"/>
                  <a:pt x="62705" y="25131"/>
                  <a:pt x="62707" y="25131"/>
                </a:cubicBezTo>
                <a:cubicBezTo>
                  <a:pt x="62734" y="25136"/>
                  <a:pt x="62760" y="25138"/>
                  <a:pt x="62786" y="25138"/>
                </a:cubicBezTo>
                <a:cubicBezTo>
                  <a:pt x="62925" y="25138"/>
                  <a:pt x="63040" y="25073"/>
                  <a:pt x="63132" y="24977"/>
                </a:cubicBezTo>
                <a:close/>
                <a:moveTo>
                  <a:pt x="64682" y="24706"/>
                </a:moveTo>
                <a:cubicBezTo>
                  <a:pt x="64713" y="24736"/>
                  <a:pt x="64743" y="24736"/>
                  <a:pt x="64774" y="24736"/>
                </a:cubicBezTo>
                <a:cubicBezTo>
                  <a:pt x="64774" y="24736"/>
                  <a:pt x="64774" y="24736"/>
                  <a:pt x="64774" y="24767"/>
                </a:cubicBezTo>
                <a:lnTo>
                  <a:pt x="64834" y="24767"/>
                </a:lnTo>
                <a:cubicBezTo>
                  <a:pt x="64834" y="24797"/>
                  <a:pt x="64865" y="24827"/>
                  <a:pt x="64895" y="24827"/>
                </a:cubicBezTo>
                <a:cubicBezTo>
                  <a:pt x="64895" y="24827"/>
                  <a:pt x="64895" y="24827"/>
                  <a:pt x="64895" y="24858"/>
                </a:cubicBezTo>
                <a:cubicBezTo>
                  <a:pt x="64926" y="24858"/>
                  <a:pt x="64926" y="24858"/>
                  <a:pt x="64926" y="24888"/>
                </a:cubicBezTo>
                <a:cubicBezTo>
                  <a:pt x="64956" y="24919"/>
                  <a:pt x="64956" y="24919"/>
                  <a:pt x="64986" y="24949"/>
                </a:cubicBezTo>
                <a:cubicBezTo>
                  <a:pt x="64986" y="24949"/>
                  <a:pt x="64986" y="24979"/>
                  <a:pt x="64986" y="24979"/>
                </a:cubicBezTo>
                <a:cubicBezTo>
                  <a:pt x="64986" y="24979"/>
                  <a:pt x="65017" y="25010"/>
                  <a:pt x="65017" y="25010"/>
                </a:cubicBezTo>
                <a:cubicBezTo>
                  <a:pt x="65017" y="25040"/>
                  <a:pt x="65047" y="25071"/>
                  <a:pt x="65047" y="25101"/>
                </a:cubicBezTo>
                <a:cubicBezTo>
                  <a:pt x="65047" y="25131"/>
                  <a:pt x="65077" y="25131"/>
                  <a:pt x="65077" y="25162"/>
                </a:cubicBezTo>
                <a:cubicBezTo>
                  <a:pt x="65077" y="25192"/>
                  <a:pt x="65077" y="25223"/>
                  <a:pt x="65077" y="25253"/>
                </a:cubicBezTo>
                <a:cubicBezTo>
                  <a:pt x="65077" y="25283"/>
                  <a:pt x="65077" y="25283"/>
                  <a:pt x="65077" y="25314"/>
                </a:cubicBezTo>
                <a:cubicBezTo>
                  <a:pt x="65077" y="25314"/>
                  <a:pt x="65077" y="25344"/>
                  <a:pt x="65077" y="25344"/>
                </a:cubicBezTo>
                <a:cubicBezTo>
                  <a:pt x="65077" y="25375"/>
                  <a:pt x="65077" y="25375"/>
                  <a:pt x="65077" y="25375"/>
                </a:cubicBezTo>
                <a:cubicBezTo>
                  <a:pt x="65047" y="25405"/>
                  <a:pt x="65047" y="25435"/>
                  <a:pt x="65017" y="25466"/>
                </a:cubicBezTo>
                <a:cubicBezTo>
                  <a:pt x="65017" y="25466"/>
                  <a:pt x="65017" y="25496"/>
                  <a:pt x="64986" y="25496"/>
                </a:cubicBezTo>
                <a:cubicBezTo>
                  <a:pt x="64986" y="25527"/>
                  <a:pt x="64986" y="25527"/>
                  <a:pt x="64956" y="25557"/>
                </a:cubicBezTo>
                <a:cubicBezTo>
                  <a:pt x="64926" y="25587"/>
                  <a:pt x="64895" y="25587"/>
                  <a:pt x="64865" y="25618"/>
                </a:cubicBezTo>
                <a:cubicBezTo>
                  <a:pt x="64834" y="25648"/>
                  <a:pt x="64834" y="25648"/>
                  <a:pt x="64804" y="25648"/>
                </a:cubicBezTo>
                <a:cubicBezTo>
                  <a:pt x="64774" y="25648"/>
                  <a:pt x="64774" y="25679"/>
                  <a:pt x="64743" y="25679"/>
                </a:cubicBezTo>
                <a:cubicBezTo>
                  <a:pt x="64682" y="25679"/>
                  <a:pt x="64652" y="25679"/>
                  <a:pt x="64622" y="25709"/>
                </a:cubicBezTo>
                <a:lnTo>
                  <a:pt x="64530" y="25709"/>
                </a:lnTo>
                <a:cubicBezTo>
                  <a:pt x="64500" y="25679"/>
                  <a:pt x="64470" y="25679"/>
                  <a:pt x="64409" y="25679"/>
                </a:cubicBezTo>
                <a:lnTo>
                  <a:pt x="64378" y="25679"/>
                </a:lnTo>
                <a:cubicBezTo>
                  <a:pt x="64378" y="25679"/>
                  <a:pt x="64348" y="25648"/>
                  <a:pt x="64348" y="25648"/>
                </a:cubicBezTo>
                <a:cubicBezTo>
                  <a:pt x="64318" y="25648"/>
                  <a:pt x="64318" y="25648"/>
                  <a:pt x="64288" y="25618"/>
                </a:cubicBezTo>
                <a:lnTo>
                  <a:pt x="64288" y="25618"/>
                </a:lnTo>
                <a:cubicBezTo>
                  <a:pt x="64297" y="25628"/>
                  <a:pt x="64301" y="25631"/>
                  <a:pt x="64300" y="25631"/>
                </a:cubicBezTo>
                <a:cubicBezTo>
                  <a:pt x="64297" y="25631"/>
                  <a:pt x="64277" y="25618"/>
                  <a:pt x="64257" y="25618"/>
                </a:cubicBezTo>
                <a:cubicBezTo>
                  <a:pt x="64257" y="25618"/>
                  <a:pt x="64226" y="25587"/>
                  <a:pt x="64226" y="25587"/>
                </a:cubicBezTo>
                <a:cubicBezTo>
                  <a:pt x="64226" y="25587"/>
                  <a:pt x="64206" y="25567"/>
                  <a:pt x="64199" y="25560"/>
                </a:cubicBezTo>
                <a:lnTo>
                  <a:pt x="64199" y="25560"/>
                </a:lnTo>
                <a:cubicBezTo>
                  <a:pt x="64199" y="25504"/>
                  <a:pt x="64173" y="25443"/>
                  <a:pt x="64135" y="25405"/>
                </a:cubicBezTo>
                <a:cubicBezTo>
                  <a:pt x="64125" y="25398"/>
                  <a:pt x="64115" y="25393"/>
                  <a:pt x="64105" y="25388"/>
                </a:cubicBezTo>
                <a:lnTo>
                  <a:pt x="64105" y="25388"/>
                </a:lnTo>
                <a:cubicBezTo>
                  <a:pt x="64105" y="25384"/>
                  <a:pt x="64105" y="25379"/>
                  <a:pt x="64105" y="25375"/>
                </a:cubicBezTo>
                <a:lnTo>
                  <a:pt x="64074" y="25375"/>
                </a:lnTo>
                <a:cubicBezTo>
                  <a:pt x="64074" y="25344"/>
                  <a:pt x="64074" y="25344"/>
                  <a:pt x="64074" y="25314"/>
                </a:cubicBezTo>
                <a:cubicBezTo>
                  <a:pt x="64074" y="25314"/>
                  <a:pt x="64074" y="25283"/>
                  <a:pt x="64074" y="25283"/>
                </a:cubicBezTo>
                <a:cubicBezTo>
                  <a:pt x="64074" y="25283"/>
                  <a:pt x="64074" y="25283"/>
                  <a:pt x="64074" y="25253"/>
                </a:cubicBezTo>
                <a:cubicBezTo>
                  <a:pt x="64074" y="25223"/>
                  <a:pt x="64074" y="25192"/>
                  <a:pt x="64074" y="25192"/>
                </a:cubicBezTo>
                <a:cubicBezTo>
                  <a:pt x="64074" y="25162"/>
                  <a:pt x="64074" y="25131"/>
                  <a:pt x="64105" y="25131"/>
                </a:cubicBezTo>
                <a:cubicBezTo>
                  <a:pt x="64105" y="25101"/>
                  <a:pt x="64105" y="25071"/>
                  <a:pt x="64135" y="25040"/>
                </a:cubicBezTo>
                <a:cubicBezTo>
                  <a:pt x="64135" y="25010"/>
                  <a:pt x="64135" y="25010"/>
                  <a:pt x="64135" y="24979"/>
                </a:cubicBezTo>
                <a:cubicBezTo>
                  <a:pt x="64166" y="24949"/>
                  <a:pt x="64196" y="24919"/>
                  <a:pt x="64196" y="24919"/>
                </a:cubicBezTo>
                <a:cubicBezTo>
                  <a:pt x="64196" y="24888"/>
                  <a:pt x="64226" y="24888"/>
                  <a:pt x="64226" y="24888"/>
                </a:cubicBezTo>
                <a:cubicBezTo>
                  <a:pt x="64226" y="24869"/>
                  <a:pt x="64238" y="24851"/>
                  <a:pt x="64240" y="24846"/>
                </a:cubicBezTo>
                <a:lnTo>
                  <a:pt x="64240" y="24846"/>
                </a:lnTo>
                <a:cubicBezTo>
                  <a:pt x="64265" y="24827"/>
                  <a:pt x="64287" y="24823"/>
                  <a:pt x="64287" y="24797"/>
                </a:cubicBezTo>
                <a:cubicBezTo>
                  <a:pt x="64318" y="24797"/>
                  <a:pt x="64318" y="24797"/>
                  <a:pt x="64348" y="24767"/>
                </a:cubicBezTo>
                <a:cubicBezTo>
                  <a:pt x="64378" y="24767"/>
                  <a:pt x="64409" y="24736"/>
                  <a:pt x="64439" y="24736"/>
                </a:cubicBezTo>
                <a:cubicBezTo>
                  <a:pt x="64439" y="24736"/>
                  <a:pt x="64470" y="24706"/>
                  <a:pt x="64470" y="24706"/>
                </a:cubicBezTo>
                <a:close/>
                <a:moveTo>
                  <a:pt x="72093" y="25908"/>
                </a:moveTo>
                <a:cubicBezTo>
                  <a:pt x="72102" y="25908"/>
                  <a:pt x="72129" y="25922"/>
                  <a:pt x="72129" y="25922"/>
                </a:cubicBezTo>
                <a:lnTo>
                  <a:pt x="72190" y="25922"/>
                </a:lnTo>
                <a:cubicBezTo>
                  <a:pt x="72220" y="25922"/>
                  <a:pt x="72251" y="25952"/>
                  <a:pt x="72281" y="25952"/>
                </a:cubicBezTo>
                <a:lnTo>
                  <a:pt x="72312" y="25952"/>
                </a:lnTo>
                <a:cubicBezTo>
                  <a:pt x="72322" y="25962"/>
                  <a:pt x="72322" y="25966"/>
                  <a:pt x="72317" y="25966"/>
                </a:cubicBezTo>
                <a:cubicBezTo>
                  <a:pt x="72308" y="25966"/>
                  <a:pt x="72281" y="25952"/>
                  <a:pt x="72281" y="25952"/>
                </a:cubicBezTo>
                <a:lnTo>
                  <a:pt x="72281" y="25952"/>
                </a:lnTo>
                <a:cubicBezTo>
                  <a:pt x="72281" y="25952"/>
                  <a:pt x="72312" y="25982"/>
                  <a:pt x="72312" y="25982"/>
                </a:cubicBezTo>
                <a:cubicBezTo>
                  <a:pt x="72342" y="25982"/>
                  <a:pt x="72372" y="26013"/>
                  <a:pt x="72372" y="26013"/>
                </a:cubicBezTo>
                <a:cubicBezTo>
                  <a:pt x="72403" y="26013"/>
                  <a:pt x="72403" y="26013"/>
                  <a:pt x="72403" y="26043"/>
                </a:cubicBezTo>
                <a:cubicBezTo>
                  <a:pt x="72433" y="26074"/>
                  <a:pt x="72464" y="26104"/>
                  <a:pt x="72464" y="26104"/>
                </a:cubicBezTo>
                <a:cubicBezTo>
                  <a:pt x="72464" y="26134"/>
                  <a:pt x="72494" y="26134"/>
                  <a:pt x="72494" y="26134"/>
                </a:cubicBezTo>
                <a:cubicBezTo>
                  <a:pt x="72494" y="26165"/>
                  <a:pt x="72524" y="26195"/>
                  <a:pt x="72524" y="26226"/>
                </a:cubicBezTo>
                <a:cubicBezTo>
                  <a:pt x="72524" y="26226"/>
                  <a:pt x="72524" y="26256"/>
                  <a:pt x="72555" y="26256"/>
                </a:cubicBezTo>
                <a:cubicBezTo>
                  <a:pt x="72555" y="26286"/>
                  <a:pt x="72555" y="26317"/>
                  <a:pt x="72555" y="26347"/>
                </a:cubicBezTo>
                <a:cubicBezTo>
                  <a:pt x="72555" y="26378"/>
                  <a:pt x="72555" y="26378"/>
                  <a:pt x="72555" y="26378"/>
                </a:cubicBezTo>
                <a:cubicBezTo>
                  <a:pt x="72555" y="26408"/>
                  <a:pt x="72555" y="26438"/>
                  <a:pt x="72555" y="26469"/>
                </a:cubicBezTo>
                <a:cubicBezTo>
                  <a:pt x="72555" y="26469"/>
                  <a:pt x="72555" y="26499"/>
                  <a:pt x="72524" y="26499"/>
                </a:cubicBezTo>
                <a:cubicBezTo>
                  <a:pt x="72524" y="26499"/>
                  <a:pt x="72524" y="26518"/>
                  <a:pt x="72524" y="26530"/>
                </a:cubicBezTo>
                <a:cubicBezTo>
                  <a:pt x="72524" y="26524"/>
                  <a:pt x="72524" y="26521"/>
                  <a:pt x="72524" y="26521"/>
                </a:cubicBezTo>
                <a:cubicBezTo>
                  <a:pt x="72523" y="26521"/>
                  <a:pt x="72518" y="26560"/>
                  <a:pt x="72494" y="26560"/>
                </a:cubicBezTo>
                <a:cubicBezTo>
                  <a:pt x="72494" y="26560"/>
                  <a:pt x="72494" y="26590"/>
                  <a:pt x="72464" y="26590"/>
                </a:cubicBezTo>
                <a:cubicBezTo>
                  <a:pt x="72464" y="26590"/>
                  <a:pt x="72444" y="26610"/>
                  <a:pt x="72452" y="26618"/>
                </a:cubicBezTo>
                <a:lnTo>
                  <a:pt x="72452" y="26618"/>
                </a:lnTo>
                <a:cubicBezTo>
                  <a:pt x="72446" y="26619"/>
                  <a:pt x="72440" y="26621"/>
                  <a:pt x="72433" y="26621"/>
                </a:cubicBezTo>
                <a:cubicBezTo>
                  <a:pt x="72433" y="26651"/>
                  <a:pt x="72433" y="26651"/>
                  <a:pt x="72403" y="26651"/>
                </a:cubicBezTo>
                <a:cubicBezTo>
                  <a:pt x="72403" y="26682"/>
                  <a:pt x="72372" y="26682"/>
                  <a:pt x="72372" y="26682"/>
                </a:cubicBezTo>
                <a:cubicBezTo>
                  <a:pt x="72364" y="26690"/>
                  <a:pt x="72353" y="26701"/>
                  <a:pt x="72342" y="26712"/>
                </a:cubicBezTo>
                <a:cubicBezTo>
                  <a:pt x="72312" y="26712"/>
                  <a:pt x="72281" y="26712"/>
                  <a:pt x="72251" y="26742"/>
                </a:cubicBezTo>
                <a:lnTo>
                  <a:pt x="72190" y="26742"/>
                </a:lnTo>
                <a:cubicBezTo>
                  <a:pt x="72160" y="26742"/>
                  <a:pt x="72160" y="26742"/>
                  <a:pt x="72129" y="26773"/>
                </a:cubicBezTo>
                <a:lnTo>
                  <a:pt x="72099" y="26773"/>
                </a:lnTo>
                <a:cubicBezTo>
                  <a:pt x="72084" y="26758"/>
                  <a:pt x="72069" y="26758"/>
                  <a:pt x="72053" y="26758"/>
                </a:cubicBezTo>
                <a:cubicBezTo>
                  <a:pt x="72038" y="26758"/>
                  <a:pt x="72023" y="26758"/>
                  <a:pt x="72008" y="26742"/>
                </a:cubicBezTo>
                <a:lnTo>
                  <a:pt x="71947" y="26742"/>
                </a:lnTo>
                <a:cubicBezTo>
                  <a:pt x="71947" y="26742"/>
                  <a:pt x="71917" y="26712"/>
                  <a:pt x="71917" y="26712"/>
                </a:cubicBezTo>
                <a:lnTo>
                  <a:pt x="71886" y="26712"/>
                </a:lnTo>
                <a:cubicBezTo>
                  <a:pt x="71856" y="26682"/>
                  <a:pt x="71826" y="26652"/>
                  <a:pt x="71796" y="26651"/>
                </a:cubicBezTo>
                <a:lnTo>
                  <a:pt x="71796" y="26651"/>
                </a:lnTo>
                <a:cubicBezTo>
                  <a:pt x="71789" y="26631"/>
                  <a:pt x="71778" y="26611"/>
                  <a:pt x="71765" y="26590"/>
                </a:cubicBezTo>
                <a:cubicBezTo>
                  <a:pt x="71765" y="26590"/>
                  <a:pt x="71765" y="26560"/>
                  <a:pt x="71765" y="26560"/>
                </a:cubicBezTo>
                <a:lnTo>
                  <a:pt x="71734" y="26560"/>
                </a:lnTo>
                <a:cubicBezTo>
                  <a:pt x="71734" y="26560"/>
                  <a:pt x="71734" y="26530"/>
                  <a:pt x="71734" y="26530"/>
                </a:cubicBezTo>
                <a:cubicBezTo>
                  <a:pt x="71734" y="26530"/>
                  <a:pt x="71715" y="26491"/>
                  <a:pt x="71722" y="26491"/>
                </a:cubicBezTo>
                <a:cubicBezTo>
                  <a:pt x="71724" y="26491"/>
                  <a:pt x="71728" y="26493"/>
                  <a:pt x="71734" y="26499"/>
                </a:cubicBezTo>
                <a:cubicBezTo>
                  <a:pt x="71734" y="26491"/>
                  <a:pt x="71734" y="26480"/>
                  <a:pt x="71734" y="26469"/>
                </a:cubicBezTo>
                <a:cubicBezTo>
                  <a:pt x="71704" y="26469"/>
                  <a:pt x="71704" y="26438"/>
                  <a:pt x="71704" y="26438"/>
                </a:cubicBezTo>
                <a:cubicBezTo>
                  <a:pt x="71704" y="26438"/>
                  <a:pt x="71704" y="26432"/>
                  <a:pt x="71704" y="26426"/>
                </a:cubicBezTo>
                <a:lnTo>
                  <a:pt x="71704" y="26426"/>
                </a:lnTo>
                <a:cubicBezTo>
                  <a:pt x="71719" y="26390"/>
                  <a:pt x="71718" y="26348"/>
                  <a:pt x="71704" y="26308"/>
                </a:cubicBezTo>
                <a:lnTo>
                  <a:pt x="71704" y="26308"/>
                </a:lnTo>
                <a:cubicBezTo>
                  <a:pt x="71704" y="26286"/>
                  <a:pt x="71707" y="26286"/>
                  <a:pt x="71734" y="26286"/>
                </a:cubicBezTo>
                <a:cubicBezTo>
                  <a:pt x="71734" y="26271"/>
                  <a:pt x="71732" y="26263"/>
                  <a:pt x="71730" y="26260"/>
                </a:cubicBezTo>
                <a:lnTo>
                  <a:pt x="71730" y="26260"/>
                </a:lnTo>
                <a:cubicBezTo>
                  <a:pt x="71731" y="26259"/>
                  <a:pt x="71733" y="26258"/>
                  <a:pt x="71734" y="26256"/>
                </a:cubicBezTo>
                <a:cubicBezTo>
                  <a:pt x="71734" y="26256"/>
                  <a:pt x="71734" y="26226"/>
                  <a:pt x="71734" y="26195"/>
                </a:cubicBezTo>
                <a:cubicBezTo>
                  <a:pt x="71765" y="26195"/>
                  <a:pt x="71765" y="26165"/>
                  <a:pt x="71765" y="26165"/>
                </a:cubicBezTo>
                <a:cubicBezTo>
                  <a:pt x="71765" y="26158"/>
                  <a:pt x="71766" y="26152"/>
                  <a:pt x="71768" y="26146"/>
                </a:cubicBezTo>
                <a:lnTo>
                  <a:pt x="71768" y="26146"/>
                </a:lnTo>
                <a:cubicBezTo>
                  <a:pt x="71769" y="26147"/>
                  <a:pt x="71770" y="26147"/>
                  <a:pt x="71771" y="26147"/>
                </a:cubicBezTo>
                <a:cubicBezTo>
                  <a:pt x="71780" y="26147"/>
                  <a:pt x="71795" y="26126"/>
                  <a:pt x="71795" y="26104"/>
                </a:cubicBezTo>
                <a:cubicBezTo>
                  <a:pt x="71795" y="26104"/>
                  <a:pt x="71795" y="26104"/>
                  <a:pt x="71795" y="26074"/>
                </a:cubicBezTo>
                <a:cubicBezTo>
                  <a:pt x="71795" y="26074"/>
                  <a:pt x="71855" y="26014"/>
                  <a:pt x="71856" y="26013"/>
                </a:cubicBezTo>
                <a:lnTo>
                  <a:pt x="71856" y="26013"/>
                </a:lnTo>
                <a:cubicBezTo>
                  <a:pt x="71855" y="26013"/>
                  <a:pt x="71826" y="26043"/>
                  <a:pt x="71856" y="26043"/>
                </a:cubicBezTo>
                <a:cubicBezTo>
                  <a:pt x="71856" y="26013"/>
                  <a:pt x="71856" y="26013"/>
                  <a:pt x="71856" y="26013"/>
                </a:cubicBezTo>
                <a:cubicBezTo>
                  <a:pt x="71856" y="26013"/>
                  <a:pt x="71886" y="26013"/>
                  <a:pt x="71886" y="25982"/>
                </a:cubicBezTo>
                <a:lnTo>
                  <a:pt x="71917" y="25982"/>
                </a:lnTo>
                <a:cubicBezTo>
                  <a:pt x="71917" y="25952"/>
                  <a:pt x="71917" y="25952"/>
                  <a:pt x="71947" y="25952"/>
                </a:cubicBezTo>
                <a:cubicBezTo>
                  <a:pt x="71977" y="25952"/>
                  <a:pt x="71977" y="25922"/>
                  <a:pt x="72008" y="25922"/>
                </a:cubicBezTo>
                <a:lnTo>
                  <a:pt x="72099" y="25922"/>
                </a:lnTo>
                <a:cubicBezTo>
                  <a:pt x="72089" y="25912"/>
                  <a:pt x="72089" y="25908"/>
                  <a:pt x="72093" y="25908"/>
                </a:cubicBezTo>
                <a:close/>
                <a:moveTo>
                  <a:pt x="61438" y="25255"/>
                </a:moveTo>
                <a:lnTo>
                  <a:pt x="61438" y="25255"/>
                </a:lnTo>
                <a:cubicBezTo>
                  <a:pt x="61632" y="25376"/>
                  <a:pt x="61814" y="25520"/>
                  <a:pt x="61980" y="25684"/>
                </a:cubicBezTo>
                <a:lnTo>
                  <a:pt x="61980" y="25684"/>
                </a:lnTo>
                <a:cubicBezTo>
                  <a:pt x="61732" y="26089"/>
                  <a:pt x="61441" y="26481"/>
                  <a:pt x="61119" y="26840"/>
                </a:cubicBezTo>
                <a:lnTo>
                  <a:pt x="61119" y="26840"/>
                </a:lnTo>
                <a:cubicBezTo>
                  <a:pt x="61187" y="26651"/>
                  <a:pt x="61236" y="26454"/>
                  <a:pt x="61278" y="26256"/>
                </a:cubicBezTo>
                <a:cubicBezTo>
                  <a:pt x="61351" y="25942"/>
                  <a:pt x="61404" y="25608"/>
                  <a:pt x="61438" y="25255"/>
                </a:cubicBezTo>
                <a:close/>
                <a:moveTo>
                  <a:pt x="30096" y="26781"/>
                </a:moveTo>
                <a:cubicBezTo>
                  <a:pt x="30070" y="26819"/>
                  <a:pt x="30046" y="26858"/>
                  <a:pt x="30024" y="26898"/>
                </a:cubicBezTo>
                <a:lnTo>
                  <a:pt x="30024" y="26898"/>
                </a:lnTo>
                <a:cubicBezTo>
                  <a:pt x="30058" y="26869"/>
                  <a:pt x="30085" y="26827"/>
                  <a:pt x="30096" y="26781"/>
                </a:cubicBezTo>
                <a:close/>
                <a:moveTo>
                  <a:pt x="61951" y="11203"/>
                </a:moveTo>
                <a:cubicBezTo>
                  <a:pt x="62539" y="11203"/>
                  <a:pt x="63132" y="11317"/>
                  <a:pt x="63679" y="11514"/>
                </a:cubicBezTo>
                <a:cubicBezTo>
                  <a:pt x="65047" y="12001"/>
                  <a:pt x="66202" y="12912"/>
                  <a:pt x="67296" y="13824"/>
                </a:cubicBezTo>
                <a:cubicBezTo>
                  <a:pt x="68147" y="14523"/>
                  <a:pt x="69059" y="15314"/>
                  <a:pt x="69546" y="16347"/>
                </a:cubicBezTo>
                <a:cubicBezTo>
                  <a:pt x="69789" y="16894"/>
                  <a:pt x="69910" y="17472"/>
                  <a:pt x="69880" y="18049"/>
                </a:cubicBezTo>
                <a:cubicBezTo>
                  <a:pt x="69822" y="18660"/>
                  <a:pt x="69596" y="19244"/>
                  <a:pt x="69364" y="19826"/>
                </a:cubicBezTo>
                <a:lnTo>
                  <a:pt x="69364" y="19826"/>
                </a:lnTo>
                <a:cubicBezTo>
                  <a:pt x="69333" y="19857"/>
                  <a:pt x="69315" y="19903"/>
                  <a:pt x="69313" y="19952"/>
                </a:cubicBezTo>
                <a:lnTo>
                  <a:pt x="69313" y="19952"/>
                </a:lnTo>
                <a:cubicBezTo>
                  <a:pt x="69107" y="20454"/>
                  <a:pt x="68903" y="20984"/>
                  <a:pt x="68755" y="21514"/>
                </a:cubicBezTo>
                <a:cubicBezTo>
                  <a:pt x="68603" y="21970"/>
                  <a:pt x="68482" y="22457"/>
                  <a:pt x="68573" y="22913"/>
                </a:cubicBezTo>
                <a:cubicBezTo>
                  <a:pt x="68587" y="23024"/>
                  <a:pt x="68613" y="23128"/>
                  <a:pt x="68653" y="23227"/>
                </a:cubicBezTo>
                <a:lnTo>
                  <a:pt x="68653" y="23227"/>
                </a:lnTo>
                <a:cubicBezTo>
                  <a:pt x="68610" y="23220"/>
                  <a:pt x="68567" y="23217"/>
                  <a:pt x="68524" y="23217"/>
                </a:cubicBezTo>
                <a:cubicBezTo>
                  <a:pt x="68449" y="23217"/>
                  <a:pt x="68373" y="23227"/>
                  <a:pt x="68299" y="23247"/>
                </a:cubicBezTo>
                <a:cubicBezTo>
                  <a:pt x="68208" y="23277"/>
                  <a:pt x="68147" y="23308"/>
                  <a:pt x="68056" y="23368"/>
                </a:cubicBezTo>
                <a:cubicBezTo>
                  <a:pt x="67995" y="23399"/>
                  <a:pt x="67904" y="23460"/>
                  <a:pt x="67844" y="23520"/>
                </a:cubicBezTo>
                <a:cubicBezTo>
                  <a:pt x="67764" y="23620"/>
                  <a:pt x="67723" y="23746"/>
                  <a:pt x="67696" y="23873"/>
                </a:cubicBezTo>
                <a:lnTo>
                  <a:pt x="67696" y="23873"/>
                </a:lnTo>
                <a:cubicBezTo>
                  <a:pt x="67694" y="23877"/>
                  <a:pt x="67693" y="23881"/>
                  <a:pt x="67692" y="23885"/>
                </a:cubicBezTo>
                <a:cubicBezTo>
                  <a:pt x="67691" y="23890"/>
                  <a:pt x="67691" y="23895"/>
                  <a:pt x="67690" y="23900"/>
                </a:cubicBezTo>
                <a:lnTo>
                  <a:pt x="67690" y="23900"/>
                </a:lnTo>
                <a:cubicBezTo>
                  <a:pt x="67681" y="23946"/>
                  <a:pt x="67674" y="23991"/>
                  <a:pt x="67667" y="24035"/>
                </a:cubicBezTo>
                <a:lnTo>
                  <a:pt x="67667" y="24035"/>
                </a:lnTo>
                <a:cubicBezTo>
                  <a:pt x="67378" y="24355"/>
                  <a:pt x="67070" y="24660"/>
                  <a:pt x="66747" y="24948"/>
                </a:cubicBezTo>
                <a:lnTo>
                  <a:pt x="66747" y="24948"/>
                </a:lnTo>
                <a:cubicBezTo>
                  <a:pt x="66995" y="24651"/>
                  <a:pt x="67239" y="24347"/>
                  <a:pt x="67479" y="24037"/>
                </a:cubicBezTo>
                <a:cubicBezTo>
                  <a:pt x="67573" y="23924"/>
                  <a:pt x="67562" y="23847"/>
                  <a:pt x="67512" y="23847"/>
                </a:cubicBezTo>
                <a:cubicBezTo>
                  <a:pt x="67480" y="23847"/>
                  <a:pt x="67434" y="23876"/>
                  <a:pt x="67388" y="23946"/>
                </a:cubicBezTo>
                <a:cubicBezTo>
                  <a:pt x="66988" y="24465"/>
                  <a:pt x="66577" y="24967"/>
                  <a:pt x="66156" y="25447"/>
                </a:cubicBezTo>
                <a:lnTo>
                  <a:pt x="66156" y="25447"/>
                </a:lnTo>
                <a:cubicBezTo>
                  <a:pt x="65495" y="25974"/>
                  <a:pt x="64786" y="26442"/>
                  <a:pt x="64058" y="26856"/>
                </a:cubicBezTo>
                <a:lnTo>
                  <a:pt x="64058" y="26856"/>
                </a:lnTo>
                <a:cubicBezTo>
                  <a:pt x="64033" y="26856"/>
                  <a:pt x="64008" y="26859"/>
                  <a:pt x="63983" y="26864"/>
                </a:cubicBezTo>
                <a:cubicBezTo>
                  <a:pt x="63927" y="26875"/>
                  <a:pt x="63875" y="26891"/>
                  <a:pt x="63826" y="26912"/>
                </a:cubicBezTo>
                <a:lnTo>
                  <a:pt x="63826" y="26912"/>
                </a:lnTo>
                <a:cubicBezTo>
                  <a:pt x="63765" y="26709"/>
                  <a:pt x="63689" y="26511"/>
                  <a:pt x="63597" y="26320"/>
                </a:cubicBezTo>
                <a:lnTo>
                  <a:pt x="63597" y="26320"/>
                </a:lnTo>
                <a:cubicBezTo>
                  <a:pt x="63726" y="26157"/>
                  <a:pt x="63856" y="26005"/>
                  <a:pt x="63985" y="25855"/>
                </a:cubicBezTo>
                <a:lnTo>
                  <a:pt x="63985" y="25855"/>
                </a:lnTo>
                <a:cubicBezTo>
                  <a:pt x="64134" y="25985"/>
                  <a:pt x="64342" y="26047"/>
                  <a:pt x="64547" y="26047"/>
                </a:cubicBezTo>
                <a:cubicBezTo>
                  <a:pt x="64635" y="26047"/>
                  <a:pt x="64722" y="26035"/>
                  <a:pt x="64804" y="26013"/>
                </a:cubicBezTo>
                <a:cubicBezTo>
                  <a:pt x="65169" y="25922"/>
                  <a:pt x="65442" y="25648"/>
                  <a:pt x="65442" y="25253"/>
                </a:cubicBezTo>
                <a:cubicBezTo>
                  <a:pt x="65442" y="25241"/>
                  <a:pt x="65442" y="25229"/>
                  <a:pt x="65441" y="25217"/>
                </a:cubicBezTo>
                <a:lnTo>
                  <a:pt x="65441" y="25217"/>
                </a:lnTo>
                <a:cubicBezTo>
                  <a:pt x="65452" y="25210"/>
                  <a:pt x="65463" y="25202"/>
                  <a:pt x="65473" y="25192"/>
                </a:cubicBezTo>
                <a:cubicBezTo>
                  <a:pt x="66410" y="24372"/>
                  <a:pt x="67065" y="23354"/>
                  <a:pt x="67438" y="22166"/>
                </a:cubicBezTo>
                <a:lnTo>
                  <a:pt x="67438" y="22166"/>
                </a:lnTo>
                <a:cubicBezTo>
                  <a:pt x="67445" y="22166"/>
                  <a:pt x="67452" y="22166"/>
                  <a:pt x="67459" y="22166"/>
                </a:cubicBezTo>
                <a:cubicBezTo>
                  <a:pt x="67716" y="22166"/>
                  <a:pt x="67957" y="22017"/>
                  <a:pt x="68087" y="21758"/>
                </a:cubicBezTo>
                <a:cubicBezTo>
                  <a:pt x="68208" y="21484"/>
                  <a:pt x="68117" y="21089"/>
                  <a:pt x="67904" y="20876"/>
                </a:cubicBezTo>
                <a:cubicBezTo>
                  <a:pt x="67783" y="20754"/>
                  <a:pt x="67631" y="20694"/>
                  <a:pt x="67479" y="20663"/>
                </a:cubicBezTo>
                <a:cubicBezTo>
                  <a:pt x="67327" y="20663"/>
                  <a:pt x="67205" y="20694"/>
                  <a:pt x="67084" y="20754"/>
                </a:cubicBezTo>
                <a:cubicBezTo>
                  <a:pt x="66780" y="20906"/>
                  <a:pt x="66567" y="21210"/>
                  <a:pt x="66628" y="21545"/>
                </a:cubicBezTo>
                <a:cubicBezTo>
                  <a:pt x="66633" y="21564"/>
                  <a:pt x="66639" y="21582"/>
                  <a:pt x="66647" y="21598"/>
                </a:cubicBezTo>
                <a:lnTo>
                  <a:pt x="66647" y="21598"/>
                </a:lnTo>
                <a:cubicBezTo>
                  <a:pt x="66647" y="21621"/>
                  <a:pt x="66650" y="21643"/>
                  <a:pt x="66658" y="21666"/>
                </a:cubicBezTo>
                <a:cubicBezTo>
                  <a:pt x="66673" y="21712"/>
                  <a:pt x="66695" y="21756"/>
                  <a:pt x="66721" y="21796"/>
                </a:cubicBezTo>
                <a:lnTo>
                  <a:pt x="66721" y="21796"/>
                </a:lnTo>
                <a:cubicBezTo>
                  <a:pt x="66708" y="21811"/>
                  <a:pt x="66697" y="21828"/>
                  <a:pt x="66688" y="21849"/>
                </a:cubicBezTo>
                <a:cubicBezTo>
                  <a:pt x="66275" y="22823"/>
                  <a:pt x="65718" y="23711"/>
                  <a:pt x="65018" y="24486"/>
                </a:cubicBezTo>
                <a:lnTo>
                  <a:pt x="65018" y="24486"/>
                </a:lnTo>
                <a:cubicBezTo>
                  <a:pt x="64988" y="24466"/>
                  <a:pt x="64957" y="24448"/>
                  <a:pt x="64926" y="24432"/>
                </a:cubicBezTo>
                <a:cubicBezTo>
                  <a:pt x="64814" y="24377"/>
                  <a:pt x="64694" y="24349"/>
                  <a:pt x="64576" y="24349"/>
                </a:cubicBezTo>
                <a:cubicBezTo>
                  <a:pt x="64370" y="24349"/>
                  <a:pt x="64168" y="24430"/>
                  <a:pt x="64014" y="24584"/>
                </a:cubicBezTo>
                <a:cubicBezTo>
                  <a:pt x="63759" y="24839"/>
                  <a:pt x="63636" y="25200"/>
                  <a:pt x="63768" y="25543"/>
                </a:cubicBezTo>
                <a:lnTo>
                  <a:pt x="63768" y="25543"/>
                </a:lnTo>
                <a:cubicBezTo>
                  <a:pt x="63647" y="25681"/>
                  <a:pt x="63527" y="25821"/>
                  <a:pt x="63406" y="25967"/>
                </a:cubicBezTo>
                <a:lnTo>
                  <a:pt x="63406" y="25967"/>
                </a:lnTo>
                <a:cubicBezTo>
                  <a:pt x="63340" y="25858"/>
                  <a:pt x="63269" y="25752"/>
                  <a:pt x="63193" y="25648"/>
                </a:cubicBezTo>
                <a:cubicBezTo>
                  <a:pt x="63375" y="25496"/>
                  <a:pt x="63467" y="25223"/>
                  <a:pt x="63497" y="25010"/>
                </a:cubicBezTo>
                <a:cubicBezTo>
                  <a:pt x="63523" y="24799"/>
                  <a:pt x="63504" y="24566"/>
                  <a:pt x="63400" y="24389"/>
                </a:cubicBezTo>
                <a:lnTo>
                  <a:pt x="63400" y="24389"/>
                </a:lnTo>
                <a:cubicBezTo>
                  <a:pt x="63418" y="24271"/>
                  <a:pt x="63428" y="24146"/>
                  <a:pt x="63406" y="24037"/>
                </a:cubicBezTo>
                <a:cubicBezTo>
                  <a:pt x="63406" y="23824"/>
                  <a:pt x="63284" y="23672"/>
                  <a:pt x="63163" y="23520"/>
                </a:cubicBezTo>
                <a:cubicBezTo>
                  <a:pt x="63011" y="23429"/>
                  <a:pt x="62859" y="23338"/>
                  <a:pt x="62676" y="23308"/>
                </a:cubicBezTo>
                <a:cubicBezTo>
                  <a:pt x="62644" y="23302"/>
                  <a:pt x="62612" y="23300"/>
                  <a:pt x="62579" y="23300"/>
                </a:cubicBezTo>
                <a:cubicBezTo>
                  <a:pt x="62556" y="23300"/>
                  <a:pt x="62532" y="23301"/>
                  <a:pt x="62509" y="23304"/>
                </a:cubicBezTo>
                <a:lnTo>
                  <a:pt x="62509" y="23304"/>
                </a:lnTo>
                <a:cubicBezTo>
                  <a:pt x="62857" y="22632"/>
                  <a:pt x="62892" y="21824"/>
                  <a:pt x="62615" y="21119"/>
                </a:cubicBezTo>
                <a:cubicBezTo>
                  <a:pt x="62609" y="21098"/>
                  <a:pt x="62601" y="21081"/>
                  <a:pt x="62590" y="21067"/>
                </a:cubicBezTo>
                <a:lnTo>
                  <a:pt x="62590" y="21067"/>
                </a:lnTo>
                <a:cubicBezTo>
                  <a:pt x="62725" y="20978"/>
                  <a:pt x="62833" y="20862"/>
                  <a:pt x="62889" y="20694"/>
                </a:cubicBezTo>
                <a:cubicBezTo>
                  <a:pt x="62919" y="20542"/>
                  <a:pt x="62919" y="20390"/>
                  <a:pt x="62859" y="20238"/>
                </a:cubicBezTo>
                <a:cubicBezTo>
                  <a:pt x="62745" y="19953"/>
                  <a:pt x="62471" y="19749"/>
                  <a:pt x="62162" y="19749"/>
                </a:cubicBezTo>
                <a:cubicBezTo>
                  <a:pt x="62141" y="19749"/>
                  <a:pt x="62120" y="19749"/>
                  <a:pt x="62099" y="19751"/>
                </a:cubicBezTo>
                <a:cubicBezTo>
                  <a:pt x="61886" y="19751"/>
                  <a:pt x="61643" y="19873"/>
                  <a:pt x="61521" y="20086"/>
                </a:cubicBezTo>
                <a:cubicBezTo>
                  <a:pt x="61430" y="20207"/>
                  <a:pt x="61369" y="20359"/>
                  <a:pt x="61400" y="20511"/>
                </a:cubicBezTo>
                <a:cubicBezTo>
                  <a:pt x="61400" y="20658"/>
                  <a:pt x="61485" y="20805"/>
                  <a:pt x="61572" y="20951"/>
                </a:cubicBezTo>
                <a:lnTo>
                  <a:pt x="61572" y="20951"/>
                </a:lnTo>
                <a:cubicBezTo>
                  <a:pt x="61575" y="20957"/>
                  <a:pt x="61579" y="20962"/>
                  <a:pt x="61582" y="20967"/>
                </a:cubicBezTo>
                <a:cubicBezTo>
                  <a:pt x="61674" y="21071"/>
                  <a:pt x="61792" y="21139"/>
                  <a:pt x="61920" y="21175"/>
                </a:cubicBezTo>
                <a:lnTo>
                  <a:pt x="61920" y="21175"/>
                </a:lnTo>
                <a:cubicBezTo>
                  <a:pt x="61970" y="22077"/>
                  <a:pt x="61825" y="22951"/>
                  <a:pt x="61513" y="23797"/>
                </a:cubicBezTo>
                <a:lnTo>
                  <a:pt x="61513" y="23797"/>
                </a:lnTo>
                <a:cubicBezTo>
                  <a:pt x="61433" y="23767"/>
                  <a:pt x="61350" y="23752"/>
                  <a:pt x="61267" y="23752"/>
                </a:cubicBezTo>
                <a:cubicBezTo>
                  <a:pt x="61188" y="23752"/>
                  <a:pt x="61110" y="23766"/>
                  <a:pt x="61035" y="23794"/>
                </a:cubicBezTo>
                <a:cubicBezTo>
                  <a:pt x="60913" y="23824"/>
                  <a:pt x="60792" y="23916"/>
                  <a:pt x="60731" y="24007"/>
                </a:cubicBezTo>
                <a:cubicBezTo>
                  <a:pt x="60640" y="24128"/>
                  <a:pt x="60609" y="24280"/>
                  <a:pt x="60640" y="24402"/>
                </a:cubicBezTo>
                <a:cubicBezTo>
                  <a:pt x="60640" y="24554"/>
                  <a:pt x="60701" y="24675"/>
                  <a:pt x="60792" y="24797"/>
                </a:cubicBezTo>
                <a:cubicBezTo>
                  <a:pt x="60870" y="24902"/>
                  <a:pt x="60971" y="24984"/>
                  <a:pt x="61095" y="25024"/>
                </a:cubicBezTo>
                <a:lnTo>
                  <a:pt x="61095" y="25024"/>
                </a:lnTo>
                <a:cubicBezTo>
                  <a:pt x="61088" y="25398"/>
                  <a:pt x="61029" y="25795"/>
                  <a:pt x="60944" y="26165"/>
                </a:cubicBezTo>
                <a:cubicBezTo>
                  <a:pt x="60873" y="26447"/>
                  <a:pt x="60785" y="26747"/>
                  <a:pt x="60636" y="27009"/>
                </a:cubicBezTo>
                <a:lnTo>
                  <a:pt x="60636" y="27009"/>
                </a:lnTo>
                <a:cubicBezTo>
                  <a:pt x="60483" y="26781"/>
                  <a:pt x="60228" y="26621"/>
                  <a:pt x="59941" y="26621"/>
                </a:cubicBezTo>
                <a:cubicBezTo>
                  <a:pt x="59907" y="26617"/>
                  <a:pt x="59873" y="26615"/>
                  <a:pt x="59838" y="26615"/>
                </a:cubicBezTo>
                <a:cubicBezTo>
                  <a:pt x="59687" y="26615"/>
                  <a:pt x="59531" y="26652"/>
                  <a:pt x="59389" y="26731"/>
                </a:cubicBezTo>
                <a:lnTo>
                  <a:pt x="59389" y="26731"/>
                </a:lnTo>
                <a:cubicBezTo>
                  <a:pt x="58166" y="24999"/>
                  <a:pt x="57352" y="23010"/>
                  <a:pt x="57175" y="20876"/>
                </a:cubicBezTo>
                <a:cubicBezTo>
                  <a:pt x="57168" y="20765"/>
                  <a:pt x="57162" y="20654"/>
                  <a:pt x="57158" y="20543"/>
                </a:cubicBezTo>
                <a:lnTo>
                  <a:pt x="57158" y="20543"/>
                </a:lnTo>
                <a:cubicBezTo>
                  <a:pt x="57167" y="20508"/>
                  <a:pt x="57166" y="20471"/>
                  <a:pt x="57155" y="20437"/>
                </a:cubicBezTo>
                <a:lnTo>
                  <a:pt x="57155" y="20437"/>
                </a:lnTo>
                <a:cubicBezTo>
                  <a:pt x="57134" y="19611"/>
                  <a:pt x="57193" y="18789"/>
                  <a:pt x="57296" y="17988"/>
                </a:cubicBezTo>
                <a:cubicBezTo>
                  <a:pt x="57418" y="16864"/>
                  <a:pt x="57600" y="15739"/>
                  <a:pt x="57935" y="14675"/>
                </a:cubicBezTo>
                <a:cubicBezTo>
                  <a:pt x="58330" y="13429"/>
                  <a:pt x="58998" y="12153"/>
                  <a:pt x="60245" y="11575"/>
                </a:cubicBezTo>
                <a:cubicBezTo>
                  <a:pt x="60777" y="11317"/>
                  <a:pt x="61362" y="11203"/>
                  <a:pt x="61951" y="11203"/>
                </a:cubicBezTo>
                <a:close/>
                <a:moveTo>
                  <a:pt x="64944" y="26739"/>
                </a:moveTo>
                <a:lnTo>
                  <a:pt x="64944" y="26739"/>
                </a:lnTo>
                <a:cubicBezTo>
                  <a:pt x="64829" y="26853"/>
                  <a:pt x="64714" y="26965"/>
                  <a:pt x="64598" y="27076"/>
                </a:cubicBezTo>
                <a:lnTo>
                  <a:pt x="64598" y="27076"/>
                </a:lnTo>
                <a:cubicBezTo>
                  <a:pt x="64571" y="27049"/>
                  <a:pt x="64542" y="27024"/>
                  <a:pt x="64511" y="27001"/>
                </a:cubicBezTo>
                <a:lnTo>
                  <a:pt x="64511" y="27001"/>
                </a:lnTo>
                <a:cubicBezTo>
                  <a:pt x="64657" y="26916"/>
                  <a:pt x="64801" y="26829"/>
                  <a:pt x="64944" y="26739"/>
                </a:cubicBezTo>
                <a:close/>
                <a:moveTo>
                  <a:pt x="59390" y="27220"/>
                </a:moveTo>
                <a:cubicBezTo>
                  <a:pt x="59387" y="27220"/>
                  <a:pt x="59383" y="27224"/>
                  <a:pt x="59378" y="27229"/>
                </a:cubicBezTo>
                <a:lnTo>
                  <a:pt x="59393" y="27229"/>
                </a:lnTo>
                <a:cubicBezTo>
                  <a:pt x="59393" y="27222"/>
                  <a:pt x="59392" y="27220"/>
                  <a:pt x="59390" y="27220"/>
                </a:cubicBezTo>
                <a:close/>
                <a:moveTo>
                  <a:pt x="59363" y="27229"/>
                </a:moveTo>
                <a:cubicBezTo>
                  <a:pt x="59363" y="27235"/>
                  <a:pt x="59364" y="27237"/>
                  <a:pt x="59367" y="27237"/>
                </a:cubicBezTo>
                <a:cubicBezTo>
                  <a:pt x="59370" y="27237"/>
                  <a:pt x="59374" y="27233"/>
                  <a:pt x="59378" y="27229"/>
                </a:cubicBezTo>
                <a:close/>
                <a:moveTo>
                  <a:pt x="63752" y="27439"/>
                </a:moveTo>
                <a:cubicBezTo>
                  <a:pt x="63749" y="27441"/>
                  <a:pt x="63745" y="27441"/>
                  <a:pt x="63740" y="27441"/>
                </a:cubicBezTo>
                <a:cubicBezTo>
                  <a:pt x="63740" y="27448"/>
                  <a:pt x="63741" y="27450"/>
                  <a:pt x="63743" y="27450"/>
                </a:cubicBezTo>
                <a:cubicBezTo>
                  <a:pt x="63746" y="27450"/>
                  <a:pt x="63750" y="27444"/>
                  <a:pt x="63752" y="27439"/>
                </a:cubicBezTo>
                <a:close/>
                <a:moveTo>
                  <a:pt x="61683" y="24879"/>
                </a:moveTo>
                <a:cubicBezTo>
                  <a:pt x="61696" y="24895"/>
                  <a:pt x="61713" y="24908"/>
                  <a:pt x="61734" y="24919"/>
                </a:cubicBezTo>
                <a:cubicBezTo>
                  <a:pt x="62657" y="25395"/>
                  <a:pt x="63259" y="26163"/>
                  <a:pt x="63512" y="27166"/>
                </a:cubicBezTo>
                <a:lnTo>
                  <a:pt x="63512" y="27166"/>
                </a:lnTo>
                <a:cubicBezTo>
                  <a:pt x="63441" y="27262"/>
                  <a:pt x="63387" y="27379"/>
                  <a:pt x="63359" y="27503"/>
                </a:cubicBezTo>
                <a:lnTo>
                  <a:pt x="63359" y="27503"/>
                </a:lnTo>
                <a:cubicBezTo>
                  <a:pt x="63341" y="27427"/>
                  <a:pt x="63322" y="27351"/>
                  <a:pt x="63300" y="27276"/>
                </a:cubicBezTo>
                <a:lnTo>
                  <a:pt x="63300" y="27276"/>
                </a:lnTo>
                <a:cubicBezTo>
                  <a:pt x="63299" y="27248"/>
                  <a:pt x="63291" y="27223"/>
                  <a:pt x="63277" y="27201"/>
                </a:cubicBezTo>
                <a:lnTo>
                  <a:pt x="63277" y="27201"/>
                </a:lnTo>
                <a:cubicBezTo>
                  <a:pt x="63156" y="26811"/>
                  <a:pt x="62978" y="26435"/>
                  <a:pt x="62752" y="26092"/>
                </a:cubicBezTo>
                <a:lnTo>
                  <a:pt x="62752" y="26092"/>
                </a:lnTo>
                <a:cubicBezTo>
                  <a:pt x="62749" y="26087"/>
                  <a:pt x="62746" y="26082"/>
                  <a:pt x="62742" y="26077"/>
                </a:cubicBezTo>
                <a:lnTo>
                  <a:pt x="62742" y="26077"/>
                </a:lnTo>
                <a:cubicBezTo>
                  <a:pt x="62440" y="25624"/>
                  <a:pt x="62053" y="25231"/>
                  <a:pt x="61598" y="24944"/>
                </a:cubicBezTo>
                <a:lnTo>
                  <a:pt x="61598" y="24944"/>
                </a:lnTo>
                <a:cubicBezTo>
                  <a:pt x="61628" y="24925"/>
                  <a:pt x="61656" y="24903"/>
                  <a:pt x="61683" y="24879"/>
                </a:cubicBezTo>
                <a:close/>
                <a:moveTo>
                  <a:pt x="67176" y="26496"/>
                </a:moveTo>
                <a:cubicBezTo>
                  <a:pt x="67196" y="26496"/>
                  <a:pt x="67216" y="26497"/>
                  <a:pt x="67236" y="26499"/>
                </a:cubicBezTo>
                <a:cubicBezTo>
                  <a:pt x="67370" y="26499"/>
                  <a:pt x="67489" y="26536"/>
                  <a:pt x="67583" y="26605"/>
                </a:cubicBezTo>
                <a:lnTo>
                  <a:pt x="67583" y="26605"/>
                </a:lnTo>
                <a:cubicBezTo>
                  <a:pt x="67598" y="26623"/>
                  <a:pt x="67617" y="26639"/>
                  <a:pt x="67638" y="26652"/>
                </a:cubicBezTo>
                <a:lnTo>
                  <a:pt x="67638" y="26652"/>
                </a:lnTo>
                <a:cubicBezTo>
                  <a:pt x="67707" y="26721"/>
                  <a:pt x="67758" y="26813"/>
                  <a:pt x="67783" y="26925"/>
                </a:cubicBezTo>
                <a:cubicBezTo>
                  <a:pt x="67844" y="27198"/>
                  <a:pt x="67752" y="27472"/>
                  <a:pt x="67509" y="27593"/>
                </a:cubicBezTo>
                <a:cubicBezTo>
                  <a:pt x="67417" y="27659"/>
                  <a:pt x="67297" y="27691"/>
                  <a:pt x="67173" y="27691"/>
                </a:cubicBezTo>
                <a:cubicBezTo>
                  <a:pt x="67104" y="27691"/>
                  <a:pt x="67034" y="27681"/>
                  <a:pt x="66967" y="27662"/>
                </a:cubicBezTo>
                <a:lnTo>
                  <a:pt x="66967" y="27662"/>
                </a:lnTo>
                <a:cubicBezTo>
                  <a:pt x="66930" y="27622"/>
                  <a:pt x="66875" y="27593"/>
                  <a:pt x="66817" y="27593"/>
                </a:cubicBezTo>
                <a:cubicBezTo>
                  <a:pt x="66813" y="27593"/>
                  <a:pt x="66809" y="27594"/>
                  <a:pt x="66805" y="27594"/>
                </a:cubicBezTo>
                <a:lnTo>
                  <a:pt x="66805" y="27594"/>
                </a:lnTo>
                <a:cubicBezTo>
                  <a:pt x="66774" y="27576"/>
                  <a:pt x="66745" y="27555"/>
                  <a:pt x="66719" y="27533"/>
                </a:cubicBezTo>
                <a:lnTo>
                  <a:pt x="66719" y="27533"/>
                </a:lnTo>
                <a:cubicBezTo>
                  <a:pt x="66719" y="27533"/>
                  <a:pt x="66719" y="27533"/>
                  <a:pt x="66719" y="27533"/>
                </a:cubicBezTo>
                <a:cubicBezTo>
                  <a:pt x="66658" y="27411"/>
                  <a:pt x="66628" y="27320"/>
                  <a:pt x="66597" y="27198"/>
                </a:cubicBezTo>
                <a:cubicBezTo>
                  <a:pt x="66597" y="27077"/>
                  <a:pt x="66597" y="26986"/>
                  <a:pt x="66628" y="26894"/>
                </a:cubicBezTo>
                <a:cubicBezTo>
                  <a:pt x="66740" y="26669"/>
                  <a:pt x="66931" y="26496"/>
                  <a:pt x="67176" y="26496"/>
                </a:cubicBezTo>
                <a:close/>
                <a:moveTo>
                  <a:pt x="64057" y="27220"/>
                </a:moveTo>
                <a:lnTo>
                  <a:pt x="64057" y="27220"/>
                </a:lnTo>
                <a:cubicBezTo>
                  <a:pt x="64066" y="27223"/>
                  <a:pt x="64076" y="27225"/>
                  <a:pt x="64087" y="27225"/>
                </a:cubicBezTo>
                <a:cubicBezTo>
                  <a:pt x="64092" y="27225"/>
                  <a:pt x="64098" y="27224"/>
                  <a:pt x="64104" y="27223"/>
                </a:cubicBezTo>
                <a:lnTo>
                  <a:pt x="64104" y="27223"/>
                </a:lnTo>
                <a:cubicBezTo>
                  <a:pt x="64105" y="27225"/>
                  <a:pt x="64105" y="27227"/>
                  <a:pt x="64105" y="27229"/>
                </a:cubicBezTo>
                <a:lnTo>
                  <a:pt x="64196" y="27229"/>
                </a:lnTo>
                <a:cubicBezTo>
                  <a:pt x="64196" y="27229"/>
                  <a:pt x="64257" y="27259"/>
                  <a:pt x="64257" y="27259"/>
                </a:cubicBezTo>
                <a:cubicBezTo>
                  <a:pt x="64287" y="27290"/>
                  <a:pt x="64287" y="27290"/>
                  <a:pt x="64287" y="27290"/>
                </a:cubicBezTo>
                <a:cubicBezTo>
                  <a:pt x="64318" y="27290"/>
                  <a:pt x="64318" y="27320"/>
                  <a:pt x="64318" y="27320"/>
                </a:cubicBezTo>
                <a:lnTo>
                  <a:pt x="64348" y="27320"/>
                </a:lnTo>
                <a:cubicBezTo>
                  <a:pt x="64348" y="27330"/>
                  <a:pt x="64345" y="27333"/>
                  <a:pt x="64340" y="27333"/>
                </a:cubicBezTo>
                <a:cubicBezTo>
                  <a:pt x="64331" y="27333"/>
                  <a:pt x="64318" y="27320"/>
                  <a:pt x="64318" y="27320"/>
                </a:cubicBezTo>
                <a:lnTo>
                  <a:pt x="64318" y="27320"/>
                </a:lnTo>
                <a:cubicBezTo>
                  <a:pt x="64348" y="27350"/>
                  <a:pt x="64378" y="27350"/>
                  <a:pt x="64378" y="27381"/>
                </a:cubicBezTo>
                <a:cubicBezTo>
                  <a:pt x="64381" y="27383"/>
                  <a:pt x="64384" y="27386"/>
                  <a:pt x="64386" y="27388"/>
                </a:cubicBezTo>
                <a:lnTo>
                  <a:pt x="64386" y="27388"/>
                </a:lnTo>
                <a:cubicBezTo>
                  <a:pt x="64386" y="27412"/>
                  <a:pt x="64394" y="27428"/>
                  <a:pt x="64409" y="27432"/>
                </a:cubicBezTo>
                <a:lnTo>
                  <a:pt x="64409" y="27432"/>
                </a:lnTo>
                <a:cubicBezTo>
                  <a:pt x="64409" y="27441"/>
                  <a:pt x="64409" y="27441"/>
                  <a:pt x="64409" y="27441"/>
                </a:cubicBezTo>
                <a:cubicBezTo>
                  <a:pt x="64420" y="27441"/>
                  <a:pt x="64423" y="27438"/>
                  <a:pt x="64422" y="27432"/>
                </a:cubicBezTo>
                <a:lnTo>
                  <a:pt x="64422" y="27432"/>
                </a:lnTo>
                <a:cubicBezTo>
                  <a:pt x="64423" y="27432"/>
                  <a:pt x="64424" y="27432"/>
                  <a:pt x="64425" y="27432"/>
                </a:cubicBezTo>
                <a:lnTo>
                  <a:pt x="64425" y="27432"/>
                </a:lnTo>
                <a:cubicBezTo>
                  <a:pt x="64439" y="27455"/>
                  <a:pt x="64439" y="27479"/>
                  <a:pt x="64439" y="27502"/>
                </a:cubicBezTo>
                <a:cubicBezTo>
                  <a:pt x="64439" y="27502"/>
                  <a:pt x="64470" y="27533"/>
                  <a:pt x="64470" y="27533"/>
                </a:cubicBezTo>
                <a:cubicBezTo>
                  <a:pt x="64470" y="27563"/>
                  <a:pt x="64470" y="27593"/>
                  <a:pt x="64470" y="27624"/>
                </a:cubicBezTo>
                <a:cubicBezTo>
                  <a:pt x="64470" y="27624"/>
                  <a:pt x="64500" y="27654"/>
                  <a:pt x="64500" y="27654"/>
                </a:cubicBezTo>
                <a:cubicBezTo>
                  <a:pt x="64470" y="27685"/>
                  <a:pt x="64470" y="27715"/>
                  <a:pt x="64470" y="27745"/>
                </a:cubicBezTo>
                <a:cubicBezTo>
                  <a:pt x="64470" y="27745"/>
                  <a:pt x="64470" y="27776"/>
                  <a:pt x="64470" y="27776"/>
                </a:cubicBezTo>
                <a:cubicBezTo>
                  <a:pt x="64470" y="27806"/>
                  <a:pt x="64470" y="27806"/>
                  <a:pt x="64439" y="27837"/>
                </a:cubicBezTo>
                <a:cubicBezTo>
                  <a:pt x="64439" y="27867"/>
                  <a:pt x="64409" y="27867"/>
                  <a:pt x="64409" y="27897"/>
                </a:cubicBezTo>
                <a:cubicBezTo>
                  <a:pt x="64402" y="27904"/>
                  <a:pt x="64400" y="27906"/>
                  <a:pt x="64400" y="27906"/>
                </a:cubicBezTo>
                <a:cubicBezTo>
                  <a:pt x="64399" y="27906"/>
                  <a:pt x="64414" y="27889"/>
                  <a:pt x="64403" y="27889"/>
                </a:cubicBezTo>
                <a:cubicBezTo>
                  <a:pt x="64399" y="27889"/>
                  <a:pt x="64391" y="27891"/>
                  <a:pt x="64378" y="27897"/>
                </a:cubicBezTo>
                <a:cubicBezTo>
                  <a:pt x="64378" y="27928"/>
                  <a:pt x="64378" y="27928"/>
                  <a:pt x="64348" y="27928"/>
                </a:cubicBezTo>
                <a:cubicBezTo>
                  <a:pt x="64348" y="27958"/>
                  <a:pt x="64348" y="27958"/>
                  <a:pt x="64318" y="27958"/>
                </a:cubicBezTo>
                <a:cubicBezTo>
                  <a:pt x="64287" y="27989"/>
                  <a:pt x="64257" y="27989"/>
                  <a:pt x="64226" y="27989"/>
                </a:cubicBezTo>
                <a:cubicBezTo>
                  <a:pt x="64196" y="28019"/>
                  <a:pt x="64196" y="28019"/>
                  <a:pt x="64166" y="28019"/>
                </a:cubicBezTo>
                <a:lnTo>
                  <a:pt x="64014" y="28019"/>
                </a:lnTo>
                <a:cubicBezTo>
                  <a:pt x="64014" y="28019"/>
                  <a:pt x="63983" y="28019"/>
                  <a:pt x="63953" y="27989"/>
                </a:cubicBezTo>
                <a:cubicBezTo>
                  <a:pt x="63922" y="27989"/>
                  <a:pt x="63892" y="27989"/>
                  <a:pt x="63862" y="27958"/>
                </a:cubicBezTo>
                <a:cubicBezTo>
                  <a:pt x="63831" y="27958"/>
                  <a:pt x="63831" y="27928"/>
                  <a:pt x="63801" y="27928"/>
                </a:cubicBezTo>
                <a:cubicBezTo>
                  <a:pt x="63801" y="27928"/>
                  <a:pt x="63801" y="27928"/>
                  <a:pt x="63770" y="27897"/>
                </a:cubicBezTo>
                <a:cubicBezTo>
                  <a:pt x="63770" y="27897"/>
                  <a:pt x="63757" y="27884"/>
                  <a:pt x="63748" y="27875"/>
                </a:cubicBezTo>
                <a:lnTo>
                  <a:pt x="63748" y="27875"/>
                </a:lnTo>
                <a:cubicBezTo>
                  <a:pt x="63747" y="27862"/>
                  <a:pt x="63744" y="27849"/>
                  <a:pt x="63740" y="27837"/>
                </a:cubicBezTo>
                <a:cubicBezTo>
                  <a:pt x="63731" y="27823"/>
                  <a:pt x="63721" y="27811"/>
                  <a:pt x="63711" y="27800"/>
                </a:cubicBezTo>
                <a:lnTo>
                  <a:pt x="63711" y="27800"/>
                </a:lnTo>
                <a:cubicBezTo>
                  <a:pt x="63710" y="27794"/>
                  <a:pt x="63710" y="27787"/>
                  <a:pt x="63710" y="27776"/>
                </a:cubicBezTo>
                <a:cubicBezTo>
                  <a:pt x="63710" y="27745"/>
                  <a:pt x="63679" y="27745"/>
                  <a:pt x="63679" y="27715"/>
                </a:cubicBezTo>
                <a:cubicBezTo>
                  <a:pt x="63679" y="27715"/>
                  <a:pt x="63679" y="27685"/>
                  <a:pt x="63679" y="27685"/>
                </a:cubicBezTo>
                <a:cubicBezTo>
                  <a:pt x="63679" y="27654"/>
                  <a:pt x="63679" y="27624"/>
                  <a:pt x="63679" y="27593"/>
                </a:cubicBezTo>
                <a:cubicBezTo>
                  <a:pt x="63679" y="27593"/>
                  <a:pt x="63710" y="27593"/>
                  <a:pt x="63710" y="27563"/>
                </a:cubicBezTo>
                <a:cubicBezTo>
                  <a:pt x="63710" y="27533"/>
                  <a:pt x="63710" y="27502"/>
                  <a:pt x="63740" y="27502"/>
                </a:cubicBezTo>
                <a:cubicBezTo>
                  <a:pt x="63740" y="27472"/>
                  <a:pt x="63740" y="27472"/>
                  <a:pt x="63740" y="27441"/>
                </a:cubicBezTo>
                <a:cubicBezTo>
                  <a:pt x="63747" y="27435"/>
                  <a:pt x="63750" y="27433"/>
                  <a:pt x="63752" y="27433"/>
                </a:cubicBezTo>
                <a:cubicBezTo>
                  <a:pt x="63754" y="27433"/>
                  <a:pt x="63754" y="27436"/>
                  <a:pt x="63752" y="27439"/>
                </a:cubicBezTo>
                <a:lnTo>
                  <a:pt x="63752" y="27439"/>
                </a:lnTo>
                <a:cubicBezTo>
                  <a:pt x="63771" y="27432"/>
                  <a:pt x="63775" y="27406"/>
                  <a:pt x="63801" y="27381"/>
                </a:cubicBezTo>
                <a:cubicBezTo>
                  <a:pt x="63801" y="27381"/>
                  <a:pt x="63801" y="27381"/>
                  <a:pt x="63801" y="27350"/>
                </a:cubicBezTo>
                <a:lnTo>
                  <a:pt x="63831" y="27350"/>
                </a:lnTo>
                <a:cubicBezTo>
                  <a:pt x="63831" y="27350"/>
                  <a:pt x="63862" y="27320"/>
                  <a:pt x="63892" y="27290"/>
                </a:cubicBezTo>
                <a:cubicBezTo>
                  <a:pt x="63922" y="27290"/>
                  <a:pt x="63922" y="27259"/>
                  <a:pt x="63922" y="27259"/>
                </a:cubicBezTo>
                <a:cubicBezTo>
                  <a:pt x="63953" y="27259"/>
                  <a:pt x="63892" y="27290"/>
                  <a:pt x="63922" y="27290"/>
                </a:cubicBezTo>
                <a:cubicBezTo>
                  <a:pt x="63922" y="27259"/>
                  <a:pt x="63953" y="27259"/>
                  <a:pt x="63983" y="27229"/>
                </a:cubicBezTo>
                <a:lnTo>
                  <a:pt x="64014" y="27229"/>
                </a:lnTo>
                <a:cubicBezTo>
                  <a:pt x="64025" y="27229"/>
                  <a:pt x="64041" y="27224"/>
                  <a:pt x="64057" y="27220"/>
                </a:cubicBezTo>
                <a:close/>
                <a:moveTo>
                  <a:pt x="59941" y="26955"/>
                </a:moveTo>
                <a:cubicBezTo>
                  <a:pt x="59971" y="26955"/>
                  <a:pt x="60001" y="26986"/>
                  <a:pt x="60001" y="26986"/>
                </a:cubicBezTo>
                <a:lnTo>
                  <a:pt x="60032" y="26986"/>
                </a:lnTo>
                <a:cubicBezTo>
                  <a:pt x="60062" y="26986"/>
                  <a:pt x="60093" y="27016"/>
                  <a:pt x="60123" y="27016"/>
                </a:cubicBezTo>
                <a:cubicBezTo>
                  <a:pt x="60123" y="27016"/>
                  <a:pt x="60153" y="27016"/>
                  <a:pt x="60153" y="27046"/>
                </a:cubicBezTo>
                <a:cubicBezTo>
                  <a:pt x="60153" y="27046"/>
                  <a:pt x="60184" y="27046"/>
                  <a:pt x="60184" y="27077"/>
                </a:cubicBezTo>
                <a:cubicBezTo>
                  <a:pt x="60214" y="27077"/>
                  <a:pt x="60214" y="27077"/>
                  <a:pt x="60245" y="27107"/>
                </a:cubicBezTo>
                <a:cubicBezTo>
                  <a:pt x="60275" y="27138"/>
                  <a:pt x="60305" y="27168"/>
                  <a:pt x="60336" y="27198"/>
                </a:cubicBezTo>
                <a:cubicBezTo>
                  <a:pt x="60336" y="27198"/>
                  <a:pt x="60336" y="27229"/>
                  <a:pt x="60366" y="27229"/>
                </a:cubicBezTo>
                <a:cubicBezTo>
                  <a:pt x="60366" y="27259"/>
                  <a:pt x="60366" y="27259"/>
                  <a:pt x="60366" y="27259"/>
                </a:cubicBezTo>
                <a:cubicBezTo>
                  <a:pt x="60397" y="27290"/>
                  <a:pt x="60397" y="27320"/>
                  <a:pt x="60427" y="27350"/>
                </a:cubicBezTo>
                <a:cubicBezTo>
                  <a:pt x="60427" y="27381"/>
                  <a:pt x="60427" y="27381"/>
                  <a:pt x="60427" y="27411"/>
                </a:cubicBezTo>
                <a:cubicBezTo>
                  <a:pt x="60427" y="27411"/>
                  <a:pt x="60457" y="27441"/>
                  <a:pt x="60457" y="27441"/>
                </a:cubicBezTo>
                <a:cubicBezTo>
                  <a:pt x="60457" y="27472"/>
                  <a:pt x="60457" y="27502"/>
                  <a:pt x="60457" y="27533"/>
                </a:cubicBezTo>
                <a:cubicBezTo>
                  <a:pt x="60457" y="27554"/>
                  <a:pt x="60457" y="27576"/>
                  <a:pt x="60457" y="27576"/>
                </a:cubicBezTo>
                <a:cubicBezTo>
                  <a:pt x="60457" y="27601"/>
                  <a:pt x="60457" y="27624"/>
                  <a:pt x="60457" y="27624"/>
                </a:cubicBezTo>
                <a:cubicBezTo>
                  <a:pt x="60457" y="27654"/>
                  <a:pt x="60457" y="27654"/>
                  <a:pt x="60457" y="27685"/>
                </a:cubicBezTo>
                <a:cubicBezTo>
                  <a:pt x="60457" y="27685"/>
                  <a:pt x="60457" y="27704"/>
                  <a:pt x="60457" y="27715"/>
                </a:cubicBezTo>
                <a:cubicBezTo>
                  <a:pt x="60457" y="27745"/>
                  <a:pt x="60427" y="27776"/>
                  <a:pt x="60427" y="27806"/>
                </a:cubicBezTo>
                <a:cubicBezTo>
                  <a:pt x="60397" y="27837"/>
                  <a:pt x="60336" y="27928"/>
                  <a:pt x="60305" y="27958"/>
                </a:cubicBezTo>
                <a:cubicBezTo>
                  <a:pt x="60184" y="28049"/>
                  <a:pt x="60032" y="28110"/>
                  <a:pt x="59880" y="28110"/>
                </a:cubicBezTo>
                <a:cubicBezTo>
                  <a:pt x="59819" y="28110"/>
                  <a:pt x="59789" y="28110"/>
                  <a:pt x="59728" y="28080"/>
                </a:cubicBezTo>
                <a:lnTo>
                  <a:pt x="59728" y="28080"/>
                </a:lnTo>
                <a:cubicBezTo>
                  <a:pt x="59738" y="28090"/>
                  <a:pt x="59738" y="28093"/>
                  <a:pt x="59733" y="28093"/>
                </a:cubicBezTo>
                <a:cubicBezTo>
                  <a:pt x="59724" y="28093"/>
                  <a:pt x="59697" y="28080"/>
                  <a:pt x="59697" y="28080"/>
                </a:cubicBezTo>
                <a:cubicBezTo>
                  <a:pt x="59667" y="28080"/>
                  <a:pt x="59637" y="28080"/>
                  <a:pt x="59637" y="28049"/>
                </a:cubicBezTo>
                <a:cubicBezTo>
                  <a:pt x="59591" y="28027"/>
                  <a:pt x="59529" y="28004"/>
                  <a:pt x="59488" y="27969"/>
                </a:cubicBezTo>
                <a:lnTo>
                  <a:pt x="59488" y="27969"/>
                </a:lnTo>
                <a:cubicBezTo>
                  <a:pt x="59487" y="27965"/>
                  <a:pt x="59486" y="27962"/>
                  <a:pt x="59485" y="27958"/>
                </a:cubicBezTo>
                <a:cubicBezTo>
                  <a:pt x="59393" y="27806"/>
                  <a:pt x="59333" y="27654"/>
                  <a:pt x="59333" y="27502"/>
                </a:cubicBezTo>
                <a:cubicBezTo>
                  <a:pt x="59333" y="27492"/>
                  <a:pt x="59333" y="27485"/>
                  <a:pt x="59333" y="27481"/>
                </a:cubicBezTo>
                <a:cubicBezTo>
                  <a:pt x="59333" y="27481"/>
                  <a:pt x="59333" y="27479"/>
                  <a:pt x="59333" y="27472"/>
                </a:cubicBezTo>
                <a:cubicBezTo>
                  <a:pt x="59333" y="27441"/>
                  <a:pt x="59333" y="27441"/>
                  <a:pt x="59333" y="27411"/>
                </a:cubicBezTo>
                <a:cubicBezTo>
                  <a:pt x="59333" y="27381"/>
                  <a:pt x="59333" y="27350"/>
                  <a:pt x="59333" y="27320"/>
                </a:cubicBezTo>
                <a:cubicBezTo>
                  <a:pt x="59333" y="27290"/>
                  <a:pt x="59363" y="27290"/>
                  <a:pt x="59363" y="27259"/>
                </a:cubicBezTo>
                <a:cubicBezTo>
                  <a:pt x="59363" y="27259"/>
                  <a:pt x="59363" y="27259"/>
                  <a:pt x="59363" y="27229"/>
                </a:cubicBezTo>
                <a:cubicBezTo>
                  <a:pt x="59393" y="27198"/>
                  <a:pt x="59393" y="27168"/>
                  <a:pt x="59424" y="27168"/>
                </a:cubicBezTo>
                <a:cubicBezTo>
                  <a:pt x="59424" y="27159"/>
                  <a:pt x="59424" y="27153"/>
                  <a:pt x="59425" y="27149"/>
                </a:cubicBezTo>
                <a:lnTo>
                  <a:pt x="59425" y="27149"/>
                </a:lnTo>
                <a:cubicBezTo>
                  <a:pt x="59431" y="27145"/>
                  <a:pt x="59437" y="27142"/>
                  <a:pt x="59442" y="27138"/>
                </a:cubicBezTo>
                <a:lnTo>
                  <a:pt x="59442" y="27138"/>
                </a:lnTo>
                <a:cubicBezTo>
                  <a:pt x="59446" y="27138"/>
                  <a:pt x="59450" y="27138"/>
                  <a:pt x="59454" y="27138"/>
                </a:cubicBezTo>
                <a:cubicBezTo>
                  <a:pt x="59465" y="27127"/>
                  <a:pt x="59472" y="27116"/>
                  <a:pt x="59478" y="27106"/>
                </a:cubicBezTo>
                <a:lnTo>
                  <a:pt x="59478" y="27106"/>
                </a:lnTo>
                <a:cubicBezTo>
                  <a:pt x="59485" y="27099"/>
                  <a:pt x="59491" y="27091"/>
                  <a:pt x="59497" y="27082"/>
                </a:cubicBezTo>
                <a:lnTo>
                  <a:pt x="59497" y="27082"/>
                </a:lnTo>
                <a:cubicBezTo>
                  <a:pt x="59502" y="27079"/>
                  <a:pt x="59508" y="27077"/>
                  <a:pt x="59515" y="27077"/>
                </a:cubicBezTo>
                <a:cubicBezTo>
                  <a:pt x="59515" y="27077"/>
                  <a:pt x="59544" y="27047"/>
                  <a:pt x="59545" y="27046"/>
                </a:cubicBezTo>
                <a:lnTo>
                  <a:pt x="59545" y="27046"/>
                </a:lnTo>
                <a:cubicBezTo>
                  <a:pt x="59535" y="27056"/>
                  <a:pt x="59535" y="27060"/>
                  <a:pt x="59539" y="27060"/>
                </a:cubicBezTo>
                <a:cubicBezTo>
                  <a:pt x="59545" y="27060"/>
                  <a:pt x="59566" y="27046"/>
                  <a:pt x="59545" y="27046"/>
                </a:cubicBezTo>
                <a:cubicBezTo>
                  <a:pt x="59576" y="27046"/>
                  <a:pt x="59606" y="27016"/>
                  <a:pt x="59637" y="27016"/>
                </a:cubicBezTo>
                <a:cubicBezTo>
                  <a:pt x="59637" y="27016"/>
                  <a:pt x="59637" y="27016"/>
                  <a:pt x="59667" y="26986"/>
                </a:cubicBezTo>
                <a:lnTo>
                  <a:pt x="59758" y="26986"/>
                </a:lnTo>
                <a:cubicBezTo>
                  <a:pt x="59789" y="26986"/>
                  <a:pt x="59789" y="26955"/>
                  <a:pt x="59819" y="26955"/>
                </a:cubicBezTo>
                <a:close/>
                <a:moveTo>
                  <a:pt x="63102" y="28688"/>
                </a:moveTo>
                <a:cubicBezTo>
                  <a:pt x="63102" y="28694"/>
                  <a:pt x="63103" y="28696"/>
                  <a:pt x="63105" y="28696"/>
                </a:cubicBezTo>
                <a:cubicBezTo>
                  <a:pt x="63108" y="28696"/>
                  <a:pt x="63113" y="28692"/>
                  <a:pt x="63117" y="28688"/>
                </a:cubicBezTo>
                <a:close/>
                <a:moveTo>
                  <a:pt x="68388" y="28529"/>
                </a:moveTo>
                <a:cubicBezTo>
                  <a:pt x="68398" y="28532"/>
                  <a:pt x="68409" y="28534"/>
                  <a:pt x="68421" y="28536"/>
                </a:cubicBezTo>
                <a:cubicBezTo>
                  <a:pt x="68778" y="28605"/>
                  <a:pt x="69135" y="28675"/>
                  <a:pt x="69491" y="28745"/>
                </a:cubicBezTo>
                <a:lnTo>
                  <a:pt x="69491" y="28745"/>
                </a:lnTo>
                <a:cubicBezTo>
                  <a:pt x="69374" y="28747"/>
                  <a:pt x="69256" y="28780"/>
                  <a:pt x="69148" y="28837"/>
                </a:cubicBezTo>
                <a:lnTo>
                  <a:pt x="69148" y="28837"/>
                </a:lnTo>
                <a:cubicBezTo>
                  <a:pt x="69129" y="28825"/>
                  <a:pt x="69109" y="28816"/>
                  <a:pt x="69090" y="28809"/>
                </a:cubicBezTo>
                <a:cubicBezTo>
                  <a:pt x="68755" y="28768"/>
                  <a:pt x="68421" y="28726"/>
                  <a:pt x="68087" y="28684"/>
                </a:cubicBezTo>
                <a:lnTo>
                  <a:pt x="68087" y="28684"/>
                </a:lnTo>
                <a:cubicBezTo>
                  <a:pt x="68187" y="28632"/>
                  <a:pt x="68287" y="28580"/>
                  <a:pt x="68388" y="28529"/>
                </a:cubicBezTo>
                <a:close/>
                <a:moveTo>
                  <a:pt x="63010" y="28892"/>
                </a:moveTo>
                <a:cubicBezTo>
                  <a:pt x="63010" y="28892"/>
                  <a:pt x="63009" y="28897"/>
                  <a:pt x="63007" y="28904"/>
                </a:cubicBezTo>
                <a:lnTo>
                  <a:pt x="63007" y="28904"/>
                </a:lnTo>
                <a:cubicBezTo>
                  <a:pt x="63008" y="28903"/>
                  <a:pt x="63009" y="28902"/>
                  <a:pt x="63011" y="28900"/>
                </a:cubicBezTo>
                <a:cubicBezTo>
                  <a:pt x="63011" y="28894"/>
                  <a:pt x="63011" y="28892"/>
                  <a:pt x="63010" y="28892"/>
                </a:cubicBezTo>
                <a:close/>
                <a:moveTo>
                  <a:pt x="67829" y="24397"/>
                </a:moveTo>
                <a:lnTo>
                  <a:pt x="67829" y="24397"/>
                </a:lnTo>
                <a:cubicBezTo>
                  <a:pt x="67924" y="24542"/>
                  <a:pt x="68059" y="24661"/>
                  <a:pt x="68208" y="24736"/>
                </a:cubicBezTo>
                <a:cubicBezTo>
                  <a:pt x="68317" y="24796"/>
                  <a:pt x="68433" y="24823"/>
                  <a:pt x="68547" y="24823"/>
                </a:cubicBezTo>
                <a:cubicBezTo>
                  <a:pt x="68566" y="24823"/>
                  <a:pt x="68586" y="24822"/>
                  <a:pt x="68605" y="24821"/>
                </a:cubicBezTo>
                <a:lnTo>
                  <a:pt x="68605" y="24821"/>
                </a:lnTo>
                <a:cubicBezTo>
                  <a:pt x="68294" y="25291"/>
                  <a:pt x="67975" y="25756"/>
                  <a:pt x="67668" y="26249"/>
                </a:cubicBezTo>
                <a:lnTo>
                  <a:pt x="67668" y="26249"/>
                </a:lnTo>
                <a:cubicBezTo>
                  <a:pt x="67591" y="26207"/>
                  <a:pt x="67507" y="26179"/>
                  <a:pt x="67418" y="26165"/>
                </a:cubicBezTo>
                <a:cubicBezTo>
                  <a:pt x="67349" y="26149"/>
                  <a:pt x="67280" y="26141"/>
                  <a:pt x="67211" y="26141"/>
                </a:cubicBezTo>
                <a:cubicBezTo>
                  <a:pt x="66882" y="26141"/>
                  <a:pt x="66560" y="26314"/>
                  <a:pt x="66385" y="26590"/>
                </a:cubicBezTo>
                <a:cubicBezTo>
                  <a:pt x="66293" y="26773"/>
                  <a:pt x="66233" y="26955"/>
                  <a:pt x="66233" y="27168"/>
                </a:cubicBezTo>
                <a:cubicBezTo>
                  <a:pt x="66243" y="27244"/>
                  <a:pt x="66262" y="27316"/>
                  <a:pt x="66285" y="27385"/>
                </a:cubicBezTo>
                <a:lnTo>
                  <a:pt x="66285" y="27385"/>
                </a:lnTo>
                <a:cubicBezTo>
                  <a:pt x="65554" y="27871"/>
                  <a:pt x="64839" y="28405"/>
                  <a:pt x="64113" y="28923"/>
                </a:cubicBezTo>
                <a:lnTo>
                  <a:pt x="64113" y="28923"/>
                </a:lnTo>
                <a:cubicBezTo>
                  <a:pt x="64090" y="28725"/>
                  <a:pt x="63975" y="28527"/>
                  <a:pt x="63831" y="28384"/>
                </a:cubicBezTo>
                <a:cubicBezTo>
                  <a:pt x="63725" y="28304"/>
                  <a:pt x="63595" y="28247"/>
                  <a:pt x="63462" y="28235"/>
                </a:cubicBezTo>
                <a:lnTo>
                  <a:pt x="63462" y="28235"/>
                </a:lnTo>
                <a:cubicBezTo>
                  <a:pt x="63460" y="28178"/>
                  <a:pt x="63456" y="28122"/>
                  <a:pt x="63451" y="28065"/>
                </a:cubicBezTo>
                <a:lnTo>
                  <a:pt x="63451" y="28065"/>
                </a:lnTo>
                <a:cubicBezTo>
                  <a:pt x="63587" y="28268"/>
                  <a:pt x="63815" y="28369"/>
                  <a:pt x="64060" y="28369"/>
                </a:cubicBezTo>
                <a:cubicBezTo>
                  <a:pt x="64115" y="28369"/>
                  <a:pt x="64171" y="28363"/>
                  <a:pt x="64226" y="28353"/>
                </a:cubicBezTo>
                <a:cubicBezTo>
                  <a:pt x="64561" y="28323"/>
                  <a:pt x="64834" y="28049"/>
                  <a:pt x="64834" y="27715"/>
                </a:cubicBezTo>
                <a:cubicBezTo>
                  <a:pt x="64853" y="27544"/>
                  <a:pt x="64801" y="27350"/>
                  <a:pt x="64693" y="27191"/>
                </a:cubicBezTo>
                <a:lnTo>
                  <a:pt x="64693" y="27191"/>
                </a:lnTo>
                <a:cubicBezTo>
                  <a:pt x="64955" y="26933"/>
                  <a:pt x="65214" y="26667"/>
                  <a:pt x="65471" y="26393"/>
                </a:cubicBezTo>
                <a:lnTo>
                  <a:pt x="65471" y="26393"/>
                </a:lnTo>
                <a:cubicBezTo>
                  <a:pt x="66325" y="25807"/>
                  <a:pt x="67119" y="25139"/>
                  <a:pt x="67829" y="24397"/>
                </a:cubicBezTo>
                <a:close/>
                <a:moveTo>
                  <a:pt x="62650" y="26582"/>
                </a:moveTo>
                <a:cubicBezTo>
                  <a:pt x="62766" y="26796"/>
                  <a:pt x="62864" y="27021"/>
                  <a:pt x="62940" y="27249"/>
                </a:cubicBezTo>
                <a:lnTo>
                  <a:pt x="62940" y="27249"/>
                </a:lnTo>
                <a:cubicBezTo>
                  <a:pt x="62567" y="27999"/>
                  <a:pt x="61885" y="28549"/>
                  <a:pt x="61129" y="28981"/>
                </a:cubicBezTo>
                <a:lnTo>
                  <a:pt x="61129" y="28981"/>
                </a:lnTo>
                <a:cubicBezTo>
                  <a:pt x="61796" y="28313"/>
                  <a:pt x="62324" y="27479"/>
                  <a:pt x="62650" y="26582"/>
                </a:cubicBezTo>
                <a:close/>
                <a:moveTo>
                  <a:pt x="66424" y="27713"/>
                </a:moveTo>
                <a:cubicBezTo>
                  <a:pt x="66429" y="27725"/>
                  <a:pt x="66436" y="27736"/>
                  <a:pt x="66445" y="27745"/>
                </a:cubicBezTo>
                <a:cubicBezTo>
                  <a:pt x="66445" y="27745"/>
                  <a:pt x="66445" y="27745"/>
                  <a:pt x="66445" y="27745"/>
                </a:cubicBezTo>
                <a:lnTo>
                  <a:pt x="66445" y="27745"/>
                </a:lnTo>
                <a:cubicBezTo>
                  <a:pt x="66455" y="27759"/>
                  <a:pt x="66465" y="27771"/>
                  <a:pt x="66477" y="27781"/>
                </a:cubicBezTo>
                <a:lnTo>
                  <a:pt x="66477" y="27781"/>
                </a:lnTo>
                <a:cubicBezTo>
                  <a:pt x="65787" y="28229"/>
                  <a:pt x="65097" y="28692"/>
                  <a:pt x="64407" y="29143"/>
                </a:cubicBezTo>
                <a:lnTo>
                  <a:pt x="64407" y="29143"/>
                </a:lnTo>
                <a:cubicBezTo>
                  <a:pt x="65080" y="28667"/>
                  <a:pt x="65745" y="28184"/>
                  <a:pt x="66424" y="27713"/>
                </a:cubicBezTo>
                <a:close/>
                <a:moveTo>
                  <a:pt x="59994" y="29130"/>
                </a:moveTo>
                <a:cubicBezTo>
                  <a:pt x="59985" y="29130"/>
                  <a:pt x="59971" y="29144"/>
                  <a:pt x="59971" y="29144"/>
                </a:cubicBezTo>
                <a:lnTo>
                  <a:pt x="60001" y="29144"/>
                </a:lnTo>
                <a:cubicBezTo>
                  <a:pt x="60001" y="29134"/>
                  <a:pt x="59998" y="29130"/>
                  <a:pt x="59994" y="29130"/>
                </a:cubicBezTo>
                <a:close/>
                <a:moveTo>
                  <a:pt x="72354" y="29135"/>
                </a:moveTo>
                <a:cubicBezTo>
                  <a:pt x="72352" y="29135"/>
                  <a:pt x="72348" y="29137"/>
                  <a:pt x="72342" y="29144"/>
                </a:cubicBezTo>
                <a:cubicBezTo>
                  <a:pt x="72342" y="29150"/>
                  <a:pt x="72343" y="29152"/>
                  <a:pt x="72345" y="29152"/>
                </a:cubicBezTo>
                <a:cubicBezTo>
                  <a:pt x="72350" y="29152"/>
                  <a:pt x="72359" y="29135"/>
                  <a:pt x="72354" y="29135"/>
                </a:cubicBezTo>
                <a:close/>
                <a:moveTo>
                  <a:pt x="62238" y="25967"/>
                </a:moveTo>
                <a:cubicBezTo>
                  <a:pt x="62289" y="26030"/>
                  <a:pt x="62339" y="26095"/>
                  <a:pt x="62387" y="26162"/>
                </a:cubicBezTo>
                <a:lnTo>
                  <a:pt x="62387" y="26162"/>
                </a:lnTo>
                <a:cubicBezTo>
                  <a:pt x="62054" y="27355"/>
                  <a:pt x="61306" y="28428"/>
                  <a:pt x="60346" y="29199"/>
                </a:cubicBezTo>
                <a:lnTo>
                  <a:pt x="60346" y="29199"/>
                </a:lnTo>
                <a:cubicBezTo>
                  <a:pt x="60359" y="29153"/>
                  <a:pt x="60366" y="29104"/>
                  <a:pt x="60366" y="29052"/>
                </a:cubicBezTo>
                <a:cubicBezTo>
                  <a:pt x="60344" y="28811"/>
                  <a:pt x="60179" y="28585"/>
                  <a:pt x="59952" y="28467"/>
                </a:cubicBezTo>
                <a:lnTo>
                  <a:pt x="59952" y="28467"/>
                </a:lnTo>
                <a:cubicBezTo>
                  <a:pt x="60094" y="28460"/>
                  <a:pt x="60237" y="28423"/>
                  <a:pt x="60366" y="28353"/>
                </a:cubicBezTo>
                <a:cubicBezTo>
                  <a:pt x="60549" y="28262"/>
                  <a:pt x="60701" y="28080"/>
                  <a:pt x="60761" y="27867"/>
                </a:cubicBezTo>
                <a:cubicBezTo>
                  <a:pt x="60794" y="27802"/>
                  <a:pt x="60811" y="27733"/>
                  <a:pt x="60817" y="27662"/>
                </a:cubicBezTo>
                <a:lnTo>
                  <a:pt x="60817" y="27662"/>
                </a:lnTo>
                <a:cubicBezTo>
                  <a:pt x="61339" y="27190"/>
                  <a:pt x="61835" y="26595"/>
                  <a:pt x="62238" y="25967"/>
                </a:cubicBezTo>
                <a:close/>
                <a:moveTo>
                  <a:pt x="63163" y="29235"/>
                </a:moveTo>
                <a:cubicBezTo>
                  <a:pt x="63163" y="29235"/>
                  <a:pt x="63163" y="29265"/>
                  <a:pt x="63163" y="29265"/>
                </a:cubicBezTo>
                <a:cubicBezTo>
                  <a:pt x="63193" y="29265"/>
                  <a:pt x="63163" y="29235"/>
                  <a:pt x="63163" y="29235"/>
                </a:cubicBezTo>
                <a:close/>
                <a:moveTo>
                  <a:pt x="63356" y="28577"/>
                </a:moveTo>
                <a:lnTo>
                  <a:pt x="63356" y="28577"/>
                </a:lnTo>
                <a:cubicBezTo>
                  <a:pt x="63364" y="28586"/>
                  <a:pt x="63375" y="28597"/>
                  <a:pt x="63375" y="28597"/>
                </a:cubicBezTo>
                <a:lnTo>
                  <a:pt x="63436" y="28597"/>
                </a:lnTo>
                <a:cubicBezTo>
                  <a:pt x="63467" y="28597"/>
                  <a:pt x="63497" y="28597"/>
                  <a:pt x="63497" y="28627"/>
                </a:cubicBezTo>
                <a:lnTo>
                  <a:pt x="63527" y="28627"/>
                </a:lnTo>
                <a:cubicBezTo>
                  <a:pt x="63527" y="28627"/>
                  <a:pt x="63527" y="28627"/>
                  <a:pt x="63558" y="28657"/>
                </a:cubicBezTo>
                <a:cubicBezTo>
                  <a:pt x="63588" y="28657"/>
                  <a:pt x="63588" y="28688"/>
                  <a:pt x="63619" y="28688"/>
                </a:cubicBezTo>
                <a:cubicBezTo>
                  <a:pt x="63619" y="28718"/>
                  <a:pt x="63649" y="28718"/>
                  <a:pt x="63649" y="28718"/>
                </a:cubicBezTo>
                <a:cubicBezTo>
                  <a:pt x="63679" y="28748"/>
                  <a:pt x="63679" y="28779"/>
                  <a:pt x="63710" y="28809"/>
                </a:cubicBezTo>
                <a:cubicBezTo>
                  <a:pt x="63710" y="28809"/>
                  <a:pt x="63710" y="28809"/>
                  <a:pt x="63710" y="28840"/>
                </a:cubicBezTo>
                <a:cubicBezTo>
                  <a:pt x="63710" y="28840"/>
                  <a:pt x="63740" y="28870"/>
                  <a:pt x="63740" y="28870"/>
                </a:cubicBezTo>
                <a:cubicBezTo>
                  <a:pt x="63740" y="28900"/>
                  <a:pt x="63740" y="28900"/>
                  <a:pt x="63740" y="28931"/>
                </a:cubicBezTo>
                <a:cubicBezTo>
                  <a:pt x="63740" y="28931"/>
                  <a:pt x="63740" y="28961"/>
                  <a:pt x="63740" y="28961"/>
                </a:cubicBezTo>
                <a:cubicBezTo>
                  <a:pt x="63740" y="28961"/>
                  <a:pt x="63740" y="28992"/>
                  <a:pt x="63740" y="28992"/>
                </a:cubicBezTo>
                <a:cubicBezTo>
                  <a:pt x="63740" y="29022"/>
                  <a:pt x="63740" y="29022"/>
                  <a:pt x="63740" y="29052"/>
                </a:cubicBezTo>
                <a:cubicBezTo>
                  <a:pt x="63740" y="29052"/>
                  <a:pt x="63740" y="29083"/>
                  <a:pt x="63740" y="29083"/>
                </a:cubicBezTo>
                <a:cubicBezTo>
                  <a:pt x="63737" y="29086"/>
                  <a:pt x="63735" y="29088"/>
                  <a:pt x="63732" y="29090"/>
                </a:cubicBezTo>
                <a:lnTo>
                  <a:pt x="63732" y="29090"/>
                </a:lnTo>
                <a:cubicBezTo>
                  <a:pt x="63732" y="29088"/>
                  <a:pt x="63732" y="29086"/>
                  <a:pt x="63730" y="29086"/>
                </a:cubicBezTo>
                <a:cubicBezTo>
                  <a:pt x="63727" y="29086"/>
                  <a:pt x="63720" y="29093"/>
                  <a:pt x="63710" y="29113"/>
                </a:cubicBezTo>
                <a:cubicBezTo>
                  <a:pt x="63710" y="29113"/>
                  <a:pt x="63710" y="29113"/>
                  <a:pt x="63732" y="29090"/>
                </a:cubicBezTo>
                <a:lnTo>
                  <a:pt x="63732" y="29090"/>
                </a:lnTo>
                <a:cubicBezTo>
                  <a:pt x="63732" y="29098"/>
                  <a:pt x="63725" y="29113"/>
                  <a:pt x="63710" y="29113"/>
                </a:cubicBezTo>
                <a:cubicBezTo>
                  <a:pt x="63710" y="29144"/>
                  <a:pt x="63710" y="29144"/>
                  <a:pt x="63679" y="29174"/>
                </a:cubicBezTo>
                <a:lnTo>
                  <a:pt x="63649" y="29174"/>
                </a:lnTo>
                <a:cubicBezTo>
                  <a:pt x="63649" y="29184"/>
                  <a:pt x="63652" y="29188"/>
                  <a:pt x="63657" y="29188"/>
                </a:cubicBezTo>
                <a:cubicBezTo>
                  <a:pt x="63666" y="29188"/>
                  <a:pt x="63679" y="29174"/>
                  <a:pt x="63679" y="29174"/>
                </a:cubicBezTo>
                <a:lnTo>
                  <a:pt x="63679" y="29174"/>
                </a:lnTo>
                <a:cubicBezTo>
                  <a:pt x="63649" y="29204"/>
                  <a:pt x="63649" y="29204"/>
                  <a:pt x="63619" y="29235"/>
                </a:cubicBezTo>
                <a:lnTo>
                  <a:pt x="63588" y="29235"/>
                </a:lnTo>
                <a:cubicBezTo>
                  <a:pt x="63588" y="29235"/>
                  <a:pt x="63588" y="29235"/>
                  <a:pt x="63588" y="29235"/>
                </a:cubicBezTo>
                <a:lnTo>
                  <a:pt x="63588" y="29235"/>
                </a:lnTo>
                <a:cubicBezTo>
                  <a:pt x="63578" y="29245"/>
                  <a:pt x="63578" y="29248"/>
                  <a:pt x="63581" y="29248"/>
                </a:cubicBezTo>
                <a:cubicBezTo>
                  <a:pt x="63583" y="29248"/>
                  <a:pt x="63584" y="29248"/>
                  <a:pt x="63586" y="29247"/>
                </a:cubicBezTo>
                <a:lnTo>
                  <a:pt x="63586" y="29247"/>
                </a:lnTo>
                <a:cubicBezTo>
                  <a:pt x="63578" y="29265"/>
                  <a:pt x="63553" y="29265"/>
                  <a:pt x="63527" y="29265"/>
                </a:cubicBezTo>
                <a:cubicBezTo>
                  <a:pt x="63527" y="29265"/>
                  <a:pt x="63467" y="29296"/>
                  <a:pt x="63467" y="29296"/>
                </a:cubicBezTo>
                <a:lnTo>
                  <a:pt x="63254" y="29296"/>
                </a:lnTo>
                <a:cubicBezTo>
                  <a:pt x="63223" y="29296"/>
                  <a:pt x="63193" y="29265"/>
                  <a:pt x="63163" y="29265"/>
                </a:cubicBezTo>
                <a:cubicBezTo>
                  <a:pt x="63163" y="29235"/>
                  <a:pt x="63132" y="29235"/>
                  <a:pt x="63132" y="29235"/>
                </a:cubicBezTo>
                <a:cubicBezTo>
                  <a:pt x="63114" y="29217"/>
                  <a:pt x="63086" y="29199"/>
                  <a:pt x="63065" y="29187"/>
                </a:cubicBezTo>
                <a:lnTo>
                  <a:pt x="63065" y="29187"/>
                </a:lnTo>
                <a:cubicBezTo>
                  <a:pt x="63069" y="29186"/>
                  <a:pt x="63071" y="29183"/>
                  <a:pt x="63071" y="29174"/>
                </a:cubicBezTo>
                <a:cubicBezTo>
                  <a:pt x="63041" y="29174"/>
                  <a:pt x="63041" y="29144"/>
                  <a:pt x="63041" y="29144"/>
                </a:cubicBezTo>
                <a:cubicBezTo>
                  <a:pt x="63041" y="29144"/>
                  <a:pt x="63011" y="29113"/>
                  <a:pt x="63011" y="29113"/>
                </a:cubicBezTo>
                <a:cubicBezTo>
                  <a:pt x="63011" y="29083"/>
                  <a:pt x="63011" y="29083"/>
                  <a:pt x="63011" y="29083"/>
                </a:cubicBezTo>
                <a:cubicBezTo>
                  <a:pt x="63011" y="29083"/>
                  <a:pt x="62980" y="29052"/>
                  <a:pt x="62980" y="29022"/>
                </a:cubicBezTo>
                <a:cubicBezTo>
                  <a:pt x="62980" y="28992"/>
                  <a:pt x="62980" y="28992"/>
                  <a:pt x="62980" y="28961"/>
                </a:cubicBezTo>
                <a:cubicBezTo>
                  <a:pt x="62980" y="28961"/>
                  <a:pt x="62980" y="28931"/>
                  <a:pt x="62980" y="28931"/>
                </a:cubicBezTo>
                <a:cubicBezTo>
                  <a:pt x="62995" y="28931"/>
                  <a:pt x="63003" y="28916"/>
                  <a:pt x="63007" y="28904"/>
                </a:cubicBezTo>
                <a:lnTo>
                  <a:pt x="63007" y="28904"/>
                </a:lnTo>
                <a:cubicBezTo>
                  <a:pt x="63001" y="28910"/>
                  <a:pt x="62998" y="28913"/>
                  <a:pt x="62997" y="28913"/>
                </a:cubicBezTo>
                <a:cubicBezTo>
                  <a:pt x="62995" y="28913"/>
                  <a:pt x="63011" y="28892"/>
                  <a:pt x="63011" y="28870"/>
                </a:cubicBezTo>
                <a:cubicBezTo>
                  <a:pt x="63011" y="28870"/>
                  <a:pt x="63011" y="28870"/>
                  <a:pt x="63011" y="28840"/>
                </a:cubicBezTo>
                <a:cubicBezTo>
                  <a:pt x="63011" y="28840"/>
                  <a:pt x="63041" y="28809"/>
                  <a:pt x="63041" y="28809"/>
                </a:cubicBezTo>
                <a:cubicBezTo>
                  <a:pt x="63041" y="28779"/>
                  <a:pt x="63071" y="28748"/>
                  <a:pt x="63071" y="28718"/>
                </a:cubicBezTo>
                <a:cubicBezTo>
                  <a:pt x="63102" y="28718"/>
                  <a:pt x="63102" y="28718"/>
                  <a:pt x="63102" y="28688"/>
                </a:cubicBezTo>
                <a:cubicBezTo>
                  <a:pt x="63108" y="28688"/>
                  <a:pt x="63115" y="28686"/>
                  <a:pt x="63121" y="28684"/>
                </a:cubicBezTo>
                <a:lnTo>
                  <a:pt x="63121" y="28684"/>
                </a:lnTo>
                <a:cubicBezTo>
                  <a:pt x="63120" y="28685"/>
                  <a:pt x="63118" y="28686"/>
                  <a:pt x="63117" y="28688"/>
                </a:cubicBezTo>
                <a:lnTo>
                  <a:pt x="63132" y="28688"/>
                </a:lnTo>
                <a:cubicBezTo>
                  <a:pt x="63132" y="28683"/>
                  <a:pt x="63131" y="28680"/>
                  <a:pt x="63130" y="28679"/>
                </a:cubicBezTo>
                <a:lnTo>
                  <a:pt x="63130" y="28679"/>
                </a:lnTo>
                <a:cubicBezTo>
                  <a:pt x="63149" y="28668"/>
                  <a:pt x="63163" y="28648"/>
                  <a:pt x="63163" y="28627"/>
                </a:cubicBezTo>
                <a:lnTo>
                  <a:pt x="63223" y="28627"/>
                </a:lnTo>
                <a:cubicBezTo>
                  <a:pt x="63223" y="28597"/>
                  <a:pt x="63254" y="28597"/>
                  <a:pt x="63254" y="28597"/>
                </a:cubicBezTo>
                <a:lnTo>
                  <a:pt x="63284" y="28597"/>
                </a:lnTo>
                <a:cubicBezTo>
                  <a:pt x="63308" y="28597"/>
                  <a:pt x="63313" y="28597"/>
                  <a:pt x="63329" y="28581"/>
                </a:cubicBezTo>
                <a:lnTo>
                  <a:pt x="63329" y="28581"/>
                </a:lnTo>
                <a:cubicBezTo>
                  <a:pt x="63338" y="28581"/>
                  <a:pt x="63347" y="28579"/>
                  <a:pt x="63356" y="28577"/>
                </a:cubicBezTo>
                <a:close/>
                <a:moveTo>
                  <a:pt x="67547" y="28967"/>
                </a:moveTo>
                <a:lnTo>
                  <a:pt x="67547" y="28967"/>
                </a:lnTo>
                <a:cubicBezTo>
                  <a:pt x="67564" y="28977"/>
                  <a:pt x="67582" y="28986"/>
                  <a:pt x="67600" y="28992"/>
                </a:cubicBezTo>
                <a:cubicBezTo>
                  <a:pt x="68011" y="29043"/>
                  <a:pt x="68422" y="29094"/>
                  <a:pt x="68832" y="29146"/>
                </a:cubicBezTo>
                <a:lnTo>
                  <a:pt x="68832" y="29146"/>
                </a:lnTo>
                <a:cubicBezTo>
                  <a:pt x="68806" y="29194"/>
                  <a:pt x="68785" y="29245"/>
                  <a:pt x="68770" y="29298"/>
                </a:cubicBezTo>
                <a:lnTo>
                  <a:pt x="68770" y="29298"/>
                </a:lnTo>
                <a:cubicBezTo>
                  <a:pt x="68765" y="29297"/>
                  <a:pt x="68760" y="29296"/>
                  <a:pt x="68755" y="29296"/>
                </a:cubicBezTo>
                <a:cubicBezTo>
                  <a:pt x="68248" y="29229"/>
                  <a:pt x="67757" y="29179"/>
                  <a:pt x="67258" y="29122"/>
                </a:cubicBezTo>
                <a:lnTo>
                  <a:pt x="67258" y="29122"/>
                </a:lnTo>
                <a:cubicBezTo>
                  <a:pt x="67354" y="29070"/>
                  <a:pt x="67451" y="29018"/>
                  <a:pt x="67547" y="28967"/>
                </a:cubicBezTo>
                <a:close/>
                <a:moveTo>
                  <a:pt x="59735" y="29373"/>
                </a:moveTo>
                <a:cubicBezTo>
                  <a:pt x="59728" y="29373"/>
                  <a:pt x="59708" y="29387"/>
                  <a:pt x="59728" y="29387"/>
                </a:cubicBezTo>
                <a:cubicBezTo>
                  <a:pt x="59738" y="29377"/>
                  <a:pt x="59738" y="29373"/>
                  <a:pt x="59735" y="29373"/>
                </a:cubicBezTo>
                <a:close/>
                <a:moveTo>
                  <a:pt x="72349" y="29373"/>
                </a:moveTo>
                <a:cubicBezTo>
                  <a:pt x="72345" y="29373"/>
                  <a:pt x="72342" y="29377"/>
                  <a:pt x="72342" y="29387"/>
                </a:cubicBezTo>
                <a:cubicBezTo>
                  <a:pt x="72362" y="29387"/>
                  <a:pt x="72356" y="29373"/>
                  <a:pt x="72349" y="29373"/>
                </a:cubicBezTo>
                <a:close/>
                <a:moveTo>
                  <a:pt x="69752" y="28795"/>
                </a:moveTo>
                <a:lnTo>
                  <a:pt x="69752" y="28795"/>
                </a:lnTo>
                <a:cubicBezTo>
                  <a:pt x="70495" y="28940"/>
                  <a:pt x="71239" y="29085"/>
                  <a:pt x="71982" y="29230"/>
                </a:cubicBezTo>
                <a:lnTo>
                  <a:pt x="71982" y="29230"/>
                </a:lnTo>
                <a:cubicBezTo>
                  <a:pt x="71979" y="29295"/>
                  <a:pt x="71983" y="29359"/>
                  <a:pt x="71994" y="29422"/>
                </a:cubicBezTo>
                <a:lnTo>
                  <a:pt x="71994" y="29422"/>
                </a:lnTo>
                <a:cubicBezTo>
                  <a:pt x="71819" y="29444"/>
                  <a:pt x="71642" y="29456"/>
                  <a:pt x="71466" y="29456"/>
                </a:cubicBezTo>
                <a:cubicBezTo>
                  <a:pt x="71040" y="29456"/>
                  <a:pt x="70615" y="29387"/>
                  <a:pt x="70214" y="29235"/>
                </a:cubicBezTo>
                <a:cubicBezTo>
                  <a:pt x="70189" y="29224"/>
                  <a:pt x="70165" y="29219"/>
                  <a:pt x="70143" y="29219"/>
                </a:cubicBezTo>
                <a:cubicBezTo>
                  <a:pt x="70140" y="29219"/>
                  <a:pt x="70138" y="29219"/>
                  <a:pt x="70135" y="29219"/>
                </a:cubicBezTo>
                <a:lnTo>
                  <a:pt x="70135" y="29219"/>
                </a:lnTo>
                <a:cubicBezTo>
                  <a:pt x="70083" y="29078"/>
                  <a:pt x="69995" y="28952"/>
                  <a:pt x="69880" y="28870"/>
                </a:cubicBezTo>
                <a:cubicBezTo>
                  <a:pt x="69839" y="28839"/>
                  <a:pt x="69796" y="28815"/>
                  <a:pt x="69752" y="28795"/>
                </a:cubicBezTo>
                <a:close/>
                <a:moveTo>
                  <a:pt x="59728" y="28748"/>
                </a:moveTo>
                <a:cubicBezTo>
                  <a:pt x="59728" y="28759"/>
                  <a:pt x="59728" y="28762"/>
                  <a:pt x="59727" y="28762"/>
                </a:cubicBezTo>
                <a:cubicBezTo>
                  <a:pt x="59724" y="28762"/>
                  <a:pt x="59718" y="28749"/>
                  <a:pt x="59698" y="28748"/>
                </a:cubicBezTo>
                <a:lnTo>
                  <a:pt x="59698" y="28748"/>
                </a:lnTo>
                <a:cubicBezTo>
                  <a:pt x="59728" y="28749"/>
                  <a:pt x="59728" y="28779"/>
                  <a:pt x="59728" y="28779"/>
                </a:cubicBezTo>
                <a:lnTo>
                  <a:pt x="59789" y="28779"/>
                </a:lnTo>
                <a:cubicBezTo>
                  <a:pt x="59804" y="28779"/>
                  <a:pt x="59811" y="28786"/>
                  <a:pt x="59815" y="28794"/>
                </a:cubicBezTo>
                <a:lnTo>
                  <a:pt x="59815" y="28794"/>
                </a:lnTo>
                <a:cubicBezTo>
                  <a:pt x="59804" y="28786"/>
                  <a:pt x="59789" y="28779"/>
                  <a:pt x="59789" y="28779"/>
                </a:cubicBezTo>
                <a:lnTo>
                  <a:pt x="59789" y="28779"/>
                </a:lnTo>
                <a:cubicBezTo>
                  <a:pt x="59789" y="28779"/>
                  <a:pt x="59789" y="28779"/>
                  <a:pt x="59819" y="28809"/>
                </a:cubicBezTo>
                <a:cubicBezTo>
                  <a:pt x="59849" y="28840"/>
                  <a:pt x="59880" y="28840"/>
                  <a:pt x="59910" y="28870"/>
                </a:cubicBezTo>
                <a:cubicBezTo>
                  <a:pt x="59910" y="28870"/>
                  <a:pt x="59941" y="28900"/>
                  <a:pt x="59941" y="28900"/>
                </a:cubicBezTo>
                <a:cubicBezTo>
                  <a:pt x="59941" y="28931"/>
                  <a:pt x="59971" y="28931"/>
                  <a:pt x="59971" y="28931"/>
                </a:cubicBezTo>
                <a:cubicBezTo>
                  <a:pt x="59971" y="28931"/>
                  <a:pt x="59971" y="28961"/>
                  <a:pt x="59971" y="28961"/>
                </a:cubicBezTo>
                <a:cubicBezTo>
                  <a:pt x="59971" y="28961"/>
                  <a:pt x="59971" y="28992"/>
                  <a:pt x="60001" y="28992"/>
                </a:cubicBezTo>
                <a:cubicBezTo>
                  <a:pt x="60001" y="29013"/>
                  <a:pt x="60001" y="29035"/>
                  <a:pt x="60001" y="29035"/>
                </a:cubicBezTo>
                <a:cubicBezTo>
                  <a:pt x="60001" y="29061"/>
                  <a:pt x="60001" y="29087"/>
                  <a:pt x="60001" y="29113"/>
                </a:cubicBezTo>
                <a:cubicBezTo>
                  <a:pt x="60001" y="29121"/>
                  <a:pt x="60001" y="29128"/>
                  <a:pt x="60001" y="29144"/>
                </a:cubicBezTo>
                <a:cubicBezTo>
                  <a:pt x="60001" y="29144"/>
                  <a:pt x="59971" y="29144"/>
                  <a:pt x="59971" y="29174"/>
                </a:cubicBezTo>
                <a:cubicBezTo>
                  <a:pt x="59971" y="29174"/>
                  <a:pt x="59941" y="29204"/>
                  <a:pt x="59941" y="29204"/>
                </a:cubicBezTo>
                <a:cubicBezTo>
                  <a:pt x="59910" y="29235"/>
                  <a:pt x="59910" y="29235"/>
                  <a:pt x="59910" y="29235"/>
                </a:cubicBezTo>
                <a:cubicBezTo>
                  <a:pt x="59849" y="29296"/>
                  <a:pt x="59819" y="29326"/>
                  <a:pt x="59789" y="29356"/>
                </a:cubicBezTo>
                <a:cubicBezTo>
                  <a:pt x="59758" y="29356"/>
                  <a:pt x="59758" y="29356"/>
                  <a:pt x="59728" y="29387"/>
                </a:cubicBezTo>
                <a:cubicBezTo>
                  <a:pt x="59697" y="29387"/>
                  <a:pt x="59667" y="29417"/>
                  <a:pt x="59637" y="29417"/>
                </a:cubicBezTo>
                <a:cubicBezTo>
                  <a:pt x="59606" y="29448"/>
                  <a:pt x="59576" y="29448"/>
                  <a:pt x="59545" y="29448"/>
                </a:cubicBezTo>
                <a:cubicBezTo>
                  <a:pt x="59545" y="29448"/>
                  <a:pt x="59536" y="29457"/>
                  <a:pt x="59533" y="29465"/>
                </a:cubicBezTo>
                <a:lnTo>
                  <a:pt x="59533" y="29465"/>
                </a:lnTo>
                <a:cubicBezTo>
                  <a:pt x="59525" y="29469"/>
                  <a:pt x="59515" y="29478"/>
                  <a:pt x="59515" y="29478"/>
                </a:cubicBezTo>
                <a:lnTo>
                  <a:pt x="59484" y="29478"/>
                </a:lnTo>
                <a:cubicBezTo>
                  <a:pt x="59427" y="29455"/>
                  <a:pt x="59366" y="29441"/>
                  <a:pt x="59302" y="29437"/>
                </a:cubicBezTo>
                <a:lnTo>
                  <a:pt x="59302" y="29437"/>
                </a:lnTo>
                <a:cubicBezTo>
                  <a:pt x="59302" y="29432"/>
                  <a:pt x="59302" y="29426"/>
                  <a:pt x="59302" y="29417"/>
                </a:cubicBezTo>
                <a:cubicBezTo>
                  <a:pt x="59302" y="29417"/>
                  <a:pt x="59302" y="29417"/>
                  <a:pt x="59302" y="29387"/>
                </a:cubicBezTo>
                <a:cubicBezTo>
                  <a:pt x="59272" y="29387"/>
                  <a:pt x="59272" y="29356"/>
                  <a:pt x="59272" y="29356"/>
                </a:cubicBezTo>
                <a:cubicBezTo>
                  <a:pt x="59272" y="29326"/>
                  <a:pt x="59272" y="29296"/>
                  <a:pt x="59272" y="29265"/>
                </a:cubicBezTo>
                <a:cubicBezTo>
                  <a:pt x="59272" y="29265"/>
                  <a:pt x="59272" y="29265"/>
                  <a:pt x="59272" y="29235"/>
                </a:cubicBezTo>
                <a:cubicBezTo>
                  <a:pt x="59272" y="29204"/>
                  <a:pt x="59272" y="29174"/>
                  <a:pt x="59272" y="29174"/>
                </a:cubicBezTo>
                <a:cubicBezTo>
                  <a:pt x="59272" y="29144"/>
                  <a:pt x="59272" y="29144"/>
                  <a:pt x="59272" y="29113"/>
                </a:cubicBezTo>
                <a:cubicBezTo>
                  <a:pt x="59302" y="29113"/>
                  <a:pt x="59302" y="29083"/>
                  <a:pt x="59302" y="29052"/>
                </a:cubicBezTo>
                <a:cubicBezTo>
                  <a:pt x="59333" y="29022"/>
                  <a:pt x="59333" y="29022"/>
                  <a:pt x="59333" y="28992"/>
                </a:cubicBezTo>
                <a:cubicBezTo>
                  <a:pt x="59363" y="28961"/>
                  <a:pt x="59363" y="28961"/>
                  <a:pt x="59363" y="28961"/>
                </a:cubicBezTo>
                <a:cubicBezTo>
                  <a:pt x="59393" y="28931"/>
                  <a:pt x="59393" y="28900"/>
                  <a:pt x="59393" y="28900"/>
                </a:cubicBezTo>
                <a:cubicBezTo>
                  <a:pt x="59424" y="28870"/>
                  <a:pt x="59424" y="28870"/>
                  <a:pt x="59424" y="28870"/>
                </a:cubicBezTo>
                <a:cubicBezTo>
                  <a:pt x="59424" y="28870"/>
                  <a:pt x="59454" y="28870"/>
                  <a:pt x="59454" y="28840"/>
                </a:cubicBezTo>
                <a:lnTo>
                  <a:pt x="59454" y="28840"/>
                </a:lnTo>
                <a:cubicBezTo>
                  <a:pt x="59462" y="28832"/>
                  <a:pt x="59469" y="28824"/>
                  <a:pt x="59485" y="28809"/>
                </a:cubicBezTo>
                <a:cubicBezTo>
                  <a:pt x="59485" y="28809"/>
                  <a:pt x="59515" y="28779"/>
                  <a:pt x="59545" y="28779"/>
                </a:cubicBezTo>
                <a:cubicBezTo>
                  <a:pt x="59545" y="28779"/>
                  <a:pt x="59567" y="28779"/>
                  <a:pt x="59574" y="28761"/>
                </a:cubicBezTo>
                <a:lnTo>
                  <a:pt x="59574" y="28761"/>
                </a:lnTo>
                <a:cubicBezTo>
                  <a:pt x="59572" y="28762"/>
                  <a:pt x="59570" y="28762"/>
                  <a:pt x="59569" y="28762"/>
                </a:cubicBezTo>
                <a:cubicBezTo>
                  <a:pt x="59566" y="28762"/>
                  <a:pt x="59566" y="28759"/>
                  <a:pt x="59576" y="28748"/>
                </a:cubicBezTo>
                <a:lnTo>
                  <a:pt x="59576" y="28748"/>
                </a:lnTo>
                <a:cubicBezTo>
                  <a:pt x="59576" y="28753"/>
                  <a:pt x="59575" y="28757"/>
                  <a:pt x="59574" y="28761"/>
                </a:cubicBezTo>
                <a:lnTo>
                  <a:pt x="59574" y="28761"/>
                </a:lnTo>
                <a:cubicBezTo>
                  <a:pt x="59582" y="28758"/>
                  <a:pt x="59592" y="28748"/>
                  <a:pt x="59576" y="28748"/>
                </a:cubicBezTo>
                <a:close/>
                <a:moveTo>
                  <a:pt x="66708" y="29422"/>
                </a:moveTo>
                <a:cubicBezTo>
                  <a:pt x="66975" y="29447"/>
                  <a:pt x="67246" y="29476"/>
                  <a:pt x="67519" y="29508"/>
                </a:cubicBezTo>
                <a:lnTo>
                  <a:pt x="66552" y="29508"/>
                </a:lnTo>
                <a:cubicBezTo>
                  <a:pt x="66604" y="29479"/>
                  <a:pt x="66656" y="29451"/>
                  <a:pt x="66708" y="29422"/>
                </a:cubicBezTo>
                <a:close/>
                <a:moveTo>
                  <a:pt x="63069" y="27741"/>
                </a:moveTo>
                <a:cubicBezTo>
                  <a:pt x="63103" y="27916"/>
                  <a:pt x="63123" y="28091"/>
                  <a:pt x="63130" y="28263"/>
                </a:cubicBezTo>
                <a:lnTo>
                  <a:pt x="63130" y="28263"/>
                </a:lnTo>
                <a:cubicBezTo>
                  <a:pt x="63070" y="28286"/>
                  <a:pt x="63010" y="28317"/>
                  <a:pt x="62950" y="28353"/>
                </a:cubicBezTo>
                <a:cubicBezTo>
                  <a:pt x="62744" y="28514"/>
                  <a:pt x="62624" y="28778"/>
                  <a:pt x="62642" y="29041"/>
                </a:cubicBezTo>
                <a:lnTo>
                  <a:pt x="62642" y="29041"/>
                </a:lnTo>
                <a:cubicBezTo>
                  <a:pt x="62223" y="29272"/>
                  <a:pt x="61721" y="29389"/>
                  <a:pt x="61248" y="29478"/>
                </a:cubicBezTo>
                <a:cubicBezTo>
                  <a:pt x="61121" y="29500"/>
                  <a:pt x="60994" y="29521"/>
                  <a:pt x="60867" y="29540"/>
                </a:cubicBezTo>
                <a:lnTo>
                  <a:pt x="60867" y="29540"/>
                </a:lnTo>
                <a:cubicBezTo>
                  <a:pt x="61732" y="29102"/>
                  <a:pt x="62558" y="28537"/>
                  <a:pt x="63069" y="27741"/>
                </a:cubicBezTo>
                <a:close/>
                <a:moveTo>
                  <a:pt x="63834" y="29544"/>
                </a:moveTo>
                <a:lnTo>
                  <a:pt x="63834" y="29544"/>
                </a:lnTo>
                <a:cubicBezTo>
                  <a:pt x="63821" y="29572"/>
                  <a:pt x="63820" y="29602"/>
                  <a:pt x="63826" y="29631"/>
                </a:cubicBezTo>
                <a:lnTo>
                  <a:pt x="63826" y="29631"/>
                </a:lnTo>
                <a:cubicBezTo>
                  <a:pt x="63780" y="29635"/>
                  <a:pt x="63735" y="29642"/>
                  <a:pt x="63691" y="29653"/>
                </a:cubicBezTo>
                <a:lnTo>
                  <a:pt x="63691" y="29653"/>
                </a:lnTo>
                <a:cubicBezTo>
                  <a:pt x="63711" y="29640"/>
                  <a:pt x="63727" y="29625"/>
                  <a:pt x="63740" y="29609"/>
                </a:cubicBezTo>
                <a:lnTo>
                  <a:pt x="63740" y="29609"/>
                </a:lnTo>
                <a:cubicBezTo>
                  <a:pt x="63772" y="29587"/>
                  <a:pt x="63803" y="29566"/>
                  <a:pt x="63834" y="29544"/>
                </a:cubicBezTo>
                <a:close/>
                <a:moveTo>
                  <a:pt x="72828" y="28779"/>
                </a:moveTo>
                <a:cubicBezTo>
                  <a:pt x="72859" y="28779"/>
                  <a:pt x="72889" y="28809"/>
                  <a:pt x="72920" y="28809"/>
                </a:cubicBezTo>
                <a:cubicBezTo>
                  <a:pt x="72920" y="28809"/>
                  <a:pt x="72941" y="28809"/>
                  <a:pt x="72948" y="28827"/>
                </a:cubicBezTo>
                <a:lnTo>
                  <a:pt x="72948" y="28827"/>
                </a:lnTo>
                <a:cubicBezTo>
                  <a:pt x="72946" y="28827"/>
                  <a:pt x="72944" y="28826"/>
                  <a:pt x="72943" y="28826"/>
                </a:cubicBezTo>
                <a:cubicBezTo>
                  <a:pt x="72940" y="28826"/>
                  <a:pt x="72940" y="28830"/>
                  <a:pt x="72950" y="28840"/>
                </a:cubicBezTo>
                <a:cubicBezTo>
                  <a:pt x="72980" y="28840"/>
                  <a:pt x="73011" y="28870"/>
                  <a:pt x="73041" y="28870"/>
                </a:cubicBezTo>
                <a:cubicBezTo>
                  <a:pt x="73041" y="28900"/>
                  <a:pt x="73041" y="28900"/>
                  <a:pt x="73072" y="28900"/>
                </a:cubicBezTo>
                <a:cubicBezTo>
                  <a:pt x="73072" y="28900"/>
                  <a:pt x="73072" y="28900"/>
                  <a:pt x="73072" y="28931"/>
                </a:cubicBezTo>
                <a:cubicBezTo>
                  <a:pt x="73082" y="28931"/>
                  <a:pt x="73085" y="28928"/>
                  <a:pt x="73085" y="28923"/>
                </a:cubicBezTo>
                <a:lnTo>
                  <a:pt x="73085" y="28923"/>
                </a:lnTo>
                <a:cubicBezTo>
                  <a:pt x="73097" y="28940"/>
                  <a:pt x="73115" y="28961"/>
                  <a:pt x="73132" y="28961"/>
                </a:cubicBezTo>
                <a:cubicBezTo>
                  <a:pt x="73132" y="28992"/>
                  <a:pt x="73163" y="29022"/>
                  <a:pt x="73163" y="29022"/>
                </a:cubicBezTo>
                <a:cubicBezTo>
                  <a:pt x="73163" y="29022"/>
                  <a:pt x="73163" y="29022"/>
                  <a:pt x="73163" y="29052"/>
                </a:cubicBezTo>
                <a:cubicBezTo>
                  <a:pt x="73193" y="29052"/>
                  <a:pt x="73193" y="29083"/>
                  <a:pt x="73193" y="29083"/>
                </a:cubicBezTo>
                <a:cubicBezTo>
                  <a:pt x="73193" y="29083"/>
                  <a:pt x="73193" y="29113"/>
                  <a:pt x="73193" y="29113"/>
                </a:cubicBezTo>
                <a:cubicBezTo>
                  <a:pt x="73208" y="29113"/>
                  <a:pt x="73216" y="29128"/>
                  <a:pt x="73220" y="29140"/>
                </a:cubicBezTo>
                <a:lnTo>
                  <a:pt x="73220" y="29140"/>
                </a:lnTo>
                <a:cubicBezTo>
                  <a:pt x="73214" y="29134"/>
                  <a:pt x="73211" y="29131"/>
                  <a:pt x="73210" y="29131"/>
                </a:cubicBezTo>
                <a:lnTo>
                  <a:pt x="73210" y="29131"/>
                </a:lnTo>
                <a:cubicBezTo>
                  <a:pt x="73208" y="29131"/>
                  <a:pt x="73224" y="29153"/>
                  <a:pt x="73224" y="29174"/>
                </a:cubicBezTo>
                <a:cubicBezTo>
                  <a:pt x="73224" y="29174"/>
                  <a:pt x="73224" y="29204"/>
                  <a:pt x="73224" y="29204"/>
                </a:cubicBezTo>
                <a:cubicBezTo>
                  <a:pt x="73224" y="29235"/>
                  <a:pt x="73224" y="29235"/>
                  <a:pt x="73224" y="29235"/>
                </a:cubicBezTo>
                <a:cubicBezTo>
                  <a:pt x="73224" y="29257"/>
                  <a:pt x="73224" y="29263"/>
                  <a:pt x="73224" y="29263"/>
                </a:cubicBezTo>
                <a:cubicBezTo>
                  <a:pt x="73224" y="29264"/>
                  <a:pt x="73224" y="29264"/>
                  <a:pt x="73224" y="29265"/>
                </a:cubicBezTo>
                <a:cubicBezTo>
                  <a:pt x="73224" y="29296"/>
                  <a:pt x="73224" y="29326"/>
                  <a:pt x="73224" y="29326"/>
                </a:cubicBezTo>
                <a:cubicBezTo>
                  <a:pt x="73224" y="29333"/>
                  <a:pt x="73224" y="29335"/>
                  <a:pt x="73224" y="29335"/>
                </a:cubicBezTo>
                <a:cubicBezTo>
                  <a:pt x="73224" y="29339"/>
                  <a:pt x="73224" y="29346"/>
                  <a:pt x="73224" y="29356"/>
                </a:cubicBezTo>
                <a:cubicBezTo>
                  <a:pt x="73224" y="29356"/>
                  <a:pt x="73224" y="29387"/>
                  <a:pt x="73193" y="29387"/>
                </a:cubicBezTo>
                <a:cubicBezTo>
                  <a:pt x="73193" y="29417"/>
                  <a:pt x="73193" y="29417"/>
                  <a:pt x="73193" y="29448"/>
                </a:cubicBezTo>
                <a:cubicBezTo>
                  <a:pt x="73163" y="29448"/>
                  <a:pt x="73163" y="29478"/>
                  <a:pt x="73163" y="29478"/>
                </a:cubicBezTo>
                <a:cubicBezTo>
                  <a:pt x="73163" y="29478"/>
                  <a:pt x="73144" y="29497"/>
                  <a:pt x="73132" y="29508"/>
                </a:cubicBezTo>
                <a:cubicBezTo>
                  <a:pt x="73142" y="29498"/>
                  <a:pt x="73146" y="29495"/>
                  <a:pt x="73145" y="29495"/>
                </a:cubicBezTo>
                <a:lnTo>
                  <a:pt x="73145" y="29495"/>
                </a:lnTo>
                <a:cubicBezTo>
                  <a:pt x="73142" y="29495"/>
                  <a:pt x="73122" y="29508"/>
                  <a:pt x="73102" y="29508"/>
                </a:cubicBezTo>
                <a:cubicBezTo>
                  <a:pt x="73102" y="29539"/>
                  <a:pt x="73102" y="29539"/>
                  <a:pt x="73072" y="29569"/>
                </a:cubicBezTo>
                <a:cubicBezTo>
                  <a:pt x="73072" y="29569"/>
                  <a:pt x="73041" y="29569"/>
                  <a:pt x="73041" y="29600"/>
                </a:cubicBezTo>
                <a:cubicBezTo>
                  <a:pt x="73011" y="29600"/>
                  <a:pt x="73041" y="29600"/>
                  <a:pt x="73041" y="29570"/>
                </a:cubicBezTo>
                <a:lnTo>
                  <a:pt x="73041" y="29570"/>
                </a:lnTo>
                <a:cubicBezTo>
                  <a:pt x="73041" y="29600"/>
                  <a:pt x="73011" y="29600"/>
                  <a:pt x="73011" y="29600"/>
                </a:cubicBezTo>
                <a:cubicBezTo>
                  <a:pt x="72980" y="29600"/>
                  <a:pt x="72950" y="29630"/>
                  <a:pt x="72920" y="29630"/>
                </a:cubicBezTo>
                <a:cubicBezTo>
                  <a:pt x="72920" y="29630"/>
                  <a:pt x="72898" y="29630"/>
                  <a:pt x="72891" y="29648"/>
                </a:cubicBezTo>
                <a:lnTo>
                  <a:pt x="72891" y="29648"/>
                </a:lnTo>
                <a:cubicBezTo>
                  <a:pt x="72893" y="29647"/>
                  <a:pt x="72895" y="29647"/>
                  <a:pt x="72896" y="29647"/>
                </a:cubicBezTo>
                <a:cubicBezTo>
                  <a:pt x="72899" y="29647"/>
                  <a:pt x="72899" y="29650"/>
                  <a:pt x="72889" y="29660"/>
                </a:cubicBezTo>
                <a:cubicBezTo>
                  <a:pt x="72889" y="29656"/>
                  <a:pt x="72890" y="29651"/>
                  <a:pt x="72891" y="29648"/>
                </a:cubicBezTo>
                <a:lnTo>
                  <a:pt x="72891" y="29648"/>
                </a:lnTo>
                <a:cubicBezTo>
                  <a:pt x="72883" y="29651"/>
                  <a:pt x="72873" y="29660"/>
                  <a:pt x="72889" y="29660"/>
                </a:cubicBezTo>
                <a:lnTo>
                  <a:pt x="72616" y="29660"/>
                </a:lnTo>
                <a:cubicBezTo>
                  <a:pt x="72646" y="29660"/>
                  <a:pt x="72616" y="29660"/>
                  <a:pt x="72585" y="29630"/>
                </a:cubicBezTo>
                <a:lnTo>
                  <a:pt x="72524" y="29630"/>
                </a:lnTo>
                <a:cubicBezTo>
                  <a:pt x="72545" y="29630"/>
                  <a:pt x="72538" y="29616"/>
                  <a:pt x="72531" y="29616"/>
                </a:cubicBezTo>
                <a:cubicBezTo>
                  <a:pt x="72528" y="29616"/>
                  <a:pt x="72524" y="29620"/>
                  <a:pt x="72524" y="29630"/>
                </a:cubicBezTo>
                <a:cubicBezTo>
                  <a:pt x="72503" y="29608"/>
                  <a:pt x="72481" y="29586"/>
                  <a:pt x="72459" y="29564"/>
                </a:cubicBezTo>
                <a:lnTo>
                  <a:pt x="72459" y="29564"/>
                </a:lnTo>
                <a:cubicBezTo>
                  <a:pt x="72453" y="29545"/>
                  <a:pt x="72445" y="29526"/>
                  <a:pt x="72433" y="29508"/>
                </a:cubicBezTo>
                <a:cubicBezTo>
                  <a:pt x="72432" y="29508"/>
                  <a:pt x="72432" y="29508"/>
                  <a:pt x="72431" y="29508"/>
                </a:cubicBezTo>
                <a:lnTo>
                  <a:pt x="72431" y="29508"/>
                </a:lnTo>
                <a:cubicBezTo>
                  <a:pt x="72422" y="29471"/>
                  <a:pt x="72402" y="29437"/>
                  <a:pt x="72372" y="29413"/>
                </a:cubicBezTo>
                <a:lnTo>
                  <a:pt x="72372" y="29413"/>
                </a:lnTo>
                <a:cubicBezTo>
                  <a:pt x="72370" y="29387"/>
                  <a:pt x="72342" y="29387"/>
                  <a:pt x="72342" y="29387"/>
                </a:cubicBezTo>
                <a:cubicBezTo>
                  <a:pt x="72342" y="29387"/>
                  <a:pt x="72342" y="29356"/>
                  <a:pt x="72342" y="29356"/>
                </a:cubicBezTo>
                <a:cubicBezTo>
                  <a:pt x="72342" y="29326"/>
                  <a:pt x="72342" y="29296"/>
                  <a:pt x="72342" y="29265"/>
                </a:cubicBezTo>
                <a:cubicBezTo>
                  <a:pt x="72342" y="29265"/>
                  <a:pt x="72342" y="29235"/>
                  <a:pt x="72342" y="29235"/>
                </a:cubicBezTo>
                <a:cubicBezTo>
                  <a:pt x="72342" y="29204"/>
                  <a:pt x="72342" y="29174"/>
                  <a:pt x="72342" y="29144"/>
                </a:cubicBezTo>
                <a:cubicBezTo>
                  <a:pt x="72372" y="29113"/>
                  <a:pt x="72372" y="29113"/>
                  <a:pt x="72372" y="29113"/>
                </a:cubicBezTo>
                <a:cubicBezTo>
                  <a:pt x="72372" y="29083"/>
                  <a:pt x="72372" y="29052"/>
                  <a:pt x="72403" y="29022"/>
                </a:cubicBezTo>
                <a:cubicBezTo>
                  <a:pt x="72403" y="29022"/>
                  <a:pt x="72403" y="29022"/>
                  <a:pt x="72403" y="28992"/>
                </a:cubicBezTo>
                <a:cubicBezTo>
                  <a:pt x="72409" y="28986"/>
                  <a:pt x="72413" y="28983"/>
                  <a:pt x="72415" y="28983"/>
                </a:cubicBezTo>
                <a:cubicBezTo>
                  <a:pt x="72422" y="28983"/>
                  <a:pt x="72403" y="29022"/>
                  <a:pt x="72403" y="29022"/>
                </a:cubicBezTo>
                <a:cubicBezTo>
                  <a:pt x="72403" y="29022"/>
                  <a:pt x="72433" y="28992"/>
                  <a:pt x="72433" y="28992"/>
                </a:cubicBezTo>
                <a:cubicBezTo>
                  <a:pt x="72433" y="28961"/>
                  <a:pt x="72464" y="28931"/>
                  <a:pt x="72464" y="28900"/>
                </a:cubicBezTo>
                <a:cubicBezTo>
                  <a:pt x="72464" y="28900"/>
                  <a:pt x="72473" y="28891"/>
                  <a:pt x="72481" y="28888"/>
                </a:cubicBezTo>
                <a:lnTo>
                  <a:pt x="72481" y="28888"/>
                </a:lnTo>
                <a:cubicBezTo>
                  <a:pt x="72479" y="28895"/>
                  <a:pt x="72481" y="28900"/>
                  <a:pt x="72494" y="28900"/>
                </a:cubicBezTo>
                <a:cubicBezTo>
                  <a:pt x="72494" y="28890"/>
                  <a:pt x="72491" y="28887"/>
                  <a:pt x="72486" y="28887"/>
                </a:cubicBezTo>
                <a:cubicBezTo>
                  <a:pt x="72485" y="28887"/>
                  <a:pt x="72483" y="28887"/>
                  <a:pt x="72481" y="28888"/>
                </a:cubicBezTo>
                <a:lnTo>
                  <a:pt x="72481" y="28888"/>
                </a:lnTo>
                <a:cubicBezTo>
                  <a:pt x="72485" y="28880"/>
                  <a:pt x="72494" y="28870"/>
                  <a:pt x="72494" y="28870"/>
                </a:cubicBezTo>
                <a:cubicBezTo>
                  <a:pt x="72524" y="28870"/>
                  <a:pt x="72555" y="28840"/>
                  <a:pt x="72585" y="28840"/>
                </a:cubicBezTo>
                <a:cubicBezTo>
                  <a:pt x="72585" y="28824"/>
                  <a:pt x="72578" y="28824"/>
                  <a:pt x="72574" y="28824"/>
                </a:cubicBezTo>
                <a:cubicBezTo>
                  <a:pt x="72570" y="28824"/>
                  <a:pt x="72570" y="28824"/>
                  <a:pt x="72585" y="28809"/>
                </a:cubicBezTo>
                <a:lnTo>
                  <a:pt x="72616" y="28809"/>
                </a:lnTo>
                <a:cubicBezTo>
                  <a:pt x="72616" y="28809"/>
                  <a:pt x="72646" y="28779"/>
                  <a:pt x="72646" y="28779"/>
                </a:cubicBezTo>
                <a:close/>
                <a:moveTo>
                  <a:pt x="67965" y="29660"/>
                </a:moveTo>
                <a:cubicBezTo>
                  <a:pt x="67945" y="29660"/>
                  <a:pt x="67938" y="29674"/>
                  <a:pt x="67945" y="29674"/>
                </a:cubicBezTo>
                <a:cubicBezTo>
                  <a:pt x="67948" y="29674"/>
                  <a:pt x="67955" y="29670"/>
                  <a:pt x="67965" y="29660"/>
                </a:cubicBezTo>
                <a:close/>
                <a:moveTo>
                  <a:pt x="59181" y="29795"/>
                </a:moveTo>
                <a:lnTo>
                  <a:pt x="59181" y="29795"/>
                </a:lnTo>
                <a:cubicBezTo>
                  <a:pt x="59181" y="29795"/>
                  <a:pt x="59182" y="29795"/>
                  <a:pt x="59182" y="29796"/>
                </a:cubicBezTo>
                <a:lnTo>
                  <a:pt x="59182" y="29796"/>
                </a:lnTo>
                <a:cubicBezTo>
                  <a:pt x="59182" y="29796"/>
                  <a:pt x="59181" y="29797"/>
                  <a:pt x="59180" y="29797"/>
                </a:cubicBezTo>
                <a:lnTo>
                  <a:pt x="59180" y="29797"/>
                </a:lnTo>
                <a:cubicBezTo>
                  <a:pt x="59181" y="29797"/>
                  <a:pt x="59181" y="29796"/>
                  <a:pt x="59181" y="29795"/>
                </a:cubicBezTo>
                <a:close/>
                <a:moveTo>
                  <a:pt x="59393" y="29812"/>
                </a:moveTo>
                <a:cubicBezTo>
                  <a:pt x="59393" y="29822"/>
                  <a:pt x="59387" y="29826"/>
                  <a:pt x="59380" y="29826"/>
                </a:cubicBezTo>
                <a:cubicBezTo>
                  <a:pt x="59366" y="29826"/>
                  <a:pt x="59353" y="29812"/>
                  <a:pt x="59393" y="29812"/>
                </a:cubicBezTo>
                <a:close/>
                <a:moveTo>
                  <a:pt x="69546" y="29113"/>
                </a:moveTo>
                <a:cubicBezTo>
                  <a:pt x="69576" y="29113"/>
                  <a:pt x="69606" y="29144"/>
                  <a:pt x="69637" y="29144"/>
                </a:cubicBezTo>
                <a:cubicBezTo>
                  <a:pt x="69637" y="29144"/>
                  <a:pt x="69637" y="29144"/>
                  <a:pt x="69667" y="29174"/>
                </a:cubicBezTo>
                <a:cubicBezTo>
                  <a:pt x="69667" y="29174"/>
                  <a:pt x="69698" y="29174"/>
                  <a:pt x="69698" y="29204"/>
                </a:cubicBezTo>
                <a:cubicBezTo>
                  <a:pt x="69710" y="29211"/>
                  <a:pt x="69718" y="29213"/>
                  <a:pt x="69722" y="29213"/>
                </a:cubicBezTo>
                <a:cubicBezTo>
                  <a:pt x="69733" y="29213"/>
                  <a:pt x="69718" y="29196"/>
                  <a:pt x="69719" y="29196"/>
                </a:cubicBezTo>
                <a:lnTo>
                  <a:pt x="69719" y="29196"/>
                </a:lnTo>
                <a:cubicBezTo>
                  <a:pt x="69719" y="29196"/>
                  <a:pt x="69722" y="29198"/>
                  <a:pt x="69728" y="29204"/>
                </a:cubicBezTo>
                <a:cubicBezTo>
                  <a:pt x="69728" y="29204"/>
                  <a:pt x="69728" y="29204"/>
                  <a:pt x="69728" y="29235"/>
                </a:cubicBezTo>
                <a:cubicBezTo>
                  <a:pt x="69758" y="29235"/>
                  <a:pt x="69789" y="29265"/>
                  <a:pt x="69789" y="29296"/>
                </a:cubicBezTo>
                <a:cubicBezTo>
                  <a:pt x="69789" y="29296"/>
                  <a:pt x="69789" y="29296"/>
                  <a:pt x="69789" y="29326"/>
                </a:cubicBezTo>
                <a:cubicBezTo>
                  <a:pt x="69819" y="29326"/>
                  <a:pt x="69819" y="29356"/>
                  <a:pt x="69819" y="29387"/>
                </a:cubicBezTo>
                <a:cubicBezTo>
                  <a:pt x="69819" y="29387"/>
                  <a:pt x="69819" y="29417"/>
                  <a:pt x="69819" y="29417"/>
                </a:cubicBezTo>
                <a:cubicBezTo>
                  <a:pt x="69850" y="29448"/>
                  <a:pt x="69850" y="29478"/>
                  <a:pt x="69850" y="29508"/>
                </a:cubicBezTo>
                <a:cubicBezTo>
                  <a:pt x="69850" y="29508"/>
                  <a:pt x="69850" y="29539"/>
                  <a:pt x="69850" y="29539"/>
                </a:cubicBezTo>
                <a:cubicBezTo>
                  <a:pt x="69850" y="29550"/>
                  <a:pt x="69850" y="29561"/>
                  <a:pt x="69848" y="29571"/>
                </a:cubicBezTo>
                <a:lnTo>
                  <a:pt x="69848" y="29571"/>
                </a:lnTo>
                <a:lnTo>
                  <a:pt x="69850" y="29569"/>
                </a:lnTo>
                <a:lnTo>
                  <a:pt x="69850" y="29569"/>
                </a:lnTo>
                <a:cubicBezTo>
                  <a:pt x="69850" y="29583"/>
                  <a:pt x="69843" y="29591"/>
                  <a:pt x="69836" y="29595"/>
                </a:cubicBezTo>
                <a:lnTo>
                  <a:pt x="69836" y="29595"/>
                </a:lnTo>
                <a:cubicBezTo>
                  <a:pt x="69843" y="29590"/>
                  <a:pt x="69847" y="29581"/>
                  <a:pt x="69848" y="29571"/>
                </a:cubicBezTo>
                <a:lnTo>
                  <a:pt x="69848" y="29571"/>
                </a:lnTo>
                <a:lnTo>
                  <a:pt x="69819" y="29600"/>
                </a:lnTo>
                <a:cubicBezTo>
                  <a:pt x="69819" y="29600"/>
                  <a:pt x="69828" y="29600"/>
                  <a:pt x="69836" y="29595"/>
                </a:cubicBezTo>
                <a:lnTo>
                  <a:pt x="69836" y="29595"/>
                </a:lnTo>
                <a:cubicBezTo>
                  <a:pt x="69832" y="29598"/>
                  <a:pt x="69826" y="29600"/>
                  <a:pt x="69819" y="29600"/>
                </a:cubicBezTo>
                <a:cubicBezTo>
                  <a:pt x="69819" y="29600"/>
                  <a:pt x="69819" y="29630"/>
                  <a:pt x="69819" y="29630"/>
                </a:cubicBezTo>
                <a:cubicBezTo>
                  <a:pt x="69819" y="29630"/>
                  <a:pt x="69819" y="29660"/>
                  <a:pt x="69819" y="29660"/>
                </a:cubicBezTo>
                <a:cubicBezTo>
                  <a:pt x="69819" y="29660"/>
                  <a:pt x="69819" y="29660"/>
                  <a:pt x="69789" y="29691"/>
                </a:cubicBezTo>
                <a:cubicBezTo>
                  <a:pt x="69789" y="29691"/>
                  <a:pt x="69758" y="29721"/>
                  <a:pt x="69758" y="29721"/>
                </a:cubicBezTo>
                <a:cubicBezTo>
                  <a:pt x="69758" y="29721"/>
                  <a:pt x="69758" y="29721"/>
                  <a:pt x="69758" y="29721"/>
                </a:cubicBezTo>
                <a:lnTo>
                  <a:pt x="69758" y="29721"/>
                </a:lnTo>
                <a:cubicBezTo>
                  <a:pt x="69748" y="29731"/>
                  <a:pt x="69748" y="29735"/>
                  <a:pt x="69752" y="29735"/>
                </a:cubicBezTo>
                <a:cubicBezTo>
                  <a:pt x="69753" y="29735"/>
                  <a:pt x="69755" y="29734"/>
                  <a:pt x="69756" y="29733"/>
                </a:cubicBezTo>
                <a:lnTo>
                  <a:pt x="69756" y="29733"/>
                </a:lnTo>
                <a:cubicBezTo>
                  <a:pt x="69750" y="29752"/>
                  <a:pt x="69728" y="29752"/>
                  <a:pt x="69728" y="29752"/>
                </a:cubicBezTo>
                <a:cubicBezTo>
                  <a:pt x="69728" y="29752"/>
                  <a:pt x="69698" y="29782"/>
                  <a:pt x="69698" y="29782"/>
                </a:cubicBezTo>
                <a:cubicBezTo>
                  <a:pt x="69667" y="29782"/>
                  <a:pt x="69637" y="29812"/>
                  <a:pt x="69637" y="29812"/>
                </a:cubicBezTo>
                <a:lnTo>
                  <a:pt x="69576" y="29812"/>
                </a:lnTo>
                <a:cubicBezTo>
                  <a:pt x="69546" y="29843"/>
                  <a:pt x="69515" y="29843"/>
                  <a:pt x="69485" y="29843"/>
                </a:cubicBezTo>
                <a:lnTo>
                  <a:pt x="69424" y="29843"/>
                </a:lnTo>
                <a:cubicBezTo>
                  <a:pt x="69424" y="29843"/>
                  <a:pt x="69394" y="29843"/>
                  <a:pt x="69363" y="29812"/>
                </a:cubicBezTo>
                <a:lnTo>
                  <a:pt x="69303" y="29812"/>
                </a:lnTo>
                <a:cubicBezTo>
                  <a:pt x="69303" y="29812"/>
                  <a:pt x="69272" y="29782"/>
                  <a:pt x="69272" y="29782"/>
                </a:cubicBezTo>
                <a:cubicBezTo>
                  <a:pt x="69242" y="29782"/>
                  <a:pt x="69211" y="29752"/>
                  <a:pt x="69211" y="29721"/>
                </a:cubicBezTo>
                <a:cubicBezTo>
                  <a:pt x="69181" y="29721"/>
                  <a:pt x="69181" y="29691"/>
                  <a:pt x="69151" y="29691"/>
                </a:cubicBezTo>
                <a:cubicBezTo>
                  <a:pt x="69143" y="29668"/>
                  <a:pt x="69128" y="29651"/>
                  <a:pt x="69108" y="29639"/>
                </a:cubicBezTo>
                <a:lnTo>
                  <a:pt x="69108" y="29639"/>
                </a:lnTo>
                <a:cubicBezTo>
                  <a:pt x="69116" y="29617"/>
                  <a:pt x="69120" y="29593"/>
                  <a:pt x="69120" y="29569"/>
                </a:cubicBezTo>
                <a:cubicBezTo>
                  <a:pt x="69120" y="29539"/>
                  <a:pt x="69120" y="29539"/>
                  <a:pt x="69090" y="29539"/>
                </a:cubicBezTo>
                <a:cubicBezTo>
                  <a:pt x="69090" y="29508"/>
                  <a:pt x="69090" y="29508"/>
                  <a:pt x="69090" y="29508"/>
                </a:cubicBezTo>
                <a:cubicBezTo>
                  <a:pt x="69090" y="29508"/>
                  <a:pt x="69090" y="29478"/>
                  <a:pt x="69120" y="29478"/>
                </a:cubicBezTo>
                <a:cubicBezTo>
                  <a:pt x="69120" y="29448"/>
                  <a:pt x="69120" y="29448"/>
                  <a:pt x="69120" y="29417"/>
                </a:cubicBezTo>
                <a:cubicBezTo>
                  <a:pt x="69120" y="29417"/>
                  <a:pt x="69120" y="29387"/>
                  <a:pt x="69120" y="29356"/>
                </a:cubicBezTo>
                <a:cubicBezTo>
                  <a:pt x="69151" y="29356"/>
                  <a:pt x="69151" y="29326"/>
                  <a:pt x="69151" y="29326"/>
                </a:cubicBezTo>
                <a:cubicBezTo>
                  <a:pt x="69151" y="29326"/>
                  <a:pt x="69181" y="29296"/>
                  <a:pt x="69181" y="29265"/>
                </a:cubicBezTo>
                <a:cubicBezTo>
                  <a:pt x="69181" y="29265"/>
                  <a:pt x="69211" y="29235"/>
                  <a:pt x="69211" y="29235"/>
                </a:cubicBezTo>
                <a:cubicBezTo>
                  <a:pt x="69242" y="29235"/>
                  <a:pt x="69242" y="29204"/>
                  <a:pt x="69242" y="29204"/>
                </a:cubicBezTo>
                <a:cubicBezTo>
                  <a:pt x="69272" y="29204"/>
                  <a:pt x="69303" y="29174"/>
                  <a:pt x="69303" y="29174"/>
                </a:cubicBezTo>
                <a:cubicBezTo>
                  <a:pt x="69303" y="29174"/>
                  <a:pt x="69333" y="29144"/>
                  <a:pt x="69333" y="29144"/>
                </a:cubicBezTo>
                <a:cubicBezTo>
                  <a:pt x="69363" y="29144"/>
                  <a:pt x="69363" y="29144"/>
                  <a:pt x="69394" y="29113"/>
                </a:cubicBezTo>
                <a:close/>
                <a:moveTo>
                  <a:pt x="54144" y="15686"/>
                </a:moveTo>
                <a:lnTo>
                  <a:pt x="54144" y="15686"/>
                </a:lnTo>
                <a:cubicBezTo>
                  <a:pt x="54322" y="15724"/>
                  <a:pt x="54494" y="15791"/>
                  <a:pt x="54652" y="15891"/>
                </a:cubicBezTo>
                <a:cubicBezTo>
                  <a:pt x="55472" y="16438"/>
                  <a:pt x="55503" y="17502"/>
                  <a:pt x="55594" y="18353"/>
                </a:cubicBezTo>
                <a:cubicBezTo>
                  <a:pt x="55710" y="19221"/>
                  <a:pt x="55936" y="20226"/>
                  <a:pt x="56795" y="20610"/>
                </a:cubicBezTo>
                <a:lnTo>
                  <a:pt x="56795" y="20610"/>
                </a:lnTo>
                <a:cubicBezTo>
                  <a:pt x="56907" y="22627"/>
                  <a:pt x="57563" y="24533"/>
                  <a:pt x="58664" y="26256"/>
                </a:cubicBezTo>
                <a:cubicBezTo>
                  <a:pt x="58815" y="26507"/>
                  <a:pt x="58966" y="26738"/>
                  <a:pt x="59116" y="26965"/>
                </a:cubicBezTo>
                <a:lnTo>
                  <a:pt x="59116" y="26965"/>
                </a:lnTo>
                <a:cubicBezTo>
                  <a:pt x="58867" y="27283"/>
                  <a:pt x="58965" y="27720"/>
                  <a:pt x="59128" y="28064"/>
                </a:cubicBezTo>
                <a:lnTo>
                  <a:pt x="59128" y="28064"/>
                </a:lnTo>
                <a:cubicBezTo>
                  <a:pt x="59131" y="28082"/>
                  <a:pt x="59139" y="28100"/>
                  <a:pt x="59152" y="28115"/>
                </a:cubicBezTo>
                <a:lnTo>
                  <a:pt x="59152" y="28115"/>
                </a:lnTo>
                <a:cubicBezTo>
                  <a:pt x="59167" y="28157"/>
                  <a:pt x="59196" y="28185"/>
                  <a:pt x="59235" y="28200"/>
                </a:cubicBezTo>
                <a:lnTo>
                  <a:pt x="59235" y="28200"/>
                </a:lnTo>
                <a:cubicBezTo>
                  <a:pt x="59322" y="28288"/>
                  <a:pt x="59428" y="28355"/>
                  <a:pt x="59543" y="28400"/>
                </a:cubicBezTo>
                <a:lnTo>
                  <a:pt x="59543" y="28400"/>
                </a:lnTo>
                <a:cubicBezTo>
                  <a:pt x="59452" y="28423"/>
                  <a:pt x="59355" y="28464"/>
                  <a:pt x="59272" y="28505"/>
                </a:cubicBezTo>
                <a:cubicBezTo>
                  <a:pt x="59181" y="28597"/>
                  <a:pt x="59090" y="28688"/>
                  <a:pt x="59029" y="28809"/>
                </a:cubicBezTo>
                <a:cubicBezTo>
                  <a:pt x="58912" y="29019"/>
                  <a:pt x="58867" y="29284"/>
                  <a:pt x="58949" y="29519"/>
                </a:cubicBezTo>
                <a:lnTo>
                  <a:pt x="58949" y="29519"/>
                </a:lnTo>
                <a:cubicBezTo>
                  <a:pt x="58804" y="29605"/>
                  <a:pt x="58689" y="29754"/>
                  <a:pt x="58603" y="29904"/>
                </a:cubicBezTo>
                <a:cubicBezTo>
                  <a:pt x="58600" y="29910"/>
                  <a:pt x="58597" y="29917"/>
                  <a:pt x="58594" y="29924"/>
                </a:cubicBezTo>
                <a:lnTo>
                  <a:pt x="58594" y="29924"/>
                </a:lnTo>
                <a:cubicBezTo>
                  <a:pt x="55671" y="28811"/>
                  <a:pt x="53352" y="26473"/>
                  <a:pt x="52119" y="23621"/>
                </a:cubicBezTo>
                <a:lnTo>
                  <a:pt x="52119" y="23621"/>
                </a:lnTo>
                <a:cubicBezTo>
                  <a:pt x="52630" y="23391"/>
                  <a:pt x="52857" y="22804"/>
                  <a:pt x="52828" y="22274"/>
                </a:cubicBezTo>
                <a:cubicBezTo>
                  <a:pt x="52767" y="21606"/>
                  <a:pt x="52433" y="21028"/>
                  <a:pt x="52251" y="20390"/>
                </a:cubicBezTo>
                <a:cubicBezTo>
                  <a:pt x="52099" y="19782"/>
                  <a:pt x="51977" y="19113"/>
                  <a:pt x="52038" y="18475"/>
                </a:cubicBezTo>
                <a:cubicBezTo>
                  <a:pt x="52099" y="17867"/>
                  <a:pt x="52311" y="17350"/>
                  <a:pt x="52676" y="16864"/>
                </a:cubicBezTo>
                <a:cubicBezTo>
                  <a:pt x="53036" y="16353"/>
                  <a:pt x="53545" y="15902"/>
                  <a:pt x="54144" y="15686"/>
                </a:cubicBezTo>
                <a:close/>
                <a:moveTo>
                  <a:pt x="67415" y="29873"/>
                </a:moveTo>
                <a:cubicBezTo>
                  <a:pt x="67405" y="29944"/>
                  <a:pt x="67405" y="30018"/>
                  <a:pt x="67412" y="30092"/>
                </a:cubicBezTo>
                <a:lnTo>
                  <a:pt x="67412" y="30092"/>
                </a:lnTo>
                <a:cubicBezTo>
                  <a:pt x="67175" y="30077"/>
                  <a:pt x="66938" y="30073"/>
                  <a:pt x="66701" y="30073"/>
                </a:cubicBezTo>
                <a:cubicBezTo>
                  <a:pt x="66433" y="30073"/>
                  <a:pt x="66165" y="30078"/>
                  <a:pt x="65897" y="30078"/>
                </a:cubicBezTo>
                <a:cubicBezTo>
                  <a:pt x="65783" y="30078"/>
                  <a:pt x="65669" y="30077"/>
                  <a:pt x="65555" y="30075"/>
                </a:cubicBezTo>
                <a:lnTo>
                  <a:pt x="65555" y="30075"/>
                </a:lnTo>
                <a:cubicBezTo>
                  <a:pt x="65671" y="30007"/>
                  <a:pt x="65788" y="29940"/>
                  <a:pt x="65905" y="29873"/>
                </a:cubicBezTo>
                <a:close/>
                <a:moveTo>
                  <a:pt x="71377" y="26597"/>
                </a:moveTo>
                <a:lnTo>
                  <a:pt x="71377" y="26597"/>
                </a:lnTo>
                <a:cubicBezTo>
                  <a:pt x="71387" y="26631"/>
                  <a:pt x="71400" y="26665"/>
                  <a:pt x="71414" y="26698"/>
                </a:cubicBezTo>
                <a:lnTo>
                  <a:pt x="71414" y="26698"/>
                </a:lnTo>
                <a:cubicBezTo>
                  <a:pt x="69787" y="27411"/>
                  <a:pt x="68188" y="28196"/>
                  <a:pt x="66639" y="29053"/>
                </a:cubicBezTo>
                <a:lnTo>
                  <a:pt x="66639" y="29053"/>
                </a:lnTo>
                <a:cubicBezTo>
                  <a:pt x="66603" y="29058"/>
                  <a:pt x="66574" y="29076"/>
                  <a:pt x="66551" y="29101"/>
                </a:cubicBezTo>
                <a:lnTo>
                  <a:pt x="66551" y="29101"/>
                </a:lnTo>
                <a:cubicBezTo>
                  <a:pt x="65934" y="29444"/>
                  <a:pt x="65324" y="29798"/>
                  <a:pt x="64724" y="30164"/>
                </a:cubicBezTo>
                <a:lnTo>
                  <a:pt x="64724" y="30164"/>
                </a:lnTo>
                <a:cubicBezTo>
                  <a:pt x="64701" y="30115"/>
                  <a:pt x="64673" y="30069"/>
                  <a:pt x="64640" y="30025"/>
                </a:cubicBezTo>
                <a:lnTo>
                  <a:pt x="64640" y="30025"/>
                </a:lnTo>
                <a:cubicBezTo>
                  <a:pt x="66774" y="28714"/>
                  <a:pt x="69046" y="27571"/>
                  <a:pt x="71377" y="26597"/>
                </a:cubicBezTo>
                <a:close/>
                <a:moveTo>
                  <a:pt x="62765" y="29389"/>
                </a:moveTo>
                <a:cubicBezTo>
                  <a:pt x="62841" y="29465"/>
                  <a:pt x="62922" y="29530"/>
                  <a:pt x="63010" y="29578"/>
                </a:cubicBezTo>
                <a:lnTo>
                  <a:pt x="63010" y="29578"/>
                </a:lnTo>
                <a:cubicBezTo>
                  <a:pt x="62592" y="29765"/>
                  <a:pt x="62163" y="29918"/>
                  <a:pt x="61734" y="30025"/>
                </a:cubicBezTo>
                <a:cubicBezTo>
                  <a:pt x="61211" y="30150"/>
                  <a:pt x="60687" y="30254"/>
                  <a:pt x="60164" y="30254"/>
                </a:cubicBezTo>
                <a:cubicBezTo>
                  <a:pt x="60085" y="30254"/>
                  <a:pt x="60006" y="30252"/>
                  <a:pt x="59928" y="30246"/>
                </a:cubicBezTo>
                <a:lnTo>
                  <a:pt x="59928" y="30246"/>
                </a:lnTo>
                <a:cubicBezTo>
                  <a:pt x="59937" y="30166"/>
                  <a:pt x="59932" y="30084"/>
                  <a:pt x="59913" y="30004"/>
                </a:cubicBezTo>
                <a:lnTo>
                  <a:pt x="59913" y="30004"/>
                </a:lnTo>
                <a:cubicBezTo>
                  <a:pt x="60392" y="29950"/>
                  <a:pt x="60854" y="29893"/>
                  <a:pt x="61339" y="29812"/>
                </a:cubicBezTo>
                <a:cubicBezTo>
                  <a:pt x="61832" y="29725"/>
                  <a:pt x="62325" y="29611"/>
                  <a:pt x="62765" y="29389"/>
                </a:cubicBezTo>
                <a:close/>
                <a:moveTo>
                  <a:pt x="68558" y="30264"/>
                </a:moveTo>
                <a:cubicBezTo>
                  <a:pt x="68550" y="30268"/>
                  <a:pt x="68543" y="30268"/>
                  <a:pt x="68543" y="30268"/>
                </a:cubicBezTo>
                <a:cubicBezTo>
                  <a:pt x="68543" y="30274"/>
                  <a:pt x="68544" y="30277"/>
                  <a:pt x="68546" y="30277"/>
                </a:cubicBezTo>
                <a:cubicBezTo>
                  <a:pt x="68549" y="30277"/>
                  <a:pt x="68553" y="30271"/>
                  <a:pt x="68558" y="30264"/>
                </a:cubicBezTo>
                <a:close/>
                <a:moveTo>
                  <a:pt x="67877" y="30290"/>
                </a:moveTo>
                <a:cubicBezTo>
                  <a:pt x="67880" y="30290"/>
                  <a:pt x="67885" y="30294"/>
                  <a:pt x="67889" y="30299"/>
                </a:cubicBezTo>
                <a:lnTo>
                  <a:pt x="67874" y="30299"/>
                </a:lnTo>
                <a:cubicBezTo>
                  <a:pt x="67874" y="30292"/>
                  <a:pt x="67875" y="30290"/>
                  <a:pt x="67877" y="30290"/>
                </a:cubicBezTo>
                <a:close/>
                <a:moveTo>
                  <a:pt x="68242" y="29600"/>
                </a:moveTo>
                <a:lnTo>
                  <a:pt x="68242" y="29600"/>
                </a:lnTo>
                <a:cubicBezTo>
                  <a:pt x="68276" y="29604"/>
                  <a:pt x="68310" y="29608"/>
                  <a:pt x="68343" y="29613"/>
                </a:cubicBezTo>
                <a:lnTo>
                  <a:pt x="68343" y="29613"/>
                </a:lnTo>
                <a:cubicBezTo>
                  <a:pt x="68347" y="29617"/>
                  <a:pt x="68353" y="29623"/>
                  <a:pt x="68360" y="29630"/>
                </a:cubicBezTo>
                <a:lnTo>
                  <a:pt x="68421" y="29630"/>
                </a:lnTo>
                <a:cubicBezTo>
                  <a:pt x="68436" y="29645"/>
                  <a:pt x="68429" y="29645"/>
                  <a:pt x="68421" y="29645"/>
                </a:cubicBezTo>
                <a:cubicBezTo>
                  <a:pt x="68413" y="29645"/>
                  <a:pt x="68406" y="29645"/>
                  <a:pt x="68421" y="29660"/>
                </a:cubicBezTo>
                <a:lnTo>
                  <a:pt x="68451" y="29660"/>
                </a:lnTo>
                <a:cubicBezTo>
                  <a:pt x="68482" y="29691"/>
                  <a:pt x="68482" y="29691"/>
                  <a:pt x="68482" y="29691"/>
                </a:cubicBezTo>
                <a:cubicBezTo>
                  <a:pt x="68482" y="29691"/>
                  <a:pt x="68482" y="29691"/>
                  <a:pt x="68512" y="29721"/>
                </a:cubicBezTo>
                <a:cubicBezTo>
                  <a:pt x="68512" y="29721"/>
                  <a:pt x="68543" y="29752"/>
                  <a:pt x="68543" y="29782"/>
                </a:cubicBezTo>
                <a:cubicBezTo>
                  <a:pt x="68573" y="29812"/>
                  <a:pt x="68573" y="29812"/>
                  <a:pt x="68573" y="29843"/>
                </a:cubicBezTo>
                <a:cubicBezTo>
                  <a:pt x="68573" y="29843"/>
                  <a:pt x="68573" y="29843"/>
                  <a:pt x="68573" y="29873"/>
                </a:cubicBezTo>
                <a:lnTo>
                  <a:pt x="68603" y="29873"/>
                </a:lnTo>
                <a:cubicBezTo>
                  <a:pt x="68603" y="29904"/>
                  <a:pt x="68603" y="29934"/>
                  <a:pt x="68603" y="29964"/>
                </a:cubicBezTo>
                <a:cubicBezTo>
                  <a:pt x="68603" y="29995"/>
                  <a:pt x="68603" y="29995"/>
                  <a:pt x="68603" y="30025"/>
                </a:cubicBezTo>
                <a:cubicBezTo>
                  <a:pt x="68603" y="30056"/>
                  <a:pt x="68603" y="30086"/>
                  <a:pt x="68603" y="30116"/>
                </a:cubicBezTo>
                <a:cubicBezTo>
                  <a:pt x="68603" y="30116"/>
                  <a:pt x="68603" y="30147"/>
                  <a:pt x="68603" y="30147"/>
                </a:cubicBezTo>
                <a:cubicBezTo>
                  <a:pt x="68573" y="30177"/>
                  <a:pt x="68573" y="30207"/>
                  <a:pt x="68573" y="30238"/>
                </a:cubicBezTo>
                <a:cubicBezTo>
                  <a:pt x="68573" y="30238"/>
                  <a:pt x="68573" y="30238"/>
                  <a:pt x="68573" y="30238"/>
                </a:cubicBezTo>
                <a:lnTo>
                  <a:pt x="68573" y="30238"/>
                </a:lnTo>
                <a:cubicBezTo>
                  <a:pt x="68573" y="30238"/>
                  <a:pt x="68565" y="30253"/>
                  <a:pt x="68558" y="30264"/>
                </a:cubicBezTo>
                <a:lnTo>
                  <a:pt x="68558" y="30264"/>
                </a:lnTo>
                <a:cubicBezTo>
                  <a:pt x="68565" y="30261"/>
                  <a:pt x="68572" y="30254"/>
                  <a:pt x="68573" y="30240"/>
                </a:cubicBezTo>
                <a:lnTo>
                  <a:pt x="68573" y="30240"/>
                </a:lnTo>
                <a:cubicBezTo>
                  <a:pt x="68572" y="30268"/>
                  <a:pt x="68543" y="30269"/>
                  <a:pt x="68543" y="30299"/>
                </a:cubicBezTo>
                <a:cubicBezTo>
                  <a:pt x="68543" y="30299"/>
                  <a:pt x="68512" y="30299"/>
                  <a:pt x="68512" y="30329"/>
                </a:cubicBezTo>
                <a:cubicBezTo>
                  <a:pt x="68512" y="30338"/>
                  <a:pt x="68507" y="30347"/>
                  <a:pt x="68498" y="30356"/>
                </a:cubicBezTo>
                <a:lnTo>
                  <a:pt x="68498" y="30356"/>
                </a:lnTo>
                <a:cubicBezTo>
                  <a:pt x="68455" y="30363"/>
                  <a:pt x="68419" y="30385"/>
                  <a:pt x="68395" y="30416"/>
                </a:cubicBezTo>
                <a:lnTo>
                  <a:pt x="68395" y="30416"/>
                </a:lnTo>
                <a:cubicBezTo>
                  <a:pt x="68394" y="30417"/>
                  <a:pt x="68392" y="30419"/>
                  <a:pt x="68391" y="30420"/>
                </a:cubicBezTo>
                <a:lnTo>
                  <a:pt x="68360" y="30420"/>
                </a:lnTo>
                <a:cubicBezTo>
                  <a:pt x="68330" y="30420"/>
                  <a:pt x="68299" y="30451"/>
                  <a:pt x="68269" y="30451"/>
                </a:cubicBezTo>
                <a:lnTo>
                  <a:pt x="68239" y="30451"/>
                </a:lnTo>
                <a:cubicBezTo>
                  <a:pt x="68208" y="30451"/>
                  <a:pt x="68178" y="30451"/>
                  <a:pt x="68147" y="30420"/>
                </a:cubicBezTo>
                <a:lnTo>
                  <a:pt x="68087" y="30420"/>
                </a:lnTo>
                <a:cubicBezTo>
                  <a:pt x="68056" y="30420"/>
                  <a:pt x="68026" y="30390"/>
                  <a:pt x="68026" y="30390"/>
                </a:cubicBezTo>
                <a:lnTo>
                  <a:pt x="67995" y="30390"/>
                </a:lnTo>
                <a:cubicBezTo>
                  <a:pt x="67995" y="30390"/>
                  <a:pt x="67965" y="30359"/>
                  <a:pt x="67965" y="30359"/>
                </a:cubicBezTo>
                <a:cubicBezTo>
                  <a:pt x="67935" y="30359"/>
                  <a:pt x="67935" y="30329"/>
                  <a:pt x="67904" y="30299"/>
                </a:cubicBezTo>
                <a:cubicBezTo>
                  <a:pt x="67874" y="30299"/>
                  <a:pt x="67874" y="30268"/>
                  <a:pt x="67874" y="30268"/>
                </a:cubicBezTo>
                <a:cubicBezTo>
                  <a:pt x="67860" y="30268"/>
                  <a:pt x="67853" y="30262"/>
                  <a:pt x="67848" y="30255"/>
                </a:cubicBezTo>
                <a:lnTo>
                  <a:pt x="67848" y="30255"/>
                </a:lnTo>
                <a:cubicBezTo>
                  <a:pt x="67845" y="30209"/>
                  <a:pt x="67824" y="30165"/>
                  <a:pt x="67783" y="30139"/>
                </a:cubicBezTo>
                <a:lnTo>
                  <a:pt x="67783" y="30139"/>
                </a:lnTo>
                <a:cubicBezTo>
                  <a:pt x="67783" y="30123"/>
                  <a:pt x="67783" y="30086"/>
                  <a:pt x="67783" y="30086"/>
                </a:cubicBezTo>
                <a:cubicBezTo>
                  <a:pt x="67783" y="30086"/>
                  <a:pt x="67783" y="30056"/>
                  <a:pt x="67783" y="30025"/>
                </a:cubicBezTo>
                <a:cubicBezTo>
                  <a:pt x="67783" y="30025"/>
                  <a:pt x="67769" y="30012"/>
                  <a:pt x="67760" y="30012"/>
                </a:cubicBezTo>
                <a:cubicBezTo>
                  <a:pt x="67756" y="30012"/>
                  <a:pt x="67752" y="30015"/>
                  <a:pt x="67752" y="30025"/>
                </a:cubicBezTo>
                <a:cubicBezTo>
                  <a:pt x="67752" y="30025"/>
                  <a:pt x="67752" y="30025"/>
                  <a:pt x="67752" y="29995"/>
                </a:cubicBezTo>
                <a:cubicBezTo>
                  <a:pt x="67783" y="29964"/>
                  <a:pt x="67783" y="29934"/>
                  <a:pt x="67783" y="29904"/>
                </a:cubicBezTo>
                <a:cubicBezTo>
                  <a:pt x="67783" y="29873"/>
                  <a:pt x="67783" y="29873"/>
                  <a:pt x="67783" y="29843"/>
                </a:cubicBezTo>
                <a:cubicBezTo>
                  <a:pt x="67813" y="29843"/>
                  <a:pt x="67813" y="29812"/>
                  <a:pt x="67813" y="29812"/>
                </a:cubicBezTo>
                <a:cubicBezTo>
                  <a:pt x="67813" y="29812"/>
                  <a:pt x="67813" y="29812"/>
                  <a:pt x="67813" y="29782"/>
                </a:cubicBezTo>
                <a:cubicBezTo>
                  <a:pt x="67844" y="29782"/>
                  <a:pt x="67844" y="29752"/>
                  <a:pt x="67874" y="29721"/>
                </a:cubicBezTo>
                <a:cubicBezTo>
                  <a:pt x="67904" y="29721"/>
                  <a:pt x="67904" y="29691"/>
                  <a:pt x="67904" y="29691"/>
                </a:cubicBezTo>
                <a:cubicBezTo>
                  <a:pt x="67935" y="29691"/>
                  <a:pt x="67935" y="29691"/>
                  <a:pt x="67935" y="29660"/>
                </a:cubicBezTo>
                <a:lnTo>
                  <a:pt x="67965" y="29660"/>
                </a:lnTo>
                <a:cubicBezTo>
                  <a:pt x="67995" y="29660"/>
                  <a:pt x="67995" y="29630"/>
                  <a:pt x="68026" y="29630"/>
                </a:cubicBezTo>
                <a:lnTo>
                  <a:pt x="68087" y="29630"/>
                </a:lnTo>
                <a:cubicBezTo>
                  <a:pt x="68117" y="29600"/>
                  <a:pt x="68147" y="29600"/>
                  <a:pt x="68178" y="29600"/>
                </a:cubicBezTo>
                <a:close/>
                <a:moveTo>
                  <a:pt x="49642" y="25130"/>
                </a:moveTo>
                <a:lnTo>
                  <a:pt x="49642" y="25130"/>
                </a:lnTo>
                <a:cubicBezTo>
                  <a:pt x="49493" y="25960"/>
                  <a:pt x="49446" y="26856"/>
                  <a:pt x="49576" y="27685"/>
                </a:cubicBezTo>
                <a:cubicBezTo>
                  <a:pt x="49736" y="28539"/>
                  <a:pt x="50201" y="29674"/>
                  <a:pt x="49674" y="30473"/>
                </a:cubicBezTo>
                <a:lnTo>
                  <a:pt x="49674" y="30473"/>
                </a:lnTo>
                <a:cubicBezTo>
                  <a:pt x="49608" y="30146"/>
                  <a:pt x="49501" y="29804"/>
                  <a:pt x="49393" y="29508"/>
                </a:cubicBezTo>
                <a:cubicBezTo>
                  <a:pt x="49150" y="28840"/>
                  <a:pt x="48725" y="28171"/>
                  <a:pt x="48694" y="27441"/>
                </a:cubicBezTo>
                <a:cubicBezTo>
                  <a:pt x="48634" y="26784"/>
                  <a:pt x="48839" y="26068"/>
                  <a:pt x="49135" y="25496"/>
                </a:cubicBezTo>
                <a:lnTo>
                  <a:pt x="49135" y="25496"/>
                </a:lnTo>
                <a:cubicBezTo>
                  <a:pt x="49304" y="25374"/>
                  <a:pt x="49473" y="25252"/>
                  <a:pt x="49642" y="25130"/>
                </a:cubicBezTo>
                <a:close/>
                <a:moveTo>
                  <a:pt x="59192" y="29801"/>
                </a:moveTo>
                <a:cubicBezTo>
                  <a:pt x="59260" y="29837"/>
                  <a:pt x="59335" y="29853"/>
                  <a:pt x="59413" y="29853"/>
                </a:cubicBezTo>
                <a:cubicBezTo>
                  <a:pt x="59417" y="29853"/>
                  <a:pt x="59420" y="29853"/>
                  <a:pt x="59424" y="29853"/>
                </a:cubicBezTo>
                <a:lnTo>
                  <a:pt x="59424" y="29853"/>
                </a:lnTo>
                <a:cubicBezTo>
                  <a:pt x="59424" y="29873"/>
                  <a:pt x="59428" y="29873"/>
                  <a:pt x="59454" y="29873"/>
                </a:cubicBezTo>
                <a:cubicBezTo>
                  <a:pt x="59424" y="29873"/>
                  <a:pt x="59454" y="29904"/>
                  <a:pt x="59485" y="29904"/>
                </a:cubicBezTo>
                <a:cubicBezTo>
                  <a:pt x="59485" y="29904"/>
                  <a:pt x="59485" y="29934"/>
                  <a:pt x="59515" y="29934"/>
                </a:cubicBezTo>
                <a:cubicBezTo>
                  <a:pt x="59515" y="29934"/>
                  <a:pt x="59515" y="29964"/>
                  <a:pt x="59515" y="29964"/>
                </a:cubicBezTo>
                <a:cubicBezTo>
                  <a:pt x="59515" y="29964"/>
                  <a:pt x="59529" y="29978"/>
                  <a:pt x="59538" y="29978"/>
                </a:cubicBezTo>
                <a:cubicBezTo>
                  <a:pt x="59538" y="29978"/>
                  <a:pt x="59538" y="29978"/>
                  <a:pt x="59538" y="29978"/>
                </a:cubicBezTo>
                <a:lnTo>
                  <a:pt x="59538" y="29978"/>
                </a:lnTo>
                <a:cubicBezTo>
                  <a:pt x="59541" y="29987"/>
                  <a:pt x="59545" y="29995"/>
                  <a:pt x="59545" y="29995"/>
                </a:cubicBezTo>
                <a:cubicBezTo>
                  <a:pt x="59545" y="29995"/>
                  <a:pt x="59545" y="30025"/>
                  <a:pt x="59545" y="30025"/>
                </a:cubicBezTo>
                <a:cubicBezTo>
                  <a:pt x="59576" y="30056"/>
                  <a:pt x="59576" y="30056"/>
                  <a:pt x="59576" y="30056"/>
                </a:cubicBezTo>
                <a:cubicBezTo>
                  <a:pt x="59576" y="30078"/>
                  <a:pt x="59576" y="30084"/>
                  <a:pt x="59576" y="30084"/>
                </a:cubicBezTo>
                <a:cubicBezTo>
                  <a:pt x="59576" y="30084"/>
                  <a:pt x="59576" y="30085"/>
                  <a:pt x="59576" y="30086"/>
                </a:cubicBezTo>
                <a:cubicBezTo>
                  <a:pt x="59576" y="30086"/>
                  <a:pt x="59576" y="30116"/>
                  <a:pt x="59576" y="30147"/>
                </a:cubicBezTo>
                <a:cubicBezTo>
                  <a:pt x="59576" y="30158"/>
                  <a:pt x="59576" y="30177"/>
                  <a:pt x="59576" y="30177"/>
                </a:cubicBezTo>
                <a:cubicBezTo>
                  <a:pt x="59576" y="30207"/>
                  <a:pt x="59576" y="30207"/>
                  <a:pt x="59576" y="30207"/>
                </a:cubicBezTo>
                <a:cubicBezTo>
                  <a:pt x="59576" y="30223"/>
                  <a:pt x="59578" y="30229"/>
                  <a:pt x="59580" y="30229"/>
                </a:cubicBezTo>
                <a:lnTo>
                  <a:pt x="59580" y="30229"/>
                </a:lnTo>
                <a:cubicBezTo>
                  <a:pt x="59579" y="30232"/>
                  <a:pt x="59578" y="30235"/>
                  <a:pt x="59576" y="30238"/>
                </a:cubicBezTo>
                <a:cubicBezTo>
                  <a:pt x="59576" y="30238"/>
                  <a:pt x="59576" y="30268"/>
                  <a:pt x="59576" y="30268"/>
                </a:cubicBezTo>
                <a:cubicBezTo>
                  <a:pt x="59576" y="30268"/>
                  <a:pt x="59556" y="30307"/>
                  <a:pt x="59549" y="30307"/>
                </a:cubicBezTo>
                <a:cubicBezTo>
                  <a:pt x="59547" y="30307"/>
                  <a:pt x="59545" y="30305"/>
                  <a:pt x="59545" y="30299"/>
                </a:cubicBezTo>
                <a:cubicBezTo>
                  <a:pt x="59545" y="30329"/>
                  <a:pt x="59515" y="30329"/>
                  <a:pt x="59515" y="30359"/>
                </a:cubicBezTo>
                <a:cubicBezTo>
                  <a:pt x="59485" y="30359"/>
                  <a:pt x="59485" y="30390"/>
                  <a:pt x="59454" y="30390"/>
                </a:cubicBezTo>
                <a:cubicBezTo>
                  <a:pt x="59454" y="30390"/>
                  <a:pt x="59454" y="30390"/>
                  <a:pt x="59424" y="30420"/>
                </a:cubicBezTo>
                <a:cubicBezTo>
                  <a:pt x="59393" y="30420"/>
                  <a:pt x="59393" y="30420"/>
                  <a:pt x="59363" y="30451"/>
                </a:cubicBezTo>
                <a:lnTo>
                  <a:pt x="59272" y="30451"/>
                </a:lnTo>
                <a:cubicBezTo>
                  <a:pt x="59242" y="30451"/>
                  <a:pt x="59242" y="30451"/>
                  <a:pt x="59242" y="30481"/>
                </a:cubicBezTo>
                <a:cubicBezTo>
                  <a:pt x="59211" y="30481"/>
                  <a:pt x="59211" y="30451"/>
                  <a:pt x="59181" y="30451"/>
                </a:cubicBezTo>
                <a:lnTo>
                  <a:pt x="59090" y="30451"/>
                </a:lnTo>
                <a:cubicBezTo>
                  <a:pt x="59090" y="30451"/>
                  <a:pt x="59059" y="30420"/>
                  <a:pt x="59059" y="30420"/>
                </a:cubicBezTo>
                <a:lnTo>
                  <a:pt x="59040" y="30420"/>
                </a:lnTo>
                <a:cubicBezTo>
                  <a:pt x="59029" y="30397"/>
                  <a:pt x="59015" y="30376"/>
                  <a:pt x="58998" y="30359"/>
                </a:cubicBezTo>
                <a:cubicBezTo>
                  <a:pt x="58981" y="30348"/>
                  <a:pt x="58962" y="30339"/>
                  <a:pt x="58943" y="30334"/>
                </a:cubicBezTo>
                <a:lnTo>
                  <a:pt x="58943" y="30334"/>
                </a:lnTo>
                <a:cubicBezTo>
                  <a:pt x="58941" y="30332"/>
                  <a:pt x="58939" y="30331"/>
                  <a:pt x="58938" y="30329"/>
                </a:cubicBezTo>
                <a:lnTo>
                  <a:pt x="58938" y="30329"/>
                </a:lnTo>
                <a:cubicBezTo>
                  <a:pt x="58938" y="30329"/>
                  <a:pt x="58938" y="30299"/>
                  <a:pt x="58938" y="30299"/>
                </a:cubicBezTo>
                <a:lnTo>
                  <a:pt x="58907" y="30299"/>
                </a:lnTo>
                <a:cubicBezTo>
                  <a:pt x="58907" y="30268"/>
                  <a:pt x="58907" y="30268"/>
                  <a:pt x="58907" y="30268"/>
                </a:cubicBezTo>
                <a:cubicBezTo>
                  <a:pt x="58907" y="30238"/>
                  <a:pt x="58907" y="30207"/>
                  <a:pt x="58907" y="30207"/>
                </a:cubicBezTo>
                <a:cubicBezTo>
                  <a:pt x="58907" y="30207"/>
                  <a:pt x="58907" y="30177"/>
                  <a:pt x="58907" y="30177"/>
                </a:cubicBezTo>
                <a:cubicBezTo>
                  <a:pt x="58907" y="30147"/>
                  <a:pt x="58907" y="30147"/>
                  <a:pt x="58907" y="30116"/>
                </a:cubicBezTo>
                <a:cubicBezTo>
                  <a:pt x="58907" y="30116"/>
                  <a:pt x="58907" y="30116"/>
                  <a:pt x="58907" y="30086"/>
                </a:cubicBezTo>
                <a:cubicBezTo>
                  <a:pt x="58938" y="30086"/>
                  <a:pt x="58938" y="30056"/>
                  <a:pt x="58938" y="30025"/>
                </a:cubicBezTo>
                <a:lnTo>
                  <a:pt x="58968" y="30025"/>
                </a:lnTo>
                <a:cubicBezTo>
                  <a:pt x="58968" y="29964"/>
                  <a:pt x="58998" y="29934"/>
                  <a:pt x="59029" y="29904"/>
                </a:cubicBezTo>
                <a:lnTo>
                  <a:pt x="59059" y="29904"/>
                </a:lnTo>
                <a:cubicBezTo>
                  <a:pt x="59059" y="29873"/>
                  <a:pt x="59090" y="29873"/>
                  <a:pt x="59090" y="29843"/>
                </a:cubicBezTo>
                <a:lnTo>
                  <a:pt x="59120" y="29843"/>
                </a:lnTo>
                <a:cubicBezTo>
                  <a:pt x="59120" y="29827"/>
                  <a:pt x="59129" y="29819"/>
                  <a:pt x="59132" y="29815"/>
                </a:cubicBezTo>
                <a:lnTo>
                  <a:pt x="59132" y="29815"/>
                </a:lnTo>
                <a:cubicBezTo>
                  <a:pt x="59138" y="29814"/>
                  <a:pt x="59144" y="29812"/>
                  <a:pt x="59150" y="29812"/>
                </a:cubicBezTo>
                <a:cubicBezTo>
                  <a:pt x="59161" y="29812"/>
                  <a:pt x="59169" y="29812"/>
                  <a:pt x="59173" y="29811"/>
                </a:cubicBezTo>
                <a:lnTo>
                  <a:pt x="59173" y="29811"/>
                </a:lnTo>
                <a:cubicBezTo>
                  <a:pt x="59174" y="29812"/>
                  <a:pt x="59177" y="29812"/>
                  <a:pt x="59181" y="29812"/>
                </a:cubicBezTo>
                <a:cubicBezTo>
                  <a:pt x="59185" y="29808"/>
                  <a:pt x="59189" y="29804"/>
                  <a:pt x="59192" y="29801"/>
                </a:cubicBezTo>
                <a:close/>
                <a:moveTo>
                  <a:pt x="64406" y="30715"/>
                </a:moveTo>
                <a:cubicBezTo>
                  <a:pt x="64403" y="30715"/>
                  <a:pt x="64398" y="30721"/>
                  <a:pt x="64396" y="30726"/>
                </a:cubicBezTo>
                <a:lnTo>
                  <a:pt x="64396" y="30726"/>
                </a:lnTo>
                <a:cubicBezTo>
                  <a:pt x="64400" y="30725"/>
                  <a:pt x="64404" y="30724"/>
                  <a:pt x="64409" y="30724"/>
                </a:cubicBezTo>
                <a:cubicBezTo>
                  <a:pt x="64409" y="30718"/>
                  <a:pt x="64407" y="30715"/>
                  <a:pt x="64406" y="30715"/>
                </a:cubicBezTo>
                <a:close/>
                <a:moveTo>
                  <a:pt x="68938" y="30299"/>
                </a:moveTo>
                <a:cubicBezTo>
                  <a:pt x="68968" y="30299"/>
                  <a:pt x="68999" y="30329"/>
                  <a:pt x="69029" y="30329"/>
                </a:cubicBezTo>
                <a:cubicBezTo>
                  <a:pt x="69059" y="30329"/>
                  <a:pt x="69120" y="30359"/>
                  <a:pt x="69151" y="30359"/>
                </a:cubicBezTo>
                <a:cubicBezTo>
                  <a:pt x="69211" y="30390"/>
                  <a:pt x="69242" y="30420"/>
                  <a:pt x="69303" y="30420"/>
                </a:cubicBezTo>
                <a:cubicBezTo>
                  <a:pt x="69303" y="30451"/>
                  <a:pt x="69303" y="30451"/>
                  <a:pt x="69333" y="30451"/>
                </a:cubicBezTo>
                <a:cubicBezTo>
                  <a:pt x="69333" y="30451"/>
                  <a:pt x="69363" y="30481"/>
                  <a:pt x="69363" y="30481"/>
                </a:cubicBezTo>
                <a:lnTo>
                  <a:pt x="69394" y="30481"/>
                </a:lnTo>
                <a:cubicBezTo>
                  <a:pt x="69558" y="30575"/>
                  <a:pt x="69704" y="30687"/>
                  <a:pt x="69845" y="30802"/>
                </a:cubicBezTo>
                <a:lnTo>
                  <a:pt x="69845" y="30802"/>
                </a:lnTo>
                <a:cubicBezTo>
                  <a:pt x="69842" y="30808"/>
                  <a:pt x="69839" y="30814"/>
                  <a:pt x="69836" y="30820"/>
                </a:cubicBezTo>
                <a:lnTo>
                  <a:pt x="69836" y="30820"/>
                </a:lnTo>
                <a:cubicBezTo>
                  <a:pt x="69831" y="30818"/>
                  <a:pt x="69825" y="30817"/>
                  <a:pt x="69819" y="30815"/>
                </a:cubicBezTo>
                <a:cubicBezTo>
                  <a:pt x="69789" y="30815"/>
                  <a:pt x="69758" y="30815"/>
                  <a:pt x="69698" y="30785"/>
                </a:cubicBezTo>
                <a:cubicBezTo>
                  <a:pt x="69667" y="30785"/>
                  <a:pt x="69606" y="30755"/>
                  <a:pt x="69546" y="30724"/>
                </a:cubicBezTo>
                <a:cubicBezTo>
                  <a:pt x="69424" y="30694"/>
                  <a:pt x="69333" y="30633"/>
                  <a:pt x="69211" y="30603"/>
                </a:cubicBezTo>
                <a:cubicBezTo>
                  <a:pt x="69096" y="30536"/>
                  <a:pt x="68980" y="30479"/>
                  <a:pt x="68864" y="30436"/>
                </a:cubicBezTo>
                <a:lnTo>
                  <a:pt x="68864" y="30436"/>
                </a:lnTo>
                <a:cubicBezTo>
                  <a:pt x="68890" y="30391"/>
                  <a:pt x="68911" y="30345"/>
                  <a:pt x="68928" y="30299"/>
                </a:cubicBezTo>
                <a:close/>
                <a:moveTo>
                  <a:pt x="64307" y="30832"/>
                </a:moveTo>
                <a:cubicBezTo>
                  <a:pt x="64304" y="30832"/>
                  <a:pt x="64297" y="30836"/>
                  <a:pt x="64287" y="30846"/>
                </a:cubicBezTo>
                <a:cubicBezTo>
                  <a:pt x="64307" y="30846"/>
                  <a:pt x="64314" y="30832"/>
                  <a:pt x="64307" y="30832"/>
                </a:cubicBezTo>
                <a:close/>
                <a:moveTo>
                  <a:pt x="64014" y="29995"/>
                </a:moveTo>
                <a:cubicBezTo>
                  <a:pt x="64044" y="29995"/>
                  <a:pt x="64074" y="30025"/>
                  <a:pt x="64074" y="30025"/>
                </a:cubicBezTo>
                <a:cubicBezTo>
                  <a:pt x="64105" y="30025"/>
                  <a:pt x="64105" y="30056"/>
                  <a:pt x="64135" y="30056"/>
                </a:cubicBezTo>
                <a:cubicBezTo>
                  <a:pt x="64196" y="30086"/>
                  <a:pt x="64257" y="30116"/>
                  <a:pt x="64287" y="30177"/>
                </a:cubicBezTo>
                <a:cubicBezTo>
                  <a:pt x="64295" y="30177"/>
                  <a:pt x="64299" y="30175"/>
                  <a:pt x="64300" y="30172"/>
                </a:cubicBezTo>
                <a:lnTo>
                  <a:pt x="64300" y="30172"/>
                </a:lnTo>
                <a:cubicBezTo>
                  <a:pt x="64308" y="30177"/>
                  <a:pt x="64318" y="30177"/>
                  <a:pt x="64318" y="30177"/>
                </a:cubicBezTo>
                <a:cubicBezTo>
                  <a:pt x="64318" y="30177"/>
                  <a:pt x="64318" y="30207"/>
                  <a:pt x="64348" y="30207"/>
                </a:cubicBezTo>
                <a:cubicBezTo>
                  <a:pt x="64348" y="30238"/>
                  <a:pt x="64378" y="30268"/>
                  <a:pt x="64409" y="30299"/>
                </a:cubicBezTo>
                <a:cubicBezTo>
                  <a:pt x="64409" y="30329"/>
                  <a:pt x="64409" y="30329"/>
                  <a:pt x="64409" y="30359"/>
                </a:cubicBezTo>
                <a:cubicBezTo>
                  <a:pt x="64439" y="30359"/>
                  <a:pt x="64439" y="30359"/>
                  <a:pt x="64439" y="30390"/>
                </a:cubicBezTo>
                <a:cubicBezTo>
                  <a:pt x="64439" y="30398"/>
                  <a:pt x="64439" y="30409"/>
                  <a:pt x="64439" y="30420"/>
                </a:cubicBezTo>
                <a:cubicBezTo>
                  <a:pt x="64439" y="30420"/>
                  <a:pt x="64439" y="30451"/>
                  <a:pt x="64439" y="30481"/>
                </a:cubicBezTo>
                <a:lnTo>
                  <a:pt x="64439" y="30511"/>
                </a:lnTo>
                <a:cubicBezTo>
                  <a:pt x="64439" y="30511"/>
                  <a:pt x="64439" y="30542"/>
                  <a:pt x="64439" y="30572"/>
                </a:cubicBezTo>
                <a:cubicBezTo>
                  <a:pt x="64439" y="30572"/>
                  <a:pt x="64439" y="30603"/>
                  <a:pt x="64439" y="30603"/>
                </a:cubicBezTo>
                <a:cubicBezTo>
                  <a:pt x="64439" y="30603"/>
                  <a:pt x="64439" y="30603"/>
                  <a:pt x="64439" y="30633"/>
                </a:cubicBezTo>
                <a:cubicBezTo>
                  <a:pt x="64439" y="30663"/>
                  <a:pt x="64409" y="30694"/>
                  <a:pt x="64409" y="30724"/>
                </a:cubicBezTo>
                <a:cubicBezTo>
                  <a:pt x="64402" y="30731"/>
                  <a:pt x="64399" y="30733"/>
                  <a:pt x="64397" y="30733"/>
                </a:cubicBezTo>
                <a:cubicBezTo>
                  <a:pt x="64395" y="30733"/>
                  <a:pt x="64395" y="30730"/>
                  <a:pt x="64396" y="30726"/>
                </a:cubicBezTo>
                <a:lnTo>
                  <a:pt x="64396" y="30726"/>
                </a:lnTo>
                <a:cubicBezTo>
                  <a:pt x="64378" y="30733"/>
                  <a:pt x="64378" y="30755"/>
                  <a:pt x="64378" y="30755"/>
                </a:cubicBezTo>
                <a:cubicBezTo>
                  <a:pt x="64348" y="30785"/>
                  <a:pt x="64318" y="30815"/>
                  <a:pt x="64318" y="30846"/>
                </a:cubicBezTo>
                <a:lnTo>
                  <a:pt x="64287" y="30846"/>
                </a:lnTo>
                <a:cubicBezTo>
                  <a:pt x="64287" y="30876"/>
                  <a:pt x="64257" y="30876"/>
                  <a:pt x="64257" y="30876"/>
                </a:cubicBezTo>
                <a:cubicBezTo>
                  <a:pt x="64226" y="30907"/>
                  <a:pt x="64196" y="30937"/>
                  <a:pt x="64166" y="30937"/>
                </a:cubicBezTo>
                <a:cubicBezTo>
                  <a:pt x="64166" y="30967"/>
                  <a:pt x="64135" y="30967"/>
                  <a:pt x="64166" y="30967"/>
                </a:cubicBezTo>
                <a:cubicBezTo>
                  <a:pt x="64135" y="30967"/>
                  <a:pt x="64105" y="30967"/>
                  <a:pt x="64105" y="30998"/>
                </a:cubicBezTo>
                <a:cubicBezTo>
                  <a:pt x="64074" y="30998"/>
                  <a:pt x="64044" y="30998"/>
                  <a:pt x="64014" y="31028"/>
                </a:cubicBezTo>
                <a:cubicBezTo>
                  <a:pt x="64024" y="31018"/>
                  <a:pt x="64024" y="31015"/>
                  <a:pt x="64019" y="31015"/>
                </a:cubicBezTo>
                <a:cubicBezTo>
                  <a:pt x="64010" y="31015"/>
                  <a:pt x="63983" y="31028"/>
                  <a:pt x="63983" y="31028"/>
                </a:cubicBezTo>
                <a:lnTo>
                  <a:pt x="63770" y="31028"/>
                </a:lnTo>
                <a:cubicBezTo>
                  <a:pt x="63740" y="31028"/>
                  <a:pt x="63710" y="30998"/>
                  <a:pt x="63679" y="30998"/>
                </a:cubicBezTo>
                <a:cubicBezTo>
                  <a:pt x="63677" y="30997"/>
                  <a:pt x="63674" y="30996"/>
                  <a:pt x="63672" y="30995"/>
                </a:cubicBezTo>
                <a:lnTo>
                  <a:pt x="63672" y="30995"/>
                </a:lnTo>
                <a:cubicBezTo>
                  <a:pt x="63665" y="30985"/>
                  <a:pt x="63657" y="30976"/>
                  <a:pt x="63649" y="30967"/>
                </a:cubicBezTo>
                <a:cubicBezTo>
                  <a:pt x="63619" y="30967"/>
                  <a:pt x="63588" y="30937"/>
                  <a:pt x="63558" y="30907"/>
                </a:cubicBezTo>
                <a:cubicBezTo>
                  <a:pt x="63527" y="30876"/>
                  <a:pt x="63527" y="30876"/>
                  <a:pt x="63497" y="30846"/>
                </a:cubicBezTo>
                <a:cubicBezTo>
                  <a:pt x="63497" y="30846"/>
                  <a:pt x="63497" y="30846"/>
                  <a:pt x="63467" y="30815"/>
                </a:cubicBezTo>
                <a:cubicBezTo>
                  <a:pt x="63467" y="30785"/>
                  <a:pt x="63436" y="30755"/>
                  <a:pt x="63436" y="30694"/>
                </a:cubicBezTo>
                <a:cubicBezTo>
                  <a:pt x="63436" y="30663"/>
                  <a:pt x="63406" y="30663"/>
                  <a:pt x="63406" y="30633"/>
                </a:cubicBezTo>
                <a:cubicBezTo>
                  <a:pt x="63406" y="30603"/>
                  <a:pt x="63406" y="30572"/>
                  <a:pt x="63406" y="30511"/>
                </a:cubicBezTo>
                <a:cubicBezTo>
                  <a:pt x="63406" y="30481"/>
                  <a:pt x="63406" y="30481"/>
                  <a:pt x="63406" y="30451"/>
                </a:cubicBezTo>
                <a:cubicBezTo>
                  <a:pt x="63406" y="30451"/>
                  <a:pt x="63406" y="30420"/>
                  <a:pt x="63406" y="30420"/>
                </a:cubicBezTo>
                <a:cubicBezTo>
                  <a:pt x="63406" y="30390"/>
                  <a:pt x="63406" y="30390"/>
                  <a:pt x="63406" y="30390"/>
                </a:cubicBezTo>
                <a:cubicBezTo>
                  <a:pt x="63406" y="30390"/>
                  <a:pt x="63415" y="30371"/>
                  <a:pt x="63418" y="30359"/>
                </a:cubicBezTo>
                <a:lnTo>
                  <a:pt x="63418" y="30359"/>
                </a:lnTo>
                <a:cubicBezTo>
                  <a:pt x="63427" y="30348"/>
                  <a:pt x="63436" y="30329"/>
                  <a:pt x="63436" y="30329"/>
                </a:cubicBezTo>
                <a:cubicBezTo>
                  <a:pt x="63436" y="30329"/>
                  <a:pt x="63436" y="30299"/>
                  <a:pt x="63436" y="30299"/>
                </a:cubicBezTo>
                <a:cubicBezTo>
                  <a:pt x="63436" y="30268"/>
                  <a:pt x="63467" y="30268"/>
                  <a:pt x="63467" y="30238"/>
                </a:cubicBezTo>
                <a:cubicBezTo>
                  <a:pt x="63467" y="30238"/>
                  <a:pt x="63486" y="30199"/>
                  <a:pt x="63478" y="30199"/>
                </a:cubicBezTo>
                <a:cubicBezTo>
                  <a:pt x="63476" y="30199"/>
                  <a:pt x="63473" y="30201"/>
                  <a:pt x="63467" y="30207"/>
                </a:cubicBezTo>
                <a:cubicBezTo>
                  <a:pt x="63497" y="30177"/>
                  <a:pt x="63497" y="30177"/>
                  <a:pt x="63527" y="30147"/>
                </a:cubicBezTo>
                <a:cubicBezTo>
                  <a:pt x="63527" y="30135"/>
                  <a:pt x="63532" y="30124"/>
                  <a:pt x="63535" y="30115"/>
                </a:cubicBezTo>
                <a:lnTo>
                  <a:pt x="63535" y="30115"/>
                </a:lnTo>
                <a:cubicBezTo>
                  <a:pt x="63558" y="30111"/>
                  <a:pt x="63561" y="30086"/>
                  <a:pt x="63588" y="30086"/>
                </a:cubicBezTo>
                <a:cubicBezTo>
                  <a:pt x="63588" y="30086"/>
                  <a:pt x="63619" y="30056"/>
                  <a:pt x="63619" y="30056"/>
                </a:cubicBezTo>
                <a:cubicBezTo>
                  <a:pt x="63649" y="30025"/>
                  <a:pt x="63679" y="30025"/>
                  <a:pt x="63710" y="29995"/>
                </a:cubicBezTo>
                <a:close/>
                <a:moveTo>
                  <a:pt x="64809" y="30518"/>
                </a:moveTo>
                <a:lnTo>
                  <a:pt x="64809" y="30518"/>
                </a:lnTo>
                <a:cubicBezTo>
                  <a:pt x="65667" y="30613"/>
                  <a:pt x="66455" y="30988"/>
                  <a:pt x="67236" y="31389"/>
                </a:cubicBezTo>
                <a:lnTo>
                  <a:pt x="67236" y="31389"/>
                </a:lnTo>
                <a:cubicBezTo>
                  <a:pt x="67226" y="31400"/>
                  <a:pt x="67215" y="31412"/>
                  <a:pt x="67205" y="31423"/>
                </a:cubicBezTo>
                <a:cubicBezTo>
                  <a:pt x="67184" y="31447"/>
                  <a:pt x="67164" y="31473"/>
                  <a:pt x="67146" y="31500"/>
                </a:cubicBezTo>
                <a:lnTo>
                  <a:pt x="67146" y="31500"/>
                </a:lnTo>
                <a:cubicBezTo>
                  <a:pt x="67119" y="31479"/>
                  <a:pt x="67086" y="31465"/>
                  <a:pt x="67053" y="31454"/>
                </a:cubicBezTo>
                <a:cubicBezTo>
                  <a:pt x="66290" y="31301"/>
                  <a:pt x="65590" y="30850"/>
                  <a:pt x="64812" y="30850"/>
                </a:cubicBezTo>
                <a:cubicBezTo>
                  <a:pt x="64784" y="30850"/>
                  <a:pt x="64756" y="30851"/>
                  <a:pt x="64728" y="30852"/>
                </a:cubicBezTo>
                <a:lnTo>
                  <a:pt x="64728" y="30852"/>
                </a:lnTo>
                <a:cubicBezTo>
                  <a:pt x="64779" y="30746"/>
                  <a:pt x="64808" y="30633"/>
                  <a:pt x="64809" y="30518"/>
                </a:cubicBezTo>
                <a:close/>
                <a:moveTo>
                  <a:pt x="70549" y="30755"/>
                </a:moveTo>
                <a:cubicBezTo>
                  <a:pt x="70549" y="30755"/>
                  <a:pt x="70579" y="30785"/>
                  <a:pt x="70579" y="30785"/>
                </a:cubicBezTo>
                <a:lnTo>
                  <a:pt x="70610" y="30785"/>
                </a:lnTo>
                <a:cubicBezTo>
                  <a:pt x="70640" y="30785"/>
                  <a:pt x="70670" y="30785"/>
                  <a:pt x="70701" y="30815"/>
                </a:cubicBezTo>
                <a:cubicBezTo>
                  <a:pt x="70701" y="30815"/>
                  <a:pt x="70731" y="30815"/>
                  <a:pt x="70731" y="30846"/>
                </a:cubicBezTo>
                <a:cubicBezTo>
                  <a:pt x="70761" y="30846"/>
                  <a:pt x="70761" y="30846"/>
                  <a:pt x="70792" y="30876"/>
                </a:cubicBezTo>
                <a:cubicBezTo>
                  <a:pt x="70782" y="30866"/>
                  <a:pt x="70775" y="30863"/>
                  <a:pt x="70771" y="30863"/>
                </a:cubicBezTo>
                <a:cubicBezTo>
                  <a:pt x="70761" y="30863"/>
                  <a:pt x="70761" y="30876"/>
                  <a:pt x="70761" y="30876"/>
                </a:cubicBezTo>
                <a:cubicBezTo>
                  <a:pt x="70792" y="30876"/>
                  <a:pt x="70792" y="30907"/>
                  <a:pt x="70792" y="30907"/>
                </a:cubicBezTo>
                <a:cubicBezTo>
                  <a:pt x="70812" y="30907"/>
                  <a:pt x="70819" y="30934"/>
                  <a:pt x="70821" y="30934"/>
                </a:cubicBezTo>
                <a:cubicBezTo>
                  <a:pt x="70822" y="30934"/>
                  <a:pt x="70822" y="30927"/>
                  <a:pt x="70822" y="30907"/>
                </a:cubicBezTo>
                <a:cubicBezTo>
                  <a:pt x="70822" y="30937"/>
                  <a:pt x="70853" y="30967"/>
                  <a:pt x="70853" y="30998"/>
                </a:cubicBezTo>
                <a:cubicBezTo>
                  <a:pt x="70864" y="31020"/>
                  <a:pt x="70867" y="31026"/>
                  <a:pt x="70866" y="31026"/>
                </a:cubicBezTo>
                <a:cubicBezTo>
                  <a:pt x="70865" y="31026"/>
                  <a:pt x="70860" y="31019"/>
                  <a:pt x="70856" y="31019"/>
                </a:cubicBezTo>
                <a:cubicBezTo>
                  <a:pt x="70854" y="31019"/>
                  <a:pt x="70853" y="31021"/>
                  <a:pt x="70853" y="31028"/>
                </a:cubicBezTo>
                <a:cubicBezTo>
                  <a:pt x="70853" y="31028"/>
                  <a:pt x="70853" y="31028"/>
                  <a:pt x="70853" y="31059"/>
                </a:cubicBezTo>
                <a:cubicBezTo>
                  <a:pt x="70883" y="31059"/>
                  <a:pt x="70883" y="31089"/>
                  <a:pt x="70883" y="31089"/>
                </a:cubicBezTo>
                <a:cubicBezTo>
                  <a:pt x="70883" y="31104"/>
                  <a:pt x="70883" y="31114"/>
                  <a:pt x="70883" y="31119"/>
                </a:cubicBezTo>
                <a:cubicBezTo>
                  <a:pt x="70883" y="31150"/>
                  <a:pt x="70883" y="31180"/>
                  <a:pt x="70853" y="31211"/>
                </a:cubicBezTo>
                <a:cubicBezTo>
                  <a:pt x="70853" y="31211"/>
                  <a:pt x="70853" y="31211"/>
                  <a:pt x="70853" y="31241"/>
                </a:cubicBezTo>
                <a:cubicBezTo>
                  <a:pt x="70862" y="31222"/>
                  <a:pt x="70866" y="31215"/>
                  <a:pt x="70866" y="31215"/>
                </a:cubicBezTo>
                <a:lnTo>
                  <a:pt x="70866" y="31215"/>
                </a:lnTo>
                <a:cubicBezTo>
                  <a:pt x="70867" y="31215"/>
                  <a:pt x="70853" y="31250"/>
                  <a:pt x="70853" y="31271"/>
                </a:cubicBezTo>
                <a:cubicBezTo>
                  <a:pt x="70853" y="31271"/>
                  <a:pt x="70853" y="31271"/>
                  <a:pt x="70822" y="31302"/>
                </a:cubicBezTo>
                <a:cubicBezTo>
                  <a:pt x="70822" y="31332"/>
                  <a:pt x="70792" y="31363"/>
                  <a:pt x="70792" y="31363"/>
                </a:cubicBezTo>
                <a:cubicBezTo>
                  <a:pt x="70777" y="31378"/>
                  <a:pt x="70784" y="31378"/>
                  <a:pt x="70788" y="31378"/>
                </a:cubicBezTo>
                <a:cubicBezTo>
                  <a:pt x="70792" y="31378"/>
                  <a:pt x="70792" y="31378"/>
                  <a:pt x="70761" y="31393"/>
                </a:cubicBezTo>
                <a:cubicBezTo>
                  <a:pt x="70731" y="31423"/>
                  <a:pt x="70701" y="31423"/>
                  <a:pt x="70701" y="31454"/>
                </a:cubicBezTo>
                <a:cubicBezTo>
                  <a:pt x="70640" y="31484"/>
                  <a:pt x="70579" y="31545"/>
                  <a:pt x="70549" y="31575"/>
                </a:cubicBezTo>
                <a:cubicBezTo>
                  <a:pt x="70549" y="31575"/>
                  <a:pt x="70518" y="31575"/>
                  <a:pt x="70518" y="31606"/>
                </a:cubicBezTo>
                <a:lnTo>
                  <a:pt x="70427" y="31606"/>
                </a:lnTo>
                <a:cubicBezTo>
                  <a:pt x="70397" y="31606"/>
                  <a:pt x="70397" y="31606"/>
                  <a:pt x="70397" y="31575"/>
                </a:cubicBezTo>
                <a:lnTo>
                  <a:pt x="70366" y="31575"/>
                </a:lnTo>
                <a:cubicBezTo>
                  <a:pt x="70354" y="31569"/>
                  <a:pt x="70347" y="31567"/>
                  <a:pt x="70345" y="31567"/>
                </a:cubicBezTo>
                <a:cubicBezTo>
                  <a:pt x="70339" y="31567"/>
                  <a:pt x="70363" y="31584"/>
                  <a:pt x="70357" y="31584"/>
                </a:cubicBezTo>
                <a:cubicBezTo>
                  <a:pt x="70355" y="31584"/>
                  <a:pt x="70349" y="31582"/>
                  <a:pt x="70336" y="31575"/>
                </a:cubicBezTo>
                <a:cubicBezTo>
                  <a:pt x="70285" y="31525"/>
                  <a:pt x="70235" y="31495"/>
                  <a:pt x="70184" y="31451"/>
                </a:cubicBezTo>
                <a:lnTo>
                  <a:pt x="70184" y="31451"/>
                </a:lnTo>
                <a:cubicBezTo>
                  <a:pt x="70183" y="31444"/>
                  <a:pt x="70179" y="31423"/>
                  <a:pt x="70154" y="31423"/>
                </a:cubicBezTo>
                <a:cubicBezTo>
                  <a:pt x="70147" y="31416"/>
                  <a:pt x="70144" y="31414"/>
                  <a:pt x="70145" y="31414"/>
                </a:cubicBezTo>
                <a:lnTo>
                  <a:pt x="70145" y="31414"/>
                </a:lnTo>
                <a:cubicBezTo>
                  <a:pt x="70145" y="31414"/>
                  <a:pt x="70154" y="31421"/>
                  <a:pt x="70159" y="31421"/>
                </a:cubicBezTo>
                <a:cubicBezTo>
                  <a:pt x="70164" y="31421"/>
                  <a:pt x="70165" y="31415"/>
                  <a:pt x="70154" y="31393"/>
                </a:cubicBezTo>
                <a:cubicBezTo>
                  <a:pt x="70154" y="31393"/>
                  <a:pt x="70123" y="31363"/>
                  <a:pt x="70123" y="31332"/>
                </a:cubicBezTo>
                <a:cubicBezTo>
                  <a:pt x="70123" y="31302"/>
                  <a:pt x="70123" y="31302"/>
                  <a:pt x="70123" y="31271"/>
                </a:cubicBezTo>
                <a:cubicBezTo>
                  <a:pt x="70093" y="31271"/>
                  <a:pt x="70093" y="31241"/>
                  <a:pt x="70093" y="31241"/>
                </a:cubicBezTo>
                <a:cubicBezTo>
                  <a:pt x="70093" y="31241"/>
                  <a:pt x="70093" y="31222"/>
                  <a:pt x="70093" y="31211"/>
                </a:cubicBezTo>
                <a:cubicBezTo>
                  <a:pt x="70093" y="31180"/>
                  <a:pt x="70093" y="31150"/>
                  <a:pt x="70093" y="31119"/>
                </a:cubicBezTo>
                <a:cubicBezTo>
                  <a:pt x="70093" y="31119"/>
                  <a:pt x="70123" y="31089"/>
                  <a:pt x="70123" y="31089"/>
                </a:cubicBezTo>
                <a:cubicBezTo>
                  <a:pt x="70123" y="31074"/>
                  <a:pt x="70121" y="31068"/>
                  <a:pt x="70119" y="31067"/>
                </a:cubicBezTo>
                <a:lnTo>
                  <a:pt x="70119" y="31067"/>
                </a:lnTo>
                <a:cubicBezTo>
                  <a:pt x="70120" y="31065"/>
                  <a:pt x="70122" y="31062"/>
                  <a:pt x="70123" y="31059"/>
                </a:cubicBezTo>
                <a:cubicBezTo>
                  <a:pt x="70123" y="31028"/>
                  <a:pt x="70123" y="30998"/>
                  <a:pt x="70154" y="30967"/>
                </a:cubicBezTo>
                <a:cubicBezTo>
                  <a:pt x="70154" y="30937"/>
                  <a:pt x="70154" y="30937"/>
                  <a:pt x="70184" y="30937"/>
                </a:cubicBezTo>
                <a:cubicBezTo>
                  <a:pt x="70184" y="30907"/>
                  <a:pt x="70184" y="30907"/>
                  <a:pt x="70214" y="30876"/>
                </a:cubicBezTo>
                <a:cubicBezTo>
                  <a:pt x="70245" y="30876"/>
                  <a:pt x="70245" y="30846"/>
                  <a:pt x="70275" y="30815"/>
                </a:cubicBezTo>
                <a:cubicBezTo>
                  <a:pt x="70306" y="30815"/>
                  <a:pt x="70306" y="30815"/>
                  <a:pt x="70336" y="30785"/>
                </a:cubicBezTo>
                <a:lnTo>
                  <a:pt x="70397" y="30785"/>
                </a:lnTo>
                <a:cubicBezTo>
                  <a:pt x="70427" y="30785"/>
                  <a:pt x="70458" y="30755"/>
                  <a:pt x="70488" y="30755"/>
                </a:cubicBezTo>
                <a:close/>
                <a:moveTo>
                  <a:pt x="68196" y="31749"/>
                </a:moveTo>
                <a:cubicBezTo>
                  <a:pt x="68191" y="31749"/>
                  <a:pt x="68200" y="31766"/>
                  <a:pt x="68205" y="31766"/>
                </a:cubicBezTo>
                <a:cubicBezTo>
                  <a:pt x="68207" y="31766"/>
                  <a:pt x="68208" y="31764"/>
                  <a:pt x="68208" y="31758"/>
                </a:cubicBezTo>
                <a:cubicBezTo>
                  <a:pt x="68202" y="31751"/>
                  <a:pt x="68198" y="31749"/>
                  <a:pt x="68196" y="31749"/>
                </a:cubicBezTo>
                <a:close/>
                <a:moveTo>
                  <a:pt x="63145" y="30944"/>
                </a:moveTo>
                <a:lnTo>
                  <a:pt x="63145" y="30944"/>
                </a:lnTo>
                <a:cubicBezTo>
                  <a:pt x="63153" y="30958"/>
                  <a:pt x="63160" y="30972"/>
                  <a:pt x="63169" y="30986"/>
                </a:cubicBezTo>
                <a:lnTo>
                  <a:pt x="63169" y="30986"/>
                </a:lnTo>
                <a:cubicBezTo>
                  <a:pt x="62295" y="31183"/>
                  <a:pt x="61452" y="31456"/>
                  <a:pt x="60649" y="31814"/>
                </a:cubicBezTo>
                <a:lnTo>
                  <a:pt x="60649" y="31814"/>
                </a:lnTo>
                <a:cubicBezTo>
                  <a:pt x="61405" y="31365"/>
                  <a:pt x="62249" y="31069"/>
                  <a:pt x="63145" y="30944"/>
                </a:cubicBezTo>
                <a:close/>
                <a:moveTo>
                  <a:pt x="67783" y="31484"/>
                </a:moveTo>
                <a:cubicBezTo>
                  <a:pt x="67783" y="31484"/>
                  <a:pt x="67783" y="31484"/>
                  <a:pt x="67813" y="31514"/>
                </a:cubicBezTo>
                <a:lnTo>
                  <a:pt x="67935" y="31514"/>
                </a:lnTo>
                <a:cubicBezTo>
                  <a:pt x="67935" y="31514"/>
                  <a:pt x="67965" y="31545"/>
                  <a:pt x="67965" y="31545"/>
                </a:cubicBezTo>
                <a:cubicBezTo>
                  <a:pt x="67965" y="31545"/>
                  <a:pt x="67979" y="31552"/>
                  <a:pt x="67990" y="31556"/>
                </a:cubicBezTo>
                <a:lnTo>
                  <a:pt x="67990" y="31556"/>
                </a:lnTo>
                <a:cubicBezTo>
                  <a:pt x="67993" y="31560"/>
                  <a:pt x="67995" y="31566"/>
                  <a:pt x="67995" y="31575"/>
                </a:cubicBezTo>
                <a:lnTo>
                  <a:pt x="68056" y="31575"/>
                </a:lnTo>
                <a:cubicBezTo>
                  <a:pt x="68056" y="31606"/>
                  <a:pt x="68087" y="31636"/>
                  <a:pt x="68117" y="31636"/>
                </a:cubicBezTo>
                <a:cubicBezTo>
                  <a:pt x="68117" y="31666"/>
                  <a:pt x="68147" y="31666"/>
                  <a:pt x="68147" y="31666"/>
                </a:cubicBezTo>
                <a:cubicBezTo>
                  <a:pt x="68147" y="31697"/>
                  <a:pt x="68178" y="31727"/>
                  <a:pt x="68208" y="31758"/>
                </a:cubicBezTo>
                <a:cubicBezTo>
                  <a:pt x="68208" y="31758"/>
                  <a:pt x="68208" y="31788"/>
                  <a:pt x="68208" y="31788"/>
                </a:cubicBezTo>
                <a:cubicBezTo>
                  <a:pt x="68239" y="31818"/>
                  <a:pt x="68239" y="31849"/>
                  <a:pt x="68239" y="31879"/>
                </a:cubicBezTo>
                <a:cubicBezTo>
                  <a:pt x="68269" y="31910"/>
                  <a:pt x="68269" y="31910"/>
                  <a:pt x="68269" y="31910"/>
                </a:cubicBezTo>
                <a:cubicBezTo>
                  <a:pt x="68269" y="31940"/>
                  <a:pt x="68269" y="31970"/>
                  <a:pt x="68269" y="32001"/>
                </a:cubicBezTo>
                <a:cubicBezTo>
                  <a:pt x="68269" y="32031"/>
                  <a:pt x="68269" y="32031"/>
                  <a:pt x="68269" y="32062"/>
                </a:cubicBezTo>
                <a:cubicBezTo>
                  <a:pt x="68269" y="32062"/>
                  <a:pt x="68269" y="32092"/>
                  <a:pt x="68269" y="32092"/>
                </a:cubicBezTo>
                <a:cubicBezTo>
                  <a:pt x="68239" y="32122"/>
                  <a:pt x="68239" y="32153"/>
                  <a:pt x="68239" y="32183"/>
                </a:cubicBezTo>
                <a:cubicBezTo>
                  <a:pt x="68223" y="32198"/>
                  <a:pt x="68223" y="32198"/>
                  <a:pt x="68227" y="32198"/>
                </a:cubicBezTo>
                <a:cubicBezTo>
                  <a:pt x="68231" y="32198"/>
                  <a:pt x="68239" y="32198"/>
                  <a:pt x="68239" y="32214"/>
                </a:cubicBezTo>
                <a:cubicBezTo>
                  <a:pt x="68208" y="32214"/>
                  <a:pt x="68208" y="32244"/>
                  <a:pt x="68208" y="32244"/>
                </a:cubicBezTo>
                <a:cubicBezTo>
                  <a:pt x="68178" y="32244"/>
                  <a:pt x="68178" y="32274"/>
                  <a:pt x="68178" y="32274"/>
                </a:cubicBezTo>
                <a:lnTo>
                  <a:pt x="68147" y="32274"/>
                </a:lnTo>
                <a:cubicBezTo>
                  <a:pt x="68147" y="32305"/>
                  <a:pt x="68117" y="32335"/>
                  <a:pt x="68087" y="32335"/>
                </a:cubicBezTo>
                <a:cubicBezTo>
                  <a:pt x="68087" y="32343"/>
                  <a:pt x="68085" y="32349"/>
                  <a:pt x="68082" y="32353"/>
                </a:cubicBezTo>
                <a:lnTo>
                  <a:pt x="68082" y="32353"/>
                </a:lnTo>
                <a:cubicBezTo>
                  <a:pt x="68081" y="32352"/>
                  <a:pt x="68080" y="32352"/>
                  <a:pt x="68079" y="32352"/>
                </a:cubicBezTo>
                <a:cubicBezTo>
                  <a:pt x="68070" y="32352"/>
                  <a:pt x="68056" y="32366"/>
                  <a:pt x="68056" y="32366"/>
                </a:cubicBezTo>
                <a:cubicBezTo>
                  <a:pt x="68056" y="32366"/>
                  <a:pt x="68026" y="32366"/>
                  <a:pt x="68026" y="32396"/>
                </a:cubicBezTo>
                <a:lnTo>
                  <a:pt x="67965" y="32396"/>
                </a:lnTo>
                <a:cubicBezTo>
                  <a:pt x="67965" y="32396"/>
                  <a:pt x="67961" y="32396"/>
                  <a:pt x="67956" y="32397"/>
                </a:cubicBezTo>
                <a:lnTo>
                  <a:pt x="67956" y="32397"/>
                </a:lnTo>
                <a:cubicBezTo>
                  <a:pt x="67953" y="32396"/>
                  <a:pt x="67946" y="32396"/>
                  <a:pt x="67935" y="32396"/>
                </a:cubicBezTo>
                <a:cubicBezTo>
                  <a:pt x="67904" y="32426"/>
                  <a:pt x="67874" y="32426"/>
                  <a:pt x="67844" y="32426"/>
                </a:cubicBezTo>
                <a:lnTo>
                  <a:pt x="67661" y="32426"/>
                </a:lnTo>
                <a:cubicBezTo>
                  <a:pt x="67661" y="32426"/>
                  <a:pt x="67631" y="32396"/>
                  <a:pt x="67631" y="32396"/>
                </a:cubicBezTo>
                <a:lnTo>
                  <a:pt x="67570" y="32396"/>
                </a:lnTo>
                <a:cubicBezTo>
                  <a:pt x="67570" y="32396"/>
                  <a:pt x="67509" y="32366"/>
                  <a:pt x="67540" y="32366"/>
                </a:cubicBezTo>
                <a:lnTo>
                  <a:pt x="67509" y="32366"/>
                </a:lnTo>
                <a:cubicBezTo>
                  <a:pt x="67479" y="32335"/>
                  <a:pt x="67479" y="32335"/>
                  <a:pt x="67479" y="32305"/>
                </a:cubicBezTo>
                <a:lnTo>
                  <a:pt x="67448" y="32305"/>
                </a:lnTo>
                <a:cubicBezTo>
                  <a:pt x="67437" y="32288"/>
                  <a:pt x="67423" y="32274"/>
                  <a:pt x="67409" y="32263"/>
                </a:cubicBezTo>
                <a:lnTo>
                  <a:pt x="67409" y="32263"/>
                </a:lnTo>
                <a:cubicBezTo>
                  <a:pt x="67405" y="32246"/>
                  <a:pt x="67398" y="32229"/>
                  <a:pt x="67388" y="32214"/>
                </a:cubicBezTo>
                <a:cubicBezTo>
                  <a:pt x="67388" y="32214"/>
                  <a:pt x="67357" y="32183"/>
                  <a:pt x="67357" y="32153"/>
                </a:cubicBezTo>
                <a:cubicBezTo>
                  <a:pt x="67357" y="32122"/>
                  <a:pt x="67357" y="32122"/>
                  <a:pt x="67357" y="32092"/>
                </a:cubicBezTo>
                <a:cubicBezTo>
                  <a:pt x="67327" y="32062"/>
                  <a:pt x="67327" y="32062"/>
                  <a:pt x="67327" y="32031"/>
                </a:cubicBezTo>
                <a:cubicBezTo>
                  <a:pt x="67327" y="32001"/>
                  <a:pt x="67327" y="32001"/>
                  <a:pt x="67327" y="31970"/>
                </a:cubicBezTo>
                <a:cubicBezTo>
                  <a:pt x="67327" y="31970"/>
                  <a:pt x="67357" y="31940"/>
                  <a:pt x="67357" y="31940"/>
                </a:cubicBezTo>
                <a:cubicBezTo>
                  <a:pt x="67357" y="31932"/>
                  <a:pt x="67357" y="31925"/>
                  <a:pt x="67357" y="31918"/>
                </a:cubicBezTo>
                <a:cubicBezTo>
                  <a:pt x="67357" y="31918"/>
                  <a:pt x="67357" y="31879"/>
                  <a:pt x="67357" y="31879"/>
                </a:cubicBezTo>
                <a:cubicBezTo>
                  <a:pt x="67357" y="31879"/>
                  <a:pt x="67357" y="31849"/>
                  <a:pt x="67357" y="31849"/>
                </a:cubicBezTo>
                <a:cubicBezTo>
                  <a:pt x="67388" y="31818"/>
                  <a:pt x="67388" y="31788"/>
                  <a:pt x="67418" y="31758"/>
                </a:cubicBezTo>
                <a:cubicBezTo>
                  <a:pt x="67418" y="31758"/>
                  <a:pt x="67418" y="31727"/>
                  <a:pt x="67418" y="31727"/>
                </a:cubicBezTo>
                <a:cubicBezTo>
                  <a:pt x="67448" y="31697"/>
                  <a:pt x="67448" y="31666"/>
                  <a:pt x="67479" y="31666"/>
                </a:cubicBezTo>
                <a:cubicBezTo>
                  <a:pt x="67479" y="31660"/>
                  <a:pt x="67480" y="31653"/>
                  <a:pt x="67482" y="31648"/>
                </a:cubicBezTo>
                <a:lnTo>
                  <a:pt x="67482" y="31648"/>
                </a:lnTo>
                <a:cubicBezTo>
                  <a:pt x="67483" y="31648"/>
                  <a:pt x="67484" y="31649"/>
                  <a:pt x="67485" y="31649"/>
                </a:cubicBezTo>
                <a:cubicBezTo>
                  <a:pt x="67494" y="31649"/>
                  <a:pt x="67509" y="31627"/>
                  <a:pt x="67509" y="31606"/>
                </a:cubicBezTo>
                <a:cubicBezTo>
                  <a:pt x="67540" y="31606"/>
                  <a:pt x="67570" y="31575"/>
                  <a:pt x="67570" y="31575"/>
                </a:cubicBezTo>
                <a:cubicBezTo>
                  <a:pt x="67590" y="31575"/>
                  <a:pt x="67597" y="31562"/>
                  <a:pt x="67599" y="31553"/>
                </a:cubicBezTo>
                <a:lnTo>
                  <a:pt x="67599" y="31553"/>
                </a:lnTo>
                <a:cubicBezTo>
                  <a:pt x="67607" y="31549"/>
                  <a:pt x="67619" y="31545"/>
                  <a:pt x="67631" y="31545"/>
                </a:cubicBezTo>
                <a:cubicBezTo>
                  <a:pt x="67661" y="31545"/>
                  <a:pt x="67661" y="31514"/>
                  <a:pt x="67692" y="31514"/>
                </a:cubicBezTo>
                <a:lnTo>
                  <a:pt x="67752" y="31514"/>
                </a:lnTo>
                <a:cubicBezTo>
                  <a:pt x="67752" y="31514"/>
                  <a:pt x="67783" y="31514"/>
                  <a:pt x="67783" y="31484"/>
                </a:cubicBezTo>
                <a:close/>
                <a:moveTo>
                  <a:pt x="61207" y="31960"/>
                </a:moveTo>
                <a:cubicBezTo>
                  <a:pt x="61232" y="31981"/>
                  <a:pt x="61265" y="31995"/>
                  <a:pt x="61308" y="32001"/>
                </a:cubicBezTo>
                <a:cubicBezTo>
                  <a:pt x="62700" y="32001"/>
                  <a:pt x="64092" y="32240"/>
                  <a:pt x="65409" y="32693"/>
                </a:cubicBezTo>
                <a:lnTo>
                  <a:pt x="65409" y="32693"/>
                </a:lnTo>
                <a:cubicBezTo>
                  <a:pt x="65392" y="32712"/>
                  <a:pt x="65376" y="32732"/>
                  <a:pt x="65360" y="32753"/>
                </a:cubicBezTo>
                <a:lnTo>
                  <a:pt x="65360" y="32753"/>
                </a:lnTo>
                <a:cubicBezTo>
                  <a:pt x="65349" y="32744"/>
                  <a:pt x="65335" y="32737"/>
                  <a:pt x="65321" y="32730"/>
                </a:cubicBezTo>
                <a:cubicBezTo>
                  <a:pt x="64083" y="32368"/>
                  <a:pt x="62755" y="32155"/>
                  <a:pt x="61432" y="32155"/>
                </a:cubicBezTo>
                <a:cubicBezTo>
                  <a:pt x="61189" y="32155"/>
                  <a:pt x="60946" y="32162"/>
                  <a:pt x="60704" y="32177"/>
                </a:cubicBezTo>
                <a:lnTo>
                  <a:pt x="60704" y="32177"/>
                </a:lnTo>
                <a:cubicBezTo>
                  <a:pt x="60870" y="32100"/>
                  <a:pt x="61038" y="32028"/>
                  <a:pt x="61207" y="31960"/>
                </a:cubicBezTo>
                <a:close/>
                <a:moveTo>
                  <a:pt x="66525" y="33025"/>
                </a:moveTo>
                <a:cubicBezTo>
                  <a:pt x="66519" y="33025"/>
                  <a:pt x="66528" y="33043"/>
                  <a:pt x="66533" y="33043"/>
                </a:cubicBezTo>
                <a:cubicBezTo>
                  <a:pt x="66535" y="33043"/>
                  <a:pt x="66536" y="33041"/>
                  <a:pt x="66536" y="33034"/>
                </a:cubicBezTo>
                <a:cubicBezTo>
                  <a:pt x="66530" y="33028"/>
                  <a:pt x="66526" y="33025"/>
                  <a:pt x="66525" y="33025"/>
                </a:cubicBezTo>
                <a:close/>
                <a:moveTo>
                  <a:pt x="51747" y="23620"/>
                </a:moveTo>
                <a:cubicBezTo>
                  <a:pt x="52263" y="24872"/>
                  <a:pt x="52978" y="26043"/>
                  <a:pt x="53861" y="27046"/>
                </a:cubicBezTo>
                <a:cubicBezTo>
                  <a:pt x="55149" y="28514"/>
                  <a:pt x="56762" y="29627"/>
                  <a:pt x="58554" y="30299"/>
                </a:cubicBezTo>
                <a:lnTo>
                  <a:pt x="58554" y="30299"/>
                </a:lnTo>
                <a:cubicBezTo>
                  <a:pt x="58578" y="30424"/>
                  <a:pt x="58642" y="30539"/>
                  <a:pt x="58745" y="30630"/>
                </a:cubicBezTo>
                <a:lnTo>
                  <a:pt x="58745" y="30630"/>
                </a:lnTo>
                <a:cubicBezTo>
                  <a:pt x="58756" y="30642"/>
                  <a:pt x="58770" y="30653"/>
                  <a:pt x="58786" y="30663"/>
                </a:cubicBezTo>
                <a:cubicBezTo>
                  <a:pt x="58903" y="30781"/>
                  <a:pt x="59056" y="30835"/>
                  <a:pt x="59214" y="30835"/>
                </a:cubicBezTo>
                <a:cubicBezTo>
                  <a:pt x="59382" y="30835"/>
                  <a:pt x="59556" y="30773"/>
                  <a:pt x="59697" y="30663"/>
                </a:cubicBezTo>
                <a:cubicBezTo>
                  <a:pt x="59722" y="30645"/>
                  <a:pt x="59744" y="30625"/>
                  <a:pt x="59765" y="30603"/>
                </a:cubicBezTo>
                <a:lnTo>
                  <a:pt x="59765" y="30603"/>
                </a:lnTo>
                <a:cubicBezTo>
                  <a:pt x="59889" y="30614"/>
                  <a:pt x="60011" y="30619"/>
                  <a:pt x="60133" y="30619"/>
                </a:cubicBezTo>
                <a:cubicBezTo>
                  <a:pt x="60697" y="30619"/>
                  <a:pt x="61241" y="30514"/>
                  <a:pt x="61764" y="30390"/>
                </a:cubicBezTo>
                <a:cubicBezTo>
                  <a:pt x="62319" y="30239"/>
                  <a:pt x="62852" y="30046"/>
                  <a:pt x="63365" y="29811"/>
                </a:cubicBezTo>
                <a:lnTo>
                  <a:pt x="63365" y="29811"/>
                </a:lnTo>
                <a:cubicBezTo>
                  <a:pt x="63253" y="29898"/>
                  <a:pt x="63163" y="30013"/>
                  <a:pt x="63102" y="30147"/>
                </a:cubicBezTo>
                <a:cubicBezTo>
                  <a:pt x="63045" y="30295"/>
                  <a:pt x="63026" y="30456"/>
                  <a:pt x="63045" y="30613"/>
                </a:cubicBezTo>
                <a:lnTo>
                  <a:pt x="63045" y="30613"/>
                </a:lnTo>
                <a:cubicBezTo>
                  <a:pt x="61678" y="30781"/>
                  <a:pt x="60375" y="31413"/>
                  <a:pt x="59363" y="32335"/>
                </a:cubicBezTo>
                <a:cubicBezTo>
                  <a:pt x="59356" y="32341"/>
                  <a:pt x="59349" y="32348"/>
                  <a:pt x="59343" y="32354"/>
                </a:cubicBezTo>
                <a:lnTo>
                  <a:pt x="59343" y="32354"/>
                </a:lnTo>
                <a:cubicBezTo>
                  <a:pt x="59279" y="32327"/>
                  <a:pt x="59215" y="32300"/>
                  <a:pt x="59150" y="32274"/>
                </a:cubicBezTo>
                <a:cubicBezTo>
                  <a:pt x="58116" y="31846"/>
                  <a:pt x="56999" y="31605"/>
                  <a:pt x="55867" y="31605"/>
                </a:cubicBezTo>
                <a:cubicBezTo>
                  <a:pt x="55634" y="31605"/>
                  <a:pt x="55401" y="31615"/>
                  <a:pt x="55168" y="31636"/>
                </a:cubicBezTo>
                <a:cubicBezTo>
                  <a:pt x="53892" y="31727"/>
                  <a:pt x="52676" y="32214"/>
                  <a:pt x="51643" y="33004"/>
                </a:cubicBezTo>
                <a:cubicBezTo>
                  <a:pt x="51380" y="33196"/>
                  <a:pt x="51128" y="33408"/>
                  <a:pt x="50893" y="33638"/>
                </a:cubicBezTo>
                <a:lnTo>
                  <a:pt x="50893" y="33638"/>
                </a:lnTo>
                <a:cubicBezTo>
                  <a:pt x="50089" y="33444"/>
                  <a:pt x="49849" y="32481"/>
                  <a:pt x="49788" y="31758"/>
                </a:cubicBezTo>
                <a:cubicBezTo>
                  <a:pt x="49767" y="31504"/>
                  <a:pt x="49761" y="31236"/>
                  <a:pt x="49738" y="30963"/>
                </a:cubicBezTo>
                <a:lnTo>
                  <a:pt x="49738" y="30963"/>
                </a:lnTo>
                <a:cubicBezTo>
                  <a:pt x="50525" y="30168"/>
                  <a:pt x="50235" y="28952"/>
                  <a:pt x="50001" y="27989"/>
                </a:cubicBezTo>
                <a:cubicBezTo>
                  <a:pt x="49766" y="26960"/>
                  <a:pt x="49844" y="25875"/>
                  <a:pt x="50041" y="24843"/>
                </a:cubicBezTo>
                <a:lnTo>
                  <a:pt x="50041" y="24843"/>
                </a:lnTo>
                <a:cubicBezTo>
                  <a:pt x="50614" y="24431"/>
                  <a:pt x="51183" y="24023"/>
                  <a:pt x="51747" y="23620"/>
                </a:cubicBezTo>
                <a:close/>
                <a:moveTo>
                  <a:pt x="66050" y="32730"/>
                </a:moveTo>
                <a:cubicBezTo>
                  <a:pt x="66050" y="32730"/>
                  <a:pt x="66081" y="32730"/>
                  <a:pt x="66081" y="32761"/>
                </a:cubicBezTo>
                <a:lnTo>
                  <a:pt x="66172" y="32761"/>
                </a:lnTo>
                <a:cubicBezTo>
                  <a:pt x="66202" y="32761"/>
                  <a:pt x="66233" y="32791"/>
                  <a:pt x="66263" y="32791"/>
                </a:cubicBezTo>
                <a:cubicBezTo>
                  <a:pt x="66263" y="32791"/>
                  <a:pt x="66285" y="32802"/>
                  <a:pt x="66296" y="32804"/>
                </a:cubicBezTo>
                <a:lnTo>
                  <a:pt x="66296" y="32804"/>
                </a:lnTo>
                <a:cubicBezTo>
                  <a:pt x="66303" y="32822"/>
                  <a:pt x="66324" y="32822"/>
                  <a:pt x="66324" y="32822"/>
                </a:cubicBezTo>
                <a:cubicBezTo>
                  <a:pt x="66354" y="32852"/>
                  <a:pt x="66385" y="32882"/>
                  <a:pt x="66415" y="32882"/>
                </a:cubicBezTo>
                <a:cubicBezTo>
                  <a:pt x="66415" y="32882"/>
                  <a:pt x="66415" y="32913"/>
                  <a:pt x="66415" y="32913"/>
                </a:cubicBezTo>
                <a:cubicBezTo>
                  <a:pt x="66445" y="32913"/>
                  <a:pt x="66445" y="32943"/>
                  <a:pt x="66445" y="32943"/>
                </a:cubicBezTo>
                <a:cubicBezTo>
                  <a:pt x="66476" y="32973"/>
                  <a:pt x="66506" y="33004"/>
                  <a:pt x="66536" y="33034"/>
                </a:cubicBezTo>
                <a:cubicBezTo>
                  <a:pt x="66536" y="33065"/>
                  <a:pt x="66536" y="33095"/>
                  <a:pt x="66567" y="33095"/>
                </a:cubicBezTo>
                <a:cubicBezTo>
                  <a:pt x="66567" y="33125"/>
                  <a:pt x="66567" y="33125"/>
                  <a:pt x="66567" y="33156"/>
                </a:cubicBezTo>
                <a:cubicBezTo>
                  <a:pt x="66567" y="33156"/>
                  <a:pt x="66576" y="33175"/>
                  <a:pt x="66585" y="33186"/>
                </a:cubicBezTo>
                <a:lnTo>
                  <a:pt x="66585" y="33186"/>
                </a:lnTo>
                <a:cubicBezTo>
                  <a:pt x="66588" y="33198"/>
                  <a:pt x="66597" y="33217"/>
                  <a:pt x="66597" y="33217"/>
                </a:cubicBezTo>
                <a:cubicBezTo>
                  <a:pt x="66597" y="33247"/>
                  <a:pt x="66597" y="33247"/>
                  <a:pt x="66597" y="33277"/>
                </a:cubicBezTo>
                <a:cubicBezTo>
                  <a:pt x="66597" y="33277"/>
                  <a:pt x="66597" y="33316"/>
                  <a:pt x="66597" y="33316"/>
                </a:cubicBezTo>
                <a:cubicBezTo>
                  <a:pt x="66597" y="33327"/>
                  <a:pt x="66597" y="33338"/>
                  <a:pt x="66597" y="33338"/>
                </a:cubicBezTo>
                <a:cubicBezTo>
                  <a:pt x="66597" y="33369"/>
                  <a:pt x="66597" y="33369"/>
                  <a:pt x="66597" y="33399"/>
                </a:cubicBezTo>
                <a:cubicBezTo>
                  <a:pt x="66597" y="33399"/>
                  <a:pt x="66597" y="33399"/>
                  <a:pt x="66597" y="33429"/>
                </a:cubicBezTo>
                <a:cubicBezTo>
                  <a:pt x="66567" y="33460"/>
                  <a:pt x="66567" y="33490"/>
                  <a:pt x="66536" y="33521"/>
                </a:cubicBezTo>
                <a:cubicBezTo>
                  <a:pt x="66543" y="33515"/>
                  <a:pt x="66546" y="33512"/>
                  <a:pt x="66548" y="33512"/>
                </a:cubicBezTo>
                <a:cubicBezTo>
                  <a:pt x="66556" y="33512"/>
                  <a:pt x="66536" y="33551"/>
                  <a:pt x="66536" y="33551"/>
                </a:cubicBezTo>
                <a:cubicBezTo>
                  <a:pt x="66536" y="33551"/>
                  <a:pt x="66506" y="33581"/>
                  <a:pt x="66506" y="33612"/>
                </a:cubicBezTo>
                <a:lnTo>
                  <a:pt x="66476" y="33612"/>
                </a:lnTo>
                <a:cubicBezTo>
                  <a:pt x="66476" y="33642"/>
                  <a:pt x="66445" y="33642"/>
                  <a:pt x="66415" y="33673"/>
                </a:cubicBezTo>
                <a:cubicBezTo>
                  <a:pt x="66415" y="33673"/>
                  <a:pt x="66385" y="33703"/>
                  <a:pt x="66385" y="33703"/>
                </a:cubicBezTo>
                <a:cubicBezTo>
                  <a:pt x="66385" y="33703"/>
                  <a:pt x="66375" y="33712"/>
                  <a:pt x="66367" y="33716"/>
                </a:cubicBezTo>
                <a:lnTo>
                  <a:pt x="66367" y="33716"/>
                </a:lnTo>
                <a:cubicBezTo>
                  <a:pt x="66369" y="33709"/>
                  <a:pt x="66368" y="33703"/>
                  <a:pt x="66354" y="33703"/>
                </a:cubicBezTo>
                <a:cubicBezTo>
                  <a:pt x="66354" y="33713"/>
                  <a:pt x="66357" y="33716"/>
                  <a:pt x="66362" y="33716"/>
                </a:cubicBezTo>
                <a:cubicBezTo>
                  <a:pt x="66363" y="33716"/>
                  <a:pt x="66365" y="33716"/>
                  <a:pt x="66367" y="33716"/>
                </a:cubicBezTo>
                <a:lnTo>
                  <a:pt x="66367" y="33716"/>
                </a:lnTo>
                <a:cubicBezTo>
                  <a:pt x="66364" y="33724"/>
                  <a:pt x="66354" y="33733"/>
                  <a:pt x="66354" y="33733"/>
                </a:cubicBezTo>
                <a:cubicBezTo>
                  <a:pt x="66324" y="33733"/>
                  <a:pt x="66263" y="33764"/>
                  <a:pt x="66233" y="33764"/>
                </a:cubicBezTo>
                <a:cubicBezTo>
                  <a:pt x="66233" y="33764"/>
                  <a:pt x="66202" y="33794"/>
                  <a:pt x="66202" y="33794"/>
                </a:cubicBezTo>
                <a:lnTo>
                  <a:pt x="65868" y="33794"/>
                </a:lnTo>
                <a:cubicBezTo>
                  <a:pt x="65837" y="33764"/>
                  <a:pt x="65807" y="33764"/>
                  <a:pt x="65807" y="33764"/>
                </a:cubicBezTo>
                <a:cubicBezTo>
                  <a:pt x="65807" y="33764"/>
                  <a:pt x="65777" y="33733"/>
                  <a:pt x="65777" y="33733"/>
                </a:cubicBezTo>
                <a:cubicBezTo>
                  <a:pt x="65746" y="33733"/>
                  <a:pt x="65716" y="33703"/>
                  <a:pt x="65716" y="33703"/>
                </a:cubicBezTo>
                <a:lnTo>
                  <a:pt x="65716" y="33703"/>
                </a:lnTo>
                <a:cubicBezTo>
                  <a:pt x="65716" y="33703"/>
                  <a:pt x="65716" y="33703"/>
                  <a:pt x="65716" y="33703"/>
                </a:cubicBezTo>
                <a:cubicBezTo>
                  <a:pt x="65685" y="33673"/>
                  <a:pt x="65685" y="33673"/>
                  <a:pt x="65655" y="33673"/>
                </a:cubicBezTo>
                <a:cubicBezTo>
                  <a:pt x="65655" y="33654"/>
                  <a:pt x="65643" y="33635"/>
                  <a:pt x="65642" y="33631"/>
                </a:cubicBezTo>
                <a:lnTo>
                  <a:pt x="65642" y="33631"/>
                </a:lnTo>
                <a:cubicBezTo>
                  <a:pt x="65646" y="33634"/>
                  <a:pt x="65651" y="33638"/>
                  <a:pt x="65655" y="33642"/>
                </a:cubicBezTo>
                <a:cubicBezTo>
                  <a:pt x="65646" y="33633"/>
                  <a:pt x="65642" y="33630"/>
                  <a:pt x="65642" y="33630"/>
                </a:cubicBezTo>
                <a:lnTo>
                  <a:pt x="65642" y="33630"/>
                </a:lnTo>
                <a:cubicBezTo>
                  <a:pt x="65641" y="33630"/>
                  <a:pt x="65641" y="33630"/>
                  <a:pt x="65642" y="33631"/>
                </a:cubicBezTo>
                <a:lnTo>
                  <a:pt x="65642" y="33631"/>
                </a:lnTo>
                <a:cubicBezTo>
                  <a:pt x="65616" y="33611"/>
                  <a:pt x="65594" y="33607"/>
                  <a:pt x="65594" y="33581"/>
                </a:cubicBezTo>
                <a:cubicBezTo>
                  <a:pt x="65594" y="33561"/>
                  <a:pt x="65581" y="33541"/>
                  <a:pt x="65572" y="33539"/>
                </a:cubicBezTo>
                <a:lnTo>
                  <a:pt x="65572" y="33539"/>
                </a:lnTo>
                <a:cubicBezTo>
                  <a:pt x="65568" y="33529"/>
                  <a:pt x="65564" y="33521"/>
                  <a:pt x="65564" y="33521"/>
                </a:cubicBezTo>
                <a:cubicBezTo>
                  <a:pt x="65564" y="33521"/>
                  <a:pt x="65564" y="33490"/>
                  <a:pt x="65533" y="33490"/>
                </a:cubicBezTo>
                <a:cubicBezTo>
                  <a:pt x="65533" y="33490"/>
                  <a:pt x="65533" y="33479"/>
                  <a:pt x="65533" y="33468"/>
                </a:cubicBezTo>
                <a:cubicBezTo>
                  <a:pt x="65533" y="33468"/>
                  <a:pt x="65533" y="33429"/>
                  <a:pt x="65533" y="33429"/>
                </a:cubicBezTo>
                <a:cubicBezTo>
                  <a:pt x="65533" y="33429"/>
                  <a:pt x="65533" y="33399"/>
                  <a:pt x="65533" y="33399"/>
                </a:cubicBezTo>
                <a:cubicBezTo>
                  <a:pt x="65533" y="33369"/>
                  <a:pt x="65533" y="33369"/>
                  <a:pt x="65533" y="33369"/>
                </a:cubicBezTo>
                <a:cubicBezTo>
                  <a:pt x="65533" y="33369"/>
                  <a:pt x="65533" y="33338"/>
                  <a:pt x="65533" y="33338"/>
                </a:cubicBezTo>
                <a:cubicBezTo>
                  <a:pt x="65533" y="33308"/>
                  <a:pt x="65533" y="33277"/>
                  <a:pt x="65533" y="33247"/>
                </a:cubicBezTo>
                <a:cubicBezTo>
                  <a:pt x="65533" y="33247"/>
                  <a:pt x="65533" y="33217"/>
                  <a:pt x="65533" y="33217"/>
                </a:cubicBezTo>
                <a:cubicBezTo>
                  <a:pt x="65564" y="33186"/>
                  <a:pt x="65564" y="33156"/>
                  <a:pt x="65564" y="33125"/>
                </a:cubicBezTo>
                <a:cubicBezTo>
                  <a:pt x="65564" y="33125"/>
                  <a:pt x="65594" y="33095"/>
                  <a:pt x="65594" y="33095"/>
                </a:cubicBezTo>
                <a:cubicBezTo>
                  <a:pt x="65594" y="33065"/>
                  <a:pt x="65594" y="33065"/>
                  <a:pt x="65594" y="33065"/>
                </a:cubicBezTo>
                <a:cubicBezTo>
                  <a:pt x="65625" y="33034"/>
                  <a:pt x="65655" y="32973"/>
                  <a:pt x="65685" y="32943"/>
                </a:cubicBezTo>
                <a:cubicBezTo>
                  <a:pt x="65716" y="32913"/>
                  <a:pt x="65716" y="32913"/>
                  <a:pt x="65716" y="32913"/>
                </a:cubicBezTo>
                <a:cubicBezTo>
                  <a:pt x="65685" y="32913"/>
                  <a:pt x="65716" y="32913"/>
                  <a:pt x="65716" y="32882"/>
                </a:cubicBezTo>
                <a:cubicBezTo>
                  <a:pt x="65746" y="32882"/>
                  <a:pt x="65777" y="32852"/>
                  <a:pt x="65777" y="32852"/>
                </a:cubicBezTo>
                <a:cubicBezTo>
                  <a:pt x="65807" y="32822"/>
                  <a:pt x="65837" y="32822"/>
                  <a:pt x="65868" y="32791"/>
                </a:cubicBezTo>
                <a:cubicBezTo>
                  <a:pt x="65868" y="32791"/>
                  <a:pt x="65898" y="32791"/>
                  <a:pt x="65898" y="32761"/>
                </a:cubicBezTo>
                <a:lnTo>
                  <a:pt x="66020" y="32761"/>
                </a:lnTo>
                <a:cubicBezTo>
                  <a:pt x="66050" y="32730"/>
                  <a:pt x="66020" y="32730"/>
                  <a:pt x="66050" y="32730"/>
                </a:cubicBezTo>
                <a:close/>
                <a:moveTo>
                  <a:pt x="40209" y="33462"/>
                </a:moveTo>
                <a:lnTo>
                  <a:pt x="40209" y="33462"/>
                </a:lnTo>
                <a:cubicBezTo>
                  <a:pt x="40256" y="33978"/>
                  <a:pt x="40335" y="34494"/>
                  <a:pt x="40335" y="35010"/>
                </a:cubicBezTo>
                <a:cubicBezTo>
                  <a:pt x="40335" y="35062"/>
                  <a:pt x="40355" y="35115"/>
                  <a:pt x="40395" y="35150"/>
                </a:cubicBezTo>
                <a:lnTo>
                  <a:pt x="40395" y="35150"/>
                </a:lnTo>
                <a:cubicBezTo>
                  <a:pt x="40205" y="35216"/>
                  <a:pt x="40015" y="35286"/>
                  <a:pt x="39828" y="35360"/>
                </a:cubicBezTo>
                <a:lnTo>
                  <a:pt x="39828" y="35360"/>
                </a:lnTo>
                <a:cubicBezTo>
                  <a:pt x="39781" y="34828"/>
                  <a:pt x="39754" y="34296"/>
                  <a:pt x="39727" y="33764"/>
                </a:cubicBezTo>
                <a:cubicBezTo>
                  <a:pt x="39727" y="33742"/>
                  <a:pt x="39721" y="33723"/>
                  <a:pt x="39709" y="33705"/>
                </a:cubicBezTo>
                <a:lnTo>
                  <a:pt x="39709" y="33705"/>
                </a:lnTo>
                <a:cubicBezTo>
                  <a:pt x="39596" y="33748"/>
                  <a:pt x="39480" y="33784"/>
                  <a:pt x="39363" y="33816"/>
                </a:cubicBezTo>
                <a:lnTo>
                  <a:pt x="39363" y="33816"/>
                </a:lnTo>
                <a:cubicBezTo>
                  <a:pt x="39367" y="33728"/>
                  <a:pt x="39426" y="33641"/>
                  <a:pt x="39515" y="33612"/>
                </a:cubicBezTo>
                <a:cubicBezTo>
                  <a:pt x="39584" y="33612"/>
                  <a:pt x="39672" y="33647"/>
                  <a:pt x="39709" y="33705"/>
                </a:cubicBezTo>
                <a:lnTo>
                  <a:pt x="39709" y="33705"/>
                </a:lnTo>
                <a:cubicBezTo>
                  <a:pt x="39884" y="33639"/>
                  <a:pt x="40051" y="33560"/>
                  <a:pt x="40209" y="33462"/>
                </a:cubicBezTo>
                <a:close/>
                <a:moveTo>
                  <a:pt x="20031" y="26469"/>
                </a:moveTo>
                <a:cubicBezTo>
                  <a:pt x="21216" y="26469"/>
                  <a:pt x="22372" y="26773"/>
                  <a:pt x="23375" y="27320"/>
                </a:cubicBezTo>
                <a:cubicBezTo>
                  <a:pt x="25350" y="28353"/>
                  <a:pt x="26870" y="30299"/>
                  <a:pt x="27326" y="32457"/>
                </a:cubicBezTo>
                <a:cubicBezTo>
                  <a:pt x="27533" y="33467"/>
                  <a:pt x="27520" y="34500"/>
                  <a:pt x="27436" y="35517"/>
                </a:cubicBezTo>
                <a:lnTo>
                  <a:pt x="27436" y="35517"/>
                </a:lnTo>
                <a:cubicBezTo>
                  <a:pt x="26232" y="34925"/>
                  <a:pt x="25486" y="33730"/>
                  <a:pt x="24712" y="32670"/>
                </a:cubicBezTo>
                <a:cubicBezTo>
                  <a:pt x="23891" y="31545"/>
                  <a:pt x="22949" y="30542"/>
                  <a:pt x="21612" y="30025"/>
                </a:cubicBezTo>
                <a:cubicBezTo>
                  <a:pt x="20955" y="29779"/>
                  <a:pt x="20274" y="29656"/>
                  <a:pt x="19568" y="29656"/>
                </a:cubicBezTo>
                <a:cubicBezTo>
                  <a:pt x="19559" y="29656"/>
                  <a:pt x="19550" y="29656"/>
                  <a:pt x="19541" y="29656"/>
                </a:cubicBezTo>
                <a:lnTo>
                  <a:pt x="19541" y="29656"/>
                </a:lnTo>
                <a:cubicBezTo>
                  <a:pt x="19527" y="29636"/>
                  <a:pt x="19508" y="29617"/>
                  <a:pt x="19484" y="29600"/>
                </a:cubicBezTo>
                <a:lnTo>
                  <a:pt x="17456" y="28042"/>
                </a:lnTo>
                <a:lnTo>
                  <a:pt x="17456" y="28042"/>
                </a:lnTo>
                <a:cubicBezTo>
                  <a:pt x="17592" y="26902"/>
                  <a:pt x="19056" y="26498"/>
                  <a:pt x="20031" y="26469"/>
                </a:cubicBezTo>
                <a:close/>
                <a:moveTo>
                  <a:pt x="28844" y="34140"/>
                </a:moveTo>
                <a:cubicBezTo>
                  <a:pt x="29065" y="34140"/>
                  <a:pt x="29287" y="34191"/>
                  <a:pt x="29485" y="34296"/>
                </a:cubicBezTo>
                <a:lnTo>
                  <a:pt x="29485" y="34296"/>
                </a:lnTo>
                <a:cubicBezTo>
                  <a:pt x="29173" y="34475"/>
                  <a:pt x="28894" y="34712"/>
                  <a:pt x="28633" y="34949"/>
                </a:cubicBezTo>
                <a:cubicBezTo>
                  <a:pt x="28329" y="35254"/>
                  <a:pt x="28024" y="35558"/>
                  <a:pt x="27743" y="35885"/>
                </a:cubicBezTo>
                <a:lnTo>
                  <a:pt x="27743" y="35885"/>
                </a:lnTo>
                <a:cubicBezTo>
                  <a:pt x="27744" y="35872"/>
                  <a:pt x="27746" y="35859"/>
                  <a:pt x="27747" y="35846"/>
                </a:cubicBezTo>
                <a:lnTo>
                  <a:pt x="27747" y="35846"/>
                </a:lnTo>
                <a:cubicBezTo>
                  <a:pt x="27762" y="35810"/>
                  <a:pt x="27767" y="35770"/>
                  <a:pt x="27759" y="35733"/>
                </a:cubicBezTo>
                <a:lnTo>
                  <a:pt x="27759" y="35733"/>
                </a:lnTo>
                <a:cubicBezTo>
                  <a:pt x="27803" y="35314"/>
                  <a:pt x="27834" y="34893"/>
                  <a:pt x="27844" y="34472"/>
                </a:cubicBezTo>
                <a:lnTo>
                  <a:pt x="27844" y="34472"/>
                </a:lnTo>
                <a:cubicBezTo>
                  <a:pt x="27856" y="34475"/>
                  <a:pt x="27869" y="34477"/>
                  <a:pt x="27882" y="34477"/>
                </a:cubicBezTo>
                <a:cubicBezTo>
                  <a:pt x="27918" y="34477"/>
                  <a:pt x="27957" y="34464"/>
                  <a:pt x="27995" y="34432"/>
                </a:cubicBezTo>
                <a:cubicBezTo>
                  <a:pt x="28233" y="34239"/>
                  <a:pt x="28538" y="34140"/>
                  <a:pt x="28844" y="34140"/>
                </a:cubicBezTo>
                <a:close/>
                <a:moveTo>
                  <a:pt x="19972" y="30033"/>
                </a:moveTo>
                <a:cubicBezTo>
                  <a:pt x="21164" y="30116"/>
                  <a:pt x="22302" y="30612"/>
                  <a:pt x="23192" y="31423"/>
                </a:cubicBezTo>
                <a:cubicBezTo>
                  <a:pt x="24195" y="32366"/>
                  <a:pt x="24834" y="33612"/>
                  <a:pt x="25745" y="34645"/>
                </a:cubicBezTo>
                <a:cubicBezTo>
                  <a:pt x="26234" y="35163"/>
                  <a:pt x="26778" y="35599"/>
                  <a:pt x="27401" y="35902"/>
                </a:cubicBezTo>
                <a:lnTo>
                  <a:pt x="27401" y="35902"/>
                </a:lnTo>
                <a:cubicBezTo>
                  <a:pt x="27398" y="35930"/>
                  <a:pt x="27395" y="35958"/>
                  <a:pt x="27393" y="35986"/>
                </a:cubicBezTo>
                <a:lnTo>
                  <a:pt x="27393" y="35986"/>
                </a:lnTo>
                <a:cubicBezTo>
                  <a:pt x="27389" y="35995"/>
                  <a:pt x="27386" y="36003"/>
                  <a:pt x="27384" y="36012"/>
                </a:cubicBezTo>
                <a:lnTo>
                  <a:pt x="27384" y="36012"/>
                </a:lnTo>
                <a:cubicBezTo>
                  <a:pt x="27110" y="35767"/>
                  <a:pt x="26705" y="35732"/>
                  <a:pt x="26384" y="35557"/>
                </a:cubicBezTo>
                <a:cubicBezTo>
                  <a:pt x="25563" y="35101"/>
                  <a:pt x="25016" y="34311"/>
                  <a:pt x="24408" y="33642"/>
                </a:cubicBezTo>
                <a:cubicBezTo>
                  <a:pt x="23088" y="32240"/>
                  <a:pt x="21595" y="31037"/>
                  <a:pt x="19972" y="30033"/>
                </a:cubicBezTo>
                <a:close/>
                <a:moveTo>
                  <a:pt x="41151" y="25165"/>
                </a:moveTo>
                <a:cubicBezTo>
                  <a:pt x="41358" y="25390"/>
                  <a:pt x="41607" y="25570"/>
                  <a:pt x="41886" y="25709"/>
                </a:cubicBezTo>
                <a:cubicBezTo>
                  <a:pt x="42281" y="25922"/>
                  <a:pt x="42676" y="26013"/>
                  <a:pt x="42949" y="26378"/>
                </a:cubicBezTo>
                <a:cubicBezTo>
                  <a:pt x="43314" y="26834"/>
                  <a:pt x="43497" y="27441"/>
                  <a:pt x="43284" y="28019"/>
                </a:cubicBezTo>
                <a:cubicBezTo>
                  <a:pt x="43101" y="28566"/>
                  <a:pt x="42797" y="29052"/>
                  <a:pt x="42919" y="29660"/>
                </a:cubicBezTo>
                <a:cubicBezTo>
                  <a:pt x="43024" y="30052"/>
                  <a:pt x="43353" y="30354"/>
                  <a:pt x="43752" y="30354"/>
                </a:cubicBezTo>
                <a:cubicBezTo>
                  <a:pt x="43817" y="30354"/>
                  <a:pt x="43884" y="30346"/>
                  <a:pt x="43952" y="30329"/>
                </a:cubicBezTo>
                <a:cubicBezTo>
                  <a:pt x="44530" y="30177"/>
                  <a:pt x="44743" y="29630"/>
                  <a:pt x="44986" y="29144"/>
                </a:cubicBezTo>
                <a:cubicBezTo>
                  <a:pt x="45594" y="27867"/>
                  <a:pt x="46901" y="27107"/>
                  <a:pt x="47995" y="26317"/>
                </a:cubicBezTo>
                <a:cubicBezTo>
                  <a:pt x="48190" y="26176"/>
                  <a:pt x="48385" y="26035"/>
                  <a:pt x="48580" y="25895"/>
                </a:cubicBezTo>
                <a:lnTo>
                  <a:pt x="48580" y="25895"/>
                </a:lnTo>
                <a:cubicBezTo>
                  <a:pt x="48466" y="26204"/>
                  <a:pt x="48382" y="26529"/>
                  <a:pt x="48329" y="26864"/>
                </a:cubicBezTo>
                <a:cubicBezTo>
                  <a:pt x="48269" y="27472"/>
                  <a:pt x="48390" y="27989"/>
                  <a:pt x="48603" y="28566"/>
                </a:cubicBezTo>
                <a:cubicBezTo>
                  <a:pt x="48877" y="29204"/>
                  <a:pt x="49181" y="29812"/>
                  <a:pt x="49302" y="30511"/>
                </a:cubicBezTo>
                <a:cubicBezTo>
                  <a:pt x="49321" y="30615"/>
                  <a:pt x="49335" y="30721"/>
                  <a:pt x="49347" y="30827"/>
                </a:cubicBezTo>
                <a:lnTo>
                  <a:pt x="49347" y="30827"/>
                </a:lnTo>
                <a:cubicBezTo>
                  <a:pt x="49329" y="30871"/>
                  <a:pt x="49326" y="30922"/>
                  <a:pt x="49348" y="30971"/>
                </a:cubicBezTo>
                <a:lnTo>
                  <a:pt x="49348" y="30971"/>
                </a:lnTo>
                <a:cubicBezTo>
                  <a:pt x="49352" y="30990"/>
                  <a:pt x="49357" y="31009"/>
                  <a:pt x="49363" y="31028"/>
                </a:cubicBezTo>
                <a:cubicBezTo>
                  <a:pt x="49364" y="31030"/>
                  <a:pt x="49365" y="31032"/>
                  <a:pt x="49367" y="31034"/>
                </a:cubicBezTo>
                <a:lnTo>
                  <a:pt x="49367" y="31034"/>
                </a:lnTo>
                <a:cubicBezTo>
                  <a:pt x="49409" y="31549"/>
                  <a:pt x="49409" y="32080"/>
                  <a:pt x="49545" y="32578"/>
                </a:cubicBezTo>
                <a:cubicBezTo>
                  <a:pt x="49706" y="33166"/>
                  <a:pt x="50077" y="33683"/>
                  <a:pt x="50619" y="33924"/>
                </a:cubicBezTo>
                <a:lnTo>
                  <a:pt x="50619" y="33924"/>
                </a:lnTo>
                <a:cubicBezTo>
                  <a:pt x="50072" y="34529"/>
                  <a:pt x="49640" y="35240"/>
                  <a:pt x="49401" y="36028"/>
                </a:cubicBezTo>
                <a:lnTo>
                  <a:pt x="49401" y="36028"/>
                </a:lnTo>
                <a:cubicBezTo>
                  <a:pt x="48631" y="35122"/>
                  <a:pt x="47437" y="34695"/>
                  <a:pt x="46263" y="34524"/>
                </a:cubicBezTo>
                <a:cubicBezTo>
                  <a:pt x="45757" y="34460"/>
                  <a:pt x="45244" y="34430"/>
                  <a:pt x="44728" y="34430"/>
                </a:cubicBezTo>
                <a:cubicBezTo>
                  <a:pt x="43757" y="34430"/>
                  <a:pt x="42778" y="34538"/>
                  <a:pt x="41825" y="34736"/>
                </a:cubicBezTo>
                <a:cubicBezTo>
                  <a:pt x="41445" y="34825"/>
                  <a:pt x="41070" y="34929"/>
                  <a:pt x="40700" y="35048"/>
                </a:cubicBezTo>
                <a:lnTo>
                  <a:pt x="40700" y="35048"/>
                </a:lnTo>
                <a:cubicBezTo>
                  <a:pt x="40700" y="35046"/>
                  <a:pt x="40700" y="35043"/>
                  <a:pt x="40700" y="35040"/>
                </a:cubicBezTo>
                <a:cubicBezTo>
                  <a:pt x="40700" y="34431"/>
                  <a:pt x="40561" y="33821"/>
                  <a:pt x="40549" y="33211"/>
                </a:cubicBezTo>
                <a:lnTo>
                  <a:pt x="40549" y="33211"/>
                </a:lnTo>
                <a:cubicBezTo>
                  <a:pt x="40442" y="33306"/>
                  <a:pt x="40329" y="33389"/>
                  <a:pt x="40209" y="33462"/>
                </a:cubicBezTo>
                <a:lnTo>
                  <a:pt x="40209" y="33462"/>
                </a:lnTo>
                <a:cubicBezTo>
                  <a:pt x="40198" y="33340"/>
                  <a:pt x="40189" y="33218"/>
                  <a:pt x="40183" y="33095"/>
                </a:cubicBezTo>
                <a:cubicBezTo>
                  <a:pt x="40183" y="33004"/>
                  <a:pt x="40305" y="32943"/>
                  <a:pt x="40396" y="32943"/>
                </a:cubicBezTo>
                <a:cubicBezTo>
                  <a:pt x="40487" y="32943"/>
                  <a:pt x="40548" y="33034"/>
                  <a:pt x="40548" y="33125"/>
                </a:cubicBezTo>
                <a:cubicBezTo>
                  <a:pt x="40548" y="33154"/>
                  <a:pt x="40548" y="33183"/>
                  <a:pt x="40549" y="33211"/>
                </a:cubicBezTo>
                <a:lnTo>
                  <a:pt x="40549" y="33211"/>
                </a:lnTo>
                <a:cubicBezTo>
                  <a:pt x="40569" y="33193"/>
                  <a:pt x="40589" y="33175"/>
                  <a:pt x="40609" y="33156"/>
                </a:cubicBezTo>
                <a:cubicBezTo>
                  <a:pt x="41217" y="32548"/>
                  <a:pt x="41430" y="31636"/>
                  <a:pt x="41460" y="30785"/>
                </a:cubicBezTo>
                <a:cubicBezTo>
                  <a:pt x="41490" y="29721"/>
                  <a:pt x="41369" y="28597"/>
                  <a:pt x="41308" y="27502"/>
                </a:cubicBezTo>
                <a:cubicBezTo>
                  <a:pt x="41244" y="26735"/>
                  <a:pt x="41195" y="25952"/>
                  <a:pt x="41151" y="25165"/>
                </a:cubicBezTo>
                <a:close/>
                <a:moveTo>
                  <a:pt x="27835" y="36580"/>
                </a:moveTo>
                <a:lnTo>
                  <a:pt x="27835" y="36580"/>
                </a:lnTo>
                <a:cubicBezTo>
                  <a:pt x="28566" y="37373"/>
                  <a:pt x="29082" y="38353"/>
                  <a:pt x="29331" y="39401"/>
                </a:cubicBezTo>
                <a:lnTo>
                  <a:pt x="29331" y="39401"/>
                </a:lnTo>
                <a:cubicBezTo>
                  <a:pt x="29226" y="39434"/>
                  <a:pt x="29121" y="39458"/>
                  <a:pt x="29017" y="39471"/>
                </a:cubicBezTo>
                <a:lnTo>
                  <a:pt x="29017" y="39471"/>
                </a:lnTo>
                <a:cubicBezTo>
                  <a:pt x="29006" y="39468"/>
                  <a:pt x="28994" y="39467"/>
                  <a:pt x="28983" y="39467"/>
                </a:cubicBezTo>
                <a:cubicBezTo>
                  <a:pt x="28961" y="39467"/>
                  <a:pt x="28940" y="39472"/>
                  <a:pt x="28921" y="39481"/>
                </a:cubicBezTo>
                <a:lnTo>
                  <a:pt x="28921" y="39481"/>
                </a:lnTo>
                <a:cubicBezTo>
                  <a:pt x="28878" y="39484"/>
                  <a:pt x="28835" y="39485"/>
                  <a:pt x="28793" y="39485"/>
                </a:cubicBezTo>
                <a:cubicBezTo>
                  <a:pt x="28050" y="39485"/>
                  <a:pt x="27359" y="39019"/>
                  <a:pt x="26843" y="38467"/>
                </a:cubicBezTo>
                <a:lnTo>
                  <a:pt x="26843" y="38467"/>
                </a:lnTo>
                <a:cubicBezTo>
                  <a:pt x="27234" y="37869"/>
                  <a:pt x="27578" y="37235"/>
                  <a:pt x="27835" y="36580"/>
                </a:cubicBezTo>
                <a:close/>
                <a:moveTo>
                  <a:pt x="70991" y="25173"/>
                </a:moveTo>
                <a:cubicBezTo>
                  <a:pt x="72184" y="25173"/>
                  <a:pt x="73390" y="25396"/>
                  <a:pt x="74531" y="25709"/>
                </a:cubicBezTo>
                <a:cubicBezTo>
                  <a:pt x="76658" y="26286"/>
                  <a:pt x="78756" y="27077"/>
                  <a:pt x="80762" y="27989"/>
                </a:cubicBezTo>
                <a:cubicBezTo>
                  <a:pt x="82859" y="28961"/>
                  <a:pt x="84835" y="30116"/>
                  <a:pt x="86719" y="31393"/>
                </a:cubicBezTo>
                <a:cubicBezTo>
                  <a:pt x="87206" y="31727"/>
                  <a:pt x="87692" y="32062"/>
                  <a:pt x="88148" y="32426"/>
                </a:cubicBezTo>
                <a:cubicBezTo>
                  <a:pt x="88573" y="32761"/>
                  <a:pt x="89090" y="33065"/>
                  <a:pt x="89455" y="33490"/>
                </a:cubicBezTo>
                <a:cubicBezTo>
                  <a:pt x="89515" y="33551"/>
                  <a:pt x="89564" y="33612"/>
                  <a:pt x="89602" y="33674"/>
                </a:cubicBezTo>
                <a:lnTo>
                  <a:pt x="89602" y="33674"/>
                </a:lnTo>
                <a:lnTo>
                  <a:pt x="82829" y="35241"/>
                </a:lnTo>
                <a:lnTo>
                  <a:pt x="82829" y="35241"/>
                </a:lnTo>
                <a:cubicBezTo>
                  <a:pt x="82989" y="34696"/>
                  <a:pt x="83036" y="34114"/>
                  <a:pt x="82920" y="33551"/>
                </a:cubicBezTo>
                <a:cubicBezTo>
                  <a:pt x="82494" y="31241"/>
                  <a:pt x="79911" y="30420"/>
                  <a:pt x="77874" y="30177"/>
                </a:cubicBezTo>
                <a:cubicBezTo>
                  <a:pt x="76506" y="30056"/>
                  <a:pt x="75138" y="30025"/>
                  <a:pt x="73831" y="29600"/>
                </a:cubicBezTo>
                <a:cubicBezTo>
                  <a:pt x="73806" y="29589"/>
                  <a:pt x="73782" y="29584"/>
                  <a:pt x="73759" y="29584"/>
                </a:cubicBezTo>
                <a:cubicBezTo>
                  <a:pt x="73588" y="29584"/>
                  <a:pt x="73495" y="29854"/>
                  <a:pt x="73710" y="29934"/>
                </a:cubicBezTo>
                <a:cubicBezTo>
                  <a:pt x="75777" y="30633"/>
                  <a:pt x="78087" y="30238"/>
                  <a:pt x="80154" y="31059"/>
                </a:cubicBezTo>
                <a:cubicBezTo>
                  <a:pt x="81096" y="31454"/>
                  <a:pt x="81978" y="32092"/>
                  <a:pt x="82403" y="33065"/>
                </a:cubicBezTo>
                <a:cubicBezTo>
                  <a:pt x="82798" y="33977"/>
                  <a:pt x="82646" y="35071"/>
                  <a:pt x="82129" y="35952"/>
                </a:cubicBezTo>
                <a:cubicBezTo>
                  <a:pt x="81522" y="37046"/>
                  <a:pt x="80367" y="37746"/>
                  <a:pt x="79212" y="38141"/>
                </a:cubicBezTo>
                <a:cubicBezTo>
                  <a:pt x="79090" y="38171"/>
                  <a:pt x="79090" y="38323"/>
                  <a:pt x="79151" y="38414"/>
                </a:cubicBezTo>
                <a:cubicBezTo>
                  <a:pt x="79455" y="38931"/>
                  <a:pt x="78877" y="39448"/>
                  <a:pt x="78452" y="39630"/>
                </a:cubicBezTo>
                <a:cubicBezTo>
                  <a:pt x="77904" y="39843"/>
                  <a:pt x="77266" y="39904"/>
                  <a:pt x="76689" y="39904"/>
                </a:cubicBezTo>
                <a:cubicBezTo>
                  <a:pt x="76624" y="39905"/>
                  <a:pt x="76560" y="39906"/>
                  <a:pt x="76496" y="39906"/>
                </a:cubicBezTo>
                <a:cubicBezTo>
                  <a:pt x="75521" y="39906"/>
                  <a:pt x="74570" y="39711"/>
                  <a:pt x="73680" y="39340"/>
                </a:cubicBezTo>
                <a:lnTo>
                  <a:pt x="73680" y="39340"/>
                </a:lnTo>
                <a:cubicBezTo>
                  <a:pt x="74187" y="39053"/>
                  <a:pt x="74678" y="38733"/>
                  <a:pt x="75169" y="38414"/>
                </a:cubicBezTo>
                <a:cubicBezTo>
                  <a:pt x="75777" y="37989"/>
                  <a:pt x="76385" y="37533"/>
                  <a:pt x="76719" y="36895"/>
                </a:cubicBezTo>
                <a:cubicBezTo>
                  <a:pt x="77023" y="36317"/>
                  <a:pt x="77114" y="35618"/>
                  <a:pt x="76841" y="35040"/>
                </a:cubicBezTo>
                <a:cubicBezTo>
                  <a:pt x="76821" y="34981"/>
                  <a:pt x="76749" y="34934"/>
                  <a:pt x="76677" y="34934"/>
                </a:cubicBezTo>
                <a:cubicBezTo>
                  <a:pt x="76638" y="34934"/>
                  <a:pt x="76599" y="34948"/>
                  <a:pt x="76567" y="34980"/>
                </a:cubicBezTo>
                <a:cubicBezTo>
                  <a:pt x="74561" y="36864"/>
                  <a:pt x="71977" y="38019"/>
                  <a:pt x="69242" y="38232"/>
                </a:cubicBezTo>
                <a:cubicBezTo>
                  <a:pt x="69242" y="38232"/>
                  <a:pt x="69241" y="38232"/>
                  <a:pt x="69241" y="38232"/>
                </a:cubicBezTo>
                <a:lnTo>
                  <a:pt x="69241" y="38232"/>
                </a:lnTo>
                <a:cubicBezTo>
                  <a:pt x="69148" y="37787"/>
                  <a:pt x="68970" y="37358"/>
                  <a:pt x="68725" y="36986"/>
                </a:cubicBezTo>
                <a:cubicBezTo>
                  <a:pt x="67844" y="35648"/>
                  <a:pt x="66324" y="35040"/>
                  <a:pt x="64865" y="34706"/>
                </a:cubicBezTo>
                <a:cubicBezTo>
                  <a:pt x="63983" y="34493"/>
                  <a:pt x="63102" y="34372"/>
                  <a:pt x="62190" y="34311"/>
                </a:cubicBezTo>
                <a:cubicBezTo>
                  <a:pt x="62184" y="34310"/>
                  <a:pt x="62179" y="34310"/>
                  <a:pt x="62173" y="34309"/>
                </a:cubicBezTo>
                <a:lnTo>
                  <a:pt x="62173" y="34309"/>
                </a:lnTo>
                <a:cubicBezTo>
                  <a:pt x="61533" y="33618"/>
                  <a:pt x="60766" y="33056"/>
                  <a:pt x="59921" y="32624"/>
                </a:cubicBezTo>
                <a:lnTo>
                  <a:pt x="59921" y="32624"/>
                </a:lnTo>
                <a:cubicBezTo>
                  <a:pt x="60413" y="32553"/>
                  <a:pt x="60915" y="32519"/>
                  <a:pt x="61420" y="32519"/>
                </a:cubicBezTo>
                <a:cubicBezTo>
                  <a:pt x="62688" y="32519"/>
                  <a:pt x="63976" y="32731"/>
                  <a:pt x="65190" y="33092"/>
                </a:cubicBezTo>
                <a:lnTo>
                  <a:pt x="65190" y="33092"/>
                </a:lnTo>
                <a:cubicBezTo>
                  <a:pt x="65157" y="33216"/>
                  <a:pt x="65146" y="33353"/>
                  <a:pt x="65169" y="33490"/>
                </a:cubicBezTo>
                <a:cubicBezTo>
                  <a:pt x="65229" y="33703"/>
                  <a:pt x="65321" y="33855"/>
                  <a:pt x="65503" y="33977"/>
                </a:cubicBezTo>
                <a:cubicBezTo>
                  <a:pt x="65503" y="33977"/>
                  <a:pt x="65503" y="33977"/>
                  <a:pt x="65503" y="33977"/>
                </a:cubicBezTo>
                <a:lnTo>
                  <a:pt x="65503" y="33977"/>
                </a:lnTo>
                <a:cubicBezTo>
                  <a:pt x="65510" y="33984"/>
                  <a:pt x="65519" y="33990"/>
                  <a:pt x="65528" y="33996"/>
                </a:cubicBezTo>
                <a:lnTo>
                  <a:pt x="65528" y="33996"/>
                </a:lnTo>
                <a:cubicBezTo>
                  <a:pt x="65681" y="34112"/>
                  <a:pt x="65863" y="34167"/>
                  <a:pt x="66046" y="34167"/>
                </a:cubicBezTo>
                <a:cubicBezTo>
                  <a:pt x="66263" y="34167"/>
                  <a:pt x="66482" y="34090"/>
                  <a:pt x="66658" y="33946"/>
                </a:cubicBezTo>
                <a:cubicBezTo>
                  <a:pt x="66962" y="33673"/>
                  <a:pt x="67053" y="33247"/>
                  <a:pt x="66840" y="32882"/>
                </a:cubicBezTo>
                <a:cubicBezTo>
                  <a:pt x="66682" y="32619"/>
                  <a:pt x="66387" y="32378"/>
                  <a:pt x="66054" y="32378"/>
                </a:cubicBezTo>
                <a:cubicBezTo>
                  <a:pt x="66003" y="32378"/>
                  <a:pt x="65951" y="32384"/>
                  <a:pt x="65898" y="32396"/>
                </a:cubicBezTo>
                <a:cubicBezTo>
                  <a:pt x="65850" y="32406"/>
                  <a:pt x="65803" y="32420"/>
                  <a:pt x="65757" y="32438"/>
                </a:cubicBezTo>
                <a:lnTo>
                  <a:pt x="65757" y="32438"/>
                </a:lnTo>
                <a:cubicBezTo>
                  <a:pt x="64588" y="32012"/>
                  <a:pt x="63315" y="31734"/>
                  <a:pt x="62043" y="31657"/>
                </a:cubicBezTo>
                <a:lnTo>
                  <a:pt x="62043" y="31657"/>
                </a:lnTo>
                <a:cubicBezTo>
                  <a:pt x="62452" y="31526"/>
                  <a:pt x="62866" y="31418"/>
                  <a:pt x="63284" y="31332"/>
                </a:cubicBezTo>
                <a:cubicBezTo>
                  <a:pt x="63342" y="31318"/>
                  <a:pt x="63382" y="31288"/>
                  <a:pt x="63408" y="31252"/>
                </a:cubicBezTo>
                <a:lnTo>
                  <a:pt x="63408" y="31252"/>
                </a:lnTo>
                <a:cubicBezTo>
                  <a:pt x="63417" y="31258"/>
                  <a:pt x="63426" y="31265"/>
                  <a:pt x="63436" y="31271"/>
                </a:cubicBezTo>
                <a:cubicBezTo>
                  <a:pt x="63451" y="31279"/>
                  <a:pt x="63469" y="31284"/>
                  <a:pt x="63489" y="31287"/>
                </a:cubicBezTo>
                <a:lnTo>
                  <a:pt x="63489" y="31287"/>
                </a:lnTo>
                <a:cubicBezTo>
                  <a:pt x="63509" y="31308"/>
                  <a:pt x="63532" y="31324"/>
                  <a:pt x="63558" y="31332"/>
                </a:cubicBezTo>
                <a:cubicBezTo>
                  <a:pt x="63652" y="31379"/>
                  <a:pt x="63755" y="31400"/>
                  <a:pt x="63859" y="31400"/>
                </a:cubicBezTo>
                <a:cubicBezTo>
                  <a:pt x="64035" y="31400"/>
                  <a:pt x="64216" y="31341"/>
                  <a:pt x="64366" y="31248"/>
                </a:cubicBezTo>
                <a:lnTo>
                  <a:pt x="64366" y="31248"/>
                </a:lnTo>
                <a:cubicBezTo>
                  <a:pt x="64380" y="31248"/>
                  <a:pt x="64394" y="31245"/>
                  <a:pt x="64409" y="31241"/>
                </a:cubicBezTo>
                <a:cubicBezTo>
                  <a:pt x="64542" y="31210"/>
                  <a:pt x="64673" y="31196"/>
                  <a:pt x="64802" y="31196"/>
                </a:cubicBezTo>
                <a:cubicBezTo>
                  <a:pt x="65555" y="31196"/>
                  <a:pt x="66258" y="31655"/>
                  <a:pt x="67005" y="31815"/>
                </a:cubicBezTo>
                <a:lnTo>
                  <a:pt x="67005" y="31815"/>
                </a:lnTo>
                <a:cubicBezTo>
                  <a:pt x="66959" y="31999"/>
                  <a:pt x="66969" y="32196"/>
                  <a:pt x="67053" y="32366"/>
                </a:cubicBezTo>
                <a:cubicBezTo>
                  <a:pt x="67073" y="32396"/>
                  <a:pt x="67097" y="32422"/>
                  <a:pt x="67122" y="32443"/>
                </a:cubicBezTo>
                <a:lnTo>
                  <a:pt x="67122" y="32443"/>
                </a:lnTo>
                <a:cubicBezTo>
                  <a:pt x="67128" y="32471"/>
                  <a:pt x="67145" y="32498"/>
                  <a:pt x="67175" y="32518"/>
                </a:cubicBezTo>
                <a:cubicBezTo>
                  <a:pt x="67339" y="32702"/>
                  <a:pt x="67573" y="32790"/>
                  <a:pt x="67810" y="32790"/>
                </a:cubicBezTo>
                <a:cubicBezTo>
                  <a:pt x="67924" y="32790"/>
                  <a:pt x="68039" y="32770"/>
                  <a:pt x="68147" y="32730"/>
                </a:cubicBezTo>
                <a:cubicBezTo>
                  <a:pt x="68482" y="32578"/>
                  <a:pt x="68664" y="32244"/>
                  <a:pt x="68634" y="31910"/>
                </a:cubicBezTo>
                <a:cubicBezTo>
                  <a:pt x="68573" y="31606"/>
                  <a:pt x="68360" y="31302"/>
                  <a:pt x="68087" y="31180"/>
                </a:cubicBezTo>
                <a:cubicBezTo>
                  <a:pt x="67997" y="31148"/>
                  <a:pt x="67907" y="31132"/>
                  <a:pt x="67820" y="31132"/>
                </a:cubicBezTo>
                <a:cubicBezTo>
                  <a:pt x="67738" y="31132"/>
                  <a:pt x="67658" y="31146"/>
                  <a:pt x="67582" y="31171"/>
                </a:cubicBezTo>
                <a:lnTo>
                  <a:pt x="67582" y="31171"/>
                </a:lnTo>
                <a:cubicBezTo>
                  <a:pt x="67044" y="30902"/>
                  <a:pt x="66516" y="30634"/>
                  <a:pt x="65962" y="30441"/>
                </a:cubicBezTo>
                <a:lnTo>
                  <a:pt x="65962" y="30441"/>
                </a:lnTo>
                <a:cubicBezTo>
                  <a:pt x="66291" y="30438"/>
                  <a:pt x="66621" y="30429"/>
                  <a:pt x="66950" y="30429"/>
                </a:cubicBezTo>
                <a:cubicBezTo>
                  <a:pt x="67149" y="30429"/>
                  <a:pt x="67348" y="30432"/>
                  <a:pt x="67545" y="30443"/>
                </a:cubicBezTo>
                <a:lnTo>
                  <a:pt x="67545" y="30443"/>
                </a:lnTo>
                <a:cubicBezTo>
                  <a:pt x="67707" y="30670"/>
                  <a:pt x="67984" y="30805"/>
                  <a:pt x="68251" y="30805"/>
                </a:cubicBezTo>
                <a:cubicBezTo>
                  <a:pt x="68366" y="30805"/>
                  <a:pt x="68479" y="30780"/>
                  <a:pt x="68580" y="30727"/>
                </a:cubicBezTo>
                <a:lnTo>
                  <a:pt x="68580" y="30727"/>
                </a:lnTo>
                <a:cubicBezTo>
                  <a:pt x="68605" y="30730"/>
                  <a:pt x="68630" y="30738"/>
                  <a:pt x="68664" y="30755"/>
                </a:cubicBezTo>
                <a:cubicBezTo>
                  <a:pt x="68695" y="30755"/>
                  <a:pt x="68755" y="30785"/>
                  <a:pt x="68816" y="30815"/>
                </a:cubicBezTo>
                <a:cubicBezTo>
                  <a:pt x="68907" y="30846"/>
                  <a:pt x="69029" y="30907"/>
                  <a:pt x="69120" y="30937"/>
                </a:cubicBezTo>
                <a:cubicBezTo>
                  <a:pt x="69347" y="31022"/>
                  <a:pt x="69548" y="31107"/>
                  <a:pt x="69746" y="31168"/>
                </a:cubicBezTo>
                <a:lnTo>
                  <a:pt x="69746" y="31168"/>
                </a:lnTo>
                <a:cubicBezTo>
                  <a:pt x="69738" y="31357"/>
                  <a:pt x="69792" y="31549"/>
                  <a:pt x="69910" y="31697"/>
                </a:cubicBezTo>
                <a:cubicBezTo>
                  <a:pt x="69915" y="31702"/>
                  <a:pt x="69921" y="31707"/>
                  <a:pt x="69927" y="31711"/>
                </a:cubicBezTo>
                <a:lnTo>
                  <a:pt x="69927" y="31711"/>
                </a:lnTo>
                <a:cubicBezTo>
                  <a:pt x="69931" y="31717"/>
                  <a:pt x="69936" y="31722"/>
                  <a:pt x="69941" y="31727"/>
                </a:cubicBezTo>
                <a:cubicBezTo>
                  <a:pt x="70099" y="31841"/>
                  <a:pt x="70292" y="31954"/>
                  <a:pt x="70480" y="31954"/>
                </a:cubicBezTo>
                <a:cubicBezTo>
                  <a:pt x="70544" y="31954"/>
                  <a:pt x="70608" y="31941"/>
                  <a:pt x="70670" y="31910"/>
                </a:cubicBezTo>
                <a:cubicBezTo>
                  <a:pt x="70761" y="31879"/>
                  <a:pt x="70822" y="31818"/>
                  <a:pt x="70913" y="31727"/>
                </a:cubicBezTo>
                <a:cubicBezTo>
                  <a:pt x="71005" y="31636"/>
                  <a:pt x="71126" y="31545"/>
                  <a:pt x="71187" y="31423"/>
                </a:cubicBezTo>
                <a:cubicBezTo>
                  <a:pt x="71309" y="31119"/>
                  <a:pt x="71217" y="30694"/>
                  <a:pt x="70913" y="30511"/>
                </a:cubicBezTo>
                <a:cubicBezTo>
                  <a:pt x="70787" y="30436"/>
                  <a:pt x="70645" y="30396"/>
                  <a:pt x="70504" y="30396"/>
                </a:cubicBezTo>
                <a:cubicBezTo>
                  <a:pt x="70358" y="30396"/>
                  <a:pt x="70213" y="30439"/>
                  <a:pt x="70090" y="30526"/>
                </a:cubicBezTo>
                <a:lnTo>
                  <a:pt x="70090" y="30526"/>
                </a:lnTo>
                <a:cubicBezTo>
                  <a:pt x="69935" y="30404"/>
                  <a:pt x="69763" y="30285"/>
                  <a:pt x="69591" y="30186"/>
                </a:cubicBezTo>
                <a:lnTo>
                  <a:pt x="69591" y="30186"/>
                </a:lnTo>
                <a:cubicBezTo>
                  <a:pt x="69606" y="30183"/>
                  <a:pt x="69622" y="30180"/>
                  <a:pt x="69637" y="30177"/>
                </a:cubicBezTo>
                <a:cubicBezTo>
                  <a:pt x="69940" y="30117"/>
                  <a:pt x="70152" y="29905"/>
                  <a:pt x="70184" y="29603"/>
                </a:cubicBezTo>
                <a:lnTo>
                  <a:pt x="70184" y="29603"/>
                </a:lnTo>
                <a:cubicBezTo>
                  <a:pt x="70587" y="29749"/>
                  <a:pt x="71009" y="29825"/>
                  <a:pt x="71432" y="29825"/>
                </a:cubicBezTo>
                <a:cubicBezTo>
                  <a:pt x="71666" y="29825"/>
                  <a:pt x="71901" y="29802"/>
                  <a:pt x="72133" y="29755"/>
                </a:cubicBezTo>
                <a:lnTo>
                  <a:pt x="72133" y="29755"/>
                </a:lnTo>
                <a:cubicBezTo>
                  <a:pt x="72147" y="29768"/>
                  <a:pt x="72164" y="29780"/>
                  <a:pt x="72182" y="29789"/>
                </a:cubicBezTo>
                <a:lnTo>
                  <a:pt x="72182" y="29789"/>
                </a:lnTo>
                <a:cubicBezTo>
                  <a:pt x="72193" y="29810"/>
                  <a:pt x="72206" y="29828"/>
                  <a:pt x="72220" y="29843"/>
                </a:cubicBezTo>
                <a:cubicBezTo>
                  <a:pt x="72373" y="29961"/>
                  <a:pt x="72563" y="30023"/>
                  <a:pt x="72754" y="30023"/>
                </a:cubicBezTo>
                <a:cubicBezTo>
                  <a:pt x="72906" y="30023"/>
                  <a:pt x="73059" y="29984"/>
                  <a:pt x="73193" y="29904"/>
                </a:cubicBezTo>
                <a:cubicBezTo>
                  <a:pt x="73345" y="29812"/>
                  <a:pt x="73467" y="29691"/>
                  <a:pt x="73528" y="29539"/>
                </a:cubicBezTo>
                <a:cubicBezTo>
                  <a:pt x="73588" y="29387"/>
                  <a:pt x="73619" y="29235"/>
                  <a:pt x="73558" y="29083"/>
                </a:cubicBezTo>
                <a:cubicBezTo>
                  <a:pt x="73497" y="28779"/>
                  <a:pt x="73254" y="28536"/>
                  <a:pt x="72950" y="28445"/>
                </a:cubicBezTo>
                <a:cubicBezTo>
                  <a:pt x="72883" y="28424"/>
                  <a:pt x="72814" y="28415"/>
                  <a:pt x="72746" y="28415"/>
                </a:cubicBezTo>
                <a:cubicBezTo>
                  <a:pt x="72505" y="28415"/>
                  <a:pt x="72271" y="28535"/>
                  <a:pt x="72129" y="28748"/>
                </a:cubicBezTo>
                <a:cubicBezTo>
                  <a:pt x="72105" y="28789"/>
                  <a:pt x="72083" y="28832"/>
                  <a:pt x="72064" y="28876"/>
                </a:cubicBezTo>
                <a:lnTo>
                  <a:pt x="72064" y="28876"/>
                </a:lnTo>
                <a:cubicBezTo>
                  <a:pt x="71015" y="28671"/>
                  <a:pt x="69967" y="28467"/>
                  <a:pt x="68918" y="28262"/>
                </a:cubicBezTo>
                <a:lnTo>
                  <a:pt x="68918" y="28262"/>
                </a:lnTo>
                <a:cubicBezTo>
                  <a:pt x="69821" y="27812"/>
                  <a:pt x="70736" y="27388"/>
                  <a:pt x="71660" y="26991"/>
                </a:cubicBezTo>
                <a:lnTo>
                  <a:pt x="71660" y="26991"/>
                </a:lnTo>
                <a:cubicBezTo>
                  <a:pt x="71784" y="27080"/>
                  <a:pt x="71935" y="27121"/>
                  <a:pt x="72089" y="27121"/>
                </a:cubicBezTo>
                <a:cubicBezTo>
                  <a:pt x="72238" y="27121"/>
                  <a:pt x="72390" y="27083"/>
                  <a:pt x="72524" y="27016"/>
                </a:cubicBezTo>
                <a:cubicBezTo>
                  <a:pt x="72676" y="26925"/>
                  <a:pt x="72798" y="26803"/>
                  <a:pt x="72859" y="26651"/>
                </a:cubicBezTo>
                <a:cubicBezTo>
                  <a:pt x="72920" y="26499"/>
                  <a:pt x="72950" y="26347"/>
                  <a:pt x="72889" y="26226"/>
                </a:cubicBezTo>
                <a:cubicBezTo>
                  <a:pt x="72828" y="25922"/>
                  <a:pt x="72616" y="25679"/>
                  <a:pt x="72342" y="25587"/>
                </a:cubicBezTo>
                <a:cubicBezTo>
                  <a:pt x="72267" y="25567"/>
                  <a:pt x="72193" y="25557"/>
                  <a:pt x="72122" y="25557"/>
                </a:cubicBezTo>
                <a:cubicBezTo>
                  <a:pt x="71877" y="25557"/>
                  <a:pt x="71663" y="25672"/>
                  <a:pt x="71521" y="25861"/>
                </a:cubicBezTo>
                <a:cubicBezTo>
                  <a:pt x="71436" y="25971"/>
                  <a:pt x="71380" y="26101"/>
                  <a:pt x="71357" y="26236"/>
                </a:cubicBezTo>
                <a:lnTo>
                  <a:pt x="71357" y="26236"/>
                </a:lnTo>
                <a:cubicBezTo>
                  <a:pt x="68933" y="27202"/>
                  <a:pt x="66598" y="28402"/>
                  <a:pt x="64381" y="29780"/>
                </a:cubicBezTo>
                <a:lnTo>
                  <a:pt x="64381" y="29780"/>
                </a:lnTo>
                <a:cubicBezTo>
                  <a:pt x="64325" y="29743"/>
                  <a:pt x="64265" y="29712"/>
                  <a:pt x="64205" y="29687"/>
                </a:cubicBezTo>
                <a:lnTo>
                  <a:pt x="64205" y="29687"/>
                </a:lnTo>
                <a:cubicBezTo>
                  <a:pt x="65071" y="29126"/>
                  <a:pt x="65937" y="28542"/>
                  <a:pt x="66803" y="27981"/>
                </a:cubicBezTo>
                <a:lnTo>
                  <a:pt x="66803" y="27981"/>
                </a:lnTo>
                <a:cubicBezTo>
                  <a:pt x="66920" y="28028"/>
                  <a:pt x="67044" y="28052"/>
                  <a:pt x="67168" y="28052"/>
                </a:cubicBezTo>
                <a:cubicBezTo>
                  <a:pt x="67306" y="28052"/>
                  <a:pt x="67443" y="28021"/>
                  <a:pt x="67570" y="27958"/>
                </a:cubicBezTo>
                <a:cubicBezTo>
                  <a:pt x="67965" y="27806"/>
                  <a:pt x="68178" y="27411"/>
                  <a:pt x="68147" y="27016"/>
                </a:cubicBezTo>
                <a:cubicBezTo>
                  <a:pt x="68133" y="26816"/>
                  <a:pt x="68059" y="26630"/>
                  <a:pt x="67943" y="26482"/>
                </a:cubicBezTo>
                <a:lnTo>
                  <a:pt x="67943" y="26482"/>
                </a:lnTo>
                <a:cubicBezTo>
                  <a:pt x="68156" y="26151"/>
                  <a:pt x="68376" y="25827"/>
                  <a:pt x="68596" y="25501"/>
                </a:cubicBezTo>
                <a:lnTo>
                  <a:pt x="68596" y="25501"/>
                </a:lnTo>
                <a:cubicBezTo>
                  <a:pt x="68607" y="25503"/>
                  <a:pt x="68620" y="25504"/>
                  <a:pt x="68632" y="25504"/>
                </a:cubicBezTo>
                <a:cubicBezTo>
                  <a:pt x="68652" y="25504"/>
                  <a:pt x="68673" y="25502"/>
                  <a:pt x="68695" y="25496"/>
                </a:cubicBezTo>
                <a:cubicBezTo>
                  <a:pt x="69439" y="25268"/>
                  <a:pt x="70212" y="25173"/>
                  <a:pt x="70991" y="25173"/>
                </a:cubicBezTo>
                <a:close/>
                <a:moveTo>
                  <a:pt x="62483" y="34675"/>
                </a:moveTo>
                <a:cubicBezTo>
                  <a:pt x="63781" y="34802"/>
                  <a:pt x="65115" y="35022"/>
                  <a:pt x="66293" y="35527"/>
                </a:cubicBezTo>
                <a:cubicBezTo>
                  <a:pt x="67570" y="36043"/>
                  <a:pt x="68725" y="37046"/>
                  <a:pt x="68938" y="38475"/>
                </a:cubicBezTo>
                <a:cubicBezTo>
                  <a:pt x="69023" y="39098"/>
                  <a:pt x="68923" y="39774"/>
                  <a:pt x="68589" y="40306"/>
                </a:cubicBezTo>
                <a:lnTo>
                  <a:pt x="68589" y="40306"/>
                </a:lnTo>
                <a:cubicBezTo>
                  <a:pt x="68054" y="39815"/>
                  <a:pt x="67417" y="39430"/>
                  <a:pt x="66780" y="39083"/>
                </a:cubicBezTo>
                <a:cubicBezTo>
                  <a:pt x="65810" y="38525"/>
                  <a:pt x="64841" y="37967"/>
                  <a:pt x="63762" y="37711"/>
                </a:cubicBezTo>
                <a:lnTo>
                  <a:pt x="63762" y="37711"/>
                </a:lnTo>
                <a:cubicBezTo>
                  <a:pt x="63676" y="36602"/>
                  <a:pt x="63163" y="35547"/>
                  <a:pt x="62483" y="34675"/>
                </a:cubicBezTo>
                <a:close/>
                <a:moveTo>
                  <a:pt x="3442" y="8276"/>
                </a:moveTo>
                <a:cubicBezTo>
                  <a:pt x="3872" y="11361"/>
                  <a:pt x="5036" y="14271"/>
                  <a:pt x="6687" y="16894"/>
                </a:cubicBezTo>
                <a:cubicBezTo>
                  <a:pt x="8420" y="19630"/>
                  <a:pt x="10639" y="22001"/>
                  <a:pt x="13040" y="24098"/>
                </a:cubicBezTo>
                <a:cubicBezTo>
                  <a:pt x="14397" y="25304"/>
                  <a:pt x="15815" y="26391"/>
                  <a:pt x="17262" y="27447"/>
                </a:cubicBezTo>
                <a:lnTo>
                  <a:pt x="17262" y="27447"/>
                </a:lnTo>
                <a:cubicBezTo>
                  <a:pt x="17164" y="27628"/>
                  <a:pt x="17100" y="27828"/>
                  <a:pt x="17083" y="28049"/>
                </a:cubicBezTo>
                <a:cubicBezTo>
                  <a:pt x="17083" y="28262"/>
                  <a:pt x="17235" y="28353"/>
                  <a:pt x="17417" y="28475"/>
                </a:cubicBezTo>
                <a:cubicBezTo>
                  <a:pt x="17599" y="28627"/>
                  <a:pt x="17812" y="28779"/>
                  <a:pt x="18025" y="28931"/>
                </a:cubicBezTo>
                <a:cubicBezTo>
                  <a:pt x="18401" y="29200"/>
                  <a:pt x="18777" y="29492"/>
                  <a:pt x="19133" y="29787"/>
                </a:cubicBezTo>
                <a:lnTo>
                  <a:pt x="19133" y="29787"/>
                </a:lnTo>
                <a:cubicBezTo>
                  <a:pt x="18861" y="29745"/>
                  <a:pt x="18578" y="29715"/>
                  <a:pt x="18300" y="29715"/>
                </a:cubicBezTo>
                <a:cubicBezTo>
                  <a:pt x="17650" y="29715"/>
                  <a:pt x="17026" y="29881"/>
                  <a:pt x="16627" y="30451"/>
                </a:cubicBezTo>
                <a:cubicBezTo>
                  <a:pt x="16384" y="30785"/>
                  <a:pt x="16353" y="31211"/>
                  <a:pt x="16384" y="31636"/>
                </a:cubicBezTo>
                <a:cubicBezTo>
                  <a:pt x="16414" y="32031"/>
                  <a:pt x="16536" y="32457"/>
                  <a:pt x="16444" y="32852"/>
                </a:cubicBezTo>
                <a:cubicBezTo>
                  <a:pt x="16292" y="33369"/>
                  <a:pt x="15745" y="33551"/>
                  <a:pt x="15472" y="33977"/>
                </a:cubicBezTo>
                <a:cubicBezTo>
                  <a:pt x="15259" y="34372"/>
                  <a:pt x="15350" y="34767"/>
                  <a:pt x="15472" y="35162"/>
                </a:cubicBezTo>
                <a:cubicBezTo>
                  <a:pt x="15624" y="35588"/>
                  <a:pt x="15836" y="35983"/>
                  <a:pt x="15806" y="36439"/>
                </a:cubicBezTo>
                <a:cubicBezTo>
                  <a:pt x="15776" y="36955"/>
                  <a:pt x="15593" y="37442"/>
                  <a:pt x="15563" y="37958"/>
                </a:cubicBezTo>
                <a:cubicBezTo>
                  <a:pt x="15563" y="38445"/>
                  <a:pt x="15715" y="38931"/>
                  <a:pt x="16171" y="39174"/>
                </a:cubicBezTo>
                <a:cubicBezTo>
                  <a:pt x="16319" y="39261"/>
                  <a:pt x="16487" y="39307"/>
                  <a:pt x="16653" y="39307"/>
                </a:cubicBezTo>
                <a:cubicBezTo>
                  <a:pt x="16738" y="39307"/>
                  <a:pt x="16821" y="39295"/>
                  <a:pt x="16901" y="39271"/>
                </a:cubicBezTo>
                <a:lnTo>
                  <a:pt x="16901" y="39271"/>
                </a:lnTo>
                <a:cubicBezTo>
                  <a:pt x="16898" y="39424"/>
                  <a:pt x="16921" y="39574"/>
                  <a:pt x="16965" y="39718"/>
                </a:cubicBezTo>
                <a:lnTo>
                  <a:pt x="16965" y="39718"/>
                </a:lnTo>
                <a:cubicBezTo>
                  <a:pt x="16964" y="39719"/>
                  <a:pt x="16963" y="39720"/>
                  <a:pt x="16961" y="39721"/>
                </a:cubicBezTo>
                <a:cubicBezTo>
                  <a:pt x="16272" y="40242"/>
                  <a:pt x="15429" y="40508"/>
                  <a:pt x="14587" y="40508"/>
                </a:cubicBezTo>
                <a:cubicBezTo>
                  <a:pt x="13757" y="40508"/>
                  <a:pt x="12929" y="40249"/>
                  <a:pt x="12250" y="39721"/>
                </a:cubicBezTo>
                <a:cubicBezTo>
                  <a:pt x="11551" y="39205"/>
                  <a:pt x="11034" y="38445"/>
                  <a:pt x="10821" y="37594"/>
                </a:cubicBezTo>
                <a:cubicBezTo>
                  <a:pt x="10639" y="36864"/>
                  <a:pt x="10608" y="35891"/>
                  <a:pt x="9818" y="35557"/>
                </a:cubicBezTo>
                <a:cubicBezTo>
                  <a:pt x="9453" y="35375"/>
                  <a:pt x="8967" y="35436"/>
                  <a:pt x="8602" y="35223"/>
                </a:cubicBezTo>
                <a:cubicBezTo>
                  <a:pt x="8298" y="35010"/>
                  <a:pt x="8268" y="34554"/>
                  <a:pt x="8207" y="34189"/>
                </a:cubicBezTo>
                <a:cubicBezTo>
                  <a:pt x="8177" y="33825"/>
                  <a:pt x="8086" y="33429"/>
                  <a:pt x="7903" y="33095"/>
                </a:cubicBezTo>
                <a:cubicBezTo>
                  <a:pt x="7690" y="32761"/>
                  <a:pt x="7417" y="32487"/>
                  <a:pt x="7082" y="32244"/>
                </a:cubicBezTo>
                <a:cubicBezTo>
                  <a:pt x="6383" y="31758"/>
                  <a:pt x="5532" y="31484"/>
                  <a:pt x="4772" y="31089"/>
                </a:cubicBezTo>
                <a:cubicBezTo>
                  <a:pt x="3982" y="30663"/>
                  <a:pt x="3313" y="30086"/>
                  <a:pt x="2857" y="29326"/>
                </a:cubicBezTo>
                <a:cubicBezTo>
                  <a:pt x="1763" y="27533"/>
                  <a:pt x="2037" y="25162"/>
                  <a:pt x="3496" y="23672"/>
                </a:cubicBezTo>
                <a:cubicBezTo>
                  <a:pt x="3587" y="23581"/>
                  <a:pt x="3587" y="23429"/>
                  <a:pt x="3435" y="23368"/>
                </a:cubicBezTo>
                <a:cubicBezTo>
                  <a:pt x="791" y="22517"/>
                  <a:pt x="426" y="19295"/>
                  <a:pt x="547" y="16955"/>
                </a:cubicBezTo>
                <a:cubicBezTo>
                  <a:pt x="669" y="14432"/>
                  <a:pt x="1368" y="11940"/>
                  <a:pt x="2554" y="9751"/>
                </a:cubicBezTo>
                <a:cubicBezTo>
                  <a:pt x="2802" y="9254"/>
                  <a:pt x="3076" y="8732"/>
                  <a:pt x="3442" y="8276"/>
                </a:cubicBezTo>
                <a:close/>
                <a:moveTo>
                  <a:pt x="18349" y="30058"/>
                </a:moveTo>
                <a:cubicBezTo>
                  <a:pt x="18707" y="30058"/>
                  <a:pt x="19065" y="30117"/>
                  <a:pt x="19423" y="30177"/>
                </a:cubicBezTo>
                <a:cubicBezTo>
                  <a:pt x="19439" y="30182"/>
                  <a:pt x="19455" y="30184"/>
                  <a:pt x="19469" y="30184"/>
                </a:cubicBezTo>
                <a:cubicBezTo>
                  <a:pt x="19493" y="30184"/>
                  <a:pt x="19513" y="30178"/>
                  <a:pt x="19531" y="30167"/>
                </a:cubicBezTo>
                <a:lnTo>
                  <a:pt x="19531" y="30167"/>
                </a:lnTo>
                <a:cubicBezTo>
                  <a:pt x="20881" y="30984"/>
                  <a:pt x="22151" y="31956"/>
                  <a:pt x="23314" y="33034"/>
                </a:cubicBezTo>
                <a:cubicBezTo>
                  <a:pt x="23922" y="33642"/>
                  <a:pt x="24469" y="34280"/>
                  <a:pt x="25046" y="34919"/>
                </a:cubicBezTo>
                <a:cubicBezTo>
                  <a:pt x="25320" y="35192"/>
                  <a:pt x="25593" y="35466"/>
                  <a:pt x="25928" y="35679"/>
                </a:cubicBezTo>
                <a:cubicBezTo>
                  <a:pt x="26232" y="35891"/>
                  <a:pt x="26566" y="36013"/>
                  <a:pt x="26931" y="36165"/>
                </a:cubicBezTo>
                <a:cubicBezTo>
                  <a:pt x="27083" y="36226"/>
                  <a:pt x="27296" y="36317"/>
                  <a:pt x="27265" y="36530"/>
                </a:cubicBezTo>
                <a:cubicBezTo>
                  <a:pt x="27265" y="36682"/>
                  <a:pt x="27174" y="36834"/>
                  <a:pt x="27083" y="36955"/>
                </a:cubicBezTo>
                <a:cubicBezTo>
                  <a:pt x="26870" y="37259"/>
                  <a:pt x="26657" y="37563"/>
                  <a:pt x="26445" y="37837"/>
                </a:cubicBezTo>
                <a:cubicBezTo>
                  <a:pt x="25989" y="38445"/>
                  <a:pt x="25533" y="39022"/>
                  <a:pt x="24955" y="39509"/>
                </a:cubicBezTo>
                <a:cubicBezTo>
                  <a:pt x="24408" y="39995"/>
                  <a:pt x="23770" y="40390"/>
                  <a:pt x="23071" y="40603"/>
                </a:cubicBezTo>
                <a:cubicBezTo>
                  <a:pt x="22372" y="40816"/>
                  <a:pt x="21612" y="40846"/>
                  <a:pt x="20852" y="40846"/>
                </a:cubicBezTo>
                <a:cubicBezTo>
                  <a:pt x="20457" y="40846"/>
                  <a:pt x="20031" y="40816"/>
                  <a:pt x="19606" y="40785"/>
                </a:cubicBezTo>
                <a:cubicBezTo>
                  <a:pt x="19180" y="40785"/>
                  <a:pt x="18754" y="40724"/>
                  <a:pt x="18329" y="40572"/>
                </a:cubicBezTo>
                <a:cubicBezTo>
                  <a:pt x="17691" y="40360"/>
                  <a:pt x="17052" y="39691"/>
                  <a:pt x="17326" y="38961"/>
                </a:cubicBezTo>
                <a:cubicBezTo>
                  <a:pt x="17368" y="38815"/>
                  <a:pt x="17250" y="38711"/>
                  <a:pt x="17134" y="38711"/>
                </a:cubicBezTo>
                <a:cubicBezTo>
                  <a:pt x="17081" y="38711"/>
                  <a:pt x="17029" y="38732"/>
                  <a:pt x="16991" y="38779"/>
                </a:cubicBezTo>
                <a:cubicBezTo>
                  <a:pt x="16907" y="38899"/>
                  <a:pt x="16785" y="38948"/>
                  <a:pt x="16654" y="38948"/>
                </a:cubicBezTo>
                <a:cubicBezTo>
                  <a:pt x="16456" y="38948"/>
                  <a:pt x="16239" y="38835"/>
                  <a:pt x="16110" y="38688"/>
                </a:cubicBezTo>
                <a:cubicBezTo>
                  <a:pt x="15867" y="38323"/>
                  <a:pt x="15928" y="37837"/>
                  <a:pt x="15988" y="37442"/>
                </a:cubicBezTo>
                <a:cubicBezTo>
                  <a:pt x="16080" y="37016"/>
                  <a:pt x="16201" y="36591"/>
                  <a:pt x="16171" y="36165"/>
                </a:cubicBezTo>
                <a:cubicBezTo>
                  <a:pt x="16140" y="35770"/>
                  <a:pt x="15958" y="35436"/>
                  <a:pt x="15836" y="35101"/>
                </a:cubicBezTo>
                <a:cubicBezTo>
                  <a:pt x="15715" y="34736"/>
                  <a:pt x="15624" y="34341"/>
                  <a:pt x="15897" y="34007"/>
                </a:cubicBezTo>
                <a:cubicBezTo>
                  <a:pt x="16171" y="33703"/>
                  <a:pt x="16566" y="33490"/>
                  <a:pt x="16748" y="33065"/>
                </a:cubicBezTo>
                <a:cubicBezTo>
                  <a:pt x="16991" y="32426"/>
                  <a:pt x="16627" y="31727"/>
                  <a:pt x="16748" y="31059"/>
                </a:cubicBezTo>
                <a:cubicBezTo>
                  <a:pt x="16840" y="30542"/>
                  <a:pt x="17326" y="30238"/>
                  <a:pt x="17782" y="30116"/>
                </a:cubicBezTo>
                <a:cubicBezTo>
                  <a:pt x="17971" y="30074"/>
                  <a:pt x="18160" y="30058"/>
                  <a:pt x="18349" y="30058"/>
                </a:cubicBezTo>
                <a:close/>
                <a:moveTo>
                  <a:pt x="76598" y="35423"/>
                </a:moveTo>
                <a:cubicBezTo>
                  <a:pt x="76793" y="36085"/>
                  <a:pt x="76452" y="36773"/>
                  <a:pt x="75990" y="37290"/>
                </a:cubicBezTo>
                <a:cubicBezTo>
                  <a:pt x="75412" y="37928"/>
                  <a:pt x="74591" y="38414"/>
                  <a:pt x="73831" y="38840"/>
                </a:cubicBezTo>
                <a:cubicBezTo>
                  <a:pt x="72389" y="39694"/>
                  <a:pt x="70833" y="40405"/>
                  <a:pt x="69272" y="41084"/>
                </a:cubicBezTo>
                <a:lnTo>
                  <a:pt x="69272" y="41084"/>
                </a:lnTo>
                <a:cubicBezTo>
                  <a:pt x="69143" y="40894"/>
                  <a:pt x="68998" y="40718"/>
                  <a:pt x="68842" y="40554"/>
                </a:cubicBezTo>
                <a:lnTo>
                  <a:pt x="68842" y="40554"/>
                </a:lnTo>
                <a:cubicBezTo>
                  <a:pt x="69237" y="39978"/>
                  <a:pt x="69369" y="39280"/>
                  <a:pt x="69298" y="38597"/>
                </a:cubicBezTo>
                <a:lnTo>
                  <a:pt x="69298" y="38597"/>
                </a:lnTo>
                <a:cubicBezTo>
                  <a:pt x="69300" y="38597"/>
                  <a:pt x="69301" y="38597"/>
                  <a:pt x="69303" y="38597"/>
                </a:cubicBezTo>
                <a:cubicBezTo>
                  <a:pt x="71986" y="38361"/>
                  <a:pt x="74611" y="37238"/>
                  <a:pt x="76598" y="35423"/>
                </a:cubicBezTo>
                <a:close/>
                <a:moveTo>
                  <a:pt x="26365" y="38525"/>
                </a:moveTo>
                <a:cubicBezTo>
                  <a:pt x="26365" y="38530"/>
                  <a:pt x="26365" y="38534"/>
                  <a:pt x="26365" y="38539"/>
                </a:cubicBezTo>
                <a:lnTo>
                  <a:pt x="26365" y="38539"/>
                </a:lnTo>
                <a:cubicBezTo>
                  <a:pt x="26281" y="38661"/>
                  <a:pt x="26196" y="38782"/>
                  <a:pt x="26110" y="38901"/>
                </a:cubicBezTo>
                <a:cubicBezTo>
                  <a:pt x="25840" y="39265"/>
                  <a:pt x="25558" y="39600"/>
                  <a:pt x="25248" y="39905"/>
                </a:cubicBezTo>
                <a:lnTo>
                  <a:pt x="25248" y="39905"/>
                </a:lnTo>
                <a:cubicBezTo>
                  <a:pt x="25222" y="39919"/>
                  <a:pt x="25199" y="39940"/>
                  <a:pt x="25181" y="39970"/>
                </a:cubicBezTo>
                <a:lnTo>
                  <a:pt x="25181" y="39970"/>
                </a:lnTo>
                <a:cubicBezTo>
                  <a:pt x="24810" y="40324"/>
                  <a:pt x="24399" y="40636"/>
                  <a:pt x="23922" y="40907"/>
                </a:cubicBezTo>
                <a:cubicBezTo>
                  <a:pt x="23613" y="41088"/>
                  <a:pt x="23293" y="41246"/>
                  <a:pt x="22965" y="41390"/>
                </a:cubicBezTo>
                <a:lnTo>
                  <a:pt x="22965" y="41390"/>
                </a:lnTo>
                <a:cubicBezTo>
                  <a:pt x="22479" y="41512"/>
                  <a:pt x="21973" y="41564"/>
                  <a:pt x="21468" y="41564"/>
                </a:cubicBezTo>
                <a:cubicBezTo>
                  <a:pt x="20961" y="41564"/>
                  <a:pt x="20455" y="41512"/>
                  <a:pt x="19970" y="41423"/>
                </a:cubicBezTo>
                <a:cubicBezTo>
                  <a:pt x="19562" y="41353"/>
                  <a:pt x="19108" y="41237"/>
                  <a:pt x="18693" y="41048"/>
                </a:cubicBezTo>
                <a:lnTo>
                  <a:pt x="18693" y="41048"/>
                </a:lnTo>
                <a:cubicBezTo>
                  <a:pt x="19027" y="41113"/>
                  <a:pt x="19370" y="41137"/>
                  <a:pt x="19697" y="41150"/>
                </a:cubicBezTo>
                <a:cubicBezTo>
                  <a:pt x="20147" y="41176"/>
                  <a:pt x="20601" y="41199"/>
                  <a:pt x="21054" y="41199"/>
                </a:cubicBezTo>
                <a:cubicBezTo>
                  <a:pt x="22192" y="41199"/>
                  <a:pt x="23317" y="41051"/>
                  <a:pt x="24317" y="40420"/>
                </a:cubicBezTo>
                <a:cubicBezTo>
                  <a:pt x="25016" y="40025"/>
                  <a:pt x="25593" y="39448"/>
                  <a:pt x="26110" y="38840"/>
                </a:cubicBezTo>
                <a:cubicBezTo>
                  <a:pt x="26198" y="38732"/>
                  <a:pt x="26283" y="38628"/>
                  <a:pt x="26365" y="38525"/>
                </a:cubicBezTo>
                <a:close/>
                <a:moveTo>
                  <a:pt x="3991" y="7901"/>
                </a:moveTo>
                <a:cubicBezTo>
                  <a:pt x="4049" y="7901"/>
                  <a:pt x="4108" y="7918"/>
                  <a:pt x="4165" y="7958"/>
                </a:cubicBezTo>
                <a:cubicBezTo>
                  <a:pt x="4468" y="8110"/>
                  <a:pt x="4499" y="8505"/>
                  <a:pt x="4499" y="8779"/>
                </a:cubicBezTo>
                <a:cubicBezTo>
                  <a:pt x="4468" y="9387"/>
                  <a:pt x="4377" y="9903"/>
                  <a:pt x="4651" y="10420"/>
                </a:cubicBezTo>
                <a:cubicBezTo>
                  <a:pt x="4894" y="10876"/>
                  <a:pt x="5289" y="11210"/>
                  <a:pt x="5715" y="11484"/>
                </a:cubicBezTo>
                <a:cubicBezTo>
                  <a:pt x="6779" y="12092"/>
                  <a:pt x="8116" y="12001"/>
                  <a:pt x="9301" y="12153"/>
                </a:cubicBezTo>
                <a:cubicBezTo>
                  <a:pt x="10578" y="12304"/>
                  <a:pt x="11824" y="12548"/>
                  <a:pt x="13010" y="12943"/>
                </a:cubicBezTo>
                <a:cubicBezTo>
                  <a:pt x="15745" y="13855"/>
                  <a:pt x="18299" y="15374"/>
                  <a:pt x="20335" y="17381"/>
                </a:cubicBezTo>
                <a:cubicBezTo>
                  <a:pt x="20354" y="17397"/>
                  <a:pt x="20375" y="17409"/>
                  <a:pt x="20396" y="17417"/>
                </a:cubicBezTo>
                <a:lnTo>
                  <a:pt x="20396" y="17417"/>
                </a:lnTo>
                <a:cubicBezTo>
                  <a:pt x="20372" y="17546"/>
                  <a:pt x="20351" y="17675"/>
                  <a:pt x="20335" y="17806"/>
                </a:cubicBezTo>
                <a:cubicBezTo>
                  <a:pt x="20213" y="18840"/>
                  <a:pt x="20487" y="19812"/>
                  <a:pt x="21308" y="20481"/>
                </a:cubicBezTo>
                <a:cubicBezTo>
                  <a:pt x="22267" y="21276"/>
                  <a:pt x="23572" y="21477"/>
                  <a:pt x="24777" y="21687"/>
                </a:cubicBezTo>
                <a:lnTo>
                  <a:pt x="24777" y="21687"/>
                </a:lnTo>
                <a:cubicBezTo>
                  <a:pt x="24784" y="21701"/>
                  <a:pt x="24792" y="21714"/>
                  <a:pt x="24803" y="21727"/>
                </a:cubicBezTo>
                <a:cubicBezTo>
                  <a:pt x="26252" y="23590"/>
                  <a:pt x="27874" y="25252"/>
                  <a:pt x="29669" y="26769"/>
                </a:cubicBezTo>
                <a:lnTo>
                  <a:pt x="29669" y="26769"/>
                </a:lnTo>
                <a:cubicBezTo>
                  <a:pt x="29726" y="26657"/>
                  <a:pt x="29789" y="26550"/>
                  <a:pt x="29860" y="26449"/>
                </a:cubicBezTo>
                <a:lnTo>
                  <a:pt x="29860" y="26449"/>
                </a:lnTo>
                <a:cubicBezTo>
                  <a:pt x="28190" y="25064"/>
                  <a:pt x="26650" y="23477"/>
                  <a:pt x="25289" y="21781"/>
                </a:cubicBezTo>
                <a:lnTo>
                  <a:pt x="25289" y="21781"/>
                </a:lnTo>
                <a:cubicBezTo>
                  <a:pt x="26762" y="22068"/>
                  <a:pt x="28262" y="22329"/>
                  <a:pt x="29763" y="22617"/>
                </a:cubicBezTo>
                <a:lnTo>
                  <a:pt x="29763" y="22617"/>
                </a:lnTo>
                <a:cubicBezTo>
                  <a:pt x="29956" y="23186"/>
                  <a:pt x="30602" y="23561"/>
                  <a:pt x="31219" y="23561"/>
                </a:cubicBezTo>
                <a:cubicBezTo>
                  <a:pt x="31296" y="23561"/>
                  <a:pt x="31373" y="23555"/>
                  <a:pt x="31448" y="23543"/>
                </a:cubicBezTo>
                <a:lnTo>
                  <a:pt x="31448" y="23543"/>
                </a:lnTo>
                <a:cubicBezTo>
                  <a:pt x="31136" y="24189"/>
                  <a:pt x="30983" y="24916"/>
                  <a:pt x="31091" y="25616"/>
                </a:cubicBezTo>
                <a:lnTo>
                  <a:pt x="31091" y="25616"/>
                </a:lnTo>
                <a:cubicBezTo>
                  <a:pt x="30554" y="25725"/>
                  <a:pt x="30148" y="26035"/>
                  <a:pt x="29860" y="26449"/>
                </a:cubicBezTo>
                <a:lnTo>
                  <a:pt x="29860" y="26449"/>
                </a:lnTo>
                <a:cubicBezTo>
                  <a:pt x="29917" y="26496"/>
                  <a:pt x="29974" y="26544"/>
                  <a:pt x="30031" y="26590"/>
                </a:cubicBezTo>
                <a:cubicBezTo>
                  <a:pt x="30095" y="26644"/>
                  <a:pt x="30111" y="26716"/>
                  <a:pt x="30096" y="26781"/>
                </a:cubicBezTo>
                <a:lnTo>
                  <a:pt x="30096" y="26781"/>
                </a:lnTo>
                <a:cubicBezTo>
                  <a:pt x="30381" y="26345"/>
                  <a:pt x="30801" y="26012"/>
                  <a:pt x="31338" y="25952"/>
                </a:cubicBezTo>
                <a:cubicBezTo>
                  <a:pt x="31429" y="25952"/>
                  <a:pt x="31521" y="25831"/>
                  <a:pt x="31490" y="25739"/>
                </a:cubicBezTo>
                <a:cubicBezTo>
                  <a:pt x="31247" y="24736"/>
                  <a:pt x="31673" y="23672"/>
                  <a:pt x="32281" y="22882"/>
                </a:cubicBezTo>
                <a:cubicBezTo>
                  <a:pt x="32919" y="22061"/>
                  <a:pt x="33831" y="21423"/>
                  <a:pt x="34864" y="21393"/>
                </a:cubicBezTo>
                <a:cubicBezTo>
                  <a:pt x="34903" y="21393"/>
                  <a:pt x="34933" y="21384"/>
                  <a:pt x="34957" y="21368"/>
                </a:cubicBezTo>
                <a:lnTo>
                  <a:pt x="34957" y="21368"/>
                </a:lnTo>
                <a:cubicBezTo>
                  <a:pt x="35095" y="21495"/>
                  <a:pt x="35275" y="21575"/>
                  <a:pt x="35472" y="21575"/>
                </a:cubicBezTo>
                <a:cubicBezTo>
                  <a:pt x="35477" y="21575"/>
                  <a:pt x="35482" y="21575"/>
                  <a:pt x="35487" y="21575"/>
                </a:cubicBezTo>
                <a:lnTo>
                  <a:pt x="35487" y="21575"/>
                </a:lnTo>
                <a:cubicBezTo>
                  <a:pt x="35492" y="21575"/>
                  <a:pt x="35497" y="21575"/>
                  <a:pt x="35502" y="21575"/>
                </a:cubicBezTo>
                <a:cubicBezTo>
                  <a:pt x="35663" y="21575"/>
                  <a:pt x="35816" y="21507"/>
                  <a:pt x="35937" y="21402"/>
                </a:cubicBezTo>
                <a:lnTo>
                  <a:pt x="35937" y="21402"/>
                </a:lnTo>
                <a:cubicBezTo>
                  <a:pt x="35954" y="21410"/>
                  <a:pt x="35971" y="21417"/>
                  <a:pt x="35989" y="21423"/>
                </a:cubicBezTo>
                <a:cubicBezTo>
                  <a:pt x="36404" y="21512"/>
                  <a:pt x="36790" y="21601"/>
                  <a:pt x="37203" y="21690"/>
                </a:cubicBezTo>
                <a:lnTo>
                  <a:pt x="37203" y="21690"/>
                </a:lnTo>
                <a:cubicBezTo>
                  <a:pt x="37183" y="22016"/>
                  <a:pt x="37364" y="22337"/>
                  <a:pt x="37691" y="22426"/>
                </a:cubicBezTo>
                <a:cubicBezTo>
                  <a:pt x="37797" y="22457"/>
                  <a:pt x="37896" y="22472"/>
                  <a:pt x="37991" y="22472"/>
                </a:cubicBezTo>
                <a:cubicBezTo>
                  <a:pt x="38086" y="22472"/>
                  <a:pt x="38177" y="22457"/>
                  <a:pt x="38268" y="22426"/>
                </a:cubicBezTo>
                <a:cubicBezTo>
                  <a:pt x="38401" y="22388"/>
                  <a:pt x="38509" y="22327"/>
                  <a:pt x="38595" y="22243"/>
                </a:cubicBezTo>
                <a:lnTo>
                  <a:pt x="38595" y="22243"/>
                </a:lnTo>
                <a:cubicBezTo>
                  <a:pt x="39065" y="22215"/>
                  <a:pt x="39555" y="22108"/>
                  <a:pt x="40014" y="21920"/>
                </a:cubicBezTo>
                <a:lnTo>
                  <a:pt x="40014" y="21920"/>
                </a:lnTo>
                <a:cubicBezTo>
                  <a:pt x="40001" y="22076"/>
                  <a:pt x="40001" y="22230"/>
                  <a:pt x="40001" y="22396"/>
                </a:cubicBezTo>
                <a:cubicBezTo>
                  <a:pt x="40001" y="22700"/>
                  <a:pt x="40031" y="23004"/>
                  <a:pt x="40123" y="23308"/>
                </a:cubicBezTo>
                <a:cubicBezTo>
                  <a:pt x="40183" y="23581"/>
                  <a:pt x="40305" y="23824"/>
                  <a:pt x="40518" y="24037"/>
                </a:cubicBezTo>
                <a:cubicBezTo>
                  <a:pt x="40585" y="24104"/>
                  <a:pt x="40656" y="24167"/>
                  <a:pt x="40731" y="24226"/>
                </a:cubicBezTo>
                <a:lnTo>
                  <a:pt x="40731" y="24226"/>
                </a:lnTo>
                <a:cubicBezTo>
                  <a:pt x="40731" y="24224"/>
                  <a:pt x="40731" y="24222"/>
                  <a:pt x="40731" y="24220"/>
                </a:cubicBezTo>
                <a:cubicBezTo>
                  <a:pt x="40731" y="24086"/>
                  <a:pt x="40832" y="24016"/>
                  <a:pt x="40928" y="24016"/>
                </a:cubicBezTo>
                <a:cubicBezTo>
                  <a:pt x="41006" y="24016"/>
                  <a:pt x="41082" y="24063"/>
                  <a:pt x="41095" y="24159"/>
                </a:cubicBezTo>
                <a:cubicBezTo>
                  <a:pt x="41101" y="24271"/>
                  <a:pt x="41107" y="24384"/>
                  <a:pt x="41114" y="24497"/>
                </a:cubicBezTo>
                <a:lnTo>
                  <a:pt x="41114" y="24497"/>
                </a:lnTo>
                <a:cubicBezTo>
                  <a:pt x="41113" y="24497"/>
                  <a:pt x="41113" y="24496"/>
                  <a:pt x="41112" y="24496"/>
                </a:cubicBezTo>
                <a:lnTo>
                  <a:pt x="41112" y="24496"/>
                </a:lnTo>
                <a:cubicBezTo>
                  <a:pt x="41113" y="24497"/>
                  <a:pt x="41113" y="24498"/>
                  <a:pt x="41114" y="24499"/>
                </a:cubicBezTo>
                <a:lnTo>
                  <a:pt x="41114" y="24499"/>
                </a:lnTo>
                <a:cubicBezTo>
                  <a:pt x="41114" y="24498"/>
                  <a:pt x="41114" y="24497"/>
                  <a:pt x="41114" y="24497"/>
                </a:cubicBezTo>
                <a:lnTo>
                  <a:pt x="41114" y="24497"/>
                </a:lnTo>
                <a:cubicBezTo>
                  <a:pt x="41269" y="24598"/>
                  <a:pt x="41428" y="24695"/>
                  <a:pt x="41582" y="24797"/>
                </a:cubicBezTo>
                <a:cubicBezTo>
                  <a:pt x="41622" y="24817"/>
                  <a:pt x="41663" y="24827"/>
                  <a:pt x="41700" y="24827"/>
                </a:cubicBezTo>
                <a:cubicBezTo>
                  <a:pt x="41774" y="24827"/>
                  <a:pt x="41835" y="24787"/>
                  <a:pt x="41855" y="24706"/>
                </a:cubicBezTo>
                <a:cubicBezTo>
                  <a:pt x="42129" y="24128"/>
                  <a:pt x="42159" y="23490"/>
                  <a:pt x="42098" y="22882"/>
                </a:cubicBezTo>
                <a:cubicBezTo>
                  <a:pt x="42038" y="22244"/>
                  <a:pt x="41886" y="21606"/>
                  <a:pt x="41612" y="21058"/>
                </a:cubicBezTo>
                <a:cubicBezTo>
                  <a:pt x="41603" y="21042"/>
                  <a:pt x="41593" y="21029"/>
                  <a:pt x="41581" y="21017"/>
                </a:cubicBezTo>
                <a:lnTo>
                  <a:pt x="41581" y="21017"/>
                </a:lnTo>
                <a:cubicBezTo>
                  <a:pt x="41916" y="20894"/>
                  <a:pt x="42227" y="20738"/>
                  <a:pt x="42509" y="20543"/>
                </a:cubicBezTo>
                <a:lnTo>
                  <a:pt x="42509" y="20543"/>
                </a:lnTo>
                <a:cubicBezTo>
                  <a:pt x="42820" y="20981"/>
                  <a:pt x="43186" y="21418"/>
                  <a:pt x="43649" y="21636"/>
                </a:cubicBezTo>
                <a:cubicBezTo>
                  <a:pt x="43811" y="21717"/>
                  <a:pt x="43986" y="21744"/>
                  <a:pt x="44166" y="21744"/>
                </a:cubicBezTo>
                <a:cubicBezTo>
                  <a:pt x="44256" y="21744"/>
                  <a:pt x="44348" y="21737"/>
                  <a:pt x="44439" y="21727"/>
                </a:cubicBezTo>
                <a:cubicBezTo>
                  <a:pt x="44731" y="21727"/>
                  <a:pt x="45022" y="21688"/>
                  <a:pt x="45314" y="21688"/>
                </a:cubicBezTo>
                <a:cubicBezTo>
                  <a:pt x="45387" y="21688"/>
                  <a:pt x="45460" y="21691"/>
                  <a:pt x="45533" y="21697"/>
                </a:cubicBezTo>
                <a:cubicBezTo>
                  <a:pt x="46323" y="21788"/>
                  <a:pt x="46870" y="22396"/>
                  <a:pt x="47600" y="22609"/>
                </a:cubicBezTo>
                <a:cubicBezTo>
                  <a:pt x="47882" y="22689"/>
                  <a:pt x="48170" y="22716"/>
                  <a:pt x="48458" y="22716"/>
                </a:cubicBezTo>
                <a:cubicBezTo>
                  <a:pt x="48823" y="22716"/>
                  <a:pt x="49189" y="22673"/>
                  <a:pt x="49545" y="22639"/>
                </a:cubicBezTo>
                <a:cubicBezTo>
                  <a:pt x="49678" y="22628"/>
                  <a:pt x="49817" y="22621"/>
                  <a:pt x="49959" y="22621"/>
                </a:cubicBezTo>
                <a:cubicBezTo>
                  <a:pt x="50588" y="22621"/>
                  <a:pt x="51264" y="22757"/>
                  <a:pt x="51555" y="23305"/>
                </a:cubicBezTo>
                <a:lnTo>
                  <a:pt x="51555" y="23305"/>
                </a:lnTo>
                <a:cubicBezTo>
                  <a:pt x="50708" y="23938"/>
                  <a:pt x="49843" y="24553"/>
                  <a:pt x="48989" y="25165"/>
                </a:cubicBezTo>
                <a:lnTo>
                  <a:pt x="48989" y="25165"/>
                </a:lnTo>
                <a:cubicBezTo>
                  <a:pt x="48947" y="25167"/>
                  <a:pt x="48907" y="25190"/>
                  <a:pt x="48881" y="25242"/>
                </a:cubicBezTo>
                <a:lnTo>
                  <a:pt x="48881" y="25242"/>
                </a:lnTo>
                <a:cubicBezTo>
                  <a:pt x="48707" y="25368"/>
                  <a:pt x="48533" y="25493"/>
                  <a:pt x="48360" y="25618"/>
                </a:cubicBezTo>
                <a:cubicBezTo>
                  <a:pt x="47326" y="26347"/>
                  <a:pt x="46171" y="27046"/>
                  <a:pt x="45320" y="27989"/>
                </a:cubicBezTo>
                <a:cubicBezTo>
                  <a:pt x="45108" y="28232"/>
                  <a:pt x="44956" y="28475"/>
                  <a:pt x="44804" y="28748"/>
                </a:cubicBezTo>
                <a:cubicBezTo>
                  <a:pt x="44621" y="29052"/>
                  <a:pt x="44530" y="29356"/>
                  <a:pt x="44317" y="29630"/>
                </a:cubicBezTo>
                <a:cubicBezTo>
                  <a:pt x="44165" y="29812"/>
                  <a:pt x="43952" y="29995"/>
                  <a:pt x="43709" y="29995"/>
                </a:cubicBezTo>
                <a:cubicBezTo>
                  <a:pt x="43436" y="29995"/>
                  <a:pt x="43284" y="29721"/>
                  <a:pt x="43253" y="29478"/>
                </a:cubicBezTo>
                <a:cubicBezTo>
                  <a:pt x="43193" y="28870"/>
                  <a:pt x="43618" y="28353"/>
                  <a:pt x="43709" y="27806"/>
                </a:cubicBezTo>
                <a:cubicBezTo>
                  <a:pt x="43801" y="27320"/>
                  <a:pt x="43649" y="26803"/>
                  <a:pt x="43405" y="26408"/>
                </a:cubicBezTo>
                <a:cubicBezTo>
                  <a:pt x="43132" y="25982"/>
                  <a:pt x="42828" y="25739"/>
                  <a:pt x="42402" y="25557"/>
                </a:cubicBezTo>
                <a:cubicBezTo>
                  <a:pt x="41838" y="25319"/>
                  <a:pt x="41389" y="25023"/>
                  <a:pt x="41114" y="24499"/>
                </a:cubicBezTo>
                <a:lnTo>
                  <a:pt x="41114" y="24499"/>
                </a:lnTo>
                <a:cubicBezTo>
                  <a:pt x="41126" y="24721"/>
                  <a:pt x="41138" y="24943"/>
                  <a:pt x="41151" y="25165"/>
                </a:cubicBezTo>
                <a:lnTo>
                  <a:pt x="41151" y="25165"/>
                </a:lnTo>
                <a:cubicBezTo>
                  <a:pt x="40996" y="24998"/>
                  <a:pt x="40865" y="24805"/>
                  <a:pt x="40761" y="24584"/>
                </a:cubicBezTo>
                <a:cubicBezTo>
                  <a:pt x="40758" y="24579"/>
                  <a:pt x="40756" y="24573"/>
                  <a:pt x="40754" y="24568"/>
                </a:cubicBezTo>
                <a:lnTo>
                  <a:pt x="40754" y="24568"/>
                </a:lnTo>
                <a:cubicBezTo>
                  <a:pt x="40867" y="26272"/>
                  <a:pt x="40980" y="27953"/>
                  <a:pt x="41065" y="29660"/>
                </a:cubicBezTo>
                <a:cubicBezTo>
                  <a:pt x="41126" y="30481"/>
                  <a:pt x="41156" y="31393"/>
                  <a:pt x="40822" y="32183"/>
                </a:cubicBezTo>
                <a:cubicBezTo>
                  <a:pt x="40487" y="33004"/>
                  <a:pt x="39727" y="33399"/>
                  <a:pt x="38907" y="33551"/>
                </a:cubicBezTo>
                <a:cubicBezTo>
                  <a:pt x="38357" y="33641"/>
                  <a:pt x="37796" y="33685"/>
                  <a:pt x="37235" y="33685"/>
                </a:cubicBezTo>
                <a:cubicBezTo>
                  <a:pt x="36091" y="33685"/>
                  <a:pt x="34942" y="33502"/>
                  <a:pt x="33861" y="33156"/>
                </a:cubicBezTo>
                <a:cubicBezTo>
                  <a:pt x="32250" y="32639"/>
                  <a:pt x="30639" y="31606"/>
                  <a:pt x="29970" y="29964"/>
                </a:cubicBezTo>
                <a:cubicBezTo>
                  <a:pt x="29636" y="29204"/>
                  <a:pt x="29515" y="28323"/>
                  <a:pt x="29758" y="27533"/>
                </a:cubicBezTo>
                <a:cubicBezTo>
                  <a:pt x="29819" y="27314"/>
                  <a:pt x="29908" y="27097"/>
                  <a:pt x="30024" y="26898"/>
                </a:cubicBezTo>
                <a:lnTo>
                  <a:pt x="30024" y="26898"/>
                </a:lnTo>
                <a:cubicBezTo>
                  <a:pt x="29995" y="26921"/>
                  <a:pt x="29960" y="26936"/>
                  <a:pt x="29923" y="26936"/>
                </a:cubicBezTo>
                <a:cubicBezTo>
                  <a:pt x="29889" y="26936"/>
                  <a:pt x="29853" y="26923"/>
                  <a:pt x="29818" y="26894"/>
                </a:cubicBezTo>
                <a:cubicBezTo>
                  <a:pt x="29769" y="26853"/>
                  <a:pt x="29719" y="26811"/>
                  <a:pt x="29669" y="26769"/>
                </a:cubicBezTo>
                <a:lnTo>
                  <a:pt x="29669" y="26769"/>
                </a:lnTo>
                <a:cubicBezTo>
                  <a:pt x="29298" y="27500"/>
                  <a:pt x="29215" y="28435"/>
                  <a:pt x="29363" y="29174"/>
                </a:cubicBezTo>
                <a:cubicBezTo>
                  <a:pt x="29697" y="30998"/>
                  <a:pt x="31065" y="32305"/>
                  <a:pt x="32676" y="33065"/>
                </a:cubicBezTo>
                <a:cubicBezTo>
                  <a:pt x="34070" y="33724"/>
                  <a:pt x="35634" y="34045"/>
                  <a:pt x="37173" y="34045"/>
                </a:cubicBezTo>
                <a:cubicBezTo>
                  <a:pt x="37479" y="34045"/>
                  <a:pt x="37784" y="34032"/>
                  <a:pt x="38086" y="34007"/>
                </a:cubicBezTo>
                <a:cubicBezTo>
                  <a:pt x="38505" y="33978"/>
                  <a:pt x="38945" y="33928"/>
                  <a:pt x="39363" y="33816"/>
                </a:cubicBezTo>
                <a:lnTo>
                  <a:pt x="39363" y="33816"/>
                </a:lnTo>
                <a:cubicBezTo>
                  <a:pt x="39363" y="33819"/>
                  <a:pt x="39363" y="33822"/>
                  <a:pt x="39363" y="33825"/>
                </a:cubicBezTo>
                <a:cubicBezTo>
                  <a:pt x="39391" y="34385"/>
                  <a:pt x="39445" y="34945"/>
                  <a:pt x="39477" y="35505"/>
                </a:cubicBezTo>
                <a:lnTo>
                  <a:pt x="39477" y="35505"/>
                </a:lnTo>
                <a:cubicBezTo>
                  <a:pt x="38892" y="35756"/>
                  <a:pt x="38326" y="36046"/>
                  <a:pt x="37782" y="36378"/>
                </a:cubicBezTo>
                <a:cubicBezTo>
                  <a:pt x="36475" y="37168"/>
                  <a:pt x="35199" y="38232"/>
                  <a:pt x="34408" y="39569"/>
                </a:cubicBezTo>
                <a:cubicBezTo>
                  <a:pt x="34043" y="40208"/>
                  <a:pt x="33800" y="40968"/>
                  <a:pt x="33831" y="41727"/>
                </a:cubicBezTo>
                <a:cubicBezTo>
                  <a:pt x="33831" y="41754"/>
                  <a:pt x="33831" y="41782"/>
                  <a:pt x="33832" y="41809"/>
                </a:cubicBezTo>
                <a:lnTo>
                  <a:pt x="33832" y="41809"/>
                </a:lnTo>
                <a:cubicBezTo>
                  <a:pt x="32409" y="40628"/>
                  <a:pt x="30958" y="39527"/>
                  <a:pt x="29454" y="38505"/>
                </a:cubicBezTo>
                <a:cubicBezTo>
                  <a:pt x="29440" y="38497"/>
                  <a:pt x="29426" y="38491"/>
                  <a:pt x="29412" y="38486"/>
                </a:cubicBezTo>
                <a:lnTo>
                  <a:pt x="29412" y="38486"/>
                </a:lnTo>
                <a:cubicBezTo>
                  <a:pt x="29088" y="37631"/>
                  <a:pt x="28583" y="36848"/>
                  <a:pt x="27939" y="36190"/>
                </a:cubicBezTo>
                <a:lnTo>
                  <a:pt x="27939" y="36190"/>
                </a:lnTo>
                <a:cubicBezTo>
                  <a:pt x="28241" y="35858"/>
                  <a:pt x="28543" y="35525"/>
                  <a:pt x="28846" y="35253"/>
                </a:cubicBezTo>
                <a:cubicBezTo>
                  <a:pt x="29180" y="34949"/>
                  <a:pt x="29515" y="34645"/>
                  <a:pt x="29910" y="34493"/>
                </a:cubicBezTo>
                <a:cubicBezTo>
                  <a:pt x="30031" y="34432"/>
                  <a:pt x="30031" y="34250"/>
                  <a:pt x="29940" y="34159"/>
                </a:cubicBezTo>
                <a:cubicBezTo>
                  <a:pt x="29636" y="33901"/>
                  <a:pt x="29241" y="33771"/>
                  <a:pt x="28850" y="33771"/>
                </a:cubicBezTo>
                <a:cubicBezTo>
                  <a:pt x="28487" y="33771"/>
                  <a:pt x="28127" y="33883"/>
                  <a:pt x="27846" y="34105"/>
                </a:cubicBezTo>
                <a:lnTo>
                  <a:pt x="27846" y="34105"/>
                </a:lnTo>
                <a:cubicBezTo>
                  <a:pt x="27840" y="33477"/>
                  <a:pt x="27779" y="32853"/>
                  <a:pt x="27630" y="32244"/>
                </a:cubicBezTo>
                <a:cubicBezTo>
                  <a:pt x="27356" y="30967"/>
                  <a:pt x="26718" y="29782"/>
                  <a:pt x="25837" y="28809"/>
                </a:cubicBezTo>
                <a:cubicBezTo>
                  <a:pt x="24925" y="27776"/>
                  <a:pt x="23739" y="26955"/>
                  <a:pt x="22402" y="26499"/>
                </a:cubicBezTo>
                <a:cubicBezTo>
                  <a:pt x="21714" y="26264"/>
                  <a:pt x="20944" y="26104"/>
                  <a:pt x="20182" y="26104"/>
                </a:cubicBezTo>
                <a:cubicBezTo>
                  <a:pt x="19562" y="26104"/>
                  <a:pt x="18948" y="26210"/>
                  <a:pt x="18390" y="26469"/>
                </a:cubicBezTo>
                <a:cubicBezTo>
                  <a:pt x="18042" y="26634"/>
                  <a:pt x="17703" y="26863"/>
                  <a:pt x="17457" y="27160"/>
                </a:cubicBezTo>
                <a:lnTo>
                  <a:pt x="17457" y="27160"/>
                </a:lnTo>
                <a:cubicBezTo>
                  <a:pt x="14922" y="25287"/>
                  <a:pt x="12478" y="23292"/>
                  <a:pt x="10335" y="20967"/>
                </a:cubicBezTo>
                <a:cubicBezTo>
                  <a:pt x="8177" y="18657"/>
                  <a:pt x="6353" y="16074"/>
                  <a:pt x="5137" y="13156"/>
                </a:cubicBezTo>
                <a:cubicBezTo>
                  <a:pt x="4445" y="11501"/>
                  <a:pt x="3992" y="9758"/>
                  <a:pt x="3747" y="7984"/>
                </a:cubicBezTo>
                <a:lnTo>
                  <a:pt x="3747" y="7984"/>
                </a:lnTo>
                <a:cubicBezTo>
                  <a:pt x="3823" y="7935"/>
                  <a:pt x="3907" y="7901"/>
                  <a:pt x="3991" y="7901"/>
                </a:cubicBezTo>
                <a:close/>
                <a:moveTo>
                  <a:pt x="54249" y="42413"/>
                </a:moveTo>
                <a:cubicBezTo>
                  <a:pt x="54240" y="42413"/>
                  <a:pt x="54226" y="42427"/>
                  <a:pt x="54226" y="42427"/>
                </a:cubicBezTo>
                <a:lnTo>
                  <a:pt x="54257" y="42427"/>
                </a:lnTo>
                <a:cubicBezTo>
                  <a:pt x="54257" y="42416"/>
                  <a:pt x="54253" y="42413"/>
                  <a:pt x="54249" y="42413"/>
                </a:cubicBezTo>
                <a:close/>
                <a:moveTo>
                  <a:pt x="26314" y="39220"/>
                </a:moveTo>
                <a:cubicBezTo>
                  <a:pt x="26214" y="40318"/>
                  <a:pt x="26028" y="41402"/>
                  <a:pt x="25766" y="42471"/>
                </a:cubicBezTo>
                <a:lnTo>
                  <a:pt x="25766" y="42471"/>
                </a:lnTo>
                <a:cubicBezTo>
                  <a:pt x="25297" y="41833"/>
                  <a:pt x="25166" y="40964"/>
                  <a:pt x="25463" y="40211"/>
                </a:cubicBezTo>
                <a:lnTo>
                  <a:pt x="25463" y="40211"/>
                </a:lnTo>
                <a:cubicBezTo>
                  <a:pt x="25659" y="40023"/>
                  <a:pt x="25845" y="39820"/>
                  <a:pt x="26019" y="39600"/>
                </a:cubicBezTo>
                <a:cubicBezTo>
                  <a:pt x="26119" y="39475"/>
                  <a:pt x="26217" y="39349"/>
                  <a:pt x="26314" y="39220"/>
                </a:cubicBezTo>
                <a:close/>
                <a:moveTo>
                  <a:pt x="54218" y="42504"/>
                </a:moveTo>
                <a:cubicBezTo>
                  <a:pt x="54209" y="42504"/>
                  <a:pt x="54196" y="42518"/>
                  <a:pt x="54196" y="42518"/>
                </a:cubicBezTo>
                <a:lnTo>
                  <a:pt x="54226" y="42518"/>
                </a:lnTo>
                <a:cubicBezTo>
                  <a:pt x="54226" y="42508"/>
                  <a:pt x="54223" y="42504"/>
                  <a:pt x="54218" y="42504"/>
                </a:cubicBezTo>
                <a:close/>
                <a:moveTo>
                  <a:pt x="51948" y="42519"/>
                </a:moveTo>
                <a:lnTo>
                  <a:pt x="51977" y="42548"/>
                </a:lnTo>
                <a:cubicBezTo>
                  <a:pt x="51953" y="42548"/>
                  <a:pt x="51948" y="42529"/>
                  <a:pt x="51947" y="42521"/>
                </a:cubicBezTo>
                <a:lnTo>
                  <a:pt x="51947" y="42521"/>
                </a:lnTo>
                <a:cubicBezTo>
                  <a:pt x="51947" y="42520"/>
                  <a:pt x="51947" y="42519"/>
                  <a:pt x="51948" y="42519"/>
                </a:cubicBezTo>
                <a:close/>
                <a:moveTo>
                  <a:pt x="17450" y="40572"/>
                </a:moveTo>
                <a:cubicBezTo>
                  <a:pt x="18003" y="41237"/>
                  <a:pt x="18925" y="41576"/>
                  <a:pt x="19758" y="41758"/>
                </a:cubicBezTo>
                <a:cubicBezTo>
                  <a:pt x="20288" y="41861"/>
                  <a:pt x="20841" y="41921"/>
                  <a:pt x="21394" y="41921"/>
                </a:cubicBezTo>
                <a:cubicBezTo>
                  <a:pt x="21455" y="41921"/>
                  <a:pt x="21517" y="41921"/>
                  <a:pt x="21578" y="41919"/>
                </a:cubicBezTo>
                <a:lnTo>
                  <a:pt x="21578" y="41919"/>
                </a:lnTo>
                <a:cubicBezTo>
                  <a:pt x="21408" y="41977"/>
                  <a:pt x="21237" y="42035"/>
                  <a:pt x="21065" y="42092"/>
                </a:cubicBezTo>
                <a:cubicBezTo>
                  <a:pt x="20454" y="42310"/>
                  <a:pt x="19765" y="42560"/>
                  <a:pt x="19099" y="42560"/>
                </a:cubicBezTo>
                <a:cubicBezTo>
                  <a:pt x="18837" y="42560"/>
                  <a:pt x="18578" y="42521"/>
                  <a:pt x="18329" y="42427"/>
                </a:cubicBezTo>
                <a:cubicBezTo>
                  <a:pt x="17642" y="42169"/>
                  <a:pt x="17036" y="41238"/>
                  <a:pt x="17450" y="40572"/>
                </a:cubicBezTo>
                <a:close/>
                <a:moveTo>
                  <a:pt x="52342" y="41879"/>
                </a:moveTo>
                <a:cubicBezTo>
                  <a:pt x="52372" y="41879"/>
                  <a:pt x="52372" y="41910"/>
                  <a:pt x="52402" y="41910"/>
                </a:cubicBezTo>
                <a:lnTo>
                  <a:pt x="52433" y="41910"/>
                </a:lnTo>
                <a:cubicBezTo>
                  <a:pt x="52433" y="41940"/>
                  <a:pt x="52463" y="41940"/>
                  <a:pt x="52494" y="41940"/>
                </a:cubicBezTo>
                <a:cubicBezTo>
                  <a:pt x="52494" y="41960"/>
                  <a:pt x="52507" y="41980"/>
                  <a:pt x="52524" y="41991"/>
                </a:cubicBezTo>
                <a:lnTo>
                  <a:pt x="52524" y="41991"/>
                </a:lnTo>
                <a:cubicBezTo>
                  <a:pt x="52524" y="41993"/>
                  <a:pt x="52524" y="41997"/>
                  <a:pt x="52524" y="42001"/>
                </a:cubicBezTo>
                <a:cubicBezTo>
                  <a:pt x="52554" y="42001"/>
                  <a:pt x="52554" y="42001"/>
                  <a:pt x="52554" y="42031"/>
                </a:cubicBezTo>
                <a:cubicBezTo>
                  <a:pt x="52585" y="42031"/>
                  <a:pt x="52585" y="42062"/>
                  <a:pt x="52585" y="42062"/>
                </a:cubicBezTo>
                <a:cubicBezTo>
                  <a:pt x="52615" y="42092"/>
                  <a:pt x="52615" y="42092"/>
                  <a:pt x="52615" y="42092"/>
                </a:cubicBezTo>
                <a:cubicBezTo>
                  <a:pt x="52615" y="42123"/>
                  <a:pt x="52646" y="42153"/>
                  <a:pt x="52646" y="42153"/>
                </a:cubicBezTo>
                <a:cubicBezTo>
                  <a:pt x="52646" y="42164"/>
                  <a:pt x="52646" y="42175"/>
                  <a:pt x="52646" y="42183"/>
                </a:cubicBezTo>
                <a:cubicBezTo>
                  <a:pt x="52646" y="42214"/>
                  <a:pt x="52646" y="42244"/>
                  <a:pt x="52676" y="42244"/>
                </a:cubicBezTo>
                <a:cubicBezTo>
                  <a:pt x="52646" y="42275"/>
                  <a:pt x="52646" y="42275"/>
                  <a:pt x="52646" y="42275"/>
                </a:cubicBezTo>
                <a:cubicBezTo>
                  <a:pt x="52646" y="42275"/>
                  <a:pt x="52646" y="42305"/>
                  <a:pt x="52646" y="42305"/>
                </a:cubicBezTo>
                <a:cubicBezTo>
                  <a:pt x="52646" y="42305"/>
                  <a:pt x="52646" y="42335"/>
                  <a:pt x="52646" y="42335"/>
                </a:cubicBezTo>
                <a:cubicBezTo>
                  <a:pt x="52646" y="42335"/>
                  <a:pt x="52646" y="42366"/>
                  <a:pt x="52646" y="42366"/>
                </a:cubicBezTo>
                <a:cubicBezTo>
                  <a:pt x="52646" y="42382"/>
                  <a:pt x="52637" y="42390"/>
                  <a:pt x="52629" y="42398"/>
                </a:cubicBezTo>
                <a:lnTo>
                  <a:pt x="52629" y="42398"/>
                </a:lnTo>
                <a:cubicBezTo>
                  <a:pt x="52629" y="42393"/>
                  <a:pt x="52628" y="42390"/>
                  <a:pt x="52625" y="42390"/>
                </a:cubicBezTo>
                <a:cubicBezTo>
                  <a:pt x="52623" y="42390"/>
                  <a:pt x="52620" y="42392"/>
                  <a:pt x="52615" y="42396"/>
                </a:cubicBezTo>
                <a:cubicBezTo>
                  <a:pt x="52615" y="42427"/>
                  <a:pt x="52615" y="42457"/>
                  <a:pt x="52585" y="42457"/>
                </a:cubicBezTo>
                <a:cubicBezTo>
                  <a:pt x="52585" y="42457"/>
                  <a:pt x="52585" y="42487"/>
                  <a:pt x="52554" y="42487"/>
                </a:cubicBezTo>
                <a:cubicBezTo>
                  <a:pt x="52554" y="42518"/>
                  <a:pt x="52524" y="42518"/>
                  <a:pt x="52494" y="42548"/>
                </a:cubicBezTo>
                <a:lnTo>
                  <a:pt x="52463" y="42548"/>
                </a:lnTo>
                <a:cubicBezTo>
                  <a:pt x="52463" y="42559"/>
                  <a:pt x="52463" y="42565"/>
                  <a:pt x="52465" y="42569"/>
                </a:cubicBezTo>
                <a:lnTo>
                  <a:pt x="52465" y="42569"/>
                </a:lnTo>
                <a:cubicBezTo>
                  <a:pt x="52464" y="42572"/>
                  <a:pt x="52463" y="42575"/>
                  <a:pt x="52463" y="42578"/>
                </a:cubicBezTo>
                <a:cubicBezTo>
                  <a:pt x="52433" y="42578"/>
                  <a:pt x="52433" y="42578"/>
                  <a:pt x="52402" y="42609"/>
                </a:cubicBezTo>
                <a:lnTo>
                  <a:pt x="52281" y="42609"/>
                </a:lnTo>
                <a:cubicBezTo>
                  <a:pt x="52281" y="42619"/>
                  <a:pt x="52278" y="42622"/>
                  <a:pt x="52273" y="42622"/>
                </a:cubicBezTo>
                <a:cubicBezTo>
                  <a:pt x="52264" y="42622"/>
                  <a:pt x="52251" y="42609"/>
                  <a:pt x="52251" y="42609"/>
                </a:cubicBezTo>
                <a:lnTo>
                  <a:pt x="52190" y="42609"/>
                </a:lnTo>
                <a:cubicBezTo>
                  <a:pt x="52190" y="42609"/>
                  <a:pt x="52129" y="42578"/>
                  <a:pt x="52129" y="42578"/>
                </a:cubicBezTo>
                <a:cubicBezTo>
                  <a:pt x="52113" y="42573"/>
                  <a:pt x="52096" y="42571"/>
                  <a:pt x="52078" y="42571"/>
                </a:cubicBezTo>
                <a:cubicBezTo>
                  <a:pt x="52077" y="42571"/>
                  <a:pt x="52076" y="42571"/>
                  <a:pt x="52075" y="42571"/>
                </a:cubicBezTo>
                <a:lnTo>
                  <a:pt x="52075" y="42571"/>
                </a:lnTo>
                <a:cubicBezTo>
                  <a:pt x="52050" y="42557"/>
                  <a:pt x="52024" y="42548"/>
                  <a:pt x="52007" y="42548"/>
                </a:cubicBezTo>
                <a:cubicBezTo>
                  <a:pt x="51977" y="42548"/>
                  <a:pt x="51977" y="42548"/>
                  <a:pt x="51948" y="42519"/>
                </a:cubicBezTo>
                <a:lnTo>
                  <a:pt x="51948" y="42519"/>
                </a:lnTo>
                <a:cubicBezTo>
                  <a:pt x="51949" y="42516"/>
                  <a:pt x="51950" y="42512"/>
                  <a:pt x="51950" y="42509"/>
                </a:cubicBezTo>
                <a:lnTo>
                  <a:pt x="51950" y="42509"/>
                </a:lnTo>
                <a:cubicBezTo>
                  <a:pt x="51959" y="42489"/>
                  <a:pt x="51961" y="42472"/>
                  <a:pt x="51958" y="42456"/>
                </a:cubicBezTo>
                <a:lnTo>
                  <a:pt x="51958" y="42456"/>
                </a:lnTo>
                <a:cubicBezTo>
                  <a:pt x="51958" y="42429"/>
                  <a:pt x="51955" y="42398"/>
                  <a:pt x="51947" y="42366"/>
                </a:cubicBezTo>
                <a:cubicBezTo>
                  <a:pt x="51936" y="42356"/>
                  <a:pt x="51930" y="42352"/>
                  <a:pt x="51926" y="42352"/>
                </a:cubicBezTo>
                <a:cubicBezTo>
                  <a:pt x="51923" y="42352"/>
                  <a:pt x="51923" y="42355"/>
                  <a:pt x="51926" y="42358"/>
                </a:cubicBezTo>
                <a:lnTo>
                  <a:pt x="51926" y="42358"/>
                </a:lnTo>
                <a:cubicBezTo>
                  <a:pt x="51916" y="42349"/>
                  <a:pt x="51916" y="42335"/>
                  <a:pt x="51916" y="42335"/>
                </a:cubicBezTo>
                <a:cubicBezTo>
                  <a:pt x="51916" y="42335"/>
                  <a:pt x="51916" y="42305"/>
                  <a:pt x="51916" y="42275"/>
                </a:cubicBezTo>
                <a:cubicBezTo>
                  <a:pt x="51916" y="42275"/>
                  <a:pt x="51916" y="42275"/>
                  <a:pt x="51916" y="42244"/>
                </a:cubicBezTo>
                <a:cubicBezTo>
                  <a:pt x="51916" y="42244"/>
                  <a:pt x="51916" y="42244"/>
                  <a:pt x="51916" y="42214"/>
                </a:cubicBezTo>
                <a:cubicBezTo>
                  <a:pt x="51916" y="42214"/>
                  <a:pt x="51916" y="42214"/>
                  <a:pt x="51916" y="42183"/>
                </a:cubicBezTo>
                <a:cubicBezTo>
                  <a:pt x="51947" y="42183"/>
                  <a:pt x="51947" y="42153"/>
                  <a:pt x="51947" y="42153"/>
                </a:cubicBezTo>
                <a:cubicBezTo>
                  <a:pt x="51947" y="42123"/>
                  <a:pt x="51947" y="42123"/>
                  <a:pt x="51977" y="42092"/>
                </a:cubicBezTo>
                <a:cubicBezTo>
                  <a:pt x="51977" y="42092"/>
                  <a:pt x="51977" y="42062"/>
                  <a:pt x="51977" y="42062"/>
                </a:cubicBezTo>
                <a:cubicBezTo>
                  <a:pt x="52007" y="42031"/>
                  <a:pt x="52007" y="42031"/>
                  <a:pt x="52038" y="42001"/>
                </a:cubicBezTo>
                <a:cubicBezTo>
                  <a:pt x="52038" y="42001"/>
                  <a:pt x="52038" y="42001"/>
                  <a:pt x="52038" y="41971"/>
                </a:cubicBezTo>
                <a:cubicBezTo>
                  <a:pt x="52038" y="41986"/>
                  <a:pt x="52030" y="41993"/>
                  <a:pt x="52026" y="41993"/>
                </a:cubicBezTo>
                <a:cubicBezTo>
                  <a:pt x="52023" y="41993"/>
                  <a:pt x="52023" y="41986"/>
                  <a:pt x="52038" y="41971"/>
                </a:cubicBezTo>
                <a:lnTo>
                  <a:pt x="52038" y="41971"/>
                </a:lnTo>
                <a:cubicBezTo>
                  <a:pt x="52038" y="41971"/>
                  <a:pt x="52038" y="41971"/>
                  <a:pt x="52038" y="41971"/>
                </a:cubicBezTo>
                <a:cubicBezTo>
                  <a:pt x="52068" y="41971"/>
                  <a:pt x="52068" y="41940"/>
                  <a:pt x="52099" y="41940"/>
                </a:cubicBezTo>
                <a:lnTo>
                  <a:pt x="52129" y="41940"/>
                </a:lnTo>
                <a:cubicBezTo>
                  <a:pt x="52138" y="41931"/>
                  <a:pt x="52136" y="41928"/>
                  <a:pt x="52131" y="41927"/>
                </a:cubicBezTo>
                <a:lnTo>
                  <a:pt x="52131" y="41927"/>
                </a:lnTo>
                <a:cubicBezTo>
                  <a:pt x="52139" y="41909"/>
                  <a:pt x="52165" y="41905"/>
                  <a:pt x="52190" y="41879"/>
                </a:cubicBezTo>
                <a:close/>
                <a:moveTo>
                  <a:pt x="54263" y="42839"/>
                </a:moveTo>
                <a:cubicBezTo>
                  <a:pt x="54260" y="42839"/>
                  <a:pt x="54257" y="42842"/>
                  <a:pt x="54257" y="42852"/>
                </a:cubicBezTo>
                <a:cubicBezTo>
                  <a:pt x="54277" y="42852"/>
                  <a:pt x="54270" y="42839"/>
                  <a:pt x="54263" y="42839"/>
                </a:cubicBezTo>
                <a:close/>
                <a:moveTo>
                  <a:pt x="50336" y="42882"/>
                </a:moveTo>
                <a:cubicBezTo>
                  <a:pt x="50336" y="42884"/>
                  <a:pt x="50336" y="42885"/>
                  <a:pt x="50336" y="42886"/>
                </a:cubicBezTo>
                <a:lnTo>
                  <a:pt x="50336" y="42886"/>
                </a:lnTo>
                <a:cubicBezTo>
                  <a:pt x="50336" y="42884"/>
                  <a:pt x="50336" y="42883"/>
                  <a:pt x="50336" y="42882"/>
                </a:cubicBezTo>
                <a:close/>
                <a:moveTo>
                  <a:pt x="54652" y="42275"/>
                </a:moveTo>
                <a:cubicBezTo>
                  <a:pt x="54652" y="42275"/>
                  <a:pt x="54682" y="42305"/>
                  <a:pt x="54713" y="42305"/>
                </a:cubicBezTo>
                <a:cubicBezTo>
                  <a:pt x="54713" y="42305"/>
                  <a:pt x="54734" y="42305"/>
                  <a:pt x="54741" y="42323"/>
                </a:cubicBezTo>
                <a:lnTo>
                  <a:pt x="54741" y="42323"/>
                </a:lnTo>
                <a:cubicBezTo>
                  <a:pt x="54739" y="42322"/>
                  <a:pt x="54737" y="42322"/>
                  <a:pt x="54736" y="42322"/>
                </a:cubicBezTo>
                <a:cubicBezTo>
                  <a:pt x="54733" y="42322"/>
                  <a:pt x="54733" y="42325"/>
                  <a:pt x="54743" y="42335"/>
                </a:cubicBezTo>
                <a:cubicBezTo>
                  <a:pt x="54773" y="42335"/>
                  <a:pt x="54773" y="42335"/>
                  <a:pt x="54804" y="42366"/>
                </a:cubicBezTo>
                <a:cubicBezTo>
                  <a:pt x="54804" y="42366"/>
                  <a:pt x="54834" y="42366"/>
                  <a:pt x="54834" y="42396"/>
                </a:cubicBezTo>
                <a:cubicBezTo>
                  <a:pt x="54865" y="42396"/>
                  <a:pt x="54865" y="42427"/>
                  <a:pt x="54895" y="42427"/>
                </a:cubicBezTo>
                <a:cubicBezTo>
                  <a:pt x="54895" y="42457"/>
                  <a:pt x="54895" y="42457"/>
                  <a:pt x="54895" y="42457"/>
                </a:cubicBezTo>
                <a:cubicBezTo>
                  <a:pt x="54925" y="42487"/>
                  <a:pt x="54925" y="42518"/>
                  <a:pt x="54925" y="42548"/>
                </a:cubicBezTo>
                <a:cubicBezTo>
                  <a:pt x="54925" y="42548"/>
                  <a:pt x="54925" y="42548"/>
                  <a:pt x="54925" y="42578"/>
                </a:cubicBezTo>
                <a:cubicBezTo>
                  <a:pt x="54925" y="42609"/>
                  <a:pt x="54925" y="42609"/>
                  <a:pt x="54925" y="42609"/>
                </a:cubicBezTo>
                <a:cubicBezTo>
                  <a:pt x="54925" y="42639"/>
                  <a:pt x="54925" y="42670"/>
                  <a:pt x="54925" y="42670"/>
                </a:cubicBezTo>
                <a:cubicBezTo>
                  <a:pt x="54925" y="42700"/>
                  <a:pt x="54925" y="42700"/>
                  <a:pt x="54925" y="42730"/>
                </a:cubicBezTo>
                <a:cubicBezTo>
                  <a:pt x="54925" y="42730"/>
                  <a:pt x="54895" y="42761"/>
                  <a:pt x="54895" y="42791"/>
                </a:cubicBezTo>
                <a:cubicBezTo>
                  <a:pt x="54895" y="42791"/>
                  <a:pt x="54865" y="42791"/>
                  <a:pt x="54865" y="42822"/>
                </a:cubicBezTo>
                <a:cubicBezTo>
                  <a:pt x="54865" y="42822"/>
                  <a:pt x="54865" y="42852"/>
                  <a:pt x="54834" y="42852"/>
                </a:cubicBezTo>
                <a:cubicBezTo>
                  <a:pt x="54865" y="42852"/>
                  <a:pt x="54834" y="42882"/>
                  <a:pt x="54804" y="42882"/>
                </a:cubicBezTo>
                <a:cubicBezTo>
                  <a:pt x="54804" y="42882"/>
                  <a:pt x="54804" y="42913"/>
                  <a:pt x="54773" y="42913"/>
                </a:cubicBezTo>
                <a:cubicBezTo>
                  <a:pt x="54773" y="42913"/>
                  <a:pt x="54743" y="42913"/>
                  <a:pt x="54743" y="42943"/>
                </a:cubicBezTo>
                <a:cubicBezTo>
                  <a:pt x="54743" y="42943"/>
                  <a:pt x="54713" y="42943"/>
                  <a:pt x="54713" y="42974"/>
                </a:cubicBezTo>
                <a:lnTo>
                  <a:pt x="54682" y="42974"/>
                </a:lnTo>
                <a:cubicBezTo>
                  <a:pt x="54652" y="42974"/>
                  <a:pt x="54652" y="42974"/>
                  <a:pt x="54621" y="43004"/>
                </a:cubicBezTo>
                <a:cubicBezTo>
                  <a:pt x="54632" y="42994"/>
                  <a:pt x="54632" y="42991"/>
                  <a:pt x="54628" y="42991"/>
                </a:cubicBezTo>
                <a:cubicBezTo>
                  <a:pt x="54621" y="42991"/>
                  <a:pt x="54601" y="43004"/>
                  <a:pt x="54621" y="43004"/>
                </a:cubicBezTo>
                <a:lnTo>
                  <a:pt x="54477" y="43004"/>
                </a:lnTo>
                <a:cubicBezTo>
                  <a:pt x="54466" y="42993"/>
                  <a:pt x="54453" y="42983"/>
                  <a:pt x="54439" y="42974"/>
                </a:cubicBezTo>
                <a:lnTo>
                  <a:pt x="54378" y="42974"/>
                </a:lnTo>
                <a:cubicBezTo>
                  <a:pt x="54378" y="42974"/>
                  <a:pt x="54348" y="42943"/>
                  <a:pt x="54348" y="42943"/>
                </a:cubicBezTo>
                <a:cubicBezTo>
                  <a:pt x="54344" y="42943"/>
                  <a:pt x="54341" y="42943"/>
                  <a:pt x="54338" y="42942"/>
                </a:cubicBezTo>
                <a:lnTo>
                  <a:pt x="54338" y="42942"/>
                </a:lnTo>
                <a:cubicBezTo>
                  <a:pt x="54344" y="42940"/>
                  <a:pt x="54337" y="42933"/>
                  <a:pt x="54317" y="42913"/>
                </a:cubicBezTo>
                <a:lnTo>
                  <a:pt x="54317" y="42913"/>
                </a:lnTo>
                <a:cubicBezTo>
                  <a:pt x="54317" y="42913"/>
                  <a:pt x="54317" y="42913"/>
                  <a:pt x="54317" y="42913"/>
                </a:cubicBezTo>
                <a:cubicBezTo>
                  <a:pt x="54317" y="42913"/>
                  <a:pt x="54287" y="42882"/>
                  <a:pt x="54287" y="42882"/>
                </a:cubicBezTo>
                <a:cubicBezTo>
                  <a:pt x="54287" y="42882"/>
                  <a:pt x="54287" y="42852"/>
                  <a:pt x="54257" y="42852"/>
                </a:cubicBezTo>
                <a:cubicBezTo>
                  <a:pt x="54257" y="42852"/>
                  <a:pt x="54257" y="42852"/>
                  <a:pt x="54257" y="42822"/>
                </a:cubicBezTo>
                <a:cubicBezTo>
                  <a:pt x="54257" y="42822"/>
                  <a:pt x="54226" y="42791"/>
                  <a:pt x="54226" y="42761"/>
                </a:cubicBezTo>
                <a:cubicBezTo>
                  <a:pt x="54226" y="42730"/>
                  <a:pt x="54226" y="42730"/>
                  <a:pt x="54226" y="42700"/>
                </a:cubicBezTo>
                <a:cubicBezTo>
                  <a:pt x="54196" y="42670"/>
                  <a:pt x="54196" y="42639"/>
                  <a:pt x="54196" y="42639"/>
                </a:cubicBezTo>
                <a:cubicBezTo>
                  <a:pt x="54196" y="42639"/>
                  <a:pt x="54196" y="42638"/>
                  <a:pt x="54196" y="42637"/>
                </a:cubicBezTo>
                <a:cubicBezTo>
                  <a:pt x="54196" y="42637"/>
                  <a:pt x="54196" y="42631"/>
                  <a:pt x="54196" y="42609"/>
                </a:cubicBezTo>
                <a:cubicBezTo>
                  <a:pt x="54196" y="42609"/>
                  <a:pt x="54196" y="42578"/>
                  <a:pt x="54196" y="42578"/>
                </a:cubicBezTo>
                <a:cubicBezTo>
                  <a:pt x="54196" y="42548"/>
                  <a:pt x="54196" y="42548"/>
                  <a:pt x="54196" y="42518"/>
                </a:cubicBezTo>
                <a:cubicBezTo>
                  <a:pt x="54196" y="42487"/>
                  <a:pt x="54226" y="42457"/>
                  <a:pt x="54226" y="42427"/>
                </a:cubicBezTo>
                <a:cubicBezTo>
                  <a:pt x="54226" y="42427"/>
                  <a:pt x="54257" y="42396"/>
                  <a:pt x="54257" y="42396"/>
                </a:cubicBezTo>
                <a:cubicBezTo>
                  <a:pt x="54257" y="42396"/>
                  <a:pt x="54287" y="42366"/>
                  <a:pt x="54287" y="42366"/>
                </a:cubicBezTo>
                <a:cubicBezTo>
                  <a:pt x="54317" y="42335"/>
                  <a:pt x="54317" y="42335"/>
                  <a:pt x="54348" y="42305"/>
                </a:cubicBezTo>
                <a:lnTo>
                  <a:pt x="54348" y="42305"/>
                </a:lnTo>
                <a:cubicBezTo>
                  <a:pt x="54338" y="42315"/>
                  <a:pt x="54338" y="42318"/>
                  <a:pt x="54341" y="42318"/>
                </a:cubicBezTo>
                <a:cubicBezTo>
                  <a:pt x="54348" y="42318"/>
                  <a:pt x="54368" y="42305"/>
                  <a:pt x="54348" y="42305"/>
                </a:cubicBezTo>
                <a:lnTo>
                  <a:pt x="54378" y="42305"/>
                </a:lnTo>
                <a:cubicBezTo>
                  <a:pt x="54409" y="42275"/>
                  <a:pt x="54409" y="42275"/>
                  <a:pt x="54409" y="42275"/>
                </a:cubicBezTo>
                <a:close/>
                <a:moveTo>
                  <a:pt x="50700" y="43247"/>
                </a:moveTo>
                <a:cubicBezTo>
                  <a:pt x="50700" y="43247"/>
                  <a:pt x="50715" y="43262"/>
                  <a:pt x="50724" y="43271"/>
                </a:cubicBezTo>
                <a:lnTo>
                  <a:pt x="50724" y="43271"/>
                </a:lnTo>
                <a:cubicBezTo>
                  <a:pt x="50720" y="43257"/>
                  <a:pt x="50713" y="43247"/>
                  <a:pt x="50700" y="43247"/>
                </a:cubicBezTo>
                <a:close/>
                <a:moveTo>
                  <a:pt x="29596" y="39053"/>
                </a:moveTo>
                <a:cubicBezTo>
                  <a:pt x="31062" y="40066"/>
                  <a:pt x="32478" y="41154"/>
                  <a:pt x="33869" y="42292"/>
                </a:cubicBezTo>
                <a:lnTo>
                  <a:pt x="33869" y="42292"/>
                </a:lnTo>
                <a:cubicBezTo>
                  <a:pt x="33925" y="42703"/>
                  <a:pt x="34039" y="43109"/>
                  <a:pt x="34198" y="43496"/>
                </a:cubicBezTo>
                <a:lnTo>
                  <a:pt x="34198" y="43496"/>
                </a:lnTo>
                <a:cubicBezTo>
                  <a:pt x="33705" y="43065"/>
                  <a:pt x="33206" y="42640"/>
                  <a:pt x="32700" y="42225"/>
                </a:cubicBezTo>
                <a:lnTo>
                  <a:pt x="32700" y="42225"/>
                </a:lnTo>
                <a:cubicBezTo>
                  <a:pt x="32682" y="42201"/>
                  <a:pt x="32659" y="42181"/>
                  <a:pt x="32630" y="42168"/>
                </a:cubicBezTo>
                <a:lnTo>
                  <a:pt x="32630" y="42168"/>
                </a:lnTo>
                <a:cubicBezTo>
                  <a:pt x="31598" y="41322"/>
                  <a:pt x="30537" y="40513"/>
                  <a:pt x="29443" y="39752"/>
                </a:cubicBezTo>
                <a:lnTo>
                  <a:pt x="29443" y="39752"/>
                </a:lnTo>
                <a:cubicBezTo>
                  <a:pt x="29497" y="39734"/>
                  <a:pt x="29551" y="39714"/>
                  <a:pt x="29606" y="39691"/>
                </a:cubicBezTo>
                <a:cubicBezTo>
                  <a:pt x="29667" y="39661"/>
                  <a:pt x="29727" y="39569"/>
                  <a:pt x="29697" y="39478"/>
                </a:cubicBezTo>
                <a:cubicBezTo>
                  <a:pt x="29668" y="39335"/>
                  <a:pt x="29635" y="39193"/>
                  <a:pt x="29596" y="39053"/>
                </a:cubicBezTo>
                <a:close/>
                <a:moveTo>
                  <a:pt x="89712" y="33994"/>
                </a:moveTo>
                <a:cubicBezTo>
                  <a:pt x="89739" y="34241"/>
                  <a:pt x="89653" y="34499"/>
                  <a:pt x="89546" y="34767"/>
                </a:cubicBezTo>
                <a:cubicBezTo>
                  <a:pt x="89303" y="35344"/>
                  <a:pt x="89029" y="35861"/>
                  <a:pt x="88756" y="36408"/>
                </a:cubicBezTo>
                <a:cubicBezTo>
                  <a:pt x="87494" y="38752"/>
                  <a:pt x="85846" y="40888"/>
                  <a:pt x="83870" y="42669"/>
                </a:cubicBezTo>
                <a:lnTo>
                  <a:pt x="83870" y="42669"/>
                </a:lnTo>
                <a:cubicBezTo>
                  <a:pt x="83817" y="42628"/>
                  <a:pt x="83764" y="42587"/>
                  <a:pt x="83710" y="42548"/>
                </a:cubicBezTo>
                <a:cubicBezTo>
                  <a:pt x="82488" y="41631"/>
                  <a:pt x="80967" y="41227"/>
                  <a:pt x="79469" y="41227"/>
                </a:cubicBezTo>
                <a:cubicBezTo>
                  <a:pt x="79179" y="41227"/>
                  <a:pt x="78890" y="41242"/>
                  <a:pt x="78604" y="41271"/>
                </a:cubicBezTo>
                <a:cubicBezTo>
                  <a:pt x="76530" y="41452"/>
                  <a:pt x="74545" y="42345"/>
                  <a:pt x="72855" y="43482"/>
                </a:cubicBezTo>
                <a:lnTo>
                  <a:pt x="72855" y="43482"/>
                </a:lnTo>
                <a:cubicBezTo>
                  <a:pt x="72846" y="43485"/>
                  <a:pt x="72837" y="43488"/>
                  <a:pt x="72828" y="43490"/>
                </a:cubicBezTo>
                <a:cubicBezTo>
                  <a:pt x="72790" y="43507"/>
                  <a:pt x="72764" y="43531"/>
                  <a:pt x="72748" y="43559"/>
                </a:cubicBezTo>
                <a:lnTo>
                  <a:pt x="72748" y="43559"/>
                </a:lnTo>
                <a:cubicBezTo>
                  <a:pt x="72119" y="43416"/>
                  <a:pt x="71490" y="43279"/>
                  <a:pt x="70861" y="43128"/>
                </a:cubicBezTo>
                <a:lnTo>
                  <a:pt x="70861" y="43128"/>
                </a:lnTo>
                <a:cubicBezTo>
                  <a:pt x="70819" y="43066"/>
                  <a:pt x="70776" y="43005"/>
                  <a:pt x="70731" y="42943"/>
                </a:cubicBezTo>
                <a:cubicBezTo>
                  <a:pt x="70440" y="42594"/>
                  <a:pt x="70149" y="42244"/>
                  <a:pt x="69751" y="42002"/>
                </a:cubicBezTo>
                <a:lnTo>
                  <a:pt x="69751" y="42002"/>
                </a:lnTo>
                <a:cubicBezTo>
                  <a:pt x="69671" y="41795"/>
                  <a:pt x="69578" y="41592"/>
                  <a:pt x="69468" y="41397"/>
                </a:cubicBezTo>
                <a:lnTo>
                  <a:pt x="69468" y="41397"/>
                </a:lnTo>
                <a:cubicBezTo>
                  <a:pt x="70760" y="40822"/>
                  <a:pt x="72051" y="40242"/>
                  <a:pt x="73287" y="39554"/>
                </a:cubicBezTo>
                <a:lnTo>
                  <a:pt x="73287" y="39554"/>
                </a:lnTo>
                <a:cubicBezTo>
                  <a:pt x="74290" y="40025"/>
                  <a:pt x="75395" y="40269"/>
                  <a:pt x="76517" y="40269"/>
                </a:cubicBezTo>
                <a:cubicBezTo>
                  <a:pt x="76746" y="40269"/>
                  <a:pt x="76976" y="40258"/>
                  <a:pt x="77205" y="40238"/>
                </a:cubicBezTo>
                <a:cubicBezTo>
                  <a:pt x="77844" y="40177"/>
                  <a:pt x="78604" y="40086"/>
                  <a:pt x="79090" y="39661"/>
                </a:cubicBezTo>
                <a:cubicBezTo>
                  <a:pt x="79476" y="39351"/>
                  <a:pt x="79666" y="38868"/>
                  <a:pt x="79530" y="38413"/>
                </a:cubicBezTo>
                <a:lnTo>
                  <a:pt x="79530" y="38413"/>
                </a:lnTo>
                <a:cubicBezTo>
                  <a:pt x="80565" y="38014"/>
                  <a:pt x="81557" y="37394"/>
                  <a:pt x="82221" y="36499"/>
                </a:cubicBezTo>
                <a:cubicBezTo>
                  <a:pt x="82403" y="36240"/>
                  <a:pt x="82561" y="35953"/>
                  <a:pt x="82686" y="35650"/>
                </a:cubicBezTo>
                <a:lnTo>
                  <a:pt x="82686" y="35650"/>
                </a:lnTo>
                <a:cubicBezTo>
                  <a:pt x="82693" y="35650"/>
                  <a:pt x="82700" y="35649"/>
                  <a:pt x="82707" y="35648"/>
                </a:cubicBezTo>
                <a:lnTo>
                  <a:pt x="89668" y="34007"/>
                </a:lnTo>
                <a:cubicBezTo>
                  <a:pt x="89684" y="34005"/>
                  <a:pt x="89699" y="34000"/>
                  <a:pt x="89712" y="33994"/>
                </a:cubicBezTo>
                <a:close/>
                <a:moveTo>
                  <a:pt x="50336" y="42882"/>
                </a:moveTo>
                <a:cubicBezTo>
                  <a:pt x="50336" y="42882"/>
                  <a:pt x="50336" y="42882"/>
                  <a:pt x="50336" y="42882"/>
                </a:cubicBezTo>
                <a:lnTo>
                  <a:pt x="50336" y="42882"/>
                </a:lnTo>
                <a:cubicBezTo>
                  <a:pt x="50336" y="42882"/>
                  <a:pt x="50354" y="42901"/>
                  <a:pt x="50362" y="42909"/>
                </a:cubicBezTo>
                <a:lnTo>
                  <a:pt x="50362" y="42909"/>
                </a:lnTo>
                <a:cubicBezTo>
                  <a:pt x="50352" y="42906"/>
                  <a:pt x="50338" y="42899"/>
                  <a:pt x="50336" y="42886"/>
                </a:cubicBezTo>
                <a:lnTo>
                  <a:pt x="50336" y="42886"/>
                </a:lnTo>
                <a:cubicBezTo>
                  <a:pt x="50337" y="42894"/>
                  <a:pt x="50342" y="42913"/>
                  <a:pt x="50366" y="42913"/>
                </a:cubicBezTo>
                <a:cubicBezTo>
                  <a:pt x="50396" y="42913"/>
                  <a:pt x="50427" y="42913"/>
                  <a:pt x="50457" y="42943"/>
                </a:cubicBezTo>
                <a:lnTo>
                  <a:pt x="50488" y="42943"/>
                </a:lnTo>
                <a:cubicBezTo>
                  <a:pt x="50518" y="42974"/>
                  <a:pt x="50518" y="42974"/>
                  <a:pt x="50548" y="43004"/>
                </a:cubicBezTo>
                <a:cubicBezTo>
                  <a:pt x="50548" y="43004"/>
                  <a:pt x="50579" y="43034"/>
                  <a:pt x="50579" y="43034"/>
                </a:cubicBezTo>
                <a:cubicBezTo>
                  <a:pt x="50609" y="43065"/>
                  <a:pt x="50609" y="43065"/>
                  <a:pt x="50640" y="43095"/>
                </a:cubicBezTo>
                <a:cubicBezTo>
                  <a:pt x="50640" y="43095"/>
                  <a:pt x="50640" y="43117"/>
                  <a:pt x="50658" y="43124"/>
                </a:cubicBezTo>
                <a:lnTo>
                  <a:pt x="50658" y="43124"/>
                </a:lnTo>
                <a:cubicBezTo>
                  <a:pt x="50656" y="43120"/>
                  <a:pt x="50656" y="43117"/>
                  <a:pt x="50658" y="43117"/>
                </a:cubicBezTo>
                <a:lnTo>
                  <a:pt x="50658" y="43117"/>
                </a:lnTo>
                <a:cubicBezTo>
                  <a:pt x="50659" y="43120"/>
                  <a:pt x="50661" y="43122"/>
                  <a:pt x="50662" y="43125"/>
                </a:cubicBezTo>
                <a:lnTo>
                  <a:pt x="50662" y="43125"/>
                </a:lnTo>
                <a:cubicBezTo>
                  <a:pt x="50664" y="43125"/>
                  <a:pt x="50667" y="43126"/>
                  <a:pt x="50670" y="43126"/>
                </a:cubicBezTo>
                <a:cubicBezTo>
                  <a:pt x="50670" y="43131"/>
                  <a:pt x="50669" y="43134"/>
                  <a:pt x="50667" y="43134"/>
                </a:cubicBezTo>
                <a:lnTo>
                  <a:pt x="50667" y="43134"/>
                </a:lnTo>
                <a:cubicBezTo>
                  <a:pt x="50666" y="43131"/>
                  <a:pt x="50664" y="43128"/>
                  <a:pt x="50662" y="43125"/>
                </a:cubicBezTo>
                <a:lnTo>
                  <a:pt x="50662" y="43125"/>
                </a:lnTo>
                <a:cubicBezTo>
                  <a:pt x="50661" y="43125"/>
                  <a:pt x="50659" y="43124"/>
                  <a:pt x="50658" y="43124"/>
                </a:cubicBezTo>
                <a:lnTo>
                  <a:pt x="50658" y="43124"/>
                </a:lnTo>
                <a:cubicBezTo>
                  <a:pt x="50660" y="43128"/>
                  <a:pt x="50664" y="43134"/>
                  <a:pt x="50667" y="43134"/>
                </a:cubicBezTo>
                <a:cubicBezTo>
                  <a:pt x="50667" y="43134"/>
                  <a:pt x="50667" y="43134"/>
                  <a:pt x="50667" y="43134"/>
                </a:cubicBezTo>
                <a:lnTo>
                  <a:pt x="50667" y="43134"/>
                </a:lnTo>
                <a:cubicBezTo>
                  <a:pt x="50669" y="43138"/>
                  <a:pt x="50671" y="43141"/>
                  <a:pt x="50673" y="43145"/>
                </a:cubicBezTo>
                <a:lnTo>
                  <a:pt x="50673" y="43145"/>
                </a:lnTo>
                <a:cubicBezTo>
                  <a:pt x="50681" y="43169"/>
                  <a:pt x="50700" y="43193"/>
                  <a:pt x="50700" y="43217"/>
                </a:cubicBezTo>
                <a:cubicBezTo>
                  <a:pt x="50700" y="43217"/>
                  <a:pt x="50700" y="43247"/>
                  <a:pt x="50700" y="43247"/>
                </a:cubicBezTo>
                <a:cubicBezTo>
                  <a:pt x="50731" y="43247"/>
                  <a:pt x="50731" y="43247"/>
                  <a:pt x="50731" y="43278"/>
                </a:cubicBezTo>
                <a:cubicBezTo>
                  <a:pt x="50731" y="43278"/>
                  <a:pt x="50728" y="43275"/>
                  <a:pt x="50724" y="43271"/>
                </a:cubicBezTo>
                <a:lnTo>
                  <a:pt x="50724" y="43271"/>
                </a:lnTo>
                <a:cubicBezTo>
                  <a:pt x="50731" y="43292"/>
                  <a:pt x="50731" y="43320"/>
                  <a:pt x="50731" y="43338"/>
                </a:cubicBezTo>
                <a:cubicBezTo>
                  <a:pt x="50731" y="43338"/>
                  <a:pt x="50731" y="43369"/>
                  <a:pt x="50731" y="43369"/>
                </a:cubicBezTo>
                <a:cubicBezTo>
                  <a:pt x="50731" y="43399"/>
                  <a:pt x="50731" y="43430"/>
                  <a:pt x="50731" y="43460"/>
                </a:cubicBezTo>
                <a:cubicBezTo>
                  <a:pt x="50731" y="43460"/>
                  <a:pt x="50731" y="43490"/>
                  <a:pt x="50700" y="43490"/>
                </a:cubicBezTo>
                <a:cubicBezTo>
                  <a:pt x="50700" y="43521"/>
                  <a:pt x="50700" y="43521"/>
                  <a:pt x="50700" y="43551"/>
                </a:cubicBezTo>
                <a:cubicBezTo>
                  <a:pt x="50700" y="43541"/>
                  <a:pt x="50700" y="43538"/>
                  <a:pt x="50699" y="43538"/>
                </a:cubicBezTo>
                <a:cubicBezTo>
                  <a:pt x="50697" y="43538"/>
                  <a:pt x="50690" y="43551"/>
                  <a:pt x="50670" y="43551"/>
                </a:cubicBezTo>
                <a:cubicBezTo>
                  <a:pt x="50670" y="43582"/>
                  <a:pt x="50640" y="43612"/>
                  <a:pt x="50640" y="43642"/>
                </a:cubicBezTo>
                <a:cubicBezTo>
                  <a:pt x="50640" y="43627"/>
                  <a:pt x="50640" y="43620"/>
                  <a:pt x="50636" y="43620"/>
                </a:cubicBezTo>
                <a:cubicBezTo>
                  <a:pt x="50632" y="43620"/>
                  <a:pt x="50624" y="43627"/>
                  <a:pt x="50609" y="43642"/>
                </a:cubicBezTo>
                <a:cubicBezTo>
                  <a:pt x="50609" y="43642"/>
                  <a:pt x="50579" y="43673"/>
                  <a:pt x="50579" y="43673"/>
                </a:cubicBezTo>
                <a:lnTo>
                  <a:pt x="50548" y="43673"/>
                </a:lnTo>
                <a:cubicBezTo>
                  <a:pt x="50548" y="43673"/>
                  <a:pt x="50518" y="43703"/>
                  <a:pt x="50548" y="43703"/>
                </a:cubicBezTo>
                <a:lnTo>
                  <a:pt x="50518" y="43703"/>
                </a:lnTo>
                <a:cubicBezTo>
                  <a:pt x="50488" y="43734"/>
                  <a:pt x="50457" y="43734"/>
                  <a:pt x="50427" y="43734"/>
                </a:cubicBezTo>
                <a:cubicBezTo>
                  <a:pt x="50457" y="43734"/>
                  <a:pt x="50396" y="43734"/>
                  <a:pt x="50396" y="43764"/>
                </a:cubicBezTo>
                <a:lnTo>
                  <a:pt x="50153" y="43764"/>
                </a:lnTo>
                <a:cubicBezTo>
                  <a:pt x="50123" y="43734"/>
                  <a:pt x="50092" y="43734"/>
                  <a:pt x="50092" y="43734"/>
                </a:cubicBezTo>
                <a:cubicBezTo>
                  <a:pt x="50062" y="43734"/>
                  <a:pt x="50062" y="43734"/>
                  <a:pt x="50032" y="43703"/>
                </a:cubicBezTo>
                <a:cubicBezTo>
                  <a:pt x="50001" y="43703"/>
                  <a:pt x="50001" y="43673"/>
                  <a:pt x="49971" y="43673"/>
                </a:cubicBezTo>
                <a:cubicBezTo>
                  <a:pt x="49971" y="43673"/>
                  <a:pt x="49971" y="43673"/>
                  <a:pt x="49971" y="43654"/>
                </a:cubicBezTo>
                <a:lnTo>
                  <a:pt x="49971" y="43654"/>
                </a:lnTo>
                <a:cubicBezTo>
                  <a:pt x="49973" y="43655"/>
                  <a:pt x="49976" y="43656"/>
                  <a:pt x="49978" y="43656"/>
                </a:cubicBezTo>
                <a:cubicBezTo>
                  <a:pt x="49981" y="43656"/>
                  <a:pt x="49981" y="43652"/>
                  <a:pt x="49971" y="43642"/>
                </a:cubicBezTo>
                <a:cubicBezTo>
                  <a:pt x="49958" y="43630"/>
                  <a:pt x="49943" y="43618"/>
                  <a:pt x="49926" y="43609"/>
                </a:cubicBezTo>
                <a:lnTo>
                  <a:pt x="49926" y="43609"/>
                </a:lnTo>
                <a:cubicBezTo>
                  <a:pt x="49921" y="43599"/>
                  <a:pt x="49916" y="43590"/>
                  <a:pt x="49910" y="43582"/>
                </a:cubicBezTo>
                <a:cubicBezTo>
                  <a:pt x="49910" y="43582"/>
                  <a:pt x="49910" y="43582"/>
                  <a:pt x="49910" y="43551"/>
                </a:cubicBezTo>
                <a:cubicBezTo>
                  <a:pt x="49880" y="43551"/>
                  <a:pt x="49880" y="43521"/>
                  <a:pt x="49880" y="43521"/>
                </a:cubicBezTo>
                <a:cubicBezTo>
                  <a:pt x="49880" y="43521"/>
                  <a:pt x="49880" y="43512"/>
                  <a:pt x="49880" y="43503"/>
                </a:cubicBezTo>
                <a:cubicBezTo>
                  <a:pt x="49880" y="43503"/>
                  <a:pt x="49880" y="43481"/>
                  <a:pt x="49880" y="43460"/>
                </a:cubicBezTo>
                <a:cubicBezTo>
                  <a:pt x="49880" y="43460"/>
                  <a:pt x="49849" y="43460"/>
                  <a:pt x="49849" y="43430"/>
                </a:cubicBezTo>
                <a:cubicBezTo>
                  <a:pt x="49849" y="43430"/>
                  <a:pt x="49849" y="43399"/>
                  <a:pt x="49849" y="43399"/>
                </a:cubicBezTo>
                <a:cubicBezTo>
                  <a:pt x="49849" y="43369"/>
                  <a:pt x="49849" y="43338"/>
                  <a:pt x="49849" y="43308"/>
                </a:cubicBezTo>
                <a:cubicBezTo>
                  <a:pt x="49849" y="43308"/>
                  <a:pt x="49880" y="43278"/>
                  <a:pt x="49880" y="43278"/>
                </a:cubicBezTo>
                <a:cubicBezTo>
                  <a:pt x="49880" y="43278"/>
                  <a:pt x="49880" y="43247"/>
                  <a:pt x="49880" y="43247"/>
                </a:cubicBezTo>
                <a:cubicBezTo>
                  <a:pt x="49880" y="43247"/>
                  <a:pt x="49880" y="43217"/>
                  <a:pt x="49910" y="43186"/>
                </a:cubicBezTo>
                <a:cubicBezTo>
                  <a:pt x="49910" y="43167"/>
                  <a:pt x="49910" y="43148"/>
                  <a:pt x="49918" y="43136"/>
                </a:cubicBezTo>
                <a:lnTo>
                  <a:pt x="49918" y="43136"/>
                </a:lnTo>
                <a:cubicBezTo>
                  <a:pt x="49917" y="43138"/>
                  <a:pt x="49918" y="43139"/>
                  <a:pt x="49920" y="43139"/>
                </a:cubicBezTo>
                <a:cubicBezTo>
                  <a:pt x="49924" y="43139"/>
                  <a:pt x="49930" y="43136"/>
                  <a:pt x="49940" y="43126"/>
                </a:cubicBezTo>
                <a:cubicBezTo>
                  <a:pt x="49940" y="43126"/>
                  <a:pt x="49940" y="43095"/>
                  <a:pt x="49940" y="43095"/>
                </a:cubicBezTo>
                <a:cubicBezTo>
                  <a:pt x="49940" y="43095"/>
                  <a:pt x="49940" y="43095"/>
                  <a:pt x="49971" y="43065"/>
                </a:cubicBezTo>
                <a:cubicBezTo>
                  <a:pt x="49971" y="43065"/>
                  <a:pt x="50001" y="43034"/>
                  <a:pt x="50001" y="43004"/>
                </a:cubicBezTo>
                <a:cubicBezTo>
                  <a:pt x="50032" y="43004"/>
                  <a:pt x="50032" y="42974"/>
                  <a:pt x="50032" y="42974"/>
                </a:cubicBezTo>
                <a:cubicBezTo>
                  <a:pt x="50062" y="42974"/>
                  <a:pt x="50062" y="42974"/>
                  <a:pt x="50062" y="42943"/>
                </a:cubicBezTo>
                <a:lnTo>
                  <a:pt x="50092" y="42943"/>
                </a:lnTo>
                <a:cubicBezTo>
                  <a:pt x="50092" y="42943"/>
                  <a:pt x="50123" y="42913"/>
                  <a:pt x="50153" y="42913"/>
                </a:cubicBezTo>
                <a:lnTo>
                  <a:pt x="50184" y="42913"/>
                </a:lnTo>
                <a:cubicBezTo>
                  <a:pt x="50214" y="42882"/>
                  <a:pt x="50244" y="42882"/>
                  <a:pt x="50275" y="42882"/>
                </a:cubicBezTo>
                <a:close/>
                <a:moveTo>
                  <a:pt x="47387" y="43126"/>
                </a:moveTo>
                <a:cubicBezTo>
                  <a:pt x="47418" y="43156"/>
                  <a:pt x="47448" y="43156"/>
                  <a:pt x="47478" y="43156"/>
                </a:cubicBezTo>
                <a:cubicBezTo>
                  <a:pt x="47478" y="43156"/>
                  <a:pt x="47509" y="43186"/>
                  <a:pt x="47509" y="43186"/>
                </a:cubicBezTo>
                <a:lnTo>
                  <a:pt x="47539" y="43186"/>
                </a:lnTo>
                <a:cubicBezTo>
                  <a:pt x="47570" y="43217"/>
                  <a:pt x="47630" y="43247"/>
                  <a:pt x="47661" y="43308"/>
                </a:cubicBezTo>
                <a:cubicBezTo>
                  <a:pt x="47661" y="43293"/>
                  <a:pt x="47661" y="43285"/>
                  <a:pt x="47665" y="43285"/>
                </a:cubicBezTo>
                <a:cubicBezTo>
                  <a:pt x="47668" y="43285"/>
                  <a:pt x="47676" y="43293"/>
                  <a:pt x="47691" y="43308"/>
                </a:cubicBezTo>
                <a:cubicBezTo>
                  <a:pt x="47691" y="43308"/>
                  <a:pt x="47691" y="43338"/>
                  <a:pt x="47722" y="43338"/>
                </a:cubicBezTo>
                <a:cubicBezTo>
                  <a:pt x="47722" y="43338"/>
                  <a:pt x="47722" y="43369"/>
                  <a:pt x="47722" y="43369"/>
                </a:cubicBezTo>
                <a:cubicBezTo>
                  <a:pt x="47746" y="43369"/>
                  <a:pt x="47751" y="43408"/>
                  <a:pt x="47752" y="43408"/>
                </a:cubicBezTo>
                <a:cubicBezTo>
                  <a:pt x="47752" y="43408"/>
                  <a:pt x="47752" y="43405"/>
                  <a:pt x="47752" y="43399"/>
                </a:cubicBezTo>
                <a:cubicBezTo>
                  <a:pt x="47752" y="43407"/>
                  <a:pt x="47752" y="43418"/>
                  <a:pt x="47752" y="43430"/>
                </a:cubicBezTo>
                <a:cubicBezTo>
                  <a:pt x="47782" y="43430"/>
                  <a:pt x="47782" y="43430"/>
                  <a:pt x="47782" y="43460"/>
                </a:cubicBezTo>
                <a:cubicBezTo>
                  <a:pt x="47782" y="43460"/>
                  <a:pt x="47782" y="43490"/>
                  <a:pt x="47782" y="43490"/>
                </a:cubicBezTo>
                <a:cubicBezTo>
                  <a:pt x="47782" y="43490"/>
                  <a:pt x="47813" y="43490"/>
                  <a:pt x="47813" y="43521"/>
                </a:cubicBezTo>
                <a:cubicBezTo>
                  <a:pt x="47813" y="43551"/>
                  <a:pt x="47813" y="43582"/>
                  <a:pt x="47813" y="43612"/>
                </a:cubicBezTo>
                <a:cubicBezTo>
                  <a:pt x="47813" y="43642"/>
                  <a:pt x="47813" y="43642"/>
                  <a:pt x="47813" y="43673"/>
                </a:cubicBezTo>
                <a:cubicBezTo>
                  <a:pt x="47813" y="43673"/>
                  <a:pt x="47813" y="43703"/>
                  <a:pt x="47813" y="43703"/>
                </a:cubicBezTo>
                <a:cubicBezTo>
                  <a:pt x="47813" y="43693"/>
                  <a:pt x="47813" y="43690"/>
                  <a:pt x="47812" y="43690"/>
                </a:cubicBezTo>
                <a:cubicBezTo>
                  <a:pt x="47809" y="43690"/>
                  <a:pt x="47803" y="43703"/>
                  <a:pt x="47782" y="43703"/>
                </a:cubicBezTo>
                <a:cubicBezTo>
                  <a:pt x="47782" y="43734"/>
                  <a:pt x="47782" y="43764"/>
                  <a:pt x="47752" y="43794"/>
                </a:cubicBezTo>
                <a:cubicBezTo>
                  <a:pt x="47752" y="43801"/>
                  <a:pt x="47754" y="43803"/>
                  <a:pt x="47756" y="43803"/>
                </a:cubicBezTo>
                <a:cubicBezTo>
                  <a:pt x="47759" y="43803"/>
                  <a:pt x="47765" y="43796"/>
                  <a:pt x="47765" y="43796"/>
                </a:cubicBezTo>
                <a:lnTo>
                  <a:pt x="47765" y="43796"/>
                </a:lnTo>
                <a:cubicBezTo>
                  <a:pt x="47766" y="43796"/>
                  <a:pt x="47763" y="43802"/>
                  <a:pt x="47752" y="43825"/>
                </a:cubicBezTo>
                <a:cubicBezTo>
                  <a:pt x="47752" y="43825"/>
                  <a:pt x="47752" y="43825"/>
                  <a:pt x="47722" y="43855"/>
                </a:cubicBezTo>
                <a:cubicBezTo>
                  <a:pt x="47722" y="43881"/>
                  <a:pt x="47699" y="43885"/>
                  <a:pt x="47674" y="43904"/>
                </a:cubicBezTo>
                <a:lnTo>
                  <a:pt x="47674" y="43904"/>
                </a:lnTo>
                <a:cubicBezTo>
                  <a:pt x="47674" y="43904"/>
                  <a:pt x="47674" y="43903"/>
                  <a:pt x="47674" y="43903"/>
                </a:cubicBezTo>
                <a:lnTo>
                  <a:pt x="47674" y="43903"/>
                </a:lnTo>
                <a:cubicBezTo>
                  <a:pt x="47673" y="43903"/>
                  <a:pt x="47670" y="43907"/>
                  <a:pt x="47661" y="43916"/>
                </a:cubicBezTo>
                <a:cubicBezTo>
                  <a:pt x="47665" y="43911"/>
                  <a:pt x="47670" y="43908"/>
                  <a:pt x="47674" y="43904"/>
                </a:cubicBezTo>
                <a:lnTo>
                  <a:pt x="47674" y="43904"/>
                </a:lnTo>
                <a:cubicBezTo>
                  <a:pt x="47672" y="43909"/>
                  <a:pt x="47661" y="43927"/>
                  <a:pt x="47661" y="43946"/>
                </a:cubicBezTo>
                <a:cubicBezTo>
                  <a:pt x="47661" y="43946"/>
                  <a:pt x="47630" y="43946"/>
                  <a:pt x="47630" y="43977"/>
                </a:cubicBezTo>
                <a:cubicBezTo>
                  <a:pt x="47600" y="43977"/>
                  <a:pt x="47570" y="44007"/>
                  <a:pt x="47539" y="44037"/>
                </a:cubicBezTo>
                <a:cubicBezTo>
                  <a:pt x="47549" y="44027"/>
                  <a:pt x="47553" y="44024"/>
                  <a:pt x="47552" y="44024"/>
                </a:cubicBezTo>
                <a:cubicBezTo>
                  <a:pt x="47549" y="44024"/>
                  <a:pt x="47529" y="44037"/>
                  <a:pt x="47509" y="44037"/>
                </a:cubicBezTo>
                <a:cubicBezTo>
                  <a:pt x="47509" y="44037"/>
                  <a:pt x="47478" y="44068"/>
                  <a:pt x="47478" y="44068"/>
                </a:cubicBezTo>
                <a:lnTo>
                  <a:pt x="47418" y="44068"/>
                </a:lnTo>
                <a:cubicBezTo>
                  <a:pt x="47418" y="44098"/>
                  <a:pt x="47387" y="44098"/>
                  <a:pt x="47418" y="44098"/>
                </a:cubicBezTo>
                <a:lnTo>
                  <a:pt x="47174" y="44098"/>
                </a:lnTo>
                <a:cubicBezTo>
                  <a:pt x="47149" y="44098"/>
                  <a:pt x="47123" y="44076"/>
                  <a:pt x="47079" y="44070"/>
                </a:cubicBezTo>
                <a:lnTo>
                  <a:pt x="47079" y="44070"/>
                </a:lnTo>
                <a:cubicBezTo>
                  <a:pt x="47071" y="44058"/>
                  <a:pt x="47062" y="44047"/>
                  <a:pt x="47053" y="44037"/>
                </a:cubicBezTo>
                <a:cubicBezTo>
                  <a:pt x="47022" y="44037"/>
                  <a:pt x="47022" y="44037"/>
                  <a:pt x="46992" y="44007"/>
                </a:cubicBezTo>
                <a:cubicBezTo>
                  <a:pt x="46992" y="44007"/>
                  <a:pt x="46983" y="43998"/>
                  <a:pt x="46974" y="43995"/>
                </a:cubicBezTo>
                <a:lnTo>
                  <a:pt x="46974" y="43995"/>
                </a:lnTo>
                <a:cubicBezTo>
                  <a:pt x="46971" y="43986"/>
                  <a:pt x="46962" y="43977"/>
                  <a:pt x="46962" y="43977"/>
                </a:cubicBezTo>
                <a:cubicBezTo>
                  <a:pt x="46931" y="43946"/>
                  <a:pt x="46931" y="43946"/>
                  <a:pt x="46931" y="43946"/>
                </a:cubicBezTo>
                <a:cubicBezTo>
                  <a:pt x="46901" y="43916"/>
                  <a:pt x="46901" y="43916"/>
                  <a:pt x="46901" y="43885"/>
                </a:cubicBezTo>
                <a:cubicBezTo>
                  <a:pt x="46870" y="43855"/>
                  <a:pt x="46870" y="43825"/>
                  <a:pt x="46840" y="43794"/>
                </a:cubicBezTo>
                <a:cubicBezTo>
                  <a:pt x="46840" y="43794"/>
                  <a:pt x="46840" y="43764"/>
                  <a:pt x="46840" y="43764"/>
                </a:cubicBezTo>
                <a:cubicBezTo>
                  <a:pt x="46840" y="43764"/>
                  <a:pt x="46840" y="43734"/>
                  <a:pt x="46840" y="43734"/>
                </a:cubicBezTo>
                <a:cubicBezTo>
                  <a:pt x="46840" y="43703"/>
                  <a:pt x="46840" y="43703"/>
                  <a:pt x="46840" y="43673"/>
                </a:cubicBezTo>
                <a:cubicBezTo>
                  <a:pt x="46840" y="43673"/>
                  <a:pt x="46840" y="43661"/>
                  <a:pt x="46840" y="43651"/>
                </a:cubicBezTo>
                <a:cubicBezTo>
                  <a:pt x="46840" y="43651"/>
                  <a:pt x="46840" y="43612"/>
                  <a:pt x="46840" y="43612"/>
                </a:cubicBezTo>
                <a:cubicBezTo>
                  <a:pt x="46840" y="43582"/>
                  <a:pt x="46840" y="43582"/>
                  <a:pt x="46840" y="43551"/>
                </a:cubicBezTo>
                <a:cubicBezTo>
                  <a:pt x="46840" y="43525"/>
                  <a:pt x="46840" y="43499"/>
                  <a:pt x="46840" y="43473"/>
                </a:cubicBezTo>
                <a:cubicBezTo>
                  <a:pt x="46840" y="43473"/>
                  <a:pt x="46840" y="43451"/>
                  <a:pt x="46840" y="43430"/>
                </a:cubicBezTo>
                <a:cubicBezTo>
                  <a:pt x="46870" y="43430"/>
                  <a:pt x="46870" y="43399"/>
                  <a:pt x="46870" y="43399"/>
                </a:cubicBezTo>
                <a:cubicBezTo>
                  <a:pt x="46870" y="43369"/>
                  <a:pt x="46870" y="43369"/>
                  <a:pt x="46901" y="43338"/>
                </a:cubicBezTo>
                <a:cubicBezTo>
                  <a:pt x="46901" y="43308"/>
                  <a:pt x="46931" y="43278"/>
                  <a:pt x="46962" y="43247"/>
                </a:cubicBezTo>
                <a:cubicBezTo>
                  <a:pt x="46962" y="43247"/>
                  <a:pt x="46992" y="43217"/>
                  <a:pt x="46992" y="43217"/>
                </a:cubicBezTo>
                <a:cubicBezTo>
                  <a:pt x="47022" y="43186"/>
                  <a:pt x="47022" y="43186"/>
                  <a:pt x="47022" y="43186"/>
                </a:cubicBezTo>
                <a:cubicBezTo>
                  <a:pt x="47053" y="43186"/>
                  <a:pt x="47053" y="43186"/>
                  <a:pt x="47053" y="43156"/>
                </a:cubicBezTo>
                <a:cubicBezTo>
                  <a:pt x="47083" y="43156"/>
                  <a:pt x="47114" y="43156"/>
                  <a:pt x="47144" y="43126"/>
                </a:cubicBezTo>
                <a:close/>
                <a:moveTo>
                  <a:pt x="52540" y="42927"/>
                </a:moveTo>
                <a:lnTo>
                  <a:pt x="52540" y="42927"/>
                </a:lnTo>
                <a:cubicBezTo>
                  <a:pt x="52563" y="43386"/>
                  <a:pt x="52580" y="43859"/>
                  <a:pt x="52554" y="44311"/>
                </a:cubicBezTo>
                <a:cubicBezTo>
                  <a:pt x="52550" y="44399"/>
                  <a:pt x="52543" y="44488"/>
                  <a:pt x="52535" y="44577"/>
                </a:cubicBezTo>
                <a:lnTo>
                  <a:pt x="52535" y="44577"/>
                </a:lnTo>
                <a:cubicBezTo>
                  <a:pt x="52487" y="44042"/>
                  <a:pt x="52443" y="43508"/>
                  <a:pt x="52408" y="42965"/>
                </a:cubicBezTo>
                <a:lnTo>
                  <a:pt x="52408" y="42965"/>
                </a:lnTo>
                <a:cubicBezTo>
                  <a:pt x="52453" y="42957"/>
                  <a:pt x="52497" y="42944"/>
                  <a:pt x="52540" y="42927"/>
                </a:cubicBezTo>
                <a:close/>
                <a:moveTo>
                  <a:pt x="48034" y="44043"/>
                </a:moveTo>
                <a:cubicBezTo>
                  <a:pt x="48049" y="44053"/>
                  <a:pt x="48066" y="44062"/>
                  <a:pt x="48086" y="44068"/>
                </a:cubicBezTo>
                <a:cubicBezTo>
                  <a:pt x="48299" y="44159"/>
                  <a:pt x="48542" y="44250"/>
                  <a:pt x="48694" y="44341"/>
                </a:cubicBezTo>
                <a:cubicBezTo>
                  <a:pt x="48826" y="44435"/>
                  <a:pt x="48946" y="44529"/>
                  <a:pt x="49061" y="44623"/>
                </a:cubicBezTo>
                <a:lnTo>
                  <a:pt x="49061" y="44623"/>
                </a:lnTo>
                <a:cubicBezTo>
                  <a:pt x="49039" y="44637"/>
                  <a:pt x="49018" y="44653"/>
                  <a:pt x="48998" y="44670"/>
                </a:cubicBezTo>
                <a:lnTo>
                  <a:pt x="48998" y="44670"/>
                </a:lnTo>
                <a:cubicBezTo>
                  <a:pt x="48975" y="44638"/>
                  <a:pt x="48944" y="44609"/>
                  <a:pt x="48907" y="44585"/>
                </a:cubicBezTo>
                <a:cubicBezTo>
                  <a:pt x="48608" y="44435"/>
                  <a:pt x="48308" y="44265"/>
                  <a:pt x="47992" y="44108"/>
                </a:cubicBezTo>
                <a:lnTo>
                  <a:pt x="47992" y="44108"/>
                </a:lnTo>
                <a:cubicBezTo>
                  <a:pt x="48007" y="44087"/>
                  <a:pt x="48021" y="44065"/>
                  <a:pt x="48034" y="44043"/>
                </a:cubicBezTo>
                <a:close/>
                <a:moveTo>
                  <a:pt x="49211" y="44949"/>
                </a:moveTo>
                <a:cubicBezTo>
                  <a:pt x="49211" y="44954"/>
                  <a:pt x="49211" y="44958"/>
                  <a:pt x="49211" y="44961"/>
                </a:cubicBezTo>
                <a:lnTo>
                  <a:pt x="49211" y="44961"/>
                </a:lnTo>
                <a:cubicBezTo>
                  <a:pt x="49219" y="44957"/>
                  <a:pt x="49226" y="44949"/>
                  <a:pt x="49211" y="44949"/>
                </a:cubicBezTo>
                <a:close/>
                <a:moveTo>
                  <a:pt x="55624" y="44980"/>
                </a:moveTo>
                <a:cubicBezTo>
                  <a:pt x="55624" y="44980"/>
                  <a:pt x="55624" y="44980"/>
                  <a:pt x="55624" y="44980"/>
                </a:cubicBezTo>
                <a:cubicBezTo>
                  <a:pt x="55624" y="44980"/>
                  <a:pt x="55624" y="44980"/>
                  <a:pt x="55624" y="44980"/>
                </a:cubicBezTo>
                <a:close/>
                <a:moveTo>
                  <a:pt x="55624" y="44980"/>
                </a:moveTo>
                <a:cubicBezTo>
                  <a:pt x="55624" y="44980"/>
                  <a:pt x="55624" y="44980"/>
                  <a:pt x="55624" y="44980"/>
                </a:cubicBezTo>
                <a:cubicBezTo>
                  <a:pt x="55624" y="44980"/>
                  <a:pt x="55624" y="44980"/>
                  <a:pt x="55624" y="44980"/>
                </a:cubicBezTo>
                <a:close/>
                <a:moveTo>
                  <a:pt x="54074" y="43191"/>
                </a:moveTo>
                <a:lnTo>
                  <a:pt x="54074" y="43191"/>
                </a:lnTo>
                <a:cubicBezTo>
                  <a:pt x="54099" y="43216"/>
                  <a:pt x="54126" y="43239"/>
                  <a:pt x="54155" y="43260"/>
                </a:cubicBezTo>
                <a:lnTo>
                  <a:pt x="54155" y="43260"/>
                </a:lnTo>
                <a:cubicBezTo>
                  <a:pt x="54147" y="43275"/>
                  <a:pt x="54140" y="43291"/>
                  <a:pt x="54135" y="43308"/>
                </a:cubicBezTo>
                <a:cubicBezTo>
                  <a:pt x="54035" y="43806"/>
                  <a:pt x="53753" y="44279"/>
                  <a:pt x="53372" y="44631"/>
                </a:cubicBezTo>
                <a:lnTo>
                  <a:pt x="53372" y="44631"/>
                </a:lnTo>
                <a:cubicBezTo>
                  <a:pt x="53331" y="44652"/>
                  <a:pt x="53291" y="44677"/>
                  <a:pt x="53254" y="44706"/>
                </a:cubicBezTo>
                <a:cubicBezTo>
                  <a:pt x="53210" y="44741"/>
                  <a:pt x="53171" y="44781"/>
                  <a:pt x="53138" y="44823"/>
                </a:cubicBezTo>
                <a:lnTo>
                  <a:pt x="53138" y="44823"/>
                </a:lnTo>
                <a:cubicBezTo>
                  <a:pt x="53045" y="44890"/>
                  <a:pt x="52949" y="44950"/>
                  <a:pt x="52849" y="45003"/>
                </a:cubicBezTo>
                <a:lnTo>
                  <a:pt x="52849" y="45003"/>
                </a:lnTo>
                <a:cubicBezTo>
                  <a:pt x="52866" y="44887"/>
                  <a:pt x="52881" y="44770"/>
                  <a:pt x="52892" y="44652"/>
                </a:cubicBezTo>
                <a:lnTo>
                  <a:pt x="52892" y="44652"/>
                </a:lnTo>
                <a:cubicBezTo>
                  <a:pt x="52901" y="44651"/>
                  <a:pt x="52910" y="44648"/>
                  <a:pt x="52919" y="44645"/>
                </a:cubicBezTo>
                <a:cubicBezTo>
                  <a:pt x="53284" y="44524"/>
                  <a:pt x="53558" y="44189"/>
                  <a:pt x="53740" y="43855"/>
                </a:cubicBezTo>
                <a:cubicBezTo>
                  <a:pt x="53869" y="43652"/>
                  <a:pt x="53988" y="43425"/>
                  <a:pt x="54074" y="43191"/>
                </a:cubicBezTo>
                <a:close/>
                <a:moveTo>
                  <a:pt x="56415" y="44980"/>
                </a:moveTo>
                <a:cubicBezTo>
                  <a:pt x="56415" y="44980"/>
                  <a:pt x="56398" y="44997"/>
                  <a:pt x="56402" y="45005"/>
                </a:cubicBezTo>
                <a:lnTo>
                  <a:pt x="56402" y="45005"/>
                </a:lnTo>
                <a:cubicBezTo>
                  <a:pt x="56415" y="44997"/>
                  <a:pt x="56415" y="44980"/>
                  <a:pt x="56415" y="44980"/>
                </a:cubicBezTo>
                <a:close/>
                <a:moveTo>
                  <a:pt x="55808" y="31961"/>
                </a:moveTo>
                <a:cubicBezTo>
                  <a:pt x="56755" y="31961"/>
                  <a:pt x="57697" y="32142"/>
                  <a:pt x="58573" y="32457"/>
                </a:cubicBezTo>
                <a:cubicBezTo>
                  <a:pt x="59758" y="32852"/>
                  <a:pt x="60883" y="33490"/>
                  <a:pt x="61734" y="34372"/>
                </a:cubicBezTo>
                <a:cubicBezTo>
                  <a:pt x="62588" y="35254"/>
                  <a:pt x="63255" y="36402"/>
                  <a:pt x="63411" y="37642"/>
                </a:cubicBezTo>
                <a:lnTo>
                  <a:pt x="63411" y="37642"/>
                </a:lnTo>
                <a:cubicBezTo>
                  <a:pt x="63194" y="37610"/>
                  <a:pt x="62976" y="37596"/>
                  <a:pt x="62758" y="37596"/>
                </a:cubicBezTo>
                <a:cubicBezTo>
                  <a:pt x="61902" y="37596"/>
                  <a:pt x="61050" y="37816"/>
                  <a:pt x="60214" y="38019"/>
                </a:cubicBezTo>
                <a:cubicBezTo>
                  <a:pt x="57722" y="38657"/>
                  <a:pt x="55047" y="39721"/>
                  <a:pt x="53922" y="42244"/>
                </a:cubicBezTo>
                <a:cubicBezTo>
                  <a:pt x="53910" y="42266"/>
                  <a:pt x="53902" y="42287"/>
                  <a:pt x="53898" y="42307"/>
                </a:cubicBezTo>
                <a:lnTo>
                  <a:pt x="53898" y="42307"/>
                </a:lnTo>
                <a:cubicBezTo>
                  <a:pt x="53882" y="42346"/>
                  <a:pt x="53870" y="42386"/>
                  <a:pt x="53861" y="42427"/>
                </a:cubicBezTo>
                <a:cubicBezTo>
                  <a:pt x="53842" y="42506"/>
                  <a:pt x="53835" y="42586"/>
                  <a:pt x="53840" y="42666"/>
                </a:cubicBezTo>
                <a:lnTo>
                  <a:pt x="53840" y="42666"/>
                </a:lnTo>
                <a:cubicBezTo>
                  <a:pt x="53836" y="42676"/>
                  <a:pt x="53833" y="42688"/>
                  <a:pt x="53831" y="42700"/>
                </a:cubicBezTo>
                <a:cubicBezTo>
                  <a:pt x="53770" y="43034"/>
                  <a:pt x="53649" y="43369"/>
                  <a:pt x="53466" y="43642"/>
                </a:cubicBezTo>
                <a:cubicBezTo>
                  <a:pt x="53316" y="43867"/>
                  <a:pt x="53146" y="44113"/>
                  <a:pt x="52921" y="44244"/>
                </a:cubicBezTo>
                <a:lnTo>
                  <a:pt x="52921" y="44244"/>
                </a:lnTo>
                <a:cubicBezTo>
                  <a:pt x="52944" y="43721"/>
                  <a:pt x="52919" y="43195"/>
                  <a:pt x="52869" y="42684"/>
                </a:cubicBezTo>
                <a:lnTo>
                  <a:pt x="52869" y="42684"/>
                </a:lnTo>
                <a:cubicBezTo>
                  <a:pt x="52993" y="42530"/>
                  <a:pt x="53057" y="42331"/>
                  <a:pt x="53010" y="42123"/>
                </a:cubicBezTo>
                <a:cubicBezTo>
                  <a:pt x="52950" y="41879"/>
                  <a:pt x="52767" y="41667"/>
                  <a:pt x="52524" y="41575"/>
                </a:cubicBezTo>
                <a:cubicBezTo>
                  <a:pt x="52437" y="41543"/>
                  <a:pt x="52346" y="41526"/>
                  <a:pt x="52256" y="41526"/>
                </a:cubicBezTo>
                <a:cubicBezTo>
                  <a:pt x="52096" y="41526"/>
                  <a:pt x="51942" y="41580"/>
                  <a:pt x="51825" y="41697"/>
                </a:cubicBezTo>
                <a:cubicBezTo>
                  <a:pt x="51617" y="41905"/>
                  <a:pt x="51496" y="42229"/>
                  <a:pt x="51604" y="42499"/>
                </a:cubicBezTo>
                <a:lnTo>
                  <a:pt x="51604" y="42499"/>
                </a:lnTo>
                <a:cubicBezTo>
                  <a:pt x="51588" y="42531"/>
                  <a:pt x="51612" y="42585"/>
                  <a:pt x="51612" y="42639"/>
                </a:cubicBezTo>
                <a:cubicBezTo>
                  <a:pt x="51643" y="42670"/>
                  <a:pt x="51643" y="42730"/>
                  <a:pt x="51673" y="42761"/>
                </a:cubicBezTo>
                <a:cubicBezTo>
                  <a:pt x="51734" y="42822"/>
                  <a:pt x="51764" y="42852"/>
                  <a:pt x="51825" y="42882"/>
                </a:cubicBezTo>
                <a:lnTo>
                  <a:pt x="51855" y="42882"/>
                </a:lnTo>
                <a:cubicBezTo>
                  <a:pt x="51886" y="42882"/>
                  <a:pt x="51916" y="42913"/>
                  <a:pt x="51947" y="42913"/>
                </a:cubicBezTo>
                <a:cubicBezTo>
                  <a:pt x="51963" y="42913"/>
                  <a:pt x="51979" y="42913"/>
                  <a:pt x="51995" y="42908"/>
                </a:cubicBezTo>
                <a:lnTo>
                  <a:pt x="51995" y="42908"/>
                </a:lnTo>
                <a:cubicBezTo>
                  <a:pt x="51999" y="42910"/>
                  <a:pt x="52003" y="42911"/>
                  <a:pt x="52007" y="42913"/>
                </a:cubicBezTo>
                <a:cubicBezTo>
                  <a:pt x="52017" y="42918"/>
                  <a:pt x="52027" y="42922"/>
                  <a:pt x="52036" y="42926"/>
                </a:cubicBezTo>
                <a:lnTo>
                  <a:pt x="52036" y="42926"/>
                </a:lnTo>
                <a:cubicBezTo>
                  <a:pt x="52037" y="42932"/>
                  <a:pt x="52037" y="42938"/>
                  <a:pt x="52038" y="42943"/>
                </a:cubicBezTo>
                <a:cubicBezTo>
                  <a:pt x="52104" y="43627"/>
                  <a:pt x="52170" y="44327"/>
                  <a:pt x="52225" y="45031"/>
                </a:cubicBezTo>
                <a:lnTo>
                  <a:pt x="52225" y="45031"/>
                </a:lnTo>
                <a:cubicBezTo>
                  <a:pt x="51973" y="44418"/>
                  <a:pt x="51630" y="43840"/>
                  <a:pt x="51202" y="43317"/>
                </a:cubicBezTo>
                <a:lnTo>
                  <a:pt x="51202" y="43317"/>
                </a:lnTo>
                <a:cubicBezTo>
                  <a:pt x="49826" y="41405"/>
                  <a:pt x="50849" y="38832"/>
                  <a:pt x="49880" y="36773"/>
                </a:cubicBezTo>
                <a:cubicBezTo>
                  <a:pt x="49812" y="36629"/>
                  <a:pt x="49737" y="36494"/>
                  <a:pt x="49654" y="36367"/>
                </a:cubicBezTo>
                <a:lnTo>
                  <a:pt x="49654" y="36367"/>
                </a:lnTo>
                <a:cubicBezTo>
                  <a:pt x="50232" y="34063"/>
                  <a:pt x="52548" y="32362"/>
                  <a:pt x="54804" y="32031"/>
                </a:cubicBezTo>
                <a:cubicBezTo>
                  <a:pt x="55137" y="31984"/>
                  <a:pt x="55473" y="31961"/>
                  <a:pt x="55808" y="31961"/>
                </a:cubicBezTo>
                <a:close/>
                <a:moveTo>
                  <a:pt x="47465" y="45119"/>
                </a:moveTo>
                <a:cubicBezTo>
                  <a:pt x="47464" y="45119"/>
                  <a:pt x="47471" y="45130"/>
                  <a:pt x="47475" y="45143"/>
                </a:cubicBezTo>
                <a:lnTo>
                  <a:pt x="47475" y="45143"/>
                </a:lnTo>
                <a:cubicBezTo>
                  <a:pt x="47477" y="45142"/>
                  <a:pt x="47478" y="45138"/>
                  <a:pt x="47478" y="45132"/>
                </a:cubicBezTo>
                <a:cubicBezTo>
                  <a:pt x="47469" y="45123"/>
                  <a:pt x="47466" y="45119"/>
                  <a:pt x="47465" y="45119"/>
                </a:cubicBezTo>
                <a:close/>
                <a:moveTo>
                  <a:pt x="56111" y="44311"/>
                </a:moveTo>
                <a:cubicBezTo>
                  <a:pt x="56080" y="44311"/>
                  <a:pt x="56111" y="44311"/>
                  <a:pt x="56111" y="44341"/>
                </a:cubicBezTo>
                <a:cubicBezTo>
                  <a:pt x="56141" y="44341"/>
                  <a:pt x="56172" y="44341"/>
                  <a:pt x="56202" y="44372"/>
                </a:cubicBezTo>
                <a:cubicBezTo>
                  <a:pt x="56232" y="44372"/>
                  <a:pt x="56232" y="44372"/>
                  <a:pt x="56263" y="44402"/>
                </a:cubicBezTo>
                <a:cubicBezTo>
                  <a:pt x="56263" y="44402"/>
                  <a:pt x="56263" y="44402"/>
                  <a:pt x="56293" y="44433"/>
                </a:cubicBezTo>
                <a:cubicBezTo>
                  <a:pt x="56324" y="44463"/>
                  <a:pt x="56324" y="44463"/>
                  <a:pt x="56354" y="44493"/>
                </a:cubicBezTo>
                <a:cubicBezTo>
                  <a:pt x="56354" y="44493"/>
                  <a:pt x="56354" y="44524"/>
                  <a:pt x="56354" y="44524"/>
                </a:cubicBezTo>
                <a:cubicBezTo>
                  <a:pt x="56354" y="44524"/>
                  <a:pt x="56384" y="44524"/>
                  <a:pt x="56384" y="44554"/>
                </a:cubicBezTo>
                <a:cubicBezTo>
                  <a:pt x="56384" y="44554"/>
                  <a:pt x="56415" y="44585"/>
                  <a:pt x="56415" y="44615"/>
                </a:cubicBezTo>
                <a:cubicBezTo>
                  <a:pt x="56415" y="44645"/>
                  <a:pt x="56415" y="44645"/>
                  <a:pt x="56415" y="44676"/>
                </a:cubicBezTo>
                <a:cubicBezTo>
                  <a:pt x="56418" y="44676"/>
                  <a:pt x="56421" y="44675"/>
                  <a:pt x="56423" y="44675"/>
                </a:cubicBezTo>
                <a:lnTo>
                  <a:pt x="56423" y="44675"/>
                </a:lnTo>
                <a:cubicBezTo>
                  <a:pt x="56428" y="44676"/>
                  <a:pt x="56435" y="44676"/>
                  <a:pt x="56445" y="44676"/>
                </a:cubicBezTo>
                <a:cubicBezTo>
                  <a:pt x="56445" y="44706"/>
                  <a:pt x="56445" y="44737"/>
                  <a:pt x="56445" y="44767"/>
                </a:cubicBezTo>
                <a:cubicBezTo>
                  <a:pt x="56445" y="44767"/>
                  <a:pt x="56445" y="44797"/>
                  <a:pt x="56445" y="44797"/>
                </a:cubicBezTo>
                <a:cubicBezTo>
                  <a:pt x="56445" y="44806"/>
                  <a:pt x="56445" y="44817"/>
                  <a:pt x="56445" y="44828"/>
                </a:cubicBezTo>
                <a:cubicBezTo>
                  <a:pt x="56445" y="44858"/>
                  <a:pt x="56445" y="44889"/>
                  <a:pt x="56445" y="44919"/>
                </a:cubicBezTo>
                <a:cubicBezTo>
                  <a:pt x="56415" y="44919"/>
                  <a:pt x="56415" y="44949"/>
                  <a:pt x="56415" y="44949"/>
                </a:cubicBezTo>
                <a:cubicBezTo>
                  <a:pt x="56415" y="44980"/>
                  <a:pt x="56415" y="44980"/>
                  <a:pt x="56415" y="45010"/>
                </a:cubicBezTo>
                <a:cubicBezTo>
                  <a:pt x="56407" y="45010"/>
                  <a:pt x="56403" y="45008"/>
                  <a:pt x="56402" y="45005"/>
                </a:cubicBezTo>
                <a:lnTo>
                  <a:pt x="56402" y="45005"/>
                </a:lnTo>
                <a:cubicBezTo>
                  <a:pt x="56398" y="45008"/>
                  <a:pt x="56392" y="45010"/>
                  <a:pt x="56384" y="45010"/>
                </a:cubicBezTo>
                <a:cubicBezTo>
                  <a:pt x="56384" y="45041"/>
                  <a:pt x="56354" y="45041"/>
                  <a:pt x="56354" y="45071"/>
                </a:cubicBezTo>
                <a:cubicBezTo>
                  <a:pt x="56324" y="45101"/>
                  <a:pt x="56324" y="45101"/>
                  <a:pt x="56324" y="45101"/>
                </a:cubicBezTo>
                <a:cubicBezTo>
                  <a:pt x="56293" y="45101"/>
                  <a:pt x="56293" y="45132"/>
                  <a:pt x="56263" y="45132"/>
                </a:cubicBezTo>
                <a:cubicBezTo>
                  <a:pt x="56232" y="45162"/>
                  <a:pt x="56202" y="45162"/>
                  <a:pt x="56172" y="45162"/>
                </a:cubicBezTo>
                <a:cubicBezTo>
                  <a:pt x="56172" y="45193"/>
                  <a:pt x="56141" y="45193"/>
                  <a:pt x="56141" y="45193"/>
                </a:cubicBezTo>
                <a:lnTo>
                  <a:pt x="55928" y="45193"/>
                </a:lnTo>
                <a:cubicBezTo>
                  <a:pt x="55908" y="45193"/>
                  <a:pt x="55888" y="45179"/>
                  <a:pt x="55886" y="45179"/>
                </a:cubicBezTo>
                <a:lnTo>
                  <a:pt x="55886" y="45179"/>
                </a:lnTo>
                <a:cubicBezTo>
                  <a:pt x="55884" y="45179"/>
                  <a:pt x="55888" y="45182"/>
                  <a:pt x="55898" y="45193"/>
                </a:cubicBezTo>
                <a:cubicBezTo>
                  <a:pt x="55868" y="45162"/>
                  <a:pt x="55837" y="45162"/>
                  <a:pt x="55807" y="45162"/>
                </a:cubicBezTo>
                <a:cubicBezTo>
                  <a:pt x="55807" y="45132"/>
                  <a:pt x="55776" y="45132"/>
                  <a:pt x="55776" y="45132"/>
                </a:cubicBezTo>
                <a:cubicBezTo>
                  <a:pt x="55766" y="45122"/>
                  <a:pt x="55763" y="45118"/>
                  <a:pt x="55762" y="45118"/>
                </a:cubicBezTo>
                <a:lnTo>
                  <a:pt x="55762" y="45118"/>
                </a:lnTo>
                <a:cubicBezTo>
                  <a:pt x="55760" y="45118"/>
                  <a:pt x="55766" y="45132"/>
                  <a:pt x="55746" y="45132"/>
                </a:cubicBezTo>
                <a:cubicBezTo>
                  <a:pt x="55746" y="45101"/>
                  <a:pt x="55716" y="45101"/>
                  <a:pt x="55685" y="45071"/>
                </a:cubicBezTo>
                <a:cubicBezTo>
                  <a:pt x="55675" y="45061"/>
                  <a:pt x="55672" y="45057"/>
                  <a:pt x="55671" y="45057"/>
                </a:cubicBezTo>
                <a:lnTo>
                  <a:pt x="55671" y="45057"/>
                </a:lnTo>
                <a:cubicBezTo>
                  <a:pt x="55668" y="45057"/>
                  <a:pt x="55675" y="45071"/>
                  <a:pt x="55655" y="45071"/>
                </a:cubicBezTo>
                <a:cubicBezTo>
                  <a:pt x="55655" y="45041"/>
                  <a:pt x="55655" y="45041"/>
                  <a:pt x="55624" y="45010"/>
                </a:cubicBezTo>
                <a:cubicBezTo>
                  <a:pt x="55624" y="45010"/>
                  <a:pt x="55624" y="45010"/>
                  <a:pt x="55624" y="44980"/>
                </a:cubicBezTo>
                <a:cubicBezTo>
                  <a:pt x="55624" y="44990"/>
                  <a:pt x="55624" y="44993"/>
                  <a:pt x="55623" y="44993"/>
                </a:cubicBezTo>
                <a:cubicBezTo>
                  <a:pt x="55621" y="44993"/>
                  <a:pt x="55614" y="44980"/>
                  <a:pt x="55594" y="44980"/>
                </a:cubicBezTo>
                <a:cubicBezTo>
                  <a:pt x="55589" y="44966"/>
                  <a:pt x="55583" y="44953"/>
                  <a:pt x="55574" y="44941"/>
                </a:cubicBezTo>
                <a:lnTo>
                  <a:pt x="55574" y="44941"/>
                </a:lnTo>
                <a:cubicBezTo>
                  <a:pt x="55573" y="44923"/>
                  <a:pt x="55569" y="44906"/>
                  <a:pt x="55564" y="44889"/>
                </a:cubicBezTo>
                <a:cubicBezTo>
                  <a:pt x="55564" y="44858"/>
                  <a:pt x="55564" y="44858"/>
                  <a:pt x="55564" y="44858"/>
                </a:cubicBezTo>
                <a:cubicBezTo>
                  <a:pt x="55564" y="44828"/>
                  <a:pt x="55564" y="44828"/>
                  <a:pt x="55564" y="44797"/>
                </a:cubicBezTo>
                <a:cubicBezTo>
                  <a:pt x="55564" y="44767"/>
                  <a:pt x="55564" y="44737"/>
                  <a:pt x="55564" y="44706"/>
                </a:cubicBezTo>
                <a:cubicBezTo>
                  <a:pt x="55564" y="44706"/>
                  <a:pt x="55594" y="44676"/>
                  <a:pt x="55594" y="44676"/>
                </a:cubicBezTo>
                <a:cubicBezTo>
                  <a:pt x="55594" y="44645"/>
                  <a:pt x="55594" y="44615"/>
                  <a:pt x="55624" y="44585"/>
                </a:cubicBezTo>
                <a:cubicBezTo>
                  <a:pt x="55624" y="44585"/>
                  <a:pt x="55624" y="44554"/>
                  <a:pt x="55655" y="44554"/>
                </a:cubicBezTo>
                <a:cubicBezTo>
                  <a:pt x="55655" y="44524"/>
                  <a:pt x="55685" y="44493"/>
                  <a:pt x="55685" y="44493"/>
                </a:cubicBezTo>
                <a:cubicBezTo>
                  <a:pt x="55685" y="44493"/>
                  <a:pt x="55705" y="44454"/>
                  <a:pt x="55712" y="44454"/>
                </a:cubicBezTo>
                <a:cubicBezTo>
                  <a:pt x="55714" y="44454"/>
                  <a:pt x="55716" y="44457"/>
                  <a:pt x="55716" y="44463"/>
                </a:cubicBezTo>
                <a:cubicBezTo>
                  <a:pt x="55746" y="44433"/>
                  <a:pt x="55776" y="44402"/>
                  <a:pt x="55776" y="44402"/>
                </a:cubicBezTo>
                <a:cubicBezTo>
                  <a:pt x="55807" y="44402"/>
                  <a:pt x="55807" y="44372"/>
                  <a:pt x="55807" y="44372"/>
                </a:cubicBezTo>
                <a:cubicBezTo>
                  <a:pt x="55827" y="44372"/>
                  <a:pt x="55807" y="44385"/>
                  <a:pt x="55809" y="44385"/>
                </a:cubicBezTo>
                <a:cubicBezTo>
                  <a:pt x="55810" y="44385"/>
                  <a:pt x="55817" y="44382"/>
                  <a:pt x="55837" y="44372"/>
                </a:cubicBezTo>
                <a:cubicBezTo>
                  <a:pt x="55837" y="44372"/>
                  <a:pt x="55868" y="44341"/>
                  <a:pt x="55898" y="44341"/>
                </a:cubicBezTo>
                <a:cubicBezTo>
                  <a:pt x="55898" y="44341"/>
                  <a:pt x="55910" y="44341"/>
                  <a:pt x="55919" y="44334"/>
                </a:cubicBezTo>
                <a:lnTo>
                  <a:pt x="55919" y="44334"/>
                </a:lnTo>
                <a:cubicBezTo>
                  <a:pt x="55920" y="44334"/>
                  <a:pt x="55920" y="44334"/>
                  <a:pt x="55921" y="44334"/>
                </a:cubicBezTo>
                <a:cubicBezTo>
                  <a:pt x="55928" y="44334"/>
                  <a:pt x="55944" y="44326"/>
                  <a:pt x="55959" y="44311"/>
                </a:cubicBezTo>
                <a:close/>
                <a:moveTo>
                  <a:pt x="69939" y="42588"/>
                </a:moveTo>
                <a:cubicBezTo>
                  <a:pt x="70094" y="42742"/>
                  <a:pt x="70235" y="42914"/>
                  <a:pt x="70366" y="43095"/>
                </a:cubicBezTo>
                <a:cubicBezTo>
                  <a:pt x="70579" y="43369"/>
                  <a:pt x="70792" y="43612"/>
                  <a:pt x="70913" y="43977"/>
                </a:cubicBezTo>
                <a:cubicBezTo>
                  <a:pt x="71048" y="44488"/>
                  <a:pt x="70873" y="45142"/>
                  <a:pt x="70346" y="45391"/>
                </a:cubicBezTo>
                <a:lnTo>
                  <a:pt x="70346" y="45391"/>
                </a:lnTo>
                <a:cubicBezTo>
                  <a:pt x="70318" y="45061"/>
                  <a:pt x="70281" y="44732"/>
                  <a:pt x="70245" y="44402"/>
                </a:cubicBezTo>
                <a:cubicBezTo>
                  <a:pt x="70176" y="43802"/>
                  <a:pt x="70098" y="43183"/>
                  <a:pt x="69939" y="42588"/>
                </a:cubicBezTo>
                <a:close/>
                <a:moveTo>
                  <a:pt x="47874" y="44554"/>
                </a:moveTo>
                <a:cubicBezTo>
                  <a:pt x="47904" y="44585"/>
                  <a:pt x="47904" y="44585"/>
                  <a:pt x="47934" y="44585"/>
                </a:cubicBezTo>
                <a:cubicBezTo>
                  <a:pt x="47964" y="44585"/>
                  <a:pt x="47995" y="44615"/>
                  <a:pt x="47995" y="44615"/>
                </a:cubicBezTo>
                <a:lnTo>
                  <a:pt x="47995" y="44615"/>
                </a:lnTo>
                <a:cubicBezTo>
                  <a:pt x="47995" y="44615"/>
                  <a:pt x="47981" y="44601"/>
                  <a:pt x="47973" y="44601"/>
                </a:cubicBezTo>
                <a:cubicBezTo>
                  <a:pt x="47968" y="44601"/>
                  <a:pt x="47965" y="44605"/>
                  <a:pt x="47965" y="44615"/>
                </a:cubicBezTo>
                <a:lnTo>
                  <a:pt x="47995" y="44615"/>
                </a:lnTo>
                <a:cubicBezTo>
                  <a:pt x="47995" y="44615"/>
                  <a:pt x="48026" y="44645"/>
                  <a:pt x="48056" y="44676"/>
                </a:cubicBezTo>
                <a:lnTo>
                  <a:pt x="48086" y="44676"/>
                </a:lnTo>
                <a:cubicBezTo>
                  <a:pt x="48086" y="44676"/>
                  <a:pt x="48086" y="44676"/>
                  <a:pt x="48086" y="44706"/>
                </a:cubicBezTo>
                <a:cubicBezTo>
                  <a:pt x="48117" y="44706"/>
                  <a:pt x="48117" y="44737"/>
                  <a:pt x="48147" y="44767"/>
                </a:cubicBezTo>
                <a:cubicBezTo>
                  <a:pt x="48147" y="44767"/>
                  <a:pt x="48147" y="44767"/>
                  <a:pt x="48177" y="44797"/>
                </a:cubicBezTo>
                <a:cubicBezTo>
                  <a:pt x="48177" y="44797"/>
                  <a:pt x="48208" y="44858"/>
                  <a:pt x="48208" y="44889"/>
                </a:cubicBezTo>
                <a:cubicBezTo>
                  <a:pt x="48208" y="44889"/>
                  <a:pt x="48208" y="44889"/>
                  <a:pt x="48238" y="44919"/>
                </a:cubicBezTo>
                <a:cubicBezTo>
                  <a:pt x="48238" y="44919"/>
                  <a:pt x="48238" y="44949"/>
                  <a:pt x="48238" y="44949"/>
                </a:cubicBezTo>
                <a:cubicBezTo>
                  <a:pt x="48238" y="44980"/>
                  <a:pt x="48238" y="44980"/>
                  <a:pt x="48238" y="45010"/>
                </a:cubicBezTo>
                <a:cubicBezTo>
                  <a:pt x="48238" y="45010"/>
                  <a:pt x="48238" y="45041"/>
                  <a:pt x="48238" y="45041"/>
                </a:cubicBezTo>
                <a:cubicBezTo>
                  <a:pt x="48238" y="45071"/>
                  <a:pt x="48238" y="45101"/>
                  <a:pt x="48238" y="45132"/>
                </a:cubicBezTo>
                <a:cubicBezTo>
                  <a:pt x="48238" y="45137"/>
                  <a:pt x="48238" y="45146"/>
                  <a:pt x="48238" y="45162"/>
                </a:cubicBezTo>
                <a:cubicBezTo>
                  <a:pt x="48238" y="45162"/>
                  <a:pt x="48238" y="45162"/>
                  <a:pt x="48238" y="45193"/>
                </a:cubicBezTo>
                <a:cubicBezTo>
                  <a:pt x="48208" y="45193"/>
                  <a:pt x="48208" y="45223"/>
                  <a:pt x="48208" y="45223"/>
                </a:cubicBezTo>
                <a:cubicBezTo>
                  <a:pt x="48208" y="45244"/>
                  <a:pt x="48193" y="45266"/>
                  <a:pt x="48195" y="45266"/>
                </a:cubicBezTo>
                <a:cubicBezTo>
                  <a:pt x="48195" y="45266"/>
                  <a:pt x="48199" y="45262"/>
                  <a:pt x="48208" y="45253"/>
                </a:cubicBezTo>
                <a:lnTo>
                  <a:pt x="48208" y="45253"/>
                </a:lnTo>
                <a:cubicBezTo>
                  <a:pt x="48177" y="45284"/>
                  <a:pt x="48177" y="45314"/>
                  <a:pt x="48147" y="45314"/>
                </a:cubicBezTo>
                <a:cubicBezTo>
                  <a:pt x="48147" y="45344"/>
                  <a:pt x="48147" y="45344"/>
                  <a:pt x="48117" y="45375"/>
                </a:cubicBezTo>
                <a:cubicBezTo>
                  <a:pt x="48086" y="45405"/>
                  <a:pt x="48056" y="45436"/>
                  <a:pt x="48026" y="45436"/>
                </a:cubicBezTo>
                <a:lnTo>
                  <a:pt x="47995" y="45436"/>
                </a:lnTo>
                <a:cubicBezTo>
                  <a:pt x="47995" y="45466"/>
                  <a:pt x="47965" y="45466"/>
                  <a:pt x="47965" y="45466"/>
                </a:cubicBezTo>
                <a:lnTo>
                  <a:pt x="47934" y="45466"/>
                </a:lnTo>
                <a:cubicBezTo>
                  <a:pt x="47934" y="45466"/>
                  <a:pt x="47904" y="45496"/>
                  <a:pt x="47874" y="45496"/>
                </a:cubicBezTo>
                <a:lnTo>
                  <a:pt x="47813" y="45496"/>
                </a:lnTo>
                <a:cubicBezTo>
                  <a:pt x="47798" y="45481"/>
                  <a:pt x="47805" y="45481"/>
                  <a:pt x="47813" y="45481"/>
                </a:cubicBezTo>
                <a:cubicBezTo>
                  <a:pt x="47820" y="45481"/>
                  <a:pt x="47828" y="45481"/>
                  <a:pt x="47813" y="45466"/>
                </a:cubicBezTo>
                <a:lnTo>
                  <a:pt x="47752" y="45466"/>
                </a:lnTo>
                <a:cubicBezTo>
                  <a:pt x="47813" y="45466"/>
                  <a:pt x="47752" y="45436"/>
                  <a:pt x="47752" y="45436"/>
                </a:cubicBezTo>
                <a:lnTo>
                  <a:pt x="47722" y="45436"/>
                </a:lnTo>
                <a:cubicBezTo>
                  <a:pt x="47722" y="45405"/>
                  <a:pt x="47691" y="45405"/>
                  <a:pt x="47691" y="45375"/>
                </a:cubicBezTo>
                <a:cubicBezTo>
                  <a:pt x="47630" y="45314"/>
                  <a:pt x="47570" y="45253"/>
                  <a:pt x="47509" y="45193"/>
                </a:cubicBezTo>
                <a:lnTo>
                  <a:pt x="47509" y="45193"/>
                </a:lnTo>
                <a:cubicBezTo>
                  <a:pt x="47509" y="45193"/>
                  <a:pt x="47509" y="45193"/>
                  <a:pt x="47509" y="45193"/>
                </a:cubicBezTo>
                <a:cubicBezTo>
                  <a:pt x="47509" y="45162"/>
                  <a:pt x="47478" y="45162"/>
                  <a:pt x="47478" y="45162"/>
                </a:cubicBezTo>
                <a:cubicBezTo>
                  <a:pt x="47478" y="45156"/>
                  <a:pt x="47477" y="45149"/>
                  <a:pt x="47475" y="45143"/>
                </a:cubicBezTo>
                <a:lnTo>
                  <a:pt x="47475" y="45143"/>
                </a:lnTo>
                <a:cubicBezTo>
                  <a:pt x="47474" y="45144"/>
                  <a:pt x="47473" y="45144"/>
                  <a:pt x="47472" y="45144"/>
                </a:cubicBezTo>
                <a:cubicBezTo>
                  <a:pt x="47463" y="45144"/>
                  <a:pt x="47448" y="45123"/>
                  <a:pt x="47448" y="45101"/>
                </a:cubicBezTo>
                <a:cubicBezTo>
                  <a:pt x="47448" y="45101"/>
                  <a:pt x="47448" y="45101"/>
                  <a:pt x="47448" y="45071"/>
                </a:cubicBezTo>
                <a:cubicBezTo>
                  <a:pt x="47448" y="45071"/>
                  <a:pt x="47418" y="45010"/>
                  <a:pt x="47418" y="45010"/>
                </a:cubicBezTo>
                <a:cubicBezTo>
                  <a:pt x="47418" y="45010"/>
                  <a:pt x="47418" y="44980"/>
                  <a:pt x="47418" y="44980"/>
                </a:cubicBezTo>
                <a:cubicBezTo>
                  <a:pt x="47418" y="44949"/>
                  <a:pt x="47448" y="44919"/>
                  <a:pt x="47448" y="44889"/>
                </a:cubicBezTo>
                <a:cubicBezTo>
                  <a:pt x="47448" y="44889"/>
                  <a:pt x="47448" y="44858"/>
                  <a:pt x="47448" y="44858"/>
                </a:cubicBezTo>
                <a:cubicBezTo>
                  <a:pt x="47448" y="44828"/>
                  <a:pt x="47478" y="44797"/>
                  <a:pt x="47478" y="44767"/>
                </a:cubicBezTo>
                <a:cubicBezTo>
                  <a:pt x="47478" y="44767"/>
                  <a:pt x="47478" y="44767"/>
                  <a:pt x="47478" y="44737"/>
                </a:cubicBezTo>
                <a:cubicBezTo>
                  <a:pt x="47509" y="44737"/>
                  <a:pt x="47509" y="44706"/>
                  <a:pt x="47539" y="44676"/>
                </a:cubicBezTo>
                <a:cubicBezTo>
                  <a:pt x="47539" y="44676"/>
                  <a:pt x="47539" y="44676"/>
                  <a:pt x="47570" y="44645"/>
                </a:cubicBezTo>
                <a:cubicBezTo>
                  <a:pt x="47570" y="44645"/>
                  <a:pt x="47600" y="44615"/>
                  <a:pt x="47630" y="44615"/>
                </a:cubicBezTo>
                <a:cubicBezTo>
                  <a:pt x="47630" y="44585"/>
                  <a:pt x="47630" y="44585"/>
                  <a:pt x="47661" y="44585"/>
                </a:cubicBezTo>
                <a:lnTo>
                  <a:pt x="47691" y="44585"/>
                </a:lnTo>
                <a:cubicBezTo>
                  <a:pt x="47691" y="44585"/>
                  <a:pt x="47691" y="44585"/>
                  <a:pt x="47691" y="44566"/>
                </a:cubicBezTo>
                <a:lnTo>
                  <a:pt x="47691" y="44566"/>
                </a:lnTo>
                <a:cubicBezTo>
                  <a:pt x="47689" y="44567"/>
                  <a:pt x="47686" y="44568"/>
                  <a:pt x="47684" y="44568"/>
                </a:cubicBezTo>
                <a:cubicBezTo>
                  <a:pt x="47681" y="44568"/>
                  <a:pt x="47681" y="44564"/>
                  <a:pt x="47691" y="44554"/>
                </a:cubicBezTo>
                <a:cubicBezTo>
                  <a:pt x="47691" y="44559"/>
                  <a:pt x="47691" y="44562"/>
                  <a:pt x="47691" y="44566"/>
                </a:cubicBezTo>
                <a:lnTo>
                  <a:pt x="47691" y="44566"/>
                </a:lnTo>
                <a:cubicBezTo>
                  <a:pt x="47699" y="44562"/>
                  <a:pt x="47706" y="44554"/>
                  <a:pt x="47691" y="44554"/>
                </a:cubicBezTo>
                <a:lnTo>
                  <a:pt x="47874" y="44554"/>
                </a:lnTo>
                <a:cubicBezTo>
                  <a:pt x="47853" y="44554"/>
                  <a:pt x="47860" y="44568"/>
                  <a:pt x="47867" y="44568"/>
                </a:cubicBezTo>
                <a:cubicBezTo>
                  <a:pt x="47870" y="44568"/>
                  <a:pt x="47874" y="44564"/>
                  <a:pt x="47874" y="44554"/>
                </a:cubicBezTo>
                <a:close/>
                <a:moveTo>
                  <a:pt x="49545" y="44889"/>
                </a:moveTo>
                <a:cubicBezTo>
                  <a:pt x="49576" y="44889"/>
                  <a:pt x="49606" y="44889"/>
                  <a:pt x="49636" y="44919"/>
                </a:cubicBezTo>
                <a:lnTo>
                  <a:pt x="49667" y="44919"/>
                </a:lnTo>
                <a:cubicBezTo>
                  <a:pt x="49647" y="44919"/>
                  <a:pt x="49667" y="44932"/>
                  <a:pt x="49674" y="44932"/>
                </a:cubicBezTo>
                <a:cubicBezTo>
                  <a:pt x="49677" y="44932"/>
                  <a:pt x="49677" y="44929"/>
                  <a:pt x="49667" y="44919"/>
                </a:cubicBezTo>
                <a:lnTo>
                  <a:pt x="49667" y="44919"/>
                </a:lnTo>
                <a:cubicBezTo>
                  <a:pt x="49697" y="44949"/>
                  <a:pt x="49728" y="44949"/>
                  <a:pt x="49728" y="44980"/>
                </a:cubicBezTo>
                <a:lnTo>
                  <a:pt x="49758" y="44980"/>
                </a:lnTo>
                <a:cubicBezTo>
                  <a:pt x="49758" y="45010"/>
                  <a:pt x="49758" y="45010"/>
                  <a:pt x="49788" y="45010"/>
                </a:cubicBezTo>
                <a:cubicBezTo>
                  <a:pt x="49788" y="45010"/>
                  <a:pt x="49788" y="45041"/>
                  <a:pt x="49788" y="45041"/>
                </a:cubicBezTo>
                <a:cubicBezTo>
                  <a:pt x="49819" y="45041"/>
                  <a:pt x="49819" y="45101"/>
                  <a:pt x="49819" y="45132"/>
                </a:cubicBezTo>
                <a:cubicBezTo>
                  <a:pt x="49825" y="45132"/>
                  <a:pt x="49828" y="45129"/>
                  <a:pt x="49830" y="45126"/>
                </a:cubicBezTo>
                <a:lnTo>
                  <a:pt x="49830" y="45126"/>
                </a:lnTo>
                <a:cubicBezTo>
                  <a:pt x="49835" y="45129"/>
                  <a:pt x="49841" y="45132"/>
                  <a:pt x="49849" y="45132"/>
                </a:cubicBezTo>
                <a:cubicBezTo>
                  <a:pt x="49849" y="45132"/>
                  <a:pt x="49849" y="45162"/>
                  <a:pt x="49849" y="45162"/>
                </a:cubicBezTo>
                <a:cubicBezTo>
                  <a:pt x="49849" y="45170"/>
                  <a:pt x="49849" y="45181"/>
                  <a:pt x="49849" y="45193"/>
                </a:cubicBezTo>
                <a:cubicBezTo>
                  <a:pt x="49849" y="45193"/>
                  <a:pt x="49849" y="45193"/>
                  <a:pt x="49849" y="45223"/>
                </a:cubicBezTo>
                <a:cubicBezTo>
                  <a:pt x="49849" y="45223"/>
                  <a:pt x="49819" y="45253"/>
                  <a:pt x="49819" y="45284"/>
                </a:cubicBezTo>
                <a:cubicBezTo>
                  <a:pt x="49819" y="45314"/>
                  <a:pt x="49819" y="45344"/>
                  <a:pt x="49788" y="45344"/>
                </a:cubicBezTo>
                <a:cubicBezTo>
                  <a:pt x="49788" y="45375"/>
                  <a:pt x="49788" y="45405"/>
                  <a:pt x="49788" y="45405"/>
                </a:cubicBezTo>
                <a:cubicBezTo>
                  <a:pt x="49786" y="45408"/>
                  <a:pt x="49783" y="45411"/>
                  <a:pt x="49781" y="45413"/>
                </a:cubicBezTo>
                <a:lnTo>
                  <a:pt x="49781" y="45413"/>
                </a:lnTo>
                <a:cubicBezTo>
                  <a:pt x="49781" y="45410"/>
                  <a:pt x="49780" y="45409"/>
                  <a:pt x="49778" y="45409"/>
                </a:cubicBezTo>
                <a:cubicBezTo>
                  <a:pt x="49775" y="45409"/>
                  <a:pt x="49768" y="45415"/>
                  <a:pt x="49758" y="45436"/>
                </a:cubicBezTo>
                <a:cubicBezTo>
                  <a:pt x="49758" y="45436"/>
                  <a:pt x="49758" y="45436"/>
                  <a:pt x="49781" y="45413"/>
                </a:cubicBezTo>
                <a:lnTo>
                  <a:pt x="49781" y="45413"/>
                </a:lnTo>
                <a:cubicBezTo>
                  <a:pt x="49781" y="45420"/>
                  <a:pt x="49773" y="45436"/>
                  <a:pt x="49758" y="45436"/>
                </a:cubicBezTo>
                <a:cubicBezTo>
                  <a:pt x="49728" y="45466"/>
                  <a:pt x="49728" y="45496"/>
                  <a:pt x="49697" y="45527"/>
                </a:cubicBezTo>
                <a:cubicBezTo>
                  <a:pt x="49667" y="45557"/>
                  <a:pt x="49667" y="45557"/>
                  <a:pt x="49667" y="45557"/>
                </a:cubicBezTo>
                <a:cubicBezTo>
                  <a:pt x="49636" y="45588"/>
                  <a:pt x="49636" y="45588"/>
                  <a:pt x="49606" y="45588"/>
                </a:cubicBezTo>
                <a:cubicBezTo>
                  <a:pt x="49606" y="45588"/>
                  <a:pt x="49606" y="45588"/>
                  <a:pt x="49606" y="45588"/>
                </a:cubicBezTo>
                <a:lnTo>
                  <a:pt x="49606" y="45588"/>
                </a:lnTo>
                <a:cubicBezTo>
                  <a:pt x="49596" y="45598"/>
                  <a:pt x="49596" y="45601"/>
                  <a:pt x="49600" y="45601"/>
                </a:cubicBezTo>
                <a:cubicBezTo>
                  <a:pt x="49601" y="45601"/>
                  <a:pt x="49602" y="45601"/>
                  <a:pt x="49604" y="45601"/>
                </a:cubicBezTo>
                <a:lnTo>
                  <a:pt x="49604" y="45601"/>
                </a:lnTo>
                <a:cubicBezTo>
                  <a:pt x="49597" y="45618"/>
                  <a:pt x="49576" y="45618"/>
                  <a:pt x="49576" y="45618"/>
                </a:cubicBezTo>
                <a:lnTo>
                  <a:pt x="49393" y="45618"/>
                </a:lnTo>
                <a:cubicBezTo>
                  <a:pt x="49393" y="45588"/>
                  <a:pt x="49363" y="45588"/>
                  <a:pt x="49363" y="45588"/>
                </a:cubicBezTo>
                <a:cubicBezTo>
                  <a:pt x="49353" y="45581"/>
                  <a:pt x="49342" y="45575"/>
                  <a:pt x="49331" y="45569"/>
                </a:cubicBezTo>
                <a:lnTo>
                  <a:pt x="49331" y="45569"/>
                </a:lnTo>
                <a:cubicBezTo>
                  <a:pt x="49322" y="45565"/>
                  <a:pt x="49312" y="45561"/>
                  <a:pt x="49302" y="45557"/>
                </a:cubicBezTo>
                <a:cubicBezTo>
                  <a:pt x="49302" y="45557"/>
                  <a:pt x="49301" y="45557"/>
                  <a:pt x="49301" y="45557"/>
                </a:cubicBezTo>
                <a:lnTo>
                  <a:pt x="49301" y="45557"/>
                </a:lnTo>
                <a:cubicBezTo>
                  <a:pt x="49295" y="45555"/>
                  <a:pt x="49290" y="45554"/>
                  <a:pt x="49284" y="45552"/>
                </a:cubicBezTo>
                <a:lnTo>
                  <a:pt x="49284" y="45552"/>
                </a:lnTo>
                <a:cubicBezTo>
                  <a:pt x="49272" y="45544"/>
                  <a:pt x="49272" y="45527"/>
                  <a:pt x="49272" y="45527"/>
                </a:cubicBezTo>
                <a:cubicBezTo>
                  <a:pt x="49241" y="45527"/>
                  <a:pt x="49241" y="45527"/>
                  <a:pt x="49241" y="45496"/>
                </a:cubicBezTo>
                <a:cubicBezTo>
                  <a:pt x="49211" y="45496"/>
                  <a:pt x="49241" y="45527"/>
                  <a:pt x="49241" y="45527"/>
                </a:cubicBezTo>
                <a:lnTo>
                  <a:pt x="49241" y="45527"/>
                </a:lnTo>
                <a:cubicBezTo>
                  <a:pt x="49241" y="45527"/>
                  <a:pt x="49211" y="45496"/>
                  <a:pt x="49211" y="45466"/>
                </a:cubicBezTo>
                <a:cubicBezTo>
                  <a:pt x="49211" y="45466"/>
                  <a:pt x="49211" y="45466"/>
                  <a:pt x="49181" y="45436"/>
                </a:cubicBezTo>
                <a:cubicBezTo>
                  <a:pt x="49181" y="45405"/>
                  <a:pt x="49150" y="45375"/>
                  <a:pt x="49150" y="45344"/>
                </a:cubicBezTo>
                <a:cubicBezTo>
                  <a:pt x="49150" y="45314"/>
                  <a:pt x="49150" y="45314"/>
                  <a:pt x="49120" y="45284"/>
                </a:cubicBezTo>
                <a:cubicBezTo>
                  <a:pt x="49120" y="45284"/>
                  <a:pt x="49120" y="45253"/>
                  <a:pt x="49120" y="45253"/>
                </a:cubicBezTo>
                <a:cubicBezTo>
                  <a:pt x="49120" y="45223"/>
                  <a:pt x="49120" y="45223"/>
                  <a:pt x="49120" y="45223"/>
                </a:cubicBezTo>
                <a:cubicBezTo>
                  <a:pt x="49120" y="45193"/>
                  <a:pt x="49120" y="45162"/>
                  <a:pt x="49150" y="45132"/>
                </a:cubicBezTo>
                <a:cubicBezTo>
                  <a:pt x="49150" y="45132"/>
                  <a:pt x="49150" y="45101"/>
                  <a:pt x="49150" y="45101"/>
                </a:cubicBezTo>
                <a:cubicBezTo>
                  <a:pt x="49150" y="45101"/>
                  <a:pt x="49150" y="45071"/>
                  <a:pt x="49150" y="45071"/>
                </a:cubicBezTo>
                <a:cubicBezTo>
                  <a:pt x="49150" y="45041"/>
                  <a:pt x="49181" y="45041"/>
                  <a:pt x="49181" y="45041"/>
                </a:cubicBezTo>
                <a:cubicBezTo>
                  <a:pt x="49181" y="45041"/>
                  <a:pt x="49181" y="45010"/>
                  <a:pt x="49181" y="45010"/>
                </a:cubicBezTo>
                <a:cubicBezTo>
                  <a:pt x="49181" y="45010"/>
                  <a:pt x="49181" y="44980"/>
                  <a:pt x="49211" y="44980"/>
                </a:cubicBezTo>
                <a:cubicBezTo>
                  <a:pt x="49211" y="44980"/>
                  <a:pt x="49211" y="44980"/>
                  <a:pt x="49211" y="44961"/>
                </a:cubicBezTo>
                <a:lnTo>
                  <a:pt x="49211" y="44961"/>
                </a:lnTo>
                <a:cubicBezTo>
                  <a:pt x="49208" y="44962"/>
                  <a:pt x="49206" y="44963"/>
                  <a:pt x="49204" y="44963"/>
                </a:cubicBezTo>
                <a:cubicBezTo>
                  <a:pt x="49201" y="44963"/>
                  <a:pt x="49201" y="44959"/>
                  <a:pt x="49211" y="44949"/>
                </a:cubicBezTo>
                <a:cubicBezTo>
                  <a:pt x="49241" y="44949"/>
                  <a:pt x="49272" y="44919"/>
                  <a:pt x="49272" y="44919"/>
                </a:cubicBezTo>
                <a:lnTo>
                  <a:pt x="49302" y="44919"/>
                </a:lnTo>
                <a:cubicBezTo>
                  <a:pt x="49302" y="44919"/>
                  <a:pt x="49302" y="44889"/>
                  <a:pt x="49333" y="44889"/>
                </a:cubicBezTo>
                <a:close/>
                <a:moveTo>
                  <a:pt x="53831" y="44889"/>
                </a:moveTo>
                <a:cubicBezTo>
                  <a:pt x="53831" y="44889"/>
                  <a:pt x="53861" y="44919"/>
                  <a:pt x="53861" y="44919"/>
                </a:cubicBezTo>
                <a:cubicBezTo>
                  <a:pt x="53877" y="44919"/>
                  <a:pt x="53883" y="44917"/>
                  <a:pt x="53883" y="44915"/>
                </a:cubicBezTo>
                <a:lnTo>
                  <a:pt x="53883" y="44915"/>
                </a:lnTo>
                <a:cubicBezTo>
                  <a:pt x="53886" y="44916"/>
                  <a:pt x="53889" y="44917"/>
                  <a:pt x="53892" y="44919"/>
                </a:cubicBezTo>
                <a:cubicBezTo>
                  <a:pt x="53922" y="44919"/>
                  <a:pt x="53953" y="44919"/>
                  <a:pt x="53983" y="44949"/>
                </a:cubicBezTo>
                <a:cubicBezTo>
                  <a:pt x="53983" y="44949"/>
                  <a:pt x="54013" y="44980"/>
                  <a:pt x="54013" y="44980"/>
                </a:cubicBezTo>
                <a:cubicBezTo>
                  <a:pt x="54013" y="44980"/>
                  <a:pt x="54044" y="45010"/>
                  <a:pt x="54044" y="45010"/>
                </a:cubicBezTo>
                <a:cubicBezTo>
                  <a:pt x="54074" y="45041"/>
                  <a:pt x="54074" y="45041"/>
                  <a:pt x="54074" y="45041"/>
                </a:cubicBezTo>
                <a:cubicBezTo>
                  <a:pt x="54074" y="45062"/>
                  <a:pt x="54089" y="45084"/>
                  <a:pt x="54088" y="45084"/>
                </a:cubicBezTo>
                <a:cubicBezTo>
                  <a:pt x="54087" y="45084"/>
                  <a:pt x="54083" y="45080"/>
                  <a:pt x="54074" y="45071"/>
                </a:cubicBezTo>
                <a:lnTo>
                  <a:pt x="54074" y="45071"/>
                </a:lnTo>
                <a:cubicBezTo>
                  <a:pt x="54105" y="45101"/>
                  <a:pt x="54105" y="45132"/>
                  <a:pt x="54135" y="45162"/>
                </a:cubicBezTo>
                <a:cubicBezTo>
                  <a:pt x="54135" y="45162"/>
                  <a:pt x="54135" y="45193"/>
                  <a:pt x="54135" y="45193"/>
                </a:cubicBezTo>
                <a:cubicBezTo>
                  <a:pt x="54135" y="45223"/>
                  <a:pt x="54135" y="45223"/>
                  <a:pt x="54135" y="45253"/>
                </a:cubicBezTo>
                <a:cubicBezTo>
                  <a:pt x="54135" y="45284"/>
                  <a:pt x="54135" y="45314"/>
                  <a:pt x="54135" y="45344"/>
                </a:cubicBezTo>
                <a:cubicBezTo>
                  <a:pt x="54135" y="45375"/>
                  <a:pt x="54105" y="45375"/>
                  <a:pt x="54105" y="45405"/>
                </a:cubicBezTo>
                <a:cubicBezTo>
                  <a:pt x="54105" y="45405"/>
                  <a:pt x="54105" y="45436"/>
                  <a:pt x="54105" y="45436"/>
                </a:cubicBezTo>
                <a:cubicBezTo>
                  <a:pt x="54074" y="45466"/>
                  <a:pt x="54074" y="45466"/>
                  <a:pt x="54074" y="45496"/>
                </a:cubicBezTo>
                <a:cubicBezTo>
                  <a:pt x="54044" y="45527"/>
                  <a:pt x="53983" y="45557"/>
                  <a:pt x="53953" y="45557"/>
                </a:cubicBezTo>
                <a:cubicBezTo>
                  <a:pt x="53922" y="45588"/>
                  <a:pt x="53892" y="45618"/>
                  <a:pt x="53861" y="45618"/>
                </a:cubicBezTo>
                <a:cubicBezTo>
                  <a:pt x="53861" y="45648"/>
                  <a:pt x="53861" y="45648"/>
                  <a:pt x="53831" y="45648"/>
                </a:cubicBezTo>
                <a:cubicBezTo>
                  <a:pt x="53831" y="45648"/>
                  <a:pt x="53831" y="45679"/>
                  <a:pt x="53801" y="45679"/>
                </a:cubicBezTo>
                <a:lnTo>
                  <a:pt x="53770" y="45679"/>
                </a:lnTo>
                <a:cubicBezTo>
                  <a:pt x="53740" y="45679"/>
                  <a:pt x="53740" y="45709"/>
                  <a:pt x="53740" y="45709"/>
                </a:cubicBezTo>
                <a:lnTo>
                  <a:pt x="53710" y="45709"/>
                </a:lnTo>
                <a:cubicBezTo>
                  <a:pt x="53679" y="45709"/>
                  <a:pt x="53649" y="45709"/>
                  <a:pt x="53618" y="45679"/>
                </a:cubicBezTo>
                <a:lnTo>
                  <a:pt x="53618" y="45679"/>
                </a:lnTo>
                <a:cubicBezTo>
                  <a:pt x="53628" y="45689"/>
                  <a:pt x="53628" y="45692"/>
                  <a:pt x="53624" y="45692"/>
                </a:cubicBezTo>
                <a:cubicBezTo>
                  <a:pt x="53615" y="45692"/>
                  <a:pt x="53588" y="45679"/>
                  <a:pt x="53588" y="45679"/>
                </a:cubicBezTo>
                <a:cubicBezTo>
                  <a:pt x="53583" y="45679"/>
                  <a:pt x="53578" y="45678"/>
                  <a:pt x="53573" y="45677"/>
                </a:cubicBezTo>
                <a:lnTo>
                  <a:pt x="53573" y="45677"/>
                </a:lnTo>
                <a:cubicBezTo>
                  <a:pt x="53563" y="45672"/>
                  <a:pt x="53552" y="45667"/>
                  <a:pt x="53542" y="45663"/>
                </a:cubicBezTo>
                <a:lnTo>
                  <a:pt x="53542" y="45663"/>
                </a:lnTo>
                <a:cubicBezTo>
                  <a:pt x="53528" y="45656"/>
                  <a:pt x="53513" y="45649"/>
                  <a:pt x="53499" y="45649"/>
                </a:cubicBezTo>
                <a:lnTo>
                  <a:pt x="53499" y="45649"/>
                </a:lnTo>
                <a:cubicBezTo>
                  <a:pt x="53498" y="45648"/>
                  <a:pt x="53497" y="45648"/>
                  <a:pt x="53496" y="45647"/>
                </a:cubicBezTo>
                <a:lnTo>
                  <a:pt x="53496" y="45647"/>
                </a:lnTo>
                <a:cubicBezTo>
                  <a:pt x="53494" y="45645"/>
                  <a:pt x="53487" y="45639"/>
                  <a:pt x="53466" y="45618"/>
                </a:cubicBezTo>
                <a:lnTo>
                  <a:pt x="53436" y="45618"/>
                </a:lnTo>
                <a:cubicBezTo>
                  <a:pt x="53408" y="45590"/>
                  <a:pt x="53380" y="45562"/>
                  <a:pt x="53352" y="45558"/>
                </a:cubicBezTo>
                <a:lnTo>
                  <a:pt x="53352" y="45558"/>
                </a:lnTo>
                <a:cubicBezTo>
                  <a:pt x="53345" y="45529"/>
                  <a:pt x="53345" y="45503"/>
                  <a:pt x="53345" y="45466"/>
                </a:cubicBezTo>
                <a:cubicBezTo>
                  <a:pt x="53345" y="45436"/>
                  <a:pt x="53314" y="45405"/>
                  <a:pt x="53314" y="45375"/>
                </a:cubicBezTo>
                <a:cubicBezTo>
                  <a:pt x="53314" y="45344"/>
                  <a:pt x="53314" y="45344"/>
                  <a:pt x="53314" y="45314"/>
                </a:cubicBezTo>
                <a:cubicBezTo>
                  <a:pt x="53345" y="45284"/>
                  <a:pt x="53345" y="45284"/>
                  <a:pt x="53345" y="45253"/>
                </a:cubicBezTo>
                <a:cubicBezTo>
                  <a:pt x="53345" y="45253"/>
                  <a:pt x="53345" y="45223"/>
                  <a:pt x="53345" y="45223"/>
                </a:cubicBezTo>
                <a:cubicBezTo>
                  <a:pt x="53345" y="45193"/>
                  <a:pt x="53345" y="45193"/>
                  <a:pt x="53375" y="45162"/>
                </a:cubicBezTo>
                <a:cubicBezTo>
                  <a:pt x="53375" y="45162"/>
                  <a:pt x="53375" y="45132"/>
                  <a:pt x="53375" y="45132"/>
                </a:cubicBezTo>
                <a:cubicBezTo>
                  <a:pt x="53377" y="45128"/>
                  <a:pt x="53378" y="45126"/>
                  <a:pt x="53380" y="45123"/>
                </a:cubicBezTo>
                <a:lnTo>
                  <a:pt x="53380" y="45123"/>
                </a:lnTo>
                <a:cubicBezTo>
                  <a:pt x="53380" y="45123"/>
                  <a:pt x="53380" y="45123"/>
                  <a:pt x="53380" y="45123"/>
                </a:cubicBezTo>
                <a:cubicBezTo>
                  <a:pt x="53385" y="45123"/>
                  <a:pt x="53390" y="45110"/>
                  <a:pt x="53388" y="45110"/>
                </a:cubicBezTo>
                <a:lnTo>
                  <a:pt x="53388" y="45110"/>
                </a:lnTo>
                <a:cubicBezTo>
                  <a:pt x="53388" y="45110"/>
                  <a:pt x="53385" y="45113"/>
                  <a:pt x="53380" y="45123"/>
                </a:cubicBezTo>
                <a:lnTo>
                  <a:pt x="53380" y="45123"/>
                </a:lnTo>
                <a:cubicBezTo>
                  <a:pt x="53377" y="45122"/>
                  <a:pt x="53375" y="45117"/>
                  <a:pt x="53375" y="45101"/>
                </a:cubicBezTo>
                <a:cubicBezTo>
                  <a:pt x="53400" y="45076"/>
                  <a:pt x="53425" y="45072"/>
                  <a:pt x="53433" y="45054"/>
                </a:cubicBezTo>
                <a:lnTo>
                  <a:pt x="53433" y="45054"/>
                </a:lnTo>
                <a:cubicBezTo>
                  <a:pt x="53464" y="45030"/>
                  <a:pt x="53494" y="45005"/>
                  <a:pt x="53523" y="44980"/>
                </a:cubicBezTo>
                <a:lnTo>
                  <a:pt x="53527" y="44980"/>
                </a:lnTo>
                <a:cubicBezTo>
                  <a:pt x="53527" y="44980"/>
                  <a:pt x="53533" y="44974"/>
                  <a:pt x="53537" y="44968"/>
                </a:cubicBezTo>
                <a:lnTo>
                  <a:pt x="53537" y="44968"/>
                </a:lnTo>
                <a:cubicBezTo>
                  <a:pt x="53550" y="44956"/>
                  <a:pt x="53563" y="44944"/>
                  <a:pt x="53577" y="44932"/>
                </a:cubicBezTo>
                <a:lnTo>
                  <a:pt x="53577" y="44932"/>
                </a:lnTo>
                <a:cubicBezTo>
                  <a:pt x="53591" y="44925"/>
                  <a:pt x="53604" y="44919"/>
                  <a:pt x="53618" y="44919"/>
                </a:cubicBezTo>
                <a:lnTo>
                  <a:pt x="53679" y="44919"/>
                </a:lnTo>
                <a:cubicBezTo>
                  <a:pt x="53710" y="44889"/>
                  <a:pt x="53710" y="44889"/>
                  <a:pt x="53710" y="44889"/>
                </a:cubicBezTo>
                <a:close/>
                <a:moveTo>
                  <a:pt x="53436" y="46013"/>
                </a:moveTo>
                <a:cubicBezTo>
                  <a:pt x="53416" y="46013"/>
                  <a:pt x="53436" y="46027"/>
                  <a:pt x="53443" y="46027"/>
                </a:cubicBezTo>
                <a:cubicBezTo>
                  <a:pt x="53446" y="46027"/>
                  <a:pt x="53446" y="46023"/>
                  <a:pt x="53436" y="46013"/>
                </a:cubicBezTo>
                <a:close/>
                <a:moveTo>
                  <a:pt x="71113" y="43559"/>
                </a:moveTo>
                <a:lnTo>
                  <a:pt x="73284" y="44068"/>
                </a:lnTo>
                <a:cubicBezTo>
                  <a:pt x="73649" y="44129"/>
                  <a:pt x="74075" y="44189"/>
                  <a:pt x="74379" y="44402"/>
                </a:cubicBezTo>
                <a:cubicBezTo>
                  <a:pt x="74683" y="44645"/>
                  <a:pt x="74470" y="45041"/>
                  <a:pt x="74287" y="45284"/>
                </a:cubicBezTo>
                <a:cubicBezTo>
                  <a:pt x="74222" y="45368"/>
                  <a:pt x="74148" y="45445"/>
                  <a:pt x="74068" y="45514"/>
                </a:cubicBezTo>
                <a:lnTo>
                  <a:pt x="74068" y="45514"/>
                </a:lnTo>
                <a:cubicBezTo>
                  <a:pt x="74018" y="45523"/>
                  <a:pt x="73978" y="45558"/>
                  <a:pt x="73955" y="45603"/>
                </a:cubicBezTo>
                <a:lnTo>
                  <a:pt x="73955" y="45603"/>
                </a:lnTo>
                <a:cubicBezTo>
                  <a:pt x="73526" y="45916"/>
                  <a:pt x="72952" y="46044"/>
                  <a:pt x="72433" y="46044"/>
                </a:cubicBezTo>
                <a:cubicBezTo>
                  <a:pt x="71816" y="46018"/>
                  <a:pt x="71198" y="45840"/>
                  <a:pt x="70617" y="45638"/>
                </a:cubicBezTo>
                <a:lnTo>
                  <a:pt x="70617" y="45638"/>
                </a:lnTo>
                <a:cubicBezTo>
                  <a:pt x="71149" y="45320"/>
                  <a:pt x="71401" y="44649"/>
                  <a:pt x="71278" y="44037"/>
                </a:cubicBezTo>
                <a:cubicBezTo>
                  <a:pt x="71241" y="43865"/>
                  <a:pt x="71184" y="43707"/>
                  <a:pt x="71113" y="43559"/>
                </a:cubicBezTo>
                <a:close/>
                <a:moveTo>
                  <a:pt x="52969" y="45353"/>
                </a:moveTo>
                <a:lnTo>
                  <a:pt x="52969" y="45353"/>
                </a:lnTo>
                <a:cubicBezTo>
                  <a:pt x="52971" y="45461"/>
                  <a:pt x="52991" y="45571"/>
                  <a:pt x="53030" y="45675"/>
                </a:cubicBezTo>
                <a:lnTo>
                  <a:pt x="53030" y="45675"/>
                </a:lnTo>
                <a:cubicBezTo>
                  <a:pt x="52958" y="45705"/>
                  <a:pt x="52889" y="45747"/>
                  <a:pt x="52828" y="45800"/>
                </a:cubicBezTo>
                <a:cubicBezTo>
                  <a:pt x="52721" y="45894"/>
                  <a:pt x="52632" y="46017"/>
                  <a:pt x="52576" y="46151"/>
                </a:cubicBezTo>
                <a:lnTo>
                  <a:pt x="52576" y="46151"/>
                </a:lnTo>
                <a:cubicBezTo>
                  <a:pt x="52573" y="46139"/>
                  <a:pt x="52570" y="46127"/>
                  <a:pt x="52568" y="46115"/>
                </a:cubicBezTo>
                <a:lnTo>
                  <a:pt x="52568" y="46115"/>
                </a:lnTo>
                <a:cubicBezTo>
                  <a:pt x="52575" y="46103"/>
                  <a:pt x="52580" y="46089"/>
                  <a:pt x="52585" y="46074"/>
                </a:cubicBezTo>
                <a:cubicBezTo>
                  <a:pt x="52662" y="45861"/>
                  <a:pt x="52724" y="45643"/>
                  <a:pt x="52773" y="45420"/>
                </a:cubicBezTo>
                <a:lnTo>
                  <a:pt x="52773" y="45420"/>
                </a:lnTo>
                <a:cubicBezTo>
                  <a:pt x="52777" y="45421"/>
                  <a:pt x="52782" y="45421"/>
                  <a:pt x="52786" y="45421"/>
                </a:cubicBezTo>
                <a:cubicBezTo>
                  <a:pt x="52809" y="45421"/>
                  <a:pt x="52833" y="45416"/>
                  <a:pt x="52858" y="45405"/>
                </a:cubicBezTo>
                <a:cubicBezTo>
                  <a:pt x="52896" y="45389"/>
                  <a:pt x="52932" y="45371"/>
                  <a:pt x="52969" y="45353"/>
                </a:cubicBezTo>
                <a:close/>
                <a:moveTo>
                  <a:pt x="52931" y="46217"/>
                </a:moveTo>
                <a:cubicBezTo>
                  <a:pt x="52929" y="46217"/>
                  <a:pt x="52926" y="46220"/>
                  <a:pt x="52919" y="46226"/>
                </a:cubicBezTo>
                <a:cubicBezTo>
                  <a:pt x="52919" y="46232"/>
                  <a:pt x="52921" y="46235"/>
                  <a:pt x="52922" y="46235"/>
                </a:cubicBezTo>
                <a:cubicBezTo>
                  <a:pt x="52927" y="46235"/>
                  <a:pt x="52936" y="46217"/>
                  <a:pt x="52931" y="46217"/>
                </a:cubicBezTo>
                <a:close/>
                <a:moveTo>
                  <a:pt x="26702" y="38835"/>
                </a:moveTo>
                <a:cubicBezTo>
                  <a:pt x="27285" y="39396"/>
                  <a:pt x="28023" y="39855"/>
                  <a:pt x="28811" y="39855"/>
                </a:cubicBezTo>
                <a:cubicBezTo>
                  <a:pt x="28864" y="39855"/>
                  <a:pt x="28918" y="39853"/>
                  <a:pt x="28972" y="39849"/>
                </a:cubicBezTo>
                <a:lnTo>
                  <a:pt x="28972" y="39849"/>
                </a:lnTo>
                <a:cubicBezTo>
                  <a:pt x="30059" y="40608"/>
                  <a:pt x="31113" y="41401"/>
                  <a:pt x="32139" y="42230"/>
                </a:cubicBezTo>
                <a:lnTo>
                  <a:pt x="32139" y="42230"/>
                </a:lnTo>
                <a:cubicBezTo>
                  <a:pt x="31131" y="42505"/>
                  <a:pt x="30302" y="43304"/>
                  <a:pt x="29545" y="44007"/>
                </a:cubicBezTo>
                <a:cubicBezTo>
                  <a:pt x="29089" y="44402"/>
                  <a:pt x="28633" y="44828"/>
                  <a:pt x="28056" y="45101"/>
                </a:cubicBezTo>
                <a:cubicBezTo>
                  <a:pt x="27478" y="45375"/>
                  <a:pt x="26870" y="45527"/>
                  <a:pt x="26232" y="45618"/>
                </a:cubicBezTo>
                <a:cubicBezTo>
                  <a:pt x="25563" y="45709"/>
                  <a:pt x="24925" y="45770"/>
                  <a:pt x="24256" y="45861"/>
                </a:cubicBezTo>
                <a:cubicBezTo>
                  <a:pt x="23557" y="45952"/>
                  <a:pt x="22858" y="46104"/>
                  <a:pt x="22159" y="46256"/>
                </a:cubicBezTo>
                <a:cubicBezTo>
                  <a:pt x="21666" y="46360"/>
                  <a:pt x="21107" y="46445"/>
                  <a:pt x="20556" y="46445"/>
                </a:cubicBezTo>
                <a:cubicBezTo>
                  <a:pt x="19647" y="46445"/>
                  <a:pt x="18756" y="46212"/>
                  <a:pt x="18207" y="45436"/>
                </a:cubicBezTo>
                <a:cubicBezTo>
                  <a:pt x="17591" y="44614"/>
                  <a:pt x="18335" y="43140"/>
                  <a:pt x="19291" y="42903"/>
                </a:cubicBezTo>
                <a:lnTo>
                  <a:pt x="19291" y="42903"/>
                </a:lnTo>
                <a:cubicBezTo>
                  <a:pt x="19628" y="42883"/>
                  <a:pt x="19964" y="42816"/>
                  <a:pt x="20274" y="42730"/>
                </a:cubicBezTo>
                <a:cubicBezTo>
                  <a:pt x="21338" y="42457"/>
                  <a:pt x="22432" y="42062"/>
                  <a:pt x="23435" y="41575"/>
                </a:cubicBezTo>
                <a:cubicBezTo>
                  <a:pt x="23993" y="41305"/>
                  <a:pt x="24513" y="40997"/>
                  <a:pt x="24985" y="40626"/>
                </a:cubicBezTo>
                <a:lnTo>
                  <a:pt x="24985" y="40626"/>
                </a:lnTo>
                <a:cubicBezTo>
                  <a:pt x="24854" y="41454"/>
                  <a:pt x="25113" y="42347"/>
                  <a:pt x="25715" y="42974"/>
                </a:cubicBezTo>
                <a:cubicBezTo>
                  <a:pt x="25743" y="43002"/>
                  <a:pt x="25804" y="43023"/>
                  <a:pt x="25864" y="43023"/>
                </a:cubicBezTo>
                <a:cubicBezTo>
                  <a:pt x="25934" y="43023"/>
                  <a:pt x="26003" y="42994"/>
                  <a:pt x="26019" y="42913"/>
                </a:cubicBezTo>
                <a:cubicBezTo>
                  <a:pt x="26360" y="41576"/>
                  <a:pt x="26587" y="40217"/>
                  <a:pt x="26702" y="38835"/>
                </a:cubicBezTo>
                <a:close/>
                <a:moveTo>
                  <a:pt x="55319" y="45200"/>
                </a:moveTo>
                <a:cubicBezTo>
                  <a:pt x="55348" y="45241"/>
                  <a:pt x="55380" y="45278"/>
                  <a:pt x="55416" y="45311"/>
                </a:cubicBezTo>
                <a:lnTo>
                  <a:pt x="55416" y="45311"/>
                </a:lnTo>
                <a:cubicBezTo>
                  <a:pt x="55401" y="45330"/>
                  <a:pt x="55389" y="45351"/>
                  <a:pt x="55381" y="45375"/>
                </a:cubicBezTo>
                <a:cubicBezTo>
                  <a:pt x="55168" y="45831"/>
                  <a:pt x="54773" y="46196"/>
                  <a:pt x="54317" y="46348"/>
                </a:cubicBezTo>
                <a:cubicBezTo>
                  <a:pt x="54300" y="46352"/>
                  <a:pt x="54284" y="46358"/>
                  <a:pt x="54271" y="46366"/>
                </a:cubicBezTo>
                <a:lnTo>
                  <a:pt x="54271" y="46366"/>
                </a:lnTo>
                <a:cubicBezTo>
                  <a:pt x="54223" y="46374"/>
                  <a:pt x="54177" y="46387"/>
                  <a:pt x="54135" y="46408"/>
                </a:cubicBezTo>
                <a:cubicBezTo>
                  <a:pt x="54095" y="46424"/>
                  <a:pt x="54059" y="46443"/>
                  <a:pt x="54026" y="46463"/>
                </a:cubicBezTo>
                <a:lnTo>
                  <a:pt x="54026" y="46463"/>
                </a:lnTo>
                <a:cubicBezTo>
                  <a:pt x="54032" y="46353"/>
                  <a:pt x="54013" y="46242"/>
                  <a:pt x="53973" y="46137"/>
                </a:cubicBezTo>
                <a:lnTo>
                  <a:pt x="53973" y="46137"/>
                </a:lnTo>
                <a:cubicBezTo>
                  <a:pt x="53977" y="46137"/>
                  <a:pt x="53980" y="46136"/>
                  <a:pt x="53983" y="46135"/>
                </a:cubicBezTo>
                <a:cubicBezTo>
                  <a:pt x="54556" y="46005"/>
                  <a:pt x="55039" y="45674"/>
                  <a:pt x="55319" y="45200"/>
                </a:cubicBezTo>
                <a:close/>
                <a:moveTo>
                  <a:pt x="53642" y="46597"/>
                </a:moveTo>
                <a:lnTo>
                  <a:pt x="53642" y="46597"/>
                </a:lnTo>
                <a:cubicBezTo>
                  <a:pt x="53633" y="46606"/>
                  <a:pt x="53618" y="46621"/>
                  <a:pt x="53618" y="46621"/>
                </a:cubicBezTo>
                <a:cubicBezTo>
                  <a:pt x="53631" y="46621"/>
                  <a:pt x="53638" y="46611"/>
                  <a:pt x="53642" y="46597"/>
                </a:cubicBezTo>
                <a:close/>
                <a:moveTo>
                  <a:pt x="53375" y="45983"/>
                </a:moveTo>
                <a:cubicBezTo>
                  <a:pt x="53375" y="45983"/>
                  <a:pt x="53406" y="46013"/>
                  <a:pt x="53436" y="46013"/>
                </a:cubicBezTo>
                <a:cubicBezTo>
                  <a:pt x="53466" y="46013"/>
                  <a:pt x="53466" y="46044"/>
                  <a:pt x="53466" y="46044"/>
                </a:cubicBezTo>
                <a:cubicBezTo>
                  <a:pt x="53497" y="46044"/>
                  <a:pt x="53497" y="46044"/>
                  <a:pt x="53497" y="46074"/>
                </a:cubicBezTo>
                <a:lnTo>
                  <a:pt x="53527" y="46074"/>
                </a:lnTo>
                <a:cubicBezTo>
                  <a:pt x="53527" y="46074"/>
                  <a:pt x="53558" y="46104"/>
                  <a:pt x="53558" y="46135"/>
                </a:cubicBezTo>
                <a:cubicBezTo>
                  <a:pt x="53588" y="46135"/>
                  <a:pt x="53588" y="46135"/>
                  <a:pt x="53588" y="46165"/>
                </a:cubicBezTo>
                <a:cubicBezTo>
                  <a:pt x="53618" y="46196"/>
                  <a:pt x="53618" y="46226"/>
                  <a:pt x="53649" y="46226"/>
                </a:cubicBezTo>
                <a:cubicBezTo>
                  <a:pt x="53649" y="46256"/>
                  <a:pt x="53649" y="46256"/>
                  <a:pt x="53649" y="46287"/>
                </a:cubicBezTo>
                <a:cubicBezTo>
                  <a:pt x="53649" y="46287"/>
                  <a:pt x="53656" y="46301"/>
                  <a:pt x="53660" y="46312"/>
                </a:cubicBezTo>
                <a:lnTo>
                  <a:pt x="53660" y="46312"/>
                </a:lnTo>
                <a:cubicBezTo>
                  <a:pt x="53654" y="46308"/>
                  <a:pt x="53651" y="46304"/>
                  <a:pt x="53650" y="46304"/>
                </a:cubicBezTo>
                <a:cubicBezTo>
                  <a:pt x="53649" y="46304"/>
                  <a:pt x="53649" y="46307"/>
                  <a:pt x="53649" y="46317"/>
                </a:cubicBezTo>
                <a:cubicBezTo>
                  <a:pt x="53655" y="46323"/>
                  <a:pt x="53658" y="46326"/>
                  <a:pt x="53660" y="46326"/>
                </a:cubicBezTo>
                <a:cubicBezTo>
                  <a:pt x="53664" y="46326"/>
                  <a:pt x="53662" y="46319"/>
                  <a:pt x="53660" y="46312"/>
                </a:cubicBezTo>
                <a:lnTo>
                  <a:pt x="53660" y="46312"/>
                </a:lnTo>
                <a:cubicBezTo>
                  <a:pt x="53664" y="46315"/>
                  <a:pt x="53670" y="46317"/>
                  <a:pt x="53679" y="46317"/>
                </a:cubicBezTo>
                <a:cubicBezTo>
                  <a:pt x="53679" y="46348"/>
                  <a:pt x="53679" y="46348"/>
                  <a:pt x="53679" y="46378"/>
                </a:cubicBezTo>
                <a:cubicBezTo>
                  <a:pt x="53679" y="46378"/>
                  <a:pt x="53679" y="46378"/>
                  <a:pt x="53679" y="46408"/>
                </a:cubicBezTo>
                <a:cubicBezTo>
                  <a:pt x="53679" y="46439"/>
                  <a:pt x="53679" y="46469"/>
                  <a:pt x="53679" y="46500"/>
                </a:cubicBezTo>
                <a:cubicBezTo>
                  <a:pt x="53679" y="46500"/>
                  <a:pt x="53679" y="46530"/>
                  <a:pt x="53679" y="46530"/>
                </a:cubicBezTo>
                <a:lnTo>
                  <a:pt x="53649" y="46530"/>
                </a:lnTo>
                <a:cubicBezTo>
                  <a:pt x="53649" y="46548"/>
                  <a:pt x="53649" y="46577"/>
                  <a:pt x="53642" y="46597"/>
                </a:cubicBezTo>
                <a:lnTo>
                  <a:pt x="53642" y="46597"/>
                </a:lnTo>
                <a:cubicBezTo>
                  <a:pt x="53646" y="46593"/>
                  <a:pt x="53649" y="46591"/>
                  <a:pt x="53649" y="46591"/>
                </a:cubicBezTo>
                <a:lnTo>
                  <a:pt x="53649" y="46591"/>
                </a:lnTo>
                <a:cubicBezTo>
                  <a:pt x="53649" y="46591"/>
                  <a:pt x="53649" y="46621"/>
                  <a:pt x="53618" y="46621"/>
                </a:cubicBezTo>
                <a:cubicBezTo>
                  <a:pt x="53618" y="46621"/>
                  <a:pt x="53618" y="46651"/>
                  <a:pt x="53588" y="46651"/>
                </a:cubicBezTo>
                <a:cubicBezTo>
                  <a:pt x="53588" y="46651"/>
                  <a:pt x="53588" y="46682"/>
                  <a:pt x="53558" y="46682"/>
                </a:cubicBezTo>
                <a:cubicBezTo>
                  <a:pt x="53558" y="46682"/>
                  <a:pt x="53558" y="46712"/>
                  <a:pt x="53527" y="46712"/>
                </a:cubicBezTo>
                <a:cubicBezTo>
                  <a:pt x="53527" y="46743"/>
                  <a:pt x="53466" y="46743"/>
                  <a:pt x="53466" y="46743"/>
                </a:cubicBezTo>
                <a:cubicBezTo>
                  <a:pt x="53436" y="46743"/>
                  <a:pt x="53436" y="46773"/>
                  <a:pt x="53436" y="46773"/>
                </a:cubicBezTo>
                <a:lnTo>
                  <a:pt x="53162" y="46773"/>
                </a:lnTo>
                <a:cubicBezTo>
                  <a:pt x="53132" y="46743"/>
                  <a:pt x="53132" y="46743"/>
                  <a:pt x="53102" y="46743"/>
                </a:cubicBezTo>
                <a:lnTo>
                  <a:pt x="53071" y="46743"/>
                </a:lnTo>
                <a:cubicBezTo>
                  <a:pt x="53056" y="46727"/>
                  <a:pt x="53064" y="46727"/>
                  <a:pt x="53067" y="46727"/>
                </a:cubicBezTo>
                <a:cubicBezTo>
                  <a:pt x="53071" y="46727"/>
                  <a:pt x="53071" y="46727"/>
                  <a:pt x="53041" y="46712"/>
                </a:cubicBezTo>
                <a:cubicBezTo>
                  <a:pt x="53041" y="46712"/>
                  <a:pt x="53010" y="46682"/>
                  <a:pt x="52980" y="46682"/>
                </a:cubicBezTo>
                <a:cubicBezTo>
                  <a:pt x="52965" y="46667"/>
                  <a:pt x="52972" y="46667"/>
                  <a:pt x="52980" y="46667"/>
                </a:cubicBezTo>
                <a:cubicBezTo>
                  <a:pt x="52988" y="46667"/>
                  <a:pt x="52995" y="46667"/>
                  <a:pt x="52980" y="46651"/>
                </a:cubicBezTo>
                <a:cubicBezTo>
                  <a:pt x="52950" y="46651"/>
                  <a:pt x="52950" y="46651"/>
                  <a:pt x="52950" y="46621"/>
                </a:cubicBezTo>
                <a:cubicBezTo>
                  <a:pt x="52950" y="46621"/>
                  <a:pt x="52919" y="46591"/>
                  <a:pt x="52919" y="46591"/>
                </a:cubicBezTo>
                <a:cubicBezTo>
                  <a:pt x="52919" y="46591"/>
                  <a:pt x="52919" y="46591"/>
                  <a:pt x="52919" y="46560"/>
                </a:cubicBezTo>
                <a:cubicBezTo>
                  <a:pt x="52910" y="46551"/>
                  <a:pt x="52900" y="46542"/>
                  <a:pt x="52890" y="46533"/>
                </a:cubicBezTo>
                <a:lnTo>
                  <a:pt x="52890" y="46533"/>
                </a:lnTo>
                <a:cubicBezTo>
                  <a:pt x="52889" y="46532"/>
                  <a:pt x="52889" y="46531"/>
                  <a:pt x="52889" y="46530"/>
                </a:cubicBezTo>
                <a:lnTo>
                  <a:pt x="52889" y="46530"/>
                </a:lnTo>
                <a:cubicBezTo>
                  <a:pt x="52889" y="46518"/>
                  <a:pt x="52889" y="46500"/>
                  <a:pt x="52889" y="46500"/>
                </a:cubicBezTo>
                <a:cubicBezTo>
                  <a:pt x="52889" y="46500"/>
                  <a:pt x="52858" y="46439"/>
                  <a:pt x="52889" y="46439"/>
                </a:cubicBezTo>
                <a:lnTo>
                  <a:pt x="52889" y="46408"/>
                </a:lnTo>
                <a:cubicBezTo>
                  <a:pt x="52889" y="46408"/>
                  <a:pt x="52889" y="46408"/>
                  <a:pt x="52889" y="46378"/>
                </a:cubicBezTo>
                <a:cubicBezTo>
                  <a:pt x="52889" y="46378"/>
                  <a:pt x="52889" y="46348"/>
                  <a:pt x="52889" y="46348"/>
                </a:cubicBezTo>
                <a:cubicBezTo>
                  <a:pt x="52889" y="46317"/>
                  <a:pt x="52889" y="46287"/>
                  <a:pt x="52919" y="46256"/>
                </a:cubicBezTo>
                <a:cubicBezTo>
                  <a:pt x="52919" y="46256"/>
                  <a:pt x="52919" y="46256"/>
                  <a:pt x="52919" y="46226"/>
                </a:cubicBezTo>
                <a:cubicBezTo>
                  <a:pt x="52950" y="46196"/>
                  <a:pt x="52950" y="46196"/>
                  <a:pt x="52980" y="46165"/>
                </a:cubicBezTo>
                <a:cubicBezTo>
                  <a:pt x="52980" y="46165"/>
                  <a:pt x="53010" y="46104"/>
                  <a:pt x="53010" y="46104"/>
                </a:cubicBezTo>
                <a:cubicBezTo>
                  <a:pt x="53041" y="46104"/>
                  <a:pt x="53041" y="46074"/>
                  <a:pt x="53041" y="46074"/>
                </a:cubicBezTo>
                <a:cubicBezTo>
                  <a:pt x="53041" y="46074"/>
                  <a:pt x="53080" y="46035"/>
                  <a:pt x="53111" y="46035"/>
                </a:cubicBezTo>
                <a:cubicBezTo>
                  <a:pt x="53119" y="46035"/>
                  <a:pt x="53126" y="46037"/>
                  <a:pt x="53132" y="46044"/>
                </a:cubicBezTo>
                <a:cubicBezTo>
                  <a:pt x="53132" y="46013"/>
                  <a:pt x="53132" y="46013"/>
                  <a:pt x="53162" y="46013"/>
                </a:cubicBezTo>
                <a:lnTo>
                  <a:pt x="53193" y="46013"/>
                </a:lnTo>
                <a:cubicBezTo>
                  <a:pt x="53193" y="45983"/>
                  <a:pt x="53193" y="45983"/>
                  <a:pt x="53193" y="45983"/>
                </a:cubicBezTo>
                <a:cubicBezTo>
                  <a:pt x="53193" y="45993"/>
                  <a:pt x="53196" y="45996"/>
                  <a:pt x="53200" y="45996"/>
                </a:cubicBezTo>
                <a:cubicBezTo>
                  <a:pt x="53206" y="45996"/>
                  <a:pt x="53213" y="45983"/>
                  <a:pt x="53193" y="45983"/>
                </a:cubicBezTo>
                <a:close/>
                <a:moveTo>
                  <a:pt x="49441" y="46862"/>
                </a:moveTo>
                <a:cubicBezTo>
                  <a:pt x="49443" y="46873"/>
                  <a:pt x="49454" y="46895"/>
                  <a:pt x="49454" y="46895"/>
                </a:cubicBezTo>
                <a:cubicBezTo>
                  <a:pt x="49454" y="46895"/>
                  <a:pt x="49454" y="46864"/>
                  <a:pt x="49454" y="46864"/>
                </a:cubicBezTo>
                <a:cubicBezTo>
                  <a:pt x="49449" y="46864"/>
                  <a:pt x="49445" y="46863"/>
                  <a:pt x="49441" y="46862"/>
                </a:cubicBezTo>
                <a:close/>
                <a:moveTo>
                  <a:pt x="51022" y="43682"/>
                </a:moveTo>
                <a:lnTo>
                  <a:pt x="51022" y="43682"/>
                </a:lnTo>
                <a:cubicBezTo>
                  <a:pt x="51755" y="44633"/>
                  <a:pt x="52222" y="45786"/>
                  <a:pt x="52342" y="46981"/>
                </a:cubicBezTo>
                <a:lnTo>
                  <a:pt x="52342" y="46981"/>
                </a:lnTo>
                <a:cubicBezTo>
                  <a:pt x="51953" y="45866"/>
                  <a:pt x="51623" y="44723"/>
                  <a:pt x="50990" y="43743"/>
                </a:cubicBezTo>
                <a:lnTo>
                  <a:pt x="50990" y="43743"/>
                </a:lnTo>
                <a:cubicBezTo>
                  <a:pt x="51002" y="43723"/>
                  <a:pt x="51012" y="43703"/>
                  <a:pt x="51022" y="43682"/>
                </a:cubicBezTo>
                <a:close/>
                <a:moveTo>
                  <a:pt x="54732" y="46963"/>
                </a:moveTo>
                <a:cubicBezTo>
                  <a:pt x="54728" y="46963"/>
                  <a:pt x="54728" y="46971"/>
                  <a:pt x="54743" y="46986"/>
                </a:cubicBezTo>
                <a:cubicBezTo>
                  <a:pt x="54743" y="46971"/>
                  <a:pt x="54735" y="46963"/>
                  <a:pt x="54732" y="46963"/>
                </a:cubicBezTo>
                <a:close/>
                <a:moveTo>
                  <a:pt x="54709" y="47190"/>
                </a:moveTo>
                <a:cubicBezTo>
                  <a:pt x="54707" y="47190"/>
                  <a:pt x="54703" y="47194"/>
                  <a:pt x="54701" y="47199"/>
                </a:cubicBezTo>
                <a:lnTo>
                  <a:pt x="54701" y="47199"/>
                </a:lnTo>
                <a:cubicBezTo>
                  <a:pt x="54704" y="47199"/>
                  <a:pt x="54708" y="47199"/>
                  <a:pt x="54713" y="47199"/>
                </a:cubicBezTo>
                <a:cubicBezTo>
                  <a:pt x="54713" y="47192"/>
                  <a:pt x="54711" y="47190"/>
                  <a:pt x="54709" y="47190"/>
                </a:cubicBezTo>
                <a:close/>
                <a:moveTo>
                  <a:pt x="54648" y="47281"/>
                </a:moveTo>
                <a:cubicBezTo>
                  <a:pt x="54650" y="47281"/>
                  <a:pt x="54652" y="47283"/>
                  <a:pt x="54652" y="47290"/>
                </a:cubicBezTo>
                <a:cubicBezTo>
                  <a:pt x="54645" y="47290"/>
                  <a:pt x="54641" y="47290"/>
                  <a:pt x="54636" y="47290"/>
                </a:cubicBezTo>
                <a:lnTo>
                  <a:pt x="54636" y="47290"/>
                </a:lnTo>
                <a:cubicBezTo>
                  <a:pt x="54641" y="47286"/>
                  <a:pt x="54645" y="47281"/>
                  <a:pt x="54648" y="47281"/>
                </a:cubicBezTo>
                <a:close/>
                <a:moveTo>
                  <a:pt x="54469" y="46712"/>
                </a:moveTo>
                <a:cubicBezTo>
                  <a:pt x="54469" y="46723"/>
                  <a:pt x="54469" y="46731"/>
                  <a:pt x="54468" y="46733"/>
                </a:cubicBezTo>
                <a:lnTo>
                  <a:pt x="54468" y="46733"/>
                </a:lnTo>
                <a:cubicBezTo>
                  <a:pt x="54459" y="46729"/>
                  <a:pt x="54449" y="46722"/>
                  <a:pt x="54439" y="46712"/>
                </a:cubicBezTo>
                <a:lnTo>
                  <a:pt x="54439" y="46712"/>
                </a:lnTo>
                <a:cubicBezTo>
                  <a:pt x="54454" y="46727"/>
                  <a:pt x="54462" y="46735"/>
                  <a:pt x="54466" y="46735"/>
                </a:cubicBezTo>
                <a:cubicBezTo>
                  <a:pt x="54467" y="46735"/>
                  <a:pt x="54467" y="46735"/>
                  <a:pt x="54468" y="46733"/>
                </a:cubicBezTo>
                <a:lnTo>
                  <a:pt x="54468" y="46733"/>
                </a:lnTo>
                <a:cubicBezTo>
                  <a:pt x="54486" y="46743"/>
                  <a:pt x="54500" y="46743"/>
                  <a:pt x="54500" y="46743"/>
                </a:cubicBezTo>
                <a:lnTo>
                  <a:pt x="54530" y="46743"/>
                </a:lnTo>
                <a:cubicBezTo>
                  <a:pt x="54530" y="46743"/>
                  <a:pt x="54530" y="46743"/>
                  <a:pt x="54530" y="46743"/>
                </a:cubicBezTo>
                <a:lnTo>
                  <a:pt x="54530" y="46743"/>
                </a:lnTo>
                <a:cubicBezTo>
                  <a:pt x="54530" y="46773"/>
                  <a:pt x="54561" y="46773"/>
                  <a:pt x="54561" y="46773"/>
                </a:cubicBezTo>
                <a:cubicBezTo>
                  <a:pt x="54565" y="46773"/>
                  <a:pt x="54568" y="46772"/>
                  <a:pt x="54569" y="46771"/>
                </a:cubicBezTo>
                <a:lnTo>
                  <a:pt x="54569" y="46771"/>
                </a:lnTo>
                <a:cubicBezTo>
                  <a:pt x="54582" y="46779"/>
                  <a:pt x="54591" y="46787"/>
                  <a:pt x="54591" y="46803"/>
                </a:cubicBezTo>
                <a:cubicBezTo>
                  <a:pt x="54621" y="46803"/>
                  <a:pt x="54621" y="46834"/>
                  <a:pt x="54652" y="46834"/>
                </a:cubicBezTo>
                <a:cubicBezTo>
                  <a:pt x="54652" y="46834"/>
                  <a:pt x="54682" y="46864"/>
                  <a:pt x="54682" y="46864"/>
                </a:cubicBezTo>
                <a:cubicBezTo>
                  <a:pt x="54682" y="46864"/>
                  <a:pt x="54682" y="46895"/>
                  <a:pt x="54713" y="46895"/>
                </a:cubicBezTo>
                <a:cubicBezTo>
                  <a:pt x="54682" y="46895"/>
                  <a:pt x="54713" y="46925"/>
                  <a:pt x="54713" y="46925"/>
                </a:cubicBezTo>
                <a:cubicBezTo>
                  <a:pt x="54713" y="46925"/>
                  <a:pt x="54713" y="46955"/>
                  <a:pt x="54743" y="46955"/>
                </a:cubicBezTo>
                <a:cubicBezTo>
                  <a:pt x="54743" y="46955"/>
                  <a:pt x="54743" y="46986"/>
                  <a:pt x="54743" y="46986"/>
                </a:cubicBezTo>
                <a:cubicBezTo>
                  <a:pt x="54743" y="46986"/>
                  <a:pt x="54743" y="47016"/>
                  <a:pt x="54743" y="47016"/>
                </a:cubicBezTo>
                <a:cubicBezTo>
                  <a:pt x="54743" y="47047"/>
                  <a:pt x="54743" y="47077"/>
                  <a:pt x="54743" y="47107"/>
                </a:cubicBezTo>
                <a:cubicBezTo>
                  <a:pt x="54743" y="47107"/>
                  <a:pt x="54743" y="47107"/>
                  <a:pt x="54713" y="47138"/>
                </a:cubicBezTo>
                <a:cubicBezTo>
                  <a:pt x="54713" y="47168"/>
                  <a:pt x="54713" y="47168"/>
                  <a:pt x="54713" y="47199"/>
                </a:cubicBezTo>
                <a:cubicBezTo>
                  <a:pt x="54706" y="47205"/>
                  <a:pt x="54702" y="47207"/>
                  <a:pt x="54701" y="47207"/>
                </a:cubicBezTo>
                <a:cubicBezTo>
                  <a:pt x="54698" y="47207"/>
                  <a:pt x="54699" y="47203"/>
                  <a:pt x="54701" y="47199"/>
                </a:cubicBezTo>
                <a:lnTo>
                  <a:pt x="54701" y="47199"/>
                </a:lnTo>
                <a:cubicBezTo>
                  <a:pt x="54682" y="47199"/>
                  <a:pt x="54682" y="47203"/>
                  <a:pt x="54682" y="47229"/>
                </a:cubicBezTo>
                <a:cubicBezTo>
                  <a:pt x="54652" y="47259"/>
                  <a:pt x="54652" y="47259"/>
                  <a:pt x="54621" y="47290"/>
                </a:cubicBezTo>
                <a:cubicBezTo>
                  <a:pt x="54621" y="47291"/>
                  <a:pt x="54621" y="47292"/>
                  <a:pt x="54622" y="47294"/>
                </a:cubicBezTo>
                <a:lnTo>
                  <a:pt x="54622" y="47294"/>
                </a:lnTo>
                <a:cubicBezTo>
                  <a:pt x="54614" y="47297"/>
                  <a:pt x="54606" y="47305"/>
                  <a:pt x="54591" y="47320"/>
                </a:cubicBezTo>
                <a:cubicBezTo>
                  <a:pt x="54591" y="47320"/>
                  <a:pt x="54561" y="47351"/>
                  <a:pt x="54530" y="47351"/>
                </a:cubicBezTo>
                <a:cubicBezTo>
                  <a:pt x="54530" y="47351"/>
                  <a:pt x="54530" y="47381"/>
                  <a:pt x="54500" y="47381"/>
                </a:cubicBezTo>
                <a:cubicBezTo>
                  <a:pt x="54469" y="47381"/>
                  <a:pt x="54439" y="47381"/>
                  <a:pt x="54439" y="47411"/>
                </a:cubicBezTo>
                <a:lnTo>
                  <a:pt x="54226" y="47411"/>
                </a:lnTo>
                <a:cubicBezTo>
                  <a:pt x="54226" y="47411"/>
                  <a:pt x="54196" y="47411"/>
                  <a:pt x="54196" y="47381"/>
                </a:cubicBezTo>
                <a:lnTo>
                  <a:pt x="54163" y="47381"/>
                </a:lnTo>
                <a:cubicBezTo>
                  <a:pt x="54158" y="47361"/>
                  <a:pt x="54149" y="47341"/>
                  <a:pt x="54135" y="47320"/>
                </a:cubicBezTo>
                <a:cubicBezTo>
                  <a:pt x="54126" y="47311"/>
                  <a:pt x="54116" y="47303"/>
                  <a:pt x="54105" y="47296"/>
                </a:cubicBezTo>
                <a:lnTo>
                  <a:pt x="54105" y="47296"/>
                </a:lnTo>
                <a:cubicBezTo>
                  <a:pt x="54105" y="47294"/>
                  <a:pt x="54105" y="47292"/>
                  <a:pt x="54105" y="47290"/>
                </a:cubicBezTo>
                <a:cubicBezTo>
                  <a:pt x="54074" y="47290"/>
                  <a:pt x="54074" y="47259"/>
                  <a:pt x="54074" y="47229"/>
                </a:cubicBezTo>
                <a:cubicBezTo>
                  <a:pt x="54074" y="47229"/>
                  <a:pt x="54074" y="47199"/>
                  <a:pt x="54074" y="47199"/>
                </a:cubicBezTo>
                <a:cubicBezTo>
                  <a:pt x="54044" y="47168"/>
                  <a:pt x="54044" y="47138"/>
                  <a:pt x="54044" y="47107"/>
                </a:cubicBezTo>
                <a:cubicBezTo>
                  <a:pt x="54044" y="47077"/>
                  <a:pt x="54044" y="47077"/>
                  <a:pt x="54044" y="47047"/>
                </a:cubicBezTo>
                <a:cubicBezTo>
                  <a:pt x="54074" y="47047"/>
                  <a:pt x="54074" y="47016"/>
                  <a:pt x="54074" y="46986"/>
                </a:cubicBezTo>
                <a:cubicBezTo>
                  <a:pt x="54074" y="46955"/>
                  <a:pt x="54074" y="46955"/>
                  <a:pt x="54074" y="46925"/>
                </a:cubicBezTo>
                <a:cubicBezTo>
                  <a:pt x="54105" y="46925"/>
                  <a:pt x="54105" y="46895"/>
                  <a:pt x="54105" y="46864"/>
                </a:cubicBezTo>
                <a:cubicBezTo>
                  <a:pt x="54135" y="46864"/>
                  <a:pt x="54135" y="46834"/>
                  <a:pt x="54135" y="46834"/>
                </a:cubicBezTo>
                <a:cubicBezTo>
                  <a:pt x="54135" y="46834"/>
                  <a:pt x="54165" y="46803"/>
                  <a:pt x="54165" y="46803"/>
                </a:cubicBezTo>
                <a:cubicBezTo>
                  <a:pt x="54196" y="46773"/>
                  <a:pt x="54196" y="46773"/>
                  <a:pt x="54226" y="46743"/>
                </a:cubicBezTo>
                <a:lnTo>
                  <a:pt x="54226" y="46743"/>
                </a:lnTo>
                <a:cubicBezTo>
                  <a:pt x="54216" y="46753"/>
                  <a:pt x="54216" y="46756"/>
                  <a:pt x="54219" y="46756"/>
                </a:cubicBezTo>
                <a:cubicBezTo>
                  <a:pt x="54226" y="46756"/>
                  <a:pt x="54246" y="46743"/>
                  <a:pt x="54226" y="46743"/>
                </a:cubicBezTo>
                <a:lnTo>
                  <a:pt x="54257" y="46743"/>
                </a:lnTo>
                <a:cubicBezTo>
                  <a:pt x="54257" y="46743"/>
                  <a:pt x="54278" y="46743"/>
                  <a:pt x="54285" y="46725"/>
                </a:cubicBezTo>
                <a:lnTo>
                  <a:pt x="54285" y="46725"/>
                </a:lnTo>
                <a:cubicBezTo>
                  <a:pt x="54283" y="46725"/>
                  <a:pt x="54281" y="46726"/>
                  <a:pt x="54280" y="46726"/>
                </a:cubicBezTo>
                <a:cubicBezTo>
                  <a:pt x="54277" y="46726"/>
                  <a:pt x="54277" y="46722"/>
                  <a:pt x="54287" y="46712"/>
                </a:cubicBezTo>
                <a:lnTo>
                  <a:pt x="54287" y="46712"/>
                </a:lnTo>
                <a:cubicBezTo>
                  <a:pt x="54287" y="46717"/>
                  <a:pt x="54286" y="46721"/>
                  <a:pt x="54285" y="46725"/>
                </a:cubicBezTo>
                <a:lnTo>
                  <a:pt x="54285" y="46725"/>
                </a:lnTo>
                <a:cubicBezTo>
                  <a:pt x="54293" y="46721"/>
                  <a:pt x="54304" y="46712"/>
                  <a:pt x="54287" y="46712"/>
                </a:cubicBezTo>
                <a:close/>
                <a:moveTo>
                  <a:pt x="49181" y="46682"/>
                </a:moveTo>
                <a:cubicBezTo>
                  <a:pt x="49181" y="46697"/>
                  <a:pt x="49188" y="46697"/>
                  <a:pt x="49192" y="46697"/>
                </a:cubicBezTo>
                <a:cubicBezTo>
                  <a:pt x="49196" y="46697"/>
                  <a:pt x="49196" y="46697"/>
                  <a:pt x="49181" y="46712"/>
                </a:cubicBezTo>
                <a:lnTo>
                  <a:pt x="49241" y="46712"/>
                </a:lnTo>
                <a:cubicBezTo>
                  <a:pt x="49272" y="46712"/>
                  <a:pt x="49272" y="46743"/>
                  <a:pt x="49302" y="46743"/>
                </a:cubicBezTo>
                <a:cubicBezTo>
                  <a:pt x="49333" y="46773"/>
                  <a:pt x="49363" y="46773"/>
                  <a:pt x="49363" y="46803"/>
                </a:cubicBezTo>
                <a:lnTo>
                  <a:pt x="49393" y="46803"/>
                </a:lnTo>
                <a:cubicBezTo>
                  <a:pt x="49393" y="46803"/>
                  <a:pt x="49393" y="46834"/>
                  <a:pt x="49424" y="46834"/>
                </a:cubicBezTo>
                <a:cubicBezTo>
                  <a:pt x="49424" y="46834"/>
                  <a:pt x="49424" y="46855"/>
                  <a:pt x="49441" y="46862"/>
                </a:cubicBezTo>
                <a:lnTo>
                  <a:pt x="49441" y="46862"/>
                </a:lnTo>
                <a:cubicBezTo>
                  <a:pt x="49440" y="46858"/>
                  <a:pt x="49440" y="46856"/>
                  <a:pt x="49442" y="46856"/>
                </a:cubicBezTo>
                <a:cubicBezTo>
                  <a:pt x="49444" y="46856"/>
                  <a:pt x="49448" y="46858"/>
                  <a:pt x="49454" y="46864"/>
                </a:cubicBezTo>
                <a:cubicBezTo>
                  <a:pt x="49454" y="46895"/>
                  <a:pt x="49485" y="46955"/>
                  <a:pt x="49485" y="46955"/>
                </a:cubicBezTo>
                <a:cubicBezTo>
                  <a:pt x="49485" y="46986"/>
                  <a:pt x="49485" y="46986"/>
                  <a:pt x="49485" y="47016"/>
                </a:cubicBezTo>
                <a:cubicBezTo>
                  <a:pt x="49485" y="47047"/>
                  <a:pt x="49515" y="47047"/>
                  <a:pt x="49485" y="47047"/>
                </a:cubicBezTo>
                <a:cubicBezTo>
                  <a:pt x="49485" y="47047"/>
                  <a:pt x="49485" y="47047"/>
                  <a:pt x="49485" y="47077"/>
                </a:cubicBezTo>
                <a:cubicBezTo>
                  <a:pt x="49485" y="47077"/>
                  <a:pt x="49485" y="47107"/>
                  <a:pt x="49485" y="47107"/>
                </a:cubicBezTo>
                <a:cubicBezTo>
                  <a:pt x="49485" y="47107"/>
                  <a:pt x="49485" y="47138"/>
                  <a:pt x="49485" y="47138"/>
                </a:cubicBezTo>
                <a:cubicBezTo>
                  <a:pt x="49485" y="47142"/>
                  <a:pt x="49484" y="47146"/>
                  <a:pt x="49483" y="47150"/>
                </a:cubicBezTo>
                <a:lnTo>
                  <a:pt x="49483" y="47150"/>
                </a:lnTo>
                <a:cubicBezTo>
                  <a:pt x="49409" y="47174"/>
                  <a:pt x="49364" y="47263"/>
                  <a:pt x="49365" y="47348"/>
                </a:cubicBezTo>
                <a:lnTo>
                  <a:pt x="49365" y="47348"/>
                </a:lnTo>
                <a:cubicBezTo>
                  <a:pt x="49364" y="47350"/>
                  <a:pt x="49363" y="47351"/>
                  <a:pt x="49363" y="47351"/>
                </a:cubicBezTo>
                <a:lnTo>
                  <a:pt x="49333" y="47351"/>
                </a:lnTo>
                <a:cubicBezTo>
                  <a:pt x="49333" y="47381"/>
                  <a:pt x="49333" y="47381"/>
                  <a:pt x="49302" y="47411"/>
                </a:cubicBezTo>
                <a:cubicBezTo>
                  <a:pt x="49302" y="47411"/>
                  <a:pt x="49272" y="47411"/>
                  <a:pt x="49272" y="47442"/>
                </a:cubicBezTo>
                <a:cubicBezTo>
                  <a:pt x="49242" y="47442"/>
                  <a:pt x="49271" y="47412"/>
                  <a:pt x="49272" y="47411"/>
                </a:cubicBezTo>
                <a:lnTo>
                  <a:pt x="49272" y="47411"/>
                </a:lnTo>
                <a:cubicBezTo>
                  <a:pt x="49271" y="47412"/>
                  <a:pt x="49241" y="47442"/>
                  <a:pt x="49241" y="47442"/>
                </a:cubicBezTo>
                <a:lnTo>
                  <a:pt x="49211" y="47442"/>
                </a:lnTo>
                <a:cubicBezTo>
                  <a:pt x="49211" y="47442"/>
                  <a:pt x="49189" y="47442"/>
                  <a:pt x="49183" y="47460"/>
                </a:cubicBezTo>
                <a:lnTo>
                  <a:pt x="49183" y="47460"/>
                </a:lnTo>
                <a:cubicBezTo>
                  <a:pt x="49184" y="47459"/>
                  <a:pt x="49186" y="47459"/>
                  <a:pt x="49187" y="47459"/>
                </a:cubicBezTo>
                <a:cubicBezTo>
                  <a:pt x="49191" y="47459"/>
                  <a:pt x="49191" y="47462"/>
                  <a:pt x="49181" y="47472"/>
                </a:cubicBezTo>
                <a:cubicBezTo>
                  <a:pt x="49181" y="47467"/>
                  <a:pt x="49181" y="47463"/>
                  <a:pt x="49183" y="47460"/>
                </a:cubicBezTo>
                <a:lnTo>
                  <a:pt x="49183" y="47460"/>
                </a:lnTo>
                <a:cubicBezTo>
                  <a:pt x="49175" y="47463"/>
                  <a:pt x="49164" y="47472"/>
                  <a:pt x="49181" y="47472"/>
                </a:cubicBezTo>
                <a:lnTo>
                  <a:pt x="49059" y="47472"/>
                </a:lnTo>
                <a:cubicBezTo>
                  <a:pt x="49059" y="47472"/>
                  <a:pt x="49029" y="47442"/>
                  <a:pt x="49029" y="47442"/>
                </a:cubicBezTo>
                <a:cubicBezTo>
                  <a:pt x="48998" y="47442"/>
                  <a:pt x="48968" y="47442"/>
                  <a:pt x="48937" y="47411"/>
                </a:cubicBezTo>
                <a:cubicBezTo>
                  <a:pt x="48907" y="47411"/>
                  <a:pt x="48877" y="47381"/>
                  <a:pt x="48846" y="47381"/>
                </a:cubicBezTo>
                <a:cubicBezTo>
                  <a:pt x="48816" y="47381"/>
                  <a:pt x="48816" y="47351"/>
                  <a:pt x="48785" y="47351"/>
                </a:cubicBezTo>
                <a:cubicBezTo>
                  <a:pt x="48785" y="47333"/>
                  <a:pt x="48775" y="47326"/>
                  <a:pt x="48767" y="47317"/>
                </a:cubicBezTo>
                <a:lnTo>
                  <a:pt x="48767" y="47317"/>
                </a:lnTo>
                <a:cubicBezTo>
                  <a:pt x="48769" y="47323"/>
                  <a:pt x="48769" y="47325"/>
                  <a:pt x="48768" y="47325"/>
                </a:cubicBezTo>
                <a:cubicBezTo>
                  <a:pt x="48765" y="47325"/>
                  <a:pt x="48755" y="47308"/>
                  <a:pt x="48755" y="47290"/>
                </a:cubicBezTo>
                <a:lnTo>
                  <a:pt x="48755" y="47290"/>
                </a:lnTo>
                <a:cubicBezTo>
                  <a:pt x="48755" y="47303"/>
                  <a:pt x="48761" y="47310"/>
                  <a:pt x="48767" y="47317"/>
                </a:cubicBezTo>
                <a:lnTo>
                  <a:pt x="48767" y="47317"/>
                </a:lnTo>
                <a:cubicBezTo>
                  <a:pt x="48765" y="47311"/>
                  <a:pt x="48761" y="47303"/>
                  <a:pt x="48755" y="47290"/>
                </a:cubicBezTo>
                <a:lnTo>
                  <a:pt x="48755" y="47290"/>
                </a:lnTo>
                <a:cubicBezTo>
                  <a:pt x="48755" y="47290"/>
                  <a:pt x="48755" y="47290"/>
                  <a:pt x="48755" y="47290"/>
                </a:cubicBezTo>
                <a:cubicBezTo>
                  <a:pt x="48725" y="47290"/>
                  <a:pt x="48725" y="47290"/>
                  <a:pt x="48725" y="47259"/>
                </a:cubicBezTo>
                <a:cubicBezTo>
                  <a:pt x="48725" y="47259"/>
                  <a:pt x="48711" y="47246"/>
                  <a:pt x="48702" y="47246"/>
                </a:cubicBezTo>
                <a:cubicBezTo>
                  <a:pt x="48698" y="47246"/>
                  <a:pt x="48694" y="47249"/>
                  <a:pt x="48694" y="47259"/>
                </a:cubicBezTo>
                <a:cubicBezTo>
                  <a:pt x="48694" y="47229"/>
                  <a:pt x="48694" y="47199"/>
                  <a:pt x="48664" y="47199"/>
                </a:cubicBezTo>
                <a:cubicBezTo>
                  <a:pt x="48664" y="47188"/>
                  <a:pt x="48667" y="47185"/>
                  <a:pt x="48672" y="47185"/>
                </a:cubicBezTo>
                <a:cubicBezTo>
                  <a:pt x="48681" y="47185"/>
                  <a:pt x="48694" y="47199"/>
                  <a:pt x="48694" y="47199"/>
                </a:cubicBezTo>
                <a:cubicBezTo>
                  <a:pt x="48664" y="47168"/>
                  <a:pt x="48664" y="47168"/>
                  <a:pt x="48664" y="47168"/>
                </a:cubicBezTo>
                <a:cubicBezTo>
                  <a:pt x="48664" y="47138"/>
                  <a:pt x="48664" y="47138"/>
                  <a:pt x="48664" y="47138"/>
                </a:cubicBezTo>
                <a:cubicBezTo>
                  <a:pt x="48664" y="47107"/>
                  <a:pt x="48664" y="47077"/>
                  <a:pt x="48664" y="47077"/>
                </a:cubicBezTo>
                <a:cubicBezTo>
                  <a:pt x="48664" y="47047"/>
                  <a:pt x="48664" y="47047"/>
                  <a:pt x="48664" y="47047"/>
                </a:cubicBezTo>
                <a:cubicBezTo>
                  <a:pt x="48681" y="47029"/>
                  <a:pt x="48689" y="47012"/>
                  <a:pt x="48686" y="47012"/>
                </a:cubicBezTo>
                <a:cubicBezTo>
                  <a:pt x="48686" y="47012"/>
                  <a:pt x="48685" y="47012"/>
                  <a:pt x="48685" y="47012"/>
                </a:cubicBezTo>
                <a:lnTo>
                  <a:pt x="48685" y="47012"/>
                </a:lnTo>
                <a:cubicBezTo>
                  <a:pt x="48697" y="46982"/>
                  <a:pt x="48703" y="46946"/>
                  <a:pt x="48725" y="46925"/>
                </a:cubicBezTo>
                <a:cubicBezTo>
                  <a:pt x="48725" y="46925"/>
                  <a:pt x="48725" y="46895"/>
                  <a:pt x="48725" y="46895"/>
                </a:cubicBezTo>
                <a:cubicBezTo>
                  <a:pt x="48725" y="46895"/>
                  <a:pt x="48755" y="46864"/>
                  <a:pt x="48755" y="46834"/>
                </a:cubicBezTo>
                <a:cubicBezTo>
                  <a:pt x="48785" y="46834"/>
                  <a:pt x="48785" y="46803"/>
                  <a:pt x="48785" y="46803"/>
                </a:cubicBezTo>
                <a:cubicBezTo>
                  <a:pt x="48793" y="46803"/>
                  <a:pt x="48799" y="46802"/>
                  <a:pt x="48803" y="46799"/>
                </a:cubicBezTo>
                <a:lnTo>
                  <a:pt x="48803" y="46799"/>
                </a:lnTo>
                <a:cubicBezTo>
                  <a:pt x="48804" y="46802"/>
                  <a:pt x="48808" y="46803"/>
                  <a:pt x="48816" y="46803"/>
                </a:cubicBezTo>
                <a:lnTo>
                  <a:pt x="48816" y="46773"/>
                </a:lnTo>
                <a:cubicBezTo>
                  <a:pt x="48816" y="46773"/>
                  <a:pt x="48846" y="46743"/>
                  <a:pt x="48877" y="46743"/>
                </a:cubicBezTo>
                <a:cubicBezTo>
                  <a:pt x="48877" y="46743"/>
                  <a:pt x="48907" y="46712"/>
                  <a:pt x="48907" y="46712"/>
                </a:cubicBezTo>
                <a:lnTo>
                  <a:pt x="48968" y="46712"/>
                </a:lnTo>
                <a:cubicBezTo>
                  <a:pt x="48998" y="46682"/>
                  <a:pt x="49029" y="46682"/>
                  <a:pt x="49059" y="46682"/>
                </a:cubicBezTo>
                <a:close/>
                <a:moveTo>
                  <a:pt x="50090" y="45580"/>
                </a:moveTo>
                <a:cubicBezTo>
                  <a:pt x="50769" y="46237"/>
                  <a:pt x="51430" y="46894"/>
                  <a:pt x="52107" y="47551"/>
                </a:cubicBezTo>
                <a:lnTo>
                  <a:pt x="52107" y="47551"/>
                </a:lnTo>
                <a:cubicBezTo>
                  <a:pt x="51349" y="46999"/>
                  <a:pt x="50590" y="46427"/>
                  <a:pt x="49832" y="45874"/>
                </a:cubicBezTo>
                <a:lnTo>
                  <a:pt x="49832" y="45874"/>
                </a:lnTo>
                <a:cubicBezTo>
                  <a:pt x="49849" y="45860"/>
                  <a:pt x="49865" y="45846"/>
                  <a:pt x="49880" y="45831"/>
                </a:cubicBezTo>
                <a:cubicBezTo>
                  <a:pt x="49965" y="45760"/>
                  <a:pt x="50037" y="45675"/>
                  <a:pt x="50090" y="45580"/>
                </a:cubicBezTo>
                <a:close/>
                <a:moveTo>
                  <a:pt x="52696" y="46880"/>
                </a:moveTo>
                <a:cubicBezTo>
                  <a:pt x="52845" y="47051"/>
                  <a:pt x="53058" y="47142"/>
                  <a:pt x="53292" y="47142"/>
                </a:cubicBezTo>
                <a:cubicBezTo>
                  <a:pt x="53311" y="47142"/>
                  <a:pt x="53330" y="47141"/>
                  <a:pt x="53349" y="47140"/>
                </a:cubicBezTo>
                <a:lnTo>
                  <a:pt x="53349" y="47140"/>
                </a:lnTo>
                <a:cubicBezTo>
                  <a:pt x="53154" y="47302"/>
                  <a:pt x="52941" y="47451"/>
                  <a:pt x="52720" y="47584"/>
                </a:cubicBezTo>
                <a:lnTo>
                  <a:pt x="52720" y="47584"/>
                </a:lnTo>
                <a:cubicBezTo>
                  <a:pt x="52731" y="47562"/>
                  <a:pt x="52737" y="47534"/>
                  <a:pt x="52737" y="47503"/>
                </a:cubicBezTo>
                <a:cubicBezTo>
                  <a:pt x="52733" y="47294"/>
                  <a:pt x="52719" y="47086"/>
                  <a:pt x="52696" y="46880"/>
                </a:cubicBezTo>
                <a:close/>
                <a:moveTo>
                  <a:pt x="49822" y="47249"/>
                </a:moveTo>
                <a:lnTo>
                  <a:pt x="51300" y="47700"/>
                </a:lnTo>
                <a:lnTo>
                  <a:pt x="51300" y="47700"/>
                </a:lnTo>
                <a:cubicBezTo>
                  <a:pt x="51171" y="47676"/>
                  <a:pt x="51042" y="47650"/>
                  <a:pt x="50913" y="47624"/>
                </a:cubicBezTo>
                <a:cubicBezTo>
                  <a:pt x="50536" y="47524"/>
                  <a:pt x="50159" y="47423"/>
                  <a:pt x="49816" y="47271"/>
                </a:cubicBezTo>
                <a:lnTo>
                  <a:pt x="49816" y="47271"/>
                </a:lnTo>
                <a:cubicBezTo>
                  <a:pt x="49817" y="47267"/>
                  <a:pt x="49818" y="47263"/>
                  <a:pt x="49819" y="47259"/>
                </a:cubicBezTo>
                <a:cubicBezTo>
                  <a:pt x="49820" y="47256"/>
                  <a:pt x="49821" y="47252"/>
                  <a:pt x="49822" y="47249"/>
                </a:cubicBezTo>
                <a:close/>
                <a:moveTo>
                  <a:pt x="44756" y="34784"/>
                </a:moveTo>
                <a:cubicBezTo>
                  <a:pt x="44955" y="34784"/>
                  <a:pt x="45153" y="34789"/>
                  <a:pt x="45351" y="34797"/>
                </a:cubicBezTo>
                <a:cubicBezTo>
                  <a:pt x="46807" y="34886"/>
                  <a:pt x="48439" y="35237"/>
                  <a:pt x="49306" y="36504"/>
                </a:cubicBezTo>
                <a:lnTo>
                  <a:pt x="49306" y="36504"/>
                </a:lnTo>
                <a:cubicBezTo>
                  <a:pt x="49311" y="36516"/>
                  <a:pt x="49318" y="36526"/>
                  <a:pt x="49327" y="36535"/>
                </a:cubicBezTo>
                <a:lnTo>
                  <a:pt x="49327" y="36535"/>
                </a:lnTo>
                <a:cubicBezTo>
                  <a:pt x="49339" y="36554"/>
                  <a:pt x="49351" y="36572"/>
                  <a:pt x="49363" y="36591"/>
                </a:cubicBezTo>
                <a:cubicBezTo>
                  <a:pt x="49940" y="37502"/>
                  <a:pt x="50001" y="38627"/>
                  <a:pt x="50032" y="39691"/>
                </a:cubicBezTo>
                <a:cubicBezTo>
                  <a:pt x="50059" y="40642"/>
                  <a:pt x="50086" y="41642"/>
                  <a:pt x="50418" y="42561"/>
                </a:cubicBezTo>
                <a:lnTo>
                  <a:pt x="50418" y="42561"/>
                </a:lnTo>
                <a:cubicBezTo>
                  <a:pt x="50365" y="42550"/>
                  <a:pt x="50313" y="42544"/>
                  <a:pt x="50261" y="42544"/>
                </a:cubicBezTo>
                <a:cubicBezTo>
                  <a:pt x="50037" y="42544"/>
                  <a:pt x="49826" y="42647"/>
                  <a:pt x="49667" y="42852"/>
                </a:cubicBezTo>
                <a:cubicBezTo>
                  <a:pt x="49454" y="43126"/>
                  <a:pt x="49424" y="43521"/>
                  <a:pt x="49636" y="43825"/>
                </a:cubicBezTo>
                <a:cubicBezTo>
                  <a:pt x="49646" y="43834"/>
                  <a:pt x="49657" y="43843"/>
                  <a:pt x="49669" y="43851"/>
                </a:cubicBezTo>
                <a:lnTo>
                  <a:pt x="49669" y="43851"/>
                </a:lnTo>
                <a:cubicBezTo>
                  <a:pt x="49677" y="43863"/>
                  <a:pt x="49686" y="43874"/>
                  <a:pt x="49697" y="43885"/>
                </a:cubicBezTo>
                <a:cubicBezTo>
                  <a:pt x="49851" y="44039"/>
                  <a:pt x="50066" y="44120"/>
                  <a:pt x="50288" y="44120"/>
                </a:cubicBezTo>
                <a:cubicBezTo>
                  <a:pt x="50417" y="44120"/>
                  <a:pt x="50547" y="44093"/>
                  <a:pt x="50670" y="44037"/>
                </a:cubicBezTo>
                <a:cubicBezTo>
                  <a:pt x="50687" y="44029"/>
                  <a:pt x="50704" y="44020"/>
                  <a:pt x="50720" y="44010"/>
                </a:cubicBezTo>
                <a:lnTo>
                  <a:pt x="50720" y="44010"/>
                </a:lnTo>
                <a:cubicBezTo>
                  <a:pt x="51286" y="44908"/>
                  <a:pt x="51588" y="45920"/>
                  <a:pt x="51949" y="46916"/>
                </a:cubicBezTo>
                <a:lnTo>
                  <a:pt x="51949" y="46916"/>
                </a:lnTo>
                <a:cubicBezTo>
                  <a:pt x="51371" y="46350"/>
                  <a:pt x="50800" y="45779"/>
                  <a:pt x="50214" y="45193"/>
                </a:cubicBezTo>
                <a:cubicBezTo>
                  <a:pt x="50206" y="45185"/>
                  <a:pt x="50199" y="45178"/>
                  <a:pt x="50191" y="45173"/>
                </a:cubicBezTo>
                <a:lnTo>
                  <a:pt x="50191" y="45173"/>
                </a:lnTo>
                <a:cubicBezTo>
                  <a:pt x="50200" y="45043"/>
                  <a:pt x="50146" y="44936"/>
                  <a:pt x="50092" y="44828"/>
                </a:cubicBezTo>
                <a:cubicBezTo>
                  <a:pt x="50001" y="44706"/>
                  <a:pt x="49880" y="44615"/>
                  <a:pt x="49728" y="44554"/>
                </a:cubicBezTo>
                <a:cubicBezTo>
                  <a:pt x="49657" y="44533"/>
                  <a:pt x="49581" y="44520"/>
                  <a:pt x="49504" y="44516"/>
                </a:cubicBezTo>
                <a:lnTo>
                  <a:pt x="49504" y="44516"/>
                </a:lnTo>
                <a:cubicBezTo>
                  <a:pt x="49498" y="44508"/>
                  <a:pt x="49491" y="44500"/>
                  <a:pt x="49485" y="44493"/>
                </a:cubicBezTo>
                <a:cubicBezTo>
                  <a:pt x="49302" y="44341"/>
                  <a:pt x="49120" y="44189"/>
                  <a:pt x="48907" y="44068"/>
                </a:cubicBezTo>
                <a:cubicBezTo>
                  <a:pt x="48694" y="43916"/>
                  <a:pt x="48451" y="43825"/>
                  <a:pt x="48208" y="43734"/>
                </a:cubicBezTo>
                <a:cubicBezTo>
                  <a:pt x="48189" y="43725"/>
                  <a:pt x="48170" y="43721"/>
                  <a:pt x="48153" y="43719"/>
                </a:cubicBezTo>
                <a:lnTo>
                  <a:pt x="48153" y="43719"/>
                </a:lnTo>
                <a:cubicBezTo>
                  <a:pt x="48175" y="43584"/>
                  <a:pt x="48166" y="43444"/>
                  <a:pt x="48117" y="43308"/>
                </a:cubicBezTo>
                <a:cubicBezTo>
                  <a:pt x="47995" y="43004"/>
                  <a:pt x="47691" y="42791"/>
                  <a:pt x="47357" y="42761"/>
                </a:cubicBezTo>
                <a:cubicBezTo>
                  <a:pt x="47331" y="42759"/>
                  <a:pt x="47305" y="42758"/>
                  <a:pt x="47279" y="42758"/>
                </a:cubicBezTo>
                <a:cubicBezTo>
                  <a:pt x="46945" y="42758"/>
                  <a:pt x="46649" y="42939"/>
                  <a:pt x="46536" y="43278"/>
                </a:cubicBezTo>
                <a:cubicBezTo>
                  <a:pt x="46384" y="43642"/>
                  <a:pt x="46475" y="44098"/>
                  <a:pt x="46840" y="44341"/>
                </a:cubicBezTo>
                <a:cubicBezTo>
                  <a:pt x="46851" y="44347"/>
                  <a:pt x="46863" y="44351"/>
                  <a:pt x="46877" y="44354"/>
                </a:cubicBezTo>
                <a:lnTo>
                  <a:pt x="46877" y="44354"/>
                </a:lnTo>
                <a:cubicBezTo>
                  <a:pt x="46891" y="44372"/>
                  <a:pt x="46910" y="44388"/>
                  <a:pt x="46931" y="44402"/>
                </a:cubicBezTo>
                <a:cubicBezTo>
                  <a:pt x="47036" y="44444"/>
                  <a:pt x="47147" y="44464"/>
                  <a:pt x="47259" y="44464"/>
                </a:cubicBezTo>
                <a:cubicBezTo>
                  <a:pt x="47260" y="44464"/>
                  <a:pt x="47260" y="44464"/>
                  <a:pt x="47261" y="44464"/>
                </a:cubicBezTo>
                <a:lnTo>
                  <a:pt x="47261" y="44464"/>
                </a:lnTo>
                <a:cubicBezTo>
                  <a:pt x="47239" y="44494"/>
                  <a:pt x="47220" y="44524"/>
                  <a:pt x="47205" y="44554"/>
                </a:cubicBezTo>
                <a:cubicBezTo>
                  <a:pt x="47114" y="44706"/>
                  <a:pt x="47053" y="44858"/>
                  <a:pt x="47083" y="45041"/>
                </a:cubicBezTo>
                <a:cubicBezTo>
                  <a:pt x="47083" y="45165"/>
                  <a:pt x="47145" y="45290"/>
                  <a:pt x="47234" y="45398"/>
                </a:cubicBezTo>
                <a:lnTo>
                  <a:pt x="47234" y="45398"/>
                </a:lnTo>
                <a:cubicBezTo>
                  <a:pt x="47244" y="45419"/>
                  <a:pt x="47261" y="45440"/>
                  <a:pt x="47284" y="45458"/>
                </a:cubicBezTo>
                <a:lnTo>
                  <a:pt x="47284" y="45458"/>
                </a:lnTo>
                <a:cubicBezTo>
                  <a:pt x="47277" y="45458"/>
                  <a:pt x="47296" y="45496"/>
                  <a:pt x="47296" y="45496"/>
                </a:cubicBezTo>
                <a:cubicBezTo>
                  <a:pt x="47326" y="45496"/>
                  <a:pt x="47326" y="45527"/>
                  <a:pt x="47357" y="45527"/>
                </a:cubicBezTo>
                <a:cubicBezTo>
                  <a:pt x="47387" y="45588"/>
                  <a:pt x="47418" y="45618"/>
                  <a:pt x="47418" y="45648"/>
                </a:cubicBezTo>
                <a:cubicBezTo>
                  <a:pt x="47509" y="45709"/>
                  <a:pt x="47570" y="45770"/>
                  <a:pt x="47661" y="45800"/>
                </a:cubicBezTo>
                <a:cubicBezTo>
                  <a:pt x="47732" y="45831"/>
                  <a:pt x="47803" y="45844"/>
                  <a:pt x="47871" y="45844"/>
                </a:cubicBezTo>
                <a:cubicBezTo>
                  <a:pt x="48009" y="45844"/>
                  <a:pt x="48137" y="45790"/>
                  <a:pt x="48238" y="45709"/>
                </a:cubicBezTo>
                <a:cubicBezTo>
                  <a:pt x="48542" y="45557"/>
                  <a:pt x="48664" y="45193"/>
                  <a:pt x="48573" y="44858"/>
                </a:cubicBezTo>
                <a:cubicBezTo>
                  <a:pt x="48569" y="44839"/>
                  <a:pt x="48564" y="44821"/>
                  <a:pt x="48559" y="44803"/>
                </a:cubicBezTo>
                <a:lnTo>
                  <a:pt x="48559" y="44803"/>
                </a:lnTo>
                <a:cubicBezTo>
                  <a:pt x="48635" y="44842"/>
                  <a:pt x="48710" y="44881"/>
                  <a:pt x="48785" y="44919"/>
                </a:cubicBezTo>
                <a:cubicBezTo>
                  <a:pt x="48796" y="44926"/>
                  <a:pt x="48808" y="44932"/>
                  <a:pt x="48819" y="44936"/>
                </a:cubicBezTo>
                <a:lnTo>
                  <a:pt x="48819" y="44936"/>
                </a:lnTo>
                <a:cubicBezTo>
                  <a:pt x="48756" y="45091"/>
                  <a:pt x="48761" y="45258"/>
                  <a:pt x="48785" y="45405"/>
                </a:cubicBezTo>
                <a:cubicBezTo>
                  <a:pt x="48846" y="45618"/>
                  <a:pt x="48968" y="45800"/>
                  <a:pt x="49181" y="45892"/>
                </a:cubicBezTo>
                <a:cubicBezTo>
                  <a:pt x="49188" y="45894"/>
                  <a:pt x="49196" y="45896"/>
                  <a:pt x="49203" y="45897"/>
                </a:cubicBezTo>
                <a:lnTo>
                  <a:pt x="49203" y="45897"/>
                </a:lnTo>
                <a:cubicBezTo>
                  <a:pt x="49249" y="45925"/>
                  <a:pt x="49295" y="45944"/>
                  <a:pt x="49346" y="45958"/>
                </a:cubicBezTo>
                <a:lnTo>
                  <a:pt x="49346" y="45958"/>
                </a:lnTo>
                <a:cubicBezTo>
                  <a:pt x="49357" y="45977"/>
                  <a:pt x="49373" y="45996"/>
                  <a:pt x="49393" y="46013"/>
                </a:cubicBezTo>
                <a:cubicBezTo>
                  <a:pt x="49978" y="46436"/>
                  <a:pt x="50562" y="46860"/>
                  <a:pt x="51147" y="47283"/>
                </a:cubicBezTo>
                <a:lnTo>
                  <a:pt x="51147" y="47283"/>
                </a:lnTo>
                <a:cubicBezTo>
                  <a:pt x="50725" y="47151"/>
                  <a:pt x="50302" y="47018"/>
                  <a:pt x="49880" y="46895"/>
                </a:cubicBezTo>
                <a:cubicBezTo>
                  <a:pt x="49869" y="46891"/>
                  <a:pt x="49858" y="46889"/>
                  <a:pt x="49847" y="46888"/>
                </a:cubicBezTo>
                <a:lnTo>
                  <a:pt x="49847" y="46888"/>
                </a:lnTo>
                <a:cubicBezTo>
                  <a:pt x="49835" y="46838"/>
                  <a:pt x="49816" y="46789"/>
                  <a:pt x="49788" y="46743"/>
                </a:cubicBezTo>
                <a:cubicBezTo>
                  <a:pt x="49697" y="46591"/>
                  <a:pt x="49576" y="46469"/>
                  <a:pt x="49424" y="46408"/>
                </a:cubicBezTo>
                <a:cubicBezTo>
                  <a:pt x="49312" y="46364"/>
                  <a:pt x="49185" y="46336"/>
                  <a:pt x="49065" y="46336"/>
                </a:cubicBezTo>
                <a:cubicBezTo>
                  <a:pt x="49021" y="46336"/>
                  <a:pt x="48978" y="46339"/>
                  <a:pt x="48937" y="46348"/>
                </a:cubicBezTo>
                <a:cubicBezTo>
                  <a:pt x="48785" y="46378"/>
                  <a:pt x="48633" y="46439"/>
                  <a:pt x="48542" y="46560"/>
                </a:cubicBezTo>
                <a:cubicBezTo>
                  <a:pt x="48390" y="46743"/>
                  <a:pt x="48299" y="46986"/>
                  <a:pt x="48329" y="47199"/>
                </a:cubicBezTo>
                <a:cubicBezTo>
                  <a:pt x="48329" y="47266"/>
                  <a:pt x="48348" y="47334"/>
                  <a:pt x="48379" y="47397"/>
                </a:cubicBezTo>
                <a:lnTo>
                  <a:pt x="48379" y="47397"/>
                </a:lnTo>
                <a:cubicBezTo>
                  <a:pt x="47644" y="47543"/>
                  <a:pt x="46901" y="47647"/>
                  <a:pt x="46155" y="47706"/>
                </a:cubicBezTo>
                <a:lnTo>
                  <a:pt x="46155" y="47706"/>
                </a:lnTo>
                <a:cubicBezTo>
                  <a:pt x="46119" y="47703"/>
                  <a:pt x="46083" y="47702"/>
                  <a:pt x="46047" y="47702"/>
                </a:cubicBezTo>
                <a:cubicBezTo>
                  <a:pt x="45977" y="47702"/>
                  <a:pt x="45907" y="47707"/>
                  <a:pt x="45837" y="47715"/>
                </a:cubicBezTo>
                <a:cubicBezTo>
                  <a:pt x="45818" y="47718"/>
                  <a:pt x="45800" y="47724"/>
                  <a:pt x="45785" y="47731"/>
                </a:cubicBezTo>
                <a:lnTo>
                  <a:pt x="45785" y="47731"/>
                </a:lnTo>
                <a:cubicBezTo>
                  <a:pt x="45413" y="47753"/>
                  <a:pt x="45040" y="47765"/>
                  <a:pt x="44668" y="47765"/>
                </a:cubicBezTo>
                <a:cubicBezTo>
                  <a:pt x="43070" y="47765"/>
                  <a:pt x="41473" y="47560"/>
                  <a:pt x="39929" y="47143"/>
                </a:cubicBezTo>
                <a:lnTo>
                  <a:pt x="39929" y="47143"/>
                </a:lnTo>
                <a:cubicBezTo>
                  <a:pt x="39907" y="47129"/>
                  <a:pt x="39882" y="47121"/>
                  <a:pt x="39856" y="47121"/>
                </a:cubicBezTo>
                <a:cubicBezTo>
                  <a:pt x="39854" y="47121"/>
                  <a:pt x="39852" y="47121"/>
                  <a:pt x="39850" y="47121"/>
                </a:cubicBezTo>
                <a:lnTo>
                  <a:pt x="39850" y="47121"/>
                </a:lnTo>
                <a:cubicBezTo>
                  <a:pt x="39728" y="47088"/>
                  <a:pt x="39606" y="47053"/>
                  <a:pt x="39484" y="47016"/>
                </a:cubicBezTo>
                <a:cubicBezTo>
                  <a:pt x="37904" y="46560"/>
                  <a:pt x="36293" y="45831"/>
                  <a:pt x="35229" y="44493"/>
                </a:cubicBezTo>
                <a:cubicBezTo>
                  <a:pt x="35179" y="44432"/>
                  <a:pt x="35131" y="44368"/>
                  <a:pt x="35084" y="44304"/>
                </a:cubicBezTo>
                <a:lnTo>
                  <a:pt x="35084" y="44304"/>
                </a:lnTo>
                <a:cubicBezTo>
                  <a:pt x="35075" y="44285"/>
                  <a:pt x="35063" y="44267"/>
                  <a:pt x="35047" y="44250"/>
                </a:cubicBezTo>
                <a:cubicBezTo>
                  <a:pt x="35045" y="44249"/>
                  <a:pt x="35043" y="44247"/>
                  <a:pt x="35041" y="44246"/>
                </a:cubicBezTo>
                <a:lnTo>
                  <a:pt x="35041" y="44246"/>
                </a:lnTo>
                <a:cubicBezTo>
                  <a:pt x="34285" y="43181"/>
                  <a:pt x="33927" y="41807"/>
                  <a:pt x="34378" y="40512"/>
                </a:cubicBezTo>
                <a:cubicBezTo>
                  <a:pt x="34864" y="39083"/>
                  <a:pt x="36110" y="37958"/>
                  <a:pt x="37357" y="37107"/>
                </a:cubicBezTo>
                <a:cubicBezTo>
                  <a:pt x="38082" y="36592"/>
                  <a:pt x="38866" y="36149"/>
                  <a:pt x="39688" y="35800"/>
                </a:cubicBezTo>
                <a:lnTo>
                  <a:pt x="39688" y="35800"/>
                </a:lnTo>
                <a:cubicBezTo>
                  <a:pt x="39691" y="35800"/>
                  <a:pt x="39694" y="35800"/>
                  <a:pt x="39697" y="35800"/>
                </a:cubicBezTo>
                <a:cubicBezTo>
                  <a:pt x="39716" y="35794"/>
                  <a:pt x="39733" y="35785"/>
                  <a:pt x="39749" y="35775"/>
                </a:cubicBezTo>
                <a:lnTo>
                  <a:pt x="39749" y="35775"/>
                </a:lnTo>
                <a:cubicBezTo>
                  <a:pt x="40217" y="35579"/>
                  <a:pt x="40698" y="35414"/>
                  <a:pt x="41186" y="35284"/>
                </a:cubicBezTo>
                <a:cubicBezTo>
                  <a:pt x="42335" y="34944"/>
                  <a:pt x="43550" y="34784"/>
                  <a:pt x="44756" y="34784"/>
                </a:cubicBezTo>
                <a:close/>
                <a:moveTo>
                  <a:pt x="52318" y="47754"/>
                </a:moveTo>
                <a:cubicBezTo>
                  <a:pt x="52330" y="47765"/>
                  <a:pt x="52341" y="47777"/>
                  <a:pt x="52353" y="47788"/>
                </a:cubicBezTo>
                <a:lnTo>
                  <a:pt x="52353" y="47788"/>
                </a:lnTo>
                <a:cubicBezTo>
                  <a:pt x="52341" y="47793"/>
                  <a:pt x="52330" y="47799"/>
                  <a:pt x="52318" y="47805"/>
                </a:cubicBezTo>
                <a:lnTo>
                  <a:pt x="52318" y="47805"/>
                </a:lnTo>
                <a:cubicBezTo>
                  <a:pt x="52321" y="47788"/>
                  <a:pt x="52321" y="47771"/>
                  <a:pt x="52318" y="47754"/>
                </a:cubicBezTo>
                <a:close/>
                <a:moveTo>
                  <a:pt x="53713" y="47287"/>
                </a:moveTo>
                <a:cubicBezTo>
                  <a:pt x="53721" y="47325"/>
                  <a:pt x="53732" y="47362"/>
                  <a:pt x="53746" y="47399"/>
                </a:cubicBezTo>
                <a:lnTo>
                  <a:pt x="53746" y="47399"/>
                </a:lnTo>
                <a:cubicBezTo>
                  <a:pt x="53490" y="47626"/>
                  <a:pt x="53191" y="47806"/>
                  <a:pt x="52861" y="47925"/>
                </a:cubicBezTo>
                <a:lnTo>
                  <a:pt x="52861" y="47925"/>
                </a:lnTo>
                <a:cubicBezTo>
                  <a:pt x="53169" y="47740"/>
                  <a:pt x="53458" y="47528"/>
                  <a:pt x="53713" y="47287"/>
                </a:cubicBezTo>
                <a:close/>
                <a:moveTo>
                  <a:pt x="51112" y="48031"/>
                </a:moveTo>
                <a:cubicBezTo>
                  <a:pt x="51137" y="48036"/>
                  <a:pt x="51162" y="48042"/>
                  <a:pt x="51186" y="48047"/>
                </a:cubicBezTo>
                <a:lnTo>
                  <a:pt x="51186" y="48047"/>
                </a:lnTo>
                <a:cubicBezTo>
                  <a:pt x="51176" y="48048"/>
                  <a:pt x="51166" y="48049"/>
                  <a:pt x="51156" y="48050"/>
                </a:cubicBezTo>
                <a:cubicBezTo>
                  <a:pt x="51148" y="48050"/>
                  <a:pt x="51140" y="48050"/>
                  <a:pt x="51132" y="48051"/>
                </a:cubicBezTo>
                <a:lnTo>
                  <a:pt x="51132" y="48051"/>
                </a:lnTo>
                <a:cubicBezTo>
                  <a:pt x="51125" y="48044"/>
                  <a:pt x="51119" y="48037"/>
                  <a:pt x="51112" y="48031"/>
                </a:cubicBezTo>
                <a:close/>
                <a:moveTo>
                  <a:pt x="50992" y="48466"/>
                </a:moveTo>
                <a:cubicBezTo>
                  <a:pt x="50987" y="48466"/>
                  <a:pt x="50996" y="48484"/>
                  <a:pt x="51001" y="48484"/>
                </a:cubicBezTo>
                <a:cubicBezTo>
                  <a:pt x="51003" y="48484"/>
                  <a:pt x="51004" y="48482"/>
                  <a:pt x="51004" y="48475"/>
                </a:cubicBezTo>
                <a:cubicBezTo>
                  <a:pt x="50998" y="48469"/>
                  <a:pt x="50994" y="48466"/>
                  <a:pt x="50992" y="48466"/>
                </a:cubicBezTo>
                <a:close/>
                <a:moveTo>
                  <a:pt x="74133" y="45904"/>
                </a:moveTo>
                <a:cubicBezTo>
                  <a:pt x="75158" y="46422"/>
                  <a:pt x="76028" y="47415"/>
                  <a:pt x="76415" y="48492"/>
                </a:cubicBezTo>
                <a:lnTo>
                  <a:pt x="76415" y="48492"/>
                </a:lnTo>
                <a:cubicBezTo>
                  <a:pt x="76314" y="48477"/>
                  <a:pt x="76211" y="48471"/>
                  <a:pt x="76109" y="48471"/>
                </a:cubicBezTo>
                <a:cubicBezTo>
                  <a:pt x="75912" y="48471"/>
                  <a:pt x="75716" y="48492"/>
                  <a:pt x="75534" y="48506"/>
                </a:cubicBezTo>
                <a:cubicBezTo>
                  <a:pt x="75442" y="48512"/>
                  <a:pt x="75350" y="48516"/>
                  <a:pt x="75259" y="48516"/>
                </a:cubicBezTo>
                <a:cubicBezTo>
                  <a:pt x="74928" y="48516"/>
                  <a:pt x="74604" y="48466"/>
                  <a:pt x="74318" y="48323"/>
                </a:cubicBezTo>
                <a:cubicBezTo>
                  <a:pt x="73588" y="47959"/>
                  <a:pt x="73041" y="47199"/>
                  <a:pt x="73041" y="46378"/>
                </a:cubicBezTo>
                <a:cubicBezTo>
                  <a:pt x="73041" y="46366"/>
                  <a:pt x="73040" y="46354"/>
                  <a:pt x="73039" y="46343"/>
                </a:cubicBezTo>
                <a:lnTo>
                  <a:pt x="73039" y="46343"/>
                </a:lnTo>
                <a:cubicBezTo>
                  <a:pt x="73352" y="46291"/>
                  <a:pt x="73659" y="46187"/>
                  <a:pt x="73953" y="46013"/>
                </a:cubicBezTo>
                <a:cubicBezTo>
                  <a:pt x="74012" y="45982"/>
                  <a:pt x="74072" y="45945"/>
                  <a:pt x="74133" y="45904"/>
                </a:cubicBezTo>
                <a:close/>
                <a:moveTo>
                  <a:pt x="55935" y="47377"/>
                </a:moveTo>
                <a:cubicBezTo>
                  <a:pt x="56117" y="47377"/>
                  <a:pt x="56286" y="47473"/>
                  <a:pt x="56354" y="47655"/>
                </a:cubicBezTo>
                <a:cubicBezTo>
                  <a:pt x="56445" y="47776"/>
                  <a:pt x="56445" y="47898"/>
                  <a:pt x="56445" y="48019"/>
                </a:cubicBezTo>
                <a:cubicBezTo>
                  <a:pt x="56415" y="48050"/>
                  <a:pt x="56415" y="48080"/>
                  <a:pt x="56415" y="48110"/>
                </a:cubicBezTo>
                <a:cubicBezTo>
                  <a:pt x="56415" y="48110"/>
                  <a:pt x="56384" y="48141"/>
                  <a:pt x="56384" y="48141"/>
                </a:cubicBezTo>
                <a:cubicBezTo>
                  <a:pt x="56415" y="48141"/>
                  <a:pt x="56384" y="48171"/>
                  <a:pt x="56384" y="48171"/>
                </a:cubicBezTo>
                <a:cubicBezTo>
                  <a:pt x="56354" y="48232"/>
                  <a:pt x="56293" y="48293"/>
                  <a:pt x="56232" y="48323"/>
                </a:cubicBezTo>
                <a:cubicBezTo>
                  <a:pt x="56263" y="48323"/>
                  <a:pt x="56232" y="48354"/>
                  <a:pt x="56232" y="48354"/>
                </a:cubicBezTo>
                <a:cubicBezTo>
                  <a:pt x="56202" y="48384"/>
                  <a:pt x="56202" y="48384"/>
                  <a:pt x="56172" y="48414"/>
                </a:cubicBezTo>
                <a:cubicBezTo>
                  <a:pt x="56141" y="48445"/>
                  <a:pt x="56111" y="48445"/>
                  <a:pt x="56080" y="48475"/>
                </a:cubicBezTo>
                <a:cubicBezTo>
                  <a:pt x="56020" y="48506"/>
                  <a:pt x="55989" y="48536"/>
                  <a:pt x="55898" y="48566"/>
                </a:cubicBezTo>
                <a:lnTo>
                  <a:pt x="55837" y="48566"/>
                </a:lnTo>
                <a:cubicBezTo>
                  <a:pt x="55837" y="48582"/>
                  <a:pt x="55830" y="48582"/>
                  <a:pt x="55826" y="48582"/>
                </a:cubicBezTo>
                <a:cubicBezTo>
                  <a:pt x="55822" y="48582"/>
                  <a:pt x="55822" y="48582"/>
                  <a:pt x="55837" y="48597"/>
                </a:cubicBezTo>
                <a:cubicBezTo>
                  <a:pt x="55807" y="48566"/>
                  <a:pt x="55776" y="48566"/>
                  <a:pt x="55776" y="48566"/>
                </a:cubicBezTo>
                <a:lnTo>
                  <a:pt x="55776" y="48566"/>
                </a:lnTo>
                <a:cubicBezTo>
                  <a:pt x="55776" y="48566"/>
                  <a:pt x="55776" y="48566"/>
                  <a:pt x="55776" y="48566"/>
                </a:cubicBezTo>
                <a:cubicBezTo>
                  <a:pt x="55757" y="48559"/>
                  <a:pt x="55739" y="48551"/>
                  <a:pt x="55723" y="48543"/>
                </a:cubicBezTo>
                <a:lnTo>
                  <a:pt x="55723" y="48543"/>
                </a:lnTo>
                <a:cubicBezTo>
                  <a:pt x="55716" y="48536"/>
                  <a:pt x="55685" y="48506"/>
                  <a:pt x="55685" y="48506"/>
                </a:cubicBezTo>
                <a:cubicBezTo>
                  <a:pt x="55652" y="48465"/>
                  <a:pt x="55612" y="48446"/>
                  <a:pt x="55573" y="48442"/>
                </a:cubicBezTo>
                <a:lnTo>
                  <a:pt x="55573" y="48442"/>
                </a:lnTo>
                <a:cubicBezTo>
                  <a:pt x="55539" y="48409"/>
                  <a:pt x="55508" y="48371"/>
                  <a:pt x="55472" y="48323"/>
                </a:cubicBezTo>
                <a:cubicBezTo>
                  <a:pt x="55469" y="48318"/>
                  <a:pt x="55465" y="48312"/>
                  <a:pt x="55461" y="48306"/>
                </a:cubicBezTo>
                <a:lnTo>
                  <a:pt x="55461" y="48306"/>
                </a:lnTo>
                <a:cubicBezTo>
                  <a:pt x="55467" y="48234"/>
                  <a:pt x="55436" y="48163"/>
                  <a:pt x="55382" y="48132"/>
                </a:cubicBezTo>
                <a:lnTo>
                  <a:pt x="55382" y="48132"/>
                </a:lnTo>
                <a:cubicBezTo>
                  <a:pt x="55363" y="48073"/>
                  <a:pt x="55351" y="48013"/>
                  <a:pt x="55351" y="47959"/>
                </a:cubicBezTo>
                <a:cubicBezTo>
                  <a:pt x="55351" y="47837"/>
                  <a:pt x="55381" y="47715"/>
                  <a:pt x="55472" y="47624"/>
                </a:cubicBezTo>
                <a:cubicBezTo>
                  <a:pt x="55472" y="47594"/>
                  <a:pt x="55472" y="47594"/>
                  <a:pt x="55503" y="47594"/>
                </a:cubicBezTo>
                <a:cubicBezTo>
                  <a:pt x="55503" y="47587"/>
                  <a:pt x="55501" y="47585"/>
                  <a:pt x="55499" y="47585"/>
                </a:cubicBezTo>
                <a:cubicBezTo>
                  <a:pt x="55496" y="47585"/>
                  <a:pt x="55490" y="47592"/>
                  <a:pt x="55489" y="47592"/>
                </a:cubicBezTo>
                <a:cubicBezTo>
                  <a:pt x="55489" y="47592"/>
                  <a:pt x="55492" y="47586"/>
                  <a:pt x="55503" y="47563"/>
                </a:cubicBezTo>
                <a:cubicBezTo>
                  <a:pt x="55533" y="47533"/>
                  <a:pt x="55564" y="47533"/>
                  <a:pt x="55594" y="47503"/>
                </a:cubicBezTo>
                <a:cubicBezTo>
                  <a:pt x="55624" y="47472"/>
                  <a:pt x="55685" y="47442"/>
                  <a:pt x="55746" y="47411"/>
                </a:cubicBezTo>
                <a:cubicBezTo>
                  <a:pt x="55808" y="47388"/>
                  <a:pt x="55872" y="47377"/>
                  <a:pt x="55935" y="47377"/>
                </a:cubicBezTo>
                <a:close/>
                <a:moveTo>
                  <a:pt x="54991" y="48077"/>
                </a:moveTo>
                <a:cubicBezTo>
                  <a:pt x="54999" y="48129"/>
                  <a:pt x="55012" y="48180"/>
                  <a:pt x="55028" y="48229"/>
                </a:cubicBezTo>
                <a:lnTo>
                  <a:pt x="55028" y="48229"/>
                </a:lnTo>
                <a:cubicBezTo>
                  <a:pt x="54396" y="48491"/>
                  <a:pt x="53735" y="48622"/>
                  <a:pt x="53067" y="48622"/>
                </a:cubicBezTo>
                <a:cubicBezTo>
                  <a:pt x="52917" y="48622"/>
                  <a:pt x="52767" y="48616"/>
                  <a:pt x="52617" y="48603"/>
                </a:cubicBezTo>
                <a:lnTo>
                  <a:pt x="52617" y="48603"/>
                </a:lnTo>
                <a:cubicBezTo>
                  <a:pt x="52597" y="48593"/>
                  <a:pt x="52577" y="48589"/>
                  <a:pt x="52557" y="48589"/>
                </a:cubicBezTo>
                <a:cubicBezTo>
                  <a:pt x="52545" y="48589"/>
                  <a:pt x="52533" y="48590"/>
                  <a:pt x="52521" y="48593"/>
                </a:cubicBezTo>
                <a:lnTo>
                  <a:pt x="52521" y="48593"/>
                </a:lnTo>
                <a:cubicBezTo>
                  <a:pt x="52549" y="48549"/>
                  <a:pt x="52563" y="48493"/>
                  <a:pt x="52555" y="48445"/>
                </a:cubicBezTo>
                <a:lnTo>
                  <a:pt x="52555" y="48445"/>
                </a:lnTo>
                <a:cubicBezTo>
                  <a:pt x="52682" y="48454"/>
                  <a:pt x="52809" y="48458"/>
                  <a:pt x="52936" y="48458"/>
                </a:cubicBezTo>
                <a:cubicBezTo>
                  <a:pt x="53637" y="48458"/>
                  <a:pt x="54332" y="48326"/>
                  <a:pt x="54991" y="48077"/>
                </a:cubicBezTo>
                <a:close/>
                <a:moveTo>
                  <a:pt x="52272" y="48337"/>
                </a:moveTo>
                <a:cubicBezTo>
                  <a:pt x="52277" y="48341"/>
                  <a:pt x="52281" y="48345"/>
                  <a:pt x="52286" y="48349"/>
                </a:cubicBezTo>
                <a:lnTo>
                  <a:pt x="52286" y="48349"/>
                </a:lnTo>
                <a:cubicBezTo>
                  <a:pt x="52284" y="48350"/>
                  <a:pt x="52283" y="48352"/>
                  <a:pt x="52281" y="48354"/>
                </a:cubicBezTo>
                <a:cubicBezTo>
                  <a:pt x="52220" y="48384"/>
                  <a:pt x="52190" y="48414"/>
                  <a:pt x="52159" y="48445"/>
                </a:cubicBezTo>
                <a:cubicBezTo>
                  <a:pt x="52129" y="48445"/>
                  <a:pt x="52129" y="48445"/>
                  <a:pt x="52099" y="48475"/>
                </a:cubicBezTo>
                <a:lnTo>
                  <a:pt x="52068" y="48475"/>
                </a:lnTo>
                <a:cubicBezTo>
                  <a:pt x="51977" y="48536"/>
                  <a:pt x="51886" y="48566"/>
                  <a:pt x="51795" y="48597"/>
                </a:cubicBezTo>
                <a:cubicBezTo>
                  <a:pt x="51764" y="48627"/>
                  <a:pt x="51764" y="48627"/>
                  <a:pt x="51734" y="48627"/>
                </a:cubicBezTo>
                <a:lnTo>
                  <a:pt x="51703" y="48627"/>
                </a:lnTo>
                <a:cubicBezTo>
                  <a:pt x="51643" y="48658"/>
                  <a:pt x="51612" y="48658"/>
                  <a:pt x="51551" y="48658"/>
                </a:cubicBezTo>
                <a:cubicBezTo>
                  <a:pt x="51491" y="48688"/>
                  <a:pt x="51460" y="48688"/>
                  <a:pt x="51399" y="48688"/>
                </a:cubicBezTo>
                <a:lnTo>
                  <a:pt x="51357" y="48688"/>
                </a:lnTo>
                <a:cubicBezTo>
                  <a:pt x="51368" y="48592"/>
                  <a:pt x="51362" y="48495"/>
                  <a:pt x="51336" y="48404"/>
                </a:cubicBezTo>
                <a:lnTo>
                  <a:pt x="51336" y="48404"/>
                </a:lnTo>
                <a:cubicBezTo>
                  <a:pt x="51648" y="48381"/>
                  <a:pt x="51960" y="48359"/>
                  <a:pt x="52272" y="48337"/>
                </a:cubicBezTo>
                <a:close/>
                <a:moveTo>
                  <a:pt x="50579" y="48110"/>
                </a:moveTo>
                <a:cubicBezTo>
                  <a:pt x="50579" y="48110"/>
                  <a:pt x="50579" y="48141"/>
                  <a:pt x="50609" y="48141"/>
                </a:cubicBezTo>
                <a:cubicBezTo>
                  <a:pt x="50609" y="48141"/>
                  <a:pt x="50584" y="48116"/>
                  <a:pt x="50579" y="48111"/>
                </a:cubicBezTo>
                <a:lnTo>
                  <a:pt x="50579" y="48111"/>
                </a:lnTo>
                <a:cubicBezTo>
                  <a:pt x="50609" y="48141"/>
                  <a:pt x="50609" y="48141"/>
                  <a:pt x="50640" y="48141"/>
                </a:cubicBezTo>
                <a:cubicBezTo>
                  <a:pt x="50670" y="48141"/>
                  <a:pt x="50670" y="48171"/>
                  <a:pt x="50700" y="48171"/>
                </a:cubicBezTo>
                <a:cubicBezTo>
                  <a:pt x="50708" y="48171"/>
                  <a:pt x="50716" y="48173"/>
                  <a:pt x="50722" y="48176"/>
                </a:cubicBezTo>
                <a:lnTo>
                  <a:pt x="50722" y="48176"/>
                </a:lnTo>
                <a:cubicBezTo>
                  <a:pt x="50726" y="48184"/>
                  <a:pt x="50761" y="48202"/>
                  <a:pt x="50761" y="48202"/>
                </a:cubicBezTo>
                <a:cubicBezTo>
                  <a:pt x="50792" y="48202"/>
                  <a:pt x="50822" y="48232"/>
                  <a:pt x="50822" y="48232"/>
                </a:cubicBezTo>
                <a:cubicBezTo>
                  <a:pt x="50852" y="48262"/>
                  <a:pt x="50852" y="48262"/>
                  <a:pt x="50852" y="48262"/>
                </a:cubicBezTo>
                <a:cubicBezTo>
                  <a:pt x="50859" y="48269"/>
                  <a:pt x="50863" y="48272"/>
                  <a:pt x="50865" y="48272"/>
                </a:cubicBezTo>
                <a:cubicBezTo>
                  <a:pt x="50869" y="48272"/>
                  <a:pt x="50867" y="48265"/>
                  <a:pt x="50868" y="48265"/>
                </a:cubicBezTo>
                <a:lnTo>
                  <a:pt x="50868" y="48265"/>
                </a:lnTo>
                <a:cubicBezTo>
                  <a:pt x="50869" y="48265"/>
                  <a:pt x="50871" y="48270"/>
                  <a:pt x="50883" y="48293"/>
                </a:cubicBezTo>
                <a:cubicBezTo>
                  <a:pt x="50883" y="48293"/>
                  <a:pt x="50913" y="48323"/>
                  <a:pt x="50913" y="48354"/>
                </a:cubicBezTo>
                <a:cubicBezTo>
                  <a:pt x="50943" y="48354"/>
                  <a:pt x="50943" y="48384"/>
                  <a:pt x="50943" y="48384"/>
                </a:cubicBezTo>
                <a:cubicBezTo>
                  <a:pt x="50974" y="48414"/>
                  <a:pt x="50974" y="48445"/>
                  <a:pt x="51004" y="48475"/>
                </a:cubicBezTo>
                <a:cubicBezTo>
                  <a:pt x="51004" y="48506"/>
                  <a:pt x="51004" y="48506"/>
                  <a:pt x="51004" y="48536"/>
                </a:cubicBezTo>
                <a:cubicBezTo>
                  <a:pt x="51004" y="48536"/>
                  <a:pt x="51004" y="48536"/>
                  <a:pt x="51004" y="48566"/>
                </a:cubicBezTo>
                <a:cubicBezTo>
                  <a:pt x="51004" y="48566"/>
                  <a:pt x="51004" y="48566"/>
                  <a:pt x="51004" y="48597"/>
                </a:cubicBezTo>
                <a:cubicBezTo>
                  <a:pt x="51004" y="48627"/>
                  <a:pt x="51004" y="48627"/>
                  <a:pt x="51004" y="48658"/>
                </a:cubicBezTo>
                <a:cubicBezTo>
                  <a:pt x="51004" y="48688"/>
                  <a:pt x="51004" y="48688"/>
                  <a:pt x="51004" y="48688"/>
                </a:cubicBezTo>
                <a:cubicBezTo>
                  <a:pt x="51004" y="48688"/>
                  <a:pt x="51004" y="48688"/>
                  <a:pt x="50974" y="48718"/>
                </a:cubicBezTo>
                <a:cubicBezTo>
                  <a:pt x="50974" y="48749"/>
                  <a:pt x="50974" y="48779"/>
                  <a:pt x="50943" y="48810"/>
                </a:cubicBezTo>
                <a:cubicBezTo>
                  <a:pt x="50943" y="48810"/>
                  <a:pt x="50943" y="48840"/>
                  <a:pt x="50913" y="48840"/>
                </a:cubicBezTo>
                <a:cubicBezTo>
                  <a:pt x="50913" y="48870"/>
                  <a:pt x="50883" y="48901"/>
                  <a:pt x="50852" y="48931"/>
                </a:cubicBezTo>
                <a:cubicBezTo>
                  <a:pt x="50852" y="48962"/>
                  <a:pt x="50822" y="48962"/>
                  <a:pt x="50822" y="48962"/>
                </a:cubicBezTo>
                <a:cubicBezTo>
                  <a:pt x="50792" y="48992"/>
                  <a:pt x="50761" y="49022"/>
                  <a:pt x="50731" y="49022"/>
                </a:cubicBezTo>
                <a:cubicBezTo>
                  <a:pt x="50700" y="49053"/>
                  <a:pt x="50700" y="49053"/>
                  <a:pt x="50670" y="49053"/>
                </a:cubicBezTo>
                <a:cubicBezTo>
                  <a:pt x="50640" y="49083"/>
                  <a:pt x="50609" y="49083"/>
                  <a:pt x="50579" y="49083"/>
                </a:cubicBezTo>
                <a:cubicBezTo>
                  <a:pt x="50548" y="49114"/>
                  <a:pt x="50548" y="49114"/>
                  <a:pt x="50518" y="49114"/>
                </a:cubicBezTo>
                <a:lnTo>
                  <a:pt x="50396" y="49114"/>
                </a:lnTo>
                <a:cubicBezTo>
                  <a:pt x="50374" y="49106"/>
                  <a:pt x="50349" y="49102"/>
                  <a:pt x="50324" y="49102"/>
                </a:cubicBezTo>
                <a:cubicBezTo>
                  <a:pt x="50314" y="49102"/>
                  <a:pt x="50304" y="49103"/>
                  <a:pt x="50294" y="49104"/>
                </a:cubicBezTo>
                <a:lnTo>
                  <a:pt x="50294" y="49104"/>
                </a:lnTo>
                <a:cubicBezTo>
                  <a:pt x="50283" y="49072"/>
                  <a:pt x="50266" y="49043"/>
                  <a:pt x="50244" y="49022"/>
                </a:cubicBezTo>
                <a:cubicBezTo>
                  <a:pt x="50214" y="49022"/>
                  <a:pt x="50184" y="48992"/>
                  <a:pt x="50153" y="48992"/>
                </a:cubicBezTo>
                <a:cubicBezTo>
                  <a:pt x="50184" y="48992"/>
                  <a:pt x="50153" y="48992"/>
                  <a:pt x="50153" y="48962"/>
                </a:cubicBezTo>
                <a:cubicBezTo>
                  <a:pt x="50123" y="48962"/>
                  <a:pt x="50123" y="48931"/>
                  <a:pt x="50123" y="48931"/>
                </a:cubicBezTo>
                <a:cubicBezTo>
                  <a:pt x="50092" y="48901"/>
                  <a:pt x="50092" y="48901"/>
                  <a:pt x="50092" y="48901"/>
                </a:cubicBezTo>
                <a:cubicBezTo>
                  <a:pt x="50092" y="48893"/>
                  <a:pt x="50092" y="48881"/>
                  <a:pt x="50092" y="48870"/>
                </a:cubicBezTo>
                <a:cubicBezTo>
                  <a:pt x="50062" y="48840"/>
                  <a:pt x="50062" y="48810"/>
                  <a:pt x="50032" y="48779"/>
                </a:cubicBezTo>
                <a:cubicBezTo>
                  <a:pt x="50032" y="48749"/>
                  <a:pt x="50032" y="48749"/>
                  <a:pt x="50032" y="48718"/>
                </a:cubicBezTo>
                <a:cubicBezTo>
                  <a:pt x="50032" y="48688"/>
                  <a:pt x="50032" y="48658"/>
                  <a:pt x="50001" y="48627"/>
                </a:cubicBezTo>
                <a:cubicBezTo>
                  <a:pt x="50001" y="48612"/>
                  <a:pt x="50001" y="48612"/>
                  <a:pt x="50001" y="48612"/>
                </a:cubicBezTo>
                <a:cubicBezTo>
                  <a:pt x="50001" y="48612"/>
                  <a:pt x="50001" y="48612"/>
                  <a:pt x="50001" y="48597"/>
                </a:cubicBezTo>
                <a:cubicBezTo>
                  <a:pt x="50001" y="48597"/>
                  <a:pt x="50001" y="48566"/>
                  <a:pt x="50032" y="48566"/>
                </a:cubicBezTo>
                <a:cubicBezTo>
                  <a:pt x="50032" y="48536"/>
                  <a:pt x="50032" y="48506"/>
                  <a:pt x="50032" y="48475"/>
                </a:cubicBezTo>
                <a:cubicBezTo>
                  <a:pt x="50032" y="48475"/>
                  <a:pt x="50032" y="48445"/>
                  <a:pt x="50032" y="48445"/>
                </a:cubicBezTo>
                <a:cubicBezTo>
                  <a:pt x="50032" y="48445"/>
                  <a:pt x="50032" y="48414"/>
                  <a:pt x="50062" y="48414"/>
                </a:cubicBezTo>
                <a:cubicBezTo>
                  <a:pt x="50062" y="48384"/>
                  <a:pt x="50062" y="48384"/>
                  <a:pt x="50062" y="48354"/>
                </a:cubicBezTo>
                <a:cubicBezTo>
                  <a:pt x="50062" y="48354"/>
                  <a:pt x="50087" y="48328"/>
                  <a:pt x="50092" y="48324"/>
                </a:cubicBezTo>
                <a:lnTo>
                  <a:pt x="50092" y="48324"/>
                </a:lnTo>
                <a:cubicBezTo>
                  <a:pt x="50083" y="48332"/>
                  <a:pt x="50080" y="48336"/>
                  <a:pt x="50079" y="48336"/>
                </a:cubicBezTo>
                <a:cubicBezTo>
                  <a:pt x="50077" y="48336"/>
                  <a:pt x="50092" y="48314"/>
                  <a:pt x="50092" y="48293"/>
                </a:cubicBezTo>
                <a:cubicBezTo>
                  <a:pt x="50092" y="48293"/>
                  <a:pt x="50123" y="48262"/>
                  <a:pt x="50123" y="48262"/>
                </a:cubicBezTo>
                <a:cubicBezTo>
                  <a:pt x="50123" y="48262"/>
                  <a:pt x="50148" y="48237"/>
                  <a:pt x="50153" y="48233"/>
                </a:cubicBezTo>
                <a:lnTo>
                  <a:pt x="50153" y="48233"/>
                </a:lnTo>
                <a:cubicBezTo>
                  <a:pt x="50143" y="48242"/>
                  <a:pt x="50140" y="48246"/>
                  <a:pt x="50141" y="48246"/>
                </a:cubicBezTo>
                <a:cubicBezTo>
                  <a:pt x="50143" y="48246"/>
                  <a:pt x="50163" y="48232"/>
                  <a:pt x="50184" y="48232"/>
                </a:cubicBezTo>
                <a:cubicBezTo>
                  <a:pt x="50184" y="48202"/>
                  <a:pt x="50214" y="48171"/>
                  <a:pt x="50244" y="48171"/>
                </a:cubicBezTo>
                <a:cubicBezTo>
                  <a:pt x="50275" y="48141"/>
                  <a:pt x="50275" y="48141"/>
                  <a:pt x="50305" y="48141"/>
                </a:cubicBezTo>
                <a:cubicBezTo>
                  <a:pt x="50305" y="48141"/>
                  <a:pt x="50336" y="48141"/>
                  <a:pt x="50336" y="48110"/>
                </a:cubicBezTo>
                <a:cubicBezTo>
                  <a:pt x="50336" y="48110"/>
                  <a:pt x="50336" y="48141"/>
                  <a:pt x="50336" y="48141"/>
                </a:cubicBezTo>
                <a:cubicBezTo>
                  <a:pt x="50336" y="48141"/>
                  <a:pt x="50366" y="48110"/>
                  <a:pt x="50336" y="48110"/>
                </a:cubicBezTo>
                <a:close/>
                <a:moveTo>
                  <a:pt x="55193" y="48548"/>
                </a:moveTo>
                <a:cubicBezTo>
                  <a:pt x="55263" y="48643"/>
                  <a:pt x="55348" y="48726"/>
                  <a:pt x="55444" y="48792"/>
                </a:cubicBezTo>
                <a:lnTo>
                  <a:pt x="55444" y="48792"/>
                </a:lnTo>
                <a:cubicBezTo>
                  <a:pt x="55374" y="48783"/>
                  <a:pt x="55302" y="48779"/>
                  <a:pt x="55229" y="48779"/>
                </a:cubicBezTo>
                <a:cubicBezTo>
                  <a:pt x="55017" y="48779"/>
                  <a:pt x="54804" y="48840"/>
                  <a:pt x="54652" y="48992"/>
                </a:cubicBezTo>
                <a:cubicBezTo>
                  <a:pt x="54627" y="49029"/>
                  <a:pt x="54607" y="49072"/>
                  <a:pt x="54590" y="49117"/>
                </a:cubicBezTo>
                <a:lnTo>
                  <a:pt x="54590" y="49117"/>
                </a:lnTo>
                <a:lnTo>
                  <a:pt x="53782" y="48940"/>
                </a:lnTo>
                <a:lnTo>
                  <a:pt x="53782" y="48940"/>
                </a:lnTo>
                <a:cubicBezTo>
                  <a:pt x="54267" y="48877"/>
                  <a:pt x="54741" y="48747"/>
                  <a:pt x="55193" y="48548"/>
                </a:cubicBezTo>
                <a:close/>
                <a:moveTo>
                  <a:pt x="49635" y="47588"/>
                </a:moveTo>
                <a:cubicBezTo>
                  <a:pt x="49816" y="47668"/>
                  <a:pt x="50005" y="47739"/>
                  <a:pt x="50197" y="47799"/>
                </a:cubicBezTo>
                <a:lnTo>
                  <a:pt x="50197" y="47799"/>
                </a:lnTo>
                <a:cubicBezTo>
                  <a:pt x="49981" y="47875"/>
                  <a:pt x="49811" y="48033"/>
                  <a:pt x="49728" y="48262"/>
                </a:cubicBezTo>
                <a:cubicBezTo>
                  <a:pt x="49605" y="48557"/>
                  <a:pt x="49641" y="48931"/>
                  <a:pt x="49851" y="49176"/>
                </a:cubicBezTo>
                <a:lnTo>
                  <a:pt x="49851" y="49176"/>
                </a:lnTo>
                <a:cubicBezTo>
                  <a:pt x="49542" y="49399"/>
                  <a:pt x="49109" y="49557"/>
                  <a:pt x="48701" y="49557"/>
                </a:cubicBezTo>
                <a:cubicBezTo>
                  <a:pt x="48468" y="49557"/>
                  <a:pt x="48244" y="49506"/>
                  <a:pt x="48056" y="49387"/>
                </a:cubicBezTo>
                <a:cubicBezTo>
                  <a:pt x="47630" y="49114"/>
                  <a:pt x="47539" y="48506"/>
                  <a:pt x="47174" y="48141"/>
                </a:cubicBezTo>
                <a:cubicBezTo>
                  <a:pt x="47106" y="48078"/>
                  <a:pt x="47033" y="48022"/>
                  <a:pt x="46957" y="47972"/>
                </a:cubicBezTo>
                <a:lnTo>
                  <a:pt x="46957" y="47972"/>
                </a:lnTo>
                <a:cubicBezTo>
                  <a:pt x="47132" y="47950"/>
                  <a:pt x="47305" y="47925"/>
                  <a:pt x="47478" y="47898"/>
                </a:cubicBezTo>
                <a:cubicBezTo>
                  <a:pt x="47872" y="47867"/>
                  <a:pt x="48265" y="47777"/>
                  <a:pt x="48658" y="47686"/>
                </a:cubicBezTo>
                <a:lnTo>
                  <a:pt x="48658" y="47686"/>
                </a:lnTo>
                <a:cubicBezTo>
                  <a:pt x="48780" y="47765"/>
                  <a:pt x="48922" y="47806"/>
                  <a:pt x="49052" y="47830"/>
                </a:cubicBezTo>
                <a:lnTo>
                  <a:pt x="49052" y="47830"/>
                </a:lnTo>
                <a:cubicBezTo>
                  <a:pt x="49064" y="47835"/>
                  <a:pt x="49077" y="47837"/>
                  <a:pt x="49089" y="47837"/>
                </a:cubicBezTo>
                <a:cubicBezTo>
                  <a:pt x="49272" y="47837"/>
                  <a:pt x="49424" y="47776"/>
                  <a:pt x="49545" y="47655"/>
                </a:cubicBezTo>
                <a:cubicBezTo>
                  <a:pt x="49578" y="47635"/>
                  <a:pt x="49608" y="47612"/>
                  <a:pt x="49635" y="47588"/>
                </a:cubicBezTo>
                <a:close/>
                <a:moveTo>
                  <a:pt x="76106" y="43330"/>
                </a:moveTo>
                <a:cubicBezTo>
                  <a:pt x="76769" y="43330"/>
                  <a:pt x="77432" y="43406"/>
                  <a:pt x="78087" y="43582"/>
                </a:cubicBezTo>
                <a:cubicBezTo>
                  <a:pt x="79637" y="43977"/>
                  <a:pt x="81096" y="44980"/>
                  <a:pt x="81886" y="46439"/>
                </a:cubicBezTo>
                <a:cubicBezTo>
                  <a:pt x="82251" y="47168"/>
                  <a:pt x="82525" y="48019"/>
                  <a:pt x="82403" y="48840"/>
                </a:cubicBezTo>
                <a:cubicBezTo>
                  <a:pt x="82342" y="49266"/>
                  <a:pt x="82129" y="49630"/>
                  <a:pt x="81795" y="49904"/>
                </a:cubicBezTo>
                <a:cubicBezTo>
                  <a:pt x="81600" y="50034"/>
                  <a:pt x="81395" y="50095"/>
                  <a:pt x="81187" y="50095"/>
                </a:cubicBezTo>
                <a:cubicBezTo>
                  <a:pt x="81007" y="50095"/>
                  <a:pt x="80823" y="50049"/>
                  <a:pt x="80640" y="49965"/>
                </a:cubicBezTo>
                <a:cubicBezTo>
                  <a:pt x="80275" y="49782"/>
                  <a:pt x="79911" y="49569"/>
                  <a:pt x="79515" y="49569"/>
                </a:cubicBezTo>
                <a:cubicBezTo>
                  <a:pt x="79151" y="49600"/>
                  <a:pt x="78847" y="49721"/>
                  <a:pt x="78512" y="49813"/>
                </a:cubicBezTo>
                <a:cubicBezTo>
                  <a:pt x="78425" y="49830"/>
                  <a:pt x="78327" y="49848"/>
                  <a:pt x="78230" y="49848"/>
                </a:cubicBezTo>
                <a:cubicBezTo>
                  <a:pt x="78160" y="49848"/>
                  <a:pt x="78090" y="49838"/>
                  <a:pt x="78026" y="49813"/>
                </a:cubicBezTo>
                <a:cubicBezTo>
                  <a:pt x="77813" y="49752"/>
                  <a:pt x="77661" y="49569"/>
                  <a:pt x="77540" y="49387"/>
                </a:cubicBezTo>
                <a:cubicBezTo>
                  <a:pt x="77340" y="49101"/>
                  <a:pt x="77166" y="48788"/>
                  <a:pt x="76843" y="48626"/>
                </a:cubicBezTo>
                <a:lnTo>
                  <a:pt x="76843" y="48626"/>
                </a:lnTo>
                <a:cubicBezTo>
                  <a:pt x="76458" y="47417"/>
                  <a:pt x="75555" y="46293"/>
                  <a:pt x="74430" y="45663"/>
                </a:cubicBezTo>
                <a:lnTo>
                  <a:pt x="74430" y="45663"/>
                </a:lnTo>
                <a:cubicBezTo>
                  <a:pt x="74715" y="45388"/>
                  <a:pt x="74935" y="45023"/>
                  <a:pt x="74895" y="44645"/>
                </a:cubicBezTo>
                <a:cubicBezTo>
                  <a:pt x="74835" y="43977"/>
                  <a:pt x="74014" y="43855"/>
                  <a:pt x="73497" y="43734"/>
                </a:cubicBezTo>
                <a:cubicBezTo>
                  <a:pt x="73463" y="43725"/>
                  <a:pt x="73428" y="43717"/>
                  <a:pt x="73394" y="43709"/>
                </a:cubicBezTo>
                <a:lnTo>
                  <a:pt x="73394" y="43709"/>
                </a:lnTo>
                <a:cubicBezTo>
                  <a:pt x="74277" y="43476"/>
                  <a:pt x="75190" y="43330"/>
                  <a:pt x="76106" y="43330"/>
                </a:cubicBezTo>
                <a:close/>
                <a:moveTo>
                  <a:pt x="53046" y="49126"/>
                </a:moveTo>
                <a:cubicBezTo>
                  <a:pt x="53525" y="49238"/>
                  <a:pt x="54015" y="49351"/>
                  <a:pt x="54492" y="49464"/>
                </a:cubicBezTo>
                <a:lnTo>
                  <a:pt x="54492" y="49464"/>
                </a:lnTo>
                <a:cubicBezTo>
                  <a:pt x="54437" y="49582"/>
                  <a:pt x="54410" y="49728"/>
                  <a:pt x="54439" y="49873"/>
                </a:cubicBezTo>
                <a:cubicBezTo>
                  <a:pt x="54453" y="49975"/>
                  <a:pt x="54488" y="50069"/>
                  <a:pt x="54538" y="50156"/>
                </a:cubicBezTo>
                <a:lnTo>
                  <a:pt x="54538" y="50156"/>
                </a:lnTo>
                <a:cubicBezTo>
                  <a:pt x="54503" y="50150"/>
                  <a:pt x="54468" y="50147"/>
                  <a:pt x="54434" y="50147"/>
                </a:cubicBezTo>
                <a:cubicBezTo>
                  <a:pt x="54427" y="50147"/>
                  <a:pt x="54421" y="50147"/>
                  <a:pt x="54415" y="50147"/>
                </a:cubicBezTo>
                <a:lnTo>
                  <a:pt x="54415" y="50147"/>
                </a:lnTo>
                <a:cubicBezTo>
                  <a:pt x="54099" y="49972"/>
                  <a:pt x="53784" y="49769"/>
                  <a:pt x="53497" y="49539"/>
                </a:cubicBezTo>
                <a:cubicBezTo>
                  <a:pt x="53327" y="49416"/>
                  <a:pt x="53181" y="49277"/>
                  <a:pt x="53046" y="49126"/>
                </a:cubicBezTo>
                <a:close/>
                <a:moveTo>
                  <a:pt x="55216" y="49131"/>
                </a:moveTo>
                <a:cubicBezTo>
                  <a:pt x="55331" y="49131"/>
                  <a:pt x="55447" y="49153"/>
                  <a:pt x="55533" y="49174"/>
                </a:cubicBezTo>
                <a:cubicBezTo>
                  <a:pt x="55533" y="49174"/>
                  <a:pt x="55564" y="49205"/>
                  <a:pt x="55564" y="49205"/>
                </a:cubicBezTo>
                <a:cubicBezTo>
                  <a:pt x="55594" y="49235"/>
                  <a:pt x="55624" y="49235"/>
                  <a:pt x="55655" y="49266"/>
                </a:cubicBezTo>
                <a:cubicBezTo>
                  <a:pt x="55665" y="49271"/>
                  <a:pt x="55672" y="49273"/>
                  <a:pt x="55677" y="49274"/>
                </a:cubicBezTo>
                <a:lnTo>
                  <a:pt x="55677" y="49274"/>
                </a:lnTo>
                <a:cubicBezTo>
                  <a:pt x="55677" y="49279"/>
                  <a:pt x="55680" y="49285"/>
                  <a:pt x="55685" y="49296"/>
                </a:cubicBezTo>
                <a:cubicBezTo>
                  <a:pt x="55685" y="49296"/>
                  <a:pt x="55716" y="49326"/>
                  <a:pt x="55716" y="49326"/>
                </a:cubicBezTo>
                <a:cubicBezTo>
                  <a:pt x="55716" y="49326"/>
                  <a:pt x="55746" y="49357"/>
                  <a:pt x="55746" y="49357"/>
                </a:cubicBezTo>
                <a:cubicBezTo>
                  <a:pt x="55746" y="49378"/>
                  <a:pt x="55761" y="49400"/>
                  <a:pt x="55770" y="49400"/>
                </a:cubicBezTo>
                <a:cubicBezTo>
                  <a:pt x="55774" y="49400"/>
                  <a:pt x="55776" y="49396"/>
                  <a:pt x="55776" y="49387"/>
                </a:cubicBezTo>
                <a:cubicBezTo>
                  <a:pt x="55807" y="49448"/>
                  <a:pt x="55807" y="49509"/>
                  <a:pt x="55837" y="49569"/>
                </a:cubicBezTo>
                <a:cubicBezTo>
                  <a:pt x="55837" y="49600"/>
                  <a:pt x="55837" y="49630"/>
                  <a:pt x="55837" y="49661"/>
                </a:cubicBezTo>
                <a:cubicBezTo>
                  <a:pt x="55837" y="49661"/>
                  <a:pt x="55837" y="49661"/>
                  <a:pt x="55837" y="49691"/>
                </a:cubicBezTo>
                <a:cubicBezTo>
                  <a:pt x="55837" y="49691"/>
                  <a:pt x="55837" y="49710"/>
                  <a:pt x="55837" y="49721"/>
                </a:cubicBezTo>
                <a:cubicBezTo>
                  <a:pt x="55837" y="49752"/>
                  <a:pt x="55807" y="49782"/>
                  <a:pt x="55807" y="49813"/>
                </a:cubicBezTo>
                <a:cubicBezTo>
                  <a:pt x="55798" y="49829"/>
                  <a:pt x="55795" y="49835"/>
                  <a:pt x="55793" y="49835"/>
                </a:cubicBezTo>
                <a:cubicBezTo>
                  <a:pt x="55790" y="49835"/>
                  <a:pt x="55793" y="49821"/>
                  <a:pt x="55790" y="49821"/>
                </a:cubicBezTo>
                <a:cubicBezTo>
                  <a:pt x="55789" y="49821"/>
                  <a:pt x="55785" y="49826"/>
                  <a:pt x="55776" y="49843"/>
                </a:cubicBezTo>
                <a:cubicBezTo>
                  <a:pt x="55776" y="49843"/>
                  <a:pt x="55776" y="49873"/>
                  <a:pt x="55776" y="49873"/>
                </a:cubicBezTo>
                <a:cubicBezTo>
                  <a:pt x="55746" y="49904"/>
                  <a:pt x="55716" y="49904"/>
                  <a:pt x="55716" y="49934"/>
                </a:cubicBezTo>
                <a:cubicBezTo>
                  <a:pt x="55709" y="49941"/>
                  <a:pt x="55707" y="49943"/>
                  <a:pt x="55707" y="49943"/>
                </a:cubicBezTo>
                <a:lnTo>
                  <a:pt x="55707" y="49943"/>
                </a:lnTo>
                <a:cubicBezTo>
                  <a:pt x="55702" y="49948"/>
                  <a:pt x="55695" y="49954"/>
                  <a:pt x="55685" y="49965"/>
                </a:cubicBezTo>
                <a:cubicBezTo>
                  <a:pt x="55685" y="49965"/>
                  <a:pt x="55655" y="49995"/>
                  <a:pt x="55655" y="49995"/>
                </a:cubicBezTo>
                <a:cubicBezTo>
                  <a:pt x="55624" y="50025"/>
                  <a:pt x="55594" y="50056"/>
                  <a:pt x="55533" y="50086"/>
                </a:cubicBezTo>
                <a:lnTo>
                  <a:pt x="55503" y="50086"/>
                </a:lnTo>
                <a:cubicBezTo>
                  <a:pt x="55533" y="50086"/>
                  <a:pt x="55472" y="50117"/>
                  <a:pt x="55472" y="50117"/>
                </a:cubicBezTo>
                <a:cubicBezTo>
                  <a:pt x="55442" y="50147"/>
                  <a:pt x="55412" y="50147"/>
                  <a:pt x="55381" y="50177"/>
                </a:cubicBezTo>
                <a:lnTo>
                  <a:pt x="55320" y="50177"/>
                </a:lnTo>
                <a:cubicBezTo>
                  <a:pt x="55320" y="50177"/>
                  <a:pt x="55290" y="50177"/>
                  <a:pt x="55290" y="50208"/>
                </a:cubicBezTo>
                <a:lnTo>
                  <a:pt x="55047" y="50208"/>
                </a:lnTo>
                <a:cubicBezTo>
                  <a:pt x="55067" y="50208"/>
                  <a:pt x="55047" y="50194"/>
                  <a:pt x="55040" y="50194"/>
                </a:cubicBezTo>
                <a:cubicBezTo>
                  <a:pt x="55037" y="50194"/>
                  <a:pt x="55037" y="50198"/>
                  <a:pt x="55047" y="50208"/>
                </a:cubicBezTo>
                <a:cubicBezTo>
                  <a:pt x="55017" y="50177"/>
                  <a:pt x="55017" y="50177"/>
                  <a:pt x="54986" y="50147"/>
                </a:cubicBezTo>
                <a:cubicBezTo>
                  <a:pt x="54978" y="50139"/>
                  <a:pt x="54968" y="50132"/>
                  <a:pt x="54958" y="50127"/>
                </a:cubicBezTo>
                <a:lnTo>
                  <a:pt x="54958" y="50127"/>
                </a:lnTo>
                <a:cubicBezTo>
                  <a:pt x="54919" y="50077"/>
                  <a:pt x="54885" y="50036"/>
                  <a:pt x="54865" y="49995"/>
                </a:cubicBezTo>
                <a:cubicBezTo>
                  <a:pt x="54856" y="49978"/>
                  <a:pt x="54852" y="49973"/>
                  <a:pt x="54851" y="49973"/>
                </a:cubicBezTo>
                <a:cubicBezTo>
                  <a:pt x="54848" y="49973"/>
                  <a:pt x="54851" y="49987"/>
                  <a:pt x="54848" y="49987"/>
                </a:cubicBezTo>
                <a:cubicBezTo>
                  <a:pt x="54846" y="49987"/>
                  <a:pt x="54843" y="49981"/>
                  <a:pt x="54834" y="49965"/>
                </a:cubicBezTo>
                <a:cubicBezTo>
                  <a:pt x="54834" y="49965"/>
                  <a:pt x="54834" y="49934"/>
                  <a:pt x="54834" y="49934"/>
                </a:cubicBezTo>
                <a:cubicBezTo>
                  <a:pt x="54834" y="49904"/>
                  <a:pt x="54804" y="49904"/>
                  <a:pt x="54804" y="49904"/>
                </a:cubicBezTo>
                <a:cubicBezTo>
                  <a:pt x="54804" y="49895"/>
                  <a:pt x="54804" y="49884"/>
                  <a:pt x="54804" y="49873"/>
                </a:cubicBezTo>
                <a:cubicBezTo>
                  <a:pt x="54804" y="49843"/>
                  <a:pt x="54804" y="49813"/>
                  <a:pt x="54773" y="49782"/>
                </a:cubicBezTo>
                <a:cubicBezTo>
                  <a:pt x="54773" y="49782"/>
                  <a:pt x="54773" y="49752"/>
                  <a:pt x="54773" y="49752"/>
                </a:cubicBezTo>
                <a:cubicBezTo>
                  <a:pt x="54804" y="49721"/>
                  <a:pt x="54804" y="49721"/>
                  <a:pt x="54804" y="49691"/>
                </a:cubicBezTo>
                <a:cubicBezTo>
                  <a:pt x="54804" y="49691"/>
                  <a:pt x="54804" y="49661"/>
                  <a:pt x="54804" y="49661"/>
                </a:cubicBezTo>
                <a:cubicBezTo>
                  <a:pt x="54834" y="49539"/>
                  <a:pt x="54865" y="49448"/>
                  <a:pt x="54895" y="49357"/>
                </a:cubicBezTo>
                <a:cubicBezTo>
                  <a:pt x="54895" y="49326"/>
                  <a:pt x="54895" y="49296"/>
                  <a:pt x="54925" y="49266"/>
                </a:cubicBezTo>
                <a:lnTo>
                  <a:pt x="54925" y="49266"/>
                </a:lnTo>
                <a:cubicBezTo>
                  <a:pt x="54921" y="49270"/>
                  <a:pt x="54918" y="49272"/>
                  <a:pt x="54917" y="49272"/>
                </a:cubicBezTo>
                <a:cubicBezTo>
                  <a:pt x="54912" y="49272"/>
                  <a:pt x="54939" y="49229"/>
                  <a:pt x="54933" y="49229"/>
                </a:cubicBezTo>
                <a:cubicBezTo>
                  <a:pt x="54932" y="49229"/>
                  <a:pt x="54930" y="49231"/>
                  <a:pt x="54925" y="49235"/>
                </a:cubicBezTo>
                <a:lnTo>
                  <a:pt x="54925" y="49235"/>
                </a:lnTo>
                <a:cubicBezTo>
                  <a:pt x="54986" y="49174"/>
                  <a:pt x="55047" y="49174"/>
                  <a:pt x="55077" y="49144"/>
                </a:cubicBezTo>
                <a:cubicBezTo>
                  <a:pt x="55122" y="49135"/>
                  <a:pt x="55169" y="49131"/>
                  <a:pt x="55216" y="49131"/>
                </a:cubicBezTo>
                <a:close/>
                <a:moveTo>
                  <a:pt x="52126" y="49326"/>
                </a:moveTo>
                <a:lnTo>
                  <a:pt x="52126" y="49326"/>
                </a:lnTo>
                <a:cubicBezTo>
                  <a:pt x="52169" y="49398"/>
                  <a:pt x="52213" y="49469"/>
                  <a:pt x="52259" y="49540"/>
                </a:cubicBezTo>
                <a:lnTo>
                  <a:pt x="52259" y="49540"/>
                </a:lnTo>
                <a:cubicBezTo>
                  <a:pt x="52060" y="49763"/>
                  <a:pt x="51872" y="49998"/>
                  <a:pt x="51695" y="50243"/>
                </a:cubicBezTo>
                <a:lnTo>
                  <a:pt x="51695" y="50243"/>
                </a:lnTo>
                <a:cubicBezTo>
                  <a:pt x="51656" y="50162"/>
                  <a:pt x="51607" y="50085"/>
                  <a:pt x="51549" y="50017"/>
                </a:cubicBezTo>
                <a:lnTo>
                  <a:pt x="51549" y="50017"/>
                </a:lnTo>
                <a:cubicBezTo>
                  <a:pt x="51561" y="50011"/>
                  <a:pt x="51573" y="50004"/>
                  <a:pt x="51582" y="49995"/>
                </a:cubicBezTo>
                <a:cubicBezTo>
                  <a:pt x="51786" y="49791"/>
                  <a:pt x="51971" y="49568"/>
                  <a:pt x="52126" y="49326"/>
                </a:cubicBezTo>
                <a:close/>
                <a:moveTo>
                  <a:pt x="54669" y="50608"/>
                </a:moveTo>
                <a:lnTo>
                  <a:pt x="54669" y="50608"/>
                </a:lnTo>
                <a:cubicBezTo>
                  <a:pt x="54665" y="50616"/>
                  <a:pt x="54682" y="50633"/>
                  <a:pt x="54682" y="50633"/>
                </a:cubicBezTo>
                <a:cubicBezTo>
                  <a:pt x="54682" y="50633"/>
                  <a:pt x="54682" y="50616"/>
                  <a:pt x="54669" y="50608"/>
                </a:cubicBezTo>
                <a:close/>
                <a:moveTo>
                  <a:pt x="54761" y="50699"/>
                </a:moveTo>
                <a:lnTo>
                  <a:pt x="54761" y="50699"/>
                </a:lnTo>
                <a:cubicBezTo>
                  <a:pt x="54756" y="50707"/>
                  <a:pt x="54773" y="50724"/>
                  <a:pt x="54773" y="50724"/>
                </a:cubicBezTo>
                <a:cubicBezTo>
                  <a:pt x="54773" y="50724"/>
                  <a:pt x="54773" y="50707"/>
                  <a:pt x="54761" y="50699"/>
                </a:cubicBezTo>
                <a:close/>
                <a:moveTo>
                  <a:pt x="52376" y="48860"/>
                </a:moveTo>
                <a:cubicBezTo>
                  <a:pt x="52383" y="48874"/>
                  <a:pt x="52391" y="48888"/>
                  <a:pt x="52402" y="48900"/>
                </a:cubicBezTo>
                <a:lnTo>
                  <a:pt x="52402" y="48900"/>
                </a:lnTo>
                <a:cubicBezTo>
                  <a:pt x="52402" y="48900"/>
                  <a:pt x="52402" y="48901"/>
                  <a:pt x="52402" y="48901"/>
                </a:cubicBezTo>
                <a:cubicBezTo>
                  <a:pt x="52646" y="49235"/>
                  <a:pt x="52919" y="49539"/>
                  <a:pt x="53254" y="49813"/>
                </a:cubicBezTo>
                <a:cubicBezTo>
                  <a:pt x="53478" y="49993"/>
                  <a:pt x="53737" y="50156"/>
                  <a:pt x="53991" y="50315"/>
                </a:cubicBezTo>
                <a:lnTo>
                  <a:pt x="53991" y="50315"/>
                </a:lnTo>
                <a:cubicBezTo>
                  <a:pt x="53943" y="50354"/>
                  <a:pt x="53900" y="50400"/>
                  <a:pt x="53861" y="50451"/>
                </a:cubicBezTo>
                <a:cubicBezTo>
                  <a:pt x="53796" y="50538"/>
                  <a:pt x="53751" y="50640"/>
                  <a:pt x="53729" y="50748"/>
                </a:cubicBezTo>
                <a:lnTo>
                  <a:pt x="53729" y="50748"/>
                </a:lnTo>
                <a:cubicBezTo>
                  <a:pt x="53171" y="50241"/>
                  <a:pt x="52728" y="49675"/>
                  <a:pt x="52372" y="49022"/>
                </a:cubicBezTo>
                <a:cubicBezTo>
                  <a:pt x="52363" y="48996"/>
                  <a:pt x="52349" y="48975"/>
                  <a:pt x="52331" y="48958"/>
                </a:cubicBezTo>
                <a:lnTo>
                  <a:pt x="52331" y="48958"/>
                </a:lnTo>
                <a:cubicBezTo>
                  <a:pt x="52346" y="48926"/>
                  <a:pt x="52361" y="48893"/>
                  <a:pt x="52376" y="48860"/>
                </a:cubicBezTo>
                <a:close/>
                <a:moveTo>
                  <a:pt x="54087" y="50813"/>
                </a:moveTo>
                <a:cubicBezTo>
                  <a:pt x="54083" y="50815"/>
                  <a:pt x="54079" y="50816"/>
                  <a:pt x="54074" y="50816"/>
                </a:cubicBezTo>
                <a:cubicBezTo>
                  <a:pt x="54074" y="50822"/>
                  <a:pt x="54076" y="50824"/>
                  <a:pt x="54077" y="50824"/>
                </a:cubicBezTo>
                <a:cubicBezTo>
                  <a:pt x="54080" y="50824"/>
                  <a:pt x="54085" y="50818"/>
                  <a:pt x="54087" y="50813"/>
                </a:cubicBezTo>
                <a:close/>
                <a:moveTo>
                  <a:pt x="79465" y="41582"/>
                </a:moveTo>
                <a:cubicBezTo>
                  <a:pt x="80537" y="41582"/>
                  <a:pt x="81603" y="41798"/>
                  <a:pt x="82616" y="42305"/>
                </a:cubicBezTo>
                <a:cubicBezTo>
                  <a:pt x="84014" y="42974"/>
                  <a:pt x="85139" y="44250"/>
                  <a:pt x="85564" y="45770"/>
                </a:cubicBezTo>
                <a:cubicBezTo>
                  <a:pt x="85959" y="47229"/>
                  <a:pt x="85564" y="48870"/>
                  <a:pt x="84440" y="49965"/>
                </a:cubicBezTo>
                <a:cubicBezTo>
                  <a:pt x="83924" y="50481"/>
                  <a:pt x="83164" y="50942"/>
                  <a:pt x="82391" y="50942"/>
                </a:cubicBezTo>
                <a:cubicBezTo>
                  <a:pt x="82345" y="50942"/>
                  <a:pt x="82298" y="50941"/>
                  <a:pt x="82251" y="50937"/>
                </a:cubicBezTo>
                <a:cubicBezTo>
                  <a:pt x="81766" y="50897"/>
                  <a:pt x="81240" y="50722"/>
                  <a:pt x="80826" y="50412"/>
                </a:cubicBezTo>
                <a:lnTo>
                  <a:pt x="80826" y="50412"/>
                </a:lnTo>
                <a:cubicBezTo>
                  <a:pt x="80944" y="50445"/>
                  <a:pt x="81062" y="50464"/>
                  <a:pt x="81183" y="50464"/>
                </a:cubicBezTo>
                <a:cubicBezTo>
                  <a:pt x="81284" y="50464"/>
                  <a:pt x="81387" y="50450"/>
                  <a:pt x="81491" y="50421"/>
                </a:cubicBezTo>
                <a:cubicBezTo>
                  <a:pt x="81886" y="50299"/>
                  <a:pt x="82251" y="50056"/>
                  <a:pt x="82464" y="49691"/>
                </a:cubicBezTo>
                <a:cubicBezTo>
                  <a:pt x="82950" y="48931"/>
                  <a:pt x="82829" y="47928"/>
                  <a:pt x="82555" y="47107"/>
                </a:cubicBezTo>
                <a:cubicBezTo>
                  <a:pt x="82008" y="45436"/>
                  <a:pt x="80579" y="44129"/>
                  <a:pt x="78968" y="43490"/>
                </a:cubicBezTo>
                <a:cubicBezTo>
                  <a:pt x="78035" y="43131"/>
                  <a:pt x="77054" y="42976"/>
                  <a:pt x="76070" y="42976"/>
                </a:cubicBezTo>
                <a:cubicBezTo>
                  <a:pt x="75376" y="42976"/>
                  <a:pt x="74680" y="43053"/>
                  <a:pt x="73999" y="43191"/>
                </a:cubicBezTo>
                <a:lnTo>
                  <a:pt x="73999" y="43191"/>
                </a:lnTo>
                <a:cubicBezTo>
                  <a:pt x="75669" y="42254"/>
                  <a:pt x="77576" y="41582"/>
                  <a:pt x="79465" y="41582"/>
                </a:cubicBezTo>
                <a:close/>
                <a:moveTo>
                  <a:pt x="51004" y="50086"/>
                </a:moveTo>
                <a:cubicBezTo>
                  <a:pt x="51004" y="50086"/>
                  <a:pt x="51035" y="50086"/>
                  <a:pt x="51035" y="50117"/>
                </a:cubicBezTo>
                <a:cubicBezTo>
                  <a:pt x="51065" y="50117"/>
                  <a:pt x="51095" y="50117"/>
                  <a:pt x="51126" y="50147"/>
                </a:cubicBezTo>
                <a:lnTo>
                  <a:pt x="51156" y="50147"/>
                </a:lnTo>
                <a:cubicBezTo>
                  <a:pt x="51187" y="50177"/>
                  <a:pt x="51217" y="50177"/>
                  <a:pt x="51217" y="50208"/>
                </a:cubicBezTo>
                <a:cubicBezTo>
                  <a:pt x="51217" y="50208"/>
                  <a:pt x="51278" y="50238"/>
                  <a:pt x="51247" y="50238"/>
                </a:cubicBezTo>
                <a:cubicBezTo>
                  <a:pt x="51278" y="50269"/>
                  <a:pt x="51308" y="50269"/>
                  <a:pt x="51308" y="50299"/>
                </a:cubicBezTo>
                <a:cubicBezTo>
                  <a:pt x="51308" y="50329"/>
                  <a:pt x="51339" y="50329"/>
                  <a:pt x="51339" y="50329"/>
                </a:cubicBezTo>
                <a:cubicBezTo>
                  <a:pt x="51369" y="50360"/>
                  <a:pt x="51369" y="50390"/>
                  <a:pt x="51369" y="50421"/>
                </a:cubicBezTo>
                <a:cubicBezTo>
                  <a:pt x="51399" y="50421"/>
                  <a:pt x="51399" y="50451"/>
                  <a:pt x="51399" y="50451"/>
                </a:cubicBezTo>
                <a:cubicBezTo>
                  <a:pt x="51399" y="50481"/>
                  <a:pt x="51399" y="50512"/>
                  <a:pt x="51399" y="50542"/>
                </a:cubicBezTo>
                <a:cubicBezTo>
                  <a:pt x="51399" y="50542"/>
                  <a:pt x="51419" y="50581"/>
                  <a:pt x="51411" y="50581"/>
                </a:cubicBezTo>
                <a:cubicBezTo>
                  <a:pt x="51409" y="50581"/>
                  <a:pt x="51406" y="50579"/>
                  <a:pt x="51399" y="50573"/>
                </a:cubicBezTo>
                <a:cubicBezTo>
                  <a:pt x="51399" y="50581"/>
                  <a:pt x="51399" y="50592"/>
                  <a:pt x="51399" y="50603"/>
                </a:cubicBezTo>
                <a:cubicBezTo>
                  <a:pt x="51399" y="50633"/>
                  <a:pt x="51399" y="50633"/>
                  <a:pt x="51399" y="50664"/>
                </a:cubicBezTo>
                <a:cubicBezTo>
                  <a:pt x="51399" y="50664"/>
                  <a:pt x="51399" y="50664"/>
                  <a:pt x="51399" y="50683"/>
                </a:cubicBezTo>
                <a:lnTo>
                  <a:pt x="51399" y="50683"/>
                </a:lnTo>
                <a:cubicBezTo>
                  <a:pt x="51395" y="50694"/>
                  <a:pt x="51392" y="50706"/>
                  <a:pt x="51390" y="50717"/>
                </a:cubicBezTo>
                <a:lnTo>
                  <a:pt x="51390" y="50717"/>
                </a:lnTo>
                <a:cubicBezTo>
                  <a:pt x="51385" y="50721"/>
                  <a:pt x="51379" y="50724"/>
                  <a:pt x="51369" y="50724"/>
                </a:cubicBezTo>
                <a:cubicBezTo>
                  <a:pt x="51369" y="50755"/>
                  <a:pt x="51369" y="50755"/>
                  <a:pt x="51369" y="50755"/>
                </a:cubicBezTo>
                <a:cubicBezTo>
                  <a:pt x="51369" y="50763"/>
                  <a:pt x="51369" y="50774"/>
                  <a:pt x="51369" y="50785"/>
                </a:cubicBezTo>
                <a:cubicBezTo>
                  <a:pt x="51339" y="50816"/>
                  <a:pt x="51308" y="50816"/>
                  <a:pt x="51308" y="50846"/>
                </a:cubicBezTo>
                <a:cubicBezTo>
                  <a:pt x="51308" y="50836"/>
                  <a:pt x="51308" y="50833"/>
                  <a:pt x="51307" y="50833"/>
                </a:cubicBezTo>
                <a:cubicBezTo>
                  <a:pt x="51305" y="50833"/>
                  <a:pt x="51298" y="50846"/>
                  <a:pt x="51278" y="50846"/>
                </a:cubicBezTo>
                <a:cubicBezTo>
                  <a:pt x="51278" y="50876"/>
                  <a:pt x="51247" y="50876"/>
                  <a:pt x="51247" y="50876"/>
                </a:cubicBezTo>
                <a:cubicBezTo>
                  <a:pt x="51247" y="50907"/>
                  <a:pt x="51217" y="50907"/>
                  <a:pt x="51217" y="50907"/>
                </a:cubicBezTo>
                <a:cubicBezTo>
                  <a:pt x="51217" y="50907"/>
                  <a:pt x="51187" y="50907"/>
                  <a:pt x="51187" y="50937"/>
                </a:cubicBezTo>
                <a:cubicBezTo>
                  <a:pt x="51156" y="50937"/>
                  <a:pt x="51126" y="50968"/>
                  <a:pt x="51095" y="50968"/>
                </a:cubicBezTo>
                <a:lnTo>
                  <a:pt x="51065" y="50968"/>
                </a:lnTo>
                <a:cubicBezTo>
                  <a:pt x="51065" y="50968"/>
                  <a:pt x="51035" y="50968"/>
                  <a:pt x="51035" y="50998"/>
                </a:cubicBezTo>
                <a:lnTo>
                  <a:pt x="50852" y="50998"/>
                </a:lnTo>
                <a:cubicBezTo>
                  <a:pt x="50822" y="50998"/>
                  <a:pt x="50822" y="50998"/>
                  <a:pt x="50792" y="50968"/>
                </a:cubicBezTo>
                <a:lnTo>
                  <a:pt x="50731" y="50968"/>
                </a:lnTo>
                <a:cubicBezTo>
                  <a:pt x="50700" y="50937"/>
                  <a:pt x="50700" y="50937"/>
                  <a:pt x="50731" y="50937"/>
                </a:cubicBezTo>
                <a:cubicBezTo>
                  <a:pt x="50700" y="50937"/>
                  <a:pt x="50640" y="50907"/>
                  <a:pt x="50640" y="50876"/>
                </a:cubicBezTo>
                <a:cubicBezTo>
                  <a:pt x="50624" y="50866"/>
                  <a:pt x="50608" y="50859"/>
                  <a:pt x="50592" y="50853"/>
                </a:cubicBezTo>
                <a:lnTo>
                  <a:pt x="50592" y="50853"/>
                </a:lnTo>
                <a:cubicBezTo>
                  <a:pt x="50589" y="50839"/>
                  <a:pt x="50584" y="50827"/>
                  <a:pt x="50579" y="50816"/>
                </a:cubicBezTo>
                <a:cubicBezTo>
                  <a:pt x="50564" y="50800"/>
                  <a:pt x="50556" y="50793"/>
                  <a:pt x="50552" y="50793"/>
                </a:cubicBezTo>
                <a:cubicBezTo>
                  <a:pt x="50548" y="50793"/>
                  <a:pt x="50548" y="50800"/>
                  <a:pt x="50548" y="50816"/>
                </a:cubicBezTo>
                <a:cubicBezTo>
                  <a:pt x="50548" y="50785"/>
                  <a:pt x="50548" y="50785"/>
                  <a:pt x="50548" y="50755"/>
                </a:cubicBezTo>
                <a:cubicBezTo>
                  <a:pt x="50548" y="50755"/>
                  <a:pt x="50518" y="50755"/>
                  <a:pt x="50518" y="50724"/>
                </a:cubicBezTo>
                <a:cubicBezTo>
                  <a:pt x="50518" y="50694"/>
                  <a:pt x="50518" y="50664"/>
                  <a:pt x="50518" y="50633"/>
                </a:cubicBezTo>
                <a:cubicBezTo>
                  <a:pt x="50518" y="50633"/>
                  <a:pt x="50518" y="50603"/>
                  <a:pt x="50518" y="50603"/>
                </a:cubicBezTo>
                <a:cubicBezTo>
                  <a:pt x="50518" y="50573"/>
                  <a:pt x="50518" y="50542"/>
                  <a:pt x="50518" y="50512"/>
                </a:cubicBezTo>
                <a:cubicBezTo>
                  <a:pt x="50518" y="50512"/>
                  <a:pt x="50518" y="50481"/>
                  <a:pt x="50518" y="50481"/>
                </a:cubicBezTo>
                <a:cubicBezTo>
                  <a:pt x="50518" y="50481"/>
                  <a:pt x="50518" y="50481"/>
                  <a:pt x="50518" y="50451"/>
                </a:cubicBezTo>
                <a:cubicBezTo>
                  <a:pt x="50518" y="50421"/>
                  <a:pt x="50548" y="50421"/>
                  <a:pt x="50548" y="50390"/>
                </a:cubicBezTo>
                <a:cubicBezTo>
                  <a:pt x="50548" y="50360"/>
                  <a:pt x="50548" y="50360"/>
                  <a:pt x="50579" y="50329"/>
                </a:cubicBezTo>
                <a:cubicBezTo>
                  <a:pt x="50579" y="50299"/>
                  <a:pt x="50609" y="50299"/>
                  <a:pt x="50609" y="50269"/>
                </a:cubicBezTo>
                <a:cubicBezTo>
                  <a:pt x="50640" y="50269"/>
                  <a:pt x="50640" y="50238"/>
                  <a:pt x="50640" y="50238"/>
                </a:cubicBezTo>
                <a:cubicBezTo>
                  <a:pt x="50640" y="50238"/>
                  <a:pt x="50670" y="50208"/>
                  <a:pt x="50670" y="50208"/>
                </a:cubicBezTo>
                <a:cubicBezTo>
                  <a:pt x="50670" y="50208"/>
                  <a:pt x="50700" y="50177"/>
                  <a:pt x="50700" y="50177"/>
                </a:cubicBezTo>
                <a:cubicBezTo>
                  <a:pt x="50731" y="50177"/>
                  <a:pt x="50731" y="50147"/>
                  <a:pt x="50731" y="50147"/>
                </a:cubicBezTo>
                <a:lnTo>
                  <a:pt x="50761" y="50147"/>
                </a:lnTo>
                <a:cubicBezTo>
                  <a:pt x="50761" y="50144"/>
                  <a:pt x="50761" y="50141"/>
                  <a:pt x="50760" y="50139"/>
                </a:cubicBezTo>
                <a:lnTo>
                  <a:pt x="50760" y="50139"/>
                </a:lnTo>
                <a:cubicBezTo>
                  <a:pt x="50781" y="50130"/>
                  <a:pt x="50801" y="50117"/>
                  <a:pt x="50822" y="50117"/>
                </a:cubicBezTo>
                <a:cubicBezTo>
                  <a:pt x="50822" y="50117"/>
                  <a:pt x="50847" y="50117"/>
                  <a:pt x="50851" y="50094"/>
                </a:cubicBezTo>
                <a:lnTo>
                  <a:pt x="50851" y="50094"/>
                </a:lnTo>
                <a:cubicBezTo>
                  <a:pt x="50860" y="50091"/>
                  <a:pt x="50871" y="50086"/>
                  <a:pt x="50883" y="50086"/>
                </a:cubicBezTo>
                <a:close/>
                <a:moveTo>
                  <a:pt x="54091" y="51016"/>
                </a:moveTo>
                <a:lnTo>
                  <a:pt x="54091" y="51016"/>
                </a:lnTo>
                <a:cubicBezTo>
                  <a:pt x="54090" y="51016"/>
                  <a:pt x="54097" y="51026"/>
                  <a:pt x="54101" y="51040"/>
                </a:cubicBezTo>
                <a:lnTo>
                  <a:pt x="54101" y="51040"/>
                </a:lnTo>
                <a:cubicBezTo>
                  <a:pt x="54103" y="51038"/>
                  <a:pt x="54105" y="51035"/>
                  <a:pt x="54105" y="51028"/>
                </a:cubicBezTo>
                <a:cubicBezTo>
                  <a:pt x="54096" y="51020"/>
                  <a:pt x="54092" y="51016"/>
                  <a:pt x="54091" y="51016"/>
                </a:cubicBezTo>
                <a:close/>
                <a:moveTo>
                  <a:pt x="54105" y="51089"/>
                </a:moveTo>
                <a:cubicBezTo>
                  <a:pt x="54125" y="51089"/>
                  <a:pt x="54132" y="51103"/>
                  <a:pt x="54134" y="51103"/>
                </a:cubicBezTo>
                <a:cubicBezTo>
                  <a:pt x="54135" y="51103"/>
                  <a:pt x="54135" y="51099"/>
                  <a:pt x="54135" y="51089"/>
                </a:cubicBezTo>
                <a:close/>
                <a:moveTo>
                  <a:pt x="54500" y="50512"/>
                </a:moveTo>
                <a:cubicBezTo>
                  <a:pt x="54530" y="50512"/>
                  <a:pt x="54561" y="50542"/>
                  <a:pt x="54561" y="50542"/>
                </a:cubicBezTo>
                <a:cubicBezTo>
                  <a:pt x="54581" y="50542"/>
                  <a:pt x="54601" y="50556"/>
                  <a:pt x="54603" y="50556"/>
                </a:cubicBezTo>
                <a:cubicBezTo>
                  <a:pt x="54604" y="50556"/>
                  <a:pt x="54601" y="50552"/>
                  <a:pt x="54591" y="50542"/>
                </a:cubicBezTo>
                <a:lnTo>
                  <a:pt x="54591" y="50542"/>
                </a:lnTo>
                <a:cubicBezTo>
                  <a:pt x="54621" y="50573"/>
                  <a:pt x="54652" y="50573"/>
                  <a:pt x="54652" y="50603"/>
                </a:cubicBezTo>
                <a:cubicBezTo>
                  <a:pt x="54659" y="50603"/>
                  <a:pt x="54665" y="50605"/>
                  <a:pt x="54669" y="50608"/>
                </a:cubicBezTo>
                <a:lnTo>
                  <a:pt x="54669" y="50608"/>
                </a:lnTo>
                <a:cubicBezTo>
                  <a:pt x="54671" y="50605"/>
                  <a:pt x="54675" y="50603"/>
                  <a:pt x="54682" y="50603"/>
                </a:cubicBezTo>
                <a:cubicBezTo>
                  <a:pt x="54682" y="50603"/>
                  <a:pt x="54682" y="50603"/>
                  <a:pt x="54682" y="50633"/>
                </a:cubicBezTo>
                <a:cubicBezTo>
                  <a:pt x="54713" y="50633"/>
                  <a:pt x="54713" y="50664"/>
                  <a:pt x="54743" y="50694"/>
                </a:cubicBezTo>
                <a:cubicBezTo>
                  <a:pt x="54751" y="50694"/>
                  <a:pt x="54756" y="50696"/>
                  <a:pt x="54761" y="50699"/>
                </a:cubicBezTo>
                <a:lnTo>
                  <a:pt x="54761" y="50699"/>
                </a:lnTo>
                <a:cubicBezTo>
                  <a:pt x="54762" y="50696"/>
                  <a:pt x="54766" y="50694"/>
                  <a:pt x="54773" y="50694"/>
                </a:cubicBezTo>
                <a:cubicBezTo>
                  <a:pt x="54773" y="50724"/>
                  <a:pt x="54773" y="50755"/>
                  <a:pt x="54804" y="50785"/>
                </a:cubicBezTo>
                <a:cubicBezTo>
                  <a:pt x="54804" y="50785"/>
                  <a:pt x="54804" y="50785"/>
                  <a:pt x="54804" y="50816"/>
                </a:cubicBezTo>
                <a:cubicBezTo>
                  <a:pt x="54804" y="50816"/>
                  <a:pt x="54834" y="50876"/>
                  <a:pt x="54834" y="50876"/>
                </a:cubicBezTo>
                <a:cubicBezTo>
                  <a:pt x="54834" y="50907"/>
                  <a:pt x="54834" y="50907"/>
                  <a:pt x="54834" y="50907"/>
                </a:cubicBezTo>
                <a:cubicBezTo>
                  <a:pt x="54834" y="50937"/>
                  <a:pt x="54804" y="50968"/>
                  <a:pt x="54804" y="50998"/>
                </a:cubicBezTo>
                <a:cubicBezTo>
                  <a:pt x="54804" y="50998"/>
                  <a:pt x="54804" y="51028"/>
                  <a:pt x="54804" y="51028"/>
                </a:cubicBezTo>
                <a:cubicBezTo>
                  <a:pt x="54804" y="51028"/>
                  <a:pt x="54804" y="51059"/>
                  <a:pt x="54773" y="51059"/>
                </a:cubicBezTo>
                <a:cubicBezTo>
                  <a:pt x="54804" y="51059"/>
                  <a:pt x="54773" y="51059"/>
                  <a:pt x="54773" y="51089"/>
                </a:cubicBezTo>
                <a:cubicBezTo>
                  <a:pt x="54773" y="51089"/>
                  <a:pt x="54743" y="51120"/>
                  <a:pt x="54743" y="51120"/>
                </a:cubicBezTo>
                <a:cubicBezTo>
                  <a:pt x="54743" y="51120"/>
                  <a:pt x="54743" y="51120"/>
                  <a:pt x="54713" y="51150"/>
                </a:cubicBezTo>
                <a:cubicBezTo>
                  <a:pt x="54713" y="51150"/>
                  <a:pt x="54713" y="51150"/>
                  <a:pt x="54682" y="51180"/>
                </a:cubicBezTo>
                <a:lnTo>
                  <a:pt x="54652" y="51180"/>
                </a:lnTo>
                <a:cubicBezTo>
                  <a:pt x="54652" y="51180"/>
                  <a:pt x="54652" y="51211"/>
                  <a:pt x="54621" y="51211"/>
                </a:cubicBezTo>
                <a:cubicBezTo>
                  <a:pt x="54591" y="51211"/>
                  <a:pt x="54591" y="51211"/>
                  <a:pt x="54561" y="51241"/>
                </a:cubicBezTo>
                <a:lnTo>
                  <a:pt x="54317" y="51241"/>
                </a:lnTo>
                <a:cubicBezTo>
                  <a:pt x="54287" y="51241"/>
                  <a:pt x="54287" y="51241"/>
                  <a:pt x="54257" y="51211"/>
                </a:cubicBezTo>
                <a:lnTo>
                  <a:pt x="54226" y="51211"/>
                </a:lnTo>
                <a:cubicBezTo>
                  <a:pt x="54196" y="51181"/>
                  <a:pt x="54196" y="51180"/>
                  <a:pt x="54166" y="51180"/>
                </a:cubicBezTo>
                <a:lnTo>
                  <a:pt x="54166" y="51180"/>
                </a:lnTo>
                <a:cubicBezTo>
                  <a:pt x="54166" y="51180"/>
                  <a:pt x="54166" y="51180"/>
                  <a:pt x="54166" y="51180"/>
                </a:cubicBezTo>
                <a:lnTo>
                  <a:pt x="54166" y="51180"/>
                </a:lnTo>
                <a:cubicBezTo>
                  <a:pt x="54196" y="51180"/>
                  <a:pt x="54165" y="51150"/>
                  <a:pt x="54165" y="51150"/>
                </a:cubicBezTo>
                <a:cubicBezTo>
                  <a:pt x="54160" y="51144"/>
                  <a:pt x="54154" y="51139"/>
                  <a:pt x="54147" y="51134"/>
                </a:cubicBezTo>
                <a:lnTo>
                  <a:pt x="54147" y="51134"/>
                </a:lnTo>
                <a:cubicBezTo>
                  <a:pt x="54143" y="51129"/>
                  <a:pt x="54139" y="51124"/>
                  <a:pt x="54135" y="51120"/>
                </a:cubicBezTo>
                <a:cubicBezTo>
                  <a:pt x="54135" y="51120"/>
                  <a:pt x="54105" y="51089"/>
                  <a:pt x="54105" y="51089"/>
                </a:cubicBezTo>
                <a:cubicBezTo>
                  <a:pt x="54105" y="51059"/>
                  <a:pt x="54105" y="51059"/>
                  <a:pt x="54105" y="51059"/>
                </a:cubicBezTo>
                <a:cubicBezTo>
                  <a:pt x="54105" y="51052"/>
                  <a:pt x="54103" y="51046"/>
                  <a:pt x="54101" y="51040"/>
                </a:cubicBezTo>
                <a:lnTo>
                  <a:pt x="54101" y="51040"/>
                </a:lnTo>
                <a:cubicBezTo>
                  <a:pt x="54100" y="51041"/>
                  <a:pt x="54099" y="51042"/>
                  <a:pt x="54097" y="51042"/>
                </a:cubicBezTo>
                <a:cubicBezTo>
                  <a:pt x="54088" y="51042"/>
                  <a:pt x="54074" y="51028"/>
                  <a:pt x="54074" y="51028"/>
                </a:cubicBezTo>
                <a:cubicBezTo>
                  <a:pt x="54074" y="50998"/>
                  <a:pt x="54074" y="50998"/>
                  <a:pt x="54074" y="50968"/>
                </a:cubicBezTo>
                <a:cubicBezTo>
                  <a:pt x="54074" y="50968"/>
                  <a:pt x="54074" y="50968"/>
                  <a:pt x="54074" y="50937"/>
                </a:cubicBezTo>
                <a:cubicBezTo>
                  <a:pt x="54074" y="50907"/>
                  <a:pt x="54074" y="50876"/>
                  <a:pt x="54074" y="50876"/>
                </a:cubicBezTo>
                <a:cubicBezTo>
                  <a:pt x="54074" y="50846"/>
                  <a:pt x="54074" y="50846"/>
                  <a:pt x="54074" y="50846"/>
                </a:cubicBezTo>
                <a:cubicBezTo>
                  <a:pt x="54074" y="50816"/>
                  <a:pt x="54074" y="50816"/>
                  <a:pt x="54074" y="50816"/>
                </a:cubicBezTo>
                <a:cubicBezTo>
                  <a:pt x="54081" y="50809"/>
                  <a:pt x="54084" y="50807"/>
                  <a:pt x="54086" y="50807"/>
                </a:cubicBezTo>
                <a:cubicBezTo>
                  <a:pt x="54088" y="50807"/>
                  <a:pt x="54088" y="50810"/>
                  <a:pt x="54087" y="50813"/>
                </a:cubicBezTo>
                <a:lnTo>
                  <a:pt x="54087" y="50813"/>
                </a:lnTo>
                <a:cubicBezTo>
                  <a:pt x="54105" y="50806"/>
                  <a:pt x="54105" y="50780"/>
                  <a:pt x="54105" y="50755"/>
                </a:cubicBezTo>
                <a:cubicBezTo>
                  <a:pt x="54105" y="50724"/>
                  <a:pt x="54135" y="50724"/>
                  <a:pt x="54135" y="50694"/>
                </a:cubicBezTo>
                <a:cubicBezTo>
                  <a:pt x="54135" y="50694"/>
                  <a:pt x="54165" y="50664"/>
                  <a:pt x="54165" y="50664"/>
                </a:cubicBezTo>
                <a:cubicBezTo>
                  <a:pt x="54165" y="50633"/>
                  <a:pt x="54196" y="50633"/>
                  <a:pt x="54196" y="50603"/>
                </a:cubicBezTo>
                <a:cubicBezTo>
                  <a:pt x="54226" y="50603"/>
                  <a:pt x="54226" y="50603"/>
                  <a:pt x="54226" y="50573"/>
                </a:cubicBezTo>
                <a:cubicBezTo>
                  <a:pt x="54257" y="50573"/>
                  <a:pt x="54287" y="50542"/>
                  <a:pt x="54287" y="50542"/>
                </a:cubicBezTo>
                <a:cubicBezTo>
                  <a:pt x="54287" y="50542"/>
                  <a:pt x="54317" y="50542"/>
                  <a:pt x="54317" y="50512"/>
                </a:cubicBezTo>
                <a:close/>
                <a:moveTo>
                  <a:pt x="52858" y="51689"/>
                </a:moveTo>
                <a:cubicBezTo>
                  <a:pt x="52858" y="51691"/>
                  <a:pt x="52858" y="51694"/>
                  <a:pt x="52858" y="51697"/>
                </a:cubicBezTo>
                <a:lnTo>
                  <a:pt x="52889" y="51697"/>
                </a:lnTo>
                <a:cubicBezTo>
                  <a:pt x="52877" y="51697"/>
                  <a:pt x="52866" y="51693"/>
                  <a:pt x="52858" y="51689"/>
                </a:cubicBezTo>
                <a:close/>
                <a:moveTo>
                  <a:pt x="53314" y="50998"/>
                </a:moveTo>
                <a:cubicBezTo>
                  <a:pt x="53345" y="51028"/>
                  <a:pt x="53345" y="51028"/>
                  <a:pt x="53375" y="51028"/>
                </a:cubicBezTo>
                <a:cubicBezTo>
                  <a:pt x="53375" y="51028"/>
                  <a:pt x="53406" y="51028"/>
                  <a:pt x="53406" y="51059"/>
                </a:cubicBezTo>
                <a:cubicBezTo>
                  <a:pt x="53436" y="51089"/>
                  <a:pt x="53466" y="51089"/>
                  <a:pt x="53497" y="51120"/>
                </a:cubicBezTo>
                <a:cubicBezTo>
                  <a:pt x="53497" y="51150"/>
                  <a:pt x="53527" y="51150"/>
                  <a:pt x="53527" y="51150"/>
                </a:cubicBezTo>
                <a:cubicBezTo>
                  <a:pt x="53527" y="51180"/>
                  <a:pt x="53558" y="51180"/>
                  <a:pt x="53558" y="51180"/>
                </a:cubicBezTo>
                <a:cubicBezTo>
                  <a:pt x="53558" y="51211"/>
                  <a:pt x="53558" y="51211"/>
                  <a:pt x="53558" y="51211"/>
                </a:cubicBezTo>
                <a:cubicBezTo>
                  <a:pt x="53588" y="51211"/>
                  <a:pt x="53588" y="51241"/>
                  <a:pt x="53588" y="51241"/>
                </a:cubicBezTo>
                <a:cubicBezTo>
                  <a:pt x="53588" y="51272"/>
                  <a:pt x="53618" y="51272"/>
                  <a:pt x="53618" y="51302"/>
                </a:cubicBezTo>
                <a:cubicBezTo>
                  <a:pt x="53618" y="51302"/>
                  <a:pt x="53618" y="51332"/>
                  <a:pt x="53618" y="51332"/>
                </a:cubicBezTo>
                <a:cubicBezTo>
                  <a:pt x="53618" y="51332"/>
                  <a:pt x="53618" y="51332"/>
                  <a:pt x="53618" y="51363"/>
                </a:cubicBezTo>
                <a:cubicBezTo>
                  <a:pt x="53649" y="51393"/>
                  <a:pt x="53649" y="51424"/>
                  <a:pt x="53649" y="51454"/>
                </a:cubicBezTo>
                <a:cubicBezTo>
                  <a:pt x="53649" y="51484"/>
                  <a:pt x="53649" y="51484"/>
                  <a:pt x="53649" y="51515"/>
                </a:cubicBezTo>
                <a:cubicBezTo>
                  <a:pt x="53649" y="51515"/>
                  <a:pt x="53637" y="51527"/>
                  <a:pt x="53635" y="51536"/>
                </a:cubicBezTo>
                <a:lnTo>
                  <a:pt x="53635" y="51536"/>
                </a:lnTo>
                <a:cubicBezTo>
                  <a:pt x="53627" y="51543"/>
                  <a:pt x="53618" y="51559"/>
                  <a:pt x="53618" y="51576"/>
                </a:cubicBezTo>
                <a:cubicBezTo>
                  <a:pt x="53618" y="51576"/>
                  <a:pt x="53618" y="51606"/>
                  <a:pt x="53618" y="51606"/>
                </a:cubicBezTo>
                <a:cubicBezTo>
                  <a:pt x="53618" y="51606"/>
                  <a:pt x="53618" y="51606"/>
                  <a:pt x="53618" y="51606"/>
                </a:cubicBezTo>
                <a:lnTo>
                  <a:pt x="53618" y="51606"/>
                </a:lnTo>
                <a:cubicBezTo>
                  <a:pt x="53618" y="51621"/>
                  <a:pt x="53611" y="51629"/>
                  <a:pt x="53607" y="51629"/>
                </a:cubicBezTo>
                <a:cubicBezTo>
                  <a:pt x="53603" y="51629"/>
                  <a:pt x="53603" y="51621"/>
                  <a:pt x="53618" y="51606"/>
                </a:cubicBezTo>
                <a:lnTo>
                  <a:pt x="53618" y="51606"/>
                </a:lnTo>
                <a:cubicBezTo>
                  <a:pt x="53617" y="51607"/>
                  <a:pt x="53588" y="51636"/>
                  <a:pt x="53588" y="51636"/>
                </a:cubicBezTo>
                <a:cubicBezTo>
                  <a:pt x="53588" y="51636"/>
                  <a:pt x="53588" y="51667"/>
                  <a:pt x="53558" y="51667"/>
                </a:cubicBezTo>
                <a:cubicBezTo>
                  <a:pt x="53558" y="51697"/>
                  <a:pt x="53558" y="51697"/>
                  <a:pt x="53558" y="51697"/>
                </a:cubicBezTo>
                <a:cubicBezTo>
                  <a:pt x="53527" y="51728"/>
                  <a:pt x="53497" y="51758"/>
                  <a:pt x="53466" y="51758"/>
                </a:cubicBezTo>
                <a:cubicBezTo>
                  <a:pt x="53436" y="51758"/>
                  <a:pt x="53436" y="51788"/>
                  <a:pt x="53436" y="51788"/>
                </a:cubicBezTo>
                <a:cubicBezTo>
                  <a:pt x="53406" y="51788"/>
                  <a:pt x="53406" y="51788"/>
                  <a:pt x="53375" y="51819"/>
                </a:cubicBezTo>
                <a:lnTo>
                  <a:pt x="53284" y="51819"/>
                </a:lnTo>
                <a:cubicBezTo>
                  <a:pt x="53284" y="51849"/>
                  <a:pt x="53254" y="51849"/>
                  <a:pt x="53223" y="51849"/>
                </a:cubicBezTo>
                <a:cubicBezTo>
                  <a:pt x="53162" y="51849"/>
                  <a:pt x="53132" y="51849"/>
                  <a:pt x="53102" y="51819"/>
                </a:cubicBezTo>
                <a:cubicBezTo>
                  <a:pt x="53102" y="51829"/>
                  <a:pt x="53098" y="51832"/>
                  <a:pt x="53094" y="51832"/>
                </a:cubicBezTo>
                <a:cubicBezTo>
                  <a:pt x="53085" y="51832"/>
                  <a:pt x="53071" y="51819"/>
                  <a:pt x="53071" y="51819"/>
                </a:cubicBezTo>
                <a:lnTo>
                  <a:pt x="53010" y="51819"/>
                </a:lnTo>
                <a:cubicBezTo>
                  <a:pt x="53010" y="51788"/>
                  <a:pt x="53010" y="51788"/>
                  <a:pt x="52980" y="51788"/>
                </a:cubicBezTo>
                <a:cubicBezTo>
                  <a:pt x="52980" y="51788"/>
                  <a:pt x="52951" y="51759"/>
                  <a:pt x="52950" y="51758"/>
                </a:cubicBezTo>
                <a:lnTo>
                  <a:pt x="52950" y="51758"/>
                </a:lnTo>
                <a:cubicBezTo>
                  <a:pt x="52950" y="51758"/>
                  <a:pt x="52950" y="51758"/>
                  <a:pt x="52950" y="51758"/>
                </a:cubicBezTo>
                <a:cubicBezTo>
                  <a:pt x="52919" y="51728"/>
                  <a:pt x="52889" y="51728"/>
                  <a:pt x="52858" y="51697"/>
                </a:cubicBezTo>
                <a:cubicBezTo>
                  <a:pt x="52848" y="51687"/>
                  <a:pt x="52845" y="51684"/>
                  <a:pt x="52846" y="51684"/>
                </a:cubicBezTo>
                <a:lnTo>
                  <a:pt x="52846" y="51684"/>
                </a:lnTo>
                <a:cubicBezTo>
                  <a:pt x="52847" y="51684"/>
                  <a:pt x="52851" y="51686"/>
                  <a:pt x="52858" y="51689"/>
                </a:cubicBezTo>
                <a:lnTo>
                  <a:pt x="52858" y="51689"/>
                </a:lnTo>
                <a:cubicBezTo>
                  <a:pt x="52853" y="51666"/>
                  <a:pt x="52828" y="51664"/>
                  <a:pt x="52828" y="51636"/>
                </a:cubicBezTo>
                <a:cubicBezTo>
                  <a:pt x="52828" y="51636"/>
                  <a:pt x="52798" y="51636"/>
                  <a:pt x="52798" y="51606"/>
                </a:cubicBezTo>
                <a:cubicBezTo>
                  <a:pt x="52798" y="51606"/>
                  <a:pt x="52767" y="51545"/>
                  <a:pt x="52767" y="51545"/>
                </a:cubicBezTo>
                <a:cubicBezTo>
                  <a:pt x="52767" y="51545"/>
                  <a:pt x="52767" y="51545"/>
                  <a:pt x="52767" y="51515"/>
                </a:cubicBezTo>
                <a:cubicBezTo>
                  <a:pt x="52767" y="51515"/>
                  <a:pt x="52767" y="51484"/>
                  <a:pt x="52767" y="51484"/>
                </a:cubicBezTo>
                <a:cubicBezTo>
                  <a:pt x="52745" y="51484"/>
                  <a:pt x="52739" y="51453"/>
                  <a:pt x="52738" y="51447"/>
                </a:cubicBezTo>
                <a:lnTo>
                  <a:pt x="52738" y="51447"/>
                </a:lnTo>
                <a:cubicBezTo>
                  <a:pt x="52742" y="51424"/>
                  <a:pt x="52767" y="51424"/>
                  <a:pt x="52767" y="51424"/>
                </a:cubicBezTo>
                <a:cubicBezTo>
                  <a:pt x="52767" y="51408"/>
                  <a:pt x="52767" y="51401"/>
                  <a:pt x="52767" y="51393"/>
                </a:cubicBezTo>
                <a:cubicBezTo>
                  <a:pt x="52767" y="51363"/>
                  <a:pt x="52767" y="51332"/>
                  <a:pt x="52767" y="51332"/>
                </a:cubicBezTo>
                <a:cubicBezTo>
                  <a:pt x="52798" y="51302"/>
                  <a:pt x="52798" y="51302"/>
                  <a:pt x="52798" y="51302"/>
                </a:cubicBezTo>
                <a:cubicBezTo>
                  <a:pt x="52806" y="51285"/>
                  <a:pt x="52807" y="51280"/>
                  <a:pt x="52806" y="51280"/>
                </a:cubicBezTo>
                <a:cubicBezTo>
                  <a:pt x="52803" y="51280"/>
                  <a:pt x="52792" y="51294"/>
                  <a:pt x="52789" y="51294"/>
                </a:cubicBezTo>
                <a:cubicBezTo>
                  <a:pt x="52788" y="51294"/>
                  <a:pt x="52789" y="51288"/>
                  <a:pt x="52798" y="51272"/>
                </a:cubicBezTo>
                <a:cubicBezTo>
                  <a:pt x="52828" y="51241"/>
                  <a:pt x="52858" y="51211"/>
                  <a:pt x="52889" y="51180"/>
                </a:cubicBezTo>
                <a:cubicBezTo>
                  <a:pt x="52889" y="51180"/>
                  <a:pt x="52919" y="51150"/>
                  <a:pt x="52889" y="51150"/>
                </a:cubicBezTo>
                <a:cubicBezTo>
                  <a:pt x="52919" y="51120"/>
                  <a:pt x="52950" y="51120"/>
                  <a:pt x="52950" y="51089"/>
                </a:cubicBezTo>
                <a:cubicBezTo>
                  <a:pt x="52980" y="51089"/>
                  <a:pt x="52980" y="51089"/>
                  <a:pt x="53010" y="51059"/>
                </a:cubicBezTo>
                <a:lnTo>
                  <a:pt x="53041" y="51059"/>
                </a:lnTo>
                <a:cubicBezTo>
                  <a:pt x="53041" y="51028"/>
                  <a:pt x="53071" y="51028"/>
                  <a:pt x="53102" y="51028"/>
                </a:cubicBezTo>
                <a:cubicBezTo>
                  <a:pt x="53102" y="51028"/>
                  <a:pt x="53102" y="50998"/>
                  <a:pt x="53132" y="50998"/>
                </a:cubicBezTo>
                <a:close/>
                <a:moveTo>
                  <a:pt x="39834" y="47515"/>
                </a:moveTo>
                <a:cubicBezTo>
                  <a:pt x="40787" y="47766"/>
                  <a:pt x="41767" y="47930"/>
                  <a:pt x="42737" y="48019"/>
                </a:cubicBezTo>
                <a:cubicBezTo>
                  <a:pt x="43201" y="48073"/>
                  <a:pt x="43668" y="48105"/>
                  <a:pt x="44135" y="48119"/>
                </a:cubicBezTo>
                <a:lnTo>
                  <a:pt x="44135" y="48119"/>
                </a:lnTo>
                <a:cubicBezTo>
                  <a:pt x="43071" y="48850"/>
                  <a:pt x="42007" y="49562"/>
                  <a:pt x="40943" y="50299"/>
                </a:cubicBezTo>
                <a:cubicBezTo>
                  <a:pt x="40366" y="50694"/>
                  <a:pt x="39758" y="51180"/>
                  <a:pt x="39667" y="51940"/>
                </a:cubicBezTo>
                <a:cubicBezTo>
                  <a:pt x="39660" y="51985"/>
                  <a:pt x="39655" y="52030"/>
                  <a:pt x="39652" y="52074"/>
                </a:cubicBezTo>
                <a:lnTo>
                  <a:pt x="39652" y="52074"/>
                </a:lnTo>
                <a:cubicBezTo>
                  <a:pt x="39641" y="52075"/>
                  <a:pt x="39629" y="52076"/>
                  <a:pt x="39618" y="52076"/>
                </a:cubicBezTo>
                <a:cubicBezTo>
                  <a:pt x="39421" y="52076"/>
                  <a:pt x="39253" y="51943"/>
                  <a:pt x="39150" y="51788"/>
                </a:cubicBezTo>
                <a:cubicBezTo>
                  <a:pt x="39028" y="51576"/>
                  <a:pt x="39059" y="51302"/>
                  <a:pt x="39089" y="51059"/>
                </a:cubicBezTo>
                <a:cubicBezTo>
                  <a:pt x="39120" y="50542"/>
                  <a:pt x="39241" y="50025"/>
                  <a:pt x="38937" y="49569"/>
                </a:cubicBezTo>
                <a:cubicBezTo>
                  <a:pt x="38785" y="49357"/>
                  <a:pt x="38572" y="49205"/>
                  <a:pt x="38512" y="48901"/>
                </a:cubicBezTo>
                <a:cubicBezTo>
                  <a:pt x="38481" y="48658"/>
                  <a:pt x="38603" y="48384"/>
                  <a:pt x="38755" y="48202"/>
                </a:cubicBezTo>
                <a:cubicBezTo>
                  <a:pt x="39038" y="47890"/>
                  <a:pt x="39480" y="47710"/>
                  <a:pt x="39834" y="47515"/>
                </a:cubicBezTo>
                <a:close/>
                <a:moveTo>
                  <a:pt x="62767" y="37958"/>
                </a:moveTo>
                <a:cubicBezTo>
                  <a:pt x="63862" y="37989"/>
                  <a:pt x="64834" y="38445"/>
                  <a:pt x="65777" y="38931"/>
                </a:cubicBezTo>
                <a:cubicBezTo>
                  <a:pt x="66749" y="39448"/>
                  <a:pt x="67813" y="39995"/>
                  <a:pt x="68603" y="40816"/>
                </a:cubicBezTo>
                <a:cubicBezTo>
                  <a:pt x="68770" y="40996"/>
                  <a:pt x="68914" y="41188"/>
                  <a:pt x="69039" y="41391"/>
                </a:cubicBezTo>
                <a:lnTo>
                  <a:pt x="69039" y="41391"/>
                </a:lnTo>
                <a:cubicBezTo>
                  <a:pt x="69045" y="41403"/>
                  <a:pt x="69052" y="41415"/>
                  <a:pt x="69061" y="41426"/>
                </a:cubicBezTo>
                <a:lnTo>
                  <a:pt x="69061" y="41426"/>
                </a:lnTo>
                <a:cubicBezTo>
                  <a:pt x="69471" y="42104"/>
                  <a:pt x="69673" y="42888"/>
                  <a:pt x="69789" y="43673"/>
                </a:cubicBezTo>
                <a:cubicBezTo>
                  <a:pt x="69881" y="44301"/>
                  <a:pt x="69962" y="44929"/>
                  <a:pt x="70005" y="45556"/>
                </a:cubicBezTo>
                <a:lnTo>
                  <a:pt x="70005" y="45556"/>
                </a:lnTo>
                <a:cubicBezTo>
                  <a:pt x="69982" y="45611"/>
                  <a:pt x="69988" y="45679"/>
                  <a:pt x="70016" y="45730"/>
                </a:cubicBezTo>
                <a:lnTo>
                  <a:pt x="70016" y="45730"/>
                </a:lnTo>
                <a:cubicBezTo>
                  <a:pt x="70035" y="46078"/>
                  <a:pt x="70042" y="46426"/>
                  <a:pt x="70032" y="46773"/>
                </a:cubicBezTo>
                <a:cubicBezTo>
                  <a:pt x="69971" y="47837"/>
                  <a:pt x="69698" y="48870"/>
                  <a:pt x="68938" y="49600"/>
                </a:cubicBezTo>
                <a:cubicBezTo>
                  <a:pt x="68451" y="50086"/>
                  <a:pt x="67874" y="50421"/>
                  <a:pt x="67327" y="50755"/>
                </a:cubicBezTo>
                <a:cubicBezTo>
                  <a:pt x="66840" y="50998"/>
                  <a:pt x="66415" y="51302"/>
                  <a:pt x="65959" y="51545"/>
                </a:cubicBezTo>
                <a:cubicBezTo>
                  <a:pt x="65181" y="51986"/>
                  <a:pt x="64360" y="52338"/>
                  <a:pt x="63475" y="52338"/>
                </a:cubicBezTo>
                <a:cubicBezTo>
                  <a:pt x="63375" y="52338"/>
                  <a:pt x="63275" y="52334"/>
                  <a:pt x="63174" y="52324"/>
                </a:cubicBezTo>
                <a:lnTo>
                  <a:pt x="63174" y="52324"/>
                </a:lnTo>
                <a:cubicBezTo>
                  <a:pt x="63153" y="52314"/>
                  <a:pt x="63133" y="52309"/>
                  <a:pt x="63114" y="52309"/>
                </a:cubicBezTo>
                <a:cubicBezTo>
                  <a:pt x="63103" y="52309"/>
                  <a:pt x="63091" y="52311"/>
                  <a:pt x="63081" y="52314"/>
                </a:cubicBezTo>
                <a:lnTo>
                  <a:pt x="63081" y="52314"/>
                </a:lnTo>
                <a:cubicBezTo>
                  <a:pt x="63079" y="52314"/>
                  <a:pt x="63077" y="52314"/>
                  <a:pt x="63076" y="52314"/>
                </a:cubicBezTo>
                <a:lnTo>
                  <a:pt x="63076" y="52314"/>
                </a:lnTo>
                <a:cubicBezTo>
                  <a:pt x="62729" y="51976"/>
                  <a:pt x="62393" y="51664"/>
                  <a:pt x="62038" y="51332"/>
                </a:cubicBezTo>
                <a:cubicBezTo>
                  <a:pt x="61521" y="50846"/>
                  <a:pt x="61004" y="50329"/>
                  <a:pt x="60427" y="49904"/>
                </a:cubicBezTo>
                <a:cubicBezTo>
                  <a:pt x="59971" y="49539"/>
                  <a:pt x="59485" y="49205"/>
                  <a:pt x="58907" y="49053"/>
                </a:cubicBezTo>
                <a:cubicBezTo>
                  <a:pt x="58145" y="48822"/>
                  <a:pt x="57348" y="48766"/>
                  <a:pt x="56556" y="48766"/>
                </a:cubicBezTo>
                <a:cubicBezTo>
                  <a:pt x="56473" y="48766"/>
                  <a:pt x="56391" y="48767"/>
                  <a:pt x="56308" y="48768"/>
                </a:cubicBezTo>
                <a:lnTo>
                  <a:pt x="56308" y="48768"/>
                </a:lnTo>
                <a:cubicBezTo>
                  <a:pt x="56334" y="48752"/>
                  <a:pt x="56360" y="48736"/>
                  <a:pt x="56384" y="48718"/>
                </a:cubicBezTo>
                <a:cubicBezTo>
                  <a:pt x="56536" y="48566"/>
                  <a:pt x="56658" y="48414"/>
                  <a:pt x="56749" y="48232"/>
                </a:cubicBezTo>
                <a:cubicBezTo>
                  <a:pt x="56810" y="48050"/>
                  <a:pt x="56810" y="47837"/>
                  <a:pt x="56749" y="47624"/>
                </a:cubicBezTo>
                <a:cubicBezTo>
                  <a:pt x="56640" y="47270"/>
                  <a:pt x="56311" y="47037"/>
                  <a:pt x="55937" y="47037"/>
                </a:cubicBezTo>
                <a:cubicBezTo>
                  <a:pt x="55894" y="47037"/>
                  <a:pt x="55850" y="47040"/>
                  <a:pt x="55807" y="47047"/>
                </a:cubicBezTo>
                <a:cubicBezTo>
                  <a:pt x="55457" y="47074"/>
                  <a:pt x="55155" y="47338"/>
                  <a:pt x="55027" y="47672"/>
                </a:cubicBezTo>
                <a:lnTo>
                  <a:pt x="55027" y="47672"/>
                </a:lnTo>
                <a:cubicBezTo>
                  <a:pt x="55014" y="47675"/>
                  <a:pt x="55000" y="47679"/>
                  <a:pt x="54986" y="47685"/>
                </a:cubicBezTo>
                <a:cubicBezTo>
                  <a:pt x="54474" y="47910"/>
                  <a:pt x="53935" y="48039"/>
                  <a:pt x="53387" y="48080"/>
                </a:cubicBezTo>
                <a:lnTo>
                  <a:pt x="53387" y="48080"/>
                </a:lnTo>
                <a:cubicBezTo>
                  <a:pt x="53597" y="47973"/>
                  <a:pt x="53796" y="47841"/>
                  <a:pt x="53976" y="47684"/>
                </a:cubicBezTo>
                <a:lnTo>
                  <a:pt x="53976" y="47684"/>
                </a:lnTo>
                <a:cubicBezTo>
                  <a:pt x="54110" y="47752"/>
                  <a:pt x="54244" y="47776"/>
                  <a:pt x="54378" y="47776"/>
                </a:cubicBezTo>
                <a:cubicBezTo>
                  <a:pt x="54500" y="47776"/>
                  <a:pt x="54652" y="47715"/>
                  <a:pt x="54773" y="47624"/>
                </a:cubicBezTo>
                <a:cubicBezTo>
                  <a:pt x="54986" y="47503"/>
                  <a:pt x="55138" y="47199"/>
                  <a:pt x="55108" y="46925"/>
                </a:cubicBezTo>
                <a:cubicBezTo>
                  <a:pt x="55069" y="46769"/>
                  <a:pt x="54954" y="46613"/>
                  <a:pt x="54813" y="46505"/>
                </a:cubicBezTo>
                <a:lnTo>
                  <a:pt x="54813" y="46505"/>
                </a:lnTo>
                <a:cubicBezTo>
                  <a:pt x="55213" y="46269"/>
                  <a:pt x="55528" y="45919"/>
                  <a:pt x="55716" y="45496"/>
                </a:cubicBezTo>
                <a:cubicBezTo>
                  <a:pt x="55716" y="45496"/>
                  <a:pt x="55716" y="45495"/>
                  <a:pt x="55716" y="45494"/>
                </a:cubicBezTo>
                <a:lnTo>
                  <a:pt x="55716" y="45494"/>
                </a:lnTo>
                <a:cubicBezTo>
                  <a:pt x="55831" y="45536"/>
                  <a:pt x="55956" y="45557"/>
                  <a:pt x="56080" y="45557"/>
                </a:cubicBezTo>
                <a:cubicBezTo>
                  <a:pt x="56445" y="45527"/>
                  <a:pt x="56719" y="45284"/>
                  <a:pt x="56779" y="44980"/>
                </a:cubicBezTo>
                <a:cubicBezTo>
                  <a:pt x="56871" y="44645"/>
                  <a:pt x="56719" y="44311"/>
                  <a:pt x="56476" y="44098"/>
                </a:cubicBezTo>
                <a:cubicBezTo>
                  <a:pt x="56344" y="43996"/>
                  <a:pt x="56191" y="43950"/>
                  <a:pt x="56038" y="43950"/>
                </a:cubicBezTo>
                <a:cubicBezTo>
                  <a:pt x="55872" y="43950"/>
                  <a:pt x="55706" y="44004"/>
                  <a:pt x="55564" y="44098"/>
                </a:cubicBezTo>
                <a:cubicBezTo>
                  <a:pt x="55442" y="44220"/>
                  <a:pt x="55320" y="44341"/>
                  <a:pt x="55260" y="44493"/>
                </a:cubicBezTo>
                <a:cubicBezTo>
                  <a:pt x="55234" y="44571"/>
                  <a:pt x="55219" y="44649"/>
                  <a:pt x="55213" y="44727"/>
                </a:cubicBezTo>
                <a:lnTo>
                  <a:pt x="55213" y="44727"/>
                </a:lnTo>
                <a:cubicBezTo>
                  <a:pt x="55169" y="44742"/>
                  <a:pt x="55131" y="44774"/>
                  <a:pt x="55108" y="44828"/>
                </a:cubicBezTo>
                <a:cubicBezTo>
                  <a:pt x="54962" y="45160"/>
                  <a:pt x="54717" y="45436"/>
                  <a:pt x="54412" y="45606"/>
                </a:cubicBezTo>
                <a:lnTo>
                  <a:pt x="54412" y="45606"/>
                </a:lnTo>
                <a:cubicBezTo>
                  <a:pt x="54422" y="45590"/>
                  <a:pt x="54431" y="45574"/>
                  <a:pt x="54439" y="45557"/>
                </a:cubicBezTo>
                <a:cubicBezTo>
                  <a:pt x="54591" y="45253"/>
                  <a:pt x="54469" y="44858"/>
                  <a:pt x="54196" y="44676"/>
                </a:cubicBezTo>
                <a:cubicBezTo>
                  <a:pt x="54113" y="44621"/>
                  <a:pt x="54020" y="44582"/>
                  <a:pt x="53922" y="44561"/>
                </a:cubicBezTo>
                <a:lnTo>
                  <a:pt x="53922" y="44561"/>
                </a:lnTo>
                <a:cubicBezTo>
                  <a:pt x="54199" y="44210"/>
                  <a:pt x="54400" y="43797"/>
                  <a:pt x="54493" y="43368"/>
                </a:cubicBezTo>
                <a:lnTo>
                  <a:pt x="54493" y="43368"/>
                </a:lnTo>
                <a:cubicBezTo>
                  <a:pt x="54503" y="43369"/>
                  <a:pt x="54512" y="43369"/>
                  <a:pt x="54521" y="43369"/>
                </a:cubicBezTo>
                <a:cubicBezTo>
                  <a:pt x="54744" y="43369"/>
                  <a:pt x="54944" y="43259"/>
                  <a:pt x="55108" y="43095"/>
                </a:cubicBezTo>
                <a:cubicBezTo>
                  <a:pt x="55290" y="42882"/>
                  <a:pt x="55351" y="42578"/>
                  <a:pt x="55229" y="42335"/>
                </a:cubicBezTo>
                <a:cubicBezTo>
                  <a:pt x="55108" y="42062"/>
                  <a:pt x="54834" y="41910"/>
                  <a:pt x="54530" y="41910"/>
                </a:cubicBezTo>
                <a:cubicBezTo>
                  <a:pt x="54516" y="41910"/>
                  <a:pt x="54503" y="41910"/>
                  <a:pt x="54490" y="41911"/>
                </a:cubicBezTo>
                <a:lnTo>
                  <a:pt x="54490" y="41911"/>
                </a:lnTo>
                <a:cubicBezTo>
                  <a:pt x="55531" y="40107"/>
                  <a:pt x="57575" y="39131"/>
                  <a:pt x="59515" y="38597"/>
                </a:cubicBezTo>
                <a:cubicBezTo>
                  <a:pt x="60062" y="38445"/>
                  <a:pt x="60579" y="38293"/>
                  <a:pt x="61126" y="38171"/>
                </a:cubicBezTo>
                <a:cubicBezTo>
                  <a:pt x="61673" y="38050"/>
                  <a:pt x="62220" y="37958"/>
                  <a:pt x="62767" y="37958"/>
                </a:cubicBezTo>
                <a:close/>
                <a:moveTo>
                  <a:pt x="38627" y="52076"/>
                </a:moveTo>
                <a:lnTo>
                  <a:pt x="38627" y="52076"/>
                </a:lnTo>
                <a:cubicBezTo>
                  <a:pt x="38646" y="52233"/>
                  <a:pt x="38678" y="52391"/>
                  <a:pt x="38694" y="52548"/>
                </a:cubicBezTo>
                <a:cubicBezTo>
                  <a:pt x="38755" y="52822"/>
                  <a:pt x="38785" y="53095"/>
                  <a:pt x="38572" y="53308"/>
                </a:cubicBezTo>
                <a:cubicBezTo>
                  <a:pt x="38404" y="53505"/>
                  <a:pt x="38156" y="53676"/>
                  <a:pt x="37879" y="53676"/>
                </a:cubicBezTo>
                <a:cubicBezTo>
                  <a:pt x="37857" y="53676"/>
                  <a:pt x="37835" y="53675"/>
                  <a:pt x="37813" y="53673"/>
                </a:cubicBezTo>
                <a:cubicBezTo>
                  <a:pt x="37721" y="53673"/>
                  <a:pt x="37600" y="53642"/>
                  <a:pt x="37569" y="53582"/>
                </a:cubicBezTo>
                <a:cubicBezTo>
                  <a:pt x="37509" y="53490"/>
                  <a:pt x="37509" y="53369"/>
                  <a:pt x="37539" y="53278"/>
                </a:cubicBezTo>
                <a:cubicBezTo>
                  <a:pt x="37569" y="52913"/>
                  <a:pt x="37782" y="52579"/>
                  <a:pt x="38086" y="52396"/>
                </a:cubicBezTo>
                <a:cubicBezTo>
                  <a:pt x="38119" y="52385"/>
                  <a:pt x="38148" y="52366"/>
                  <a:pt x="38169" y="52342"/>
                </a:cubicBezTo>
                <a:lnTo>
                  <a:pt x="38169" y="52342"/>
                </a:lnTo>
                <a:cubicBezTo>
                  <a:pt x="38322" y="52254"/>
                  <a:pt x="38475" y="52165"/>
                  <a:pt x="38627" y="52076"/>
                </a:cubicBezTo>
                <a:close/>
                <a:moveTo>
                  <a:pt x="38504" y="49603"/>
                </a:moveTo>
                <a:cubicBezTo>
                  <a:pt x="38527" y="49632"/>
                  <a:pt x="38550" y="49661"/>
                  <a:pt x="38572" y="49691"/>
                </a:cubicBezTo>
                <a:cubicBezTo>
                  <a:pt x="38978" y="50213"/>
                  <a:pt x="38638" y="50927"/>
                  <a:pt x="38711" y="51519"/>
                </a:cubicBezTo>
                <a:lnTo>
                  <a:pt x="38711" y="51519"/>
                </a:lnTo>
                <a:cubicBezTo>
                  <a:pt x="38671" y="51543"/>
                  <a:pt x="38641" y="51582"/>
                  <a:pt x="38633" y="51636"/>
                </a:cubicBezTo>
                <a:cubicBezTo>
                  <a:pt x="38632" y="51642"/>
                  <a:pt x="38631" y="51648"/>
                  <a:pt x="38630" y="51653"/>
                </a:cubicBezTo>
                <a:lnTo>
                  <a:pt x="38630" y="51653"/>
                </a:lnTo>
                <a:cubicBezTo>
                  <a:pt x="38621" y="51657"/>
                  <a:pt x="38612" y="51661"/>
                  <a:pt x="38603" y="51667"/>
                </a:cubicBezTo>
                <a:cubicBezTo>
                  <a:pt x="37404" y="52368"/>
                  <a:pt x="36205" y="53070"/>
                  <a:pt x="35034" y="53745"/>
                </a:cubicBezTo>
                <a:lnTo>
                  <a:pt x="35034" y="53745"/>
                </a:lnTo>
                <a:cubicBezTo>
                  <a:pt x="34692" y="52937"/>
                  <a:pt x="34726" y="51893"/>
                  <a:pt x="35251" y="51172"/>
                </a:cubicBezTo>
                <a:lnTo>
                  <a:pt x="35251" y="51172"/>
                </a:lnTo>
                <a:cubicBezTo>
                  <a:pt x="35919" y="50914"/>
                  <a:pt x="36474" y="50431"/>
                  <a:pt x="37083" y="50056"/>
                </a:cubicBezTo>
                <a:cubicBezTo>
                  <a:pt x="37478" y="49813"/>
                  <a:pt x="37904" y="49630"/>
                  <a:pt x="38390" y="49630"/>
                </a:cubicBezTo>
                <a:cubicBezTo>
                  <a:pt x="38399" y="49631"/>
                  <a:pt x="38407" y="49632"/>
                  <a:pt x="38415" y="49632"/>
                </a:cubicBezTo>
                <a:cubicBezTo>
                  <a:pt x="38450" y="49632"/>
                  <a:pt x="38480" y="49621"/>
                  <a:pt x="38504" y="49603"/>
                </a:cubicBezTo>
                <a:close/>
                <a:moveTo>
                  <a:pt x="70381" y="45931"/>
                </a:moveTo>
                <a:lnTo>
                  <a:pt x="70381" y="45931"/>
                </a:lnTo>
                <a:cubicBezTo>
                  <a:pt x="71057" y="46168"/>
                  <a:pt x="71793" y="46385"/>
                  <a:pt x="72514" y="46385"/>
                </a:cubicBezTo>
                <a:cubicBezTo>
                  <a:pt x="72569" y="46385"/>
                  <a:pt x="72623" y="46383"/>
                  <a:pt x="72677" y="46381"/>
                </a:cubicBezTo>
                <a:lnTo>
                  <a:pt x="72677" y="46381"/>
                </a:lnTo>
                <a:cubicBezTo>
                  <a:pt x="72698" y="47147"/>
                  <a:pt x="73087" y="47850"/>
                  <a:pt x="73649" y="48323"/>
                </a:cubicBezTo>
                <a:cubicBezTo>
                  <a:pt x="73953" y="48566"/>
                  <a:pt x="74318" y="48749"/>
                  <a:pt x="74683" y="48840"/>
                </a:cubicBezTo>
                <a:cubicBezTo>
                  <a:pt x="74862" y="48866"/>
                  <a:pt x="75037" y="48875"/>
                  <a:pt x="75208" y="48875"/>
                </a:cubicBezTo>
                <a:cubicBezTo>
                  <a:pt x="75442" y="48875"/>
                  <a:pt x="75670" y="48858"/>
                  <a:pt x="75898" y="48840"/>
                </a:cubicBezTo>
                <a:cubicBezTo>
                  <a:pt x="75957" y="48837"/>
                  <a:pt x="76014" y="48835"/>
                  <a:pt x="76069" y="48835"/>
                </a:cubicBezTo>
                <a:cubicBezTo>
                  <a:pt x="76497" y="48835"/>
                  <a:pt x="76814" y="48949"/>
                  <a:pt x="77084" y="49326"/>
                </a:cubicBezTo>
                <a:cubicBezTo>
                  <a:pt x="77327" y="49661"/>
                  <a:pt x="77540" y="50056"/>
                  <a:pt x="77965" y="50177"/>
                </a:cubicBezTo>
                <a:cubicBezTo>
                  <a:pt x="78051" y="50197"/>
                  <a:pt x="78134" y="50205"/>
                  <a:pt x="78215" y="50205"/>
                </a:cubicBezTo>
                <a:cubicBezTo>
                  <a:pt x="78249" y="50205"/>
                  <a:pt x="78283" y="50204"/>
                  <a:pt x="78317" y="50201"/>
                </a:cubicBezTo>
                <a:lnTo>
                  <a:pt x="78317" y="50201"/>
                </a:lnTo>
                <a:cubicBezTo>
                  <a:pt x="78245" y="50671"/>
                  <a:pt x="78158" y="51140"/>
                  <a:pt x="78057" y="51606"/>
                </a:cubicBezTo>
                <a:lnTo>
                  <a:pt x="78057" y="51606"/>
                </a:lnTo>
                <a:cubicBezTo>
                  <a:pt x="78057" y="51606"/>
                  <a:pt x="78057" y="51606"/>
                  <a:pt x="78056" y="51606"/>
                </a:cubicBezTo>
                <a:cubicBezTo>
                  <a:pt x="75590" y="53055"/>
                  <a:pt x="72739" y="53797"/>
                  <a:pt x="69886" y="53797"/>
                </a:cubicBezTo>
                <a:cubicBezTo>
                  <a:pt x="68731" y="53797"/>
                  <a:pt x="67576" y="53675"/>
                  <a:pt x="66445" y="53430"/>
                </a:cubicBezTo>
                <a:cubicBezTo>
                  <a:pt x="65610" y="53249"/>
                  <a:pt x="64792" y="52985"/>
                  <a:pt x="64003" y="52674"/>
                </a:cubicBezTo>
                <a:lnTo>
                  <a:pt x="64003" y="52674"/>
                </a:lnTo>
                <a:cubicBezTo>
                  <a:pt x="64611" y="52590"/>
                  <a:pt x="65198" y="52367"/>
                  <a:pt x="65746" y="52092"/>
                </a:cubicBezTo>
                <a:cubicBezTo>
                  <a:pt x="66202" y="51849"/>
                  <a:pt x="66628" y="51545"/>
                  <a:pt x="67084" y="51302"/>
                </a:cubicBezTo>
                <a:cubicBezTo>
                  <a:pt x="67570" y="50998"/>
                  <a:pt x="68087" y="50724"/>
                  <a:pt x="68543" y="50390"/>
                </a:cubicBezTo>
                <a:cubicBezTo>
                  <a:pt x="69485" y="49721"/>
                  <a:pt x="70093" y="48810"/>
                  <a:pt x="70275" y="47685"/>
                </a:cubicBezTo>
                <a:cubicBezTo>
                  <a:pt x="70389" y="47100"/>
                  <a:pt x="70407" y="46516"/>
                  <a:pt x="70381" y="45931"/>
                </a:cubicBezTo>
                <a:close/>
                <a:moveTo>
                  <a:pt x="39001" y="52144"/>
                </a:moveTo>
                <a:cubicBezTo>
                  <a:pt x="39159" y="52321"/>
                  <a:pt x="39368" y="52437"/>
                  <a:pt x="39604" y="52437"/>
                </a:cubicBezTo>
                <a:cubicBezTo>
                  <a:pt x="39622" y="52437"/>
                  <a:pt x="39639" y="52437"/>
                  <a:pt x="39657" y="52435"/>
                </a:cubicBezTo>
                <a:lnTo>
                  <a:pt x="39657" y="52435"/>
                </a:lnTo>
                <a:cubicBezTo>
                  <a:pt x="39696" y="52878"/>
                  <a:pt x="39843" y="53321"/>
                  <a:pt x="39910" y="53764"/>
                </a:cubicBezTo>
                <a:cubicBezTo>
                  <a:pt x="39944" y="54002"/>
                  <a:pt x="39947" y="54235"/>
                  <a:pt x="39927" y="54464"/>
                </a:cubicBezTo>
                <a:lnTo>
                  <a:pt x="39927" y="54464"/>
                </a:lnTo>
                <a:cubicBezTo>
                  <a:pt x="39911" y="54471"/>
                  <a:pt x="39895" y="54481"/>
                  <a:pt x="39879" y="54494"/>
                </a:cubicBezTo>
                <a:cubicBezTo>
                  <a:pt x="39306" y="54903"/>
                  <a:pt x="38767" y="55359"/>
                  <a:pt x="38266" y="55853"/>
                </a:cubicBezTo>
                <a:lnTo>
                  <a:pt x="38266" y="55853"/>
                </a:lnTo>
                <a:cubicBezTo>
                  <a:pt x="37185" y="55418"/>
                  <a:pt x="35819" y="55102"/>
                  <a:pt x="35199" y="54068"/>
                </a:cubicBezTo>
                <a:cubicBezTo>
                  <a:pt x="35196" y="54064"/>
                  <a:pt x="35194" y="54060"/>
                  <a:pt x="35192" y="54057"/>
                </a:cubicBezTo>
                <a:lnTo>
                  <a:pt x="35192" y="54057"/>
                </a:lnTo>
                <a:cubicBezTo>
                  <a:pt x="35879" y="53656"/>
                  <a:pt x="36567" y="53263"/>
                  <a:pt x="37254" y="52869"/>
                </a:cubicBezTo>
                <a:lnTo>
                  <a:pt x="37254" y="52869"/>
                </a:lnTo>
                <a:cubicBezTo>
                  <a:pt x="37234" y="52923"/>
                  <a:pt x="37218" y="52979"/>
                  <a:pt x="37205" y="53035"/>
                </a:cubicBezTo>
                <a:cubicBezTo>
                  <a:pt x="37144" y="53339"/>
                  <a:pt x="37144" y="53764"/>
                  <a:pt x="37417" y="53946"/>
                </a:cubicBezTo>
                <a:cubicBezTo>
                  <a:pt x="37553" y="54014"/>
                  <a:pt x="37701" y="54044"/>
                  <a:pt x="37849" y="54044"/>
                </a:cubicBezTo>
                <a:cubicBezTo>
                  <a:pt x="38100" y="54044"/>
                  <a:pt x="38351" y="53959"/>
                  <a:pt x="38542" y="53825"/>
                </a:cubicBezTo>
                <a:cubicBezTo>
                  <a:pt x="38876" y="53612"/>
                  <a:pt x="39089" y="53308"/>
                  <a:pt x="39089" y="52913"/>
                </a:cubicBezTo>
                <a:cubicBezTo>
                  <a:pt x="39089" y="52650"/>
                  <a:pt x="39031" y="52399"/>
                  <a:pt x="39001" y="52144"/>
                </a:cubicBezTo>
                <a:close/>
                <a:moveTo>
                  <a:pt x="46054" y="48072"/>
                </a:moveTo>
                <a:cubicBezTo>
                  <a:pt x="46553" y="48072"/>
                  <a:pt x="46926" y="48338"/>
                  <a:pt x="47174" y="48779"/>
                </a:cubicBezTo>
                <a:cubicBezTo>
                  <a:pt x="47418" y="49235"/>
                  <a:pt x="47661" y="49691"/>
                  <a:pt x="48208" y="49843"/>
                </a:cubicBezTo>
                <a:cubicBezTo>
                  <a:pt x="48366" y="49893"/>
                  <a:pt x="48534" y="49916"/>
                  <a:pt x="48705" y="49916"/>
                </a:cubicBezTo>
                <a:cubicBezTo>
                  <a:pt x="49227" y="49916"/>
                  <a:pt x="49779" y="49703"/>
                  <a:pt x="50171" y="49388"/>
                </a:cubicBezTo>
                <a:lnTo>
                  <a:pt x="50171" y="49388"/>
                </a:lnTo>
                <a:cubicBezTo>
                  <a:pt x="50188" y="49416"/>
                  <a:pt x="50213" y="49437"/>
                  <a:pt x="50244" y="49448"/>
                </a:cubicBezTo>
                <a:cubicBezTo>
                  <a:pt x="50307" y="49458"/>
                  <a:pt x="50368" y="49463"/>
                  <a:pt x="50427" y="49463"/>
                </a:cubicBezTo>
                <a:cubicBezTo>
                  <a:pt x="50712" y="49463"/>
                  <a:pt x="50955" y="49345"/>
                  <a:pt x="51156" y="49144"/>
                </a:cubicBezTo>
                <a:cubicBezTo>
                  <a:pt x="51182" y="49114"/>
                  <a:pt x="51206" y="49083"/>
                  <a:pt x="51227" y="49051"/>
                </a:cubicBezTo>
                <a:lnTo>
                  <a:pt x="51227" y="49051"/>
                </a:lnTo>
                <a:cubicBezTo>
                  <a:pt x="51233" y="49052"/>
                  <a:pt x="51240" y="49053"/>
                  <a:pt x="51247" y="49053"/>
                </a:cubicBezTo>
                <a:cubicBezTo>
                  <a:pt x="51494" y="49053"/>
                  <a:pt x="51731" y="49008"/>
                  <a:pt x="51955" y="48924"/>
                </a:cubicBezTo>
                <a:lnTo>
                  <a:pt x="51955" y="48924"/>
                </a:lnTo>
                <a:cubicBezTo>
                  <a:pt x="51801" y="49222"/>
                  <a:pt x="51593" y="49489"/>
                  <a:pt x="51369" y="49691"/>
                </a:cubicBezTo>
                <a:cubicBezTo>
                  <a:pt x="51331" y="49730"/>
                  <a:pt x="51303" y="49768"/>
                  <a:pt x="51291" y="49807"/>
                </a:cubicBezTo>
                <a:lnTo>
                  <a:pt x="51291" y="49807"/>
                </a:lnTo>
                <a:cubicBezTo>
                  <a:pt x="51248" y="49784"/>
                  <a:pt x="51203" y="49766"/>
                  <a:pt x="51156" y="49752"/>
                </a:cubicBezTo>
                <a:cubicBezTo>
                  <a:pt x="51089" y="49732"/>
                  <a:pt x="51020" y="49722"/>
                  <a:pt x="50952" y="49722"/>
                </a:cubicBezTo>
                <a:cubicBezTo>
                  <a:pt x="50712" y="49722"/>
                  <a:pt x="50478" y="49843"/>
                  <a:pt x="50336" y="50056"/>
                </a:cubicBezTo>
                <a:cubicBezTo>
                  <a:pt x="50123" y="50329"/>
                  <a:pt x="50092" y="50724"/>
                  <a:pt x="50275" y="51028"/>
                </a:cubicBezTo>
                <a:cubicBezTo>
                  <a:pt x="50295" y="51058"/>
                  <a:pt x="50321" y="51078"/>
                  <a:pt x="50351" y="51090"/>
                </a:cubicBezTo>
                <a:lnTo>
                  <a:pt x="50351" y="51090"/>
                </a:lnTo>
                <a:cubicBezTo>
                  <a:pt x="50366" y="51125"/>
                  <a:pt x="50392" y="51157"/>
                  <a:pt x="50427" y="51180"/>
                </a:cubicBezTo>
                <a:cubicBezTo>
                  <a:pt x="50559" y="51296"/>
                  <a:pt x="50735" y="51349"/>
                  <a:pt x="50912" y="51349"/>
                </a:cubicBezTo>
                <a:cubicBezTo>
                  <a:pt x="51063" y="51349"/>
                  <a:pt x="51213" y="51311"/>
                  <a:pt x="51339" y="51241"/>
                </a:cubicBezTo>
                <a:cubicBezTo>
                  <a:pt x="51521" y="51150"/>
                  <a:pt x="51643" y="51028"/>
                  <a:pt x="51703" y="50876"/>
                </a:cubicBezTo>
                <a:cubicBezTo>
                  <a:pt x="51712" y="50855"/>
                  <a:pt x="51720" y="50834"/>
                  <a:pt x="51727" y="50813"/>
                </a:cubicBezTo>
                <a:lnTo>
                  <a:pt x="51727" y="50813"/>
                </a:lnTo>
                <a:cubicBezTo>
                  <a:pt x="51973" y="50470"/>
                  <a:pt x="52219" y="50146"/>
                  <a:pt x="52466" y="49843"/>
                </a:cubicBezTo>
                <a:lnTo>
                  <a:pt x="52466" y="49843"/>
                </a:lnTo>
                <a:cubicBezTo>
                  <a:pt x="52666" y="50121"/>
                  <a:pt x="52886" y="50387"/>
                  <a:pt x="53124" y="50637"/>
                </a:cubicBezTo>
                <a:lnTo>
                  <a:pt x="53124" y="50637"/>
                </a:lnTo>
                <a:cubicBezTo>
                  <a:pt x="53077" y="50642"/>
                  <a:pt x="53028" y="50651"/>
                  <a:pt x="52980" y="50664"/>
                </a:cubicBezTo>
                <a:cubicBezTo>
                  <a:pt x="52737" y="50755"/>
                  <a:pt x="52554" y="50968"/>
                  <a:pt x="52463" y="51180"/>
                </a:cubicBezTo>
                <a:cubicBezTo>
                  <a:pt x="52402" y="51302"/>
                  <a:pt x="52372" y="51454"/>
                  <a:pt x="52402" y="51606"/>
                </a:cubicBezTo>
                <a:cubicBezTo>
                  <a:pt x="52463" y="51788"/>
                  <a:pt x="52585" y="51940"/>
                  <a:pt x="52737" y="52062"/>
                </a:cubicBezTo>
                <a:cubicBezTo>
                  <a:pt x="52757" y="52076"/>
                  <a:pt x="52778" y="52089"/>
                  <a:pt x="52799" y="52101"/>
                </a:cubicBezTo>
                <a:lnTo>
                  <a:pt x="52799" y="52101"/>
                </a:lnTo>
                <a:cubicBezTo>
                  <a:pt x="53586" y="52980"/>
                  <a:pt x="53952" y="54235"/>
                  <a:pt x="53922" y="55405"/>
                </a:cubicBezTo>
                <a:cubicBezTo>
                  <a:pt x="53922" y="56013"/>
                  <a:pt x="53831" y="56621"/>
                  <a:pt x="53588" y="57168"/>
                </a:cubicBezTo>
                <a:cubicBezTo>
                  <a:pt x="53314" y="57837"/>
                  <a:pt x="52767" y="58323"/>
                  <a:pt x="52433" y="58992"/>
                </a:cubicBezTo>
                <a:cubicBezTo>
                  <a:pt x="51855" y="60147"/>
                  <a:pt x="52342" y="61485"/>
                  <a:pt x="51916" y="62670"/>
                </a:cubicBezTo>
                <a:cubicBezTo>
                  <a:pt x="51491" y="63886"/>
                  <a:pt x="50123" y="64524"/>
                  <a:pt x="48907" y="64524"/>
                </a:cubicBezTo>
                <a:cubicBezTo>
                  <a:pt x="48801" y="64524"/>
                  <a:pt x="48696" y="64520"/>
                  <a:pt x="48591" y="64513"/>
                </a:cubicBezTo>
                <a:lnTo>
                  <a:pt x="48591" y="64513"/>
                </a:lnTo>
                <a:cubicBezTo>
                  <a:pt x="48565" y="64492"/>
                  <a:pt x="48538" y="64483"/>
                  <a:pt x="48512" y="64483"/>
                </a:cubicBezTo>
                <a:cubicBezTo>
                  <a:pt x="48490" y="64483"/>
                  <a:pt x="48468" y="64489"/>
                  <a:pt x="48448" y="64501"/>
                </a:cubicBezTo>
                <a:lnTo>
                  <a:pt x="48448" y="64501"/>
                </a:lnTo>
                <a:cubicBezTo>
                  <a:pt x="47191" y="64374"/>
                  <a:pt x="46010" y="63753"/>
                  <a:pt x="44925" y="63156"/>
                </a:cubicBezTo>
                <a:cubicBezTo>
                  <a:pt x="44256" y="62761"/>
                  <a:pt x="43557" y="62305"/>
                  <a:pt x="43101" y="61697"/>
                </a:cubicBezTo>
                <a:cubicBezTo>
                  <a:pt x="42889" y="61424"/>
                  <a:pt x="42737" y="61120"/>
                  <a:pt x="42463" y="60877"/>
                </a:cubicBezTo>
                <a:cubicBezTo>
                  <a:pt x="42250" y="60694"/>
                  <a:pt x="41977" y="60603"/>
                  <a:pt x="41673" y="60573"/>
                </a:cubicBezTo>
                <a:cubicBezTo>
                  <a:pt x="41511" y="60547"/>
                  <a:pt x="41345" y="60543"/>
                  <a:pt x="41178" y="60543"/>
                </a:cubicBezTo>
                <a:cubicBezTo>
                  <a:pt x="41099" y="60543"/>
                  <a:pt x="41019" y="60544"/>
                  <a:pt x="40939" y="60544"/>
                </a:cubicBezTo>
                <a:cubicBezTo>
                  <a:pt x="40589" y="60544"/>
                  <a:pt x="40244" y="60526"/>
                  <a:pt x="39940" y="60329"/>
                </a:cubicBezTo>
                <a:cubicBezTo>
                  <a:pt x="39393" y="59995"/>
                  <a:pt x="39120" y="59296"/>
                  <a:pt x="39120" y="58658"/>
                </a:cubicBezTo>
                <a:cubicBezTo>
                  <a:pt x="39120" y="57260"/>
                  <a:pt x="40062" y="56074"/>
                  <a:pt x="40275" y="54676"/>
                </a:cubicBezTo>
                <a:cubicBezTo>
                  <a:pt x="40366" y="54068"/>
                  <a:pt x="40214" y="53490"/>
                  <a:pt x="40092" y="52883"/>
                </a:cubicBezTo>
                <a:cubicBezTo>
                  <a:pt x="40031" y="52579"/>
                  <a:pt x="39971" y="52305"/>
                  <a:pt x="40031" y="52001"/>
                </a:cubicBezTo>
                <a:cubicBezTo>
                  <a:pt x="40062" y="51636"/>
                  <a:pt x="40244" y="51332"/>
                  <a:pt x="40518" y="51059"/>
                </a:cubicBezTo>
                <a:cubicBezTo>
                  <a:pt x="41034" y="50603"/>
                  <a:pt x="41642" y="50269"/>
                  <a:pt x="42190" y="49873"/>
                </a:cubicBezTo>
                <a:cubicBezTo>
                  <a:pt x="42767" y="49478"/>
                  <a:pt x="43345" y="49114"/>
                  <a:pt x="43922" y="48718"/>
                </a:cubicBezTo>
                <a:cubicBezTo>
                  <a:pt x="44196" y="48536"/>
                  <a:pt x="44469" y="48354"/>
                  <a:pt x="44743" y="48171"/>
                </a:cubicBezTo>
                <a:cubicBezTo>
                  <a:pt x="44760" y="48157"/>
                  <a:pt x="44774" y="48141"/>
                  <a:pt x="44784" y="48125"/>
                </a:cubicBezTo>
                <a:lnTo>
                  <a:pt x="44784" y="48125"/>
                </a:lnTo>
                <a:cubicBezTo>
                  <a:pt x="45143" y="48121"/>
                  <a:pt x="45502" y="48106"/>
                  <a:pt x="45859" y="48082"/>
                </a:cubicBezTo>
                <a:lnTo>
                  <a:pt x="45859" y="48082"/>
                </a:lnTo>
                <a:cubicBezTo>
                  <a:pt x="45862" y="48082"/>
                  <a:pt x="45866" y="48082"/>
                  <a:pt x="45870" y="48082"/>
                </a:cubicBezTo>
                <a:cubicBezTo>
                  <a:pt x="45879" y="48082"/>
                  <a:pt x="45888" y="48081"/>
                  <a:pt x="45898" y="48080"/>
                </a:cubicBezTo>
                <a:cubicBezTo>
                  <a:pt x="45951" y="48074"/>
                  <a:pt x="46003" y="48072"/>
                  <a:pt x="46054" y="48072"/>
                </a:cubicBezTo>
                <a:close/>
                <a:moveTo>
                  <a:pt x="56013" y="49114"/>
                </a:moveTo>
                <a:cubicBezTo>
                  <a:pt x="56816" y="49115"/>
                  <a:pt x="57616" y="49130"/>
                  <a:pt x="58390" y="49296"/>
                </a:cubicBezTo>
                <a:cubicBezTo>
                  <a:pt x="59424" y="49509"/>
                  <a:pt x="60245" y="50177"/>
                  <a:pt x="61035" y="50876"/>
                </a:cubicBezTo>
                <a:cubicBezTo>
                  <a:pt x="61460" y="51272"/>
                  <a:pt x="61886" y="51667"/>
                  <a:pt x="62311" y="52092"/>
                </a:cubicBezTo>
                <a:cubicBezTo>
                  <a:pt x="62495" y="52250"/>
                  <a:pt x="62678" y="52412"/>
                  <a:pt x="62857" y="52581"/>
                </a:cubicBezTo>
                <a:lnTo>
                  <a:pt x="62857" y="52581"/>
                </a:lnTo>
                <a:cubicBezTo>
                  <a:pt x="62874" y="52615"/>
                  <a:pt x="62901" y="52643"/>
                  <a:pt x="62938" y="52658"/>
                </a:cubicBezTo>
                <a:lnTo>
                  <a:pt x="62938" y="52658"/>
                </a:lnTo>
                <a:cubicBezTo>
                  <a:pt x="63145" y="52857"/>
                  <a:pt x="63344" y="53064"/>
                  <a:pt x="63527" y="53278"/>
                </a:cubicBezTo>
                <a:cubicBezTo>
                  <a:pt x="63892" y="53673"/>
                  <a:pt x="64226" y="54098"/>
                  <a:pt x="64378" y="54615"/>
                </a:cubicBezTo>
                <a:cubicBezTo>
                  <a:pt x="64561" y="55101"/>
                  <a:pt x="64622" y="55588"/>
                  <a:pt x="64622" y="56105"/>
                </a:cubicBezTo>
                <a:cubicBezTo>
                  <a:pt x="64622" y="57138"/>
                  <a:pt x="64561" y="58171"/>
                  <a:pt x="64409" y="59205"/>
                </a:cubicBezTo>
                <a:cubicBezTo>
                  <a:pt x="64257" y="60269"/>
                  <a:pt x="63983" y="61363"/>
                  <a:pt x="63436" y="62336"/>
                </a:cubicBezTo>
                <a:cubicBezTo>
                  <a:pt x="62919" y="63217"/>
                  <a:pt x="62160" y="63916"/>
                  <a:pt x="61217" y="64311"/>
                </a:cubicBezTo>
                <a:cubicBezTo>
                  <a:pt x="60366" y="64706"/>
                  <a:pt x="59424" y="64858"/>
                  <a:pt x="58482" y="64950"/>
                </a:cubicBezTo>
                <a:cubicBezTo>
                  <a:pt x="57977" y="64991"/>
                  <a:pt x="57461" y="65019"/>
                  <a:pt x="56946" y="65019"/>
                </a:cubicBezTo>
                <a:cubicBezTo>
                  <a:pt x="56868" y="65019"/>
                  <a:pt x="56790" y="65019"/>
                  <a:pt x="56712" y="65017"/>
                </a:cubicBezTo>
                <a:lnTo>
                  <a:pt x="56712" y="65017"/>
                </a:lnTo>
                <a:cubicBezTo>
                  <a:pt x="56685" y="65002"/>
                  <a:pt x="56654" y="64995"/>
                  <a:pt x="56623" y="64995"/>
                </a:cubicBezTo>
                <a:cubicBezTo>
                  <a:pt x="56595" y="64995"/>
                  <a:pt x="56567" y="65001"/>
                  <a:pt x="56543" y="65013"/>
                </a:cubicBezTo>
                <a:lnTo>
                  <a:pt x="56543" y="65013"/>
                </a:lnTo>
                <a:cubicBezTo>
                  <a:pt x="56045" y="64997"/>
                  <a:pt x="55553" y="64951"/>
                  <a:pt x="55077" y="64858"/>
                </a:cubicBezTo>
                <a:cubicBezTo>
                  <a:pt x="54500" y="64737"/>
                  <a:pt x="53922" y="64524"/>
                  <a:pt x="53406" y="64251"/>
                </a:cubicBezTo>
                <a:cubicBezTo>
                  <a:pt x="52894" y="63966"/>
                  <a:pt x="52436" y="63656"/>
                  <a:pt x="52080" y="63195"/>
                </a:cubicBezTo>
                <a:lnTo>
                  <a:pt x="52080" y="63195"/>
                </a:lnTo>
                <a:cubicBezTo>
                  <a:pt x="52276" y="62836"/>
                  <a:pt x="52393" y="62438"/>
                  <a:pt x="52433" y="62001"/>
                </a:cubicBezTo>
                <a:cubicBezTo>
                  <a:pt x="52494" y="61363"/>
                  <a:pt x="52433" y="60694"/>
                  <a:pt x="52494" y="60026"/>
                </a:cubicBezTo>
                <a:cubicBezTo>
                  <a:pt x="52615" y="59235"/>
                  <a:pt x="53071" y="58627"/>
                  <a:pt x="53527" y="57989"/>
                </a:cubicBezTo>
                <a:cubicBezTo>
                  <a:pt x="53892" y="57442"/>
                  <a:pt x="54135" y="56864"/>
                  <a:pt x="54226" y="56226"/>
                </a:cubicBezTo>
                <a:cubicBezTo>
                  <a:pt x="54439" y="54980"/>
                  <a:pt x="54196" y="53582"/>
                  <a:pt x="53527" y="52487"/>
                </a:cubicBezTo>
                <a:cubicBezTo>
                  <a:pt x="53465" y="52388"/>
                  <a:pt x="53398" y="52289"/>
                  <a:pt x="53326" y="52192"/>
                </a:cubicBezTo>
                <a:lnTo>
                  <a:pt x="53326" y="52192"/>
                </a:lnTo>
                <a:cubicBezTo>
                  <a:pt x="53490" y="52166"/>
                  <a:pt x="53648" y="52093"/>
                  <a:pt x="53770" y="51971"/>
                </a:cubicBezTo>
                <a:cubicBezTo>
                  <a:pt x="53918" y="51853"/>
                  <a:pt x="54008" y="51677"/>
                  <a:pt x="54013" y="51500"/>
                </a:cubicBezTo>
                <a:lnTo>
                  <a:pt x="54013" y="51500"/>
                </a:lnTo>
                <a:cubicBezTo>
                  <a:pt x="54131" y="51578"/>
                  <a:pt x="54274" y="51615"/>
                  <a:pt x="54420" y="51615"/>
                </a:cubicBezTo>
                <a:cubicBezTo>
                  <a:pt x="54539" y="51615"/>
                  <a:pt x="54660" y="51590"/>
                  <a:pt x="54773" y="51545"/>
                </a:cubicBezTo>
                <a:cubicBezTo>
                  <a:pt x="55077" y="51393"/>
                  <a:pt x="55229" y="51089"/>
                  <a:pt x="55168" y="50755"/>
                </a:cubicBezTo>
                <a:cubicBezTo>
                  <a:pt x="55153" y="50694"/>
                  <a:pt x="55129" y="50634"/>
                  <a:pt x="55096" y="50576"/>
                </a:cubicBezTo>
                <a:lnTo>
                  <a:pt x="55096" y="50576"/>
                </a:lnTo>
                <a:cubicBezTo>
                  <a:pt x="55109" y="50577"/>
                  <a:pt x="55122" y="50577"/>
                  <a:pt x="55135" y="50577"/>
                </a:cubicBezTo>
                <a:cubicBezTo>
                  <a:pt x="55360" y="50577"/>
                  <a:pt x="55604" y="50474"/>
                  <a:pt x="55776" y="50360"/>
                </a:cubicBezTo>
                <a:cubicBezTo>
                  <a:pt x="55928" y="50269"/>
                  <a:pt x="56050" y="50117"/>
                  <a:pt x="56111" y="49965"/>
                </a:cubicBezTo>
                <a:cubicBezTo>
                  <a:pt x="56202" y="49782"/>
                  <a:pt x="56202" y="49569"/>
                  <a:pt x="56141" y="49387"/>
                </a:cubicBezTo>
                <a:cubicBezTo>
                  <a:pt x="56124" y="49287"/>
                  <a:pt x="56080" y="49196"/>
                  <a:pt x="56013" y="49114"/>
                </a:cubicBezTo>
                <a:close/>
                <a:moveTo>
                  <a:pt x="79240" y="63075"/>
                </a:moveTo>
                <a:cubicBezTo>
                  <a:pt x="77082" y="64290"/>
                  <a:pt x="74646" y="65204"/>
                  <a:pt x="72160" y="65314"/>
                </a:cubicBezTo>
                <a:cubicBezTo>
                  <a:pt x="72036" y="65319"/>
                  <a:pt x="71913" y="65322"/>
                  <a:pt x="71790" y="65322"/>
                </a:cubicBezTo>
                <a:cubicBezTo>
                  <a:pt x="71345" y="65322"/>
                  <a:pt x="70902" y="65289"/>
                  <a:pt x="70467" y="65217"/>
                </a:cubicBezTo>
                <a:lnTo>
                  <a:pt x="70467" y="65217"/>
                </a:lnTo>
                <a:cubicBezTo>
                  <a:pt x="72722" y="64190"/>
                  <a:pt x="75146" y="63616"/>
                  <a:pt x="77570" y="63278"/>
                </a:cubicBezTo>
                <a:cubicBezTo>
                  <a:pt x="78123" y="63197"/>
                  <a:pt x="78680" y="63129"/>
                  <a:pt x="79240" y="63075"/>
                </a:cubicBezTo>
                <a:close/>
                <a:moveTo>
                  <a:pt x="77947" y="52088"/>
                </a:moveTo>
                <a:lnTo>
                  <a:pt x="77947" y="52088"/>
                </a:lnTo>
                <a:cubicBezTo>
                  <a:pt x="77387" y="54437"/>
                  <a:pt x="76467" y="56716"/>
                  <a:pt x="75230" y="58810"/>
                </a:cubicBezTo>
                <a:cubicBezTo>
                  <a:pt x="74470" y="60117"/>
                  <a:pt x="73558" y="61363"/>
                  <a:pt x="72555" y="62518"/>
                </a:cubicBezTo>
                <a:cubicBezTo>
                  <a:pt x="71714" y="63471"/>
                  <a:pt x="70822" y="64371"/>
                  <a:pt x="69831" y="65125"/>
                </a:cubicBezTo>
                <a:lnTo>
                  <a:pt x="69831" y="65125"/>
                </a:lnTo>
                <a:cubicBezTo>
                  <a:pt x="69780" y="65138"/>
                  <a:pt x="69735" y="65171"/>
                  <a:pt x="69714" y="65213"/>
                </a:cubicBezTo>
                <a:lnTo>
                  <a:pt x="69714" y="65213"/>
                </a:lnTo>
                <a:cubicBezTo>
                  <a:pt x="69668" y="65247"/>
                  <a:pt x="69622" y="65281"/>
                  <a:pt x="69576" y="65314"/>
                </a:cubicBezTo>
                <a:cubicBezTo>
                  <a:pt x="68518" y="66058"/>
                  <a:pt x="67299" y="66721"/>
                  <a:pt x="65968" y="66721"/>
                </a:cubicBezTo>
                <a:cubicBezTo>
                  <a:pt x="65891" y="66721"/>
                  <a:pt x="65814" y="66718"/>
                  <a:pt x="65736" y="66714"/>
                </a:cubicBezTo>
                <a:lnTo>
                  <a:pt x="65736" y="66714"/>
                </a:lnTo>
                <a:cubicBezTo>
                  <a:pt x="64888" y="66465"/>
                  <a:pt x="64017" y="66314"/>
                  <a:pt x="63141" y="66314"/>
                </a:cubicBezTo>
                <a:cubicBezTo>
                  <a:pt x="62905" y="66314"/>
                  <a:pt x="62669" y="66325"/>
                  <a:pt x="62433" y="66348"/>
                </a:cubicBezTo>
                <a:cubicBezTo>
                  <a:pt x="62157" y="66374"/>
                  <a:pt x="61885" y="66422"/>
                  <a:pt x="61616" y="66480"/>
                </a:cubicBezTo>
                <a:lnTo>
                  <a:pt x="61616" y="66480"/>
                </a:lnTo>
                <a:cubicBezTo>
                  <a:pt x="61184" y="66322"/>
                  <a:pt x="60807" y="66032"/>
                  <a:pt x="60457" y="65770"/>
                </a:cubicBezTo>
                <a:cubicBezTo>
                  <a:pt x="60171" y="65572"/>
                  <a:pt x="59884" y="65373"/>
                  <a:pt x="59609" y="65163"/>
                </a:cubicBezTo>
                <a:lnTo>
                  <a:pt x="59609" y="65163"/>
                </a:lnTo>
                <a:cubicBezTo>
                  <a:pt x="60977" y="64925"/>
                  <a:pt x="62261" y="64406"/>
                  <a:pt x="63193" y="63308"/>
                </a:cubicBezTo>
                <a:cubicBezTo>
                  <a:pt x="64682" y="61545"/>
                  <a:pt x="64865" y="59053"/>
                  <a:pt x="64956" y="56864"/>
                </a:cubicBezTo>
                <a:cubicBezTo>
                  <a:pt x="64986" y="55861"/>
                  <a:pt x="64986" y="54798"/>
                  <a:pt x="64470" y="53916"/>
                </a:cubicBezTo>
                <a:cubicBezTo>
                  <a:pt x="64252" y="53546"/>
                  <a:pt x="63988" y="53239"/>
                  <a:pt x="63710" y="52949"/>
                </a:cubicBezTo>
                <a:lnTo>
                  <a:pt x="63710" y="52949"/>
                </a:lnTo>
                <a:cubicBezTo>
                  <a:pt x="65689" y="53761"/>
                  <a:pt x="67816" y="54163"/>
                  <a:pt x="69942" y="54163"/>
                </a:cubicBezTo>
                <a:cubicBezTo>
                  <a:pt x="71671" y="54163"/>
                  <a:pt x="73400" y="53896"/>
                  <a:pt x="75047" y="53369"/>
                </a:cubicBezTo>
                <a:cubicBezTo>
                  <a:pt x="76047" y="53036"/>
                  <a:pt x="77022" y="52601"/>
                  <a:pt x="77947" y="52088"/>
                </a:cubicBezTo>
                <a:close/>
                <a:moveTo>
                  <a:pt x="59140" y="65234"/>
                </a:moveTo>
                <a:cubicBezTo>
                  <a:pt x="59490" y="65524"/>
                  <a:pt x="59869" y="65813"/>
                  <a:pt x="60275" y="66074"/>
                </a:cubicBezTo>
                <a:cubicBezTo>
                  <a:pt x="60527" y="66249"/>
                  <a:pt x="60792" y="66448"/>
                  <a:pt x="61069" y="66609"/>
                </a:cubicBezTo>
                <a:lnTo>
                  <a:pt x="61069" y="66609"/>
                </a:lnTo>
                <a:cubicBezTo>
                  <a:pt x="60576" y="66732"/>
                  <a:pt x="60084" y="66862"/>
                  <a:pt x="59576" y="66925"/>
                </a:cubicBezTo>
                <a:cubicBezTo>
                  <a:pt x="59360" y="66956"/>
                  <a:pt x="59139" y="66975"/>
                  <a:pt x="58919" y="66975"/>
                </a:cubicBezTo>
                <a:cubicBezTo>
                  <a:pt x="58269" y="66975"/>
                  <a:pt x="57629" y="66809"/>
                  <a:pt x="57175" y="66287"/>
                </a:cubicBezTo>
                <a:cubicBezTo>
                  <a:pt x="56966" y="66027"/>
                  <a:pt x="56825" y="65699"/>
                  <a:pt x="56808" y="65362"/>
                </a:cubicBezTo>
                <a:lnTo>
                  <a:pt x="56808" y="65362"/>
                </a:lnTo>
                <a:cubicBezTo>
                  <a:pt x="57093" y="65361"/>
                  <a:pt x="57378" y="65353"/>
                  <a:pt x="57661" y="65345"/>
                </a:cubicBezTo>
                <a:cubicBezTo>
                  <a:pt x="58153" y="65330"/>
                  <a:pt x="58649" y="65298"/>
                  <a:pt x="59140" y="65234"/>
                </a:cubicBezTo>
                <a:close/>
                <a:moveTo>
                  <a:pt x="55021" y="65216"/>
                </a:moveTo>
                <a:cubicBezTo>
                  <a:pt x="55490" y="65313"/>
                  <a:pt x="55968" y="65350"/>
                  <a:pt x="56447" y="65360"/>
                </a:cubicBezTo>
                <a:lnTo>
                  <a:pt x="56447" y="65360"/>
                </a:lnTo>
                <a:cubicBezTo>
                  <a:pt x="56488" y="66063"/>
                  <a:pt x="56897" y="66655"/>
                  <a:pt x="57509" y="67017"/>
                </a:cubicBezTo>
                <a:cubicBezTo>
                  <a:pt x="57721" y="67131"/>
                  <a:pt x="57940" y="67210"/>
                  <a:pt x="58163" y="67262"/>
                </a:cubicBezTo>
                <a:lnTo>
                  <a:pt x="58163" y="67262"/>
                </a:lnTo>
                <a:cubicBezTo>
                  <a:pt x="57906" y="67394"/>
                  <a:pt x="57646" y="67518"/>
                  <a:pt x="57394" y="67649"/>
                </a:cubicBezTo>
                <a:lnTo>
                  <a:pt x="57394" y="67649"/>
                </a:lnTo>
                <a:cubicBezTo>
                  <a:pt x="57354" y="67618"/>
                  <a:pt x="57313" y="67588"/>
                  <a:pt x="57272" y="67559"/>
                </a:cubicBezTo>
                <a:lnTo>
                  <a:pt x="57272" y="67559"/>
                </a:lnTo>
                <a:cubicBezTo>
                  <a:pt x="57259" y="67543"/>
                  <a:pt x="57245" y="67531"/>
                  <a:pt x="57229" y="67521"/>
                </a:cubicBezTo>
                <a:lnTo>
                  <a:pt x="57229" y="67521"/>
                </a:lnTo>
                <a:cubicBezTo>
                  <a:pt x="56537" y="66709"/>
                  <a:pt x="55741" y="66000"/>
                  <a:pt x="55021" y="65216"/>
                </a:cubicBezTo>
                <a:close/>
                <a:moveTo>
                  <a:pt x="51699" y="63738"/>
                </a:moveTo>
                <a:cubicBezTo>
                  <a:pt x="51852" y="65931"/>
                  <a:pt x="52494" y="68024"/>
                  <a:pt x="53317" y="70050"/>
                </a:cubicBezTo>
                <a:lnTo>
                  <a:pt x="53317" y="70050"/>
                </a:lnTo>
                <a:cubicBezTo>
                  <a:pt x="52629" y="69252"/>
                  <a:pt x="51976" y="68423"/>
                  <a:pt x="51339" y="67594"/>
                </a:cubicBezTo>
                <a:cubicBezTo>
                  <a:pt x="50587" y="66655"/>
                  <a:pt x="49813" y="65716"/>
                  <a:pt x="48951" y="64861"/>
                </a:cubicBezTo>
                <a:lnTo>
                  <a:pt x="48951" y="64861"/>
                </a:lnTo>
                <a:cubicBezTo>
                  <a:pt x="49961" y="64836"/>
                  <a:pt x="50973" y="64485"/>
                  <a:pt x="51699" y="63738"/>
                </a:cubicBezTo>
                <a:close/>
                <a:moveTo>
                  <a:pt x="52073" y="63843"/>
                </a:moveTo>
                <a:lnTo>
                  <a:pt x="52073" y="63843"/>
                </a:lnTo>
                <a:cubicBezTo>
                  <a:pt x="52349" y="64214"/>
                  <a:pt x="52663" y="64561"/>
                  <a:pt x="52950" y="64950"/>
                </a:cubicBezTo>
                <a:cubicBezTo>
                  <a:pt x="53314" y="65436"/>
                  <a:pt x="53618" y="66013"/>
                  <a:pt x="53861" y="66561"/>
                </a:cubicBezTo>
                <a:cubicBezTo>
                  <a:pt x="54105" y="67077"/>
                  <a:pt x="54287" y="67594"/>
                  <a:pt x="54317" y="68141"/>
                </a:cubicBezTo>
                <a:cubicBezTo>
                  <a:pt x="54378" y="68719"/>
                  <a:pt x="54226" y="69175"/>
                  <a:pt x="53922" y="69661"/>
                </a:cubicBezTo>
                <a:cubicBezTo>
                  <a:pt x="53847" y="69792"/>
                  <a:pt x="53769" y="69930"/>
                  <a:pt x="53705" y="70072"/>
                </a:cubicBezTo>
                <a:lnTo>
                  <a:pt x="53705" y="70072"/>
                </a:lnTo>
                <a:cubicBezTo>
                  <a:pt x="53526" y="69633"/>
                  <a:pt x="53355" y="69192"/>
                  <a:pt x="53193" y="68749"/>
                </a:cubicBezTo>
                <a:cubicBezTo>
                  <a:pt x="52601" y="67161"/>
                  <a:pt x="52199" y="65526"/>
                  <a:pt x="52073" y="63843"/>
                </a:cubicBezTo>
                <a:close/>
                <a:moveTo>
                  <a:pt x="53018" y="64456"/>
                </a:moveTo>
                <a:cubicBezTo>
                  <a:pt x="53466" y="64715"/>
                  <a:pt x="53953" y="64911"/>
                  <a:pt x="54416" y="65055"/>
                </a:cubicBezTo>
                <a:lnTo>
                  <a:pt x="54416" y="65055"/>
                </a:lnTo>
                <a:cubicBezTo>
                  <a:pt x="55217" y="65995"/>
                  <a:pt x="56157" y="66796"/>
                  <a:pt x="56958" y="67736"/>
                </a:cubicBezTo>
                <a:lnTo>
                  <a:pt x="56958" y="67736"/>
                </a:lnTo>
                <a:cubicBezTo>
                  <a:pt x="56959" y="67739"/>
                  <a:pt x="56960" y="67743"/>
                  <a:pt x="56962" y="67746"/>
                </a:cubicBezTo>
                <a:cubicBezTo>
                  <a:pt x="56962" y="67746"/>
                  <a:pt x="56962" y="67746"/>
                  <a:pt x="56962" y="67746"/>
                </a:cubicBezTo>
                <a:lnTo>
                  <a:pt x="56962" y="67746"/>
                </a:lnTo>
                <a:cubicBezTo>
                  <a:pt x="57144" y="68172"/>
                  <a:pt x="57114" y="68688"/>
                  <a:pt x="57053" y="69144"/>
                </a:cubicBezTo>
                <a:cubicBezTo>
                  <a:pt x="56962" y="69661"/>
                  <a:pt x="56810" y="70178"/>
                  <a:pt x="56506" y="70573"/>
                </a:cubicBezTo>
                <a:cubicBezTo>
                  <a:pt x="56227" y="70965"/>
                  <a:pt x="55859" y="71110"/>
                  <a:pt x="55467" y="71110"/>
                </a:cubicBezTo>
                <a:cubicBezTo>
                  <a:pt x="54942" y="71110"/>
                  <a:pt x="54374" y="70850"/>
                  <a:pt x="53922" y="70579"/>
                </a:cubicBezTo>
                <a:lnTo>
                  <a:pt x="53922" y="70579"/>
                </a:lnTo>
                <a:cubicBezTo>
                  <a:pt x="53954" y="70257"/>
                  <a:pt x="54192" y="69951"/>
                  <a:pt x="54348" y="69661"/>
                </a:cubicBezTo>
                <a:cubicBezTo>
                  <a:pt x="54591" y="69205"/>
                  <a:pt x="54713" y="68719"/>
                  <a:pt x="54682" y="68202"/>
                </a:cubicBezTo>
                <a:cubicBezTo>
                  <a:pt x="54652" y="67108"/>
                  <a:pt x="54074" y="66044"/>
                  <a:pt x="53497" y="65132"/>
                </a:cubicBezTo>
                <a:cubicBezTo>
                  <a:pt x="53353" y="64896"/>
                  <a:pt x="53189" y="64674"/>
                  <a:pt x="53018" y="64456"/>
                </a:cubicBezTo>
                <a:close/>
                <a:moveTo>
                  <a:pt x="82358" y="62921"/>
                </a:moveTo>
                <a:cubicBezTo>
                  <a:pt x="83511" y="62921"/>
                  <a:pt x="84664" y="62986"/>
                  <a:pt x="85807" y="63126"/>
                </a:cubicBezTo>
                <a:cubicBezTo>
                  <a:pt x="88421" y="63430"/>
                  <a:pt x="91005" y="64099"/>
                  <a:pt x="93467" y="65041"/>
                </a:cubicBezTo>
                <a:cubicBezTo>
                  <a:pt x="95990" y="65983"/>
                  <a:pt x="98422" y="67199"/>
                  <a:pt x="100762" y="68506"/>
                </a:cubicBezTo>
                <a:cubicBezTo>
                  <a:pt x="103133" y="69843"/>
                  <a:pt x="105443" y="71272"/>
                  <a:pt x="107723" y="72731"/>
                </a:cubicBezTo>
                <a:cubicBezTo>
                  <a:pt x="107768" y="72761"/>
                  <a:pt x="107814" y="72792"/>
                  <a:pt x="107860" y="72822"/>
                </a:cubicBezTo>
                <a:lnTo>
                  <a:pt x="107860" y="72822"/>
                </a:lnTo>
                <a:cubicBezTo>
                  <a:pt x="103055" y="72090"/>
                  <a:pt x="98276" y="71251"/>
                  <a:pt x="93497" y="70330"/>
                </a:cubicBezTo>
                <a:cubicBezTo>
                  <a:pt x="88452" y="69327"/>
                  <a:pt x="83376" y="68263"/>
                  <a:pt x="78360" y="67108"/>
                </a:cubicBezTo>
                <a:cubicBezTo>
                  <a:pt x="76287" y="66639"/>
                  <a:pt x="74230" y="66155"/>
                  <a:pt x="72177" y="65666"/>
                </a:cubicBezTo>
                <a:lnTo>
                  <a:pt x="72177" y="65666"/>
                </a:lnTo>
                <a:cubicBezTo>
                  <a:pt x="74214" y="65594"/>
                  <a:pt x="76254" y="64934"/>
                  <a:pt x="78056" y="64099"/>
                </a:cubicBezTo>
                <a:cubicBezTo>
                  <a:pt x="78736" y="63773"/>
                  <a:pt x="79387" y="63391"/>
                  <a:pt x="80037" y="63007"/>
                </a:cubicBezTo>
                <a:lnTo>
                  <a:pt x="80037" y="63007"/>
                </a:lnTo>
                <a:cubicBezTo>
                  <a:pt x="80808" y="62950"/>
                  <a:pt x="81583" y="62921"/>
                  <a:pt x="82358" y="62921"/>
                </a:cubicBezTo>
                <a:close/>
                <a:moveTo>
                  <a:pt x="69850" y="65556"/>
                </a:moveTo>
                <a:cubicBezTo>
                  <a:pt x="71151" y="67774"/>
                  <a:pt x="72986" y="69647"/>
                  <a:pt x="75078" y="71120"/>
                </a:cubicBezTo>
                <a:cubicBezTo>
                  <a:pt x="76245" y="71958"/>
                  <a:pt x="77492" y="72664"/>
                  <a:pt x="78800" y="73235"/>
                </a:cubicBezTo>
                <a:lnTo>
                  <a:pt x="78800" y="73235"/>
                </a:lnTo>
                <a:cubicBezTo>
                  <a:pt x="77263" y="72615"/>
                  <a:pt x="75688" y="72078"/>
                  <a:pt x="74075" y="71637"/>
                </a:cubicBezTo>
                <a:cubicBezTo>
                  <a:pt x="74069" y="71635"/>
                  <a:pt x="74063" y="71634"/>
                  <a:pt x="74058" y="71633"/>
                </a:cubicBezTo>
                <a:lnTo>
                  <a:pt x="74058" y="71633"/>
                </a:lnTo>
                <a:cubicBezTo>
                  <a:pt x="72183" y="70020"/>
                  <a:pt x="70113" y="68630"/>
                  <a:pt x="67904" y="67564"/>
                </a:cubicBezTo>
                <a:cubicBezTo>
                  <a:pt x="67504" y="67371"/>
                  <a:pt x="67093" y="67191"/>
                  <a:pt x="66675" y="67032"/>
                </a:cubicBezTo>
                <a:lnTo>
                  <a:pt x="66675" y="67032"/>
                </a:lnTo>
                <a:cubicBezTo>
                  <a:pt x="67577" y="66888"/>
                  <a:pt x="68420" y="66483"/>
                  <a:pt x="69181" y="66013"/>
                </a:cubicBezTo>
                <a:cubicBezTo>
                  <a:pt x="69410" y="65869"/>
                  <a:pt x="69632" y="65716"/>
                  <a:pt x="69850" y="65556"/>
                </a:cubicBezTo>
                <a:close/>
                <a:moveTo>
                  <a:pt x="70265" y="65575"/>
                </a:moveTo>
                <a:cubicBezTo>
                  <a:pt x="75103" y="66751"/>
                  <a:pt x="79970" y="67869"/>
                  <a:pt x="84865" y="68901"/>
                </a:cubicBezTo>
                <a:cubicBezTo>
                  <a:pt x="89911" y="69995"/>
                  <a:pt x="94987" y="70998"/>
                  <a:pt x="100063" y="71910"/>
                </a:cubicBezTo>
                <a:cubicBezTo>
                  <a:pt x="102460" y="72318"/>
                  <a:pt x="104857" y="72726"/>
                  <a:pt x="107254" y="73098"/>
                </a:cubicBezTo>
                <a:lnTo>
                  <a:pt x="107254" y="73098"/>
                </a:lnTo>
                <a:cubicBezTo>
                  <a:pt x="104803" y="73390"/>
                  <a:pt x="102368" y="73766"/>
                  <a:pt x="99911" y="74099"/>
                </a:cubicBezTo>
                <a:cubicBezTo>
                  <a:pt x="97145" y="74494"/>
                  <a:pt x="94349" y="74798"/>
                  <a:pt x="91522" y="74889"/>
                </a:cubicBezTo>
                <a:cubicBezTo>
                  <a:pt x="91042" y="74905"/>
                  <a:pt x="90562" y="74914"/>
                  <a:pt x="90082" y="74914"/>
                </a:cubicBezTo>
                <a:cubicBezTo>
                  <a:pt x="87888" y="74914"/>
                  <a:pt x="85698" y="74735"/>
                  <a:pt x="83528" y="74311"/>
                </a:cubicBezTo>
                <a:cubicBezTo>
                  <a:pt x="80944" y="73795"/>
                  <a:pt x="78452" y="72883"/>
                  <a:pt x="76202" y="71454"/>
                </a:cubicBezTo>
                <a:cubicBezTo>
                  <a:pt x="73983" y="70056"/>
                  <a:pt x="72038" y="68232"/>
                  <a:pt x="70579" y="66074"/>
                </a:cubicBezTo>
                <a:cubicBezTo>
                  <a:pt x="70474" y="65900"/>
                  <a:pt x="70370" y="65735"/>
                  <a:pt x="70265" y="65575"/>
                </a:cubicBezTo>
                <a:close/>
                <a:moveTo>
                  <a:pt x="29884" y="50881"/>
                </a:moveTo>
                <a:cubicBezTo>
                  <a:pt x="30389" y="50881"/>
                  <a:pt x="30895" y="50909"/>
                  <a:pt x="31399" y="50968"/>
                </a:cubicBezTo>
                <a:cubicBezTo>
                  <a:pt x="31916" y="51028"/>
                  <a:pt x="32433" y="51120"/>
                  <a:pt x="32980" y="51211"/>
                </a:cubicBezTo>
                <a:cubicBezTo>
                  <a:pt x="33372" y="51298"/>
                  <a:pt x="33764" y="51369"/>
                  <a:pt x="34156" y="51369"/>
                </a:cubicBezTo>
                <a:cubicBezTo>
                  <a:pt x="34311" y="51369"/>
                  <a:pt x="34466" y="51358"/>
                  <a:pt x="34621" y="51332"/>
                </a:cubicBezTo>
                <a:cubicBezTo>
                  <a:pt x="34661" y="51327"/>
                  <a:pt x="34700" y="51322"/>
                  <a:pt x="34739" y="51315"/>
                </a:cubicBezTo>
                <a:lnTo>
                  <a:pt x="34739" y="51315"/>
                </a:lnTo>
                <a:cubicBezTo>
                  <a:pt x="34546" y="51721"/>
                  <a:pt x="34458" y="52187"/>
                  <a:pt x="34464" y="52652"/>
                </a:cubicBezTo>
                <a:lnTo>
                  <a:pt x="34464" y="52652"/>
                </a:lnTo>
                <a:cubicBezTo>
                  <a:pt x="34455" y="52657"/>
                  <a:pt x="34447" y="52663"/>
                  <a:pt x="34439" y="52670"/>
                </a:cubicBezTo>
                <a:cubicBezTo>
                  <a:pt x="31308" y="55375"/>
                  <a:pt x="28420" y="58323"/>
                  <a:pt x="25776" y="61515"/>
                </a:cubicBezTo>
                <a:cubicBezTo>
                  <a:pt x="23131" y="64737"/>
                  <a:pt x="20730" y="68172"/>
                  <a:pt x="18694" y="71789"/>
                </a:cubicBezTo>
                <a:cubicBezTo>
                  <a:pt x="17616" y="73794"/>
                  <a:pt x="16598" y="75828"/>
                  <a:pt x="15725" y="77922"/>
                </a:cubicBezTo>
                <a:lnTo>
                  <a:pt x="15725" y="77922"/>
                </a:lnTo>
                <a:cubicBezTo>
                  <a:pt x="14727" y="77220"/>
                  <a:pt x="13898" y="76261"/>
                  <a:pt x="13344" y="75223"/>
                </a:cubicBezTo>
                <a:cubicBezTo>
                  <a:pt x="12797" y="74281"/>
                  <a:pt x="12493" y="73217"/>
                  <a:pt x="12402" y="72123"/>
                </a:cubicBezTo>
                <a:cubicBezTo>
                  <a:pt x="12311" y="71029"/>
                  <a:pt x="12463" y="69904"/>
                  <a:pt x="12736" y="68810"/>
                </a:cubicBezTo>
                <a:cubicBezTo>
                  <a:pt x="13040" y="67716"/>
                  <a:pt x="13435" y="66652"/>
                  <a:pt x="13891" y="65588"/>
                </a:cubicBezTo>
                <a:cubicBezTo>
                  <a:pt x="14377" y="64463"/>
                  <a:pt x="14894" y="63308"/>
                  <a:pt x="15441" y="62214"/>
                </a:cubicBezTo>
                <a:cubicBezTo>
                  <a:pt x="16566" y="59782"/>
                  <a:pt x="17843" y="57412"/>
                  <a:pt x="19666" y="55436"/>
                </a:cubicBezTo>
                <a:cubicBezTo>
                  <a:pt x="21156" y="53764"/>
                  <a:pt x="23071" y="52457"/>
                  <a:pt x="25198" y="51697"/>
                </a:cubicBezTo>
                <a:cubicBezTo>
                  <a:pt x="26699" y="51166"/>
                  <a:pt x="28288" y="50881"/>
                  <a:pt x="29884" y="50881"/>
                </a:cubicBezTo>
                <a:close/>
                <a:moveTo>
                  <a:pt x="34496" y="53080"/>
                </a:moveTo>
                <a:cubicBezTo>
                  <a:pt x="34545" y="53432"/>
                  <a:pt x="34649" y="53771"/>
                  <a:pt x="34802" y="54069"/>
                </a:cubicBezTo>
                <a:lnTo>
                  <a:pt x="34802" y="54069"/>
                </a:lnTo>
                <a:cubicBezTo>
                  <a:pt x="34810" y="54092"/>
                  <a:pt x="34821" y="54114"/>
                  <a:pt x="34835" y="54132"/>
                </a:cubicBezTo>
                <a:lnTo>
                  <a:pt x="34835" y="54132"/>
                </a:lnTo>
                <a:cubicBezTo>
                  <a:pt x="35460" y="55293"/>
                  <a:pt x="36826" y="55688"/>
                  <a:pt x="37993" y="56131"/>
                </a:cubicBezTo>
                <a:lnTo>
                  <a:pt x="37993" y="56131"/>
                </a:lnTo>
                <a:cubicBezTo>
                  <a:pt x="36584" y="57603"/>
                  <a:pt x="35502" y="59391"/>
                  <a:pt x="34834" y="61333"/>
                </a:cubicBezTo>
                <a:cubicBezTo>
                  <a:pt x="34006" y="63760"/>
                  <a:pt x="33830" y="66338"/>
                  <a:pt x="34281" y="68839"/>
                </a:cubicBezTo>
                <a:lnTo>
                  <a:pt x="34281" y="68839"/>
                </a:lnTo>
                <a:cubicBezTo>
                  <a:pt x="33126" y="70758"/>
                  <a:pt x="31409" y="72377"/>
                  <a:pt x="29423" y="73460"/>
                </a:cubicBezTo>
                <a:cubicBezTo>
                  <a:pt x="28451" y="73977"/>
                  <a:pt x="27387" y="74311"/>
                  <a:pt x="26323" y="74615"/>
                </a:cubicBezTo>
                <a:cubicBezTo>
                  <a:pt x="25290" y="74919"/>
                  <a:pt x="24256" y="75223"/>
                  <a:pt x="23344" y="75770"/>
                </a:cubicBezTo>
                <a:cubicBezTo>
                  <a:pt x="22888" y="76014"/>
                  <a:pt x="22463" y="76348"/>
                  <a:pt x="22128" y="76743"/>
                </a:cubicBezTo>
                <a:cubicBezTo>
                  <a:pt x="21703" y="77199"/>
                  <a:pt x="21429" y="77807"/>
                  <a:pt x="21004" y="78263"/>
                </a:cubicBezTo>
                <a:cubicBezTo>
                  <a:pt x="20449" y="78841"/>
                  <a:pt x="19701" y="79049"/>
                  <a:pt x="18947" y="79049"/>
                </a:cubicBezTo>
                <a:cubicBezTo>
                  <a:pt x="18709" y="79049"/>
                  <a:pt x="18471" y="79029"/>
                  <a:pt x="18238" y="78992"/>
                </a:cubicBezTo>
                <a:cubicBezTo>
                  <a:pt x="17452" y="78856"/>
                  <a:pt x="16705" y="78549"/>
                  <a:pt x="16027" y="78122"/>
                </a:cubicBezTo>
                <a:lnTo>
                  <a:pt x="16027" y="78122"/>
                </a:lnTo>
                <a:cubicBezTo>
                  <a:pt x="17606" y="74330"/>
                  <a:pt x="19579" y="70719"/>
                  <a:pt x="21885" y="67320"/>
                </a:cubicBezTo>
                <a:cubicBezTo>
                  <a:pt x="24195" y="63886"/>
                  <a:pt x="26779" y="60694"/>
                  <a:pt x="29636" y="57715"/>
                </a:cubicBezTo>
                <a:cubicBezTo>
                  <a:pt x="31199" y="56094"/>
                  <a:pt x="32819" y="54558"/>
                  <a:pt x="34496" y="53080"/>
                </a:cubicBezTo>
                <a:close/>
                <a:moveTo>
                  <a:pt x="39850" y="54950"/>
                </a:moveTo>
                <a:cubicBezTo>
                  <a:pt x="39627" y="55966"/>
                  <a:pt x="39044" y="56922"/>
                  <a:pt x="38846" y="57959"/>
                </a:cubicBezTo>
                <a:cubicBezTo>
                  <a:pt x="38694" y="58597"/>
                  <a:pt x="38755" y="59296"/>
                  <a:pt x="39089" y="59904"/>
                </a:cubicBezTo>
                <a:cubicBezTo>
                  <a:pt x="39393" y="60451"/>
                  <a:pt x="39910" y="60816"/>
                  <a:pt x="40548" y="60877"/>
                </a:cubicBezTo>
                <a:cubicBezTo>
                  <a:pt x="40677" y="60890"/>
                  <a:pt x="40812" y="60891"/>
                  <a:pt x="40948" y="60891"/>
                </a:cubicBezTo>
                <a:cubicBezTo>
                  <a:pt x="41007" y="60891"/>
                  <a:pt x="41066" y="60891"/>
                  <a:pt x="41125" y="60891"/>
                </a:cubicBezTo>
                <a:cubicBezTo>
                  <a:pt x="41574" y="60891"/>
                  <a:pt x="42024" y="60912"/>
                  <a:pt x="42342" y="61272"/>
                </a:cubicBezTo>
                <a:cubicBezTo>
                  <a:pt x="42615" y="61576"/>
                  <a:pt x="42797" y="61940"/>
                  <a:pt x="43071" y="62214"/>
                </a:cubicBezTo>
                <a:cubicBezTo>
                  <a:pt x="43345" y="62518"/>
                  <a:pt x="43679" y="62761"/>
                  <a:pt x="44013" y="63004"/>
                </a:cubicBezTo>
                <a:cubicBezTo>
                  <a:pt x="44621" y="63430"/>
                  <a:pt x="45290" y="63795"/>
                  <a:pt x="45989" y="64099"/>
                </a:cubicBezTo>
                <a:cubicBezTo>
                  <a:pt x="46627" y="64433"/>
                  <a:pt x="47326" y="64676"/>
                  <a:pt x="48056" y="64798"/>
                </a:cubicBezTo>
                <a:cubicBezTo>
                  <a:pt x="48172" y="64817"/>
                  <a:pt x="48289" y="64832"/>
                  <a:pt x="48406" y="64843"/>
                </a:cubicBezTo>
                <a:lnTo>
                  <a:pt x="48406" y="64843"/>
                </a:lnTo>
                <a:cubicBezTo>
                  <a:pt x="49402" y="65751"/>
                  <a:pt x="50249" y="66809"/>
                  <a:pt x="51095" y="67868"/>
                </a:cubicBezTo>
                <a:cubicBezTo>
                  <a:pt x="51894" y="68906"/>
                  <a:pt x="52693" y="69922"/>
                  <a:pt x="53574" y="70893"/>
                </a:cubicBezTo>
                <a:lnTo>
                  <a:pt x="53574" y="70893"/>
                </a:lnTo>
                <a:cubicBezTo>
                  <a:pt x="53558" y="70918"/>
                  <a:pt x="53558" y="70943"/>
                  <a:pt x="53558" y="70968"/>
                </a:cubicBezTo>
                <a:lnTo>
                  <a:pt x="53588" y="71029"/>
                </a:lnTo>
                <a:cubicBezTo>
                  <a:pt x="53588" y="71059"/>
                  <a:pt x="53618" y="71059"/>
                  <a:pt x="53649" y="71090"/>
                </a:cubicBezTo>
                <a:cubicBezTo>
                  <a:pt x="53666" y="71107"/>
                  <a:pt x="53684" y="71115"/>
                  <a:pt x="53702" y="71124"/>
                </a:cubicBezTo>
                <a:lnTo>
                  <a:pt x="53702" y="71124"/>
                </a:lnTo>
                <a:cubicBezTo>
                  <a:pt x="53713" y="71137"/>
                  <a:pt x="53726" y="71147"/>
                  <a:pt x="53740" y="71156"/>
                </a:cubicBezTo>
                <a:lnTo>
                  <a:pt x="53740" y="71156"/>
                </a:lnTo>
                <a:cubicBezTo>
                  <a:pt x="53743" y="71180"/>
                  <a:pt x="53770" y="71181"/>
                  <a:pt x="53797" y="71181"/>
                </a:cubicBezTo>
                <a:lnTo>
                  <a:pt x="53797" y="71181"/>
                </a:lnTo>
                <a:cubicBezTo>
                  <a:pt x="54044" y="71742"/>
                  <a:pt x="54301" y="72299"/>
                  <a:pt x="54561" y="72852"/>
                </a:cubicBezTo>
                <a:cubicBezTo>
                  <a:pt x="54895" y="73612"/>
                  <a:pt x="55260" y="74342"/>
                  <a:pt x="55594" y="75132"/>
                </a:cubicBezTo>
                <a:cubicBezTo>
                  <a:pt x="55837" y="75801"/>
                  <a:pt x="56050" y="76500"/>
                  <a:pt x="56232" y="77199"/>
                </a:cubicBezTo>
                <a:cubicBezTo>
                  <a:pt x="56536" y="78628"/>
                  <a:pt x="56719" y="80056"/>
                  <a:pt x="56992" y="81485"/>
                </a:cubicBezTo>
                <a:cubicBezTo>
                  <a:pt x="57246" y="82894"/>
                  <a:pt x="57588" y="84269"/>
                  <a:pt x="58085" y="85594"/>
                </a:cubicBezTo>
                <a:lnTo>
                  <a:pt x="58085" y="85594"/>
                </a:lnTo>
                <a:cubicBezTo>
                  <a:pt x="56897" y="84123"/>
                  <a:pt x="55650" y="82695"/>
                  <a:pt x="54517" y="81184"/>
                </a:cubicBezTo>
                <a:lnTo>
                  <a:pt x="54517" y="81184"/>
                </a:lnTo>
                <a:cubicBezTo>
                  <a:pt x="54512" y="81173"/>
                  <a:pt x="54506" y="81162"/>
                  <a:pt x="54500" y="81150"/>
                </a:cubicBezTo>
                <a:cubicBezTo>
                  <a:pt x="54487" y="81132"/>
                  <a:pt x="54473" y="81116"/>
                  <a:pt x="54457" y="81103"/>
                </a:cubicBezTo>
                <a:lnTo>
                  <a:pt x="54457" y="81103"/>
                </a:lnTo>
                <a:cubicBezTo>
                  <a:pt x="54425" y="81066"/>
                  <a:pt x="54385" y="81050"/>
                  <a:pt x="54344" y="81050"/>
                </a:cubicBezTo>
                <a:cubicBezTo>
                  <a:pt x="54303" y="81050"/>
                  <a:pt x="54262" y="81066"/>
                  <a:pt x="54229" y="81090"/>
                </a:cubicBezTo>
                <a:lnTo>
                  <a:pt x="54229" y="81090"/>
                </a:lnTo>
                <a:cubicBezTo>
                  <a:pt x="54182" y="81118"/>
                  <a:pt x="54149" y="81165"/>
                  <a:pt x="54149" y="81224"/>
                </a:cubicBezTo>
                <a:lnTo>
                  <a:pt x="54149" y="81224"/>
                </a:lnTo>
                <a:cubicBezTo>
                  <a:pt x="53643" y="82493"/>
                  <a:pt x="52235" y="83040"/>
                  <a:pt x="50935" y="83040"/>
                </a:cubicBezTo>
                <a:cubicBezTo>
                  <a:pt x="50867" y="83040"/>
                  <a:pt x="50799" y="83038"/>
                  <a:pt x="50731" y="83035"/>
                </a:cubicBezTo>
                <a:cubicBezTo>
                  <a:pt x="49272" y="83005"/>
                  <a:pt x="47813" y="82579"/>
                  <a:pt x="46445" y="82093"/>
                </a:cubicBezTo>
                <a:cubicBezTo>
                  <a:pt x="43588" y="81059"/>
                  <a:pt x="40974" y="79418"/>
                  <a:pt x="38907" y="77229"/>
                </a:cubicBezTo>
                <a:cubicBezTo>
                  <a:pt x="37053" y="75254"/>
                  <a:pt x="35685" y="72883"/>
                  <a:pt x="34955" y="70299"/>
                </a:cubicBezTo>
                <a:cubicBezTo>
                  <a:pt x="34256" y="67716"/>
                  <a:pt x="34165" y="64950"/>
                  <a:pt x="34895" y="62336"/>
                </a:cubicBezTo>
                <a:cubicBezTo>
                  <a:pt x="35624" y="59661"/>
                  <a:pt x="37144" y="57199"/>
                  <a:pt x="39302" y="55405"/>
                </a:cubicBezTo>
                <a:cubicBezTo>
                  <a:pt x="39473" y="55234"/>
                  <a:pt x="39660" y="55093"/>
                  <a:pt x="39850" y="54950"/>
                </a:cubicBezTo>
                <a:close/>
                <a:moveTo>
                  <a:pt x="57457" y="68543"/>
                </a:moveTo>
                <a:cubicBezTo>
                  <a:pt x="58113" y="69504"/>
                  <a:pt x="58899" y="70354"/>
                  <a:pt x="59667" y="71242"/>
                </a:cubicBezTo>
                <a:cubicBezTo>
                  <a:pt x="60579" y="72275"/>
                  <a:pt x="61430" y="73400"/>
                  <a:pt x="61764" y="74767"/>
                </a:cubicBezTo>
                <a:cubicBezTo>
                  <a:pt x="62099" y="76105"/>
                  <a:pt x="62129" y="77503"/>
                  <a:pt x="61886" y="78871"/>
                </a:cubicBezTo>
                <a:cubicBezTo>
                  <a:pt x="61643" y="80299"/>
                  <a:pt x="61065" y="81637"/>
                  <a:pt x="60245" y="82822"/>
                </a:cubicBezTo>
                <a:cubicBezTo>
                  <a:pt x="59547" y="83832"/>
                  <a:pt x="58735" y="85014"/>
                  <a:pt x="58743" y="86261"/>
                </a:cubicBezTo>
                <a:lnTo>
                  <a:pt x="58743" y="86261"/>
                </a:lnTo>
                <a:cubicBezTo>
                  <a:pt x="58125" y="84866"/>
                  <a:pt x="57721" y="83401"/>
                  <a:pt x="57418" y="81910"/>
                </a:cubicBezTo>
                <a:cubicBezTo>
                  <a:pt x="57144" y="80451"/>
                  <a:pt x="56962" y="79023"/>
                  <a:pt x="56658" y="77564"/>
                </a:cubicBezTo>
                <a:cubicBezTo>
                  <a:pt x="56536" y="76895"/>
                  <a:pt x="56354" y="76226"/>
                  <a:pt x="56141" y="75558"/>
                </a:cubicBezTo>
                <a:cubicBezTo>
                  <a:pt x="55868" y="74828"/>
                  <a:pt x="55533" y="74099"/>
                  <a:pt x="55199" y="73400"/>
                </a:cubicBezTo>
                <a:cubicBezTo>
                  <a:pt x="54864" y="72702"/>
                  <a:pt x="54536" y="71998"/>
                  <a:pt x="54223" y="71288"/>
                </a:cubicBezTo>
                <a:lnTo>
                  <a:pt x="54223" y="71288"/>
                </a:lnTo>
                <a:cubicBezTo>
                  <a:pt x="54256" y="71252"/>
                  <a:pt x="54275" y="71206"/>
                  <a:pt x="54270" y="71156"/>
                </a:cubicBezTo>
                <a:lnTo>
                  <a:pt x="54270" y="71156"/>
                </a:lnTo>
                <a:cubicBezTo>
                  <a:pt x="54666" y="71339"/>
                  <a:pt x="55097" y="71469"/>
                  <a:pt x="55510" y="71469"/>
                </a:cubicBezTo>
                <a:cubicBezTo>
                  <a:pt x="55970" y="71469"/>
                  <a:pt x="56407" y="71307"/>
                  <a:pt x="56749" y="70877"/>
                </a:cubicBezTo>
                <a:cubicBezTo>
                  <a:pt x="57083" y="70421"/>
                  <a:pt x="57296" y="69813"/>
                  <a:pt x="57387" y="69235"/>
                </a:cubicBezTo>
                <a:cubicBezTo>
                  <a:pt x="57426" y="69016"/>
                  <a:pt x="57454" y="68781"/>
                  <a:pt x="57457" y="68543"/>
                </a:cubicBezTo>
                <a:close/>
                <a:moveTo>
                  <a:pt x="74675" y="72178"/>
                </a:moveTo>
                <a:cubicBezTo>
                  <a:pt x="79454" y="73589"/>
                  <a:pt x="83974" y="75793"/>
                  <a:pt x="88026" y="78658"/>
                </a:cubicBezTo>
                <a:cubicBezTo>
                  <a:pt x="90154" y="80147"/>
                  <a:pt x="92160" y="81819"/>
                  <a:pt x="94014" y="83673"/>
                </a:cubicBezTo>
                <a:cubicBezTo>
                  <a:pt x="95777" y="85436"/>
                  <a:pt x="97449" y="87351"/>
                  <a:pt x="98878" y="89388"/>
                </a:cubicBezTo>
                <a:cubicBezTo>
                  <a:pt x="100273" y="91422"/>
                  <a:pt x="101446" y="93680"/>
                  <a:pt x="101652" y="96159"/>
                </a:cubicBezTo>
                <a:lnTo>
                  <a:pt x="101652" y="96159"/>
                </a:lnTo>
                <a:cubicBezTo>
                  <a:pt x="99230" y="94607"/>
                  <a:pt x="96836" y="93000"/>
                  <a:pt x="94470" y="91394"/>
                </a:cubicBezTo>
                <a:cubicBezTo>
                  <a:pt x="91978" y="89722"/>
                  <a:pt x="89516" y="88050"/>
                  <a:pt x="87023" y="86379"/>
                </a:cubicBezTo>
                <a:cubicBezTo>
                  <a:pt x="85625" y="85436"/>
                  <a:pt x="84196" y="84524"/>
                  <a:pt x="82768" y="83613"/>
                </a:cubicBezTo>
                <a:cubicBezTo>
                  <a:pt x="82766" y="83611"/>
                  <a:pt x="82765" y="83610"/>
                  <a:pt x="82763" y="83609"/>
                </a:cubicBezTo>
                <a:lnTo>
                  <a:pt x="82763" y="83609"/>
                </a:lnTo>
                <a:cubicBezTo>
                  <a:pt x="81423" y="80436"/>
                  <a:pt x="79586" y="77485"/>
                  <a:pt x="77327" y="74889"/>
                </a:cubicBezTo>
                <a:cubicBezTo>
                  <a:pt x="76501" y="73938"/>
                  <a:pt x="75614" y="73030"/>
                  <a:pt x="74675" y="72178"/>
                </a:cubicBezTo>
                <a:close/>
                <a:moveTo>
                  <a:pt x="82992" y="84166"/>
                </a:moveTo>
                <a:cubicBezTo>
                  <a:pt x="85366" y="85690"/>
                  <a:pt x="87713" y="87265"/>
                  <a:pt x="90032" y="88841"/>
                </a:cubicBezTo>
                <a:cubicBezTo>
                  <a:pt x="92525" y="90512"/>
                  <a:pt x="94987" y="92184"/>
                  <a:pt x="97479" y="93825"/>
                </a:cubicBezTo>
                <a:cubicBezTo>
                  <a:pt x="98749" y="94681"/>
                  <a:pt x="100044" y="95537"/>
                  <a:pt x="101341" y="96370"/>
                </a:cubicBezTo>
                <a:lnTo>
                  <a:pt x="101341" y="96370"/>
                </a:lnTo>
                <a:cubicBezTo>
                  <a:pt x="99484" y="96561"/>
                  <a:pt x="97622" y="96658"/>
                  <a:pt x="95762" y="96658"/>
                </a:cubicBezTo>
                <a:cubicBezTo>
                  <a:pt x="93428" y="96658"/>
                  <a:pt x="91099" y="96506"/>
                  <a:pt x="88786" y="96196"/>
                </a:cubicBezTo>
                <a:cubicBezTo>
                  <a:pt x="87627" y="96022"/>
                  <a:pt x="86467" y="95821"/>
                  <a:pt x="85308" y="95592"/>
                </a:cubicBezTo>
                <a:lnTo>
                  <a:pt x="85308" y="95592"/>
                </a:lnTo>
                <a:cubicBezTo>
                  <a:pt x="85206" y="92069"/>
                  <a:pt x="84572" y="88582"/>
                  <a:pt x="83406" y="85254"/>
                </a:cubicBezTo>
                <a:cubicBezTo>
                  <a:pt x="83275" y="84889"/>
                  <a:pt x="83137" y="84526"/>
                  <a:pt x="82992" y="84166"/>
                </a:cubicBezTo>
                <a:close/>
                <a:moveTo>
                  <a:pt x="57856" y="68491"/>
                </a:moveTo>
                <a:cubicBezTo>
                  <a:pt x="59889" y="70214"/>
                  <a:pt x="61715" y="72162"/>
                  <a:pt x="63375" y="74251"/>
                </a:cubicBezTo>
                <a:cubicBezTo>
                  <a:pt x="65290" y="76591"/>
                  <a:pt x="66992" y="79114"/>
                  <a:pt x="68603" y="81667"/>
                </a:cubicBezTo>
                <a:cubicBezTo>
                  <a:pt x="70275" y="84312"/>
                  <a:pt x="71886" y="86956"/>
                  <a:pt x="73436" y="89661"/>
                </a:cubicBezTo>
                <a:cubicBezTo>
                  <a:pt x="75017" y="92397"/>
                  <a:pt x="76537" y="95163"/>
                  <a:pt x="78026" y="97929"/>
                </a:cubicBezTo>
                <a:cubicBezTo>
                  <a:pt x="79504" y="100619"/>
                  <a:pt x="80953" y="103337"/>
                  <a:pt x="82401" y="106028"/>
                </a:cubicBezTo>
                <a:lnTo>
                  <a:pt x="82401" y="106028"/>
                </a:lnTo>
                <a:cubicBezTo>
                  <a:pt x="79034" y="102631"/>
                  <a:pt x="74396" y="100888"/>
                  <a:pt x="70123" y="98901"/>
                </a:cubicBezTo>
                <a:cubicBezTo>
                  <a:pt x="67813" y="97838"/>
                  <a:pt x="65564" y="96683"/>
                  <a:pt x="63558" y="95132"/>
                </a:cubicBezTo>
                <a:cubicBezTo>
                  <a:pt x="62615" y="94403"/>
                  <a:pt x="61704" y="93582"/>
                  <a:pt x="60913" y="92670"/>
                </a:cubicBezTo>
                <a:cubicBezTo>
                  <a:pt x="60093" y="91667"/>
                  <a:pt x="59485" y="90573"/>
                  <a:pt x="58877" y="89448"/>
                </a:cubicBezTo>
                <a:cubicBezTo>
                  <a:pt x="57704" y="87270"/>
                  <a:pt x="56569" y="85111"/>
                  <a:pt x="55427" y="82926"/>
                </a:cubicBezTo>
                <a:lnTo>
                  <a:pt x="55427" y="82926"/>
                </a:lnTo>
                <a:cubicBezTo>
                  <a:pt x="56485" y="84243"/>
                  <a:pt x="57586" y="85518"/>
                  <a:pt x="58610" y="86848"/>
                </a:cubicBezTo>
                <a:lnTo>
                  <a:pt x="58610" y="86848"/>
                </a:lnTo>
                <a:cubicBezTo>
                  <a:pt x="58620" y="86869"/>
                  <a:pt x="58633" y="86885"/>
                  <a:pt x="58648" y="86898"/>
                </a:cubicBezTo>
                <a:lnTo>
                  <a:pt x="58648" y="86898"/>
                </a:lnTo>
                <a:cubicBezTo>
                  <a:pt x="58756" y="87039"/>
                  <a:pt x="58862" y="87179"/>
                  <a:pt x="58968" y="87321"/>
                </a:cubicBezTo>
                <a:cubicBezTo>
                  <a:pt x="59003" y="87364"/>
                  <a:pt x="59048" y="87383"/>
                  <a:pt x="59093" y="87383"/>
                </a:cubicBezTo>
                <a:cubicBezTo>
                  <a:pt x="59204" y="87383"/>
                  <a:pt x="59315" y="87268"/>
                  <a:pt x="59272" y="87138"/>
                </a:cubicBezTo>
                <a:cubicBezTo>
                  <a:pt x="58694" y="85619"/>
                  <a:pt x="59758" y="84190"/>
                  <a:pt x="60549" y="83005"/>
                </a:cubicBezTo>
                <a:cubicBezTo>
                  <a:pt x="61339" y="81819"/>
                  <a:pt x="61916" y="80543"/>
                  <a:pt x="62220" y="79175"/>
                </a:cubicBezTo>
                <a:cubicBezTo>
                  <a:pt x="62494" y="77837"/>
                  <a:pt x="62494" y="76409"/>
                  <a:pt x="62220" y="75071"/>
                </a:cubicBezTo>
                <a:cubicBezTo>
                  <a:pt x="62068" y="74403"/>
                  <a:pt x="61856" y="73764"/>
                  <a:pt x="61521" y="73187"/>
                </a:cubicBezTo>
                <a:cubicBezTo>
                  <a:pt x="61217" y="72579"/>
                  <a:pt x="60822" y="72062"/>
                  <a:pt x="60397" y="71545"/>
                </a:cubicBezTo>
                <a:cubicBezTo>
                  <a:pt x="59532" y="70513"/>
                  <a:pt x="58610" y="69574"/>
                  <a:pt x="57856" y="68491"/>
                </a:cubicBezTo>
                <a:close/>
                <a:moveTo>
                  <a:pt x="63239" y="66670"/>
                </a:moveTo>
                <a:cubicBezTo>
                  <a:pt x="64033" y="66670"/>
                  <a:pt x="64824" y="66819"/>
                  <a:pt x="65596" y="67034"/>
                </a:cubicBezTo>
                <a:lnTo>
                  <a:pt x="65596" y="67034"/>
                </a:lnTo>
                <a:cubicBezTo>
                  <a:pt x="65618" y="67056"/>
                  <a:pt x="65648" y="67072"/>
                  <a:pt x="65685" y="67077"/>
                </a:cubicBezTo>
                <a:cubicBezTo>
                  <a:pt x="65711" y="67079"/>
                  <a:pt x="65736" y="67081"/>
                  <a:pt x="65761" y="67082"/>
                </a:cubicBezTo>
                <a:lnTo>
                  <a:pt x="65761" y="67082"/>
                </a:lnTo>
                <a:cubicBezTo>
                  <a:pt x="67610" y="67660"/>
                  <a:pt x="69337" y="68661"/>
                  <a:pt x="70944" y="69752"/>
                </a:cubicBezTo>
                <a:cubicBezTo>
                  <a:pt x="72646" y="70877"/>
                  <a:pt x="74227" y="72184"/>
                  <a:pt x="75655" y="73643"/>
                </a:cubicBezTo>
                <a:cubicBezTo>
                  <a:pt x="78512" y="76500"/>
                  <a:pt x="80792" y="79935"/>
                  <a:pt x="82373" y="83643"/>
                </a:cubicBezTo>
                <a:cubicBezTo>
                  <a:pt x="83892" y="87169"/>
                  <a:pt x="84713" y="90968"/>
                  <a:pt x="84895" y="94798"/>
                </a:cubicBezTo>
                <a:cubicBezTo>
                  <a:pt x="85108" y="98567"/>
                  <a:pt x="84652" y="102367"/>
                  <a:pt x="83619" y="105984"/>
                </a:cubicBezTo>
                <a:cubicBezTo>
                  <a:pt x="83526" y="106333"/>
                  <a:pt x="83433" y="106682"/>
                  <a:pt x="83326" y="107018"/>
                </a:cubicBezTo>
                <a:lnTo>
                  <a:pt x="83326" y="107018"/>
                </a:lnTo>
                <a:cubicBezTo>
                  <a:pt x="81863" y="104272"/>
                  <a:pt x="80400" y="101527"/>
                  <a:pt x="78908" y="98810"/>
                </a:cubicBezTo>
                <a:cubicBezTo>
                  <a:pt x="77388" y="95984"/>
                  <a:pt x="75868" y="93187"/>
                  <a:pt x="74287" y="90391"/>
                </a:cubicBezTo>
                <a:cubicBezTo>
                  <a:pt x="72737" y="87686"/>
                  <a:pt x="71126" y="85011"/>
                  <a:pt x="69485" y="82366"/>
                </a:cubicBezTo>
                <a:cubicBezTo>
                  <a:pt x="67844" y="79783"/>
                  <a:pt x="66172" y="77229"/>
                  <a:pt x="64287" y="74798"/>
                </a:cubicBezTo>
                <a:cubicBezTo>
                  <a:pt x="62433" y="72427"/>
                  <a:pt x="60397" y="70178"/>
                  <a:pt x="58117" y="68232"/>
                </a:cubicBezTo>
                <a:cubicBezTo>
                  <a:pt x="57975" y="68119"/>
                  <a:pt x="57839" y="68005"/>
                  <a:pt x="57705" y="67895"/>
                </a:cubicBezTo>
                <a:lnTo>
                  <a:pt x="57705" y="67895"/>
                </a:lnTo>
                <a:cubicBezTo>
                  <a:pt x="58072" y="67717"/>
                  <a:pt x="58435" y="67546"/>
                  <a:pt x="58782" y="67341"/>
                </a:cubicBezTo>
                <a:lnTo>
                  <a:pt x="58782" y="67341"/>
                </a:lnTo>
                <a:cubicBezTo>
                  <a:pt x="58829" y="67343"/>
                  <a:pt x="58877" y="67343"/>
                  <a:pt x="58924" y="67343"/>
                </a:cubicBezTo>
                <a:cubicBezTo>
                  <a:pt x="59293" y="67343"/>
                  <a:pt x="59665" y="67295"/>
                  <a:pt x="60032" y="67229"/>
                </a:cubicBezTo>
                <a:cubicBezTo>
                  <a:pt x="60561" y="67110"/>
                  <a:pt x="61081" y="66961"/>
                  <a:pt x="61607" y="66849"/>
                </a:cubicBezTo>
                <a:lnTo>
                  <a:pt x="61607" y="66849"/>
                </a:lnTo>
                <a:cubicBezTo>
                  <a:pt x="61613" y="66850"/>
                  <a:pt x="61618" y="66850"/>
                  <a:pt x="61623" y="66850"/>
                </a:cubicBezTo>
                <a:cubicBezTo>
                  <a:pt x="61649" y="66850"/>
                  <a:pt x="61674" y="66843"/>
                  <a:pt x="61695" y="66831"/>
                </a:cubicBezTo>
                <a:lnTo>
                  <a:pt x="61695" y="66831"/>
                </a:lnTo>
                <a:cubicBezTo>
                  <a:pt x="62077" y="66752"/>
                  <a:pt x="62463" y="66695"/>
                  <a:pt x="62859" y="66682"/>
                </a:cubicBezTo>
                <a:cubicBezTo>
                  <a:pt x="62985" y="66674"/>
                  <a:pt x="63112" y="66670"/>
                  <a:pt x="63239" y="66670"/>
                </a:cubicBezTo>
                <a:close/>
                <a:moveTo>
                  <a:pt x="37002" y="1"/>
                </a:moveTo>
                <a:cubicBezTo>
                  <a:pt x="34453" y="1"/>
                  <a:pt x="31908" y="1223"/>
                  <a:pt x="30518" y="3429"/>
                </a:cubicBezTo>
                <a:cubicBezTo>
                  <a:pt x="29667" y="4800"/>
                  <a:pt x="29263" y="6493"/>
                  <a:pt x="29504" y="8105"/>
                </a:cubicBezTo>
                <a:lnTo>
                  <a:pt x="29504" y="8105"/>
                </a:lnTo>
                <a:cubicBezTo>
                  <a:pt x="29450" y="8065"/>
                  <a:pt x="29392" y="8026"/>
                  <a:pt x="29332" y="7988"/>
                </a:cubicBezTo>
                <a:cubicBezTo>
                  <a:pt x="28778" y="7625"/>
                  <a:pt x="28146" y="7488"/>
                  <a:pt x="27502" y="7488"/>
                </a:cubicBezTo>
                <a:cubicBezTo>
                  <a:pt x="27015" y="7488"/>
                  <a:pt x="26521" y="7567"/>
                  <a:pt x="26049" y="7684"/>
                </a:cubicBezTo>
                <a:cubicBezTo>
                  <a:pt x="25472" y="7867"/>
                  <a:pt x="24894" y="8080"/>
                  <a:pt x="24347" y="8292"/>
                </a:cubicBezTo>
                <a:cubicBezTo>
                  <a:pt x="23739" y="8505"/>
                  <a:pt x="23162" y="8748"/>
                  <a:pt x="22615" y="9083"/>
                </a:cubicBezTo>
                <a:cubicBezTo>
                  <a:pt x="21642" y="9690"/>
                  <a:pt x="20882" y="10542"/>
                  <a:pt x="20730" y="11727"/>
                </a:cubicBezTo>
                <a:cubicBezTo>
                  <a:pt x="20609" y="12791"/>
                  <a:pt x="20913" y="13855"/>
                  <a:pt x="20852" y="14949"/>
                </a:cubicBezTo>
                <a:cubicBezTo>
                  <a:pt x="20830" y="15645"/>
                  <a:pt x="20637" y="16311"/>
                  <a:pt x="20484" y="16989"/>
                </a:cubicBezTo>
                <a:lnTo>
                  <a:pt x="20484" y="16989"/>
                </a:lnTo>
                <a:cubicBezTo>
                  <a:pt x="18602" y="15207"/>
                  <a:pt x="16378" y="13829"/>
                  <a:pt x="13952" y="12912"/>
                </a:cubicBezTo>
                <a:cubicBezTo>
                  <a:pt x="12706" y="12426"/>
                  <a:pt x="11429" y="12092"/>
                  <a:pt x="10152" y="11909"/>
                </a:cubicBezTo>
                <a:cubicBezTo>
                  <a:pt x="9484" y="11788"/>
                  <a:pt x="8815" y="11727"/>
                  <a:pt x="8116" y="11697"/>
                </a:cubicBezTo>
                <a:cubicBezTo>
                  <a:pt x="7447" y="11636"/>
                  <a:pt x="6748" y="11575"/>
                  <a:pt x="6140" y="11301"/>
                </a:cubicBezTo>
                <a:cubicBezTo>
                  <a:pt x="5624" y="11058"/>
                  <a:pt x="5168" y="10663"/>
                  <a:pt x="4924" y="10146"/>
                </a:cubicBezTo>
                <a:cubicBezTo>
                  <a:pt x="4681" y="9538"/>
                  <a:pt x="4955" y="8931"/>
                  <a:pt x="4803" y="8323"/>
                </a:cubicBezTo>
                <a:cubicBezTo>
                  <a:pt x="4727" y="7921"/>
                  <a:pt x="4403" y="7539"/>
                  <a:pt x="4001" y="7539"/>
                </a:cubicBezTo>
                <a:cubicBezTo>
                  <a:pt x="3916" y="7539"/>
                  <a:pt x="3829" y="7556"/>
                  <a:pt x="3739" y="7593"/>
                </a:cubicBezTo>
                <a:cubicBezTo>
                  <a:pt x="3222" y="7776"/>
                  <a:pt x="2888" y="8444"/>
                  <a:pt x="2645" y="8870"/>
                </a:cubicBezTo>
                <a:cubicBezTo>
                  <a:pt x="1277" y="11119"/>
                  <a:pt x="456" y="13672"/>
                  <a:pt x="213" y="16286"/>
                </a:cubicBezTo>
                <a:cubicBezTo>
                  <a:pt x="0" y="18718"/>
                  <a:pt x="183" y="21849"/>
                  <a:pt x="2462" y="23308"/>
                </a:cubicBezTo>
                <a:cubicBezTo>
                  <a:pt x="2664" y="23420"/>
                  <a:pt x="2866" y="23532"/>
                  <a:pt x="3080" y="23620"/>
                </a:cubicBezTo>
                <a:lnTo>
                  <a:pt x="3080" y="23620"/>
                </a:lnTo>
                <a:cubicBezTo>
                  <a:pt x="1927" y="24951"/>
                  <a:pt x="1522" y="26837"/>
                  <a:pt x="2098" y="28505"/>
                </a:cubicBezTo>
                <a:cubicBezTo>
                  <a:pt x="2402" y="29387"/>
                  <a:pt x="2918" y="30147"/>
                  <a:pt x="3617" y="30724"/>
                </a:cubicBezTo>
                <a:cubicBezTo>
                  <a:pt x="4316" y="31332"/>
                  <a:pt x="5228" y="31666"/>
                  <a:pt x="6049" y="32062"/>
                </a:cubicBezTo>
                <a:cubicBezTo>
                  <a:pt x="6839" y="32457"/>
                  <a:pt x="7660" y="32973"/>
                  <a:pt x="7812" y="33916"/>
                </a:cubicBezTo>
                <a:cubicBezTo>
                  <a:pt x="7873" y="34311"/>
                  <a:pt x="7873" y="34736"/>
                  <a:pt x="8055" y="35071"/>
                </a:cubicBezTo>
                <a:cubicBezTo>
                  <a:pt x="8238" y="35466"/>
                  <a:pt x="8572" y="35648"/>
                  <a:pt x="8967" y="35709"/>
                </a:cubicBezTo>
                <a:cubicBezTo>
                  <a:pt x="9423" y="35800"/>
                  <a:pt x="9849" y="35831"/>
                  <a:pt x="10092" y="36287"/>
                </a:cubicBezTo>
                <a:cubicBezTo>
                  <a:pt x="10304" y="36682"/>
                  <a:pt x="10365" y="37138"/>
                  <a:pt x="10456" y="37563"/>
                </a:cubicBezTo>
                <a:cubicBezTo>
                  <a:pt x="10669" y="38445"/>
                  <a:pt x="11156" y="39235"/>
                  <a:pt x="11824" y="39843"/>
                </a:cubicBezTo>
                <a:cubicBezTo>
                  <a:pt x="12596" y="40535"/>
                  <a:pt x="13587" y="40878"/>
                  <a:pt x="14583" y="40878"/>
                </a:cubicBezTo>
                <a:cubicBezTo>
                  <a:pt x="15475" y="40878"/>
                  <a:pt x="16371" y="40603"/>
                  <a:pt x="17116" y="40061"/>
                </a:cubicBezTo>
                <a:lnTo>
                  <a:pt x="17116" y="40061"/>
                </a:lnTo>
                <a:cubicBezTo>
                  <a:pt x="17141" y="40104"/>
                  <a:pt x="17168" y="40146"/>
                  <a:pt x="17197" y="40188"/>
                </a:cubicBezTo>
                <a:lnTo>
                  <a:pt x="17197" y="40188"/>
                </a:lnTo>
                <a:cubicBezTo>
                  <a:pt x="17199" y="40194"/>
                  <a:pt x="17201" y="40201"/>
                  <a:pt x="17204" y="40208"/>
                </a:cubicBezTo>
                <a:cubicBezTo>
                  <a:pt x="17216" y="40229"/>
                  <a:pt x="17227" y="40250"/>
                  <a:pt x="17239" y="40271"/>
                </a:cubicBezTo>
                <a:lnTo>
                  <a:pt x="17239" y="40271"/>
                </a:lnTo>
                <a:cubicBezTo>
                  <a:pt x="16728" y="40936"/>
                  <a:pt x="17031" y="41827"/>
                  <a:pt x="17569" y="42366"/>
                </a:cubicBezTo>
                <a:cubicBezTo>
                  <a:pt x="17860" y="42645"/>
                  <a:pt x="18209" y="42798"/>
                  <a:pt x="18579" y="42866"/>
                </a:cubicBezTo>
                <a:lnTo>
                  <a:pt x="18579" y="42866"/>
                </a:lnTo>
                <a:cubicBezTo>
                  <a:pt x="17969" y="43308"/>
                  <a:pt x="17577" y="44124"/>
                  <a:pt x="17599" y="44828"/>
                </a:cubicBezTo>
                <a:cubicBezTo>
                  <a:pt x="17630" y="45405"/>
                  <a:pt x="18025" y="45922"/>
                  <a:pt x="18511" y="46256"/>
                </a:cubicBezTo>
                <a:cubicBezTo>
                  <a:pt x="19119" y="46651"/>
                  <a:pt x="19849" y="46803"/>
                  <a:pt x="20548" y="46803"/>
                </a:cubicBezTo>
                <a:cubicBezTo>
                  <a:pt x="21368" y="46803"/>
                  <a:pt x="22159" y="46621"/>
                  <a:pt x="22919" y="46439"/>
                </a:cubicBezTo>
                <a:cubicBezTo>
                  <a:pt x="23648" y="46287"/>
                  <a:pt x="24378" y="46196"/>
                  <a:pt x="25138" y="46135"/>
                </a:cubicBezTo>
                <a:cubicBezTo>
                  <a:pt x="26475" y="45983"/>
                  <a:pt x="27904" y="45800"/>
                  <a:pt x="28998" y="44919"/>
                </a:cubicBezTo>
                <a:cubicBezTo>
                  <a:pt x="29575" y="44463"/>
                  <a:pt x="30092" y="43946"/>
                  <a:pt x="30670" y="43490"/>
                </a:cubicBezTo>
                <a:cubicBezTo>
                  <a:pt x="31197" y="43051"/>
                  <a:pt x="31809" y="42640"/>
                  <a:pt x="32506" y="42529"/>
                </a:cubicBezTo>
                <a:lnTo>
                  <a:pt x="32506" y="42529"/>
                </a:lnTo>
                <a:cubicBezTo>
                  <a:pt x="33280" y="43166"/>
                  <a:pt x="34039" y="43825"/>
                  <a:pt x="34784" y="44508"/>
                </a:cubicBezTo>
                <a:lnTo>
                  <a:pt x="34784" y="44508"/>
                </a:lnTo>
                <a:cubicBezTo>
                  <a:pt x="35572" y="45572"/>
                  <a:pt x="36707" y="46341"/>
                  <a:pt x="37904" y="46864"/>
                </a:cubicBezTo>
                <a:cubicBezTo>
                  <a:pt x="38372" y="47061"/>
                  <a:pt x="38854" y="47231"/>
                  <a:pt x="39345" y="47378"/>
                </a:cubicBezTo>
                <a:lnTo>
                  <a:pt x="39345" y="47378"/>
                </a:lnTo>
                <a:cubicBezTo>
                  <a:pt x="38992" y="47562"/>
                  <a:pt x="38632" y="47762"/>
                  <a:pt x="38420" y="48080"/>
                </a:cubicBezTo>
                <a:cubicBezTo>
                  <a:pt x="38238" y="48323"/>
                  <a:pt x="38147" y="48627"/>
                  <a:pt x="38147" y="48901"/>
                </a:cubicBezTo>
                <a:cubicBezTo>
                  <a:pt x="38161" y="49053"/>
                  <a:pt x="38212" y="49180"/>
                  <a:pt x="38282" y="49296"/>
                </a:cubicBezTo>
                <a:lnTo>
                  <a:pt x="38282" y="49296"/>
                </a:lnTo>
                <a:cubicBezTo>
                  <a:pt x="37346" y="49327"/>
                  <a:pt x="36621" y="49957"/>
                  <a:pt x="35867" y="50421"/>
                </a:cubicBezTo>
                <a:cubicBezTo>
                  <a:pt x="35442" y="50724"/>
                  <a:pt x="34955" y="50937"/>
                  <a:pt x="34439" y="50998"/>
                </a:cubicBezTo>
                <a:cubicBezTo>
                  <a:pt x="34347" y="51008"/>
                  <a:pt x="34255" y="51012"/>
                  <a:pt x="34163" y="51012"/>
                </a:cubicBezTo>
                <a:cubicBezTo>
                  <a:pt x="33677" y="51012"/>
                  <a:pt x="33192" y="50892"/>
                  <a:pt x="32706" y="50816"/>
                </a:cubicBezTo>
                <a:cubicBezTo>
                  <a:pt x="31756" y="50623"/>
                  <a:pt x="30787" y="50524"/>
                  <a:pt x="29817" y="50524"/>
                </a:cubicBezTo>
                <a:cubicBezTo>
                  <a:pt x="28645" y="50524"/>
                  <a:pt x="27470" y="50668"/>
                  <a:pt x="26323" y="50968"/>
                </a:cubicBezTo>
                <a:cubicBezTo>
                  <a:pt x="24226" y="51545"/>
                  <a:pt x="22250" y="52548"/>
                  <a:pt x="20609" y="53977"/>
                </a:cubicBezTo>
                <a:cubicBezTo>
                  <a:pt x="18572" y="55770"/>
                  <a:pt x="17083" y="58111"/>
                  <a:pt x="15867" y="60512"/>
                </a:cubicBezTo>
                <a:cubicBezTo>
                  <a:pt x="15229" y="61758"/>
                  <a:pt x="14651" y="63004"/>
                  <a:pt x="14104" y="64251"/>
                </a:cubicBezTo>
                <a:cubicBezTo>
                  <a:pt x="13618" y="65314"/>
                  <a:pt x="13131" y="66409"/>
                  <a:pt x="12766" y="67503"/>
                </a:cubicBezTo>
                <a:cubicBezTo>
                  <a:pt x="12037" y="69631"/>
                  <a:pt x="11703" y="71941"/>
                  <a:pt x="12432" y="74129"/>
                </a:cubicBezTo>
                <a:cubicBezTo>
                  <a:pt x="13162" y="76166"/>
                  <a:pt x="14712" y="77929"/>
                  <a:pt x="16688" y="78871"/>
                </a:cubicBezTo>
                <a:cubicBezTo>
                  <a:pt x="17367" y="79199"/>
                  <a:pt x="18155" y="79418"/>
                  <a:pt x="18939" y="79418"/>
                </a:cubicBezTo>
                <a:cubicBezTo>
                  <a:pt x="19173" y="79418"/>
                  <a:pt x="19406" y="79399"/>
                  <a:pt x="19636" y="79357"/>
                </a:cubicBezTo>
                <a:cubicBezTo>
                  <a:pt x="20092" y="79266"/>
                  <a:pt x="20548" y="79084"/>
                  <a:pt x="20943" y="78810"/>
                </a:cubicBezTo>
                <a:cubicBezTo>
                  <a:pt x="21460" y="78415"/>
                  <a:pt x="21733" y="77807"/>
                  <a:pt x="22128" y="77290"/>
                </a:cubicBezTo>
                <a:cubicBezTo>
                  <a:pt x="23496" y="75436"/>
                  <a:pt x="26049" y="75193"/>
                  <a:pt x="28086" y="74463"/>
                </a:cubicBezTo>
                <a:cubicBezTo>
                  <a:pt x="30244" y="73673"/>
                  <a:pt x="32189" y="72184"/>
                  <a:pt x="33618" y="70390"/>
                </a:cubicBezTo>
                <a:cubicBezTo>
                  <a:pt x="33894" y="70045"/>
                  <a:pt x="34153" y="69700"/>
                  <a:pt x="34381" y="69342"/>
                </a:cubicBezTo>
                <a:lnTo>
                  <a:pt x="34381" y="69342"/>
                </a:lnTo>
                <a:cubicBezTo>
                  <a:pt x="34399" y="69428"/>
                  <a:pt x="34419" y="69514"/>
                  <a:pt x="34439" y="69600"/>
                </a:cubicBezTo>
                <a:cubicBezTo>
                  <a:pt x="35047" y="72275"/>
                  <a:pt x="36323" y="74767"/>
                  <a:pt x="38086" y="76834"/>
                </a:cubicBezTo>
                <a:cubicBezTo>
                  <a:pt x="40123" y="79236"/>
                  <a:pt x="42767" y="81029"/>
                  <a:pt x="45685" y="82184"/>
                </a:cubicBezTo>
                <a:cubicBezTo>
                  <a:pt x="47114" y="82731"/>
                  <a:pt x="48633" y="83217"/>
                  <a:pt x="50153" y="83369"/>
                </a:cubicBezTo>
                <a:cubicBezTo>
                  <a:pt x="50385" y="83395"/>
                  <a:pt x="50619" y="83408"/>
                  <a:pt x="50853" y="83408"/>
                </a:cubicBezTo>
                <a:cubicBezTo>
                  <a:pt x="52030" y="83408"/>
                  <a:pt x="53197" y="83066"/>
                  <a:pt x="53983" y="82154"/>
                </a:cubicBezTo>
                <a:cubicBezTo>
                  <a:pt x="54134" y="82003"/>
                  <a:pt x="54250" y="81828"/>
                  <a:pt x="54345" y="81645"/>
                </a:cubicBezTo>
                <a:lnTo>
                  <a:pt x="54345" y="81645"/>
                </a:lnTo>
                <a:cubicBezTo>
                  <a:pt x="55590" y="84021"/>
                  <a:pt x="56810" y="86370"/>
                  <a:pt x="58086" y="88719"/>
                </a:cubicBezTo>
                <a:cubicBezTo>
                  <a:pt x="58664" y="89874"/>
                  <a:pt x="59242" y="91029"/>
                  <a:pt x="60001" y="92062"/>
                </a:cubicBezTo>
                <a:cubicBezTo>
                  <a:pt x="60701" y="93066"/>
                  <a:pt x="61552" y="93917"/>
                  <a:pt x="62463" y="94707"/>
                </a:cubicBezTo>
                <a:cubicBezTo>
                  <a:pt x="66415" y="98111"/>
                  <a:pt x="71461" y="99722"/>
                  <a:pt x="76050" y="102032"/>
                </a:cubicBezTo>
                <a:cubicBezTo>
                  <a:pt x="78725" y="103430"/>
                  <a:pt x="81339" y="105102"/>
                  <a:pt x="83254" y="107503"/>
                </a:cubicBezTo>
                <a:cubicBezTo>
                  <a:pt x="83281" y="107543"/>
                  <a:pt x="83330" y="107566"/>
                  <a:pt x="83383" y="107566"/>
                </a:cubicBezTo>
                <a:cubicBezTo>
                  <a:pt x="83451" y="107566"/>
                  <a:pt x="83524" y="107528"/>
                  <a:pt x="83558" y="107443"/>
                </a:cubicBezTo>
                <a:cubicBezTo>
                  <a:pt x="84744" y="103856"/>
                  <a:pt x="85321" y="100087"/>
                  <a:pt x="85321" y="96318"/>
                </a:cubicBezTo>
                <a:cubicBezTo>
                  <a:pt x="85320" y="96200"/>
                  <a:pt x="85319" y="96083"/>
                  <a:pt x="85316" y="95965"/>
                </a:cubicBezTo>
                <a:lnTo>
                  <a:pt x="85316" y="95965"/>
                </a:lnTo>
                <a:cubicBezTo>
                  <a:pt x="88739" y="96655"/>
                  <a:pt x="92237" y="97015"/>
                  <a:pt x="95733" y="97015"/>
                </a:cubicBezTo>
                <a:cubicBezTo>
                  <a:pt x="96549" y="97015"/>
                  <a:pt x="97364" y="96996"/>
                  <a:pt x="98178" y="96956"/>
                </a:cubicBezTo>
                <a:cubicBezTo>
                  <a:pt x="99394" y="96895"/>
                  <a:pt x="100640" y="96804"/>
                  <a:pt x="101856" y="96652"/>
                </a:cubicBezTo>
                <a:cubicBezTo>
                  <a:pt x="101937" y="96652"/>
                  <a:pt x="101978" y="96612"/>
                  <a:pt x="101996" y="96549"/>
                </a:cubicBezTo>
                <a:lnTo>
                  <a:pt x="101996" y="96549"/>
                </a:lnTo>
                <a:cubicBezTo>
                  <a:pt x="102018" y="96508"/>
                  <a:pt x="102025" y="96461"/>
                  <a:pt x="102007" y="96418"/>
                </a:cubicBezTo>
                <a:lnTo>
                  <a:pt x="102007" y="96418"/>
                </a:lnTo>
                <a:cubicBezTo>
                  <a:pt x="101911" y="94116"/>
                  <a:pt x="100941" y="91965"/>
                  <a:pt x="99729" y="90026"/>
                </a:cubicBezTo>
                <a:cubicBezTo>
                  <a:pt x="98391" y="87898"/>
                  <a:pt x="96719" y="85923"/>
                  <a:pt x="94956" y="84129"/>
                </a:cubicBezTo>
                <a:cubicBezTo>
                  <a:pt x="91339" y="80360"/>
                  <a:pt x="87054" y="77229"/>
                  <a:pt x="82373" y="74859"/>
                </a:cubicBezTo>
                <a:cubicBezTo>
                  <a:pt x="81446" y="74390"/>
                  <a:pt x="80504" y="73951"/>
                  <a:pt x="79547" y="73545"/>
                </a:cubicBezTo>
                <a:lnTo>
                  <a:pt x="79547" y="73545"/>
                </a:lnTo>
                <a:cubicBezTo>
                  <a:pt x="80425" y="73889"/>
                  <a:pt x="81329" y="74175"/>
                  <a:pt x="82251" y="74403"/>
                </a:cubicBezTo>
                <a:cubicBezTo>
                  <a:pt x="84865" y="75041"/>
                  <a:pt x="87601" y="75284"/>
                  <a:pt x="90306" y="75284"/>
                </a:cubicBezTo>
                <a:cubicBezTo>
                  <a:pt x="93102" y="75254"/>
                  <a:pt x="95929" y="74980"/>
                  <a:pt x="98695" y="74615"/>
                </a:cubicBezTo>
                <a:cubicBezTo>
                  <a:pt x="101674" y="74251"/>
                  <a:pt x="104622" y="73764"/>
                  <a:pt x="107571" y="73430"/>
                </a:cubicBezTo>
                <a:cubicBezTo>
                  <a:pt x="107898" y="73376"/>
                  <a:pt x="108225" y="73345"/>
                  <a:pt x="108551" y="73296"/>
                </a:cubicBezTo>
                <a:lnTo>
                  <a:pt x="108551" y="73296"/>
                </a:lnTo>
                <a:cubicBezTo>
                  <a:pt x="108579" y="73300"/>
                  <a:pt x="108607" y="73304"/>
                  <a:pt x="108635" y="73308"/>
                </a:cubicBezTo>
                <a:cubicBezTo>
                  <a:pt x="108643" y="73310"/>
                  <a:pt x="108651" y="73310"/>
                  <a:pt x="108659" y="73310"/>
                </a:cubicBezTo>
                <a:cubicBezTo>
                  <a:pt x="108773" y="73310"/>
                  <a:pt x="108836" y="73193"/>
                  <a:pt x="108820" y="73090"/>
                </a:cubicBezTo>
                <a:lnTo>
                  <a:pt x="108820" y="73090"/>
                </a:lnTo>
                <a:cubicBezTo>
                  <a:pt x="108816" y="73046"/>
                  <a:pt x="108796" y="73004"/>
                  <a:pt x="108756" y="72974"/>
                </a:cubicBezTo>
                <a:cubicBezTo>
                  <a:pt x="106446" y="71485"/>
                  <a:pt x="104136" y="70026"/>
                  <a:pt x="101765" y="68658"/>
                </a:cubicBezTo>
                <a:cubicBezTo>
                  <a:pt x="99394" y="67290"/>
                  <a:pt x="96993" y="66044"/>
                  <a:pt x="94470" y="65041"/>
                </a:cubicBezTo>
                <a:cubicBezTo>
                  <a:pt x="91978" y="64038"/>
                  <a:pt x="89394" y="63278"/>
                  <a:pt x="86750" y="62883"/>
                </a:cubicBezTo>
                <a:cubicBezTo>
                  <a:pt x="85325" y="62661"/>
                  <a:pt x="83883" y="62563"/>
                  <a:pt x="82446" y="62563"/>
                </a:cubicBezTo>
                <a:cubicBezTo>
                  <a:pt x="81125" y="62563"/>
                  <a:pt x="79808" y="62646"/>
                  <a:pt x="78512" y="62792"/>
                </a:cubicBezTo>
                <a:cubicBezTo>
                  <a:pt x="75981" y="63079"/>
                  <a:pt x="73423" y="63612"/>
                  <a:pt x="71044" y="64569"/>
                </a:cubicBezTo>
                <a:lnTo>
                  <a:pt x="71044" y="64569"/>
                </a:lnTo>
                <a:cubicBezTo>
                  <a:pt x="71472" y="64178"/>
                  <a:pt x="71882" y="63764"/>
                  <a:pt x="72281" y="63339"/>
                </a:cubicBezTo>
                <a:cubicBezTo>
                  <a:pt x="74470" y="61029"/>
                  <a:pt x="76172" y="58293"/>
                  <a:pt x="77327" y="55314"/>
                </a:cubicBezTo>
                <a:cubicBezTo>
                  <a:pt x="77965" y="53642"/>
                  <a:pt x="78421" y="51910"/>
                  <a:pt x="78695" y="50147"/>
                </a:cubicBezTo>
                <a:cubicBezTo>
                  <a:pt x="78696" y="50140"/>
                  <a:pt x="78696" y="50133"/>
                  <a:pt x="78696" y="50127"/>
                </a:cubicBezTo>
                <a:lnTo>
                  <a:pt x="78696" y="50127"/>
                </a:lnTo>
                <a:cubicBezTo>
                  <a:pt x="78816" y="50094"/>
                  <a:pt x="78936" y="50056"/>
                  <a:pt x="79060" y="50025"/>
                </a:cubicBezTo>
                <a:cubicBezTo>
                  <a:pt x="79242" y="49965"/>
                  <a:pt x="79394" y="49934"/>
                  <a:pt x="79576" y="49934"/>
                </a:cubicBezTo>
                <a:cubicBezTo>
                  <a:pt x="79724" y="49953"/>
                  <a:pt x="79871" y="50005"/>
                  <a:pt x="80012" y="50063"/>
                </a:cubicBezTo>
                <a:lnTo>
                  <a:pt x="80012" y="50063"/>
                </a:lnTo>
                <a:cubicBezTo>
                  <a:pt x="80384" y="50664"/>
                  <a:pt x="81031" y="51064"/>
                  <a:pt x="81734" y="51211"/>
                </a:cubicBezTo>
                <a:cubicBezTo>
                  <a:pt x="81954" y="51272"/>
                  <a:pt x="82170" y="51301"/>
                  <a:pt x="82384" y="51301"/>
                </a:cubicBezTo>
                <a:cubicBezTo>
                  <a:pt x="82910" y="51301"/>
                  <a:pt x="83417" y="51127"/>
                  <a:pt x="83892" y="50846"/>
                </a:cubicBezTo>
                <a:cubicBezTo>
                  <a:pt x="85321" y="49995"/>
                  <a:pt x="86142" y="48354"/>
                  <a:pt x="86081" y="46743"/>
                </a:cubicBezTo>
                <a:cubicBezTo>
                  <a:pt x="86001" y="45270"/>
                  <a:pt x="85260" y="43892"/>
                  <a:pt x="84171" y="42920"/>
                </a:cubicBezTo>
                <a:lnTo>
                  <a:pt x="84171" y="42920"/>
                </a:lnTo>
                <a:cubicBezTo>
                  <a:pt x="85970" y="41273"/>
                  <a:pt x="87507" y="39338"/>
                  <a:pt x="88695" y="37229"/>
                </a:cubicBezTo>
                <a:cubicBezTo>
                  <a:pt x="88999" y="36712"/>
                  <a:pt x="89272" y="36165"/>
                  <a:pt x="89546" y="35618"/>
                </a:cubicBezTo>
                <a:cubicBezTo>
                  <a:pt x="89759" y="35162"/>
                  <a:pt x="90063" y="34645"/>
                  <a:pt x="90093" y="34098"/>
                </a:cubicBezTo>
                <a:cubicBezTo>
                  <a:pt x="90093" y="33612"/>
                  <a:pt x="89789" y="33277"/>
                  <a:pt x="89424" y="32973"/>
                </a:cubicBezTo>
                <a:cubicBezTo>
                  <a:pt x="88969" y="32609"/>
                  <a:pt x="88482" y="32244"/>
                  <a:pt x="88026" y="31879"/>
                </a:cubicBezTo>
                <a:cubicBezTo>
                  <a:pt x="84166" y="29052"/>
                  <a:pt x="79789" y="26864"/>
                  <a:pt x="75199" y="25527"/>
                </a:cubicBezTo>
                <a:cubicBezTo>
                  <a:pt x="73831" y="25122"/>
                  <a:pt x="72401" y="24815"/>
                  <a:pt x="70981" y="24815"/>
                </a:cubicBezTo>
                <a:cubicBezTo>
                  <a:pt x="70278" y="24815"/>
                  <a:pt x="69578" y="24890"/>
                  <a:pt x="68888" y="25065"/>
                </a:cubicBezTo>
                <a:lnTo>
                  <a:pt x="68888" y="25065"/>
                </a:lnTo>
                <a:cubicBezTo>
                  <a:pt x="68986" y="24916"/>
                  <a:pt x="69084" y="24766"/>
                  <a:pt x="69181" y="24615"/>
                </a:cubicBezTo>
                <a:cubicBezTo>
                  <a:pt x="69212" y="24561"/>
                  <a:pt x="69215" y="24507"/>
                  <a:pt x="69201" y="24460"/>
                </a:cubicBezTo>
                <a:lnTo>
                  <a:pt x="69201" y="24460"/>
                </a:lnTo>
                <a:cubicBezTo>
                  <a:pt x="69319" y="24299"/>
                  <a:pt x="69370" y="24105"/>
                  <a:pt x="69349" y="23915"/>
                </a:cubicBezTo>
                <a:lnTo>
                  <a:pt x="69349" y="23915"/>
                </a:lnTo>
                <a:cubicBezTo>
                  <a:pt x="69461" y="23973"/>
                  <a:pt x="69583" y="24007"/>
                  <a:pt x="69698" y="24007"/>
                </a:cubicBezTo>
                <a:cubicBezTo>
                  <a:pt x="69941" y="24007"/>
                  <a:pt x="70184" y="23885"/>
                  <a:pt x="70245" y="23642"/>
                </a:cubicBezTo>
                <a:cubicBezTo>
                  <a:pt x="70336" y="23399"/>
                  <a:pt x="70245" y="23125"/>
                  <a:pt x="70032" y="22973"/>
                </a:cubicBezTo>
                <a:cubicBezTo>
                  <a:pt x="69941" y="22864"/>
                  <a:pt x="69806" y="22809"/>
                  <a:pt x="69667" y="22809"/>
                </a:cubicBezTo>
                <a:cubicBezTo>
                  <a:pt x="69574" y="22809"/>
                  <a:pt x="69479" y="22834"/>
                  <a:pt x="69394" y="22882"/>
                </a:cubicBezTo>
                <a:cubicBezTo>
                  <a:pt x="69234" y="22953"/>
                  <a:pt x="69115" y="23076"/>
                  <a:pt x="69051" y="23221"/>
                </a:cubicBezTo>
                <a:lnTo>
                  <a:pt x="69051" y="23221"/>
                </a:lnTo>
                <a:cubicBezTo>
                  <a:pt x="68827" y="22790"/>
                  <a:pt x="68887" y="22294"/>
                  <a:pt x="68999" y="21849"/>
                </a:cubicBezTo>
                <a:cubicBezTo>
                  <a:pt x="69179" y="21307"/>
                  <a:pt x="69390" y="20765"/>
                  <a:pt x="69601" y="20222"/>
                </a:cubicBezTo>
                <a:lnTo>
                  <a:pt x="69601" y="20222"/>
                </a:lnTo>
                <a:cubicBezTo>
                  <a:pt x="69993" y="20377"/>
                  <a:pt x="70395" y="20444"/>
                  <a:pt x="70799" y="20444"/>
                </a:cubicBezTo>
                <a:cubicBezTo>
                  <a:pt x="72221" y="20444"/>
                  <a:pt x="73666" y="19618"/>
                  <a:pt x="74835" y="18931"/>
                </a:cubicBezTo>
                <a:cubicBezTo>
                  <a:pt x="75929" y="18292"/>
                  <a:pt x="76962" y="17624"/>
                  <a:pt x="77996" y="16925"/>
                </a:cubicBezTo>
                <a:cubicBezTo>
                  <a:pt x="79029" y="16226"/>
                  <a:pt x="80063" y="15496"/>
                  <a:pt x="81005" y="14675"/>
                </a:cubicBezTo>
                <a:cubicBezTo>
                  <a:pt x="81491" y="14280"/>
                  <a:pt x="81917" y="13824"/>
                  <a:pt x="82312" y="13338"/>
                </a:cubicBezTo>
                <a:cubicBezTo>
                  <a:pt x="82646" y="12912"/>
                  <a:pt x="83011" y="12426"/>
                  <a:pt x="83193" y="11879"/>
                </a:cubicBezTo>
                <a:cubicBezTo>
                  <a:pt x="83315" y="11514"/>
                  <a:pt x="83376" y="11058"/>
                  <a:pt x="83193" y="10694"/>
                </a:cubicBezTo>
                <a:cubicBezTo>
                  <a:pt x="82965" y="10314"/>
                  <a:pt x="82590" y="10229"/>
                  <a:pt x="82207" y="10229"/>
                </a:cubicBezTo>
                <a:cubicBezTo>
                  <a:pt x="82130" y="10229"/>
                  <a:pt x="82053" y="10233"/>
                  <a:pt x="81978" y="10238"/>
                </a:cubicBezTo>
                <a:cubicBezTo>
                  <a:pt x="81949" y="10240"/>
                  <a:pt x="81921" y="10242"/>
                  <a:pt x="81893" y="10244"/>
                </a:cubicBezTo>
                <a:lnTo>
                  <a:pt x="81893" y="10244"/>
                </a:lnTo>
                <a:cubicBezTo>
                  <a:pt x="81915" y="7209"/>
                  <a:pt x="80320" y="4295"/>
                  <a:pt x="77692" y="2730"/>
                </a:cubicBezTo>
                <a:cubicBezTo>
                  <a:pt x="76901" y="2244"/>
                  <a:pt x="76020" y="1879"/>
                  <a:pt x="75108" y="1666"/>
                </a:cubicBezTo>
                <a:cubicBezTo>
                  <a:pt x="75089" y="1661"/>
                  <a:pt x="75072" y="1659"/>
                  <a:pt x="75056" y="1659"/>
                </a:cubicBezTo>
                <a:cubicBezTo>
                  <a:pt x="75040" y="1659"/>
                  <a:pt x="75026" y="1661"/>
                  <a:pt x="75012" y="1665"/>
                </a:cubicBezTo>
                <a:lnTo>
                  <a:pt x="75012" y="1665"/>
                </a:lnTo>
                <a:cubicBezTo>
                  <a:pt x="74976" y="1633"/>
                  <a:pt x="74937" y="1603"/>
                  <a:pt x="74895" y="1575"/>
                </a:cubicBezTo>
                <a:cubicBezTo>
                  <a:pt x="74707" y="1473"/>
                  <a:pt x="74490" y="1434"/>
                  <a:pt x="74269" y="1434"/>
                </a:cubicBezTo>
                <a:cubicBezTo>
                  <a:pt x="74027" y="1434"/>
                  <a:pt x="73780" y="1481"/>
                  <a:pt x="73558" y="1544"/>
                </a:cubicBezTo>
                <a:cubicBezTo>
                  <a:pt x="71734" y="2061"/>
                  <a:pt x="70579" y="3763"/>
                  <a:pt x="69637" y="5283"/>
                </a:cubicBezTo>
                <a:cubicBezTo>
                  <a:pt x="68218" y="7517"/>
                  <a:pt x="66949" y="9841"/>
                  <a:pt x="65800" y="12195"/>
                </a:cubicBezTo>
                <a:lnTo>
                  <a:pt x="65800" y="12195"/>
                </a:lnTo>
                <a:cubicBezTo>
                  <a:pt x="65340" y="11888"/>
                  <a:pt x="64860" y="11614"/>
                  <a:pt x="64348" y="11393"/>
                </a:cubicBezTo>
                <a:cubicBezTo>
                  <a:pt x="63603" y="11061"/>
                  <a:pt x="62759" y="10843"/>
                  <a:pt x="61922" y="10843"/>
                </a:cubicBezTo>
                <a:cubicBezTo>
                  <a:pt x="61530" y="10843"/>
                  <a:pt x="61139" y="10891"/>
                  <a:pt x="60761" y="10997"/>
                </a:cubicBezTo>
                <a:cubicBezTo>
                  <a:pt x="59485" y="11332"/>
                  <a:pt x="58573" y="12304"/>
                  <a:pt x="58026" y="13460"/>
                </a:cubicBezTo>
                <a:cubicBezTo>
                  <a:pt x="57479" y="14615"/>
                  <a:pt x="57235" y="15891"/>
                  <a:pt x="57053" y="17137"/>
                </a:cubicBezTo>
                <a:cubicBezTo>
                  <a:pt x="56871" y="18140"/>
                  <a:pt x="56779" y="19143"/>
                  <a:pt x="56779" y="20147"/>
                </a:cubicBezTo>
                <a:cubicBezTo>
                  <a:pt x="56780" y="20164"/>
                  <a:pt x="56780" y="20181"/>
                  <a:pt x="56780" y="20199"/>
                </a:cubicBezTo>
                <a:lnTo>
                  <a:pt x="56780" y="20199"/>
                </a:lnTo>
                <a:cubicBezTo>
                  <a:pt x="56067" y="19748"/>
                  <a:pt x="56007" y="18691"/>
                  <a:pt x="55898" y="17928"/>
                </a:cubicBezTo>
                <a:cubicBezTo>
                  <a:pt x="55807" y="17107"/>
                  <a:pt x="55655" y="16226"/>
                  <a:pt x="54956" y="15678"/>
                </a:cubicBezTo>
                <a:cubicBezTo>
                  <a:pt x="54613" y="15404"/>
                  <a:pt x="54183" y="15294"/>
                  <a:pt x="53747" y="15294"/>
                </a:cubicBezTo>
                <a:cubicBezTo>
                  <a:pt x="53411" y="15294"/>
                  <a:pt x="53072" y="15360"/>
                  <a:pt x="52767" y="15466"/>
                </a:cubicBezTo>
                <a:cubicBezTo>
                  <a:pt x="51947" y="15800"/>
                  <a:pt x="51369" y="16469"/>
                  <a:pt x="51065" y="17289"/>
                </a:cubicBezTo>
                <a:cubicBezTo>
                  <a:pt x="50761" y="18140"/>
                  <a:pt x="50731" y="19113"/>
                  <a:pt x="50822" y="20025"/>
                </a:cubicBezTo>
                <a:cubicBezTo>
                  <a:pt x="50913" y="20876"/>
                  <a:pt x="51095" y="21758"/>
                  <a:pt x="51369" y="22578"/>
                </a:cubicBezTo>
                <a:cubicBezTo>
                  <a:pt x="51373" y="22591"/>
                  <a:pt x="51377" y="22604"/>
                  <a:pt x="51381" y="22617"/>
                </a:cubicBezTo>
                <a:lnTo>
                  <a:pt x="51381" y="22617"/>
                </a:lnTo>
                <a:cubicBezTo>
                  <a:pt x="51113" y="22442"/>
                  <a:pt x="50789" y="22337"/>
                  <a:pt x="50457" y="22274"/>
                </a:cubicBezTo>
                <a:cubicBezTo>
                  <a:pt x="50317" y="22256"/>
                  <a:pt x="50178" y="22249"/>
                  <a:pt x="50038" y="22249"/>
                </a:cubicBezTo>
                <a:cubicBezTo>
                  <a:pt x="49478" y="22249"/>
                  <a:pt x="48919" y="22365"/>
                  <a:pt x="48360" y="22365"/>
                </a:cubicBezTo>
                <a:cubicBezTo>
                  <a:pt x="47995" y="22335"/>
                  <a:pt x="47661" y="22274"/>
                  <a:pt x="47326" y="22122"/>
                </a:cubicBezTo>
                <a:cubicBezTo>
                  <a:pt x="46992" y="21940"/>
                  <a:pt x="46688" y="21727"/>
                  <a:pt x="46323" y="21575"/>
                </a:cubicBezTo>
                <a:cubicBezTo>
                  <a:pt x="45959" y="21393"/>
                  <a:pt x="45586" y="21346"/>
                  <a:pt x="45209" y="21346"/>
                </a:cubicBezTo>
                <a:cubicBezTo>
                  <a:pt x="44893" y="21346"/>
                  <a:pt x="44575" y="21379"/>
                  <a:pt x="44256" y="21393"/>
                </a:cubicBezTo>
                <a:cubicBezTo>
                  <a:pt x="44242" y="21393"/>
                  <a:pt x="44227" y="21394"/>
                  <a:pt x="44212" y="21394"/>
                </a:cubicBezTo>
                <a:cubicBezTo>
                  <a:pt x="43638" y="21394"/>
                  <a:pt x="43217" y="20922"/>
                  <a:pt x="42887" y="20473"/>
                </a:cubicBezTo>
                <a:lnTo>
                  <a:pt x="42887" y="20473"/>
                </a:lnTo>
                <a:cubicBezTo>
                  <a:pt x="42897" y="20477"/>
                  <a:pt x="42908" y="20479"/>
                  <a:pt x="42919" y="20481"/>
                </a:cubicBezTo>
                <a:cubicBezTo>
                  <a:pt x="43431" y="20599"/>
                  <a:pt x="43948" y="20656"/>
                  <a:pt x="44462" y="20656"/>
                </a:cubicBezTo>
                <a:cubicBezTo>
                  <a:pt x="46330" y="20656"/>
                  <a:pt x="48156" y="19901"/>
                  <a:pt x="49515" y="18566"/>
                </a:cubicBezTo>
                <a:cubicBezTo>
                  <a:pt x="51247" y="16925"/>
                  <a:pt x="52281" y="14615"/>
                  <a:pt x="52676" y="12274"/>
                </a:cubicBezTo>
                <a:cubicBezTo>
                  <a:pt x="53041" y="10086"/>
                  <a:pt x="52767" y="7532"/>
                  <a:pt x="50731" y="6256"/>
                </a:cubicBezTo>
                <a:cubicBezTo>
                  <a:pt x="49872" y="5726"/>
                  <a:pt x="48879" y="5466"/>
                  <a:pt x="47890" y="5466"/>
                </a:cubicBezTo>
                <a:cubicBezTo>
                  <a:pt x="46779" y="5466"/>
                  <a:pt x="45674" y="5795"/>
                  <a:pt x="44773" y="6438"/>
                </a:cubicBezTo>
                <a:cubicBezTo>
                  <a:pt x="44527" y="6608"/>
                  <a:pt x="44293" y="6796"/>
                  <a:pt x="44070" y="6998"/>
                </a:cubicBezTo>
                <a:lnTo>
                  <a:pt x="44070" y="6998"/>
                </a:lnTo>
                <a:cubicBezTo>
                  <a:pt x="44163" y="5668"/>
                  <a:pt x="43606" y="4279"/>
                  <a:pt x="42949" y="3186"/>
                </a:cubicBezTo>
                <a:cubicBezTo>
                  <a:pt x="42068" y="1696"/>
                  <a:pt x="40670" y="724"/>
                  <a:pt x="39028" y="268"/>
                </a:cubicBezTo>
                <a:cubicBezTo>
                  <a:pt x="38367" y="88"/>
                  <a:pt x="37685" y="1"/>
                  <a:pt x="37002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0" name="Google Shape;1000;p16"/>
          <p:cNvSpPr/>
          <p:nvPr/>
        </p:nvSpPr>
        <p:spPr>
          <a:xfrm rot="-8999985">
            <a:off x="7494665" y="-343378"/>
            <a:ext cx="2317773" cy="1693431"/>
          </a:xfrm>
          <a:custGeom>
            <a:avLst/>
            <a:gdLst/>
            <a:ahLst/>
            <a:cxnLst/>
            <a:rect l="l" t="t" r="r" b="b"/>
            <a:pathLst>
              <a:path w="48847" h="35689" extrusionOk="0">
                <a:moveTo>
                  <a:pt x="36685" y="1546"/>
                </a:moveTo>
                <a:cubicBezTo>
                  <a:pt x="36856" y="1546"/>
                  <a:pt x="37023" y="1584"/>
                  <a:pt x="37175" y="1675"/>
                </a:cubicBezTo>
                <a:cubicBezTo>
                  <a:pt x="37540" y="1887"/>
                  <a:pt x="37783" y="2283"/>
                  <a:pt x="37996" y="2647"/>
                </a:cubicBezTo>
                <a:cubicBezTo>
                  <a:pt x="38330" y="3255"/>
                  <a:pt x="38664" y="3863"/>
                  <a:pt x="38451" y="4593"/>
                </a:cubicBezTo>
                <a:cubicBezTo>
                  <a:pt x="38330" y="5079"/>
                  <a:pt x="38056" y="5505"/>
                  <a:pt x="37783" y="5930"/>
                </a:cubicBezTo>
                <a:cubicBezTo>
                  <a:pt x="37631" y="5505"/>
                  <a:pt x="37448" y="5079"/>
                  <a:pt x="37175" y="4714"/>
                </a:cubicBezTo>
                <a:cubicBezTo>
                  <a:pt x="36810" y="4258"/>
                  <a:pt x="36354" y="3985"/>
                  <a:pt x="35837" y="3772"/>
                </a:cubicBezTo>
                <a:cubicBezTo>
                  <a:pt x="35290" y="3529"/>
                  <a:pt x="34652" y="3346"/>
                  <a:pt x="34287" y="2799"/>
                </a:cubicBezTo>
                <a:cubicBezTo>
                  <a:pt x="34257" y="2739"/>
                  <a:pt x="34196" y="2647"/>
                  <a:pt x="34166" y="2587"/>
                </a:cubicBezTo>
                <a:cubicBezTo>
                  <a:pt x="34804" y="2222"/>
                  <a:pt x="35473" y="1857"/>
                  <a:pt x="36172" y="1644"/>
                </a:cubicBezTo>
                <a:cubicBezTo>
                  <a:pt x="36339" y="1584"/>
                  <a:pt x="36514" y="1546"/>
                  <a:pt x="36685" y="1546"/>
                </a:cubicBezTo>
                <a:close/>
                <a:moveTo>
                  <a:pt x="5971" y="2705"/>
                </a:moveTo>
                <a:cubicBezTo>
                  <a:pt x="6426" y="2705"/>
                  <a:pt x="6871" y="2861"/>
                  <a:pt x="7235" y="3225"/>
                </a:cubicBezTo>
                <a:cubicBezTo>
                  <a:pt x="7721" y="3711"/>
                  <a:pt x="7965" y="4319"/>
                  <a:pt x="8481" y="4745"/>
                </a:cubicBezTo>
                <a:cubicBezTo>
                  <a:pt x="8785" y="4988"/>
                  <a:pt x="9150" y="5201"/>
                  <a:pt x="9515" y="5322"/>
                </a:cubicBezTo>
                <a:cubicBezTo>
                  <a:pt x="8876" y="5778"/>
                  <a:pt x="8573" y="6568"/>
                  <a:pt x="8512" y="7359"/>
                </a:cubicBezTo>
                <a:cubicBezTo>
                  <a:pt x="8299" y="9122"/>
                  <a:pt x="8876" y="10976"/>
                  <a:pt x="9758" y="12496"/>
                </a:cubicBezTo>
                <a:cubicBezTo>
                  <a:pt x="9180" y="12708"/>
                  <a:pt x="8573" y="12951"/>
                  <a:pt x="8025" y="13255"/>
                </a:cubicBezTo>
                <a:lnTo>
                  <a:pt x="7995" y="13255"/>
                </a:lnTo>
                <a:cubicBezTo>
                  <a:pt x="7205" y="13103"/>
                  <a:pt x="6445" y="12982"/>
                  <a:pt x="5655" y="12830"/>
                </a:cubicBezTo>
                <a:cubicBezTo>
                  <a:pt x="3709" y="11523"/>
                  <a:pt x="2493" y="9243"/>
                  <a:pt x="2737" y="6872"/>
                </a:cubicBezTo>
                <a:cubicBezTo>
                  <a:pt x="2858" y="5687"/>
                  <a:pt x="3284" y="4471"/>
                  <a:pt x="4104" y="3590"/>
                </a:cubicBezTo>
                <a:cubicBezTo>
                  <a:pt x="4579" y="3060"/>
                  <a:pt x="5285" y="2705"/>
                  <a:pt x="5971" y="2705"/>
                </a:cubicBezTo>
                <a:close/>
                <a:moveTo>
                  <a:pt x="44204" y="7211"/>
                </a:moveTo>
                <a:cubicBezTo>
                  <a:pt x="44825" y="7211"/>
                  <a:pt x="45426" y="7372"/>
                  <a:pt x="45929" y="7784"/>
                </a:cubicBezTo>
                <a:cubicBezTo>
                  <a:pt x="46172" y="7967"/>
                  <a:pt x="46385" y="8210"/>
                  <a:pt x="46537" y="8453"/>
                </a:cubicBezTo>
                <a:cubicBezTo>
                  <a:pt x="45916" y="7987"/>
                  <a:pt x="45141" y="7764"/>
                  <a:pt x="44343" y="7764"/>
                </a:cubicBezTo>
                <a:cubicBezTo>
                  <a:pt x="44203" y="7764"/>
                  <a:pt x="44063" y="7771"/>
                  <a:pt x="43923" y="7784"/>
                </a:cubicBezTo>
                <a:cubicBezTo>
                  <a:pt x="42616" y="7936"/>
                  <a:pt x="41491" y="8666"/>
                  <a:pt x="40579" y="9608"/>
                </a:cubicBezTo>
                <a:cubicBezTo>
                  <a:pt x="39607" y="10611"/>
                  <a:pt x="38786" y="11827"/>
                  <a:pt x="38148" y="13073"/>
                </a:cubicBezTo>
                <a:cubicBezTo>
                  <a:pt x="38056" y="13286"/>
                  <a:pt x="37965" y="13499"/>
                  <a:pt x="37874" y="13711"/>
                </a:cubicBezTo>
                <a:cubicBezTo>
                  <a:pt x="37874" y="13651"/>
                  <a:pt x="37874" y="13620"/>
                  <a:pt x="37904" y="13559"/>
                </a:cubicBezTo>
                <a:cubicBezTo>
                  <a:pt x="38056" y="12739"/>
                  <a:pt x="38148" y="11857"/>
                  <a:pt x="38178" y="11006"/>
                </a:cubicBezTo>
                <a:cubicBezTo>
                  <a:pt x="39151" y="9760"/>
                  <a:pt x="40366" y="8605"/>
                  <a:pt x="41765" y="7875"/>
                </a:cubicBezTo>
                <a:cubicBezTo>
                  <a:pt x="42482" y="7508"/>
                  <a:pt x="43361" y="7211"/>
                  <a:pt x="44204" y="7211"/>
                </a:cubicBezTo>
                <a:close/>
                <a:moveTo>
                  <a:pt x="13494" y="3301"/>
                </a:moveTo>
                <a:cubicBezTo>
                  <a:pt x="14047" y="3301"/>
                  <a:pt x="14490" y="3761"/>
                  <a:pt x="14956" y="4046"/>
                </a:cubicBezTo>
                <a:cubicBezTo>
                  <a:pt x="15194" y="4178"/>
                  <a:pt x="15455" y="4264"/>
                  <a:pt x="15719" y="4264"/>
                </a:cubicBezTo>
                <a:cubicBezTo>
                  <a:pt x="15759" y="4264"/>
                  <a:pt x="15798" y="4262"/>
                  <a:pt x="15837" y="4258"/>
                </a:cubicBezTo>
                <a:cubicBezTo>
                  <a:pt x="16141" y="4228"/>
                  <a:pt x="16415" y="4106"/>
                  <a:pt x="16719" y="4015"/>
                </a:cubicBezTo>
                <a:cubicBezTo>
                  <a:pt x="16838" y="3969"/>
                  <a:pt x="16953" y="3948"/>
                  <a:pt x="17062" y="3948"/>
                </a:cubicBezTo>
                <a:cubicBezTo>
                  <a:pt x="17314" y="3948"/>
                  <a:pt x="17540" y="4059"/>
                  <a:pt x="17752" y="4228"/>
                </a:cubicBezTo>
                <a:cubicBezTo>
                  <a:pt x="17995" y="4471"/>
                  <a:pt x="18208" y="4745"/>
                  <a:pt x="18482" y="4957"/>
                </a:cubicBezTo>
                <a:cubicBezTo>
                  <a:pt x="18731" y="5124"/>
                  <a:pt x="19007" y="5265"/>
                  <a:pt x="19307" y="5265"/>
                </a:cubicBezTo>
                <a:cubicBezTo>
                  <a:pt x="19336" y="5265"/>
                  <a:pt x="19364" y="5264"/>
                  <a:pt x="19393" y="5261"/>
                </a:cubicBezTo>
                <a:cubicBezTo>
                  <a:pt x="19713" y="5235"/>
                  <a:pt x="19962" y="4905"/>
                  <a:pt x="20264" y="4905"/>
                </a:cubicBezTo>
                <a:cubicBezTo>
                  <a:pt x="20307" y="4905"/>
                  <a:pt x="20351" y="4912"/>
                  <a:pt x="20396" y="4927"/>
                </a:cubicBezTo>
                <a:cubicBezTo>
                  <a:pt x="20761" y="5018"/>
                  <a:pt x="20913" y="5353"/>
                  <a:pt x="20944" y="5687"/>
                </a:cubicBezTo>
                <a:cubicBezTo>
                  <a:pt x="21004" y="6021"/>
                  <a:pt x="21035" y="6356"/>
                  <a:pt x="21035" y="6720"/>
                </a:cubicBezTo>
                <a:cubicBezTo>
                  <a:pt x="20974" y="6751"/>
                  <a:pt x="20944" y="6812"/>
                  <a:pt x="20913" y="6842"/>
                </a:cubicBezTo>
                <a:cubicBezTo>
                  <a:pt x="20001" y="8088"/>
                  <a:pt x="19424" y="9608"/>
                  <a:pt x="19089" y="11097"/>
                </a:cubicBezTo>
                <a:cubicBezTo>
                  <a:pt x="18907" y="11979"/>
                  <a:pt x="18785" y="12860"/>
                  <a:pt x="18755" y="13742"/>
                </a:cubicBezTo>
                <a:cubicBezTo>
                  <a:pt x="18208" y="13012"/>
                  <a:pt x="17448" y="12435"/>
                  <a:pt x="16597" y="12070"/>
                </a:cubicBezTo>
                <a:cubicBezTo>
                  <a:pt x="15819" y="11717"/>
                  <a:pt x="14987" y="11582"/>
                  <a:pt x="14142" y="11582"/>
                </a:cubicBezTo>
                <a:cubicBezTo>
                  <a:pt x="13897" y="11582"/>
                  <a:pt x="13651" y="11594"/>
                  <a:pt x="13405" y="11614"/>
                </a:cubicBezTo>
                <a:cubicBezTo>
                  <a:pt x="12281" y="11705"/>
                  <a:pt x="11187" y="12009"/>
                  <a:pt x="10123" y="12374"/>
                </a:cubicBezTo>
                <a:cubicBezTo>
                  <a:pt x="9332" y="11067"/>
                  <a:pt x="8876" y="9578"/>
                  <a:pt x="8846" y="8058"/>
                </a:cubicBezTo>
                <a:cubicBezTo>
                  <a:pt x="8816" y="7298"/>
                  <a:pt x="8937" y="6447"/>
                  <a:pt x="9484" y="5869"/>
                </a:cubicBezTo>
                <a:cubicBezTo>
                  <a:pt x="10001" y="5292"/>
                  <a:pt x="10852" y="5231"/>
                  <a:pt x="11460" y="4745"/>
                </a:cubicBezTo>
                <a:cubicBezTo>
                  <a:pt x="12038" y="4289"/>
                  <a:pt x="12433" y="3559"/>
                  <a:pt x="13193" y="3346"/>
                </a:cubicBezTo>
                <a:cubicBezTo>
                  <a:pt x="13297" y="3315"/>
                  <a:pt x="13397" y="3301"/>
                  <a:pt x="13494" y="3301"/>
                </a:cubicBezTo>
                <a:close/>
                <a:moveTo>
                  <a:pt x="2402" y="12648"/>
                </a:moveTo>
                <a:lnTo>
                  <a:pt x="2402" y="12648"/>
                </a:lnTo>
                <a:cubicBezTo>
                  <a:pt x="4135" y="12951"/>
                  <a:pt x="5837" y="13255"/>
                  <a:pt x="7539" y="13559"/>
                </a:cubicBezTo>
                <a:cubicBezTo>
                  <a:pt x="7265" y="13742"/>
                  <a:pt x="6992" y="13955"/>
                  <a:pt x="6749" y="14228"/>
                </a:cubicBezTo>
                <a:cubicBezTo>
                  <a:pt x="6658" y="14350"/>
                  <a:pt x="6536" y="14471"/>
                  <a:pt x="6445" y="14593"/>
                </a:cubicBezTo>
                <a:cubicBezTo>
                  <a:pt x="4925" y="14380"/>
                  <a:pt x="3527" y="13711"/>
                  <a:pt x="2402" y="12648"/>
                </a:cubicBezTo>
                <a:close/>
                <a:moveTo>
                  <a:pt x="44744" y="10321"/>
                </a:moveTo>
                <a:cubicBezTo>
                  <a:pt x="44999" y="10321"/>
                  <a:pt x="45262" y="10355"/>
                  <a:pt x="45534" y="10429"/>
                </a:cubicBezTo>
                <a:cubicBezTo>
                  <a:pt x="46415" y="10702"/>
                  <a:pt x="47205" y="11249"/>
                  <a:pt x="47874" y="11888"/>
                </a:cubicBezTo>
                <a:cubicBezTo>
                  <a:pt x="47752" y="11847"/>
                  <a:pt x="47621" y="11828"/>
                  <a:pt x="47487" y="11828"/>
                </a:cubicBezTo>
                <a:cubicBezTo>
                  <a:pt x="47122" y="11828"/>
                  <a:pt x="46735" y="11969"/>
                  <a:pt x="46446" y="12192"/>
                </a:cubicBezTo>
                <a:cubicBezTo>
                  <a:pt x="46050" y="12465"/>
                  <a:pt x="45746" y="12830"/>
                  <a:pt x="45382" y="13134"/>
                </a:cubicBezTo>
                <a:cubicBezTo>
                  <a:pt x="45108" y="13377"/>
                  <a:pt x="44804" y="13590"/>
                  <a:pt x="44470" y="13742"/>
                </a:cubicBezTo>
                <a:cubicBezTo>
                  <a:pt x="43832" y="14046"/>
                  <a:pt x="43132" y="14228"/>
                  <a:pt x="42433" y="14380"/>
                </a:cubicBezTo>
                <a:cubicBezTo>
                  <a:pt x="41035" y="14654"/>
                  <a:pt x="39485" y="14897"/>
                  <a:pt x="38391" y="15930"/>
                </a:cubicBezTo>
                <a:cubicBezTo>
                  <a:pt x="39151" y="14866"/>
                  <a:pt x="39941" y="13863"/>
                  <a:pt x="40792" y="12891"/>
                </a:cubicBezTo>
                <a:cubicBezTo>
                  <a:pt x="41817" y="11708"/>
                  <a:pt x="43115" y="10321"/>
                  <a:pt x="44744" y="10321"/>
                </a:cubicBezTo>
                <a:close/>
                <a:moveTo>
                  <a:pt x="44442" y="8139"/>
                </a:moveTo>
                <a:cubicBezTo>
                  <a:pt x="45218" y="8139"/>
                  <a:pt x="45979" y="8372"/>
                  <a:pt x="46567" y="8939"/>
                </a:cubicBezTo>
                <a:cubicBezTo>
                  <a:pt x="46871" y="9243"/>
                  <a:pt x="47114" y="9608"/>
                  <a:pt x="47327" y="10003"/>
                </a:cubicBezTo>
                <a:cubicBezTo>
                  <a:pt x="47327" y="10033"/>
                  <a:pt x="47357" y="10064"/>
                  <a:pt x="47357" y="10094"/>
                </a:cubicBezTo>
                <a:cubicBezTo>
                  <a:pt x="47388" y="10125"/>
                  <a:pt x="47388" y="10155"/>
                  <a:pt x="47418" y="10185"/>
                </a:cubicBezTo>
                <a:cubicBezTo>
                  <a:pt x="47601" y="10550"/>
                  <a:pt x="47753" y="10976"/>
                  <a:pt x="47874" y="11371"/>
                </a:cubicBezTo>
                <a:cubicBezTo>
                  <a:pt x="46936" y="10585"/>
                  <a:pt x="45825" y="9957"/>
                  <a:pt x="44655" y="9957"/>
                </a:cubicBezTo>
                <a:cubicBezTo>
                  <a:pt x="44195" y="9957"/>
                  <a:pt x="43726" y="10054"/>
                  <a:pt x="43254" y="10277"/>
                </a:cubicBezTo>
                <a:cubicBezTo>
                  <a:pt x="42373" y="10702"/>
                  <a:pt x="41643" y="11401"/>
                  <a:pt x="40974" y="12131"/>
                </a:cubicBezTo>
                <a:cubicBezTo>
                  <a:pt x="40275" y="12891"/>
                  <a:pt x="39637" y="13681"/>
                  <a:pt x="38999" y="14502"/>
                </a:cubicBezTo>
                <a:cubicBezTo>
                  <a:pt x="38421" y="15231"/>
                  <a:pt x="37874" y="15991"/>
                  <a:pt x="37357" y="16751"/>
                </a:cubicBezTo>
                <a:cubicBezTo>
                  <a:pt x="37722" y="14441"/>
                  <a:pt x="38816" y="12283"/>
                  <a:pt x="40306" y="10489"/>
                </a:cubicBezTo>
                <a:cubicBezTo>
                  <a:pt x="41126" y="9486"/>
                  <a:pt x="42160" y="8605"/>
                  <a:pt x="43406" y="8271"/>
                </a:cubicBezTo>
                <a:cubicBezTo>
                  <a:pt x="43744" y="8186"/>
                  <a:pt x="44095" y="8139"/>
                  <a:pt x="44442" y="8139"/>
                </a:cubicBezTo>
                <a:close/>
                <a:moveTo>
                  <a:pt x="37053" y="16356"/>
                </a:moveTo>
                <a:cubicBezTo>
                  <a:pt x="36962" y="16721"/>
                  <a:pt x="36932" y="17085"/>
                  <a:pt x="36901" y="17450"/>
                </a:cubicBezTo>
                <a:cubicBezTo>
                  <a:pt x="36901" y="17511"/>
                  <a:pt x="36901" y="17541"/>
                  <a:pt x="36901" y="17572"/>
                </a:cubicBezTo>
                <a:cubicBezTo>
                  <a:pt x="36628" y="18149"/>
                  <a:pt x="36445" y="18818"/>
                  <a:pt x="36385" y="19487"/>
                </a:cubicBezTo>
                <a:cubicBezTo>
                  <a:pt x="36141" y="18970"/>
                  <a:pt x="36050" y="18392"/>
                  <a:pt x="36172" y="17876"/>
                </a:cubicBezTo>
                <a:cubicBezTo>
                  <a:pt x="36172" y="17845"/>
                  <a:pt x="36172" y="17815"/>
                  <a:pt x="36172" y="17815"/>
                </a:cubicBezTo>
                <a:cubicBezTo>
                  <a:pt x="36354" y="17572"/>
                  <a:pt x="36506" y="17328"/>
                  <a:pt x="36658" y="17085"/>
                </a:cubicBezTo>
                <a:cubicBezTo>
                  <a:pt x="36810" y="16842"/>
                  <a:pt x="36932" y="16599"/>
                  <a:pt x="37053" y="16356"/>
                </a:cubicBezTo>
                <a:close/>
                <a:moveTo>
                  <a:pt x="47438" y="12199"/>
                </a:moveTo>
                <a:cubicBezTo>
                  <a:pt x="47511" y="12199"/>
                  <a:pt x="47585" y="12206"/>
                  <a:pt x="47661" y="12222"/>
                </a:cubicBezTo>
                <a:cubicBezTo>
                  <a:pt x="47965" y="12252"/>
                  <a:pt x="48117" y="12435"/>
                  <a:pt x="48209" y="12648"/>
                </a:cubicBezTo>
                <a:cubicBezTo>
                  <a:pt x="48209" y="12648"/>
                  <a:pt x="48209" y="12648"/>
                  <a:pt x="48239" y="12678"/>
                </a:cubicBezTo>
                <a:cubicBezTo>
                  <a:pt x="48239" y="12678"/>
                  <a:pt x="48239" y="12678"/>
                  <a:pt x="48239" y="12708"/>
                </a:cubicBezTo>
                <a:cubicBezTo>
                  <a:pt x="48391" y="13134"/>
                  <a:pt x="48300" y="13711"/>
                  <a:pt x="48209" y="14107"/>
                </a:cubicBezTo>
                <a:cubicBezTo>
                  <a:pt x="47874" y="15657"/>
                  <a:pt x="47084" y="17085"/>
                  <a:pt x="46050" y="18271"/>
                </a:cubicBezTo>
                <a:cubicBezTo>
                  <a:pt x="44895" y="19608"/>
                  <a:pt x="43436" y="20672"/>
                  <a:pt x="41765" y="21280"/>
                </a:cubicBezTo>
                <a:cubicBezTo>
                  <a:pt x="41643" y="21280"/>
                  <a:pt x="41491" y="21310"/>
                  <a:pt x="41369" y="21310"/>
                </a:cubicBezTo>
                <a:cubicBezTo>
                  <a:pt x="40579" y="21280"/>
                  <a:pt x="39637" y="21341"/>
                  <a:pt x="38938" y="20946"/>
                </a:cubicBezTo>
                <a:cubicBezTo>
                  <a:pt x="38300" y="20550"/>
                  <a:pt x="38056" y="19760"/>
                  <a:pt x="38056" y="19061"/>
                </a:cubicBezTo>
                <a:cubicBezTo>
                  <a:pt x="38056" y="18149"/>
                  <a:pt x="38391" y="17268"/>
                  <a:pt x="38482" y="16356"/>
                </a:cubicBezTo>
                <a:cubicBezTo>
                  <a:pt x="39394" y="15353"/>
                  <a:pt x="40731" y="15110"/>
                  <a:pt x="41977" y="14836"/>
                </a:cubicBezTo>
                <a:cubicBezTo>
                  <a:pt x="43224" y="14593"/>
                  <a:pt x="44561" y="14319"/>
                  <a:pt x="45564" y="13468"/>
                </a:cubicBezTo>
                <a:cubicBezTo>
                  <a:pt x="46092" y="13024"/>
                  <a:pt x="46670" y="12199"/>
                  <a:pt x="47438" y="12199"/>
                </a:cubicBezTo>
                <a:close/>
                <a:moveTo>
                  <a:pt x="26189" y="387"/>
                </a:moveTo>
                <a:cubicBezTo>
                  <a:pt x="26577" y="387"/>
                  <a:pt x="26934" y="531"/>
                  <a:pt x="27083" y="945"/>
                </a:cubicBezTo>
                <a:cubicBezTo>
                  <a:pt x="27124" y="1026"/>
                  <a:pt x="27192" y="1067"/>
                  <a:pt x="27268" y="1067"/>
                </a:cubicBezTo>
                <a:cubicBezTo>
                  <a:pt x="27306" y="1067"/>
                  <a:pt x="27347" y="1057"/>
                  <a:pt x="27387" y="1036"/>
                </a:cubicBezTo>
                <a:cubicBezTo>
                  <a:pt x="27578" y="931"/>
                  <a:pt x="27772" y="887"/>
                  <a:pt x="27968" y="887"/>
                </a:cubicBezTo>
                <a:cubicBezTo>
                  <a:pt x="28677" y="887"/>
                  <a:pt x="29399" y="1469"/>
                  <a:pt x="29971" y="1827"/>
                </a:cubicBezTo>
                <a:cubicBezTo>
                  <a:pt x="30366" y="2070"/>
                  <a:pt x="30792" y="2283"/>
                  <a:pt x="31278" y="2343"/>
                </a:cubicBezTo>
                <a:cubicBezTo>
                  <a:pt x="31318" y="2346"/>
                  <a:pt x="31358" y="2347"/>
                  <a:pt x="31397" y="2347"/>
                </a:cubicBezTo>
                <a:cubicBezTo>
                  <a:pt x="31804" y="2347"/>
                  <a:pt x="32167" y="2211"/>
                  <a:pt x="32555" y="2100"/>
                </a:cubicBezTo>
                <a:cubicBezTo>
                  <a:pt x="32684" y="2057"/>
                  <a:pt x="32828" y="2014"/>
                  <a:pt x="32976" y="2014"/>
                </a:cubicBezTo>
                <a:cubicBezTo>
                  <a:pt x="33038" y="2014"/>
                  <a:pt x="33100" y="2022"/>
                  <a:pt x="33163" y="2039"/>
                </a:cubicBezTo>
                <a:cubicBezTo>
                  <a:pt x="33436" y="2100"/>
                  <a:pt x="33619" y="2374"/>
                  <a:pt x="33740" y="2617"/>
                </a:cubicBezTo>
                <a:cubicBezTo>
                  <a:pt x="33892" y="2860"/>
                  <a:pt x="34014" y="3073"/>
                  <a:pt x="34196" y="3286"/>
                </a:cubicBezTo>
                <a:cubicBezTo>
                  <a:pt x="34378" y="3468"/>
                  <a:pt x="34622" y="3620"/>
                  <a:pt x="34865" y="3742"/>
                </a:cubicBezTo>
                <a:cubicBezTo>
                  <a:pt x="35351" y="4015"/>
                  <a:pt x="35959" y="4137"/>
                  <a:pt x="36415" y="4502"/>
                </a:cubicBezTo>
                <a:cubicBezTo>
                  <a:pt x="36871" y="4805"/>
                  <a:pt x="37144" y="5292"/>
                  <a:pt x="37327" y="5809"/>
                </a:cubicBezTo>
                <a:cubicBezTo>
                  <a:pt x="37722" y="6872"/>
                  <a:pt x="37783" y="8058"/>
                  <a:pt x="37844" y="9182"/>
                </a:cubicBezTo>
                <a:cubicBezTo>
                  <a:pt x="37874" y="10368"/>
                  <a:pt x="37813" y="11584"/>
                  <a:pt x="37661" y="12769"/>
                </a:cubicBezTo>
                <a:cubicBezTo>
                  <a:pt x="37479" y="13955"/>
                  <a:pt x="37205" y="15110"/>
                  <a:pt x="36719" y="16173"/>
                </a:cubicBezTo>
                <a:cubicBezTo>
                  <a:pt x="36202" y="17298"/>
                  <a:pt x="35412" y="18271"/>
                  <a:pt x="34500" y="19091"/>
                </a:cubicBezTo>
                <a:cubicBezTo>
                  <a:pt x="33467" y="19942"/>
                  <a:pt x="32312" y="20642"/>
                  <a:pt x="31035" y="21067"/>
                </a:cubicBezTo>
                <a:cubicBezTo>
                  <a:pt x="30579" y="21249"/>
                  <a:pt x="30093" y="21371"/>
                  <a:pt x="29606" y="21493"/>
                </a:cubicBezTo>
                <a:cubicBezTo>
                  <a:pt x="30579" y="20976"/>
                  <a:pt x="31460" y="20307"/>
                  <a:pt x="32220" y="19517"/>
                </a:cubicBezTo>
                <a:cubicBezTo>
                  <a:pt x="33953" y="17784"/>
                  <a:pt x="35108" y="15596"/>
                  <a:pt x="36020" y="13316"/>
                </a:cubicBezTo>
                <a:cubicBezTo>
                  <a:pt x="36567" y="11979"/>
                  <a:pt x="37023" y="10581"/>
                  <a:pt x="37448" y="9182"/>
                </a:cubicBezTo>
                <a:cubicBezTo>
                  <a:pt x="37501" y="9077"/>
                  <a:pt x="37417" y="8927"/>
                  <a:pt x="37276" y="8927"/>
                </a:cubicBezTo>
                <a:cubicBezTo>
                  <a:pt x="37254" y="8927"/>
                  <a:pt x="37230" y="8931"/>
                  <a:pt x="37205" y="8939"/>
                </a:cubicBezTo>
                <a:cubicBezTo>
                  <a:pt x="35290" y="9699"/>
                  <a:pt x="33375" y="10459"/>
                  <a:pt x="31460" y="11219"/>
                </a:cubicBezTo>
                <a:cubicBezTo>
                  <a:pt x="31217" y="8635"/>
                  <a:pt x="30427" y="5626"/>
                  <a:pt x="27904" y="4502"/>
                </a:cubicBezTo>
                <a:cubicBezTo>
                  <a:pt x="27297" y="4230"/>
                  <a:pt x="26647" y="4109"/>
                  <a:pt x="25991" y="4109"/>
                </a:cubicBezTo>
                <a:cubicBezTo>
                  <a:pt x="25399" y="4109"/>
                  <a:pt x="24803" y="4207"/>
                  <a:pt x="24226" y="4380"/>
                </a:cubicBezTo>
                <a:cubicBezTo>
                  <a:pt x="23132" y="4714"/>
                  <a:pt x="22159" y="5413"/>
                  <a:pt x="21399" y="6264"/>
                </a:cubicBezTo>
                <a:cubicBezTo>
                  <a:pt x="21399" y="5778"/>
                  <a:pt x="21339" y="5292"/>
                  <a:pt x="21065" y="4957"/>
                </a:cubicBezTo>
                <a:cubicBezTo>
                  <a:pt x="21004" y="4866"/>
                  <a:pt x="20913" y="4805"/>
                  <a:pt x="20852" y="4745"/>
                </a:cubicBezTo>
                <a:cubicBezTo>
                  <a:pt x="21582" y="3620"/>
                  <a:pt x="22555" y="2617"/>
                  <a:pt x="23588" y="1736"/>
                </a:cubicBezTo>
                <a:cubicBezTo>
                  <a:pt x="24105" y="1310"/>
                  <a:pt x="24652" y="915"/>
                  <a:pt x="25260" y="611"/>
                </a:cubicBezTo>
                <a:cubicBezTo>
                  <a:pt x="25522" y="487"/>
                  <a:pt x="25866" y="387"/>
                  <a:pt x="26189" y="387"/>
                </a:cubicBezTo>
                <a:close/>
                <a:moveTo>
                  <a:pt x="45777" y="21280"/>
                </a:moveTo>
                <a:lnTo>
                  <a:pt x="45777" y="21280"/>
                </a:lnTo>
                <a:cubicBezTo>
                  <a:pt x="45222" y="21811"/>
                  <a:pt x="44322" y="21939"/>
                  <a:pt x="43533" y="21939"/>
                </a:cubicBezTo>
                <a:cubicBezTo>
                  <a:pt x="43329" y="21939"/>
                  <a:pt x="43132" y="21931"/>
                  <a:pt x="42950" y="21918"/>
                </a:cubicBezTo>
                <a:cubicBezTo>
                  <a:pt x="42373" y="21857"/>
                  <a:pt x="41825" y="21766"/>
                  <a:pt x="41278" y="21645"/>
                </a:cubicBezTo>
                <a:lnTo>
                  <a:pt x="41278" y="21645"/>
                </a:lnTo>
                <a:cubicBezTo>
                  <a:pt x="41430" y="21675"/>
                  <a:pt x="41582" y="21675"/>
                  <a:pt x="41765" y="21675"/>
                </a:cubicBezTo>
                <a:lnTo>
                  <a:pt x="41795" y="21675"/>
                </a:lnTo>
                <a:cubicBezTo>
                  <a:pt x="42281" y="21675"/>
                  <a:pt x="42768" y="21645"/>
                  <a:pt x="43254" y="21614"/>
                </a:cubicBezTo>
                <a:cubicBezTo>
                  <a:pt x="44105" y="21553"/>
                  <a:pt x="44956" y="21432"/>
                  <a:pt x="45777" y="21280"/>
                </a:cubicBezTo>
                <a:close/>
                <a:moveTo>
                  <a:pt x="36992" y="9426"/>
                </a:moveTo>
                <a:cubicBezTo>
                  <a:pt x="35594" y="13742"/>
                  <a:pt x="33953" y="18362"/>
                  <a:pt x="29941" y="20885"/>
                </a:cubicBezTo>
                <a:cubicBezTo>
                  <a:pt x="29059" y="21432"/>
                  <a:pt x="28117" y="21827"/>
                  <a:pt x="27114" y="22070"/>
                </a:cubicBezTo>
                <a:cubicBezTo>
                  <a:pt x="27631" y="21523"/>
                  <a:pt x="28026" y="20915"/>
                  <a:pt x="28269" y="20186"/>
                </a:cubicBezTo>
                <a:cubicBezTo>
                  <a:pt x="29667" y="19426"/>
                  <a:pt x="30457" y="17967"/>
                  <a:pt x="30944" y="16477"/>
                </a:cubicBezTo>
                <a:cubicBezTo>
                  <a:pt x="31430" y="15049"/>
                  <a:pt x="31612" y="13559"/>
                  <a:pt x="31521" y="12070"/>
                </a:cubicBezTo>
                <a:cubicBezTo>
                  <a:pt x="31521" y="11918"/>
                  <a:pt x="31521" y="11766"/>
                  <a:pt x="31491" y="11584"/>
                </a:cubicBezTo>
                <a:cubicBezTo>
                  <a:pt x="33315" y="10885"/>
                  <a:pt x="35169" y="10155"/>
                  <a:pt x="36992" y="9426"/>
                </a:cubicBezTo>
                <a:close/>
                <a:moveTo>
                  <a:pt x="25972" y="4486"/>
                </a:moveTo>
                <a:cubicBezTo>
                  <a:pt x="26263" y="4486"/>
                  <a:pt x="26555" y="4511"/>
                  <a:pt x="26840" y="4562"/>
                </a:cubicBezTo>
                <a:cubicBezTo>
                  <a:pt x="29819" y="5109"/>
                  <a:pt x="30761" y="8423"/>
                  <a:pt x="31065" y="11006"/>
                </a:cubicBezTo>
                <a:cubicBezTo>
                  <a:pt x="31217" y="12404"/>
                  <a:pt x="31217" y="13833"/>
                  <a:pt x="30913" y="15201"/>
                </a:cubicBezTo>
                <a:cubicBezTo>
                  <a:pt x="30609" y="16629"/>
                  <a:pt x="30032" y="18210"/>
                  <a:pt x="28938" y="19243"/>
                </a:cubicBezTo>
                <a:cubicBezTo>
                  <a:pt x="28664" y="19517"/>
                  <a:pt x="28360" y="19730"/>
                  <a:pt x="28026" y="19912"/>
                </a:cubicBezTo>
                <a:lnTo>
                  <a:pt x="24804" y="22313"/>
                </a:lnTo>
                <a:cubicBezTo>
                  <a:pt x="24317" y="22678"/>
                  <a:pt x="23831" y="22982"/>
                  <a:pt x="23588" y="23560"/>
                </a:cubicBezTo>
                <a:cubicBezTo>
                  <a:pt x="23588" y="23590"/>
                  <a:pt x="23558" y="23620"/>
                  <a:pt x="23558" y="23681"/>
                </a:cubicBezTo>
                <a:cubicBezTo>
                  <a:pt x="21217" y="22040"/>
                  <a:pt x="19789" y="19274"/>
                  <a:pt x="19302" y="16508"/>
                </a:cubicBezTo>
                <a:cubicBezTo>
                  <a:pt x="18816" y="13772"/>
                  <a:pt x="19211" y="10763"/>
                  <a:pt x="20457" y="8301"/>
                </a:cubicBezTo>
                <a:cubicBezTo>
                  <a:pt x="20700" y="7815"/>
                  <a:pt x="21004" y="7359"/>
                  <a:pt x="21339" y="6933"/>
                </a:cubicBezTo>
                <a:cubicBezTo>
                  <a:pt x="21339" y="6903"/>
                  <a:pt x="21369" y="6872"/>
                  <a:pt x="21369" y="6872"/>
                </a:cubicBezTo>
                <a:cubicBezTo>
                  <a:pt x="21916" y="6173"/>
                  <a:pt x="22555" y="5596"/>
                  <a:pt x="23345" y="5170"/>
                </a:cubicBezTo>
                <a:cubicBezTo>
                  <a:pt x="24129" y="4732"/>
                  <a:pt x="25053" y="4486"/>
                  <a:pt x="25972" y="4486"/>
                </a:cubicBezTo>
                <a:close/>
                <a:moveTo>
                  <a:pt x="22676" y="23499"/>
                </a:moveTo>
                <a:cubicBezTo>
                  <a:pt x="22919" y="23681"/>
                  <a:pt x="23193" y="23894"/>
                  <a:pt x="23466" y="24076"/>
                </a:cubicBezTo>
                <a:lnTo>
                  <a:pt x="23497" y="24076"/>
                </a:lnTo>
                <a:cubicBezTo>
                  <a:pt x="23497" y="24107"/>
                  <a:pt x="23497" y="24107"/>
                  <a:pt x="23497" y="24107"/>
                </a:cubicBezTo>
                <a:cubicBezTo>
                  <a:pt x="23314" y="24046"/>
                  <a:pt x="23132" y="23985"/>
                  <a:pt x="22950" y="23955"/>
                </a:cubicBezTo>
                <a:lnTo>
                  <a:pt x="22858" y="23955"/>
                </a:lnTo>
                <a:cubicBezTo>
                  <a:pt x="22828" y="23772"/>
                  <a:pt x="22767" y="23620"/>
                  <a:pt x="22676" y="23499"/>
                </a:cubicBezTo>
                <a:close/>
                <a:moveTo>
                  <a:pt x="14116" y="11946"/>
                </a:moveTo>
                <a:cubicBezTo>
                  <a:pt x="14773" y="11946"/>
                  <a:pt x="15430" y="12035"/>
                  <a:pt x="16050" y="12252"/>
                </a:cubicBezTo>
                <a:cubicBezTo>
                  <a:pt x="17144" y="12648"/>
                  <a:pt x="18147" y="13347"/>
                  <a:pt x="18725" y="14380"/>
                </a:cubicBezTo>
                <a:cubicBezTo>
                  <a:pt x="18755" y="14714"/>
                  <a:pt x="18755" y="15049"/>
                  <a:pt x="18785" y="15383"/>
                </a:cubicBezTo>
                <a:cubicBezTo>
                  <a:pt x="18998" y="17845"/>
                  <a:pt x="19910" y="20429"/>
                  <a:pt x="21551" y="22344"/>
                </a:cubicBezTo>
                <a:cubicBezTo>
                  <a:pt x="21460" y="22404"/>
                  <a:pt x="21430" y="22496"/>
                  <a:pt x="21460" y="22587"/>
                </a:cubicBezTo>
                <a:cubicBezTo>
                  <a:pt x="21430" y="22587"/>
                  <a:pt x="21399" y="22617"/>
                  <a:pt x="21399" y="22678"/>
                </a:cubicBezTo>
                <a:cubicBezTo>
                  <a:pt x="21217" y="23347"/>
                  <a:pt x="20609" y="23742"/>
                  <a:pt x="20092" y="24137"/>
                </a:cubicBezTo>
                <a:cubicBezTo>
                  <a:pt x="19789" y="24350"/>
                  <a:pt x="19515" y="24593"/>
                  <a:pt x="19302" y="24867"/>
                </a:cubicBezTo>
                <a:cubicBezTo>
                  <a:pt x="18244" y="25193"/>
                  <a:pt x="17122" y="25361"/>
                  <a:pt x="16002" y="25361"/>
                </a:cubicBezTo>
                <a:cubicBezTo>
                  <a:pt x="14934" y="25361"/>
                  <a:pt x="13867" y="25208"/>
                  <a:pt x="12858" y="24897"/>
                </a:cubicBezTo>
                <a:cubicBezTo>
                  <a:pt x="10639" y="24228"/>
                  <a:pt x="8724" y="22739"/>
                  <a:pt x="7417" y="20854"/>
                </a:cubicBezTo>
                <a:cubicBezTo>
                  <a:pt x="6354" y="19274"/>
                  <a:pt x="5533" y="16994"/>
                  <a:pt x="6536" y="15170"/>
                </a:cubicBezTo>
                <a:cubicBezTo>
                  <a:pt x="6566" y="15110"/>
                  <a:pt x="6597" y="15049"/>
                  <a:pt x="6627" y="14988"/>
                </a:cubicBezTo>
                <a:cubicBezTo>
                  <a:pt x="6749" y="14988"/>
                  <a:pt x="6810" y="14866"/>
                  <a:pt x="6779" y="14775"/>
                </a:cubicBezTo>
                <a:cubicBezTo>
                  <a:pt x="7387" y="13955"/>
                  <a:pt x="8360" y="13438"/>
                  <a:pt x="9272" y="13073"/>
                </a:cubicBezTo>
                <a:cubicBezTo>
                  <a:pt x="10335" y="12648"/>
                  <a:pt x="11430" y="12313"/>
                  <a:pt x="12524" y="12100"/>
                </a:cubicBezTo>
                <a:cubicBezTo>
                  <a:pt x="13043" y="12005"/>
                  <a:pt x="13579" y="11946"/>
                  <a:pt x="14116" y="11946"/>
                </a:cubicBezTo>
                <a:close/>
                <a:moveTo>
                  <a:pt x="21734" y="22860"/>
                </a:moveTo>
                <a:cubicBezTo>
                  <a:pt x="22159" y="23316"/>
                  <a:pt x="22615" y="23833"/>
                  <a:pt x="22524" y="24502"/>
                </a:cubicBezTo>
                <a:cubicBezTo>
                  <a:pt x="22403" y="25262"/>
                  <a:pt x="21460" y="25474"/>
                  <a:pt x="20913" y="25870"/>
                </a:cubicBezTo>
                <a:cubicBezTo>
                  <a:pt x="20092" y="26417"/>
                  <a:pt x="19545" y="27268"/>
                  <a:pt x="19333" y="28210"/>
                </a:cubicBezTo>
                <a:cubicBezTo>
                  <a:pt x="19059" y="27298"/>
                  <a:pt x="18907" y="26326"/>
                  <a:pt x="19363" y="25444"/>
                </a:cubicBezTo>
                <a:cubicBezTo>
                  <a:pt x="19393" y="25353"/>
                  <a:pt x="19454" y="25262"/>
                  <a:pt x="19515" y="25170"/>
                </a:cubicBezTo>
                <a:cubicBezTo>
                  <a:pt x="19849" y="24715"/>
                  <a:pt x="20336" y="24411"/>
                  <a:pt x="20792" y="24076"/>
                </a:cubicBezTo>
                <a:cubicBezTo>
                  <a:pt x="21187" y="23742"/>
                  <a:pt x="21551" y="23377"/>
                  <a:pt x="21734" y="22860"/>
                </a:cubicBezTo>
                <a:close/>
                <a:moveTo>
                  <a:pt x="23254" y="24441"/>
                </a:moveTo>
                <a:lnTo>
                  <a:pt x="23254" y="24441"/>
                </a:lnTo>
                <a:cubicBezTo>
                  <a:pt x="23649" y="24563"/>
                  <a:pt x="23953" y="24836"/>
                  <a:pt x="24166" y="25170"/>
                </a:cubicBezTo>
                <a:cubicBezTo>
                  <a:pt x="24439" y="25626"/>
                  <a:pt x="24469" y="26174"/>
                  <a:pt x="24439" y="26690"/>
                </a:cubicBezTo>
                <a:cubicBezTo>
                  <a:pt x="24378" y="27785"/>
                  <a:pt x="24074" y="28879"/>
                  <a:pt x="23679" y="29912"/>
                </a:cubicBezTo>
                <a:cubicBezTo>
                  <a:pt x="22767" y="29365"/>
                  <a:pt x="22919" y="28058"/>
                  <a:pt x="23102" y="27177"/>
                </a:cubicBezTo>
                <a:cubicBezTo>
                  <a:pt x="23314" y="26265"/>
                  <a:pt x="23588" y="25322"/>
                  <a:pt x="23254" y="24441"/>
                </a:cubicBezTo>
                <a:close/>
                <a:moveTo>
                  <a:pt x="27691" y="20642"/>
                </a:moveTo>
                <a:lnTo>
                  <a:pt x="27691" y="20642"/>
                </a:lnTo>
                <a:cubicBezTo>
                  <a:pt x="27266" y="21432"/>
                  <a:pt x="26658" y="22070"/>
                  <a:pt x="25898" y="22526"/>
                </a:cubicBezTo>
                <a:cubicBezTo>
                  <a:pt x="25716" y="22617"/>
                  <a:pt x="25837" y="22860"/>
                  <a:pt x="26020" y="22860"/>
                </a:cubicBezTo>
                <a:cubicBezTo>
                  <a:pt x="26067" y="22854"/>
                  <a:pt x="26113" y="22851"/>
                  <a:pt x="26159" y="22851"/>
                </a:cubicBezTo>
                <a:cubicBezTo>
                  <a:pt x="26795" y="22851"/>
                  <a:pt x="27311" y="23418"/>
                  <a:pt x="27509" y="23985"/>
                </a:cubicBezTo>
                <a:cubicBezTo>
                  <a:pt x="27752" y="24715"/>
                  <a:pt x="27661" y="25505"/>
                  <a:pt x="27661" y="26234"/>
                </a:cubicBezTo>
                <a:cubicBezTo>
                  <a:pt x="27661" y="27845"/>
                  <a:pt x="27631" y="29426"/>
                  <a:pt x="27631" y="31006"/>
                </a:cubicBezTo>
                <a:cubicBezTo>
                  <a:pt x="26141" y="28909"/>
                  <a:pt x="26476" y="25687"/>
                  <a:pt x="24105" y="24228"/>
                </a:cubicBezTo>
                <a:cubicBezTo>
                  <a:pt x="24044" y="24198"/>
                  <a:pt x="24014" y="24198"/>
                  <a:pt x="23983" y="24198"/>
                </a:cubicBezTo>
                <a:cubicBezTo>
                  <a:pt x="23983" y="24198"/>
                  <a:pt x="23983" y="24198"/>
                  <a:pt x="23983" y="24167"/>
                </a:cubicBezTo>
                <a:cubicBezTo>
                  <a:pt x="23831" y="24046"/>
                  <a:pt x="23801" y="23985"/>
                  <a:pt x="23892" y="23833"/>
                </a:cubicBezTo>
                <a:cubicBezTo>
                  <a:pt x="23953" y="23620"/>
                  <a:pt x="24044" y="23438"/>
                  <a:pt x="24196" y="23286"/>
                </a:cubicBezTo>
                <a:cubicBezTo>
                  <a:pt x="24561" y="22891"/>
                  <a:pt x="25077" y="22587"/>
                  <a:pt x="25533" y="22253"/>
                </a:cubicBezTo>
                <a:cubicBezTo>
                  <a:pt x="26232" y="21705"/>
                  <a:pt x="26962" y="21189"/>
                  <a:pt x="27691" y="20642"/>
                </a:cubicBezTo>
                <a:close/>
                <a:moveTo>
                  <a:pt x="34196" y="19790"/>
                </a:moveTo>
                <a:cubicBezTo>
                  <a:pt x="33071" y="23772"/>
                  <a:pt x="30731" y="27329"/>
                  <a:pt x="28299" y="30672"/>
                </a:cubicBezTo>
                <a:cubicBezTo>
                  <a:pt x="28208" y="30824"/>
                  <a:pt x="28087" y="30946"/>
                  <a:pt x="27995" y="31098"/>
                </a:cubicBezTo>
                <a:cubicBezTo>
                  <a:pt x="28026" y="29274"/>
                  <a:pt x="28026" y="27481"/>
                  <a:pt x="28056" y="25657"/>
                </a:cubicBezTo>
                <a:cubicBezTo>
                  <a:pt x="28056" y="24897"/>
                  <a:pt x="28026" y="24107"/>
                  <a:pt x="27661" y="23438"/>
                </a:cubicBezTo>
                <a:cubicBezTo>
                  <a:pt x="27418" y="23012"/>
                  <a:pt x="26992" y="22678"/>
                  <a:pt x="26536" y="22526"/>
                </a:cubicBezTo>
                <a:cubicBezTo>
                  <a:pt x="26557" y="22526"/>
                  <a:pt x="26577" y="22540"/>
                  <a:pt x="26588" y="22540"/>
                </a:cubicBezTo>
                <a:cubicBezTo>
                  <a:pt x="26594" y="22540"/>
                  <a:pt x="26597" y="22536"/>
                  <a:pt x="26597" y="22526"/>
                </a:cubicBezTo>
                <a:cubicBezTo>
                  <a:pt x="26810" y="22496"/>
                  <a:pt x="27023" y="22465"/>
                  <a:pt x="27205" y="22435"/>
                </a:cubicBezTo>
                <a:cubicBezTo>
                  <a:pt x="27220" y="22420"/>
                  <a:pt x="27228" y="22420"/>
                  <a:pt x="27232" y="22420"/>
                </a:cubicBezTo>
                <a:cubicBezTo>
                  <a:pt x="27235" y="22420"/>
                  <a:pt x="27235" y="22420"/>
                  <a:pt x="27235" y="22404"/>
                </a:cubicBezTo>
                <a:cubicBezTo>
                  <a:pt x="28451" y="22161"/>
                  <a:pt x="29667" y="21918"/>
                  <a:pt x="30822" y="21553"/>
                </a:cubicBezTo>
                <a:cubicBezTo>
                  <a:pt x="32008" y="21158"/>
                  <a:pt x="33132" y="20581"/>
                  <a:pt x="34135" y="19851"/>
                </a:cubicBezTo>
                <a:cubicBezTo>
                  <a:pt x="34166" y="19821"/>
                  <a:pt x="34166" y="19821"/>
                  <a:pt x="34196" y="19790"/>
                </a:cubicBezTo>
                <a:close/>
                <a:moveTo>
                  <a:pt x="24500" y="25049"/>
                </a:moveTo>
                <a:lnTo>
                  <a:pt x="24500" y="25049"/>
                </a:lnTo>
                <a:cubicBezTo>
                  <a:pt x="25290" y="25839"/>
                  <a:pt x="25685" y="26964"/>
                  <a:pt x="26020" y="28028"/>
                </a:cubicBezTo>
                <a:cubicBezTo>
                  <a:pt x="26384" y="29304"/>
                  <a:pt x="26749" y="30611"/>
                  <a:pt x="27631" y="31614"/>
                </a:cubicBezTo>
                <a:cubicBezTo>
                  <a:pt x="27235" y="32131"/>
                  <a:pt x="26871" y="32648"/>
                  <a:pt x="26476" y="33134"/>
                </a:cubicBezTo>
                <a:cubicBezTo>
                  <a:pt x="26628" y="31341"/>
                  <a:pt x="25807" y="29426"/>
                  <a:pt x="24591" y="28119"/>
                </a:cubicBezTo>
                <a:cubicBezTo>
                  <a:pt x="24713" y="27541"/>
                  <a:pt x="24834" y="26994"/>
                  <a:pt x="24834" y="26417"/>
                </a:cubicBezTo>
                <a:cubicBezTo>
                  <a:pt x="24834" y="25930"/>
                  <a:pt x="24743" y="25444"/>
                  <a:pt x="24500" y="25049"/>
                </a:cubicBezTo>
                <a:close/>
                <a:moveTo>
                  <a:pt x="9332" y="23438"/>
                </a:moveTo>
                <a:cubicBezTo>
                  <a:pt x="10092" y="24046"/>
                  <a:pt x="10974" y="24563"/>
                  <a:pt x="11886" y="24958"/>
                </a:cubicBezTo>
                <a:cubicBezTo>
                  <a:pt x="13174" y="25487"/>
                  <a:pt x="14585" y="25740"/>
                  <a:pt x="15994" y="25740"/>
                </a:cubicBezTo>
                <a:cubicBezTo>
                  <a:pt x="17012" y="25740"/>
                  <a:pt x="18029" y="25608"/>
                  <a:pt x="18998" y="25353"/>
                </a:cubicBezTo>
                <a:lnTo>
                  <a:pt x="18998" y="25353"/>
                </a:lnTo>
                <a:cubicBezTo>
                  <a:pt x="18968" y="25414"/>
                  <a:pt x="18937" y="25474"/>
                  <a:pt x="18907" y="25566"/>
                </a:cubicBezTo>
                <a:cubicBezTo>
                  <a:pt x="18451" y="26751"/>
                  <a:pt x="18846" y="27997"/>
                  <a:pt x="19211" y="29152"/>
                </a:cubicBezTo>
                <a:cubicBezTo>
                  <a:pt x="19247" y="29237"/>
                  <a:pt x="19312" y="29273"/>
                  <a:pt x="19377" y="29273"/>
                </a:cubicBezTo>
                <a:cubicBezTo>
                  <a:pt x="19476" y="29273"/>
                  <a:pt x="19576" y="29189"/>
                  <a:pt x="19576" y="29061"/>
                </a:cubicBezTo>
                <a:cubicBezTo>
                  <a:pt x="19576" y="28362"/>
                  <a:pt x="19819" y="27633"/>
                  <a:pt x="20214" y="27055"/>
                </a:cubicBezTo>
                <a:cubicBezTo>
                  <a:pt x="20670" y="26447"/>
                  <a:pt x="21217" y="26082"/>
                  <a:pt x="21855" y="25748"/>
                </a:cubicBezTo>
                <a:cubicBezTo>
                  <a:pt x="22372" y="25444"/>
                  <a:pt x="22798" y="25049"/>
                  <a:pt x="22889" y="24502"/>
                </a:cubicBezTo>
                <a:lnTo>
                  <a:pt x="22889" y="24502"/>
                </a:lnTo>
                <a:cubicBezTo>
                  <a:pt x="23284" y="25505"/>
                  <a:pt x="22798" y="26629"/>
                  <a:pt x="22646" y="27633"/>
                </a:cubicBezTo>
                <a:cubicBezTo>
                  <a:pt x="22463" y="28636"/>
                  <a:pt x="22676" y="29912"/>
                  <a:pt x="23710" y="30338"/>
                </a:cubicBezTo>
                <a:cubicBezTo>
                  <a:pt x="23732" y="30345"/>
                  <a:pt x="23757" y="30349"/>
                  <a:pt x="23782" y="30349"/>
                </a:cubicBezTo>
                <a:cubicBezTo>
                  <a:pt x="23856" y="30349"/>
                  <a:pt x="23930" y="30315"/>
                  <a:pt x="23953" y="30247"/>
                </a:cubicBezTo>
                <a:cubicBezTo>
                  <a:pt x="24166" y="29699"/>
                  <a:pt x="24348" y="29122"/>
                  <a:pt x="24500" y="28575"/>
                </a:cubicBezTo>
                <a:cubicBezTo>
                  <a:pt x="25077" y="29274"/>
                  <a:pt x="25564" y="30125"/>
                  <a:pt x="25837" y="31006"/>
                </a:cubicBezTo>
                <a:cubicBezTo>
                  <a:pt x="25989" y="31523"/>
                  <a:pt x="26111" y="32040"/>
                  <a:pt x="26111" y="32557"/>
                </a:cubicBezTo>
                <a:cubicBezTo>
                  <a:pt x="26141" y="32800"/>
                  <a:pt x="26111" y="33073"/>
                  <a:pt x="26080" y="33317"/>
                </a:cubicBezTo>
                <a:cubicBezTo>
                  <a:pt x="26080" y="33438"/>
                  <a:pt x="26020" y="33560"/>
                  <a:pt x="26020" y="33681"/>
                </a:cubicBezTo>
                <a:cubicBezTo>
                  <a:pt x="25533" y="33620"/>
                  <a:pt x="25077" y="33560"/>
                  <a:pt x="24591" y="33529"/>
                </a:cubicBezTo>
                <a:cubicBezTo>
                  <a:pt x="23223" y="32830"/>
                  <a:pt x="21673" y="32709"/>
                  <a:pt x="20184" y="32557"/>
                </a:cubicBezTo>
                <a:cubicBezTo>
                  <a:pt x="19393" y="32465"/>
                  <a:pt x="18573" y="32374"/>
                  <a:pt x="17813" y="32192"/>
                </a:cubicBezTo>
                <a:cubicBezTo>
                  <a:pt x="16962" y="31979"/>
                  <a:pt x="16141" y="31614"/>
                  <a:pt x="15381" y="31158"/>
                </a:cubicBezTo>
                <a:cubicBezTo>
                  <a:pt x="13831" y="30277"/>
                  <a:pt x="12463" y="29152"/>
                  <a:pt x="10883" y="28301"/>
                </a:cubicBezTo>
                <a:cubicBezTo>
                  <a:pt x="9454" y="27511"/>
                  <a:pt x="7934" y="26933"/>
                  <a:pt x="6354" y="26569"/>
                </a:cubicBezTo>
                <a:cubicBezTo>
                  <a:pt x="5027" y="26283"/>
                  <a:pt x="3656" y="26130"/>
                  <a:pt x="2298" y="26130"/>
                </a:cubicBezTo>
                <a:cubicBezTo>
                  <a:pt x="2069" y="26130"/>
                  <a:pt x="1840" y="26134"/>
                  <a:pt x="1612" y="26143"/>
                </a:cubicBezTo>
                <a:cubicBezTo>
                  <a:pt x="3922" y="24654"/>
                  <a:pt x="6536" y="23712"/>
                  <a:pt x="9332" y="23438"/>
                </a:cubicBezTo>
                <a:close/>
                <a:moveTo>
                  <a:pt x="38056" y="16721"/>
                </a:moveTo>
                <a:lnTo>
                  <a:pt x="38056" y="16721"/>
                </a:lnTo>
                <a:cubicBezTo>
                  <a:pt x="37813" y="18119"/>
                  <a:pt x="37236" y="19790"/>
                  <a:pt x="38360" y="20946"/>
                </a:cubicBezTo>
                <a:cubicBezTo>
                  <a:pt x="38512" y="21097"/>
                  <a:pt x="38664" y="21219"/>
                  <a:pt x="38847" y="21310"/>
                </a:cubicBezTo>
                <a:cubicBezTo>
                  <a:pt x="38056" y="21493"/>
                  <a:pt x="37418" y="22009"/>
                  <a:pt x="36810" y="22526"/>
                </a:cubicBezTo>
                <a:cubicBezTo>
                  <a:pt x="36415" y="22891"/>
                  <a:pt x="36020" y="23256"/>
                  <a:pt x="35625" y="23620"/>
                </a:cubicBezTo>
                <a:cubicBezTo>
                  <a:pt x="35169" y="24046"/>
                  <a:pt x="34743" y="24502"/>
                  <a:pt x="34348" y="24988"/>
                </a:cubicBezTo>
                <a:cubicBezTo>
                  <a:pt x="33588" y="25961"/>
                  <a:pt x="32859" y="26933"/>
                  <a:pt x="32038" y="27845"/>
                </a:cubicBezTo>
                <a:cubicBezTo>
                  <a:pt x="31248" y="28757"/>
                  <a:pt x="30427" y="29669"/>
                  <a:pt x="29667" y="30611"/>
                </a:cubicBezTo>
                <a:cubicBezTo>
                  <a:pt x="29424" y="30915"/>
                  <a:pt x="29211" y="31189"/>
                  <a:pt x="28968" y="31523"/>
                </a:cubicBezTo>
                <a:cubicBezTo>
                  <a:pt x="28938" y="31554"/>
                  <a:pt x="28877" y="31614"/>
                  <a:pt x="28846" y="31675"/>
                </a:cubicBezTo>
                <a:cubicBezTo>
                  <a:pt x="28299" y="32435"/>
                  <a:pt x="27813" y="33195"/>
                  <a:pt x="27357" y="34016"/>
                </a:cubicBezTo>
                <a:cubicBezTo>
                  <a:pt x="27053" y="33924"/>
                  <a:pt x="26749" y="33864"/>
                  <a:pt x="26445" y="33772"/>
                </a:cubicBezTo>
                <a:cubicBezTo>
                  <a:pt x="26445" y="33772"/>
                  <a:pt x="26476" y="33742"/>
                  <a:pt x="26506" y="33712"/>
                </a:cubicBezTo>
                <a:cubicBezTo>
                  <a:pt x="29090" y="30307"/>
                  <a:pt x="31704" y="26812"/>
                  <a:pt x="33467" y="22891"/>
                </a:cubicBezTo>
                <a:cubicBezTo>
                  <a:pt x="33953" y="21797"/>
                  <a:pt x="34348" y="20672"/>
                  <a:pt x="34652" y="19517"/>
                </a:cubicBezTo>
                <a:cubicBezTo>
                  <a:pt x="34682" y="19487"/>
                  <a:pt x="34682" y="19456"/>
                  <a:pt x="34652" y="19426"/>
                </a:cubicBezTo>
                <a:cubicBezTo>
                  <a:pt x="35047" y="19091"/>
                  <a:pt x="35412" y="18727"/>
                  <a:pt x="35746" y="18362"/>
                </a:cubicBezTo>
                <a:cubicBezTo>
                  <a:pt x="35746" y="18939"/>
                  <a:pt x="35929" y="19547"/>
                  <a:pt x="36233" y="20034"/>
                </a:cubicBezTo>
                <a:cubicBezTo>
                  <a:pt x="36272" y="20093"/>
                  <a:pt x="36336" y="20126"/>
                  <a:pt x="36402" y="20126"/>
                </a:cubicBezTo>
                <a:cubicBezTo>
                  <a:pt x="36438" y="20126"/>
                  <a:pt x="36474" y="20116"/>
                  <a:pt x="36506" y="20094"/>
                </a:cubicBezTo>
                <a:cubicBezTo>
                  <a:pt x="36506" y="20064"/>
                  <a:pt x="36506" y="20064"/>
                  <a:pt x="36537" y="20064"/>
                </a:cubicBezTo>
                <a:cubicBezTo>
                  <a:pt x="36597" y="20064"/>
                  <a:pt x="36689" y="20003"/>
                  <a:pt x="36689" y="19912"/>
                </a:cubicBezTo>
                <a:cubicBezTo>
                  <a:pt x="36810" y="18727"/>
                  <a:pt x="37114" y="17450"/>
                  <a:pt x="38056" y="16721"/>
                </a:cubicBezTo>
                <a:close/>
                <a:moveTo>
                  <a:pt x="2322" y="26508"/>
                </a:moveTo>
                <a:cubicBezTo>
                  <a:pt x="5106" y="26508"/>
                  <a:pt x="7880" y="27156"/>
                  <a:pt x="10366" y="28453"/>
                </a:cubicBezTo>
                <a:cubicBezTo>
                  <a:pt x="11946" y="29244"/>
                  <a:pt x="13314" y="30338"/>
                  <a:pt x="14804" y="31250"/>
                </a:cubicBezTo>
                <a:cubicBezTo>
                  <a:pt x="15533" y="31706"/>
                  <a:pt x="16323" y="32131"/>
                  <a:pt x="17174" y="32405"/>
                </a:cubicBezTo>
                <a:cubicBezTo>
                  <a:pt x="17904" y="32648"/>
                  <a:pt x="18664" y="32769"/>
                  <a:pt x="19424" y="32861"/>
                </a:cubicBezTo>
                <a:cubicBezTo>
                  <a:pt x="20822" y="33013"/>
                  <a:pt x="22251" y="33073"/>
                  <a:pt x="23588" y="33529"/>
                </a:cubicBezTo>
                <a:cubicBezTo>
                  <a:pt x="23132" y="33529"/>
                  <a:pt x="22676" y="33590"/>
                  <a:pt x="22220" y="33681"/>
                </a:cubicBezTo>
                <a:cubicBezTo>
                  <a:pt x="21248" y="33864"/>
                  <a:pt x="20062" y="34228"/>
                  <a:pt x="19333" y="35019"/>
                </a:cubicBezTo>
                <a:lnTo>
                  <a:pt x="19272" y="35019"/>
                </a:lnTo>
                <a:cubicBezTo>
                  <a:pt x="18887" y="35216"/>
                  <a:pt x="18482" y="35301"/>
                  <a:pt x="18076" y="35301"/>
                </a:cubicBezTo>
                <a:cubicBezTo>
                  <a:pt x="17233" y="35301"/>
                  <a:pt x="16383" y="34934"/>
                  <a:pt x="15685" y="34441"/>
                </a:cubicBezTo>
                <a:cubicBezTo>
                  <a:pt x="14439" y="33499"/>
                  <a:pt x="13527" y="32222"/>
                  <a:pt x="12250" y="31341"/>
                </a:cubicBezTo>
                <a:cubicBezTo>
                  <a:pt x="11095" y="30520"/>
                  <a:pt x="9697" y="30368"/>
                  <a:pt x="8360" y="30034"/>
                </a:cubicBezTo>
                <a:cubicBezTo>
                  <a:pt x="7630" y="29851"/>
                  <a:pt x="6962" y="29578"/>
                  <a:pt x="6323" y="29213"/>
                </a:cubicBezTo>
                <a:cubicBezTo>
                  <a:pt x="5685" y="28818"/>
                  <a:pt x="5077" y="28362"/>
                  <a:pt x="4439" y="27936"/>
                </a:cubicBezTo>
                <a:cubicBezTo>
                  <a:pt x="3496" y="27298"/>
                  <a:pt x="2433" y="26721"/>
                  <a:pt x="1278" y="26538"/>
                </a:cubicBezTo>
                <a:cubicBezTo>
                  <a:pt x="1625" y="26518"/>
                  <a:pt x="1974" y="26508"/>
                  <a:pt x="2322" y="26508"/>
                </a:cubicBezTo>
                <a:close/>
                <a:moveTo>
                  <a:pt x="26091" y="1"/>
                </a:moveTo>
                <a:cubicBezTo>
                  <a:pt x="25543" y="1"/>
                  <a:pt x="25024" y="291"/>
                  <a:pt x="24561" y="580"/>
                </a:cubicBezTo>
                <a:cubicBezTo>
                  <a:pt x="23497" y="1249"/>
                  <a:pt x="22555" y="2100"/>
                  <a:pt x="21734" y="3012"/>
                </a:cubicBezTo>
                <a:cubicBezTo>
                  <a:pt x="21278" y="3498"/>
                  <a:pt x="20883" y="4015"/>
                  <a:pt x="20518" y="4562"/>
                </a:cubicBezTo>
                <a:cubicBezTo>
                  <a:pt x="20427" y="4532"/>
                  <a:pt x="20366" y="4532"/>
                  <a:pt x="20275" y="4532"/>
                </a:cubicBezTo>
                <a:cubicBezTo>
                  <a:pt x="19880" y="4532"/>
                  <a:pt x="19637" y="4897"/>
                  <a:pt x="19272" y="4897"/>
                </a:cubicBezTo>
                <a:cubicBezTo>
                  <a:pt x="18937" y="4866"/>
                  <a:pt x="18633" y="4593"/>
                  <a:pt x="18421" y="4380"/>
                </a:cubicBezTo>
                <a:cubicBezTo>
                  <a:pt x="18147" y="4106"/>
                  <a:pt x="17874" y="3802"/>
                  <a:pt x="17509" y="3650"/>
                </a:cubicBezTo>
                <a:cubicBezTo>
                  <a:pt x="17368" y="3587"/>
                  <a:pt x="17228" y="3560"/>
                  <a:pt x="17087" y="3560"/>
                </a:cubicBezTo>
                <a:cubicBezTo>
                  <a:pt x="16893" y="3560"/>
                  <a:pt x="16700" y="3610"/>
                  <a:pt x="16506" y="3681"/>
                </a:cubicBezTo>
                <a:cubicBezTo>
                  <a:pt x="16219" y="3777"/>
                  <a:pt x="15969" y="3891"/>
                  <a:pt x="15698" y="3891"/>
                </a:cubicBezTo>
                <a:cubicBezTo>
                  <a:pt x="15625" y="3891"/>
                  <a:pt x="15550" y="3883"/>
                  <a:pt x="15472" y="3863"/>
                </a:cubicBezTo>
                <a:cubicBezTo>
                  <a:pt x="14804" y="3650"/>
                  <a:pt x="14348" y="3012"/>
                  <a:pt x="13618" y="2921"/>
                </a:cubicBezTo>
                <a:cubicBezTo>
                  <a:pt x="13580" y="2918"/>
                  <a:pt x="13541" y="2917"/>
                  <a:pt x="13504" y="2917"/>
                </a:cubicBezTo>
                <a:cubicBezTo>
                  <a:pt x="12772" y="2917"/>
                  <a:pt x="12225" y="3463"/>
                  <a:pt x="11734" y="3954"/>
                </a:cubicBezTo>
                <a:cubicBezTo>
                  <a:pt x="11399" y="4319"/>
                  <a:pt x="11065" y="4593"/>
                  <a:pt x="10639" y="4805"/>
                </a:cubicBezTo>
                <a:cubicBezTo>
                  <a:pt x="10427" y="4866"/>
                  <a:pt x="10214" y="4957"/>
                  <a:pt x="10032" y="5049"/>
                </a:cubicBezTo>
                <a:cubicBezTo>
                  <a:pt x="9484" y="4988"/>
                  <a:pt x="8998" y="4684"/>
                  <a:pt x="8603" y="4350"/>
                </a:cubicBezTo>
                <a:cubicBezTo>
                  <a:pt x="8117" y="3924"/>
                  <a:pt x="7873" y="3255"/>
                  <a:pt x="7357" y="2830"/>
                </a:cubicBezTo>
                <a:cubicBezTo>
                  <a:pt x="6953" y="2491"/>
                  <a:pt x="6466" y="2342"/>
                  <a:pt x="5972" y="2342"/>
                </a:cubicBezTo>
                <a:cubicBezTo>
                  <a:pt x="5312" y="2342"/>
                  <a:pt x="4639" y="2608"/>
                  <a:pt x="4135" y="3043"/>
                </a:cubicBezTo>
                <a:cubicBezTo>
                  <a:pt x="3192" y="3863"/>
                  <a:pt x="2645" y="5109"/>
                  <a:pt x="2433" y="6356"/>
                </a:cubicBezTo>
                <a:cubicBezTo>
                  <a:pt x="2220" y="7541"/>
                  <a:pt x="2341" y="8818"/>
                  <a:pt x="2828" y="9942"/>
                </a:cubicBezTo>
                <a:cubicBezTo>
                  <a:pt x="3253" y="11006"/>
                  <a:pt x="3983" y="11948"/>
                  <a:pt x="4864" y="12708"/>
                </a:cubicBezTo>
                <a:cubicBezTo>
                  <a:pt x="3861" y="12526"/>
                  <a:pt x="2889" y="12344"/>
                  <a:pt x="1885" y="12192"/>
                </a:cubicBezTo>
                <a:cubicBezTo>
                  <a:pt x="1874" y="12189"/>
                  <a:pt x="1863" y="12188"/>
                  <a:pt x="1852" y="12188"/>
                </a:cubicBezTo>
                <a:cubicBezTo>
                  <a:pt x="1716" y="12188"/>
                  <a:pt x="1619" y="12353"/>
                  <a:pt x="1703" y="12465"/>
                </a:cubicBezTo>
                <a:cubicBezTo>
                  <a:pt x="2889" y="13772"/>
                  <a:pt x="4499" y="14654"/>
                  <a:pt x="6232" y="14927"/>
                </a:cubicBezTo>
                <a:cubicBezTo>
                  <a:pt x="5351" y="16508"/>
                  <a:pt x="5715" y="18544"/>
                  <a:pt x="6536" y="20094"/>
                </a:cubicBezTo>
                <a:cubicBezTo>
                  <a:pt x="7144" y="21249"/>
                  <a:pt x="7965" y="22253"/>
                  <a:pt x="8937" y="23104"/>
                </a:cubicBezTo>
                <a:cubicBezTo>
                  <a:pt x="6566" y="23377"/>
                  <a:pt x="4287" y="24137"/>
                  <a:pt x="2220" y="25322"/>
                </a:cubicBezTo>
                <a:cubicBezTo>
                  <a:pt x="1855" y="25535"/>
                  <a:pt x="1551" y="25809"/>
                  <a:pt x="1126" y="25870"/>
                </a:cubicBezTo>
                <a:cubicBezTo>
                  <a:pt x="730" y="25900"/>
                  <a:pt x="396" y="26113"/>
                  <a:pt x="153" y="26447"/>
                </a:cubicBezTo>
                <a:cubicBezTo>
                  <a:pt x="31" y="26599"/>
                  <a:pt x="1" y="26629"/>
                  <a:pt x="183" y="26751"/>
                </a:cubicBezTo>
                <a:cubicBezTo>
                  <a:pt x="314" y="26860"/>
                  <a:pt x="413" y="26875"/>
                  <a:pt x="548" y="26875"/>
                </a:cubicBezTo>
                <a:cubicBezTo>
                  <a:pt x="601" y="26875"/>
                  <a:pt x="661" y="26873"/>
                  <a:pt x="730" y="26873"/>
                </a:cubicBezTo>
                <a:cubicBezTo>
                  <a:pt x="757" y="26872"/>
                  <a:pt x="784" y="26872"/>
                  <a:pt x="811" y="26872"/>
                </a:cubicBezTo>
                <a:cubicBezTo>
                  <a:pt x="2057" y="26872"/>
                  <a:pt x="3214" y="27556"/>
                  <a:pt x="4226" y="28240"/>
                </a:cubicBezTo>
                <a:cubicBezTo>
                  <a:pt x="5411" y="29061"/>
                  <a:pt x="6566" y="29912"/>
                  <a:pt x="7995" y="30307"/>
                </a:cubicBezTo>
                <a:cubicBezTo>
                  <a:pt x="9363" y="30702"/>
                  <a:pt x="10852" y="30824"/>
                  <a:pt x="12068" y="31645"/>
                </a:cubicBezTo>
                <a:cubicBezTo>
                  <a:pt x="13345" y="32557"/>
                  <a:pt x="14257" y="33864"/>
                  <a:pt x="15533" y="34775"/>
                </a:cubicBezTo>
                <a:cubicBezTo>
                  <a:pt x="16266" y="35303"/>
                  <a:pt x="17196" y="35689"/>
                  <a:pt x="18106" y="35689"/>
                </a:cubicBezTo>
                <a:cubicBezTo>
                  <a:pt x="18140" y="35689"/>
                  <a:pt x="18174" y="35688"/>
                  <a:pt x="18208" y="35687"/>
                </a:cubicBezTo>
                <a:cubicBezTo>
                  <a:pt x="18664" y="35535"/>
                  <a:pt x="19120" y="35414"/>
                  <a:pt x="19606" y="35292"/>
                </a:cubicBezTo>
                <a:cubicBezTo>
                  <a:pt x="20062" y="34775"/>
                  <a:pt x="20700" y="34472"/>
                  <a:pt x="21339" y="34259"/>
                </a:cubicBezTo>
                <a:cubicBezTo>
                  <a:pt x="22175" y="34005"/>
                  <a:pt x="23053" y="33879"/>
                  <a:pt x="23938" y="33879"/>
                </a:cubicBezTo>
                <a:cubicBezTo>
                  <a:pt x="24115" y="33879"/>
                  <a:pt x="24292" y="33884"/>
                  <a:pt x="24469" y="33894"/>
                </a:cubicBezTo>
                <a:lnTo>
                  <a:pt x="24530" y="33894"/>
                </a:lnTo>
                <a:cubicBezTo>
                  <a:pt x="24561" y="33909"/>
                  <a:pt x="24591" y="33917"/>
                  <a:pt x="24618" y="33917"/>
                </a:cubicBezTo>
                <a:cubicBezTo>
                  <a:pt x="24644" y="33917"/>
                  <a:pt x="24667" y="33909"/>
                  <a:pt x="24682" y="33894"/>
                </a:cubicBezTo>
                <a:cubicBezTo>
                  <a:pt x="25442" y="33955"/>
                  <a:pt x="26354" y="34016"/>
                  <a:pt x="27053" y="34350"/>
                </a:cubicBezTo>
                <a:cubicBezTo>
                  <a:pt x="27184" y="34402"/>
                  <a:pt x="27270" y="34478"/>
                  <a:pt x="27409" y="34478"/>
                </a:cubicBezTo>
                <a:cubicBezTo>
                  <a:pt x="27430" y="34478"/>
                  <a:pt x="27454" y="34476"/>
                  <a:pt x="27479" y="34472"/>
                </a:cubicBezTo>
                <a:cubicBezTo>
                  <a:pt x="28542" y="34259"/>
                  <a:pt x="28117" y="32921"/>
                  <a:pt x="28846" y="32374"/>
                </a:cubicBezTo>
                <a:cubicBezTo>
                  <a:pt x="28846" y="32374"/>
                  <a:pt x="28846" y="32405"/>
                  <a:pt x="28846" y="32405"/>
                </a:cubicBezTo>
                <a:cubicBezTo>
                  <a:pt x="29150" y="32161"/>
                  <a:pt x="29424" y="31797"/>
                  <a:pt x="29606" y="31462"/>
                </a:cubicBezTo>
                <a:cubicBezTo>
                  <a:pt x="29667" y="31341"/>
                  <a:pt x="29698" y="31219"/>
                  <a:pt x="29758" y="31128"/>
                </a:cubicBezTo>
                <a:cubicBezTo>
                  <a:pt x="29880" y="30915"/>
                  <a:pt x="30032" y="30763"/>
                  <a:pt x="30184" y="30581"/>
                </a:cubicBezTo>
                <a:cubicBezTo>
                  <a:pt x="30579" y="30125"/>
                  <a:pt x="30944" y="29608"/>
                  <a:pt x="31400" y="29183"/>
                </a:cubicBezTo>
                <a:cubicBezTo>
                  <a:pt x="31552" y="29061"/>
                  <a:pt x="31704" y="28970"/>
                  <a:pt x="31856" y="28818"/>
                </a:cubicBezTo>
                <a:cubicBezTo>
                  <a:pt x="31947" y="28727"/>
                  <a:pt x="32008" y="28575"/>
                  <a:pt x="32099" y="28453"/>
                </a:cubicBezTo>
                <a:cubicBezTo>
                  <a:pt x="32403" y="27997"/>
                  <a:pt x="32889" y="27693"/>
                  <a:pt x="33102" y="27177"/>
                </a:cubicBezTo>
                <a:cubicBezTo>
                  <a:pt x="33345" y="26660"/>
                  <a:pt x="33862" y="26234"/>
                  <a:pt x="34196" y="25809"/>
                </a:cubicBezTo>
                <a:cubicBezTo>
                  <a:pt x="34561" y="25322"/>
                  <a:pt x="34956" y="24867"/>
                  <a:pt x="35351" y="24411"/>
                </a:cubicBezTo>
                <a:cubicBezTo>
                  <a:pt x="35746" y="23985"/>
                  <a:pt x="36172" y="23620"/>
                  <a:pt x="36628" y="23225"/>
                </a:cubicBezTo>
                <a:cubicBezTo>
                  <a:pt x="37418" y="22526"/>
                  <a:pt x="38208" y="21675"/>
                  <a:pt x="39303" y="21614"/>
                </a:cubicBezTo>
                <a:cubicBezTo>
                  <a:pt x="40610" y="21888"/>
                  <a:pt x="41917" y="22253"/>
                  <a:pt x="43254" y="22283"/>
                </a:cubicBezTo>
                <a:cubicBezTo>
                  <a:pt x="43363" y="22287"/>
                  <a:pt x="43472" y="22290"/>
                  <a:pt x="43583" y="22290"/>
                </a:cubicBezTo>
                <a:cubicBezTo>
                  <a:pt x="44245" y="22290"/>
                  <a:pt x="44930" y="22200"/>
                  <a:pt x="45503" y="21888"/>
                </a:cubicBezTo>
                <a:cubicBezTo>
                  <a:pt x="45746" y="21553"/>
                  <a:pt x="45990" y="21189"/>
                  <a:pt x="46202" y="20824"/>
                </a:cubicBezTo>
                <a:lnTo>
                  <a:pt x="46202" y="20824"/>
                </a:lnTo>
                <a:cubicBezTo>
                  <a:pt x="45078" y="21067"/>
                  <a:pt x="43923" y="21219"/>
                  <a:pt x="42768" y="21280"/>
                </a:cubicBezTo>
                <a:cubicBezTo>
                  <a:pt x="45473" y="19942"/>
                  <a:pt x="47692" y="17450"/>
                  <a:pt x="48482" y="14532"/>
                </a:cubicBezTo>
                <a:cubicBezTo>
                  <a:pt x="48664" y="13924"/>
                  <a:pt x="48847" y="13134"/>
                  <a:pt x="48573" y="12526"/>
                </a:cubicBezTo>
                <a:cubicBezTo>
                  <a:pt x="48543" y="12374"/>
                  <a:pt x="48482" y="12192"/>
                  <a:pt x="48452" y="12009"/>
                </a:cubicBezTo>
                <a:cubicBezTo>
                  <a:pt x="48452" y="11948"/>
                  <a:pt x="48452" y="11888"/>
                  <a:pt x="48391" y="11827"/>
                </a:cubicBezTo>
                <a:cubicBezTo>
                  <a:pt x="48209" y="11189"/>
                  <a:pt x="47996" y="10520"/>
                  <a:pt x="47692" y="9912"/>
                </a:cubicBezTo>
                <a:cubicBezTo>
                  <a:pt x="47388" y="9122"/>
                  <a:pt x="47023" y="8331"/>
                  <a:pt x="46415" y="7693"/>
                </a:cubicBezTo>
                <a:cubicBezTo>
                  <a:pt x="45868" y="7176"/>
                  <a:pt x="45199" y="6872"/>
                  <a:pt x="44439" y="6842"/>
                </a:cubicBezTo>
                <a:cubicBezTo>
                  <a:pt x="44383" y="6840"/>
                  <a:pt x="44327" y="6839"/>
                  <a:pt x="44270" y="6839"/>
                </a:cubicBezTo>
                <a:cubicBezTo>
                  <a:pt x="42661" y="6839"/>
                  <a:pt x="41145" y="7667"/>
                  <a:pt x="39941" y="8666"/>
                </a:cubicBezTo>
                <a:cubicBezTo>
                  <a:pt x="39333" y="9182"/>
                  <a:pt x="38725" y="9760"/>
                  <a:pt x="38208" y="10398"/>
                </a:cubicBezTo>
                <a:cubicBezTo>
                  <a:pt x="38208" y="10216"/>
                  <a:pt x="38239" y="10064"/>
                  <a:pt x="38239" y="9882"/>
                </a:cubicBezTo>
                <a:cubicBezTo>
                  <a:pt x="38239" y="8726"/>
                  <a:pt x="38148" y="7541"/>
                  <a:pt x="37904" y="6416"/>
                </a:cubicBezTo>
                <a:cubicBezTo>
                  <a:pt x="38512" y="5505"/>
                  <a:pt x="39181" y="4471"/>
                  <a:pt x="38755" y="3346"/>
                </a:cubicBezTo>
                <a:cubicBezTo>
                  <a:pt x="38634" y="3043"/>
                  <a:pt x="38482" y="2769"/>
                  <a:pt x="38330" y="2495"/>
                </a:cubicBezTo>
                <a:cubicBezTo>
                  <a:pt x="38148" y="2191"/>
                  <a:pt x="37965" y="1857"/>
                  <a:pt x="37692" y="1614"/>
                </a:cubicBezTo>
                <a:cubicBezTo>
                  <a:pt x="37390" y="1313"/>
                  <a:pt x="37023" y="1184"/>
                  <a:pt x="36632" y="1184"/>
                </a:cubicBezTo>
                <a:cubicBezTo>
                  <a:pt x="36432" y="1184"/>
                  <a:pt x="36226" y="1218"/>
                  <a:pt x="36020" y="1280"/>
                </a:cubicBezTo>
                <a:cubicBezTo>
                  <a:pt x="35321" y="1492"/>
                  <a:pt x="34622" y="1887"/>
                  <a:pt x="33953" y="2252"/>
                </a:cubicBezTo>
                <a:cubicBezTo>
                  <a:pt x="33801" y="2009"/>
                  <a:pt x="33588" y="1766"/>
                  <a:pt x="33254" y="1675"/>
                </a:cubicBezTo>
                <a:cubicBezTo>
                  <a:pt x="33170" y="1655"/>
                  <a:pt x="33086" y="1646"/>
                  <a:pt x="33004" y="1646"/>
                </a:cubicBezTo>
                <a:cubicBezTo>
                  <a:pt x="32578" y="1646"/>
                  <a:pt x="32167" y="1872"/>
                  <a:pt x="31734" y="1948"/>
                </a:cubicBezTo>
                <a:cubicBezTo>
                  <a:pt x="31640" y="1967"/>
                  <a:pt x="31547" y="1976"/>
                  <a:pt x="31456" y="1976"/>
                </a:cubicBezTo>
                <a:cubicBezTo>
                  <a:pt x="30957" y="1976"/>
                  <a:pt x="30499" y="1719"/>
                  <a:pt x="30062" y="1462"/>
                </a:cubicBezTo>
                <a:cubicBezTo>
                  <a:pt x="29429" y="1048"/>
                  <a:pt x="28699" y="537"/>
                  <a:pt x="27934" y="537"/>
                </a:cubicBezTo>
                <a:cubicBezTo>
                  <a:pt x="27743" y="537"/>
                  <a:pt x="27551" y="569"/>
                  <a:pt x="27357" y="641"/>
                </a:cubicBezTo>
                <a:cubicBezTo>
                  <a:pt x="27114" y="216"/>
                  <a:pt x="26658" y="3"/>
                  <a:pt x="26172" y="3"/>
                </a:cubicBezTo>
                <a:cubicBezTo>
                  <a:pt x="26145" y="2"/>
                  <a:pt x="26118" y="1"/>
                  <a:pt x="26091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 1">
  <p:cSld name="CAPTION_ONLY_1">
    <p:bg>
      <p:bgPr>
        <a:noFill/>
        <a:effectLst/>
      </p:bgPr>
    </p:bg>
    <p:spTree>
      <p:nvGrpSpPr>
        <p:cNvPr id="1" name="Shape 1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" name="Google Shape;1002;p17"/>
          <p:cNvSpPr/>
          <p:nvPr/>
        </p:nvSpPr>
        <p:spPr>
          <a:xfrm>
            <a:off x="697550" y="3997624"/>
            <a:ext cx="7730400" cy="670800"/>
          </a:xfrm>
          <a:prstGeom prst="roundRect">
            <a:avLst>
              <a:gd name="adj" fmla="val 732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3" name="Google Shape;1003;p17"/>
          <p:cNvSpPr txBox="1">
            <a:spLocks noGrp="1"/>
          </p:cNvSpPr>
          <p:nvPr>
            <p:ph type="title"/>
          </p:nvPr>
        </p:nvSpPr>
        <p:spPr>
          <a:xfrm>
            <a:off x="747750" y="4040525"/>
            <a:ext cx="7648500" cy="50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004" name="Google Shape;1004;p17"/>
          <p:cNvSpPr/>
          <p:nvPr/>
        </p:nvSpPr>
        <p:spPr>
          <a:xfrm>
            <a:off x="616513" y="495451"/>
            <a:ext cx="7922051" cy="4194995"/>
          </a:xfrm>
          <a:custGeom>
            <a:avLst/>
            <a:gdLst/>
            <a:ahLst/>
            <a:cxnLst/>
            <a:rect l="l" t="t" r="r" b="b"/>
            <a:pathLst>
              <a:path w="123310" h="121506" fill="none" extrusionOk="0">
                <a:moveTo>
                  <a:pt x="0" y="1"/>
                </a:moveTo>
                <a:lnTo>
                  <a:pt x="3158" y="121505"/>
                </a:lnTo>
                <a:cubicBezTo>
                  <a:pt x="3158" y="121505"/>
                  <a:pt x="119725" y="120052"/>
                  <a:pt x="119725" y="118623"/>
                </a:cubicBezTo>
                <a:cubicBezTo>
                  <a:pt x="119725" y="117170"/>
                  <a:pt x="123309" y="1730"/>
                  <a:pt x="123309" y="1730"/>
                </a:cubicBezTo>
                <a:close/>
              </a:path>
            </a:pathLst>
          </a:custGeom>
          <a:solidFill>
            <a:schemeClr val="lt1"/>
          </a:solidFill>
          <a:ln w="19050" cap="flat" cmpd="sng">
            <a:solidFill>
              <a:schemeClr val="dk2"/>
            </a:solidFill>
            <a:prstDash val="solid"/>
            <a:miter lim="25062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5" name="Google Shape;1005;p17"/>
          <p:cNvSpPr/>
          <p:nvPr/>
        </p:nvSpPr>
        <p:spPr>
          <a:xfrm>
            <a:off x="695140" y="377798"/>
            <a:ext cx="7715370" cy="4245159"/>
          </a:xfrm>
          <a:custGeom>
            <a:avLst/>
            <a:gdLst/>
            <a:ahLst/>
            <a:cxnLst/>
            <a:rect l="l" t="t" r="r" b="b"/>
            <a:pathLst>
              <a:path w="122959" h="122959" fill="none" extrusionOk="0">
                <a:moveTo>
                  <a:pt x="122958" y="122958"/>
                </a:moveTo>
                <a:lnTo>
                  <a:pt x="0" y="122958"/>
                </a:lnTo>
                <a:lnTo>
                  <a:pt x="0" y="0"/>
                </a:lnTo>
                <a:lnTo>
                  <a:pt x="122958" y="0"/>
                </a:lnTo>
                <a:close/>
              </a:path>
            </a:pathLst>
          </a:custGeom>
          <a:solidFill>
            <a:schemeClr val="lt1"/>
          </a:solidFill>
          <a:ln w="19050" cap="flat" cmpd="sng">
            <a:solidFill>
              <a:schemeClr val="accent5"/>
            </a:solidFill>
            <a:prstDash val="solid"/>
            <a:miter lim="25062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06" name="Google Shape;1006;p17"/>
          <p:cNvGrpSpPr/>
          <p:nvPr/>
        </p:nvGrpSpPr>
        <p:grpSpPr>
          <a:xfrm>
            <a:off x="6666652" y="22782"/>
            <a:ext cx="2178158" cy="2147340"/>
            <a:chOff x="6666652" y="22782"/>
            <a:chExt cx="2178158" cy="2147340"/>
          </a:xfrm>
        </p:grpSpPr>
        <p:sp>
          <p:nvSpPr>
            <p:cNvPr id="1007" name="Google Shape;1007;p17"/>
            <p:cNvSpPr/>
            <p:nvPr/>
          </p:nvSpPr>
          <p:spPr>
            <a:xfrm rot="241824">
              <a:off x="7816780" y="1067749"/>
              <a:ext cx="422297" cy="349895"/>
            </a:xfrm>
            <a:custGeom>
              <a:avLst/>
              <a:gdLst/>
              <a:ahLst/>
              <a:cxnLst/>
              <a:rect l="l" t="t" r="r" b="b"/>
              <a:pathLst>
                <a:path w="15439" h="12792" extrusionOk="0">
                  <a:moveTo>
                    <a:pt x="7740" y="1"/>
                  </a:moveTo>
                  <a:cubicBezTo>
                    <a:pt x="7501" y="1"/>
                    <a:pt x="7260" y="10"/>
                    <a:pt x="7018" y="29"/>
                  </a:cubicBezTo>
                  <a:cubicBezTo>
                    <a:pt x="3659" y="304"/>
                    <a:pt x="978" y="2360"/>
                    <a:pt x="151" y="4941"/>
                  </a:cubicBezTo>
                  <a:cubicBezTo>
                    <a:pt x="0" y="5417"/>
                    <a:pt x="276" y="5919"/>
                    <a:pt x="727" y="6094"/>
                  </a:cubicBezTo>
                  <a:cubicBezTo>
                    <a:pt x="1479" y="6370"/>
                    <a:pt x="1554" y="7397"/>
                    <a:pt x="877" y="7798"/>
                  </a:cubicBezTo>
                  <a:cubicBezTo>
                    <a:pt x="451" y="8049"/>
                    <a:pt x="276" y="8600"/>
                    <a:pt x="501" y="9026"/>
                  </a:cubicBezTo>
                  <a:cubicBezTo>
                    <a:pt x="1636" y="11273"/>
                    <a:pt x="4270" y="12792"/>
                    <a:pt x="7293" y="12792"/>
                  </a:cubicBezTo>
                  <a:cubicBezTo>
                    <a:pt x="7542" y="12792"/>
                    <a:pt x="7792" y="12782"/>
                    <a:pt x="8045" y="12761"/>
                  </a:cubicBezTo>
                  <a:cubicBezTo>
                    <a:pt x="12256" y="12410"/>
                    <a:pt x="15439" y="9277"/>
                    <a:pt x="15163" y="5768"/>
                  </a:cubicBezTo>
                  <a:cubicBezTo>
                    <a:pt x="14880" y="2462"/>
                    <a:pt x="11636" y="1"/>
                    <a:pt x="7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17"/>
            <p:cNvSpPr/>
            <p:nvPr/>
          </p:nvSpPr>
          <p:spPr>
            <a:xfrm rot="241824">
              <a:off x="7978836" y="1232291"/>
              <a:ext cx="387341" cy="413463"/>
            </a:xfrm>
            <a:custGeom>
              <a:avLst/>
              <a:gdLst/>
              <a:ahLst/>
              <a:cxnLst/>
              <a:rect l="l" t="t" r="r" b="b"/>
              <a:pathLst>
                <a:path w="14161" h="15116" extrusionOk="0">
                  <a:moveTo>
                    <a:pt x="7517" y="0"/>
                  </a:moveTo>
                  <a:cubicBezTo>
                    <a:pt x="4501" y="0"/>
                    <a:pt x="1638" y="2509"/>
                    <a:pt x="777" y="6107"/>
                  </a:cubicBezTo>
                  <a:cubicBezTo>
                    <a:pt x="0" y="9390"/>
                    <a:pt x="1103" y="12573"/>
                    <a:pt x="3309" y="14152"/>
                  </a:cubicBezTo>
                  <a:cubicBezTo>
                    <a:pt x="3469" y="14273"/>
                    <a:pt x="3657" y="14329"/>
                    <a:pt x="3845" y="14329"/>
                  </a:cubicBezTo>
                  <a:cubicBezTo>
                    <a:pt x="4127" y="14329"/>
                    <a:pt x="4406" y="14202"/>
                    <a:pt x="4587" y="13977"/>
                  </a:cubicBezTo>
                  <a:cubicBezTo>
                    <a:pt x="4781" y="13734"/>
                    <a:pt x="5050" y="13623"/>
                    <a:pt x="5316" y="13623"/>
                  </a:cubicBezTo>
                  <a:cubicBezTo>
                    <a:pt x="5737" y="13623"/>
                    <a:pt x="6149" y="13902"/>
                    <a:pt x="6241" y="14378"/>
                  </a:cubicBezTo>
                  <a:cubicBezTo>
                    <a:pt x="6354" y="14808"/>
                    <a:pt x="6733" y="15115"/>
                    <a:pt x="7175" y="15115"/>
                  </a:cubicBezTo>
                  <a:cubicBezTo>
                    <a:pt x="7222" y="15115"/>
                    <a:pt x="7270" y="15112"/>
                    <a:pt x="7319" y="15105"/>
                  </a:cubicBezTo>
                  <a:cubicBezTo>
                    <a:pt x="10000" y="14679"/>
                    <a:pt x="12406" y="12323"/>
                    <a:pt x="13183" y="9065"/>
                  </a:cubicBezTo>
                  <a:cubicBezTo>
                    <a:pt x="14161" y="4954"/>
                    <a:pt x="12181" y="969"/>
                    <a:pt x="8747" y="142"/>
                  </a:cubicBezTo>
                  <a:cubicBezTo>
                    <a:pt x="8337" y="46"/>
                    <a:pt x="7926" y="0"/>
                    <a:pt x="7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17"/>
            <p:cNvSpPr/>
            <p:nvPr/>
          </p:nvSpPr>
          <p:spPr>
            <a:xfrm rot="241824">
              <a:off x="8174112" y="1175829"/>
              <a:ext cx="438764" cy="369206"/>
            </a:xfrm>
            <a:custGeom>
              <a:avLst/>
              <a:gdLst/>
              <a:ahLst/>
              <a:cxnLst/>
              <a:rect l="l" t="t" r="r" b="b"/>
              <a:pathLst>
                <a:path w="16041" h="13498" extrusionOk="0">
                  <a:moveTo>
                    <a:pt x="7200" y="1"/>
                  </a:moveTo>
                  <a:cubicBezTo>
                    <a:pt x="4967" y="1"/>
                    <a:pt x="2931" y="957"/>
                    <a:pt x="1830" y="2767"/>
                  </a:cubicBezTo>
                  <a:cubicBezTo>
                    <a:pt x="1" y="5775"/>
                    <a:pt x="1429" y="10010"/>
                    <a:pt x="5038" y="12191"/>
                  </a:cubicBezTo>
                  <a:cubicBezTo>
                    <a:pt x="6485" y="13071"/>
                    <a:pt x="8051" y="13497"/>
                    <a:pt x="9528" y="13497"/>
                  </a:cubicBezTo>
                  <a:cubicBezTo>
                    <a:pt x="10995" y="13497"/>
                    <a:pt x="12373" y="13077"/>
                    <a:pt x="13459" y="12266"/>
                  </a:cubicBezTo>
                  <a:cubicBezTo>
                    <a:pt x="13860" y="11965"/>
                    <a:pt x="13961" y="11414"/>
                    <a:pt x="13685" y="10988"/>
                  </a:cubicBezTo>
                  <a:cubicBezTo>
                    <a:pt x="13276" y="10363"/>
                    <a:pt x="13744" y="9530"/>
                    <a:pt x="14491" y="9530"/>
                  </a:cubicBezTo>
                  <a:cubicBezTo>
                    <a:pt x="14523" y="9530"/>
                    <a:pt x="14555" y="9531"/>
                    <a:pt x="14587" y="9534"/>
                  </a:cubicBezTo>
                  <a:cubicBezTo>
                    <a:pt x="14620" y="9538"/>
                    <a:pt x="14652" y="9539"/>
                    <a:pt x="14684" y="9539"/>
                  </a:cubicBezTo>
                  <a:cubicBezTo>
                    <a:pt x="15126" y="9539"/>
                    <a:pt x="15545" y="9224"/>
                    <a:pt x="15615" y="8757"/>
                  </a:cubicBezTo>
                  <a:cubicBezTo>
                    <a:pt x="16041" y="6075"/>
                    <a:pt x="14537" y="3043"/>
                    <a:pt x="11680" y="1288"/>
                  </a:cubicBezTo>
                  <a:cubicBezTo>
                    <a:pt x="10242" y="420"/>
                    <a:pt x="8678" y="1"/>
                    <a:pt x="7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17"/>
            <p:cNvSpPr/>
            <p:nvPr/>
          </p:nvSpPr>
          <p:spPr>
            <a:xfrm rot="241824">
              <a:off x="7968996" y="838052"/>
              <a:ext cx="401756" cy="408621"/>
            </a:xfrm>
            <a:custGeom>
              <a:avLst/>
              <a:gdLst/>
              <a:ahLst/>
              <a:cxnLst/>
              <a:rect l="l" t="t" r="r" b="b"/>
              <a:pathLst>
                <a:path w="14688" h="14939" extrusionOk="0">
                  <a:moveTo>
                    <a:pt x="6344" y="1"/>
                  </a:moveTo>
                  <a:cubicBezTo>
                    <a:pt x="6326" y="1"/>
                    <a:pt x="6309" y="1"/>
                    <a:pt x="6292" y="1"/>
                  </a:cubicBezTo>
                  <a:cubicBezTo>
                    <a:pt x="5790" y="1"/>
                    <a:pt x="5389" y="402"/>
                    <a:pt x="5364" y="903"/>
                  </a:cubicBezTo>
                  <a:cubicBezTo>
                    <a:pt x="5330" y="1437"/>
                    <a:pt x="4869" y="1793"/>
                    <a:pt x="4398" y="1793"/>
                  </a:cubicBezTo>
                  <a:cubicBezTo>
                    <a:pt x="4183" y="1793"/>
                    <a:pt x="3966" y="1719"/>
                    <a:pt x="3785" y="1555"/>
                  </a:cubicBezTo>
                  <a:cubicBezTo>
                    <a:pt x="3601" y="1395"/>
                    <a:pt x="3368" y="1313"/>
                    <a:pt x="3137" y="1313"/>
                  </a:cubicBezTo>
                  <a:cubicBezTo>
                    <a:pt x="2898" y="1313"/>
                    <a:pt x="2661" y="1401"/>
                    <a:pt x="2482" y="1580"/>
                  </a:cubicBezTo>
                  <a:cubicBezTo>
                    <a:pt x="552" y="3485"/>
                    <a:pt x="1" y="6818"/>
                    <a:pt x="1279" y="9926"/>
                  </a:cubicBezTo>
                  <a:cubicBezTo>
                    <a:pt x="2566" y="12995"/>
                    <a:pt x="5309" y="14938"/>
                    <a:pt x="8011" y="14938"/>
                  </a:cubicBezTo>
                  <a:cubicBezTo>
                    <a:pt x="8728" y="14938"/>
                    <a:pt x="9443" y="14801"/>
                    <a:pt x="10126" y="14512"/>
                  </a:cubicBezTo>
                  <a:cubicBezTo>
                    <a:pt x="13384" y="13159"/>
                    <a:pt x="14688" y="8898"/>
                    <a:pt x="13059" y="5013"/>
                  </a:cubicBezTo>
                  <a:cubicBezTo>
                    <a:pt x="11789" y="1926"/>
                    <a:pt x="9034" y="1"/>
                    <a:pt x="6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17"/>
            <p:cNvSpPr/>
            <p:nvPr/>
          </p:nvSpPr>
          <p:spPr>
            <a:xfrm rot="241824">
              <a:off x="7188473" y="209202"/>
              <a:ext cx="436712" cy="375032"/>
            </a:xfrm>
            <a:custGeom>
              <a:avLst/>
              <a:gdLst/>
              <a:ahLst/>
              <a:cxnLst/>
              <a:rect l="l" t="t" r="r" b="b"/>
              <a:pathLst>
                <a:path w="15966" h="13711" extrusionOk="0">
                  <a:moveTo>
                    <a:pt x="6476" y="0"/>
                  </a:moveTo>
                  <a:cubicBezTo>
                    <a:pt x="5249" y="0"/>
                    <a:pt x="4082" y="302"/>
                    <a:pt x="3108" y="896"/>
                  </a:cubicBezTo>
                  <a:cubicBezTo>
                    <a:pt x="2682" y="1171"/>
                    <a:pt x="2532" y="1723"/>
                    <a:pt x="2782" y="2149"/>
                  </a:cubicBezTo>
                  <a:cubicBezTo>
                    <a:pt x="3128" y="2794"/>
                    <a:pt x="2626" y="3545"/>
                    <a:pt x="1939" y="3545"/>
                  </a:cubicBezTo>
                  <a:cubicBezTo>
                    <a:pt x="1879" y="3545"/>
                    <a:pt x="1817" y="3539"/>
                    <a:pt x="1755" y="3527"/>
                  </a:cubicBezTo>
                  <a:cubicBezTo>
                    <a:pt x="1703" y="3519"/>
                    <a:pt x="1650" y="3515"/>
                    <a:pt x="1598" y="3515"/>
                  </a:cubicBezTo>
                  <a:cubicBezTo>
                    <a:pt x="1174" y="3515"/>
                    <a:pt x="764" y="3782"/>
                    <a:pt x="652" y="4229"/>
                  </a:cubicBezTo>
                  <a:cubicBezTo>
                    <a:pt x="0" y="6860"/>
                    <a:pt x="1228" y="9993"/>
                    <a:pt x="3935" y="11998"/>
                  </a:cubicBezTo>
                  <a:cubicBezTo>
                    <a:pt x="5485" y="13146"/>
                    <a:pt x="7261" y="13711"/>
                    <a:pt x="8930" y="13711"/>
                  </a:cubicBezTo>
                  <a:cubicBezTo>
                    <a:pt x="10906" y="13711"/>
                    <a:pt x="12733" y="12920"/>
                    <a:pt x="13860" y="11372"/>
                  </a:cubicBezTo>
                  <a:cubicBezTo>
                    <a:pt x="15965" y="8540"/>
                    <a:pt x="14888" y="4204"/>
                    <a:pt x="11504" y="1723"/>
                  </a:cubicBezTo>
                  <a:cubicBezTo>
                    <a:pt x="9941" y="565"/>
                    <a:pt x="8152" y="0"/>
                    <a:pt x="6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17"/>
            <p:cNvSpPr/>
            <p:nvPr/>
          </p:nvSpPr>
          <p:spPr>
            <a:xfrm rot="241824">
              <a:off x="7169841" y="454571"/>
              <a:ext cx="436712" cy="374102"/>
            </a:xfrm>
            <a:custGeom>
              <a:avLst/>
              <a:gdLst/>
              <a:ahLst/>
              <a:cxnLst/>
              <a:rect l="l" t="t" r="r" b="b"/>
              <a:pathLst>
                <a:path w="15966" h="13677" extrusionOk="0">
                  <a:moveTo>
                    <a:pt x="8928" y="0"/>
                  </a:moveTo>
                  <a:cubicBezTo>
                    <a:pt x="7283" y="0"/>
                    <a:pt x="5532" y="542"/>
                    <a:pt x="3985" y="1649"/>
                  </a:cubicBezTo>
                  <a:cubicBezTo>
                    <a:pt x="1253" y="3629"/>
                    <a:pt x="0" y="6762"/>
                    <a:pt x="627" y="9393"/>
                  </a:cubicBezTo>
                  <a:cubicBezTo>
                    <a:pt x="739" y="9821"/>
                    <a:pt x="1134" y="10107"/>
                    <a:pt x="1558" y="10107"/>
                  </a:cubicBezTo>
                  <a:cubicBezTo>
                    <a:pt x="1607" y="10107"/>
                    <a:pt x="1656" y="10103"/>
                    <a:pt x="1705" y="10095"/>
                  </a:cubicBezTo>
                  <a:cubicBezTo>
                    <a:pt x="1769" y="10083"/>
                    <a:pt x="1832" y="10077"/>
                    <a:pt x="1894" y="10077"/>
                  </a:cubicBezTo>
                  <a:cubicBezTo>
                    <a:pt x="2593" y="10077"/>
                    <a:pt x="3053" y="10828"/>
                    <a:pt x="2707" y="11474"/>
                  </a:cubicBezTo>
                  <a:cubicBezTo>
                    <a:pt x="2481" y="11925"/>
                    <a:pt x="2607" y="12476"/>
                    <a:pt x="3033" y="12727"/>
                  </a:cubicBezTo>
                  <a:cubicBezTo>
                    <a:pt x="4022" y="13357"/>
                    <a:pt x="5219" y="13676"/>
                    <a:pt x="6479" y="13676"/>
                  </a:cubicBezTo>
                  <a:cubicBezTo>
                    <a:pt x="8126" y="13676"/>
                    <a:pt x="9882" y="13132"/>
                    <a:pt x="11429" y="12025"/>
                  </a:cubicBezTo>
                  <a:cubicBezTo>
                    <a:pt x="14862" y="9569"/>
                    <a:pt x="15965" y="5258"/>
                    <a:pt x="13910" y="2376"/>
                  </a:cubicBezTo>
                  <a:cubicBezTo>
                    <a:pt x="12781" y="806"/>
                    <a:pt x="10933" y="0"/>
                    <a:pt x="8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17"/>
            <p:cNvSpPr/>
            <p:nvPr/>
          </p:nvSpPr>
          <p:spPr>
            <a:xfrm rot="241824">
              <a:off x="7406548" y="528150"/>
              <a:ext cx="395574" cy="412122"/>
            </a:xfrm>
            <a:custGeom>
              <a:avLst/>
              <a:gdLst/>
              <a:ahLst/>
              <a:cxnLst/>
              <a:rect l="l" t="t" r="r" b="b"/>
              <a:pathLst>
                <a:path w="14462" h="15067" extrusionOk="0">
                  <a:moveTo>
                    <a:pt x="6668" y="1"/>
                  </a:moveTo>
                  <a:cubicBezTo>
                    <a:pt x="6122" y="1"/>
                    <a:pt x="5575" y="81"/>
                    <a:pt x="5038" y="250"/>
                  </a:cubicBezTo>
                  <a:cubicBezTo>
                    <a:pt x="1680" y="1327"/>
                    <a:pt x="0" y="5463"/>
                    <a:pt x="1279" y="9473"/>
                  </a:cubicBezTo>
                  <a:cubicBezTo>
                    <a:pt x="2306" y="12681"/>
                    <a:pt x="4888" y="14861"/>
                    <a:pt x="7594" y="15062"/>
                  </a:cubicBezTo>
                  <a:cubicBezTo>
                    <a:pt x="7625" y="15065"/>
                    <a:pt x="7655" y="15066"/>
                    <a:pt x="7684" y="15066"/>
                  </a:cubicBezTo>
                  <a:cubicBezTo>
                    <a:pt x="8146" y="15066"/>
                    <a:pt x="8526" y="14707"/>
                    <a:pt x="8597" y="14260"/>
                  </a:cubicBezTo>
                  <a:cubicBezTo>
                    <a:pt x="8678" y="13743"/>
                    <a:pt x="9102" y="13434"/>
                    <a:pt x="9541" y="13434"/>
                  </a:cubicBezTo>
                  <a:cubicBezTo>
                    <a:pt x="9783" y="13434"/>
                    <a:pt x="10030" y="13528"/>
                    <a:pt x="10226" y="13734"/>
                  </a:cubicBezTo>
                  <a:cubicBezTo>
                    <a:pt x="10418" y="13925"/>
                    <a:pt x="10669" y="14027"/>
                    <a:pt x="10923" y="14027"/>
                  </a:cubicBezTo>
                  <a:cubicBezTo>
                    <a:pt x="11134" y="14027"/>
                    <a:pt x="11347" y="13957"/>
                    <a:pt x="11529" y="13809"/>
                  </a:cubicBezTo>
                  <a:cubicBezTo>
                    <a:pt x="13610" y="12079"/>
                    <a:pt x="14462" y="8821"/>
                    <a:pt x="13459" y="5613"/>
                  </a:cubicBezTo>
                  <a:cubicBezTo>
                    <a:pt x="12364" y="2223"/>
                    <a:pt x="9536" y="1"/>
                    <a:pt x="6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17"/>
            <p:cNvSpPr/>
            <p:nvPr/>
          </p:nvSpPr>
          <p:spPr>
            <a:xfrm rot="241824">
              <a:off x="7557879" y="372975"/>
              <a:ext cx="412697" cy="348992"/>
            </a:xfrm>
            <a:custGeom>
              <a:avLst/>
              <a:gdLst/>
              <a:ahLst/>
              <a:cxnLst/>
              <a:rect l="l" t="t" r="r" b="b"/>
              <a:pathLst>
                <a:path w="15088" h="12759" extrusionOk="0">
                  <a:moveTo>
                    <a:pt x="7639" y="1"/>
                  </a:moveTo>
                  <a:cubicBezTo>
                    <a:pt x="3429" y="1"/>
                    <a:pt x="25" y="2823"/>
                    <a:pt x="0" y="6317"/>
                  </a:cubicBezTo>
                  <a:cubicBezTo>
                    <a:pt x="0" y="9851"/>
                    <a:pt x="3384" y="12733"/>
                    <a:pt x="7619" y="12758"/>
                  </a:cubicBezTo>
                  <a:cubicBezTo>
                    <a:pt x="7642" y="12758"/>
                    <a:pt x="7665" y="12758"/>
                    <a:pt x="7688" y="12758"/>
                  </a:cubicBezTo>
                  <a:cubicBezTo>
                    <a:pt x="11017" y="12758"/>
                    <a:pt x="13842" y="10961"/>
                    <a:pt x="14887" y="8472"/>
                  </a:cubicBezTo>
                  <a:cubicBezTo>
                    <a:pt x="15063" y="8021"/>
                    <a:pt x="14862" y="7495"/>
                    <a:pt x="14411" y="7269"/>
                  </a:cubicBezTo>
                  <a:cubicBezTo>
                    <a:pt x="13684" y="6918"/>
                    <a:pt x="13709" y="5891"/>
                    <a:pt x="14411" y="5565"/>
                  </a:cubicBezTo>
                  <a:cubicBezTo>
                    <a:pt x="14862" y="5339"/>
                    <a:pt x="15088" y="4813"/>
                    <a:pt x="14912" y="4362"/>
                  </a:cubicBezTo>
                  <a:cubicBezTo>
                    <a:pt x="13885" y="1831"/>
                    <a:pt x="11053" y="1"/>
                    <a:pt x="7694" y="1"/>
                  </a:cubicBezTo>
                  <a:cubicBezTo>
                    <a:pt x="7676" y="1"/>
                    <a:pt x="7657" y="1"/>
                    <a:pt x="7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17"/>
            <p:cNvSpPr/>
            <p:nvPr/>
          </p:nvSpPr>
          <p:spPr>
            <a:xfrm rot="241824">
              <a:off x="7436526" y="132291"/>
              <a:ext cx="396258" cy="411548"/>
            </a:xfrm>
            <a:custGeom>
              <a:avLst/>
              <a:gdLst/>
              <a:ahLst/>
              <a:cxnLst/>
              <a:rect l="l" t="t" r="r" b="b"/>
              <a:pathLst>
                <a:path w="14487" h="15046" extrusionOk="0">
                  <a:moveTo>
                    <a:pt x="7745" y="1"/>
                  </a:moveTo>
                  <a:cubicBezTo>
                    <a:pt x="7729" y="1"/>
                    <a:pt x="7712" y="1"/>
                    <a:pt x="7695" y="2"/>
                  </a:cubicBezTo>
                  <a:cubicBezTo>
                    <a:pt x="4988" y="177"/>
                    <a:pt x="2382" y="2308"/>
                    <a:pt x="1329" y="5516"/>
                  </a:cubicBezTo>
                  <a:cubicBezTo>
                    <a:pt x="1" y="9526"/>
                    <a:pt x="1630" y="13661"/>
                    <a:pt x="4963" y="14764"/>
                  </a:cubicBezTo>
                  <a:cubicBezTo>
                    <a:pt x="5532" y="14955"/>
                    <a:pt x="6113" y="15046"/>
                    <a:pt x="6693" y="15046"/>
                  </a:cubicBezTo>
                  <a:cubicBezTo>
                    <a:pt x="9533" y="15046"/>
                    <a:pt x="12331" y="12856"/>
                    <a:pt x="13434" y="9526"/>
                  </a:cubicBezTo>
                  <a:cubicBezTo>
                    <a:pt x="14487" y="6343"/>
                    <a:pt x="13685" y="3059"/>
                    <a:pt x="11605" y="1305"/>
                  </a:cubicBezTo>
                  <a:cubicBezTo>
                    <a:pt x="11430" y="1154"/>
                    <a:pt x="11212" y="1078"/>
                    <a:pt x="10997" y="1078"/>
                  </a:cubicBezTo>
                  <a:cubicBezTo>
                    <a:pt x="10748" y="1078"/>
                    <a:pt x="10501" y="1179"/>
                    <a:pt x="10327" y="1380"/>
                  </a:cubicBezTo>
                  <a:cubicBezTo>
                    <a:pt x="10134" y="1572"/>
                    <a:pt x="9890" y="1661"/>
                    <a:pt x="9650" y="1661"/>
                  </a:cubicBezTo>
                  <a:cubicBezTo>
                    <a:pt x="9200" y="1661"/>
                    <a:pt x="8763" y="1351"/>
                    <a:pt x="8697" y="829"/>
                  </a:cubicBezTo>
                  <a:cubicBezTo>
                    <a:pt x="8625" y="344"/>
                    <a:pt x="8224" y="1"/>
                    <a:pt x="77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17"/>
            <p:cNvSpPr/>
            <p:nvPr/>
          </p:nvSpPr>
          <p:spPr>
            <a:xfrm rot="241824">
              <a:off x="8047300" y="41840"/>
              <a:ext cx="563547" cy="604138"/>
            </a:xfrm>
            <a:custGeom>
              <a:avLst/>
              <a:gdLst/>
              <a:ahLst/>
              <a:cxnLst/>
              <a:rect l="l" t="t" r="r" b="b"/>
              <a:pathLst>
                <a:path w="20603" h="22087" extrusionOk="0">
                  <a:moveTo>
                    <a:pt x="8173" y="1"/>
                  </a:moveTo>
                  <a:cubicBezTo>
                    <a:pt x="4945" y="1"/>
                    <a:pt x="2442" y="1871"/>
                    <a:pt x="1429" y="6121"/>
                  </a:cubicBezTo>
                  <a:cubicBezTo>
                    <a:pt x="0" y="12086"/>
                    <a:pt x="7143" y="22086"/>
                    <a:pt x="7143" y="22086"/>
                  </a:cubicBezTo>
                  <a:cubicBezTo>
                    <a:pt x="7143" y="22086"/>
                    <a:pt x="18021" y="16397"/>
                    <a:pt x="19449" y="10432"/>
                  </a:cubicBezTo>
                  <a:cubicBezTo>
                    <a:pt x="20602" y="5670"/>
                    <a:pt x="18397" y="2638"/>
                    <a:pt x="15013" y="1410"/>
                  </a:cubicBezTo>
                  <a:cubicBezTo>
                    <a:pt x="14850" y="1355"/>
                    <a:pt x="14681" y="1328"/>
                    <a:pt x="14513" y="1328"/>
                  </a:cubicBezTo>
                  <a:cubicBezTo>
                    <a:pt x="14064" y="1328"/>
                    <a:pt x="13626" y="1521"/>
                    <a:pt x="13334" y="1886"/>
                  </a:cubicBezTo>
                  <a:cubicBezTo>
                    <a:pt x="13033" y="2254"/>
                    <a:pt x="12617" y="2424"/>
                    <a:pt x="12204" y="2424"/>
                  </a:cubicBezTo>
                  <a:cubicBezTo>
                    <a:pt x="11550" y="2424"/>
                    <a:pt x="10906" y="1997"/>
                    <a:pt x="10752" y="1259"/>
                  </a:cubicBezTo>
                  <a:lnTo>
                    <a:pt x="10752" y="1234"/>
                  </a:lnTo>
                  <a:cubicBezTo>
                    <a:pt x="10627" y="658"/>
                    <a:pt x="10151" y="181"/>
                    <a:pt x="9549" y="106"/>
                  </a:cubicBezTo>
                  <a:cubicBezTo>
                    <a:pt x="9078" y="36"/>
                    <a:pt x="8619" y="1"/>
                    <a:pt x="8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17"/>
            <p:cNvSpPr/>
            <p:nvPr/>
          </p:nvSpPr>
          <p:spPr>
            <a:xfrm rot="241824">
              <a:off x="7636892" y="160861"/>
              <a:ext cx="599871" cy="507173"/>
            </a:xfrm>
            <a:custGeom>
              <a:avLst/>
              <a:gdLst/>
              <a:ahLst/>
              <a:cxnLst/>
              <a:rect l="l" t="t" r="r" b="b"/>
              <a:pathLst>
                <a:path w="21931" h="18542" extrusionOk="0">
                  <a:moveTo>
                    <a:pt x="10128" y="1"/>
                  </a:moveTo>
                  <a:cubicBezTo>
                    <a:pt x="7923" y="1"/>
                    <a:pt x="6059" y="1107"/>
                    <a:pt x="4687" y="2849"/>
                  </a:cubicBezTo>
                  <a:cubicBezTo>
                    <a:pt x="4311" y="3375"/>
                    <a:pt x="4261" y="4052"/>
                    <a:pt x="4612" y="4603"/>
                  </a:cubicBezTo>
                  <a:cubicBezTo>
                    <a:pt x="5259" y="5586"/>
                    <a:pt x="4531" y="6867"/>
                    <a:pt x="3370" y="6867"/>
                  </a:cubicBezTo>
                  <a:cubicBezTo>
                    <a:pt x="3317" y="6867"/>
                    <a:pt x="3263" y="6864"/>
                    <a:pt x="3208" y="6859"/>
                  </a:cubicBezTo>
                  <a:cubicBezTo>
                    <a:pt x="3165" y="6855"/>
                    <a:pt x="3122" y="6853"/>
                    <a:pt x="3078" y="6853"/>
                  </a:cubicBezTo>
                  <a:cubicBezTo>
                    <a:pt x="2522" y="6853"/>
                    <a:pt x="1987" y="7149"/>
                    <a:pt x="1755" y="7661"/>
                  </a:cubicBezTo>
                  <a:cubicBezTo>
                    <a:pt x="0" y="11169"/>
                    <a:pt x="727" y="14628"/>
                    <a:pt x="4988" y="17235"/>
                  </a:cubicBezTo>
                  <a:cubicBezTo>
                    <a:pt x="6562" y="18203"/>
                    <a:pt x="8729" y="18541"/>
                    <a:pt x="10989" y="18541"/>
                  </a:cubicBezTo>
                  <a:cubicBezTo>
                    <a:pt x="16214" y="18541"/>
                    <a:pt x="21930" y="16733"/>
                    <a:pt x="21930" y="16733"/>
                  </a:cubicBezTo>
                  <a:cubicBezTo>
                    <a:pt x="21930" y="16733"/>
                    <a:pt x="19875" y="4628"/>
                    <a:pt x="14637" y="1420"/>
                  </a:cubicBezTo>
                  <a:cubicBezTo>
                    <a:pt x="13025" y="435"/>
                    <a:pt x="11509" y="1"/>
                    <a:pt x="10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17"/>
            <p:cNvSpPr/>
            <p:nvPr/>
          </p:nvSpPr>
          <p:spPr>
            <a:xfrm rot="241824">
              <a:off x="7642706" y="607943"/>
              <a:ext cx="562179" cy="518962"/>
            </a:xfrm>
            <a:custGeom>
              <a:avLst/>
              <a:gdLst/>
              <a:ahLst/>
              <a:cxnLst/>
              <a:rect l="l" t="t" r="r" b="b"/>
              <a:pathLst>
                <a:path w="20553" h="18973" extrusionOk="0">
                  <a:moveTo>
                    <a:pt x="14500" y="0"/>
                  </a:moveTo>
                  <a:cubicBezTo>
                    <a:pt x="10751" y="0"/>
                    <a:pt x="6198" y="497"/>
                    <a:pt x="3735" y="2602"/>
                  </a:cubicBezTo>
                  <a:cubicBezTo>
                    <a:pt x="1" y="5785"/>
                    <a:pt x="1" y="9519"/>
                    <a:pt x="2031" y="12502"/>
                  </a:cubicBezTo>
                  <a:cubicBezTo>
                    <a:pt x="2307" y="12915"/>
                    <a:pt x="2768" y="13159"/>
                    <a:pt x="3245" y="13159"/>
                  </a:cubicBezTo>
                  <a:cubicBezTo>
                    <a:pt x="3375" y="13159"/>
                    <a:pt x="3506" y="13141"/>
                    <a:pt x="3635" y="13103"/>
                  </a:cubicBezTo>
                  <a:cubicBezTo>
                    <a:pt x="3762" y="13071"/>
                    <a:pt x="3888" y="13056"/>
                    <a:pt x="4010" y="13056"/>
                  </a:cubicBezTo>
                  <a:cubicBezTo>
                    <a:pt x="5038" y="13056"/>
                    <a:pt x="5813" y="14125"/>
                    <a:pt x="5364" y="15133"/>
                  </a:cubicBezTo>
                  <a:lnTo>
                    <a:pt x="5364" y="15158"/>
                  </a:lnTo>
                  <a:cubicBezTo>
                    <a:pt x="5114" y="15710"/>
                    <a:pt x="5239" y="16361"/>
                    <a:pt x="5665" y="16787"/>
                  </a:cubicBezTo>
                  <a:cubicBezTo>
                    <a:pt x="7101" y="18185"/>
                    <a:pt x="8720" y="18972"/>
                    <a:pt x="10469" y="18972"/>
                  </a:cubicBezTo>
                  <a:cubicBezTo>
                    <a:pt x="12140" y="18972"/>
                    <a:pt x="13929" y="18254"/>
                    <a:pt x="15790" y="16662"/>
                  </a:cubicBezTo>
                  <a:cubicBezTo>
                    <a:pt x="20452" y="12677"/>
                    <a:pt x="20552" y="396"/>
                    <a:pt x="20552" y="396"/>
                  </a:cubicBezTo>
                  <a:cubicBezTo>
                    <a:pt x="20552" y="396"/>
                    <a:pt x="17847" y="0"/>
                    <a:pt x="145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17"/>
            <p:cNvSpPr/>
            <p:nvPr/>
          </p:nvSpPr>
          <p:spPr>
            <a:xfrm rot="241824">
              <a:off x="8050995" y="648467"/>
              <a:ext cx="584800" cy="593279"/>
            </a:xfrm>
            <a:custGeom>
              <a:avLst/>
              <a:gdLst/>
              <a:ahLst/>
              <a:cxnLst/>
              <a:rect l="l" t="t" r="r" b="b"/>
              <a:pathLst>
                <a:path w="21380" h="21690" extrusionOk="0">
                  <a:moveTo>
                    <a:pt x="5464" y="0"/>
                  </a:moveTo>
                  <a:cubicBezTo>
                    <a:pt x="5464" y="0"/>
                    <a:pt x="1" y="11003"/>
                    <a:pt x="2332" y="16667"/>
                  </a:cubicBezTo>
                  <a:cubicBezTo>
                    <a:pt x="3819" y="20210"/>
                    <a:pt x="6301" y="21689"/>
                    <a:pt x="8965" y="21689"/>
                  </a:cubicBezTo>
                  <a:cubicBezTo>
                    <a:pt x="9711" y="21689"/>
                    <a:pt x="10472" y="21573"/>
                    <a:pt x="11229" y="21354"/>
                  </a:cubicBezTo>
                  <a:cubicBezTo>
                    <a:pt x="11855" y="21178"/>
                    <a:pt x="12281" y="20652"/>
                    <a:pt x="12332" y="20026"/>
                  </a:cubicBezTo>
                  <a:cubicBezTo>
                    <a:pt x="12366" y="19169"/>
                    <a:pt x="13067" y="18617"/>
                    <a:pt x="13803" y="18617"/>
                  </a:cubicBezTo>
                  <a:cubicBezTo>
                    <a:pt x="14145" y="18617"/>
                    <a:pt x="14494" y="18736"/>
                    <a:pt x="14788" y="18998"/>
                  </a:cubicBezTo>
                  <a:cubicBezTo>
                    <a:pt x="15067" y="19246"/>
                    <a:pt x="15423" y="19379"/>
                    <a:pt x="15784" y="19379"/>
                  </a:cubicBezTo>
                  <a:cubicBezTo>
                    <a:pt x="16007" y="19379"/>
                    <a:pt x="16232" y="19329"/>
                    <a:pt x="16442" y="19223"/>
                  </a:cubicBezTo>
                  <a:cubicBezTo>
                    <a:pt x="19901" y="17394"/>
                    <a:pt x="21379" y="14161"/>
                    <a:pt x="19449" y="9574"/>
                  </a:cubicBezTo>
                  <a:cubicBezTo>
                    <a:pt x="17119" y="3910"/>
                    <a:pt x="5464" y="0"/>
                    <a:pt x="5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17"/>
            <p:cNvSpPr/>
            <p:nvPr/>
          </p:nvSpPr>
          <p:spPr>
            <a:xfrm rot="241824">
              <a:off x="8223083" y="376142"/>
              <a:ext cx="604658" cy="506981"/>
            </a:xfrm>
            <a:custGeom>
              <a:avLst/>
              <a:gdLst/>
              <a:ahLst/>
              <a:cxnLst/>
              <a:rect l="l" t="t" r="r" b="b"/>
              <a:pathLst>
                <a:path w="22106" h="18535" extrusionOk="0">
                  <a:moveTo>
                    <a:pt x="14455" y="1"/>
                  </a:moveTo>
                  <a:cubicBezTo>
                    <a:pt x="14118" y="1"/>
                    <a:pt x="13770" y="15"/>
                    <a:pt x="13409" y="44"/>
                  </a:cubicBezTo>
                  <a:cubicBezTo>
                    <a:pt x="7294" y="521"/>
                    <a:pt x="0" y="10395"/>
                    <a:pt x="0" y="10395"/>
                  </a:cubicBezTo>
                  <a:cubicBezTo>
                    <a:pt x="0" y="10395"/>
                    <a:pt x="8306" y="18535"/>
                    <a:pt x="14388" y="18535"/>
                  </a:cubicBezTo>
                  <a:cubicBezTo>
                    <a:pt x="14556" y="18535"/>
                    <a:pt x="14723" y="18529"/>
                    <a:pt x="14888" y="18516"/>
                  </a:cubicBezTo>
                  <a:cubicBezTo>
                    <a:pt x="19775" y="18115"/>
                    <a:pt x="21980" y="15107"/>
                    <a:pt x="22081" y="11498"/>
                  </a:cubicBezTo>
                  <a:cubicBezTo>
                    <a:pt x="22106" y="10872"/>
                    <a:pt x="21730" y="10295"/>
                    <a:pt x="21128" y="10044"/>
                  </a:cubicBezTo>
                  <a:cubicBezTo>
                    <a:pt x="19975" y="9618"/>
                    <a:pt x="19850" y="8014"/>
                    <a:pt x="20928" y="7388"/>
                  </a:cubicBezTo>
                  <a:cubicBezTo>
                    <a:pt x="21454" y="7087"/>
                    <a:pt x="21755" y="6486"/>
                    <a:pt x="21655" y="5884"/>
                  </a:cubicBezTo>
                  <a:cubicBezTo>
                    <a:pt x="21050" y="2328"/>
                    <a:pt x="18744" y="1"/>
                    <a:pt x="14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17"/>
            <p:cNvSpPr/>
            <p:nvPr/>
          </p:nvSpPr>
          <p:spPr>
            <a:xfrm rot="241824">
              <a:off x="8105299" y="507527"/>
              <a:ext cx="252301" cy="258455"/>
            </a:xfrm>
            <a:custGeom>
              <a:avLst/>
              <a:gdLst/>
              <a:ahLst/>
              <a:cxnLst/>
              <a:rect l="l" t="t" r="r" b="b"/>
              <a:pathLst>
                <a:path w="9224" h="9449" extrusionOk="0">
                  <a:moveTo>
                    <a:pt x="5414" y="0"/>
                  </a:moveTo>
                  <a:lnTo>
                    <a:pt x="4261" y="1905"/>
                  </a:lnTo>
                  <a:cubicBezTo>
                    <a:pt x="3895" y="2475"/>
                    <a:pt x="3281" y="2813"/>
                    <a:pt x="2621" y="2813"/>
                  </a:cubicBezTo>
                  <a:cubicBezTo>
                    <a:pt x="2468" y="2813"/>
                    <a:pt x="2312" y="2795"/>
                    <a:pt x="2156" y="2757"/>
                  </a:cubicBezTo>
                  <a:lnTo>
                    <a:pt x="1" y="2256"/>
                  </a:lnTo>
                  <a:lnTo>
                    <a:pt x="1454" y="3935"/>
                  </a:lnTo>
                  <a:cubicBezTo>
                    <a:pt x="1981" y="4562"/>
                    <a:pt x="2056" y="5489"/>
                    <a:pt x="1630" y="6191"/>
                  </a:cubicBezTo>
                  <a:lnTo>
                    <a:pt x="477" y="8095"/>
                  </a:lnTo>
                  <a:lnTo>
                    <a:pt x="477" y="8095"/>
                  </a:lnTo>
                  <a:lnTo>
                    <a:pt x="2532" y="7243"/>
                  </a:lnTo>
                  <a:cubicBezTo>
                    <a:pt x="2770" y="7140"/>
                    <a:pt x="3023" y="7090"/>
                    <a:pt x="3275" y="7090"/>
                  </a:cubicBezTo>
                  <a:cubicBezTo>
                    <a:pt x="3818" y="7090"/>
                    <a:pt x="4353" y="7324"/>
                    <a:pt x="4713" y="7770"/>
                  </a:cubicBezTo>
                  <a:lnTo>
                    <a:pt x="6166" y="9449"/>
                  </a:lnTo>
                  <a:lnTo>
                    <a:pt x="5991" y="7218"/>
                  </a:lnTo>
                  <a:cubicBezTo>
                    <a:pt x="5916" y="6391"/>
                    <a:pt x="6392" y="5614"/>
                    <a:pt x="7169" y="5314"/>
                  </a:cubicBezTo>
                  <a:lnTo>
                    <a:pt x="9224" y="4461"/>
                  </a:lnTo>
                  <a:lnTo>
                    <a:pt x="7068" y="3935"/>
                  </a:lnTo>
                  <a:cubicBezTo>
                    <a:pt x="6241" y="3735"/>
                    <a:pt x="5665" y="3058"/>
                    <a:pt x="5590" y="2206"/>
                  </a:cubicBezTo>
                  <a:lnTo>
                    <a:pt x="541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17"/>
            <p:cNvSpPr/>
            <p:nvPr/>
          </p:nvSpPr>
          <p:spPr>
            <a:xfrm rot="241824">
              <a:off x="8224463" y="382472"/>
              <a:ext cx="73387" cy="260534"/>
            </a:xfrm>
            <a:custGeom>
              <a:avLst/>
              <a:gdLst/>
              <a:ahLst/>
              <a:cxnLst/>
              <a:rect l="l" t="t" r="r" b="b"/>
              <a:pathLst>
                <a:path w="2683" h="9525" extrusionOk="0">
                  <a:moveTo>
                    <a:pt x="2256" y="1"/>
                  </a:moveTo>
                  <a:lnTo>
                    <a:pt x="1" y="9424"/>
                  </a:lnTo>
                  <a:lnTo>
                    <a:pt x="427" y="9524"/>
                  </a:lnTo>
                  <a:lnTo>
                    <a:pt x="2683" y="101"/>
                  </a:lnTo>
                  <a:lnTo>
                    <a:pt x="22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17"/>
            <p:cNvSpPr/>
            <p:nvPr/>
          </p:nvSpPr>
          <p:spPr>
            <a:xfrm rot="241824">
              <a:off x="8283502" y="370159"/>
              <a:ext cx="35668" cy="32413"/>
            </a:xfrm>
            <a:custGeom>
              <a:avLst/>
              <a:gdLst/>
              <a:ahLst/>
              <a:cxnLst/>
              <a:rect l="l" t="t" r="r" b="b"/>
              <a:pathLst>
                <a:path w="1304" h="1185" extrusionOk="0">
                  <a:moveTo>
                    <a:pt x="640" y="0"/>
                  </a:moveTo>
                  <a:cubicBezTo>
                    <a:pt x="370" y="0"/>
                    <a:pt x="140" y="185"/>
                    <a:pt x="76" y="442"/>
                  </a:cubicBezTo>
                  <a:cubicBezTo>
                    <a:pt x="0" y="768"/>
                    <a:pt x="176" y="1094"/>
                    <a:pt x="502" y="1169"/>
                  </a:cubicBezTo>
                  <a:cubicBezTo>
                    <a:pt x="548" y="1180"/>
                    <a:pt x="594" y="1185"/>
                    <a:pt x="640" y="1185"/>
                  </a:cubicBezTo>
                  <a:cubicBezTo>
                    <a:pt x="915" y="1185"/>
                    <a:pt x="1164" y="998"/>
                    <a:pt x="1228" y="718"/>
                  </a:cubicBezTo>
                  <a:cubicBezTo>
                    <a:pt x="1304" y="417"/>
                    <a:pt x="1103" y="91"/>
                    <a:pt x="777" y="16"/>
                  </a:cubicBezTo>
                  <a:cubicBezTo>
                    <a:pt x="731" y="6"/>
                    <a:pt x="685" y="0"/>
                    <a:pt x="6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17"/>
            <p:cNvSpPr/>
            <p:nvPr/>
          </p:nvSpPr>
          <p:spPr>
            <a:xfrm rot="241824">
              <a:off x="8198111" y="454055"/>
              <a:ext cx="28119" cy="25465"/>
            </a:xfrm>
            <a:custGeom>
              <a:avLst/>
              <a:gdLst/>
              <a:ahLst/>
              <a:cxnLst/>
              <a:rect l="l" t="t" r="r" b="b"/>
              <a:pathLst>
                <a:path w="1028" h="931" extrusionOk="0">
                  <a:moveTo>
                    <a:pt x="530" y="1"/>
                  </a:moveTo>
                  <a:cubicBezTo>
                    <a:pt x="315" y="1"/>
                    <a:pt x="119" y="143"/>
                    <a:pt x="75" y="361"/>
                  </a:cubicBezTo>
                  <a:cubicBezTo>
                    <a:pt x="0" y="612"/>
                    <a:pt x="176" y="863"/>
                    <a:pt x="426" y="913"/>
                  </a:cubicBezTo>
                  <a:cubicBezTo>
                    <a:pt x="466" y="925"/>
                    <a:pt x="506" y="930"/>
                    <a:pt x="545" y="930"/>
                  </a:cubicBezTo>
                  <a:cubicBezTo>
                    <a:pt x="751" y="930"/>
                    <a:pt x="935" y="773"/>
                    <a:pt x="978" y="562"/>
                  </a:cubicBezTo>
                  <a:cubicBezTo>
                    <a:pt x="1028" y="311"/>
                    <a:pt x="877" y="61"/>
                    <a:pt x="627" y="11"/>
                  </a:cubicBezTo>
                  <a:cubicBezTo>
                    <a:pt x="594" y="4"/>
                    <a:pt x="562" y="1"/>
                    <a:pt x="5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17"/>
            <p:cNvSpPr/>
            <p:nvPr/>
          </p:nvSpPr>
          <p:spPr>
            <a:xfrm rot="241824">
              <a:off x="8200275" y="466516"/>
              <a:ext cx="32933" cy="172787"/>
            </a:xfrm>
            <a:custGeom>
              <a:avLst/>
              <a:gdLst/>
              <a:ahLst/>
              <a:cxnLst/>
              <a:rect l="l" t="t" r="r" b="b"/>
              <a:pathLst>
                <a:path w="1204" h="6317" extrusionOk="0">
                  <a:moveTo>
                    <a:pt x="427" y="1"/>
                  </a:moveTo>
                  <a:lnTo>
                    <a:pt x="1" y="51"/>
                  </a:lnTo>
                  <a:lnTo>
                    <a:pt x="778" y="6316"/>
                  </a:lnTo>
                  <a:lnTo>
                    <a:pt x="1204" y="6266"/>
                  </a:lnTo>
                  <a:lnTo>
                    <a:pt x="4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17"/>
            <p:cNvSpPr/>
            <p:nvPr/>
          </p:nvSpPr>
          <p:spPr>
            <a:xfrm rot="241824">
              <a:off x="8313737" y="490395"/>
              <a:ext cx="28146" cy="25438"/>
            </a:xfrm>
            <a:custGeom>
              <a:avLst/>
              <a:gdLst/>
              <a:ahLst/>
              <a:cxnLst/>
              <a:rect l="l" t="t" r="r" b="b"/>
              <a:pathLst>
                <a:path w="1029" h="930" extrusionOk="0">
                  <a:moveTo>
                    <a:pt x="531" y="0"/>
                  </a:moveTo>
                  <a:cubicBezTo>
                    <a:pt x="315" y="0"/>
                    <a:pt x="117" y="143"/>
                    <a:pt x="51" y="361"/>
                  </a:cubicBezTo>
                  <a:cubicBezTo>
                    <a:pt x="1" y="612"/>
                    <a:pt x="151" y="862"/>
                    <a:pt x="402" y="912"/>
                  </a:cubicBezTo>
                  <a:cubicBezTo>
                    <a:pt x="442" y="924"/>
                    <a:pt x="482" y="930"/>
                    <a:pt x="521" y="930"/>
                  </a:cubicBezTo>
                  <a:cubicBezTo>
                    <a:pt x="727" y="930"/>
                    <a:pt x="911" y="772"/>
                    <a:pt x="953" y="561"/>
                  </a:cubicBezTo>
                  <a:cubicBezTo>
                    <a:pt x="1028" y="311"/>
                    <a:pt x="878" y="60"/>
                    <a:pt x="627" y="10"/>
                  </a:cubicBezTo>
                  <a:cubicBezTo>
                    <a:pt x="595" y="4"/>
                    <a:pt x="563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17"/>
            <p:cNvSpPr/>
            <p:nvPr/>
          </p:nvSpPr>
          <p:spPr>
            <a:xfrm rot="241824">
              <a:off x="8221762" y="496006"/>
              <a:ext cx="106292" cy="150166"/>
            </a:xfrm>
            <a:custGeom>
              <a:avLst/>
              <a:gdLst/>
              <a:ahLst/>
              <a:cxnLst/>
              <a:rect l="l" t="t" r="r" b="b"/>
              <a:pathLst>
                <a:path w="3886" h="5490" extrusionOk="0">
                  <a:moveTo>
                    <a:pt x="3510" y="1"/>
                  </a:moveTo>
                  <a:lnTo>
                    <a:pt x="1" y="5264"/>
                  </a:lnTo>
                  <a:lnTo>
                    <a:pt x="352" y="5490"/>
                  </a:lnTo>
                  <a:lnTo>
                    <a:pt x="3886" y="252"/>
                  </a:lnTo>
                  <a:lnTo>
                    <a:pt x="351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17"/>
            <p:cNvSpPr/>
            <p:nvPr/>
          </p:nvSpPr>
          <p:spPr>
            <a:xfrm rot="241824">
              <a:off x="7997123" y="488071"/>
              <a:ext cx="232415" cy="148771"/>
            </a:xfrm>
            <a:custGeom>
              <a:avLst/>
              <a:gdLst/>
              <a:ahLst/>
              <a:cxnLst/>
              <a:rect l="l" t="t" r="r" b="b"/>
              <a:pathLst>
                <a:path w="8497" h="5439" extrusionOk="0">
                  <a:moveTo>
                    <a:pt x="226" y="0"/>
                  </a:moveTo>
                  <a:lnTo>
                    <a:pt x="0" y="376"/>
                  </a:lnTo>
                  <a:lnTo>
                    <a:pt x="8271" y="5439"/>
                  </a:lnTo>
                  <a:lnTo>
                    <a:pt x="8497" y="506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17"/>
            <p:cNvSpPr/>
            <p:nvPr/>
          </p:nvSpPr>
          <p:spPr>
            <a:xfrm rot="241824">
              <a:off x="7986496" y="468994"/>
              <a:ext cx="37747" cy="32604"/>
            </a:xfrm>
            <a:custGeom>
              <a:avLst/>
              <a:gdLst/>
              <a:ahLst/>
              <a:cxnLst/>
              <a:rect l="l" t="t" r="r" b="b"/>
              <a:pathLst>
                <a:path w="1380" h="1192" extrusionOk="0">
                  <a:moveTo>
                    <a:pt x="700" y="0"/>
                  </a:moveTo>
                  <a:cubicBezTo>
                    <a:pt x="496" y="0"/>
                    <a:pt x="292" y="106"/>
                    <a:pt x="176" y="288"/>
                  </a:cubicBezTo>
                  <a:cubicBezTo>
                    <a:pt x="1" y="564"/>
                    <a:pt x="101" y="940"/>
                    <a:pt x="377" y="1115"/>
                  </a:cubicBezTo>
                  <a:cubicBezTo>
                    <a:pt x="471" y="1166"/>
                    <a:pt x="576" y="1191"/>
                    <a:pt x="681" y="1191"/>
                  </a:cubicBezTo>
                  <a:cubicBezTo>
                    <a:pt x="885" y="1191"/>
                    <a:pt x="1088" y="1096"/>
                    <a:pt x="1204" y="914"/>
                  </a:cubicBezTo>
                  <a:cubicBezTo>
                    <a:pt x="1379" y="639"/>
                    <a:pt x="1279" y="263"/>
                    <a:pt x="1003" y="87"/>
                  </a:cubicBezTo>
                  <a:cubicBezTo>
                    <a:pt x="910" y="28"/>
                    <a:pt x="805" y="0"/>
                    <a:pt x="7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17"/>
            <p:cNvSpPr/>
            <p:nvPr/>
          </p:nvSpPr>
          <p:spPr>
            <a:xfrm rot="241824">
              <a:off x="8039957" y="581742"/>
              <a:ext cx="28830" cy="25766"/>
            </a:xfrm>
            <a:custGeom>
              <a:avLst/>
              <a:gdLst/>
              <a:ahLst/>
              <a:cxnLst/>
              <a:rect l="l" t="t" r="r" b="b"/>
              <a:pathLst>
                <a:path w="1054" h="942" extrusionOk="0">
                  <a:moveTo>
                    <a:pt x="547" y="1"/>
                  </a:moveTo>
                  <a:cubicBezTo>
                    <a:pt x="386" y="1"/>
                    <a:pt x="227" y="85"/>
                    <a:pt x="126" y="237"/>
                  </a:cubicBezTo>
                  <a:cubicBezTo>
                    <a:pt x="0" y="437"/>
                    <a:pt x="76" y="738"/>
                    <a:pt x="276" y="863"/>
                  </a:cubicBezTo>
                  <a:cubicBezTo>
                    <a:pt x="356" y="917"/>
                    <a:pt x="445" y="942"/>
                    <a:pt x="533" y="942"/>
                  </a:cubicBezTo>
                  <a:cubicBezTo>
                    <a:pt x="693" y="942"/>
                    <a:pt x="847" y="859"/>
                    <a:pt x="928" y="713"/>
                  </a:cubicBezTo>
                  <a:cubicBezTo>
                    <a:pt x="1053" y="487"/>
                    <a:pt x="1003" y="212"/>
                    <a:pt x="777" y="61"/>
                  </a:cubicBezTo>
                  <a:cubicBezTo>
                    <a:pt x="704" y="20"/>
                    <a:pt x="625" y="1"/>
                    <a:pt x="5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17"/>
            <p:cNvSpPr/>
            <p:nvPr/>
          </p:nvSpPr>
          <p:spPr>
            <a:xfrm rot="241824">
              <a:off x="8052287" y="594815"/>
              <a:ext cx="171419" cy="44585"/>
            </a:xfrm>
            <a:custGeom>
              <a:avLst/>
              <a:gdLst/>
              <a:ahLst/>
              <a:cxnLst/>
              <a:rect l="l" t="t" r="r" b="b"/>
              <a:pathLst>
                <a:path w="6267" h="1630" extrusionOk="0">
                  <a:moveTo>
                    <a:pt x="76" y="1"/>
                  </a:moveTo>
                  <a:lnTo>
                    <a:pt x="1" y="427"/>
                  </a:lnTo>
                  <a:lnTo>
                    <a:pt x="6191" y="1630"/>
                  </a:lnTo>
                  <a:lnTo>
                    <a:pt x="6266" y="1204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17"/>
            <p:cNvSpPr/>
            <p:nvPr/>
          </p:nvSpPr>
          <p:spPr>
            <a:xfrm rot="241824">
              <a:off x="8110130" y="483417"/>
              <a:ext cx="28802" cy="25493"/>
            </a:xfrm>
            <a:custGeom>
              <a:avLst/>
              <a:gdLst/>
              <a:ahLst/>
              <a:cxnLst/>
              <a:rect l="l" t="t" r="r" b="b"/>
              <a:pathLst>
                <a:path w="1053" h="932" extrusionOk="0">
                  <a:moveTo>
                    <a:pt x="524" y="1"/>
                  </a:moveTo>
                  <a:cubicBezTo>
                    <a:pt x="371" y="1"/>
                    <a:pt x="222" y="73"/>
                    <a:pt x="126" y="218"/>
                  </a:cubicBezTo>
                  <a:cubicBezTo>
                    <a:pt x="0" y="444"/>
                    <a:pt x="75" y="720"/>
                    <a:pt x="276" y="870"/>
                  </a:cubicBezTo>
                  <a:cubicBezTo>
                    <a:pt x="351" y="912"/>
                    <a:pt x="435" y="931"/>
                    <a:pt x="517" y="931"/>
                  </a:cubicBezTo>
                  <a:cubicBezTo>
                    <a:pt x="683" y="931"/>
                    <a:pt x="844" y="853"/>
                    <a:pt x="928" y="720"/>
                  </a:cubicBezTo>
                  <a:cubicBezTo>
                    <a:pt x="1053" y="494"/>
                    <a:pt x="1003" y="193"/>
                    <a:pt x="777" y="68"/>
                  </a:cubicBezTo>
                  <a:cubicBezTo>
                    <a:pt x="697" y="23"/>
                    <a:pt x="610" y="1"/>
                    <a:pt x="5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17"/>
            <p:cNvSpPr/>
            <p:nvPr/>
          </p:nvSpPr>
          <p:spPr>
            <a:xfrm rot="241824">
              <a:off x="8114800" y="496365"/>
              <a:ext cx="115866" cy="143301"/>
            </a:xfrm>
            <a:custGeom>
              <a:avLst/>
              <a:gdLst/>
              <a:ahLst/>
              <a:cxnLst/>
              <a:rect l="l" t="t" r="r" b="b"/>
              <a:pathLst>
                <a:path w="4236" h="5239" extrusionOk="0">
                  <a:moveTo>
                    <a:pt x="351" y="1"/>
                  </a:moveTo>
                  <a:lnTo>
                    <a:pt x="0" y="251"/>
                  </a:lnTo>
                  <a:lnTo>
                    <a:pt x="3910" y="5239"/>
                  </a:lnTo>
                  <a:lnTo>
                    <a:pt x="4236" y="4963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17"/>
            <p:cNvSpPr/>
            <p:nvPr/>
          </p:nvSpPr>
          <p:spPr>
            <a:xfrm rot="241824">
              <a:off x="8010165" y="627702"/>
              <a:ext cx="209111" cy="181020"/>
            </a:xfrm>
            <a:custGeom>
              <a:avLst/>
              <a:gdLst/>
              <a:ahLst/>
              <a:cxnLst/>
              <a:rect l="l" t="t" r="r" b="b"/>
              <a:pathLst>
                <a:path w="7645" h="6618" extrusionOk="0">
                  <a:moveTo>
                    <a:pt x="7369" y="1"/>
                  </a:moveTo>
                  <a:lnTo>
                    <a:pt x="1" y="6292"/>
                  </a:lnTo>
                  <a:lnTo>
                    <a:pt x="276" y="6618"/>
                  </a:lnTo>
                  <a:lnTo>
                    <a:pt x="7645" y="327"/>
                  </a:lnTo>
                  <a:lnTo>
                    <a:pt x="73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17"/>
            <p:cNvSpPr/>
            <p:nvPr/>
          </p:nvSpPr>
          <p:spPr>
            <a:xfrm rot="241824">
              <a:off x="7989953" y="780944"/>
              <a:ext cx="36352" cy="32659"/>
            </a:xfrm>
            <a:custGeom>
              <a:avLst/>
              <a:gdLst/>
              <a:ahLst/>
              <a:cxnLst/>
              <a:rect l="l" t="t" r="r" b="b"/>
              <a:pathLst>
                <a:path w="1329" h="1194" extrusionOk="0">
                  <a:moveTo>
                    <a:pt x="661" y="1"/>
                  </a:moveTo>
                  <a:cubicBezTo>
                    <a:pt x="524" y="1"/>
                    <a:pt x="387" y="47"/>
                    <a:pt x="276" y="147"/>
                  </a:cubicBezTo>
                  <a:cubicBezTo>
                    <a:pt x="25" y="348"/>
                    <a:pt x="0" y="723"/>
                    <a:pt x="226" y="974"/>
                  </a:cubicBezTo>
                  <a:cubicBezTo>
                    <a:pt x="339" y="1116"/>
                    <a:pt x="508" y="1193"/>
                    <a:pt x="680" y="1193"/>
                  </a:cubicBezTo>
                  <a:cubicBezTo>
                    <a:pt x="811" y="1193"/>
                    <a:pt x="944" y="1147"/>
                    <a:pt x="1053" y="1049"/>
                  </a:cubicBezTo>
                  <a:cubicBezTo>
                    <a:pt x="1303" y="824"/>
                    <a:pt x="1329" y="448"/>
                    <a:pt x="1128" y="197"/>
                  </a:cubicBezTo>
                  <a:cubicBezTo>
                    <a:pt x="1003" y="72"/>
                    <a:pt x="831" y="1"/>
                    <a:pt x="6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17"/>
            <p:cNvSpPr/>
            <p:nvPr/>
          </p:nvSpPr>
          <p:spPr>
            <a:xfrm rot="241824">
              <a:off x="8113177" y="771588"/>
              <a:ext cx="28119" cy="25629"/>
            </a:xfrm>
            <a:custGeom>
              <a:avLst/>
              <a:gdLst/>
              <a:ahLst/>
              <a:cxnLst/>
              <a:rect l="l" t="t" r="r" b="b"/>
              <a:pathLst>
                <a:path w="1028" h="937" extrusionOk="0">
                  <a:moveTo>
                    <a:pt x="512" y="0"/>
                  </a:moveTo>
                  <a:cubicBezTo>
                    <a:pt x="402" y="0"/>
                    <a:pt x="291" y="38"/>
                    <a:pt x="201" y="117"/>
                  </a:cubicBezTo>
                  <a:cubicBezTo>
                    <a:pt x="25" y="268"/>
                    <a:pt x="0" y="568"/>
                    <a:pt x="151" y="769"/>
                  </a:cubicBezTo>
                  <a:cubicBezTo>
                    <a:pt x="247" y="879"/>
                    <a:pt x="382" y="936"/>
                    <a:pt x="516" y="936"/>
                  </a:cubicBezTo>
                  <a:cubicBezTo>
                    <a:pt x="627" y="936"/>
                    <a:pt x="737" y="898"/>
                    <a:pt x="827" y="819"/>
                  </a:cubicBezTo>
                  <a:cubicBezTo>
                    <a:pt x="1003" y="644"/>
                    <a:pt x="1028" y="368"/>
                    <a:pt x="878" y="167"/>
                  </a:cubicBezTo>
                  <a:cubicBezTo>
                    <a:pt x="781" y="57"/>
                    <a:pt x="647" y="0"/>
                    <a:pt x="5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17"/>
            <p:cNvSpPr/>
            <p:nvPr/>
          </p:nvSpPr>
          <p:spPr>
            <a:xfrm rot="241824">
              <a:off x="8127318" y="633270"/>
              <a:ext cx="93929" cy="157004"/>
            </a:xfrm>
            <a:custGeom>
              <a:avLst/>
              <a:gdLst/>
              <a:ahLst/>
              <a:cxnLst/>
              <a:rect l="l" t="t" r="r" b="b"/>
              <a:pathLst>
                <a:path w="3434" h="5740" extrusionOk="0">
                  <a:moveTo>
                    <a:pt x="3058" y="0"/>
                  </a:moveTo>
                  <a:lnTo>
                    <a:pt x="0" y="5539"/>
                  </a:lnTo>
                  <a:lnTo>
                    <a:pt x="376" y="5739"/>
                  </a:lnTo>
                  <a:lnTo>
                    <a:pt x="3434" y="201"/>
                  </a:lnTo>
                  <a:lnTo>
                    <a:pt x="305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17"/>
            <p:cNvSpPr/>
            <p:nvPr/>
          </p:nvSpPr>
          <p:spPr>
            <a:xfrm rot="241824">
              <a:off x="8040998" y="674416"/>
              <a:ext cx="28802" cy="25629"/>
            </a:xfrm>
            <a:custGeom>
              <a:avLst/>
              <a:gdLst/>
              <a:ahLst/>
              <a:cxnLst/>
              <a:rect l="l" t="t" r="r" b="b"/>
              <a:pathLst>
                <a:path w="1053" h="937" extrusionOk="0">
                  <a:moveTo>
                    <a:pt x="526" y="1"/>
                  </a:moveTo>
                  <a:cubicBezTo>
                    <a:pt x="421" y="1"/>
                    <a:pt x="316" y="39"/>
                    <a:pt x="226" y="118"/>
                  </a:cubicBezTo>
                  <a:cubicBezTo>
                    <a:pt x="25" y="268"/>
                    <a:pt x="0" y="569"/>
                    <a:pt x="176" y="770"/>
                  </a:cubicBezTo>
                  <a:cubicBezTo>
                    <a:pt x="258" y="880"/>
                    <a:pt x="386" y="937"/>
                    <a:pt x="518" y="937"/>
                  </a:cubicBezTo>
                  <a:cubicBezTo>
                    <a:pt x="626" y="937"/>
                    <a:pt x="737" y="899"/>
                    <a:pt x="827" y="820"/>
                  </a:cubicBezTo>
                  <a:cubicBezTo>
                    <a:pt x="1028" y="644"/>
                    <a:pt x="1053" y="369"/>
                    <a:pt x="877" y="168"/>
                  </a:cubicBezTo>
                  <a:cubicBezTo>
                    <a:pt x="781" y="58"/>
                    <a:pt x="654" y="1"/>
                    <a:pt x="5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17"/>
            <p:cNvSpPr/>
            <p:nvPr/>
          </p:nvSpPr>
          <p:spPr>
            <a:xfrm rot="241824">
              <a:off x="8055230" y="627873"/>
              <a:ext cx="166605" cy="70652"/>
            </a:xfrm>
            <a:custGeom>
              <a:avLst/>
              <a:gdLst/>
              <a:ahLst/>
              <a:cxnLst/>
              <a:rect l="l" t="t" r="r" b="b"/>
              <a:pathLst>
                <a:path w="6091" h="2583" extrusionOk="0">
                  <a:moveTo>
                    <a:pt x="5940" y="1"/>
                  </a:moveTo>
                  <a:lnTo>
                    <a:pt x="0" y="2181"/>
                  </a:lnTo>
                  <a:lnTo>
                    <a:pt x="151" y="2582"/>
                  </a:lnTo>
                  <a:lnTo>
                    <a:pt x="6091" y="402"/>
                  </a:lnTo>
                  <a:lnTo>
                    <a:pt x="5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17"/>
            <p:cNvSpPr/>
            <p:nvPr/>
          </p:nvSpPr>
          <p:spPr>
            <a:xfrm rot="241824">
              <a:off x="8207408" y="640368"/>
              <a:ext cx="112474" cy="249538"/>
            </a:xfrm>
            <a:custGeom>
              <a:avLst/>
              <a:gdLst/>
              <a:ahLst/>
              <a:cxnLst/>
              <a:rect l="l" t="t" r="r" b="b"/>
              <a:pathLst>
                <a:path w="4112" h="9123" extrusionOk="0">
                  <a:moveTo>
                    <a:pt x="402" y="0"/>
                  </a:moveTo>
                  <a:lnTo>
                    <a:pt x="1" y="176"/>
                  </a:lnTo>
                  <a:lnTo>
                    <a:pt x="3710" y="9123"/>
                  </a:lnTo>
                  <a:lnTo>
                    <a:pt x="4111" y="8948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17"/>
            <p:cNvSpPr/>
            <p:nvPr/>
          </p:nvSpPr>
          <p:spPr>
            <a:xfrm rot="241824">
              <a:off x="8287087" y="874825"/>
              <a:ext cx="37063" cy="32604"/>
            </a:xfrm>
            <a:custGeom>
              <a:avLst/>
              <a:gdLst/>
              <a:ahLst/>
              <a:cxnLst/>
              <a:rect l="l" t="t" r="r" b="b"/>
              <a:pathLst>
                <a:path w="1355" h="1192" extrusionOk="0">
                  <a:moveTo>
                    <a:pt x="674" y="0"/>
                  </a:moveTo>
                  <a:cubicBezTo>
                    <a:pt x="600" y="0"/>
                    <a:pt x="524" y="14"/>
                    <a:pt x="452" y="44"/>
                  </a:cubicBezTo>
                  <a:cubicBezTo>
                    <a:pt x="151" y="170"/>
                    <a:pt x="1" y="521"/>
                    <a:pt x="126" y="821"/>
                  </a:cubicBezTo>
                  <a:cubicBezTo>
                    <a:pt x="221" y="1050"/>
                    <a:pt x="447" y="1192"/>
                    <a:pt x="681" y="1192"/>
                  </a:cubicBezTo>
                  <a:cubicBezTo>
                    <a:pt x="756" y="1192"/>
                    <a:pt x="831" y="1177"/>
                    <a:pt x="903" y="1147"/>
                  </a:cubicBezTo>
                  <a:cubicBezTo>
                    <a:pt x="1204" y="1022"/>
                    <a:pt x="1354" y="671"/>
                    <a:pt x="1229" y="370"/>
                  </a:cubicBezTo>
                  <a:cubicBezTo>
                    <a:pt x="1134" y="142"/>
                    <a:pt x="909" y="0"/>
                    <a:pt x="6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17"/>
            <p:cNvSpPr/>
            <p:nvPr/>
          </p:nvSpPr>
          <p:spPr>
            <a:xfrm rot="241824">
              <a:off x="8315969" y="760953"/>
              <a:ext cx="28830" cy="25629"/>
            </a:xfrm>
            <a:custGeom>
              <a:avLst/>
              <a:gdLst/>
              <a:ahLst/>
              <a:cxnLst/>
              <a:rect l="l" t="t" r="r" b="b"/>
              <a:pathLst>
                <a:path w="1054" h="937" extrusionOk="0">
                  <a:moveTo>
                    <a:pt x="504" y="0"/>
                  </a:moveTo>
                  <a:cubicBezTo>
                    <a:pt x="452" y="0"/>
                    <a:pt x="401" y="8"/>
                    <a:pt x="352" y="25"/>
                  </a:cubicBezTo>
                  <a:cubicBezTo>
                    <a:pt x="101" y="125"/>
                    <a:pt x="1" y="401"/>
                    <a:pt x="101" y="651"/>
                  </a:cubicBezTo>
                  <a:cubicBezTo>
                    <a:pt x="158" y="823"/>
                    <a:pt x="332" y="937"/>
                    <a:pt x="522" y="937"/>
                  </a:cubicBezTo>
                  <a:cubicBezTo>
                    <a:pt x="582" y="937"/>
                    <a:pt x="643" y="926"/>
                    <a:pt x="703" y="902"/>
                  </a:cubicBezTo>
                  <a:cubicBezTo>
                    <a:pt x="928" y="802"/>
                    <a:pt x="1053" y="526"/>
                    <a:pt x="953" y="301"/>
                  </a:cubicBezTo>
                  <a:cubicBezTo>
                    <a:pt x="875" y="104"/>
                    <a:pt x="689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17"/>
            <p:cNvSpPr/>
            <p:nvPr/>
          </p:nvSpPr>
          <p:spPr>
            <a:xfrm rot="241824">
              <a:off x="8212241" y="638990"/>
              <a:ext cx="126862" cy="135095"/>
            </a:xfrm>
            <a:custGeom>
              <a:avLst/>
              <a:gdLst/>
              <a:ahLst/>
              <a:cxnLst/>
              <a:rect l="l" t="t" r="r" b="b"/>
              <a:pathLst>
                <a:path w="4638" h="4939" extrusionOk="0">
                  <a:moveTo>
                    <a:pt x="327" y="1"/>
                  </a:moveTo>
                  <a:lnTo>
                    <a:pt x="1" y="302"/>
                  </a:lnTo>
                  <a:lnTo>
                    <a:pt x="4312" y="4938"/>
                  </a:lnTo>
                  <a:lnTo>
                    <a:pt x="4638" y="4638"/>
                  </a:lnTo>
                  <a:lnTo>
                    <a:pt x="3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17"/>
            <p:cNvSpPr/>
            <p:nvPr/>
          </p:nvSpPr>
          <p:spPr>
            <a:xfrm rot="241824">
              <a:off x="8201259" y="799320"/>
              <a:ext cx="28830" cy="25329"/>
            </a:xfrm>
            <a:custGeom>
              <a:avLst/>
              <a:gdLst/>
              <a:ahLst/>
              <a:cxnLst/>
              <a:rect l="l" t="t" r="r" b="b"/>
              <a:pathLst>
                <a:path w="1054" h="926" extrusionOk="0">
                  <a:moveTo>
                    <a:pt x="518" y="0"/>
                  </a:moveTo>
                  <a:cubicBezTo>
                    <a:pt x="462" y="0"/>
                    <a:pt x="405" y="11"/>
                    <a:pt x="352" y="35"/>
                  </a:cubicBezTo>
                  <a:cubicBezTo>
                    <a:pt x="101" y="135"/>
                    <a:pt x="1" y="411"/>
                    <a:pt x="101" y="637"/>
                  </a:cubicBezTo>
                  <a:cubicBezTo>
                    <a:pt x="175" y="822"/>
                    <a:pt x="346" y="926"/>
                    <a:pt x="521" y="926"/>
                  </a:cubicBezTo>
                  <a:cubicBezTo>
                    <a:pt x="582" y="926"/>
                    <a:pt x="644" y="913"/>
                    <a:pt x="702" y="887"/>
                  </a:cubicBezTo>
                  <a:cubicBezTo>
                    <a:pt x="928" y="812"/>
                    <a:pt x="1053" y="536"/>
                    <a:pt x="953" y="286"/>
                  </a:cubicBezTo>
                  <a:cubicBezTo>
                    <a:pt x="877" y="114"/>
                    <a:pt x="698" y="0"/>
                    <a:pt x="5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17"/>
            <p:cNvSpPr/>
            <p:nvPr/>
          </p:nvSpPr>
          <p:spPr>
            <a:xfrm rot="241824">
              <a:off x="8209372" y="639136"/>
              <a:ext cx="17861" cy="173470"/>
            </a:xfrm>
            <a:custGeom>
              <a:avLst/>
              <a:gdLst/>
              <a:ahLst/>
              <a:cxnLst/>
              <a:rect l="l" t="t" r="r" b="b"/>
              <a:pathLst>
                <a:path w="653" h="6342" extrusionOk="0">
                  <a:moveTo>
                    <a:pt x="427" y="0"/>
                  </a:moveTo>
                  <a:lnTo>
                    <a:pt x="1" y="25"/>
                  </a:lnTo>
                  <a:lnTo>
                    <a:pt x="226" y="6341"/>
                  </a:lnTo>
                  <a:lnTo>
                    <a:pt x="652" y="6316"/>
                  </a:lnTo>
                  <a:lnTo>
                    <a:pt x="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17"/>
            <p:cNvSpPr/>
            <p:nvPr/>
          </p:nvSpPr>
          <p:spPr>
            <a:xfrm rot="241824">
              <a:off x="8221370" y="621707"/>
              <a:ext cx="265321" cy="32933"/>
            </a:xfrm>
            <a:custGeom>
              <a:avLst/>
              <a:gdLst/>
              <a:ahLst/>
              <a:cxnLst/>
              <a:rect l="l" t="t" r="r" b="b"/>
              <a:pathLst>
                <a:path w="9700" h="1204" extrusionOk="0">
                  <a:moveTo>
                    <a:pt x="9675" y="1"/>
                  </a:moveTo>
                  <a:lnTo>
                    <a:pt x="0" y="778"/>
                  </a:lnTo>
                  <a:lnTo>
                    <a:pt x="25" y="1204"/>
                  </a:lnTo>
                  <a:lnTo>
                    <a:pt x="9700" y="427"/>
                  </a:lnTo>
                  <a:lnTo>
                    <a:pt x="96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17"/>
            <p:cNvSpPr/>
            <p:nvPr/>
          </p:nvSpPr>
          <p:spPr>
            <a:xfrm rot="241824">
              <a:off x="8469968" y="620726"/>
              <a:ext cx="33616" cy="32331"/>
            </a:xfrm>
            <a:custGeom>
              <a:avLst/>
              <a:gdLst/>
              <a:ahLst/>
              <a:cxnLst/>
              <a:rect l="l" t="t" r="r" b="b"/>
              <a:pathLst>
                <a:path w="1229" h="1182" extrusionOk="0">
                  <a:moveTo>
                    <a:pt x="621" y="0"/>
                  </a:moveTo>
                  <a:cubicBezTo>
                    <a:pt x="607" y="0"/>
                    <a:pt x="592" y="1"/>
                    <a:pt x="576" y="2"/>
                  </a:cubicBezTo>
                  <a:cubicBezTo>
                    <a:pt x="251" y="27"/>
                    <a:pt x="0" y="303"/>
                    <a:pt x="25" y="629"/>
                  </a:cubicBezTo>
                  <a:cubicBezTo>
                    <a:pt x="49" y="962"/>
                    <a:pt x="299" y="1182"/>
                    <a:pt x="603" y="1182"/>
                  </a:cubicBezTo>
                  <a:cubicBezTo>
                    <a:pt x="619" y="1182"/>
                    <a:pt x="635" y="1181"/>
                    <a:pt x="652" y="1180"/>
                  </a:cubicBezTo>
                  <a:cubicBezTo>
                    <a:pt x="977" y="1155"/>
                    <a:pt x="1228" y="879"/>
                    <a:pt x="1203" y="553"/>
                  </a:cubicBezTo>
                  <a:cubicBezTo>
                    <a:pt x="1179" y="243"/>
                    <a:pt x="927" y="0"/>
                    <a:pt x="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17"/>
            <p:cNvSpPr/>
            <p:nvPr/>
          </p:nvSpPr>
          <p:spPr>
            <a:xfrm rot="241824">
              <a:off x="8369681" y="564597"/>
              <a:ext cx="26751" cy="25493"/>
            </a:xfrm>
            <a:custGeom>
              <a:avLst/>
              <a:gdLst/>
              <a:ahLst/>
              <a:cxnLst/>
              <a:rect l="l" t="t" r="r" b="b"/>
              <a:pathLst>
                <a:path w="978" h="932" extrusionOk="0">
                  <a:moveTo>
                    <a:pt x="494" y="0"/>
                  </a:moveTo>
                  <a:cubicBezTo>
                    <a:pt x="480" y="0"/>
                    <a:pt x="466" y="1"/>
                    <a:pt x="452" y="2"/>
                  </a:cubicBezTo>
                  <a:cubicBezTo>
                    <a:pt x="176" y="28"/>
                    <a:pt x="1" y="253"/>
                    <a:pt x="26" y="504"/>
                  </a:cubicBezTo>
                  <a:cubicBezTo>
                    <a:pt x="26" y="740"/>
                    <a:pt x="226" y="932"/>
                    <a:pt x="480" y="932"/>
                  </a:cubicBezTo>
                  <a:cubicBezTo>
                    <a:pt x="496" y="932"/>
                    <a:pt x="511" y="931"/>
                    <a:pt x="527" y="930"/>
                  </a:cubicBezTo>
                  <a:cubicBezTo>
                    <a:pt x="777" y="905"/>
                    <a:pt x="978" y="679"/>
                    <a:pt x="953" y="429"/>
                  </a:cubicBezTo>
                  <a:cubicBezTo>
                    <a:pt x="929" y="192"/>
                    <a:pt x="727" y="0"/>
                    <a:pt x="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17"/>
            <p:cNvSpPr/>
            <p:nvPr/>
          </p:nvSpPr>
          <p:spPr>
            <a:xfrm rot="241824">
              <a:off x="8221283" y="566591"/>
              <a:ext cx="161791" cy="83644"/>
            </a:xfrm>
            <a:custGeom>
              <a:avLst/>
              <a:gdLst/>
              <a:ahLst/>
              <a:cxnLst/>
              <a:rect l="l" t="t" r="r" b="b"/>
              <a:pathLst>
                <a:path w="5915" h="3058" extrusionOk="0">
                  <a:moveTo>
                    <a:pt x="5740" y="0"/>
                  </a:moveTo>
                  <a:lnTo>
                    <a:pt x="0" y="2682"/>
                  </a:lnTo>
                  <a:lnTo>
                    <a:pt x="176" y="3058"/>
                  </a:lnTo>
                  <a:lnTo>
                    <a:pt x="5915" y="376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17"/>
            <p:cNvSpPr/>
            <p:nvPr/>
          </p:nvSpPr>
          <p:spPr>
            <a:xfrm rot="241824">
              <a:off x="8370775" y="685631"/>
              <a:ext cx="26751" cy="25493"/>
            </a:xfrm>
            <a:custGeom>
              <a:avLst/>
              <a:gdLst/>
              <a:ahLst/>
              <a:cxnLst/>
              <a:rect l="l" t="t" r="r" b="b"/>
              <a:pathLst>
                <a:path w="978" h="932" extrusionOk="0">
                  <a:moveTo>
                    <a:pt x="494" y="0"/>
                  </a:moveTo>
                  <a:cubicBezTo>
                    <a:pt x="480" y="0"/>
                    <a:pt x="466" y="1"/>
                    <a:pt x="452" y="3"/>
                  </a:cubicBezTo>
                  <a:cubicBezTo>
                    <a:pt x="176" y="28"/>
                    <a:pt x="0" y="253"/>
                    <a:pt x="25" y="504"/>
                  </a:cubicBezTo>
                  <a:cubicBezTo>
                    <a:pt x="25" y="740"/>
                    <a:pt x="226" y="932"/>
                    <a:pt x="480" y="932"/>
                  </a:cubicBezTo>
                  <a:cubicBezTo>
                    <a:pt x="496" y="932"/>
                    <a:pt x="511" y="931"/>
                    <a:pt x="527" y="930"/>
                  </a:cubicBezTo>
                  <a:cubicBezTo>
                    <a:pt x="777" y="905"/>
                    <a:pt x="978" y="679"/>
                    <a:pt x="953" y="429"/>
                  </a:cubicBezTo>
                  <a:cubicBezTo>
                    <a:pt x="929" y="192"/>
                    <a:pt x="727" y="0"/>
                    <a:pt x="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17"/>
            <p:cNvSpPr/>
            <p:nvPr/>
          </p:nvSpPr>
          <p:spPr>
            <a:xfrm rot="241824">
              <a:off x="8217714" y="639431"/>
              <a:ext cx="170024" cy="59000"/>
            </a:xfrm>
            <a:custGeom>
              <a:avLst/>
              <a:gdLst/>
              <a:ahLst/>
              <a:cxnLst/>
              <a:rect l="l" t="t" r="r" b="b"/>
              <a:pathLst>
                <a:path w="6216" h="2157" extrusionOk="0">
                  <a:moveTo>
                    <a:pt x="126" y="1"/>
                  </a:moveTo>
                  <a:lnTo>
                    <a:pt x="0" y="427"/>
                  </a:lnTo>
                  <a:lnTo>
                    <a:pt x="6090" y="2156"/>
                  </a:lnTo>
                  <a:lnTo>
                    <a:pt x="6216" y="1730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17"/>
            <p:cNvSpPr/>
            <p:nvPr/>
          </p:nvSpPr>
          <p:spPr>
            <a:xfrm rot="241824">
              <a:off x="8293097" y="1553499"/>
              <a:ext cx="285206" cy="307881"/>
            </a:xfrm>
            <a:custGeom>
              <a:avLst/>
              <a:gdLst/>
              <a:ahLst/>
              <a:cxnLst/>
              <a:rect l="l" t="t" r="r" b="b"/>
              <a:pathLst>
                <a:path w="10427" h="11256" extrusionOk="0">
                  <a:moveTo>
                    <a:pt x="6201" y="1"/>
                  </a:moveTo>
                  <a:cubicBezTo>
                    <a:pt x="6041" y="1"/>
                    <a:pt x="5878" y="10"/>
                    <a:pt x="5715" y="28"/>
                  </a:cubicBezTo>
                  <a:cubicBezTo>
                    <a:pt x="5389" y="78"/>
                    <a:pt x="5139" y="303"/>
                    <a:pt x="5063" y="604"/>
                  </a:cubicBezTo>
                  <a:cubicBezTo>
                    <a:pt x="4973" y="982"/>
                    <a:pt x="4645" y="1196"/>
                    <a:pt x="4316" y="1196"/>
                  </a:cubicBezTo>
                  <a:cubicBezTo>
                    <a:pt x="4100" y="1196"/>
                    <a:pt x="3884" y="1104"/>
                    <a:pt x="3735" y="905"/>
                  </a:cubicBezTo>
                  <a:cubicBezTo>
                    <a:pt x="3586" y="719"/>
                    <a:pt x="3369" y="616"/>
                    <a:pt x="3144" y="616"/>
                  </a:cubicBezTo>
                  <a:cubicBezTo>
                    <a:pt x="3065" y="616"/>
                    <a:pt x="2986" y="628"/>
                    <a:pt x="2908" y="654"/>
                  </a:cubicBezTo>
                  <a:cubicBezTo>
                    <a:pt x="1028" y="1231"/>
                    <a:pt x="1" y="2734"/>
                    <a:pt x="552" y="5216"/>
                  </a:cubicBezTo>
                  <a:cubicBezTo>
                    <a:pt x="1229" y="8248"/>
                    <a:pt x="6718" y="11256"/>
                    <a:pt x="6718" y="11256"/>
                  </a:cubicBezTo>
                  <a:cubicBezTo>
                    <a:pt x="6718" y="11256"/>
                    <a:pt x="10427" y="6218"/>
                    <a:pt x="9750" y="3185"/>
                  </a:cubicBezTo>
                  <a:cubicBezTo>
                    <a:pt x="9271" y="949"/>
                    <a:pt x="7835" y="1"/>
                    <a:pt x="6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17"/>
            <p:cNvSpPr/>
            <p:nvPr/>
          </p:nvSpPr>
          <p:spPr>
            <a:xfrm rot="241824">
              <a:off x="8159159" y="1704850"/>
              <a:ext cx="308510" cy="257662"/>
            </a:xfrm>
            <a:custGeom>
              <a:avLst/>
              <a:gdLst/>
              <a:ahLst/>
              <a:cxnLst/>
              <a:rect l="l" t="t" r="r" b="b"/>
              <a:pathLst>
                <a:path w="11279" h="9420" extrusionOk="0">
                  <a:moveTo>
                    <a:pt x="3942" y="0"/>
                  </a:moveTo>
                  <a:cubicBezTo>
                    <a:pt x="1834" y="0"/>
                    <a:pt x="646" y="1234"/>
                    <a:pt x="301" y="2888"/>
                  </a:cubicBezTo>
                  <a:cubicBezTo>
                    <a:pt x="226" y="3214"/>
                    <a:pt x="376" y="3540"/>
                    <a:pt x="652" y="3690"/>
                  </a:cubicBezTo>
                  <a:cubicBezTo>
                    <a:pt x="1178" y="4016"/>
                    <a:pt x="1103" y="4818"/>
                    <a:pt x="502" y="5044"/>
                  </a:cubicBezTo>
                  <a:cubicBezTo>
                    <a:pt x="226" y="5144"/>
                    <a:pt x="25" y="5420"/>
                    <a:pt x="25" y="5745"/>
                  </a:cubicBezTo>
                  <a:cubicBezTo>
                    <a:pt x="0" y="7725"/>
                    <a:pt x="1103" y="9154"/>
                    <a:pt x="3634" y="9405"/>
                  </a:cubicBezTo>
                  <a:cubicBezTo>
                    <a:pt x="3739" y="9415"/>
                    <a:pt x="3845" y="9420"/>
                    <a:pt x="3953" y="9420"/>
                  </a:cubicBezTo>
                  <a:cubicBezTo>
                    <a:pt x="7021" y="9420"/>
                    <a:pt x="11279" y="5420"/>
                    <a:pt x="11279" y="5420"/>
                  </a:cubicBezTo>
                  <a:cubicBezTo>
                    <a:pt x="11279" y="5420"/>
                    <a:pt x="7644" y="332"/>
                    <a:pt x="4537" y="31"/>
                  </a:cubicBezTo>
                  <a:cubicBezTo>
                    <a:pt x="4331" y="10"/>
                    <a:pt x="4133" y="0"/>
                    <a:pt x="39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17"/>
            <p:cNvSpPr/>
            <p:nvPr/>
          </p:nvSpPr>
          <p:spPr>
            <a:xfrm rot="241824">
              <a:off x="8230611" y="1858177"/>
              <a:ext cx="298253" cy="301836"/>
            </a:xfrm>
            <a:custGeom>
              <a:avLst/>
              <a:gdLst/>
              <a:ahLst/>
              <a:cxnLst/>
              <a:rect l="l" t="t" r="r" b="b"/>
              <a:pathLst>
                <a:path w="10904" h="11035" extrusionOk="0">
                  <a:moveTo>
                    <a:pt x="8222" y="1"/>
                  </a:moveTo>
                  <a:cubicBezTo>
                    <a:pt x="8222" y="1"/>
                    <a:pt x="2257" y="1880"/>
                    <a:pt x="1003" y="4738"/>
                  </a:cubicBezTo>
                  <a:cubicBezTo>
                    <a:pt x="1" y="7018"/>
                    <a:pt x="828" y="8723"/>
                    <a:pt x="2432" y="9650"/>
                  </a:cubicBezTo>
                  <a:cubicBezTo>
                    <a:pt x="2550" y="9714"/>
                    <a:pt x="2682" y="9747"/>
                    <a:pt x="2814" y="9747"/>
                  </a:cubicBezTo>
                  <a:cubicBezTo>
                    <a:pt x="2990" y="9747"/>
                    <a:pt x="3166" y="9689"/>
                    <a:pt x="3309" y="9575"/>
                  </a:cubicBezTo>
                  <a:cubicBezTo>
                    <a:pt x="3458" y="9441"/>
                    <a:pt x="3632" y="9382"/>
                    <a:pt x="3800" y="9382"/>
                  </a:cubicBezTo>
                  <a:cubicBezTo>
                    <a:pt x="4171" y="9382"/>
                    <a:pt x="4520" y="9670"/>
                    <a:pt x="4537" y="10101"/>
                  </a:cubicBezTo>
                  <a:cubicBezTo>
                    <a:pt x="4562" y="10427"/>
                    <a:pt x="4763" y="10702"/>
                    <a:pt x="5039" y="10803"/>
                  </a:cubicBezTo>
                  <a:cubicBezTo>
                    <a:pt x="5502" y="10955"/>
                    <a:pt x="5953" y="11035"/>
                    <a:pt x="6385" y="11035"/>
                  </a:cubicBezTo>
                  <a:cubicBezTo>
                    <a:pt x="7730" y="11035"/>
                    <a:pt x="8891" y="10261"/>
                    <a:pt x="9650" y="8497"/>
                  </a:cubicBezTo>
                  <a:cubicBezTo>
                    <a:pt x="10903" y="5640"/>
                    <a:pt x="8222" y="1"/>
                    <a:pt x="8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17"/>
            <p:cNvSpPr/>
            <p:nvPr/>
          </p:nvSpPr>
          <p:spPr>
            <a:xfrm rot="241824">
              <a:off x="8454549" y="1869131"/>
              <a:ext cx="288625" cy="263597"/>
            </a:xfrm>
            <a:custGeom>
              <a:avLst/>
              <a:gdLst/>
              <a:ahLst/>
              <a:cxnLst/>
              <a:rect l="l" t="t" r="r" b="b"/>
              <a:pathLst>
                <a:path w="10552" h="9637" extrusionOk="0">
                  <a:moveTo>
                    <a:pt x="2846" y="0"/>
                  </a:moveTo>
                  <a:cubicBezTo>
                    <a:pt x="1290" y="0"/>
                    <a:pt x="76" y="163"/>
                    <a:pt x="76" y="163"/>
                  </a:cubicBezTo>
                  <a:cubicBezTo>
                    <a:pt x="76" y="163"/>
                    <a:pt x="0" y="6403"/>
                    <a:pt x="2356" y="8458"/>
                  </a:cubicBezTo>
                  <a:cubicBezTo>
                    <a:pt x="3268" y="9284"/>
                    <a:pt x="4185" y="9637"/>
                    <a:pt x="5043" y="9637"/>
                  </a:cubicBezTo>
                  <a:cubicBezTo>
                    <a:pt x="5931" y="9637"/>
                    <a:pt x="6756" y="9258"/>
                    <a:pt x="7444" y="8634"/>
                  </a:cubicBezTo>
                  <a:cubicBezTo>
                    <a:pt x="7695" y="8433"/>
                    <a:pt x="7770" y="8083"/>
                    <a:pt x="7645" y="7782"/>
                  </a:cubicBezTo>
                  <a:cubicBezTo>
                    <a:pt x="7443" y="7266"/>
                    <a:pt x="7842" y="6731"/>
                    <a:pt x="8359" y="6731"/>
                  </a:cubicBezTo>
                  <a:cubicBezTo>
                    <a:pt x="8420" y="6731"/>
                    <a:pt x="8483" y="6738"/>
                    <a:pt x="8547" y="6754"/>
                  </a:cubicBezTo>
                  <a:lnTo>
                    <a:pt x="8547" y="6779"/>
                  </a:lnTo>
                  <a:cubicBezTo>
                    <a:pt x="8612" y="6796"/>
                    <a:pt x="8679" y="6804"/>
                    <a:pt x="8745" y="6804"/>
                  </a:cubicBezTo>
                  <a:cubicBezTo>
                    <a:pt x="8983" y="6804"/>
                    <a:pt x="9217" y="6700"/>
                    <a:pt x="9374" y="6504"/>
                  </a:cubicBezTo>
                  <a:cubicBezTo>
                    <a:pt x="10552" y="4900"/>
                    <a:pt x="10502" y="3095"/>
                    <a:pt x="8597" y="1416"/>
                  </a:cubicBezTo>
                  <a:cubicBezTo>
                    <a:pt x="7299" y="257"/>
                    <a:pt x="4802" y="0"/>
                    <a:pt x="28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17"/>
            <p:cNvSpPr/>
            <p:nvPr/>
          </p:nvSpPr>
          <p:spPr>
            <a:xfrm rot="241824">
              <a:off x="8472693" y="1643392"/>
              <a:ext cx="303724" cy="259112"/>
            </a:xfrm>
            <a:custGeom>
              <a:avLst/>
              <a:gdLst/>
              <a:ahLst/>
              <a:cxnLst/>
              <a:rect l="l" t="t" r="r" b="b"/>
              <a:pathLst>
                <a:path w="11104" h="9473" extrusionOk="0">
                  <a:moveTo>
                    <a:pt x="6140" y="1"/>
                  </a:moveTo>
                  <a:cubicBezTo>
                    <a:pt x="5443" y="1"/>
                    <a:pt x="4672" y="226"/>
                    <a:pt x="3835" y="716"/>
                  </a:cubicBezTo>
                  <a:cubicBezTo>
                    <a:pt x="1128" y="2295"/>
                    <a:pt x="1" y="8461"/>
                    <a:pt x="1" y="8461"/>
                  </a:cubicBezTo>
                  <a:cubicBezTo>
                    <a:pt x="1" y="8461"/>
                    <a:pt x="3024" y="9473"/>
                    <a:pt x="5727" y="9473"/>
                  </a:cubicBezTo>
                  <a:cubicBezTo>
                    <a:pt x="6805" y="9473"/>
                    <a:pt x="7833" y="9312"/>
                    <a:pt x="8597" y="8862"/>
                  </a:cubicBezTo>
                  <a:cubicBezTo>
                    <a:pt x="10753" y="7583"/>
                    <a:pt x="11103" y="5729"/>
                    <a:pt x="10352" y="4050"/>
                  </a:cubicBezTo>
                  <a:cubicBezTo>
                    <a:pt x="10234" y="3768"/>
                    <a:pt x="9963" y="3596"/>
                    <a:pt x="9661" y="3596"/>
                  </a:cubicBezTo>
                  <a:cubicBezTo>
                    <a:pt x="9641" y="3596"/>
                    <a:pt x="9620" y="3597"/>
                    <a:pt x="9600" y="3598"/>
                  </a:cubicBezTo>
                  <a:cubicBezTo>
                    <a:pt x="9578" y="3600"/>
                    <a:pt x="9557" y="3601"/>
                    <a:pt x="9536" y="3601"/>
                  </a:cubicBezTo>
                  <a:cubicBezTo>
                    <a:pt x="8945" y="3601"/>
                    <a:pt x="8559" y="2929"/>
                    <a:pt x="8898" y="2421"/>
                  </a:cubicBezTo>
                  <a:cubicBezTo>
                    <a:pt x="9073" y="2170"/>
                    <a:pt x="9073" y="1819"/>
                    <a:pt x="8898" y="1568"/>
                  </a:cubicBezTo>
                  <a:cubicBezTo>
                    <a:pt x="8188" y="580"/>
                    <a:pt x="7258" y="1"/>
                    <a:pt x="6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17"/>
            <p:cNvSpPr/>
            <p:nvPr/>
          </p:nvSpPr>
          <p:spPr>
            <a:xfrm rot="241824">
              <a:off x="8396854" y="1795683"/>
              <a:ext cx="128913" cy="130964"/>
            </a:xfrm>
            <a:custGeom>
              <a:avLst/>
              <a:gdLst/>
              <a:ahLst/>
              <a:cxnLst/>
              <a:rect l="l" t="t" r="r" b="b"/>
              <a:pathLst>
                <a:path w="4713" h="4788" extrusionOk="0">
                  <a:moveTo>
                    <a:pt x="1980" y="0"/>
                  </a:moveTo>
                  <a:lnTo>
                    <a:pt x="1855" y="1128"/>
                  </a:lnTo>
                  <a:cubicBezTo>
                    <a:pt x="1830" y="1554"/>
                    <a:pt x="1529" y="1880"/>
                    <a:pt x="1103" y="1980"/>
                  </a:cubicBezTo>
                  <a:lnTo>
                    <a:pt x="0" y="2231"/>
                  </a:lnTo>
                  <a:lnTo>
                    <a:pt x="1028" y="2682"/>
                  </a:lnTo>
                  <a:cubicBezTo>
                    <a:pt x="1429" y="2858"/>
                    <a:pt x="1654" y="3259"/>
                    <a:pt x="1629" y="3660"/>
                  </a:cubicBezTo>
                  <a:lnTo>
                    <a:pt x="1504" y="4787"/>
                  </a:lnTo>
                  <a:lnTo>
                    <a:pt x="2256" y="3960"/>
                  </a:lnTo>
                  <a:cubicBezTo>
                    <a:pt x="2441" y="3741"/>
                    <a:pt x="2706" y="3624"/>
                    <a:pt x="2981" y="3624"/>
                  </a:cubicBezTo>
                  <a:cubicBezTo>
                    <a:pt x="3115" y="3624"/>
                    <a:pt x="3252" y="3652"/>
                    <a:pt x="3384" y="3710"/>
                  </a:cubicBezTo>
                  <a:lnTo>
                    <a:pt x="4411" y="4161"/>
                  </a:lnTo>
                  <a:lnTo>
                    <a:pt x="3835" y="3183"/>
                  </a:lnTo>
                  <a:cubicBezTo>
                    <a:pt x="3634" y="2807"/>
                    <a:pt x="3684" y="2356"/>
                    <a:pt x="3960" y="2031"/>
                  </a:cubicBezTo>
                  <a:lnTo>
                    <a:pt x="4712" y="1178"/>
                  </a:lnTo>
                  <a:lnTo>
                    <a:pt x="3609" y="1429"/>
                  </a:lnTo>
                  <a:cubicBezTo>
                    <a:pt x="3535" y="1446"/>
                    <a:pt x="3461" y="1455"/>
                    <a:pt x="3388" y="1455"/>
                  </a:cubicBezTo>
                  <a:cubicBezTo>
                    <a:pt x="3042" y="1455"/>
                    <a:pt x="2722" y="1268"/>
                    <a:pt x="2557" y="978"/>
                  </a:cubicBezTo>
                  <a:lnTo>
                    <a:pt x="198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17"/>
            <p:cNvSpPr/>
            <p:nvPr/>
          </p:nvSpPr>
          <p:spPr>
            <a:xfrm rot="241824">
              <a:off x="8438370" y="1730013"/>
              <a:ext cx="34984" cy="133700"/>
            </a:xfrm>
            <a:custGeom>
              <a:avLst/>
              <a:gdLst/>
              <a:ahLst/>
              <a:cxnLst/>
              <a:rect l="l" t="t" r="r" b="b"/>
              <a:pathLst>
                <a:path w="1279" h="4888" extrusionOk="0">
                  <a:moveTo>
                    <a:pt x="201" y="0"/>
                  </a:moveTo>
                  <a:lnTo>
                    <a:pt x="1" y="51"/>
                  </a:lnTo>
                  <a:lnTo>
                    <a:pt x="1053" y="4888"/>
                  </a:lnTo>
                  <a:lnTo>
                    <a:pt x="1279" y="4838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17"/>
            <p:cNvSpPr/>
            <p:nvPr/>
          </p:nvSpPr>
          <p:spPr>
            <a:xfrm rot="241824">
              <a:off x="8436895" y="1721482"/>
              <a:ext cx="17834" cy="16904"/>
            </a:xfrm>
            <a:custGeom>
              <a:avLst/>
              <a:gdLst/>
              <a:ahLst/>
              <a:cxnLst/>
              <a:rect l="l" t="t" r="r" b="b"/>
              <a:pathLst>
                <a:path w="652" h="618" extrusionOk="0">
                  <a:moveTo>
                    <a:pt x="322" y="1"/>
                  </a:moveTo>
                  <a:cubicBezTo>
                    <a:pt x="306" y="1"/>
                    <a:pt x="291" y="2"/>
                    <a:pt x="276" y="5"/>
                  </a:cubicBezTo>
                  <a:cubicBezTo>
                    <a:pt x="100" y="55"/>
                    <a:pt x="0" y="205"/>
                    <a:pt x="25" y="381"/>
                  </a:cubicBezTo>
                  <a:cubicBezTo>
                    <a:pt x="68" y="508"/>
                    <a:pt x="182" y="618"/>
                    <a:pt x="323" y="618"/>
                  </a:cubicBezTo>
                  <a:cubicBezTo>
                    <a:pt x="348" y="618"/>
                    <a:pt x="374" y="614"/>
                    <a:pt x="401" y="606"/>
                  </a:cubicBezTo>
                  <a:cubicBezTo>
                    <a:pt x="551" y="581"/>
                    <a:pt x="652" y="406"/>
                    <a:pt x="627" y="255"/>
                  </a:cubicBezTo>
                  <a:cubicBezTo>
                    <a:pt x="582" y="98"/>
                    <a:pt x="456" y="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17"/>
            <p:cNvSpPr/>
            <p:nvPr/>
          </p:nvSpPr>
          <p:spPr>
            <a:xfrm rot="241824">
              <a:off x="8416384" y="1780351"/>
              <a:ext cx="13731" cy="12637"/>
            </a:xfrm>
            <a:custGeom>
              <a:avLst/>
              <a:gdLst/>
              <a:ahLst/>
              <a:cxnLst/>
              <a:rect l="l" t="t" r="r" b="b"/>
              <a:pathLst>
                <a:path w="502" h="462" extrusionOk="0">
                  <a:moveTo>
                    <a:pt x="249" y="1"/>
                  </a:moveTo>
                  <a:cubicBezTo>
                    <a:pt x="233" y="1"/>
                    <a:pt x="217" y="2"/>
                    <a:pt x="201" y="5"/>
                  </a:cubicBezTo>
                  <a:cubicBezTo>
                    <a:pt x="76" y="30"/>
                    <a:pt x="1" y="156"/>
                    <a:pt x="26" y="281"/>
                  </a:cubicBezTo>
                  <a:cubicBezTo>
                    <a:pt x="47" y="390"/>
                    <a:pt x="145" y="461"/>
                    <a:pt x="253" y="461"/>
                  </a:cubicBezTo>
                  <a:cubicBezTo>
                    <a:pt x="269" y="461"/>
                    <a:pt x="285" y="460"/>
                    <a:pt x="301" y="456"/>
                  </a:cubicBezTo>
                  <a:cubicBezTo>
                    <a:pt x="427" y="431"/>
                    <a:pt x="502" y="306"/>
                    <a:pt x="477" y="181"/>
                  </a:cubicBezTo>
                  <a:cubicBezTo>
                    <a:pt x="455" y="72"/>
                    <a:pt x="357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17"/>
            <p:cNvSpPr/>
            <p:nvPr/>
          </p:nvSpPr>
          <p:spPr>
            <a:xfrm rot="241824">
              <a:off x="8417827" y="1786845"/>
              <a:ext cx="52818" cy="76806"/>
            </a:xfrm>
            <a:custGeom>
              <a:avLst/>
              <a:gdLst/>
              <a:ahLst/>
              <a:cxnLst/>
              <a:rect l="l" t="t" r="r" b="b"/>
              <a:pathLst>
                <a:path w="1931" h="2808" extrusionOk="0">
                  <a:moveTo>
                    <a:pt x="201" y="1"/>
                  </a:moveTo>
                  <a:lnTo>
                    <a:pt x="1" y="101"/>
                  </a:lnTo>
                  <a:lnTo>
                    <a:pt x="1755" y="2808"/>
                  </a:lnTo>
                  <a:lnTo>
                    <a:pt x="1931" y="2682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17"/>
            <p:cNvSpPr/>
            <p:nvPr/>
          </p:nvSpPr>
          <p:spPr>
            <a:xfrm rot="241824">
              <a:off x="8476833" y="1770898"/>
              <a:ext cx="14415" cy="13321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57" y="0"/>
                  </a:moveTo>
                  <a:cubicBezTo>
                    <a:pt x="239" y="0"/>
                    <a:pt x="220" y="2"/>
                    <a:pt x="201" y="5"/>
                  </a:cubicBezTo>
                  <a:cubicBezTo>
                    <a:pt x="75" y="30"/>
                    <a:pt x="0" y="155"/>
                    <a:pt x="25" y="306"/>
                  </a:cubicBezTo>
                  <a:cubicBezTo>
                    <a:pt x="47" y="415"/>
                    <a:pt x="145" y="486"/>
                    <a:pt x="269" y="486"/>
                  </a:cubicBezTo>
                  <a:cubicBezTo>
                    <a:pt x="287" y="486"/>
                    <a:pt x="306" y="484"/>
                    <a:pt x="326" y="481"/>
                  </a:cubicBezTo>
                  <a:cubicBezTo>
                    <a:pt x="451" y="456"/>
                    <a:pt x="526" y="331"/>
                    <a:pt x="501" y="180"/>
                  </a:cubicBezTo>
                  <a:cubicBezTo>
                    <a:pt x="479" y="71"/>
                    <a:pt x="382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17"/>
            <p:cNvSpPr/>
            <p:nvPr/>
          </p:nvSpPr>
          <p:spPr>
            <a:xfrm rot="241824">
              <a:off x="8465556" y="1776647"/>
              <a:ext cx="18518" cy="87775"/>
            </a:xfrm>
            <a:custGeom>
              <a:avLst/>
              <a:gdLst/>
              <a:ahLst/>
              <a:cxnLst/>
              <a:rect l="l" t="t" r="r" b="b"/>
              <a:pathLst>
                <a:path w="677" h="3209" extrusionOk="0">
                  <a:moveTo>
                    <a:pt x="451" y="1"/>
                  </a:moveTo>
                  <a:lnTo>
                    <a:pt x="0" y="3184"/>
                  </a:lnTo>
                  <a:lnTo>
                    <a:pt x="226" y="3209"/>
                  </a:lnTo>
                  <a:lnTo>
                    <a:pt x="677" y="26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17"/>
            <p:cNvSpPr/>
            <p:nvPr/>
          </p:nvSpPr>
          <p:spPr>
            <a:xfrm rot="241824">
              <a:off x="8331508" y="1842708"/>
              <a:ext cx="135067" cy="19202"/>
            </a:xfrm>
            <a:custGeom>
              <a:avLst/>
              <a:gdLst/>
              <a:ahLst/>
              <a:cxnLst/>
              <a:rect l="l" t="t" r="r" b="b"/>
              <a:pathLst>
                <a:path w="4938" h="702" extrusionOk="0">
                  <a:moveTo>
                    <a:pt x="25" y="0"/>
                  </a:moveTo>
                  <a:lnTo>
                    <a:pt x="0" y="226"/>
                  </a:lnTo>
                  <a:lnTo>
                    <a:pt x="4913" y="702"/>
                  </a:lnTo>
                  <a:lnTo>
                    <a:pt x="4938" y="47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17"/>
            <p:cNvSpPr/>
            <p:nvPr/>
          </p:nvSpPr>
          <p:spPr>
            <a:xfrm rot="241824">
              <a:off x="8323878" y="1833105"/>
              <a:ext cx="17177" cy="16576"/>
            </a:xfrm>
            <a:custGeom>
              <a:avLst/>
              <a:gdLst/>
              <a:ahLst/>
              <a:cxnLst/>
              <a:rect l="l" t="t" r="r" b="b"/>
              <a:pathLst>
                <a:path w="628" h="606" extrusionOk="0">
                  <a:moveTo>
                    <a:pt x="306" y="1"/>
                  </a:moveTo>
                  <a:cubicBezTo>
                    <a:pt x="151" y="1"/>
                    <a:pt x="26" y="117"/>
                    <a:pt x="26" y="254"/>
                  </a:cubicBezTo>
                  <a:cubicBezTo>
                    <a:pt x="0" y="430"/>
                    <a:pt x="126" y="580"/>
                    <a:pt x="276" y="605"/>
                  </a:cubicBezTo>
                  <a:cubicBezTo>
                    <a:pt x="452" y="605"/>
                    <a:pt x="602" y="480"/>
                    <a:pt x="627" y="330"/>
                  </a:cubicBezTo>
                  <a:cubicBezTo>
                    <a:pt x="627" y="154"/>
                    <a:pt x="502" y="4"/>
                    <a:pt x="351" y="4"/>
                  </a:cubicBezTo>
                  <a:cubicBezTo>
                    <a:pt x="336" y="2"/>
                    <a:pt x="321" y="1"/>
                    <a:pt x="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17"/>
            <p:cNvSpPr/>
            <p:nvPr/>
          </p:nvSpPr>
          <p:spPr>
            <a:xfrm rot="241824">
              <a:off x="8372690" y="1873631"/>
              <a:ext cx="13731" cy="13157"/>
            </a:xfrm>
            <a:custGeom>
              <a:avLst/>
              <a:gdLst/>
              <a:ahLst/>
              <a:cxnLst/>
              <a:rect l="l" t="t" r="r" b="b"/>
              <a:pathLst>
                <a:path w="502" h="481" extrusionOk="0">
                  <a:moveTo>
                    <a:pt x="276" y="0"/>
                  </a:moveTo>
                  <a:cubicBezTo>
                    <a:pt x="125" y="0"/>
                    <a:pt x="25" y="75"/>
                    <a:pt x="0" y="226"/>
                  </a:cubicBezTo>
                  <a:cubicBezTo>
                    <a:pt x="0" y="351"/>
                    <a:pt x="100" y="476"/>
                    <a:pt x="226" y="476"/>
                  </a:cubicBezTo>
                  <a:cubicBezTo>
                    <a:pt x="239" y="479"/>
                    <a:pt x="252" y="480"/>
                    <a:pt x="265" y="480"/>
                  </a:cubicBezTo>
                  <a:cubicBezTo>
                    <a:pt x="376" y="480"/>
                    <a:pt x="476" y="388"/>
                    <a:pt x="476" y="276"/>
                  </a:cubicBezTo>
                  <a:cubicBezTo>
                    <a:pt x="501" y="125"/>
                    <a:pt x="401" y="25"/>
                    <a:pt x="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17"/>
            <p:cNvSpPr/>
            <p:nvPr/>
          </p:nvSpPr>
          <p:spPr>
            <a:xfrm rot="241824">
              <a:off x="8379539" y="1857444"/>
              <a:ext cx="86407" cy="28802"/>
            </a:xfrm>
            <a:custGeom>
              <a:avLst/>
              <a:gdLst/>
              <a:ahLst/>
              <a:cxnLst/>
              <a:rect l="l" t="t" r="r" b="b"/>
              <a:pathLst>
                <a:path w="3159" h="1053" extrusionOk="0">
                  <a:moveTo>
                    <a:pt x="3083" y="0"/>
                  </a:moveTo>
                  <a:lnTo>
                    <a:pt x="1" y="827"/>
                  </a:lnTo>
                  <a:lnTo>
                    <a:pt x="51" y="1053"/>
                  </a:lnTo>
                  <a:lnTo>
                    <a:pt x="3159" y="226"/>
                  </a:lnTo>
                  <a:lnTo>
                    <a:pt x="308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17"/>
            <p:cNvSpPr/>
            <p:nvPr/>
          </p:nvSpPr>
          <p:spPr>
            <a:xfrm rot="241824">
              <a:off x="8382445" y="1813031"/>
              <a:ext cx="13731" cy="13157"/>
            </a:xfrm>
            <a:custGeom>
              <a:avLst/>
              <a:gdLst/>
              <a:ahLst/>
              <a:cxnLst/>
              <a:rect l="l" t="t" r="r" b="b"/>
              <a:pathLst>
                <a:path w="502" h="481" extrusionOk="0">
                  <a:moveTo>
                    <a:pt x="237" y="1"/>
                  </a:moveTo>
                  <a:cubicBezTo>
                    <a:pt x="126" y="1"/>
                    <a:pt x="26" y="93"/>
                    <a:pt x="26" y="205"/>
                  </a:cubicBezTo>
                  <a:cubicBezTo>
                    <a:pt x="1" y="355"/>
                    <a:pt x="101" y="456"/>
                    <a:pt x="226" y="481"/>
                  </a:cubicBezTo>
                  <a:cubicBezTo>
                    <a:pt x="377" y="481"/>
                    <a:pt x="477" y="380"/>
                    <a:pt x="502" y="255"/>
                  </a:cubicBezTo>
                  <a:cubicBezTo>
                    <a:pt x="502" y="130"/>
                    <a:pt x="402" y="5"/>
                    <a:pt x="276" y="5"/>
                  </a:cubicBezTo>
                  <a:cubicBezTo>
                    <a:pt x="263" y="2"/>
                    <a:pt x="250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17"/>
            <p:cNvSpPr/>
            <p:nvPr/>
          </p:nvSpPr>
          <p:spPr>
            <a:xfrm rot="241824">
              <a:off x="8386492" y="1819308"/>
              <a:ext cx="82277" cy="44585"/>
            </a:xfrm>
            <a:custGeom>
              <a:avLst/>
              <a:gdLst/>
              <a:ahLst/>
              <a:cxnLst/>
              <a:rect l="l" t="t" r="r" b="b"/>
              <a:pathLst>
                <a:path w="3008" h="1630" extrusionOk="0">
                  <a:moveTo>
                    <a:pt x="100" y="1"/>
                  </a:moveTo>
                  <a:lnTo>
                    <a:pt x="0" y="201"/>
                  </a:lnTo>
                  <a:lnTo>
                    <a:pt x="2907" y="1630"/>
                  </a:lnTo>
                  <a:lnTo>
                    <a:pt x="3008" y="1429"/>
                  </a:lnTo>
                  <a:lnTo>
                    <a:pt x="10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17"/>
            <p:cNvSpPr/>
            <p:nvPr/>
          </p:nvSpPr>
          <p:spPr>
            <a:xfrm rot="241824">
              <a:off x="8404738" y="1860455"/>
              <a:ext cx="59656" cy="126178"/>
            </a:xfrm>
            <a:custGeom>
              <a:avLst/>
              <a:gdLst/>
              <a:ahLst/>
              <a:cxnLst/>
              <a:rect l="l" t="t" r="r" b="b"/>
              <a:pathLst>
                <a:path w="2181" h="4613" extrusionOk="0">
                  <a:moveTo>
                    <a:pt x="1980" y="1"/>
                  </a:moveTo>
                  <a:lnTo>
                    <a:pt x="0" y="4512"/>
                  </a:lnTo>
                  <a:lnTo>
                    <a:pt x="201" y="4612"/>
                  </a:lnTo>
                  <a:lnTo>
                    <a:pt x="2181" y="76"/>
                  </a:lnTo>
                  <a:lnTo>
                    <a:pt x="198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17"/>
            <p:cNvSpPr/>
            <p:nvPr/>
          </p:nvSpPr>
          <p:spPr>
            <a:xfrm rot="241824">
              <a:off x="8393601" y="1974816"/>
              <a:ext cx="19229" cy="16740"/>
            </a:xfrm>
            <a:custGeom>
              <a:avLst/>
              <a:gdLst/>
              <a:ahLst/>
              <a:cxnLst/>
              <a:rect l="l" t="t" r="r" b="b"/>
              <a:pathLst>
                <a:path w="703" h="612" extrusionOk="0">
                  <a:moveTo>
                    <a:pt x="353" y="1"/>
                  </a:moveTo>
                  <a:cubicBezTo>
                    <a:pt x="240" y="1"/>
                    <a:pt x="131" y="71"/>
                    <a:pt x="76" y="181"/>
                  </a:cubicBezTo>
                  <a:cubicBezTo>
                    <a:pt x="1" y="331"/>
                    <a:pt x="76" y="532"/>
                    <a:pt x="226" y="582"/>
                  </a:cubicBezTo>
                  <a:cubicBezTo>
                    <a:pt x="267" y="602"/>
                    <a:pt x="309" y="611"/>
                    <a:pt x="350" y="611"/>
                  </a:cubicBezTo>
                  <a:cubicBezTo>
                    <a:pt x="464" y="611"/>
                    <a:pt x="572" y="541"/>
                    <a:pt x="627" y="431"/>
                  </a:cubicBezTo>
                  <a:cubicBezTo>
                    <a:pt x="702" y="281"/>
                    <a:pt x="627" y="105"/>
                    <a:pt x="477" y="30"/>
                  </a:cubicBezTo>
                  <a:cubicBezTo>
                    <a:pt x="437" y="10"/>
                    <a:pt x="395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17"/>
            <p:cNvSpPr/>
            <p:nvPr/>
          </p:nvSpPr>
          <p:spPr>
            <a:xfrm rot="241824">
              <a:off x="8447434" y="1944374"/>
              <a:ext cx="15099" cy="12746"/>
            </a:xfrm>
            <a:custGeom>
              <a:avLst/>
              <a:gdLst/>
              <a:ahLst/>
              <a:cxnLst/>
              <a:rect l="l" t="t" r="r" b="b"/>
              <a:pathLst>
                <a:path w="552" h="466" extrusionOk="0">
                  <a:moveTo>
                    <a:pt x="276" y="1"/>
                  </a:moveTo>
                  <a:cubicBezTo>
                    <a:pt x="180" y="1"/>
                    <a:pt x="88" y="53"/>
                    <a:pt x="51" y="145"/>
                  </a:cubicBezTo>
                  <a:cubicBezTo>
                    <a:pt x="0" y="271"/>
                    <a:pt x="51" y="396"/>
                    <a:pt x="176" y="446"/>
                  </a:cubicBezTo>
                  <a:cubicBezTo>
                    <a:pt x="208" y="459"/>
                    <a:pt x="241" y="465"/>
                    <a:pt x="272" y="465"/>
                  </a:cubicBezTo>
                  <a:cubicBezTo>
                    <a:pt x="361" y="465"/>
                    <a:pt x="439" y="414"/>
                    <a:pt x="477" y="321"/>
                  </a:cubicBezTo>
                  <a:cubicBezTo>
                    <a:pt x="552" y="221"/>
                    <a:pt x="477" y="70"/>
                    <a:pt x="376" y="20"/>
                  </a:cubicBezTo>
                  <a:cubicBezTo>
                    <a:pt x="344" y="7"/>
                    <a:pt x="310" y="1"/>
                    <a:pt x="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17"/>
            <p:cNvSpPr/>
            <p:nvPr/>
          </p:nvSpPr>
          <p:spPr>
            <a:xfrm rot="241824">
              <a:off x="8454617" y="1862894"/>
              <a:ext cx="10996" cy="88458"/>
            </a:xfrm>
            <a:custGeom>
              <a:avLst/>
              <a:gdLst/>
              <a:ahLst/>
              <a:cxnLst/>
              <a:rect l="l" t="t" r="r" b="b"/>
              <a:pathLst>
                <a:path w="402" h="3234" extrusionOk="0">
                  <a:moveTo>
                    <a:pt x="176" y="1"/>
                  </a:moveTo>
                  <a:lnTo>
                    <a:pt x="1" y="3209"/>
                  </a:lnTo>
                  <a:lnTo>
                    <a:pt x="226" y="3234"/>
                  </a:lnTo>
                  <a:lnTo>
                    <a:pt x="402" y="26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17"/>
            <p:cNvSpPr/>
            <p:nvPr/>
          </p:nvSpPr>
          <p:spPr>
            <a:xfrm rot="241824">
              <a:off x="8393077" y="1915786"/>
              <a:ext cx="14415" cy="13321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55" y="1"/>
                  </a:moveTo>
                  <a:cubicBezTo>
                    <a:pt x="166" y="1"/>
                    <a:pt x="88" y="52"/>
                    <a:pt x="50" y="145"/>
                  </a:cubicBezTo>
                  <a:cubicBezTo>
                    <a:pt x="0" y="271"/>
                    <a:pt x="50" y="396"/>
                    <a:pt x="176" y="471"/>
                  </a:cubicBezTo>
                  <a:cubicBezTo>
                    <a:pt x="198" y="482"/>
                    <a:pt x="222" y="487"/>
                    <a:pt x="247" y="487"/>
                  </a:cubicBezTo>
                  <a:cubicBezTo>
                    <a:pt x="337" y="487"/>
                    <a:pt x="437" y="424"/>
                    <a:pt x="476" y="346"/>
                  </a:cubicBezTo>
                  <a:cubicBezTo>
                    <a:pt x="527" y="220"/>
                    <a:pt x="476" y="70"/>
                    <a:pt x="351" y="20"/>
                  </a:cubicBezTo>
                  <a:cubicBezTo>
                    <a:pt x="319" y="7"/>
                    <a:pt x="286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17"/>
            <p:cNvSpPr/>
            <p:nvPr/>
          </p:nvSpPr>
          <p:spPr>
            <a:xfrm rot="241824">
              <a:off x="8400002" y="1859580"/>
              <a:ext cx="65838" cy="67205"/>
            </a:xfrm>
            <a:custGeom>
              <a:avLst/>
              <a:gdLst/>
              <a:ahLst/>
              <a:cxnLst/>
              <a:rect l="l" t="t" r="r" b="b"/>
              <a:pathLst>
                <a:path w="2407" h="2457" extrusionOk="0">
                  <a:moveTo>
                    <a:pt x="2231" y="0"/>
                  </a:moveTo>
                  <a:lnTo>
                    <a:pt x="1" y="2306"/>
                  </a:lnTo>
                  <a:lnTo>
                    <a:pt x="176" y="2457"/>
                  </a:lnTo>
                  <a:lnTo>
                    <a:pt x="2407" y="151"/>
                  </a:lnTo>
                  <a:lnTo>
                    <a:pt x="22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17"/>
            <p:cNvSpPr/>
            <p:nvPr/>
          </p:nvSpPr>
          <p:spPr>
            <a:xfrm rot="241824">
              <a:off x="8460619" y="1864576"/>
              <a:ext cx="104897" cy="93956"/>
            </a:xfrm>
            <a:custGeom>
              <a:avLst/>
              <a:gdLst/>
              <a:ahLst/>
              <a:cxnLst/>
              <a:rect l="l" t="t" r="r" b="b"/>
              <a:pathLst>
                <a:path w="3835" h="3435" extrusionOk="0">
                  <a:moveTo>
                    <a:pt x="151" y="0"/>
                  </a:moveTo>
                  <a:lnTo>
                    <a:pt x="0" y="176"/>
                  </a:lnTo>
                  <a:lnTo>
                    <a:pt x="3685" y="3434"/>
                  </a:lnTo>
                  <a:lnTo>
                    <a:pt x="3835" y="3284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17"/>
            <p:cNvSpPr/>
            <p:nvPr/>
          </p:nvSpPr>
          <p:spPr>
            <a:xfrm rot="241824">
              <a:off x="8551233" y="1951710"/>
              <a:ext cx="17861" cy="16603"/>
            </a:xfrm>
            <a:custGeom>
              <a:avLst/>
              <a:gdLst/>
              <a:ahLst/>
              <a:cxnLst/>
              <a:rect l="l" t="t" r="r" b="b"/>
              <a:pathLst>
                <a:path w="653" h="607" extrusionOk="0">
                  <a:moveTo>
                    <a:pt x="318" y="1"/>
                  </a:moveTo>
                  <a:cubicBezTo>
                    <a:pt x="235" y="1"/>
                    <a:pt x="154" y="32"/>
                    <a:pt x="101" y="98"/>
                  </a:cubicBezTo>
                  <a:cubicBezTo>
                    <a:pt x="1" y="224"/>
                    <a:pt x="1" y="424"/>
                    <a:pt x="126" y="524"/>
                  </a:cubicBezTo>
                  <a:cubicBezTo>
                    <a:pt x="183" y="581"/>
                    <a:pt x="254" y="607"/>
                    <a:pt x="325" y="607"/>
                  </a:cubicBezTo>
                  <a:cubicBezTo>
                    <a:pt x="412" y="607"/>
                    <a:pt x="497" y="568"/>
                    <a:pt x="552" y="499"/>
                  </a:cubicBezTo>
                  <a:cubicBezTo>
                    <a:pt x="653" y="374"/>
                    <a:pt x="653" y="199"/>
                    <a:pt x="527" y="73"/>
                  </a:cubicBezTo>
                  <a:cubicBezTo>
                    <a:pt x="468" y="26"/>
                    <a:pt x="392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17"/>
            <p:cNvSpPr/>
            <p:nvPr/>
          </p:nvSpPr>
          <p:spPr>
            <a:xfrm rot="241824">
              <a:off x="8538226" y="1894480"/>
              <a:ext cx="14415" cy="12910"/>
            </a:xfrm>
            <a:custGeom>
              <a:avLst/>
              <a:gdLst/>
              <a:ahLst/>
              <a:cxnLst/>
              <a:rect l="l" t="t" r="r" b="b"/>
              <a:pathLst>
                <a:path w="527" h="472" extrusionOk="0">
                  <a:moveTo>
                    <a:pt x="264" y="1"/>
                  </a:moveTo>
                  <a:cubicBezTo>
                    <a:pt x="197" y="1"/>
                    <a:pt x="129" y="27"/>
                    <a:pt x="76" y="67"/>
                  </a:cubicBezTo>
                  <a:cubicBezTo>
                    <a:pt x="0" y="167"/>
                    <a:pt x="0" y="318"/>
                    <a:pt x="101" y="418"/>
                  </a:cubicBezTo>
                  <a:cubicBezTo>
                    <a:pt x="147" y="453"/>
                    <a:pt x="205" y="472"/>
                    <a:pt x="260" y="472"/>
                  </a:cubicBezTo>
                  <a:cubicBezTo>
                    <a:pt x="324" y="472"/>
                    <a:pt x="386" y="447"/>
                    <a:pt x="426" y="393"/>
                  </a:cubicBezTo>
                  <a:cubicBezTo>
                    <a:pt x="527" y="293"/>
                    <a:pt x="527" y="142"/>
                    <a:pt x="426" y="67"/>
                  </a:cubicBezTo>
                  <a:cubicBezTo>
                    <a:pt x="380" y="21"/>
                    <a:pt x="322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17"/>
            <p:cNvSpPr/>
            <p:nvPr/>
          </p:nvSpPr>
          <p:spPr>
            <a:xfrm rot="241824">
              <a:off x="8463351" y="1863289"/>
              <a:ext cx="84356" cy="37719"/>
            </a:xfrm>
            <a:custGeom>
              <a:avLst/>
              <a:gdLst/>
              <a:ahLst/>
              <a:cxnLst/>
              <a:rect l="l" t="t" r="r" b="b"/>
              <a:pathLst>
                <a:path w="3084" h="1379" extrusionOk="0">
                  <a:moveTo>
                    <a:pt x="76" y="0"/>
                  </a:moveTo>
                  <a:lnTo>
                    <a:pt x="0" y="226"/>
                  </a:lnTo>
                  <a:lnTo>
                    <a:pt x="3008" y="1379"/>
                  </a:lnTo>
                  <a:lnTo>
                    <a:pt x="3083" y="117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17"/>
            <p:cNvSpPr/>
            <p:nvPr/>
          </p:nvSpPr>
          <p:spPr>
            <a:xfrm rot="241824">
              <a:off x="8493957" y="1937483"/>
              <a:ext cx="14415" cy="12828"/>
            </a:xfrm>
            <a:custGeom>
              <a:avLst/>
              <a:gdLst/>
              <a:ahLst/>
              <a:cxnLst/>
              <a:rect l="l" t="t" r="r" b="b"/>
              <a:pathLst>
                <a:path w="527" h="469" extrusionOk="0">
                  <a:moveTo>
                    <a:pt x="277" y="0"/>
                  </a:moveTo>
                  <a:cubicBezTo>
                    <a:pt x="209" y="0"/>
                    <a:pt x="143" y="33"/>
                    <a:pt x="101" y="89"/>
                  </a:cubicBezTo>
                  <a:cubicBezTo>
                    <a:pt x="1" y="165"/>
                    <a:pt x="26" y="315"/>
                    <a:pt x="126" y="415"/>
                  </a:cubicBezTo>
                  <a:cubicBezTo>
                    <a:pt x="161" y="450"/>
                    <a:pt x="212" y="469"/>
                    <a:pt x="267" y="469"/>
                  </a:cubicBezTo>
                  <a:cubicBezTo>
                    <a:pt x="330" y="469"/>
                    <a:pt x="398" y="444"/>
                    <a:pt x="452" y="390"/>
                  </a:cubicBezTo>
                  <a:cubicBezTo>
                    <a:pt x="527" y="290"/>
                    <a:pt x="527" y="140"/>
                    <a:pt x="427" y="64"/>
                  </a:cubicBezTo>
                  <a:cubicBezTo>
                    <a:pt x="383" y="20"/>
                    <a:pt x="329" y="0"/>
                    <a:pt x="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17"/>
            <p:cNvSpPr/>
            <p:nvPr/>
          </p:nvSpPr>
          <p:spPr>
            <a:xfrm rot="241824">
              <a:off x="8460395" y="1863862"/>
              <a:ext cx="46636" cy="80225"/>
            </a:xfrm>
            <a:custGeom>
              <a:avLst/>
              <a:gdLst/>
              <a:ahLst/>
              <a:cxnLst/>
              <a:rect l="l" t="t" r="r" b="b"/>
              <a:pathLst>
                <a:path w="1705" h="2933" extrusionOk="0">
                  <a:moveTo>
                    <a:pt x="176" y="1"/>
                  </a:moveTo>
                  <a:lnTo>
                    <a:pt x="0" y="101"/>
                  </a:lnTo>
                  <a:lnTo>
                    <a:pt x="1504" y="2933"/>
                  </a:lnTo>
                  <a:lnTo>
                    <a:pt x="1705" y="2833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17"/>
            <p:cNvSpPr/>
            <p:nvPr/>
          </p:nvSpPr>
          <p:spPr>
            <a:xfrm rot="241824">
              <a:off x="8466143" y="1796753"/>
              <a:ext cx="119996" cy="73360"/>
            </a:xfrm>
            <a:custGeom>
              <a:avLst/>
              <a:gdLst/>
              <a:ahLst/>
              <a:cxnLst/>
              <a:rect l="l" t="t" r="r" b="b"/>
              <a:pathLst>
                <a:path w="4387" h="2682" extrusionOk="0">
                  <a:moveTo>
                    <a:pt x="4261" y="0"/>
                  </a:moveTo>
                  <a:lnTo>
                    <a:pt x="0" y="2506"/>
                  </a:lnTo>
                  <a:lnTo>
                    <a:pt x="126" y="2682"/>
                  </a:lnTo>
                  <a:lnTo>
                    <a:pt x="4386" y="201"/>
                  </a:lnTo>
                  <a:lnTo>
                    <a:pt x="42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17"/>
            <p:cNvSpPr/>
            <p:nvPr/>
          </p:nvSpPr>
          <p:spPr>
            <a:xfrm rot="241824">
              <a:off x="8577395" y="1795191"/>
              <a:ext cx="18545" cy="16795"/>
            </a:xfrm>
            <a:custGeom>
              <a:avLst/>
              <a:gdLst/>
              <a:ahLst/>
              <a:cxnLst/>
              <a:rect l="l" t="t" r="r" b="b"/>
              <a:pathLst>
                <a:path w="678" h="614" extrusionOk="0">
                  <a:moveTo>
                    <a:pt x="320" y="0"/>
                  </a:moveTo>
                  <a:cubicBezTo>
                    <a:pt x="271" y="0"/>
                    <a:pt x="222" y="11"/>
                    <a:pt x="176" y="35"/>
                  </a:cubicBezTo>
                  <a:cubicBezTo>
                    <a:pt x="25" y="135"/>
                    <a:pt x="0" y="310"/>
                    <a:pt x="76" y="461"/>
                  </a:cubicBezTo>
                  <a:cubicBezTo>
                    <a:pt x="124" y="558"/>
                    <a:pt x="225" y="613"/>
                    <a:pt x="324" y="613"/>
                  </a:cubicBezTo>
                  <a:cubicBezTo>
                    <a:pt x="378" y="613"/>
                    <a:pt x="432" y="597"/>
                    <a:pt x="477" y="561"/>
                  </a:cubicBezTo>
                  <a:cubicBezTo>
                    <a:pt x="627" y="486"/>
                    <a:pt x="677" y="285"/>
                    <a:pt x="602" y="160"/>
                  </a:cubicBezTo>
                  <a:cubicBezTo>
                    <a:pt x="533" y="56"/>
                    <a:pt x="428" y="0"/>
                    <a:pt x="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17"/>
            <p:cNvSpPr/>
            <p:nvPr/>
          </p:nvSpPr>
          <p:spPr>
            <a:xfrm rot="241824">
              <a:off x="8518565" y="1792898"/>
              <a:ext cx="14442" cy="12993"/>
            </a:xfrm>
            <a:custGeom>
              <a:avLst/>
              <a:gdLst/>
              <a:ahLst/>
              <a:cxnLst/>
              <a:rect l="l" t="t" r="r" b="b"/>
              <a:pathLst>
                <a:path w="528" h="475" extrusionOk="0">
                  <a:moveTo>
                    <a:pt x="264" y="1"/>
                  </a:moveTo>
                  <a:cubicBezTo>
                    <a:pt x="224" y="1"/>
                    <a:pt x="185" y="12"/>
                    <a:pt x="151" y="37"/>
                  </a:cubicBezTo>
                  <a:cubicBezTo>
                    <a:pt x="26" y="87"/>
                    <a:pt x="1" y="237"/>
                    <a:pt x="51" y="363"/>
                  </a:cubicBezTo>
                  <a:cubicBezTo>
                    <a:pt x="101" y="430"/>
                    <a:pt x="185" y="474"/>
                    <a:pt x="265" y="474"/>
                  </a:cubicBezTo>
                  <a:cubicBezTo>
                    <a:pt x="305" y="474"/>
                    <a:pt x="344" y="463"/>
                    <a:pt x="377" y="438"/>
                  </a:cubicBezTo>
                  <a:cubicBezTo>
                    <a:pt x="502" y="363"/>
                    <a:pt x="527" y="237"/>
                    <a:pt x="477" y="112"/>
                  </a:cubicBezTo>
                  <a:cubicBezTo>
                    <a:pt x="427" y="45"/>
                    <a:pt x="344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17"/>
            <p:cNvSpPr/>
            <p:nvPr/>
          </p:nvSpPr>
          <p:spPr>
            <a:xfrm rot="241824">
              <a:off x="8465535" y="1795292"/>
              <a:ext cx="60340" cy="71992"/>
            </a:xfrm>
            <a:custGeom>
              <a:avLst/>
              <a:gdLst/>
              <a:ahLst/>
              <a:cxnLst/>
              <a:rect l="l" t="t" r="r" b="b"/>
              <a:pathLst>
                <a:path w="2206" h="2632" extrusionOk="0">
                  <a:moveTo>
                    <a:pt x="2030" y="0"/>
                  </a:moveTo>
                  <a:lnTo>
                    <a:pt x="0" y="2506"/>
                  </a:lnTo>
                  <a:lnTo>
                    <a:pt x="176" y="2632"/>
                  </a:lnTo>
                  <a:lnTo>
                    <a:pt x="2206" y="151"/>
                  </a:lnTo>
                  <a:lnTo>
                    <a:pt x="203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17"/>
            <p:cNvSpPr/>
            <p:nvPr/>
          </p:nvSpPr>
          <p:spPr>
            <a:xfrm rot="241824">
              <a:off x="8545624" y="1847780"/>
              <a:ext cx="15126" cy="13129"/>
            </a:xfrm>
            <a:custGeom>
              <a:avLst/>
              <a:gdLst/>
              <a:ahLst/>
              <a:cxnLst/>
              <a:rect l="l" t="t" r="r" b="b"/>
              <a:pathLst>
                <a:path w="553" h="480" extrusionOk="0">
                  <a:moveTo>
                    <a:pt x="270" y="0"/>
                  </a:moveTo>
                  <a:cubicBezTo>
                    <a:pt x="232" y="0"/>
                    <a:pt x="191" y="12"/>
                    <a:pt x="151" y="36"/>
                  </a:cubicBezTo>
                  <a:cubicBezTo>
                    <a:pt x="51" y="111"/>
                    <a:pt x="1" y="261"/>
                    <a:pt x="76" y="362"/>
                  </a:cubicBezTo>
                  <a:cubicBezTo>
                    <a:pt x="107" y="440"/>
                    <a:pt x="178" y="479"/>
                    <a:pt x="257" y="479"/>
                  </a:cubicBezTo>
                  <a:cubicBezTo>
                    <a:pt x="304" y="479"/>
                    <a:pt x="355" y="465"/>
                    <a:pt x="402" y="437"/>
                  </a:cubicBezTo>
                  <a:cubicBezTo>
                    <a:pt x="502" y="387"/>
                    <a:pt x="552" y="236"/>
                    <a:pt x="477" y="136"/>
                  </a:cubicBezTo>
                  <a:cubicBezTo>
                    <a:pt x="426" y="51"/>
                    <a:pt x="352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17"/>
            <p:cNvSpPr/>
            <p:nvPr/>
          </p:nvSpPr>
          <p:spPr>
            <a:xfrm rot="241824">
              <a:off x="8465668" y="1848416"/>
              <a:ext cx="87775" cy="21280"/>
            </a:xfrm>
            <a:custGeom>
              <a:avLst/>
              <a:gdLst/>
              <a:ahLst/>
              <a:cxnLst/>
              <a:rect l="l" t="t" r="r" b="b"/>
              <a:pathLst>
                <a:path w="3209" h="778" extrusionOk="0">
                  <a:moveTo>
                    <a:pt x="3158" y="1"/>
                  </a:moveTo>
                  <a:lnTo>
                    <a:pt x="1" y="552"/>
                  </a:lnTo>
                  <a:lnTo>
                    <a:pt x="26" y="778"/>
                  </a:lnTo>
                  <a:lnTo>
                    <a:pt x="3209" y="227"/>
                  </a:lnTo>
                  <a:lnTo>
                    <a:pt x="315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17"/>
            <p:cNvSpPr/>
            <p:nvPr/>
          </p:nvSpPr>
          <p:spPr>
            <a:xfrm rot="241824">
              <a:off x="6884092" y="258502"/>
              <a:ext cx="285890" cy="307772"/>
            </a:xfrm>
            <a:custGeom>
              <a:avLst/>
              <a:gdLst/>
              <a:ahLst/>
              <a:cxnLst/>
              <a:rect l="l" t="t" r="r" b="b"/>
              <a:pathLst>
                <a:path w="10452" h="11252" extrusionOk="0">
                  <a:moveTo>
                    <a:pt x="4149" y="1"/>
                  </a:moveTo>
                  <a:cubicBezTo>
                    <a:pt x="2489" y="1"/>
                    <a:pt x="1213" y="960"/>
                    <a:pt x="702" y="3156"/>
                  </a:cubicBezTo>
                  <a:cubicBezTo>
                    <a:pt x="1" y="6189"/>
                    <a:pt x="3660" y="11251"/>
                    <a:pt x="3660" y="11251"/>
                  </a:cubicBezTo>
                  <a:cubicBezTo>
                    <a:pt x="3660" y="11251"/>
                    <a:pt x="9174" y="8319"/>
                    <a:pt x="9875" y="5286"/>
                  </a:cubicBezTo>
                  <a:cubicBezTo>
                    <a:pt x="10452" y="2830"/>
                    <a:pt x="9324" y="1301"/>
                    <a:pt x="7595" y="700"/>
                  </a:cubicBezTo>
                  <a:cubicBezTo>
                    <a:pt x="7510" y="672"/>
                    <a:pt x="7422" y="658"/>
                    <a:pt x="7335" y="658"/>
                  </a:cubicBezTo>
                  <a:cubicBezTo>
                    <a:pt x="7109" y="658"/>
                    <a:pt x="6887" y="752"/>
                    <a:pt x="6743" y="951"/>
                  </a:cubicBezTo>
                  <a:cubicBezTo>
                    <a:pt x="6596" y="1136"/>
                    <a:pt x="6386" y="1222"/>
                    <a:pt x="6176" y="1222"/>
                  </a:cubicBezTo>
                  <a:cubicBezTo>
                    <a:pt x="5845" y="1222"/>
                    <a:pt x="5516" y="1008"/>
                    <a:pt x="5439" y="625"/>
                  </a:cubicBezTo>
                  <a:cubicBezTo>
                    <a:pt x="5364" y="324"/>
                    <a:pt x="5113" y="98"/>
                    <a:pt x="4813" y="48"/>
                  </a:cubicBezTo>
                  <a:cubicBezTo>
                    <a:pt x="4585" y="17"/>
                    <a:pt x="4364" y="1"/>
                    <a:pt x="4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17"/>
            <p:cNvSpPr/>
            <p:nvPr/>
          </p:nvSpPr>
          <p:spPr>
            <a:xfrm rot="241824">
              <a:off x="6675341" y="320194"/>
              <a:ext cx="305775" cy="257990"/>
            </a:xfrm>
            <a:custGeom>
              <a:avLst/>
              <a:gdLst/>
              <a:ahLst/>
              <a:cxnLst/>
              <a:rect l="l" t="t" r="r" b="b"/>
              <a:pathLst>
                <a:path w="11179" h="9432" extrusionOk="0">
                  <a:moveTo>
                    <a:pt x="5137" y="1"/>
                  </a:moveTo>
                  <a:cubicBezTo>
                    <a:pt x="4008" y="1"/>
                    <a:pt x="3053" y="573"/>
                    <a:pt x="2357" y="1471"/>
                  </a:cubicBezTo>
                  <a:cubicBezTo>
                    <a:pt x="2181" y="1747"/>
                    <a:pt x="2156" y="2097"/>
                    <a:pt x="2332" y="2348"/>
                  </a:cubicBezTo>
                  <a:cubicBezTo>
                    <a:pt x="2671" y="2856"/>
                    <a:pt x="2285" y="3529"/>
                    <a:pt x="1693" y="3529"/>
                  </a:cubicBezTo>
                  <a:cubicBezTo>
                    <a:pt x="1672" y="3529"/>
                    <a:pt x="1651" y="3528"/>
                    <a:pt x="1630" y="3526"/>
                  </a:cubicBezTo>
                  <a:cubicBezTo>
                    <a:pt x="1608" y="3524"/>
                    <a:pt x="1587" y="3523"/>
                    <a:pt x="1565" y="3523"/>
                  </a:cubicBezTo>
                  <a:cubicBezTo>
                    <a:pt x="1287" y="3523"/>
                    <a:pt x="1018" y="3671"/>
                    <a:pt x="878" y="3927"/>
                  </a:cubicBezTo>
                  <a:cubicBezTo>
                    <a:pt x="1" y="5706"/>
                    <a:pt x="377" y="7486"/>
                    <a:pt x="2557" y="8789"/>
                  </a:cubicBezTo>
                  <a:cubicBezTo>
                    <a:pt x="3352" y="9264"/>
                    <a:pt x="4432" y="9432"/>
                    <a:pt x="5560" y="9432"/>
                  </a:cubicBezTo>
                  <a:cubicBezTo>
                    <a:pt x="8237" y="9432"/>
                    <a:pt x="11179" y="8488"/>
                    <a:pt x="11179" y="8488"/>
                  </a:cubicBezTo>
                  <a:cubicBezTo>
                    <a:pt x="11179" y="8488"/>
                    <a:pt x="10101" y="2323"/>
                    <a:pt x="7419" y="719"/>
                  </a:cubicBezTo>
                  <a:cubicBezTo>
                    <a:pt x="6604" y="220"/>
                    <a:pt x="5837" y="1"/>
                    <a:pt x="5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17"/>
            <p:cNvSpPr/>
            <p:nvPr/>
          </p:nvSpPr>
          <p:spPr>
            <a:xfrm rot="241824">
              <a:off x="6679705" y="547356"/>
              <a:ext cx="285206" cy="264254"/>
            </a:xfrm>
            <a:custGeom>
              <a:avLst/>
              <a:gdLst/>
              <a:ahLst/>
              <a:cxnLst/>
              <a:rect l="l" t="t" r="r" b="b"/>
              <a:pathLst>
                <a:path w="10427" h="9661" extrusionOk="0">
                  <a:moveTo>
                    <a:pt x="7435" y="1"/>
                  </a:moveTo>
                  <a:cubicBezTo>
                    <a:pt x="5511" y="1"/>
                    <a:pt x="3144" y="253"/>
                    <a:pt x="1880" y="1342"/>
                  </a:cubicBezTo>
                  <a:cubicBezTo>
                    <a:pt x="1" y="2996"/>
                    <a:pt x="1" y="4876"/>
                    <a:pt x="1028" y="6405"/>
                  </a:cubicBezTo>
                  <a:cubicBezTo>
                    <a:pt x="1190" y="6607"/>
                    <a:pt x="1433" y="6727"/>
                    <a:pt x="1678" y="6727"/>
                  </a:cubicBezTo>
                  <a:cubicBezTo>
                    <a:pt x="1737" y="6727"/>
                    <a:pt x="1797" y="6720"/>
                    <a:pt x="1855" y="6706"/>
                  </a:cubicBezTo>
                  <a:cubicBezTo>
                    <a:pt x="1928" y="6685"/>
                    <a:pt x="2000" y="6676"/>
                    <a:pt x="2069" y="6676"/>
                  </a:cubicBezTo>
                  <a:cubicBezTo>
                    <a:pt x="2594" y="6676"/>
                    <a:pt x="2979" y="7224"/>
                    <a:pt x="2758" y="7733"/>
                  </a:cubicBezTo>
                  <a:cubicBezTo>
                    <a:pt x="2632" y="8009"/>
                    <a:pt x="2682" y="8360"/>
                    <a:pt x="2908" y="8560"/>
                  </a:cubicBezTo>
                  <a:cubicBezTo>
                    <a:pt x="3637" y="9264"/>
                    <a:pt x="4464" y="9660"/>
                    <a:pt x="5352" y="9660"/>
                  </a:cubicBezTo>
                  <a:cubicBezTo>
                    <a:pt x="6204" y="9660"/>
                    <a:pt x="7113" y="9295"/>
                    <a:pt x="8046" y="8485"/>
                  </a:cubicBezTo>
                  <a:cubicBezTo>
                    <a:pt x="10402" y="6430"/>
                    <a:pt x="10427" y="189"/>
                    <a:pt x="10427" y="189"/>
                  </a:cubicBezTo>
                  <a:cubicBezTo>
                    <a:pt x="10427" y="189"/>
                    <a:pt x="9096" y="1"/>
                    <a:pt x="74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17"/>
            <p:cNvSpPr/>
            <p:nvPr/>
          </p:nvSpPr>
          <p:spPr>
            <a:xfrm rot="241824">
              <a:off x="6887274" y="567673"/>
              <a:ext cx="298253" cy="301454"/>
            </a:xfrm>
            <a:custGeom>
              <a:avLst/>
              <a:gdLst/>
              <a:ahLst/>
              <a:cxnLst/>
              <a:rect l="l" t="t" r="r" b="b"/>
              <a:pathLst>
                <a:path w="10904" h="11021" extrusionOk="0">
                  <a:moveTo>
                    <a:pt x="2758" y="0"/>
                  </a:moveTo>
                  <a:cubicBezTo>
                    <a:pt x="2758" y="0"/>
                    <a:pt x="1" y="5614"/>
                    <a:pt x="1229" y="8472"/>
                  </a:cubicBezTo>
                  <a:cubicBezTo>
                    <a:pt x="1993" y="10274"/>
                    <a:pt x="3263" y="11020"/>
                    <a:pt x="4619" y="11020"/>
                  </a:cubicBezTo>
                  <a:cubicBezTo>
                    <a:pt x="4997" y="11020"/>
                    <a:pt x="5383" y="10962"/>
                    <a:pt x="5765" y="10853"/>
                  </a:cubicBezTo>
                  <a:cubicBezTo>
                    <a:pt x="6066" y="10752"/>
                    <a:pt x="6292" y="10477"/>
                    <a:pt x="6317" y="10151"/>
                  </a:cubicBezTo>
                  <a:cubicBezTo>
                    <a:pt x="6334" y="9720"/>
                    <a:pt x="6695" y="9432"/>
                    <a:pt x="7073" y="9432"/>
                  </a:cubicBezTo>
                  <a:cubicBezTo>
                    <a:pt x="7245" y="9432"/>
                    <a:pt x="7421" y="9491"/>
                    <a:pt x="7570" y="9625"/>
                  </a:cubicBezTo>
                  <a:cubicBezTo>
                    <a:pt x="7706" y="9746"/>
                    <a:pt x="7889" y="9812"/>
                    <a:pt x="8067" y="9812"/>
                  </a:cubicBezTo>
                  <a:cubicBezTo>
                    <a:pt x="8184" y="9812"/>
                    <a:pt x="8298" y="9784"/>
                    <a:pt x="8397" y="9725"/>
                  </a:cubicBezTo>
                  <a:cubicBezTo>
                    <a:pt x="10176" y="8797"/>
                    <a:pt x="10903" y="7143"/>
                    <a:pt x="9901" y="4812"/>
                  </a:cubicBezTo>
                  <a:cubicBezTo>
                    <a:pt x="8698" y="1930"/>
                    <a:pt x="2758" y="0"/>
                    <a:pt x="27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17"/>
            <p:cNvSpPr/>
            <p:nvPr/>
          </p:nvSpPr>
          <p:spPr>
            <a:xfrm rot="241824">
              <a:off x="6974303" y="427660"/>
              <a:ext cx="307854" cy="257498"/>
            </a:xfrm>
            <a:custGeom>
              <a:avLst/>
              <a:gdLst/>
              <a:ahLst/>
              <a:cxnLst/>
              <a:rect l="l" t="t" r="r" b="b"/>
              <a:pathLst>
                <a:path w="11255" h="9414" extrusionOk="0">
                  <a:moveTo>
                    <a:pt x="7381" y="0"/>
                  </a:moveTo>
                  <a:cubicBezTo>
                    <a:pt x="7193" y="0"/>
                    <a:pt x="6997" y="9"/>
                    <a:pt x="6793" y="27"/>
                  </a:cubicBezTo>
                  <a:cubicBezTo>
                    <a:pt x="3685" y="278"/>
                    <a:pt x="1" y="5340"/>
                    <a:pt x="1" y="5340"/>
                  </a:cubicBezTo>
                  <a:cubicBezTo>
                    <a:pt x="1" y="5340"/>
                    <a:pt x="4215" y="9413"/>
                    <a:pt x="7304" y="9413"/>
                  </a:cubicBezTo>
                  <a:cubicBezTo>
                    <a:pt x="7402" y="9413"/>
                    <a:pt x="7499" y="9409"/>
                    <a:pt x="7595" y="9401"/>
                  </a:cubicBezTo>
                  <a:cubicBezTo>
                    <a:pt x="10101" y="9200"/>
                    <a:pt x="11204" y="7646"/>
                    <a:pt x="11254" y="5817"/>
                  </a:cubicBezTo>
                  <a:cubicBezTo>
                    <a:pt x="11254" y="5491"/>
                    <a:pt x="11054" y="5215"/>
                    <a:pt x="10753" y="5090"/>
                  </a:cubicBezTo>
                  <a:cubicBezTo>
                    <a:pt x="10176" y="4864"/>
                    <a:pt x="10101" y="4062"/>
                    <a:pt x="10653" y="3736"/>
                  </a:cubicBezTo>
                  <a:cubicBezTo>
                    <a:pt x="10903" y="3586"/>
                    <a:pt x="11054" y="3285"/>
                    <a:pt x="11003" y="2959"/>
                  </a:cubicBezTo>
                  <a:cubicBezTo>
                    <a:pt x="10681" y="1162"/>
                    <a:pt x="9532" y="0"/>
                    <a:pt x="73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17"/>
            <p:cNvSpPr/>
            <p:nvPr/>
          </p:nvSpPr>
          <p:spPr>
            <a:xfrm rot="241824">
              <a:off x="6913966" y="495345"/>
              <a:ext cx="128913" cy="131648"/>
            </a:xfrm>
            <a:custGeom>
              <a:avLst/>
              <a:gdLst/>
              <a:ahLst/>
              <a:cxnLst/>
              <a:rect l="l" t="t" r="r" b="b"/>
              <a:pathLst>
                <a:path w="4713" h="4813" extrusionOk="0">
                  <a:moveTo>
                    <a:pt x="2757" y="0"/>
                  </a:moveTo>
                  <a:lnTo>
                    <a:pt x="2181" y="978"/>
                  </a:lnTo>
                  <a:cubicBezTo>
                    <a:pt x="1995" y="1267"/>
                    <a:pt x="1672" y="1455"/>
                    <a:pt x="1325" y="1455"/>
                  </a:cubicBezTo>
                  <a:cubicBezTo>
                    <a:pt x="1252" y="1455"/>
                    <a:pt x="1177" y="1446"/>
                    <a:pt x="1103" y="1429"/>
                  </a:cubicBezTo>
                  <a:lnTo>
                    <a:pt x="0" y="1178"/>
                  </a:lnTo>
                  <a:lnTo>
                    <a:pt x="752" y="2030"/>
                  </a:lnTo>
                  <a:cubicBezTo>
                    <a:pt x="1028" y="2331"/>
                    <a:pt x="1078" y="2807"/>
                    <a:pt x="853" y="3158"/>
                  </a:cubicBezTo>
                  <a:lnTo>
                    <a:pt x="276" y="4136"/>
                  </a:lnTo>
                  <a:lnTo>
                    <a:pt x="276" y="4136"/>
                  </a:lnTo>
                  <a:lnTo>
                    <a:pt x="1304" y="3684"/>
                  </a:lnTo>
                  <a:cubicBezTo>
                    <a:pt x="1426" y="3639"/>
                    <a:pt x="1553" y="3616"/>
                    <a:pt x="1678" y="3616"/>
                  </a:cubicBezTo>
                  <a:cubicBezTo>
                    <a:pt x="1963" y="3616"/>
                    <a:pt x="2240" y="3734"/>
                    <a:pt x="2431" y="3960"/>
                  </a:cubicBezTo>
                  <a:lnTo>
                    <a:pt x="3158" y="4812"/>
                  </a:lnTo>
                  <a:lnTo>
                    <a:pt x="3083" y="3684"/>
                  </a:lnTo>
                  <a:cubicBezTo>
                    <a:pt x="3033" y="3258"/>
                    <a:pt x="3284" y="2857"/>
                    <a:pt x="3660" y="2707"/>
                  </a:cubicBezTo>
                  <a:lnTo>
                    <a:pt x="4712" y="2256"/>
                  </a:lnTo>
                  <a:lnTo>
                    <a:pt x="3609" y="2005"/>
                  </a:lnTo>
                  <a:cubicBezTo>
                    <a:pt x="3183" y="1905"/>
                    <a:pt x="2883" y="1554"/>
                    <a:pt x="2858" y="1128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17"/>
            <p:cNvSpPr/>
            <p:nvPr/>
          </p:nvSpPr>
          <p:spPr>
            <a:xfrm rot="241824">
              <a:off x="6975318" y="431805"/>
              <a:ext cx="36352" cy="133016"/>
            </a:xfrm>
            <a:custGeom>
              <a:avLst/>
              <a:gdLst/>
              <a:ahLst/>
              <a:cxnLst/>
              <a:rect l="l" t="t" r="r" b="b"/>
              <a:pathLst>
                <a:path w="1329" h="4863" extrusionOk="0">
                  <a:moveTo>
                    <a:pt x="1103" y="0"/>
                  </a:moveTo>
                  <a:lnTo>
                    <a:pt x="1" y="4812"/>
                  </a:lnTo>
                  <a:lnTo>
                    <a:pt x="201" y="4862"/>
                  </a:lnTo>
                  <a:lnTo>
                    <a:pt x="1329" y="50"/>
                  </a:lnTo>
                  <a:lnTo>
                    <a:pt x="110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17"/>
            <p:cNvSpPr/>
            <p:nvPr/>
          </p:nvSpPr>
          <p:spPr>
            <a:xfrm rot="241824">
              <a:off x="7003896" y="425370"/>
              <a:ext cx="18545" cy="16685"/>
            </a:xfrm>
            <a:custGeom>
              <a:avLst/>
              <a:gdLst/>
              <a:ahLst/>
              <a:cxnLst/>
              <a:rect l="l" t="t" r="r" b="b"/>
              <a:pathLst>
                <a:path w="678" h="610" extrusionOk="0">
                  <a:moveTo>
                    <a:pt x="355" y="1"/>
                  </a:moveTo>
                  <a:cubicBezTo>
                    <a:pt x="217" y="1"/>
                    <a:pt x="73" y="95"/>
                    <a:pt x="51" y="230"/>
                  </a:cubicBezTo>
                  <a:cubicBezTo>
                    <a:pt x="1" y="406"/>
                    <a:pt x="101" y="556"/>
                    <a:pt x="276" y="606"/>
                  </a:cubicBezTo>
                  <a:cubicBezTo>
                    <a:pt x="292" y="609"/>
                    <a:pt x="308" y="610"/>
                    <a:pt x="324" y="610"/>
                  </a:cubicBezTo>
                  <a:cubicBezTo>
                    <a:pt x="461" y="610"/>
                    <a:pt x="605" y="515"/>
                    <a:pt x="627" y="381"/>
                  </a:cubicBezTo>
                  <a:cubicBezTo>
                    <a:pt x="677" y="205"/>
                    <a:pt x="577" y="55"/>
                    <a:pt x="402" y="5"/>
                  </a:cubicBezTo>
                  <a:cubicBezTo>
                    <a:pt x="386" y="2"/>
                    <a:pt x="370" y="1"/>
                    <a:pt x="3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17"/>
            <p:cNvSpPr/>
            <p:nvPr/>
          </p:nvSpPr>
          <p:spPr>
            <a:xfrm rot="241824">
              <a:off x="6961146" y="468220"/>
              <a:ext cx="14415" cy="13321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76" y="1"/>
                  </a:moveTo>
                  <a:cubicBezTo>
                    <a:pt x="164" y="1"/>
                    <a:pt x="47" y="72"/>
                    <a:pt x="25" y="181"/>
                  </a:cubicBezTo>
                  <a:cubicBezTo>
                    <a:pt x="0" y="332"/>
                    <a:pt x="75" y="457"/>
                    <a:pt x="201" y="482"/>
                  </a:cubicBezTo>
                  <a:cubicBezTo>
                    <a:pt x="217" y="485"/>
                    <a:pt x="233" y="487"/>
                    <a:pt x="250" y="487"/>
                  </a:cubicBezTo>
                  <a:cubicBezTo>
                    <a:pt x="363" y="487"/>
                    <a:pt x="480" y="416"/>
                    <a:pt x="501" y="307"/>
                  </a:cubicBezTo>
                  <a:cubicBezTo>
                    <a:pt x="526" y="181"/>
                    <a:pt x="451" y="56"/>
                    <a:pt x="326" y="6"/>
                  </a:cubicBezTo>
                  <a:cubicBezTo>
                    <a:pt x="310" y="3"/>
                    <a:pt x="293" y="1"/>
                    <a:pt x="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17"/>
            <p:cNvSpPr/>
            <p:nvPr/>
          </p:nvSpPr>
          <p:spPr>
            <a:xfrm rot="241824">
              <a:off x="6962175" y="474817"/>
              <a:ext cx="17177" cy="87775"/>
            </a:xfrm>
            <a:custGeom>
              <a:avLst/>
              <a:gdLst/>
              <a:ahLst/>
              <a:cxnLst/>
              <a:rect l="l" t="t" r="r" b="b"/>
              <a:pathLst>
                <a:path w="628" h="3209" extrusionOk="0">
                  <a:moveTo>
                    <a:pt x="226" y="0"/>
                  </a:moveTo>
                  <a:lnTo>
                    <a:pt x="1" y="25"/>
                  </a:lnTo>
                  <a:lnTo>
                    <a:pt x="427" y="3208"/>
                  </a:lnTo>
                  <a:lnTo>
                    <a:pt x="627" y="318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17"/>
            <p:cNvSpPr/>
            <p:nvPr/>
          </p:nvSpPr>
          <p:spPr>
            <a:xfrm rot="241824">
              <a:off x="7019649" y="486547"/>
              <a:ext cx="14415" cy="12883"/>
            </a:xfrm>
            <a:custGeom>
              <a:avLst/>
              <a:gdLst/>
              <a:ahLst/>
              <a:cxnLst/>
              <a:rect l="l" t="t" r="r" b="b"/>
              <a:pathLst>
                <a:path w="527" h="471" extrusionOk="0">
                  <a:moveTo>
                    <a:pt x="259" y="1"/>
                  </a:moveTo>
                  <a:cubicBezTo>
                    <a:pt x="159" y="1"/>
                    <a:pt x="71" y="87"/>
                    <a:pt x="51" y="190"/>
                  </a:cubicBezTo>
                  <a:cubicBezTo>
                    <a:pt x="1" y="315"/>
                    <a:pt x="101" y="440"/>
                    <a:pt x="226" y="465"/>
                  </a:cubicBezTo>
                  <a:cubicBezTo>
                    <a:pt x="242" y="468"/>
                    <a:pt x="259" y="470"/>
                    <a:pt x="275" y="470"/>
                  </a:cubicBezTo>
                  <a:cubicBezTo>
                    <a:pt x="382" y="470"/>
                    <a:pt x="480" y="399"/>
                    <a:pt x="502" y="290"/>
                  </a:cubicBezTo>
                  <a:cubicBezTo>
                    <a:pt x="527" y="164"/>
                    <a:pt x="452" y="39"/>
                    <a:pt x="326" y="14"/>
                  </a:cubicBezTo>
                  <a:cubicBezTo>
                    <a:pt x="304" y="5"/>
                    <a:pt x="281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17"/>
            <p:cNvSpPr/>
            <p:nvPr/>
          </p:nvSpPr>
          <p:spPr>
            <a:xfrm rot="241824">
              <a:off x="6973271" y="489256"/>
              <a:ext cx="54186" cy="76806"/>
            </a:xfrm>
            <a:custGeom>
              <a:avLst/>
              <a:gdLst/>
              <a:ahLst/>
              <a:cxnLst/>
              <a:rect l="l" t="t" r="r" b="b"/>
              <a:pathLst>
                <a:path w="1981" h="2808" extrusionOk="0">
                  <a:moveTo>
                    <a:pt x="1780" y="0"/>
                  </a:moveTo>
                  <a:lnTo>
                    <a:pt x="1" y="2682"/>
                  </a:lnTo>
                  <a:lnTo>
                    <a:pt x="201" y="2808"/>
                  </a:lnTo>
                  <a:lnTo>
                    <a:pt x="1981" y="126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17"/>
            <p:cNvSpPr/>
            <p:nvPr/>
          </p:nvSpPr>
          <p:spPr>
            <a:xfrm rot="241824">
              <a:off x="6858856" y="486202"/>
              <a:ext cx="118601" cy="75439"/>
            </a:xfrm>
            <a:custGeom>
              <a:avLst/>
              <a:gdLst/>
              <a:ahLst/>
              <a:cxnLst/>
              <a:rect l="l" t="t" r="r" b="b"/>
              <a:pathLst>
                <a:path w="4336" h="2758" extrusionOk="0">
                  <a:moveTo>
                    <a:pt x="125" y="1"/>
                  </a:moveTo>
                  <a:lnTo>
                    <a:pt x="0" y="201"/>
                  </a:lnTo>
                  <a:lnTo>
                    <a:pt x="4236" y="2758"/>
                  </a:lnTo>
                  <a:lnTo>
                    <a:pt x="4336" y="2557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17"/>
            <p:cNvSpPr/>
            <p:nvPr/>
          </p:nvSpPr>
          <p:spPr>
            <a:xfrm rot="241824">
              <a:off x="6853906" y="476716"/>
              <a:ext cx="18545" cy="16576"/>
            </a:xfrm>
            <a:custGeom>
              <a:avLst/>
              <a:gdLst/>
              <a:ahLst/>
              <a:cxnLst/>
              <a:rect l="l" t="t" r="r" b="b"/>
              <a:pathLst>
                <a:path w="678" h="606" extrusionOk="0">
                  <a:moveTo>
                    <a:pt x="331" y="0"/>
                  </a:moveTo>
                  <a:cubicBezTo>
                    <a:pt x="225" y="0"/>
                    <a:pt x="124" y="56"/>
                    <a:pt x="76" y="153"/>
                  </a:cubicBezTo>
                  <a:cubicBezTo>
                    <a:pt x="0" y="303"/>
                    <a:pt x="25" y="478"/>
                    <a:pt x="176" y="554"/>
                  </a:cubicBezTo>
                  <a:cubicBezTo>
                    <a:pt x="229" y="589"/>
                    <a:pt x="286" y="606"/>
                    <a:pt x="341" y="606"/>
                  </a:cubicBezTo>
                  <a:cubicBezTo>
                    <a:pt x="441" y="606"/>
                    <a:pt x="537" y="550"/>
                    <a:pt x="602" y="453"/>
                  </a:cubicBezTo>
                  <a:cubicBezTo>
                    <a:pt x="677" y="328"/>
                    <a:pt x="627" y="128"/>
                    <a:pt x="502" y="52"/>
                  </a:cubicBezTo>
                  <a:cubicBezTo>
                    <a:pt x="448" y="17"/>
                    <a:pt x="389" y="0"/>
                    <a:pt x="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17"/>
            <p:cNvSpPr/>
            <p:nvPr/>
          </p:nvSpPr>
          <p:spPr>
            <a:xfrm rot="241824">
              <a:off x="6880923" y="533913"/>
              <a:ext cx="15099" cy="13129"/>
            </a:xfrm>
            <a:custGeom>
              <a:avLst/>
              <a:gdLst/>
              <a:ahLst/>
              <a:cxnLst/>
              <a:rect l="l" t="t" r="r" b="b"/>
              <a:pathLst>
                <a:path w="552" h="480" extrusionOk="0">
                  <a:moveTo>
                    <a:pt x="272" y="0"/>
                  </a:moveTo>
                  <a:cubicBezTo>
                    <a:pt x="187" y="0"/>
                    <a:pt x="109" y="45"/>
                    <a:pt x="75" y="112"/>
                  </a:cubicBezTo>
                  <a:cubicBezTo>
                    <a:pt x="0" y="237"/>
                    <a:pt x="50" y="387"/>
                    <a:pt x="151" y="437"/>
                  </a:cubicBezTo>
                  <a:cubicBezTo>
                    <a:pt x="188" y="466"/>
                    <a:pt x="233" y="480"/>
                    <a:pt x="278" y="480"/>
                  </a:cubicBezTo>
                  <a:cubicBezTo>
                    <a:pt x="353" y="480"/>
                    <a:pt x="429" y="441"/>
                    <a:pt x="476" y="362"/>
                  </a:cubicBezTo>
                  <a:cubicBezTo>
                    <a:pt x="552" y="262"/>
                    <a:pt x="501" y="112"/>
                    <a:pt x="401" y="36"/>
                  </a:cubicBezTo>
                  <a:cubicBezTo>
                    <a:pt x="359" y="11"/>
                    <a:pt x="315" y="0"/>
                    <a:pt x="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17"/>
            <p:cNvSpPr/>
            <p:nvPr/>
          </p:nvSpPr>
          <p:spPr>
            <a:xfrm rot="241824">
              <a:off x="6887082" y="540648"/>
              <a:ext cx="87775" cy="21964"/>
            </a:xfrm>
            <a:custGeom>
              <a:avLst/>
              <a:gdLst/>
              <a:ahLst/>
              <a:cxnLst/>
              <a:rect l="l" t="t" r="r" b="b"/>
              <a:pathLst>
                <a:path w="3209" h="803" extrusionOk="0">
                  <a:moveTo>
                    <a:pt x="51" y="1"/>
                  </a:moveTo>
                  <a:lnTo>
                    <a:pt x="1" y="201"/>
                  </a:lnTo>
                  <a:lnTo>
                    <a:pt x="3159" y="803"/>
                  </a:lnTo>
                  <a:lnTo>
                    <a:pt x="3209" y="577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17"/>
            <p:cNvSpPr/>
            <p:nvPr/>
          </p:nvSpPr>
          <p:spPr>
            <a:xfrm rot="241824">
              <a:off x="6916085" y="483769"/>
              <a:ext cx="15099" cy="12828"/>
            </a:xfrm>
            <a:custGeom>
              <a:avLst/>
              <a:gdLst/>
              <a:ahLst/>
              <a:cxnLst/>
              <a:rect l="l" t="t" r="r" b="b"/>
              <a:pathLst>
                <a:path w="552" h="469" extrusionOk="0">
                  <a:moveTo>
                    <a:pt x="289" y="0"/>
                  </a:moveTo>
                  <a:cubicBezTo>
                    <a:pt x="209" y="0"/>
                    <a:pt x="125" y="34"/>
                    <a:pt x="75" y="101"/>
                  </a:cubicBezTo>
                  <a:cubicBezTo>
                    <a:pt x="0" y="226"/>
                    <a:pt x="50" y="376"/>
                    <a:pt x="151" y="427"/>
                  </a:cubicBezTo>
                  <a:cubicBezTo>
                    <a:pt x="198" y="455"/>
                    <a:pt x="248" y="469"/>
                    <a:pt x="295" y="469"/>
                  </a:cubicBezTo>
                  <a:cubicBezTo>
                    <a:pt x="375" y="469"/>
                    <a:pt x="445" y="430"/>
                    <a:pt x="476" y="351"/>
                  </a:cubicBezTo>
                  <a:cubicBezTo>
                    <a:pt x="552" y="251"/>
                    <a:pt x="526" y="101"/>
                    <a:pt x="401" y="26"/>
                  </a:cubicBezTo>
                  <a:cubicBezTo>
                    <a:pt x="368" y="9"/>
                    <a:pt x="329" y="0"/>
                    <a:pt x="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17"/>
            <p:cNvSpPr/>
            <p:nvPr/>
          </p:nvSpPr>
          <p:spPr>
            <a:xfrm rot="241824">
              <a:off x="6919047" y="490398"/>
              <a:ext cx="59000" cy="72703"/>
            </a:xfrm>
            <a:custGeom>
              <a:avLst/>
              <a:gdLst/>
              <a:ahLst/>
              <a:cxnLst/>
              <a:rect l="l" t="t" r="r" b="b"/>
              <a:pathLst>
                <a:path w="2157" h="2658" extrusionOk="0">
                  <a:moveTo>
                    <a:pt x="176" y="1"/>
                  </a:moveTo>
                  <a:lnTo>
                    <a:pt x="1" y="126"/>
                  </a:lnTo>
                  <a:lnTo>
                    <a:pt x="2006" y="2658"/>
                  </a:lnTo>
                  <a:lnTo>
                    <a:pt x="2156" y="2507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17"/>
            <p:cNvSpPr/>
            <p:nvPr/>
          </p:nvSpPr>
          <p:spPr>
            <a:xfrm rot="241824">
              <a:off x="6866316" y="556433"/>
              <a:ext cx="106292" cy="93245"/>
            </a:xfrm>
            <a:custGeom>
              <a:avLst/>
              <a:gdLst/>
              <a:ahLst/>
              <a:cxnLst/>
              <a:rect l="l" t="t" r="r" b="b"/>
              <a:pathLst>
                <a:path w="3886" h="3409" extrusionOk="0">
                  <a:moveTo>
                    <a:pt x="3735" y="0"/>
                  </a:moveTo>
                  <a:lnTo>
                    <a:pt x="0" y="3233"/>
                  </a:lnTo>
                  <a:lnTo>
                    <a:pt x="151" y="3409"/>
                  </a:lnTo>
                  <a:lnTo>
                    <a:pt x="3885" y="176"/>
                  </a:lnTo>
                  <a:lnTo>
                    <a:pt x="37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17"/>
            <p:cNvSpPr/>
            <p:nvPr/>
          </p:nvSpPr>
          <p:spPr>
            <a:xfrm rot="241824">
              <a:off x="6856452" y="635502"/>
              <a:ext cx="18545" cy="16603"/>
            </a:xfrm>
            <a:custGeom>
              <a:avLst/>
              <a:gdLst/>
              <a:ahLst/>
              <a:cxnLst/>
              <a:rect l="l" t="t" r="r" b="b"/>
              <a:pathLst>
                <a:path w="678" h="607" extrusionOk="0">
                  <a:moveTo>
                    <a:pt x="325" y="1"/>
                  </a:moveTo>
                  <a:cubicBezTo>
                    <a:pt x="254" y="1"/>
                    <a:pt x="182" y="26"/>
                    <a:pt x="126" y="83"/>
                  </a:cubicBezTo>
                  <a:cubicBezTo>
                    <a:pt x="1" y="183"/>
                    <a:pt x="1" y="384"/>
                    <a:pt x="101" y="509"/>
                  </a:cubicBezTo>
                  <a:cubicBezTo>
                    <a:pt x="154" y="575"/>
                    <a:pt x="235" y="606"/>
                    <a:pt x="318" y="606"/>
                  </a:cubicBezTo>
                  <a:cubicBezTo>
                    <a:pt x="392" y="606"/>
                    <a:pt x="468" y="581"/>
                    <a:pt x="527" y="534"/>
                  </a:cubicBezTo>
                  <a:cubicBezTo>
                    <a:pt x="652" y="434"/>
                    <a:pt x="677" y="233"/>
                    <a:pt x="552" y="108"/>
                  </a:cubicBezTo>
                  <a:cubicBezTo>
                    <a:pt x="497" y="39"/>
                    <a:pt x="412" y="1"/>
                    <a:pt x="3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17"/>
            <p:cNvSpPr/>
            <p:nvPr/>
          </p:nvSpPr>
          <p:spPr>
            <a:xfrm rot="241824">
              <a:off x="6918799" y="630231"/>
              <a:ext cx="14415" cy="13239"/>
            </a:xfrm>
            <a:custGeom>
              <a:avLst/>
              <a:gdLst/>
              <a:ahLst/>
              <a:cxnLst/>
              <a:rect l="l" t="t" r="r" b="b"/>
              <a:pathLst>
                <a:path w="527" h="484" extrusionOk="0">
                  <a:moveTo>
                    <a:pt x="263" y="0"/>
                  </a:moveTo>
                  <a:cubicBezTo>
                    <a:pt x="204" y="0"/>
                    <a:pt x="147" y="19"/>
                    <a:pt x="101" y="54"/>
                  </a:cubicBezTo>
                  <a:cubicBezTo>
                    <a:pt x="0" y="154"/>
                    <a:pt x="0" y="305"/>
                    <a:pt x="76" y="405"/>
                  </a:cubicBezTo>
                  <a:cubicBezTo>
                    <a:pt x="129" y="459"/>
                    <a:pt x="197" y="484"/>
                    <a:pt x="264" y="484"/>
                  </a:cubicBezTo>
                  <a:cubicBezTo>
                    <a:pt x="323" y="484"/>
                    <a:pt x="380" y="465"/>
                    <a:pt x="426" y="430"/>
                  </a:cubicBezTo>
                  <a:cubicBezTo>
                    <a:pt x="527" y="330"/>
                    <a:pt x="527" y="179"/>
                    <a:pt x="451" y="79"/>
                  </a:cubicBezTo>
                  <a:cubicBezTo>
                    <a:pt x="398" y="25"/>
                    <a:pt x="330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17"/>
            <p:cNvSpPr/>
            <p:nvPr/>
          </p:nvSpPr>
          <p:spPr>
            <a:xfrm rot="241824">
              <a:off x="6926233" y="559934"/>
              <a:ext cx="47347" cy="80225"/>
            </a:xfrm>
            <a:custGeom>
              <a:avLst/>
              <a:gdLst/>
              <a:ahLst/>
              <a:cxnLst/>
              <a:rect l="l" t="t" r="r" b="b"/>
              <a:pathLst>
                <a:path w="1731" h="2933" extrusionOk="0">
                  <a:moveTo>
                    <a:pt x="1530" y="0"/>
                  </a:moveTo>
                  <a:lnTo>
                    <a:pt x="1" y="2807"/>
                  </a:lnTo>
                  <a:lnTo>
                    <a:pt x="176" y="2933"/>
                  </a:lnTo>
                  <a:lnTo>
                    <a:pt x="1730" y="101"/>
                  </a:lnTo>
                  <a:lnTo>
                    <a:pt x="153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17"/>
            <p:cNvSpPr/>
            <p:nvPr/>
          </p:nvSpPr>
          <p:spPr>
            <a:xfrm rot="241824">
              <a:off x="6881720" y="580891"/>
              <a:ext cx="14415" cy="13239"/>
            </a:xfrm>
            <a:custGeom>
              <a:avLst/>
              <a:gdLst/>
              <a:ahLst/>
              <a:cxnLst/>
              <a:rect l="l" t="t" r="r" b="b"/>
              <a:pathLst>
                <a:path w="527" h="484" extrusionOk="0">
                  <a:moveTo>
                    <a:pt x="285" y="0"/>
                  </a:moveTo>
                  <a:cubicBezTo>
                    <a:pt x="230" y="0"/>
                    <a:pt x="172" y="19"/>
                    <a:pt x="126" y="54"/>
                  </a:cubicBezTo>
                  <a:cubicBezTo>
                    <a:pt x="26" y="154"/>
                    <a:pt x="1" y="304"/>
                    <a:pt x="101" y="405"/>
                  </a:cubicBezTo>
                  <a:cubicBezTo>
                    <a:pt x="141" y="458"/>
                    <a:pt x="203" y="483"/>
                    <a:pt x="267" y="483"/>
                  </a:cubicBezTo>
                  <a:cubicBezTo>
                    <a:pt x="323" y="483"/>
                    <a:pt x="380" y="465"/>
                    <a:pt x="427" y="430"/>
                  </a:cubicBezTo>
                  <a:cubicBezTo>
                    <a:pt x="527" y="329"/>
                    <a:pt x="527" y="179"/>
                    <a:pt x="452" y="79"/>
                  </a:cubicBezTo>
                  <a:cubicBezTo>
                    <a:pt x="411" y="25"/>
                    <a:pt x="350" y="0"/>
                    <a:pt x="2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17"/>
            <p:cNvSpPr/>
            <p:nvPr/>
          </p:nvSpPr>
          <p:spPr>
            <a:xfrm rot="241824">
              <a:off x="6888861" y="557202"/>
              <a:ext cx="85012" cy="36352"/>
            </a:xfrm>
            <a:custGeom>
              <a:avLst/>
              <a:gdLst/>
              <a:ahLst/>
              <a:cxnLst/>
              <a:rect l="l" t="t" r="r" b="b"/>
              <a:pathLst>
                <a:path w="3108" h="1329" extrusionOk="0">
                  <a:moveTo>
                    <a:pt x="3008" y="0"/>
                  </a:moveTo>
                  <a:lnTo>
                    <a:pt x="0" y="1128"/>
                  </a:lnTo>
                  <a:lnTo>
                    <a:pt x="75" y="1328"/>
                  </a:lnTo>
                  <a:lnTo>
                    <a:pt x="3108" y="201"/>
                  </a:lnTo>
                  <a:lnTo>
                    <a:pt x="300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17"/>
            <p:cNvSpPr/>
            <p:nvPr/>
          </p:nvSpPr>
          <p:spPr>
            <a:xfrm rot="241824">
              <a:off x="6966302" y="563202"/>
              <a:ext cx="58288" cy="126834"/>
            </a:xfrm>
            <a:custGeom>
              <a:avLst/>
              <a:gdLst/>
              <a:ahLst/>
              <a:cxnLst/>
              <a:rect l="l" t="t" r="r" b="b"/>
              <a:pathLst>
                <a:path w="2131" h="4637" extrusionOk="0">
                  <a:moveTo>
                    <a:pt x="201" y="0"/>
                  </a:moveTo>
                  <a:lnTo>
                    <a:pt x="1" y="101"/>
                  </a:lnTo>
                  <a:lnTo>
                    <a:pt x="1930" y="4637"/>
                  </a:lnTo>
                  <a:lnTo>
                    <a:pt x="2131" y="4537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17"/>
            <p:cNvSpPr/>
            <p:nvPr/>
          </p:nvSpPr>
          <p:spPr>
            <a:xfrm rot="241824">
              <a:off x="7007801" y="681981"/>
              <a:ext cx="18545" cy="16712"/>
            </a:xfrm>
            <a:custGeom>
              <a:avLst/>
              <a:gdLst/>
              <a:ahLst/>
              <a:cxnLst/>
              <a:rect l="l" t="t" r="r" b="b"/>
              <a:pathLst>
                <a:path w="678" h="611" extrusionOk="0">
                  <a:moveTo>
                    <a:pt x="350" y="1"/>
                  </a:moveTo>
                  <a:cubicBezTo>
                    <a:pt x="309" y="1"/>
                    <a:pt x="267" y="10"/>
                    <a:pt x="226" y="30"/>
                  </a:cubicBezTo>
                  <a:cubicBezTo>
                    <a:pt x="76" y="105"/>
                    <a:pt x="1" y="281"/>
                    <a:pt x="76" y="431"/>
                  </a:cubicBezTo>
                  <a:cubicBezTo>
                    <a:pt x="113" y="541"/>
                    <a:pt x="217" y="611"/>
                    <a:pt x="329" y="611"/>
                  </a:cubicBezTo>
                  <a:cubicBezTo>
                    <a:pt x="370" y="611"/>
                    <a:pt x="412" y="602"/>
                    <a:pt x="452" y="581"/>
                  </a:cubicBezTo>
                  <a:cubicBezTo>
                    <a:pt x="627" y="531"/>
                    <a:pt x="677" y="356"/>
                    <a:pt x="627" y="180"/>
                  </a:cubicBezTo>
                  <a:cubicBezTo>
                    <a:pt x="572" y="70"/>
                    <a:pt x="464" y="1"/>
                    <a:pt x="3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17"/>
            <p:cNvSpPr/>
            <p:nvPr/>
          </p:nvSpPr>
          <p:spPr>
            <a:xfrm rot="241824">
              <a:off x="7021620" y="624094"/>
              <a:ext cx="15126" cy="13348"/>
            </a:xfrm>
            <a:custGeom>
              <a:avLst/>
              <a:gdLst/>
              <a:ahLst/>
              <a:cxnLst/>
              <a:rect l="l" t="t" r="r" b="b"/>
              <a:pathLst>
                <a:path w="553" h="488" extrusionOk="0">
                  <a:moveTo>
                    <a:pt x="261" y="1"/>
                  </a:moveTo>
                  <a:cubicBezTo>
                    <a:pt x="232" y="1"/>
                    <a:pt x="204" y="6"/>
                    <a:pt x="176" y="17"/>
                  </a:cubicBezTo>
                  <a:cubicBezTo>
                    <a:pt x="76" y="67"/>
                    <a:pt x="1" y="217"/>
                    <a:pt x="51" y="342"/>
                  </a:cubicBezTo>
                  <a:cubicBezTo>
                    <a:pt x="88" y="435"/>
                    <a:pt x="180" y="487"/>
                    <a:pt x="277" y="487"/>
                  </a:cubicBezTo>
                  <a:cubicBezTo>
                    <a:pt x="310" y="487"/>
                    <a:pt x="344" y="481"/>
                    <a:pt x="377" y="468"/>
                  </a:cubicBezTo>
                  <a:cubicBezTo>
                    <a:pt x="502" y="418"/>
                    <a:pt x="552" y="267"/>
                    <a:pt x="502" y="142"/>
                  </a:cubicBezTo>
                  <a:cubicBezTo>
                    <a:pt x="463" y="64"/>
                    <a:pt x="363" y="1"/>
                    <a:pt x="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17"/>
            <p:cNvSpPr/>
            <p:nvPr/>
          </p:nvSpPr>
          <p:spPr>
            <a:xfrm rot="241824">
              <a:off x="6969096" y="562858"/>
              <a:ext cx="64470" cy="67889"/>
            </a:xfrm>
            <a:custGeom>
              <a:avLst/>
              <a:gdLst/>
              <a:ahLst/>
              <a:cxnLst/>
              <a:rect l="l" t="t" r="r" b="b"/>
              <a:pathLst>
                <a:path w="2357" h="2482" extrusionOk="0">
                  <a:moveTo>
                    <a:pt x="151" y="0"/>
                  </a:moveTo>
                  <a:lnTo>
                    <a:pt x="1" y="151"/>
                  </a:lnTo>
                  <a:lnTo>
                    <a:pt x="2206" y="2481"/>
                  </a:lnTo>
                  <a:lnTo>
                    <a:pt x="2357" y="2331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17"/>
            <p:cNvSpPr/>
            <p:nvPr/>
          </p:nvSpPr>
          <p:spPr>
            <a:xfrm rot="241824">
              <a:off x="6963869" y="643965"/>
              <a:ext cx="14415" cy="13321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72" y="1"/>
                  </a:moveTo>
                  <a:cubicBezTo>
                    <a:pt x="241" y="1"/>
                    <a:pt x="208" y="7"/>
                    <a:pt x="176" y="20"/>
                  </a:cubicBezTo>
                  <a:cubicBezTo>
                    <a:pt x="51" y="70"/>
                    <a:pt x="1" y="220"/>
                    <a:pt x="51" y="346"/>
                  </a:cubicBezTo>
                  <a:cubicBezTo>
                    <a:pt x="90" y="424"/>
                    <a:pt x="175" y="487"/>
                    <a:pt x="270" y="487"/>
                  </a:cubicBezTo>
                  <a:cubicBezTo>
                    <a:pt x="296" y="487"/>
                    <a:pt x="324" y="482"/>
                    <a:pt x="351" y="471"/>
                  </a:cubicBezTo>
                  <a:cubicBezTo>
                    <a:pt x="477" y="421"/>
                    <a:pt x="527" y="271"/>
                    <a:pt x="477" y="145"/>
                  </a:cubicBezTo>
                  <a:cubicBezTo>
                    <a:pt x="440" y="52"/>
                    <a:pt x="361" y="1"/>
                    <a:pt x="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17"/>
            <p:cNvSpPr/>
            <p:nvPr/>
          </p:nvSpPr>
          <p:spPr>
            <a:xfrm rot="241824">
              <a:off x="6967639" y="562904"/>
              <a:ext cx="9628" cy="87775"/>
            </a:xfrm>
            <a:custGeom>
              <a:avLst/>
              <a:gdLst/>
              <a:ahLst/>
              <a:cxnLst/>
              <a:rect l="l" t="t" r="r" b="b"/>
              <a:pathLst>
                <a:path w="352" h="3209" extrusionOk="0">
                  <a:moveTo>
                    <a:pt x="1" y="0"/>
                  </a:moveTo>
                  <a:lnTo>
                    <a:pt x="126" y="3208"/>
                  </a:lnTo>
                  <a:lnTo>
                    <a:pt x="351" y="3208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17"/>
            <p:cNvSpPr/>
            <p:nvPr/>
          </p:nvSpPr>
          <p:spPr>
            <a:xfrm rot="241824">
              <a:off x="6973706" y="553241"/>
              <a:ext cx="135095" cy="17150"/>
            </a:xfrm>
            <a:custGeom>
              <a:avLst/>
              <a:gdLst/>
              <a:ahLst/>
              <a:cxnLst/>
              <a:rect l="l" t="t" r="r" b="b"/>
              <a:pathLst>
                <a:path w="4939" h="627" extrusionOk="0">
                  <a:moveTo>
                    <a:pt x="4913" y="0"/>
                  </a:moveTo>
                  <a:lnTo>
                    <a:pt x="1" y="401"/>
                  </a:lnTo>
                  <a:lnTo>
                    <a:pt x="1" y="627"/>
                  </a:lnTo>
                  <a:lnTo>
                    <a:pt x="4938" y="201"/>
                  </a:lnTo>
                  <a:lnTo>
                    <a:pt x="491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17"/>
            <p:cNvSpPr/>
            <p:nvPr/>
          </p:nvSpPr>
          <p:spPr>
            <a:xfrm rot="241824">
              <a:off x="7100104" y="552399"/>
              <a:ext cx="17150" cy="16658"/>
            </a:xfrm>
            <a:custGeom>
              <a:avLst/>
              <a:gdLst/>
              <a:ahLst/>
              <a:cxnLst/>
              <a:rect l="l" t="t" r="r" b="b"/>
              <a:pathLst>
                <a:path w="627" h="609" extrusionOk="0">
                  <a:moveTo>
                    <a:pt x="321" y="0"/>
                  </a:moveTo>
                  <a:cubicBezTo>
                    <a:pt x="306" y="0"/>
                    <a:pt x="291" y="1"/>
                    <a:pt x="276" y="4"/>
                  </a:cubicBezTo>
                  <a:cubicBezTo>
                    <a:pt x="101" y="4"/>
                    <a:pt x="0" y="154"/>
                    <a:pt x="0" y="329"/>
                  </a:cubicBezTo>
                  <a:cubicBezTo>
                    <a:pt x="23" y="490"/>
                    <a:pt x="151" y="608"/>
                    <a:pt x="288" y="608"/>
                  </a:cubicBezTo>
                  <a:cubicBezTo>
                    <a:pt x="300" y="608"/>
                    <a:pt x="313" y="607"/>
                    <a:pt x="326" y="605"/>
                  </a:cubicBezTo>
                  <a:cubicBezTo>
                    <a:pt x="502" y="580"/>
                    <a:pt x="627" y="455"/>
                    <a:pt x="602" y="279"/>
                  </a:cubicBezTo>
                  <a:cubicBezTo>
                    <a:pt x="602" y="119"/>
                    <a:pt x="476" y="0"/>
                    <a:pt x="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17"/>
            <p:cNvSpPr/>
            <p:nvPr/>
          </p:nvSpPr>
          <p:spPr>
            <a:xfrm rot="241824">
              <a:off x="7048616" y="523994"/>
              <a:ext cx="13731" cy="13157"/>
            </a:xfrm>
            <a:custGeom>
              <a:avLst/>
              <a:gdLst/>
              <a:ahLst/>
              <a:cxnLst/>
              <a:rect l="l" t="t" r="r" b="b"/>
              <a:pathLst>
                <a:path w="502" h="481" extrusionOk="0">
                  <a:moveTo>
                    <a:pt x="226" y="0"/>
                  </a:moveTo>
                  <a:cubicBezTo>
                    <a:pt x="101" y="25"/>
                    <a:pt x="1" y="126"/>
                    <a:pt x="1" y="276"/>
                  </a:cubicBezTo>
                  <a:cubicBezTo>
                    <a:pt x="23" y="388"/>
                    <a:pt x="106" y="480"/>
                    <a:pt x="231" y="480"/>
                  </a:cubicBezTo>
                  <a:cubicBezTo>
                    <a:pt x="245" y="480"/>
                    <a:pt x="261" y="479"/>
                    <a:pt x="276" y="477"/>
                  </a:cubicBezTo>
                  <a:cubicBezTo>
                    <a:pt x="402" y="477"/>
                    <a:pt x="502" y="351"/>
                    <a:pt x="477" y="226"/>
                  </a:cubicBezTo>
                  <a:cubicBezTo>
                    <a:pt x="477" y="101"/>
                    <a:pt x="351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17"/>
            <p:cNvSpPr/>
            <p:nvPr/>
          </p:nvSpPr>
          <p:spPr>
            <a:xfrm rot="241824">
              <a:off x="6973323" y="525253"/>
              <a:ext cx="82304" cy="43217"/>
            </a:xfrm>
            <a:custGeom>
              <a:avLst/>
              <a:gdLst/>
              <a:ahLst/>
              <a:cxnLst/>
              <a:rect l="l" t="t" r="r" b="b"/>
              <a:pathLst>
                <a:path w="3009" h="1580" extrusionOk="0">
                  <a:moveTo>
                    <a:pt x="2908" y="1"/>
                  </a:moveTo>
                  <a:lnTo>
                    <a:pt x="1" y="1379"/>
                  </a:lnTo>
                  <a:lnTo>
                    <a:pt x="101" y="1580"/>
                  </a:lnTo>
                  <a:lnTo>
                    <a:pt x="3008" y="201"/>
                  </a:lnTo>
                  <a:lnTo>
                    <a:pt x="290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17"/>
            <p:cNvSpPr/>
            <p:nvPr/>
          </p:nvSpPr>
          <p:spPr>
            <a:xfrm rot="241824">
              <a:off x="7049770" y="585804"/>
              <a:ext cx="13047" cy="13157"/>
            </a:xfrm>
            <a:custGeom>
              <a:avLst/>
              <a:gdLst/>
              <a:ahLst/>
              <a:cxnLst/>
              <a:rect l="l" t="t" r="r" b="b"/>
              <a:pathLst>
                <a:path w="477" h="481" extrusionOk="0">
                  <a:moveTo>
                    <a:pt x="265" y="0"/>
                  </a:moveTo>
                  <a:cubicBezTo>
                    <a:pt x="252" y="0"/>
                    <a:pt x="239" y="1"/>
                    <a:pt x="226" y="4"/>
                  </a:cubicBezTo>
                  <a:cubicBezTo>
                    <a:pt x="100" y="4"/>
                    <a:pt x="0" y="129"/>
                    <a:pt x="0" y="255"/>
                  </a:cubicBezTo>
                  <a:cubicBezTo>
                    <a:pt x="25" y="380"/>
                    <a:pt x="125" y="480"/>
                    <a:pt x="251" y="480"/>
                  </a:cubicBezTo>
                  <a:cubicBezTo>
                    <a:pt x="401" y="455"/>
                    <a:pt x="476" y="355"/>
                    <a:pt x="476" y="204"/>
                  </a:cubicBezTo>
                  <a:cubicBezTo>
                    <a:pt x="476" y="92"/>
                    <a:pt x="37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17"/>
            <p:cNvSpPr/>
            <p:nvPr/>
          </p:nvSpPr>
          <p:spPr>
            <a:xfrm rot="241824">
              <a:off x="6971855" y="563091"/>
              <a:ext cx="86407" cy="28802"/>
            </a:xfrm>
            <a:custGeom>
              <a:avLst/>
              <a:gdLst/>
              <a:ahLst/>
              <a:cxnLst/>
              <a:rect l="l" t="t" r="r" b="b"/>
              <a:pathLst>
                <a:path w="3159" h="1053" extrusionOk="0">
                  <a:moveTo>
                    <a:pt x="51" y="0"/>
                  </a:moveTo>
                  <a:lnTo>
                    <a:pt x="1" y="201"/>
                  </a:lnTo>
                  <a:lnTo>
                    <a:pt x="3084" y="1053"/>
                  </a:lnTo>
                  <a:lnTo>
                    <a:pt x="3159" y="85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4" name="Google Shape;1124;p17"/>
          <p:cNvGrpSpPr/>
          <p:nvPr/>
        </p:nvGrpSpPr>
        <p:grpSpPr>
          <a:xfrm>
            <a:off x="97121" y="2853464"/>
            <a:ext cx="2147340" cy="2178158"/>
            <a:chOff x="97121" y="2853464"/>
            <a:chExt cx="2147340" cy="2178158"/>
          </a:xfrm>
        </p:grpSpPr>
        <p:sp>
          <p:nvSpPr>
            <p:cNvPr id="1125" name="Google Shape;1125;p17"/>
            <p:cNvSpPr/>
            <p:nvPr/>
          </p:nvSpPr>
          <p:spPr>
            <a:xfrm rot="-5641824" flipH="1">
              <a:off x="1105886" y="4039792"/>
              <a:ext cx="422297" cy="349895"/>
            </a:xfrm>
            <a:custGeom>
              <a:avLst/>
              <a:gdLst/>
              <a:ahLst/>
              <a:cxnLst/>
              <a:rect l="l" t="t" r="r" b="b"/>
              <a:pathLst>
                <a:path w="15439" h="12792" extrusionOk="0">
                  <a:moveTo>
                    <a:pt x="7740" y="1"/>
                  </a:moveTo>
                  <a:cubicBezTo>
                    <a:pt x="7501" y="1"/>
                    <a:pt x="7260" y="10"/>
                    <a:pt x="7018" y="29"/>
                  </a:cubicBezTo>
                  <a:cubicBezTo>
                    <a:pt x="3659" y="304"/>
                    <a:pt x="978" y="2360"/>
                    <a:pt x="151" y="4941"/>
                  </a:cubicBezTo>
                  <a:cubicBezTo>
                    <a:pt x="0" y="5417"/>
                    <a:pt x="276" y="5919"/>
                    <a:pt x="727" y="6094"/>
                  </a:cubicBezTo>
                  <a:cubicBezTo>
                    <a:pt x="1479" y="6370"/>
                    <a:pt x="1554" y="7397"/>
                    <a:pt x="877" y="7798"/>
                  </a:cubicBezTo>
                  <a:cubicBezTo>
                    <a:pt x="451" y="8049"/>
                    <a:pt x="276" y="8600"/>
                    <a:pt x="501" y="9026"/>
                  </a:cubicBezTo>
                  <a:cubicBezTo>
                    <a:pt x="1636" y="11273"/>
                    <a:pt x="4270" y="12792"/>
                    <a:pt x="7293" y="12792"/>
                  </a:cubicBezTo>
                  <a:cubicBezTo>
                    <a:pt x="7542" y="12792"/>
                    <a:pt x="7792" y="12782"/>
                    <a:pt x="8045" y="12761"/>
                  </a:cubicBezTo>
                  <a:cubicBezTo>
                    <a:pt x="12256" y="12410"/>
                    <a:pt x="15439" y="9277"/>
                    <a:pt x="15163" y="5768"/>
                  </a:cubicBezTo>
                  <a:cubicBezTo>
                    <a:pt x="14880" y="2462"/>
                    <a:pt x="11636" y="1"/>
                    <a:pt x="7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17"/>
            <p:cNvSpPr/>
            <p:nvPr/>
          </p:nvSpPr>
          <p:spPr>
            <a:xfrm rot="-5641824" flipH="1">
              <a:off x="1319691" y="4152586"/>
              <a:ext cx="387341" cy="413463"/>
            </a:xfrm>
            <a:custGeom>
              <a:avLst/>
              <a:gdLst/>
              <a:ahLst/>
              <a:cxnLst/>
              <a:rect l="l" t="t" r="r" b="b"/>
              <a:pathLst>
                <a:path w="14161" h="15116" extrusionOk="0">
                  <a:moveTo>
                    <a:pt x="7517" y="0"/>
                  </a:moveTo>
                  <a:cubicBezTo>
                    <a:pt x="4501" y="0"/>
                    <a:pt x="1638" y="2509"/>
                    <a:pt x="777" y="6107"/>
                  </a:cubicBezTo>
                  <a:cubicBezTo>
                    <a:pt x="0" y="9390"/>
                    <a:pt x="1103" y="12573"/>
                    <a:pt x="3309" y="14152"/>
                  </a:cubicBezTo>
                  <a:cubicBezTo>
                    <a:pt x="3469" y="14273"/>
                    <a:pt x="3657" y="14329"/>
                    <a:pt x="3845" y="14329"/>
                  </a:cubicBezTo>
                  <a:cubicBezTo>
                    <a:pt x="4127" y="14329"/>
                    <a:pt x="4406" y="14202"/>
                    <a:pt x="4587" y="13977"/>
                  </a:cubicBezTo>
                  <a:cubicBezTo>
                    <a:pt x="4781" y="13734"/>
                    <a:pt x="5050" y="13623"/>
                    <a:pt x="5316" y="13623"/>
                  </a:cubicBezTo>
                  <a:cubicBezTo>
                    <a:pt x="5737" y="13623"/>
                    <a:pt x="6149" y="13902"/>
                    <a:pt x="6241" y="14378"/>
                  </a:cubicBezTo>
                  <a:cubicBezTo>
                    <a:pt x="6354" y="14808"/>
                    <a:pt x="6733" y="15115"/>
                    <a:pt x="7175" y="15115"/>
                  </a:cubicBezTo>
                  <a:cubicBezTo>
                    <a:pt x="7222" y="15115"/>
                    <a:pt x="7270" y="15112"/>
                    <a:pt x="7319" y="15105"/>
                  </a:cubicBezTo>
                  <a:cubicBezTo>
                    <a:pt x="10000" y="14679"/>
                    <a:pt x="12406" y="12323"/>
                    <a:pt x="13183" y="9065"/>
                  </a:cubicBezTo>
                  <a:cubicBezTo>
                    <a:pt x="14161" y="4954"/>
                    <a:pt x="12181" y="969"/>
                    <a:pt x="8747" y="142"/>
                  </a:cubicBezTo>
                  <a:cubicBezTo>
                    <a:pt x="8337" y="46"/>
                    <a:pt x="7926" y="0"/>
                    <a:pt x="7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17"/>
            <p:cNvSpPr/>
            <p:nvPr/>
          </p:nvSpPr>
          <p:spPr>
            <a:xfrm rot="-5641824" flipH="1">
              <a:off x="1215389" y="4395702"/>
              <a:ext cx="438764" cy="369206"/>
            </a:xfrm>
            <a:custGeom>
              <a:avLst/>
              <a:gdLst/>
              <a:ahLst/>
              <a:cxnLst/>
              <a:rect l="l" t="t" r="r" b="b"/>
              <a:pathLst>
                <a:path w="16041" h="13498" extrusionOk="0">
                  <a:moveTo>
                    <a:pt x="7200" y="1"/>
                  </a:moveTo>
                  <a:cubicBezTo>
                    <a:pt x="4967" y="1"/>
                    <a:pt x="2931" y="957"/>
                    <a:pt x="1830" y="2767"/>
                  </a:cubicBezTo>
                  <a:cubicBezTo>
                    <a:pt x="1" y="5775"/>
                    <a:pt x="1429" y="10010"/>
                    <a:pt x="5038" y="12191"/>
                  </a:cubicBezTo>
                  <a:cubicBezTo>
                    <a:pt x="6485" y="13071"/>
                    <a:pt x="8051" y="13497"/>
                    <a:pt x="9528" y="13497"/>
                  </a:cubicBezTo>
                  <a:cubicBezTo>
                    <a:pt x="10995" y="13497"/>
                    <a:pt x="12373" y="13077"/>
                    <a:pt x="13459" y="12266"/>
                  </a:cubicBezTo>
                  <a:cubicBezTo>
                    <a:pt x="13860" y="11965"/>
                    <a:pt x="13961" y="11414"/>
                    <a:pt x="13685" y="10988"/>
                  </a:cubicBezTo>
                  <a:cubicBezTo>
                    <a:pt x="13276" y="10363"/>
                    <a:pt x="13744" y="9530"/>
                    <a:pt x="14491" y="9530"/>
                  </a:cubicBezTo>
                  <a:cubicBezTo>
                    <a:pt x="14523" y="9530"/>
                    <a:pt x="14555" y="9531"/>
                    <a:pt x="14587" y="9534"/>
                  </a:cubicBezTo>
                  <a:cubicBezTo>
                    <a:pt x="14620" y="9538"/>
                    <a:pt x="14652" y="9539"/>
                    <a:pt x="14684" y="9539"/>
                  </a:cubicBezTo>
                  <a:cubicBezTo>
                    <a:pt x="15126" y="9539"/>
                    <a:pt x="15545" y="9224"/>
                    <a:pt x="15615" y="8757"/>
                  </a:cubicBezTo>
                  <a:cubicBezTo>
                    <a:pt x="16041" y="6075"/>
                    <a:pt x="14537" y="3043"/>
                    <a:pt x="11680" y="1288"/>
                  </a:cubicBezTo>
                  <a:cubicBezTo>
                    <a:pt x="10242" y="420"/>
                    <a:pt x="8678" y="1"/>
                    <a:pt x="7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17"/>
            <p:cNvSpPr/>
            <p:nvPr/>
          </p:nvSpPr>
          <p:spPr>
            <a:xfrm rot="-5641824" flipH="1">
              <a:off x="973292" y="4391207"/>
              <a:ext cx="431898" cy="379819"/>
            </a:xfrm>
            <a:custGeom>
              <a:avLst/>
              <a:gdLst/>
              <a:ahLst/>
              <a:cxnLst/>
              <a:rect l="l" t="t" r="r" b="b"/>
              <a:pathLst>
                <a:path w="15790" h="13886" extrusionOk="0">
                  <a:moveTo>
                    <a:pt x="9356" y="0"/>
                  </a:moveTo>
                  <a:cubicBezTo>
                    <a:pt x="7524" y="0"/>
                    <a:pt x="5571" y="698"/>
                    <a:pt x="3935" y="2093"/>
                  </a:cubicBezTo>
                  <a:cubicBezTo>
                    <a:pt x="727" y="4849"/>
                    <a:pt x="0" y="9260"/>
                    <a:pt x="2306" y="11917"/>
                  </a:cubicBezTo>
                  <a:cubicBezTo>
                    <a:pt x="3425" y="13233"/>
                    <a:pt x="5070" y="13885"/>
                    <a:pt x="6833" y="13885"/>
                  </a:cubicBezTo>
                  <a:cubicBezTo>
                    <a:pt x="8664" y="13885"/>
                    <a:pt x="10622" y="13183"/>
                    <a:pt x="12256" y="11792"/>
                  </a:cubicBezTo>
                  <a:cubicBezTo>
                    <a:pt x="14813" y="9586"/>
                    <a:pt x="15790" y="6353"/>
                    <a:pt x="14938" y="3797"/>
                  </a:cubicBezTo>
                  <a:cubicBezTo>
                    <a:pt x="14795" y="3409"/>
                    <a:pt x="14436" y="3154"/>
                    <a:pt x="14050" y="3154"/>
                  </a:cubicBezTo>
                  <a:cubicBezTo>
                    <a:pt x="13963" y="3154"/>
                    <a:pt x="13873" y="3167"/>
                    <a:pt x="13785" y="3195"/>
                  </a:cubicBezTo>
                  <a:cubicBezTo>
                    <a:pt x="13700" y="3217"/>
                    <a:pt x="13617" y="3227"/>
                    <a:pt x="13537" y="3227"/>
                  </a:cubicBezTo>
                  <a:cubicBezTo>
                    <a:pt x="12878" y="3227"/>
                    <a:pt x="12392" y="2540"/>
                    <a:pt x="12682" y="1892"/>
                  </a:cubicBezTo>
                  <a:cubicBezTo>
                    <a:pt x="12883" y="1441"/>
                    <a:pt x="12682" y="890"/>
                    <a:pt x="12256" y="664"/>
                  </a:cubicBezTo>
                  <a:cubicBezTo>
                    <a:pt x="11380" y="221"/>
                    <a:pt x="10387" y="0"/>
                    <a:pt x="93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17"/>
            <p:cNvSpPr/>
            <p:nvPr/>
          </p:nvSpPr>
          <p:spPr>
            <a:xfrm rot="-5641824" flipH="1">
              <a:off x="915824" y="4152374"/>
              <a:ext cx="401756" cy="408621"/>
            </a:xfrm>
            <a:custGeom>
              <a:avLst/>
              <a:gdLst/>
              <a:ahLst/>
              <a:cxnLst/>
              <a:rect l="l" t="t" r="r" b="b"/>
              <a:pathLst>
                <a:path w="14688" h="14939" extrusionOk="0">
                  <a:moveTo>
                    <a:pt x="6344" y="1"/>
                  </a:moveTo>
                  <a:cubicBezTo>
                    <a:pt x="6326" y="1"/>
                    <a:pt x="6309" y="1"/>
                    <a:pt x="6292" y="1"/>
                  </a:cubicBezTo>
                  <a:cubicBezTo>
                    <a:pt x="5790" y="1"/>
                    <a:pt x="5389" y="402"/>
                    <a:pt x="5364" y="903"/>
                  </a:cubicBezTo>
                  <a:cubicBezTo>
                    <a:pt x="5330" y="1437"/>
                    <a:pt x="4869" y="1793"/>
                    <a:pt x="4398" y="1793"/>
                  </a:cubicBezTo>
                  <a:cubicBezTo>
                    <a:pt x="4183" y="1793"/>
                    <a:pt x="3966" y="1719"/>
                    <a:pt x="3785" y="1555"/>
                  </a:cubicBezTo>
                  <a:cubicBezTo>
                    <a:pt x="3601" y="1395"/>
                    <a:pt x="3368" y="1313"/>
                    <a:pt x="3137" y="1313"/>
                  </a:cubicBezTo>
                  <a:cubicBezTo>
                    <a:pt x="2898" y="1313"/>
                    <a:pt x="2661" y="1401"/>
                    <a:pt x="2482" y="1580"/>
                  </a:cubicBezTo>
                  <a:cubicBezTo>
                    <a:pt x="552" y="3485"/>
                    <a:pt x="1" y="6818"/>
                    <a:pt x="1279" y="9926"/>
                  </a:cubicBezTo>
                  <a:cubicBezTo>
                    <a:pt x="2566" y="12995"/>
                    <a:pt x="5309" y="14938"/>
                    <a:pt x="8011" y="14938"/>
                  </a:cubicBezTo>
                  <a:cubicBezTo>
                    <a:pt x="8728" y="14938"/>
                    <a:pt x="9443" y="14801"/>
                    <a:pt x="10126" y="14512"/>
                  </a:cubicBezTo>
                  <a:cubicBezTo>
                    <a:pt x="13384" y="13159"/>
                    <a:pt x="14688" y="8898"/>
                    <a:pt x="13059" y="5013"/>
                  </a:cubicBezTo>
                  <a:cubicBezTo>
                    <a:pt x="11789" y="1926"/>
                    <a:pt x="9034" y="1"/>
                    <a:pt x="6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17"/>
            <p:cNvSpPr/>
            <p:nvPr/>
          </p:nvSpPr>
          <p:spPr>
            <a:xfrm rot="-5641824" flipH="1">
              <a:off x="252700" y="3406124"/>
              <a:ext cx="436712" cy="375032"/>
            </a:xfrm>
            <a:custGeom>
              <a:avLst/>
              <a:gdLst/>
              <a:ahLst/>
              <a:cxnLst/>
              <a:rect l="l" t="t" r="r" b="b"/>
              <a:pathLst>
                <a:path w="15966" h="13711" extrusionOk="0">
                  <a:moveTo>
                    <a:pt x="6476" y="0"/>
                  </a:moveTo>
                  <a:cubicBezTo>
                    <a:pt x="5249" y="0"/>
                    <a:pt x="4082" y="302"/>
                    <a:pt x="3108" y="896"/>
                  </a:cubicBezTo>
                  <a:cubicBezTo>
                    <a:pt x="2682" y="1171"/>
                    <a:pt x="2532" y="1723"/>
                    <a:pt x="2782" y="2149"/>
                  </a:cubicBezTo>
                  <a:cubicBezTo>
                    <a:pt x="3128" y="2794"/>
                    <a:pt x="2626" y="3545"/>
                    <a:pt x="1939" y="3545"/>
                  </a:cubicBezTo>
                  <a:cubicBezTo>
                    <a:pt x="1879" y="3545"/>
                    <a:pt x="1817" y="3539"/>
                    <a:pt x="1755" y="3527"/>
                  </a:cubicBezTo>
                  <a:cubicBezTo>
                    <a:pt x="1703" y="3519"/>
                    <a:pt x="1650" y="3515"/>
                    <a:pt x="1598" y="3515"/>
                  </a:cubicBezTo>
                  <a:cubicBezTo>
                    <a:pt x="1174" y="3515"/>
                    <a:pt x="764" y="3782"/>
                    <a:pt x="652" y="4229"/>
                  </a:cubicBezTo>
                  <a:cubicBezTo>
                    <a:pt x="0" y="6860"/>
                    <a:pt x="1228" y="9993"/>
                    <a:pt x="3935" y="11998"/>
                  </a:cubicBezTo>
                  <a:cubicBezTo>
                    <a:pt x="5485" y="13146"/>
                    <a:pt x="7261" y="13711"/>
                    <a:pt x="8930" y="13711"/>
                  </a:cubicBezTo>
                  <a:cubicBezTo>
                    <a:pt x="10906" y="13711"/>
                    <a:pt x="12733" y="12920"/>
                    <a:pt x="13860" y="11372"/>
                  </a:cubicBezTo>
                  <a:cubicBezTo>
                    <a:pt x="15965" y="8540"/>
                    <a:pt x="14888" y="4204"/>
                    <a:pt x="11504" y="1723"/>
                  </a:cubicBezTo>
                  <a:cubicBezTo>
                    <a:pt x="9941" y="565"/>
                    <a:pt x="8152" y="0"/>
                    <a:pt x="6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17"/>
            <p:cNvSpPr/>
            <p:nvPr/>
          </p:nvSpPr>
          <p:spPr>
            <a:xfrm rot="-5641824" flipH="1">
              <a:off x="497605" y="3387958"/>
              <a:ext cx="436712" cy="374102"/>
            </a:xfrm>
            <a:custGeom>
              <a:avLst/>
              <a:gdLst/>
              <a:ahLst/>
              <a:cxnLst/>
              <a:rect l="l" t="t" r="r" b="b"/>
              <a:pathLst>
                <a:path w="15966" h="13677" extrusionOk="0">
                  <a:moveTo>
                    <a:pt x="8928" y="0"/>
                  </a:moveTo>
                  <a:cubicBezTo>
                    <a:pt x="7283" y="0"/>
                    <a:pt x="5532" y="542"/>
                    <a:pt x="3985" y="1649"/>
                  </a:cubicBezTo>
                  <a:cubicBezTo>
                    <a:pt x="1253" y="3629"/>
                    <a:pt x="0" y="6762"/>
                    <a:pt x="627" y="9393"/>
                  </a:cubicBezTo>
                  <a:cubicBezTo>
                    <a:pt x="739" y="9821"/>
                    <a:pt x="1134" y="10107"/>
                    <a:pt x="1558" y="10107"/>
                  </a:cubicBezTo>
                  <a:cubicBezTo>
                    <a:pt x="1607" y="10107"/>
                    <a:pt x="1656" y="10103"/>
                    <a:pt x="1705" y="10095"/>
                  </a:cubicBezTo>
                  <a:cubicBezTo>
                    <a:pt x="1769" y="10083"/>
                    <a:pt x="1832" y="10077"/>
                    <a:pt x="1894" y="10077"/>
                  </a:cubicBezTo>
                  <a:cubicBezTo>
                    <a:pt x="2593" y="10077"/>
                    <a:pt x="3053" y="10828"/>
                    <a:pt x="2707" y="11474"/>
                  </a:cubicBezTo>
                  <a:cubicBezTo>
                    <a:pt x="2481" y="11925"/>
                    <a:pt x="2607" y="12476"/>
                    <a:pt x="3033" y="12727"/>
                  </a:cubicBezTo>
                  <a:cubicBezTo>
                    <a:pt x="4022" y="13357"/>
                    <a:pt x="5219" y="13676"/>
                    <a:pt x="6479" y="13676"/>
                  </a:cubicBezTo>
                  <a:cubicBezTo>
                    <a:pt x="8126" y="13676"/>
                    <a:pt x="9882" y="13132"/>
                    <a:pt x="11429" y="12025"/>
                  </a:cubicBezTo>
                  <a:cubicBezTo>
                    <a:pt x="14862" y="9569"/>
                    <a:pt x="15965" y="5258"/>
                    <a:pt x="13910" y="2376"/>
                  </a:cubicBezTo>
                  <a:cubicBezTo>
                    <a:pt x="12781" y="806"/>
                    <a:pt x="10933" y="0"/>
                    <a:pt x="8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17"/>
            <p:cNvSpPr/>
            <p:nvPr/>
          </p:nvSpPr>
          <p:spPr>
            <a:xfrm rot="-5641824" flipH="1">
              <a:off x="610763" y="3585085"/>
              <a:ext cx="395574" cy="412122"/>
            </a:xfrm>
            <a:custGeom>
              <a:avLst/>
              <a:gdLst/>
              <a:ahLst/>
              <a:cxnLst/>
              <a:rect l="l" t="t" r="r" b="b"/>
              <a:pathLst>
                <a:path w="14462" h="15067" extrusionOk="0">
                  <a:moveTo>
                    <a:pt x="6668" y="1"/>
                  </a:moveTo>
                  <a:cubicBezTo>
                    <a:pt x="6122" y="1"/>
                    <a:pt x="5575" y="81"/>
                    <a:pt x="5038" y="250"/>
                  </a:cubicBezTo>
                  <a:cubicBezTo>
                    <a:pt x="1680" y="1327"/>
                    <a:pt x="0" y="5463"/>
                    <a:pt x="1279" y="9473"/>
                  </a:cubicBezTo>
                  <a:cubicBezTo>
                    <a:pt x="2306" y="12681"/>
                    <a:pt x="4888" y="14861"/>
                    <a:pt x="7594" y="15062"/>
                  </a:cubicBezTo>
                  <a:cubicBezTo>
                    <a:pt x="7625" y="15065"/>
                    <a:pt x="7655" y="15066"/>
                    <a:pt x="7684" y="15066"/>
                  </a:cubicBezTo>
                  <a:cubicBezTo>
                    <a:pt x="8146" y="15066"/>
                    <a:pt x="8526" y="14707"/>
                    <a:pt x="8597" y="14260"/>
                  </a:cubicBezTo>
                  <a:cubicBezTo>
                    <a:pt x="8678" y="13743"/>
                    <a:pt x="9102" y="13434"/>
                    <a:pt x="9541" y="13434"/>
                  </a:cubicBezTo>
                  <a:cubicBezTo>
                    <a:pt x="9783" y="13434"/>
                    <a:pt x="10030" y="13528"/>
                    <a:pt x="10226" y="13734"/>
                  </a:cubicBezTo>
                  <a:cubicBezTo>
                    <a:pt x="10418" y="13925"/>
                    <a:pt x="10669" y="14027"/>
                    <a:pt x="10923" y="14027"/>
                  </a:cubicBezTo>
                  <a:cubicBezTo>
                    <a:pt x="11134" y="14027"/>
                    <a:pt x="11347" y="13957"/>
                    <a:pt x="11529" y="13809"/>
                  </a:cubicBezTo>
                  <a:cubicBezTo>
                    <a:pt x="13610" y="12079"/>
                    <a:pt x="14462" y="8821"/>
                    <a:pt x="13459" y="5613"/>
                  </a:cubicBezTo>
                  <a:cubicBezTo>
                    <a:pt x="12364" y="2223"/>
                    <a:pt x="9536" y="1"/>
                    <a:pt x="6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17"/>
            <p:cNvSpPr/>
            <p:nvPr/>
          </p:nvSpPr>
          <p:spPr>
            <a:xfrm rot="-5641824" flipH="1">
              <a:off x="415461" y="3776542"/>
              <a:ext cx="412697" cy="348992"/>
            </a:xfrm>
            <a:custGeom>
              <a:avLst/>
              <a:gdLst/>
              <a:ahLst/>
              <a:cxnLst/>
              <a:rect l="l" t="t" r="r" b="b"/>
              <a:pathLst>
                <a:path w="15088" h="12759" extrusionOk="0">
                  <a:moveTo>
                    <a:pt x="7639" y="1"/>
                  </a:moveTo>
                  <a:cubicBezTo>
                    <a:pt x="3429" y="1"/>
                    <a:pt x="25" y="2823"/>
                    <a:pt x="0" y="6317"/>
                  </a:cubicBezTo>
                  <a:cubicBezTo>
                    <a:pt x="0" y="9851"/>
                    <a:pt x="3384" y="12733"/>
                    <a:pt x="7619" y="12758"/>
                  </a:cubicBezTo>
                  <a:cubicBezTo>
                    <a:pt x="7642" y="12758"/>
                    <a:pt x="7665" y="12758"/>
                    <a:pt x="7688" y="12758"/>
                  </a:cubicBezTo>
                  <a:cubicBezTo>
                    <a:pt x="11017" y="12758"/>
                    <a:pt x="13842" y="10961"/>
                    <a:pt x="14887" y="8472"/>
                  </a:cubicBezTo>
                  <a:cubicBezTo>
                    <a:pt x="15063" y="8021"/>
                    <a:pt x="14862" y="7495"/>
                    <a:pt x="14411" y="7269"/>
                  </a:cubicBezTo>
                  <a:cubicBezTo>
                    <a:pt x="13684" y="6918"/>
                    <a:pt x="13709" y="5891"/>
                    <a:pt x="14411" y="5565"/>
                  </a:cubicBezTo>
                  <a:cubicBezTo>
                    <a:pt x="14862" y="5339"/>
                    <a:pt x="15088" y="4813"/>
                    <a:pt x="14912" y="4362"/>
                  </a:cubicBezTo>
                  <a:cubicBezTo>
                    <a:pt x="13885" y="1831"/>
                    <a:pt x="11053" y="1"/>
                    <a:pt x="7694" y="1"/>
                  </a:cubicBezTo>
                  <a:cubicBezTo>
                    <a:pt x="7676" y="1"/>
                    <a:pt x="7657" y="1"/>
                    <a:pt x="7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17"/>
            <p:cNvSpPr/>
            <p:nvPr/>
          </p:nvSpPr>
          <p:spPr>
            <a:xfrm rot="-5641824" flipH="1">
              <a:off x="214274" y="3615692"/>
              <a:ext cx="396258" cy="411548"/>
            </a:xfrm>
            <a:custGeom>
              <a:avLst/>
              <a:gdLst/>
              <a:ahLst/>
              <a:cxnLst/>
              <a:rect l="l" t="t" r="r" b="b"/>
              <a:pathLst>
                <a:path w="14487" h="15046" extrusionOk="0">
                  <a:moveTo>
                    <a:pt x="7745" y="1"/>
                  </a:moveTo>
                  <a:cubicBezTo>
                    <a:pt x="7729" y="1"/>
                    <a:pt x="7712" y="1"/>
                    <a:pt x="7695" y="2"/>
                  </a:cubicBezTo>
                  <a:cubicBezTo>
                    <a:pt x="4988" y="177"/>
                    <a:pt x="2382" y="2308"/>
                    <a:pt x="1329" y="5516"/>
                  </a:cubicBezTo>
                  <a:cubicBezTo>
                    <a:pt x="1" y="9526"/>
                    <a:pt x="1630" y="13661"/>
                    <a:pt x="4963" y="14764"/>
                  </a:cubicBezTo>
                  <a:cubicBezTo>
                    <a:pt x="5532" y="14955"/>
                    <a:pt x="6113" y="15046"/>
                    <a:pt x="6693" y="15046"/>
                  </a:cubicBezTo>
                  <a:cubicBezTo>
                    <a:pt x="9533" y="15046"/>
                    <a:pt x="12331" y="12856"/>
                    <a:pt x="13434" y="9526"/>
                  </a:cubicBezTo>
                  <a:cubicBezTo>
                    <a:pt x="14487" y="6343"/>
                    <a:pt x="13685" y="3059"/>
                    <a:pt x="11605" y="1305"/>
                  </a:cubicBezTo>
                  <a:cubicBezTo>
                    <a:pt x="11430" y="1154"/>
                    <a:pt x="11212" y="1078"/>
                    <a:pt x="10997" y="1078"/>
                  </a:cubicBezTo>
                  <a:cubicBezTo>
                    <a:pt x="10748" y="1078"/>
                    <a:pt x="10501" y="1179"/>
                    <a:pt x="10327" y="1380"/>
                  </a:cubicBezTo>
                  <a:cubicBezTo>
                    <a:pt x="10134" y="1572"/>
                    <a:pt x="9890" y="1661"/>
                    <a:pt x="9650" y="1661"/>
                  </a:cubicBezTo>
                  <a:cubicBezTo>
                    <a:pt x="9200" y="1661"/>
                    <a:pt x="8763" y="1351"/>
                    <a:pt x="8697" y="829"/>
                  </a:cubicBezTo>
                  <a:cubicBezTo>
                    <a:pt x="8625" y="344"/>
                    <a:pt x="8224" y="1"/>
                    <a:pt x="77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17"/>
            <p:cNvSpPr/>
            <p:nvPr/>
          </p:nvSpPr>
          <p:spPr>
            <a:xfrm rot="-5641824" flipH="1">
              <a:off x="136474" y="4213815"/>
              <a:ext cx="563547" cy="604138"/>
            </a:xfrm>
            <a:custGeom>
              <a:avLst/>
              <a:gdLst/>
              <a:ahLst/>
              <a:cxnLst/>
              <a:rect l="l" t="t" r="r" b="b"/>
              <a:pathLst>
                <a:path w="20603" h="22087" extrusionOk="0">
                  <a:moveTo>
                    <a:pt x="8173" y="1"/>
                  </a:moveTo>
                  <a:cubicBezTo>
                    <a:pt x="4945" y="1"/>
                    <a:pt x="2442" y="1871"/>
                    <a:pt x="1429" y="6121"/>
                  </a:cubicBezTo>
                  <a:cubicBezTo>
                    <a:pt x="0" y="12086"/>
                    <a:pt x="7143" y="22086"/>
                    <a:pt x="7143" y="22086"/>
                  </a:cubicBezTo>
                  <a:cubicBezTo>
                    <a:pt x="7143" y="22086"/>
                    <a:pt x="18021" y="16397"/>
                    <a:pt x="19449" y="10432"/>
                  </a:cubicBezTo>
                  <a:cubicBezTo>
                    <a:pt x="20602" y="5670"/>
                    <a:pt x="18397" y="2638"/>
                    <a:pt x="15013" y="1410"/>
                  </a:cubicBezTo>
                  <a:cubicBezTo>
                    <a:pt x="14850" y="1355"/>
                    <a:pt x="14681" y="1328"/>
                    <a:pt x="14513" y="1328"/>
                  </a:cubicBezTo>
                  <a:cubicBezTo>
                    <a:pt x="14064" y="1328"/>
                    <a:pt x="13626" y="1521"/>
                    <a:pt x="13334" y="1886"/>
                  </a:cubicBezTo>
                  <a:cubicBezTo>
                    <a:pt x="13033" y="2254"/>
                    <a:pt x="12617" y="2424"/>
                    <a:pt x="12204" y="2424"/>
                  </a:cubicBezTo>
                  <a:cubicBezTo>
                    <a:pt x="11550" y="2424"/>
                    <a:pt x="10906" y="1997"/>
                    <a:pt x="10752" y="1259"/>
                  </a:cubicBezTo>
                  <a:lnTo>
                    <a:pt x="10752" y="1234"/>
                  </a:lnTo>
                  <a:cubicBezTo>
                    <a:pt x="10627" y="658"/>
                    <a:pt x="10151" y="181"/>
                    <a:pt x="9549" y="106"/>
                  </a:cubicBezTo>
                  <a:cubicBezTo>
                    <a:pt x="9078" y="36"/>
                    <a:pt x="8619" y="1"/>
                    <a:pt x="8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17"/>
            <p:cNvSpPr/>
            <p:nvPr/>
          </p:nvSpPr>
          <p:spPr>
            <a:xfrm rot="-5641824" flipH="1">
              <a:off x="188851" y="3870052"/>
              <a:ext cx="599871" cy="507173"/>
            </a:xfrm>
            <a:custGeom>
              <a:avLst/>
              <a:gdLst/>
              <a:ahLst/>
              <a:cxnLst/>
              <a:rect l="l" t="t" r="r" b="b"/>
              <a:pathLst>
                <a:path w="21931" h="18542" extrusionOk="0">
                  <a:moveTo>
                    <a:pt x="10128" y="1"/>
                  </a:moveTo>
                  <a:cubicBezTo>
                    <a:pt x="7923" y="1"/>
                    <a:pt x="6059" y="1107"/>
                    <a:pt x="4687" y="2849"/>
                  </a:cubicBezTo>
                  <a:cubicBezTo>
                    <a:pt x="4311" y="3375"/>
                    <a:pt x="4261" y="4052"/>
                    <a:pt x="4612" y="4603"/>
                  </a:cubicBezTo>
                  <a:cubicBezTo>
                    <a:pt x="5259" y="5586"/>
                    <a:pt x="4531" y="6867"/>
                    <a:pt x="3370" y="6867"/>
                  </a:cubicBezTo>
                  <a:cubicBezTo>
                    <a:pt x="3317" y="6867"/>
                    <a:pt x="3263" y="6864"/>
                    <a:pt x="3208" y="6859"/>
                  </a:cubicBezTo>
                  <a:cubicBezTo>
                    <a:pt x="3165" y="6855"/>
                    <a:pt x="3122" y="6853"/>
                    <a:pt x="3078" y="6853"/>
                  </a:cubicBezTo>
                  <a:cubicBezTo>
                    <a:pt x="2522" y="6853"/>
                    <a:pt x="1987" y="7149"/>
                    <a:pt x="1755" y="7661"/>
                  </a:cubicBezTo>
                  <a:cubicBezTo>
                    <a:pt x="0" y="11169"/>
                    <a:pt x="727" y="14628"/>
                    <a:pt x="4988" y="17235"/>
                  </a:cubicBezTo>
                  <a:cubicBezTo>
                    <a:pt x="6562" y="18203"/>
                    <a:pt x="8729" y="18541"/>
                    <a:pt x="10989" y="18541"/>
                  </a:cubicBezTo>
                  <a:cubicBezTo>
                    <a:pt x="16214" y="18541"/>
                    <a:pt x="21930" y="16733"/>
                    <a:pt x="21930" y="16733"/>
                  </a:cubicBezTo>
                  <a:cubicBezTo>
                    <a:pt x="21930" y="16733"/>
                    <a:pt x="19875" y="4628"/>
                    <a:pt x="14637" y="1420"/>
                  </a:cubicBezTo>
                  <a:cubicBezTo>
                    <a:pt x="13025" y="435"/>
                    <a:pt x="11509" y="1"/>
                    <a:pt x="10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17"/>
            <p:cNvSpPr/>
            <p:nvPr/>
          </p:nvSpPr>
          <p:spPr>
            <a:xfrm rot="-5641824" flipH="1">
              <a:off x="660673" y="3851126"/>
              <a:ext cx="562179" cy="518962"/>
            </a:xfrm>
            <a:custGeom>
              <a:avLst/>
              <a:gdLst/>
              <a:ahLst/>
              <a:cxnLst/>
              <a:rect l="l" t="t" r="r" b="b"/>
              <a:pathLst>
                <a:path w="20553" h="18973" extrusionOk="0">
                  <a:moveTo>
                    <a:pt x="14500" y="0"/>
                  </a:moveTo>
                  <a:cubicBezTo>
                    <a:pt x="10751" y="0"/>
                    <a:pt x="6198" y="497"/>
                    <a:pt x="3735" y="2602"/>
                  </a:cubicBezTo>
                  <a:cubicBezTo>
                    <a:pt x="1" y="5785"/>
                    <a:pt x="1" y="9519"/>
                    <a:pt x="2031" y="12502"/>
                  </a:cubicBezTo>
                  <a:cubicBezTo>
                    <a:pt x="2307" y="12915"/>
                    <a:pt x="2768" y="13159"/>
                    <a:pt x="3245" y="13159"/>
                  </a:cubicBezTo>
                  <a:cubicBezTo>
                    <a:pt x="3375" y="13159"/>
                    <a:pt x="3506" y="13141"/>
                    <a:pt x="3635" y="13103"/>
                  </a:cubicBezTo>
                  <a:cubicBezTo>
                    <a:pt x="3762" y="13071"/>
                    <a:pt x="3888" y="13056"/>
                    <a:pt x="4010" y="13056"/>
                  </a:cubicBezTo>
                  <a:cubicBezTo>
                    <a:pt x="5038" y="13056"/>
                    <a:pt x="5813" y="14125"/>
                    <a:pt x="5364" y="15133"/>
                  </a:cubicBezTo>
                  <a:lnTo>
                    <a:pt x="5364" y="15158"/>
                  </a:lnTo>
                  <a:cubicBezTo>
                    <a:pt x="5114" y="15710"/>
                    <a:pt x="5239" y="16361"/>
                    <a:pt x="5665" y="16787"/>
                  </a:cubicBezTo>
                  <a:cubicBezTo>
                    <a:pt x="7101" y="18185"/>
                    <a:pt x="8720" y="18972"/>
                    <a:pt x="10469" y="18972"/>
                  </a:cubicBezTo>
                  <a:cubicBezTo>
                    <a:pt x="12140" y="18972"/>
                    <a:pt x="13929" y="18254"/>
                    <a:pt x="15790" y="16662"/>
                  </a:cubicBezTo>
                  <a:cubicBezTo>
                    <a:pt x="20452" y="12677"/>
                    <a:pt x="20552" y="396"/>
                    <a:pt x="20552" y="396"/>
                  </a:cubicBezTo>
                  <a:cubicBezTo>
                    <a:pt x="20552" y="396"/>
                    <a:pt x="17847" y="0"/>
                    <a:pt x="145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17"/>
            <p:cNvSpPr/>
            <p:nvPr/>
          </p:nvSpPr>
          <p:spPr>
            <a:xfrm rot="-5641824" flipH="1">
              <a:off x="727046" y="4233566"/>
              <a:ext cx="584800" cy="593279"/>
            </a:xfrm>
            <a:custGeom>
              <a:avLst/>
              <a:gdLst/>
              <a:ahLst/>
              <a:cxnLst/>
              <a:rect l="l" t="t" r="r" b="b"/>
              <a:pathLst>
                <a:path w="21380" h="21690" extrusionOk="0">
                  <a:moveTo>
                    <a:pt x="5464" y="0"/>
                  </a:moveTo>
                  <a:cubicBezTo>
                    <a:pt x="5464" y="0"/>
                    <a:pt x="1" y="11003"/>
                    <a:pt x="2332" y="16667"/>
                  </a:cubicBezTo>
                  <a:cubicBezTo>
                    <a:pt x="3819" y="20210"/>
                    <a:pt x="6301" y="21689"/>
                    <a:pt x="8965" y="21689"/>
                  </a:cubicBezTo>
                  <a:cubicBezTo>
                    <a:pt x="9711" y="21689"/>
                    <a:pt x="10472" y="21573"/>
                    <a:pt x="11229" y="21354"/>
                  </a:cubicBezTo>
                  <a:cubicBezTo>
                    <a:pt x="11855" y="21178"/>
                    <a:pt x="12281" y="20652"/>
                    <a:pt x="12332" y="20026"/>
                  </a:cubicBezTo>
                  <a:cubicBezTo>
                    <a:pt x="12366" y="19169"/>
                    <a:pt x="13067" y="18617"/>
                    <a:pt x="13803" y="18617"/>
                  </a:cubicBezTo>
                  <a:cubicBezTo>
                    <a:pt x="14145" y="18617"/>
                    <a:pt x="14494" y="18736"/>
                    <a:pt x="14788" y="18998"/>
                  </a:cubicBezTo>
                  <a:cubicBezTo>
                    <a:pt x="15067" y="19246"/>
                    <a:pt x="15423" y="19379"/>
                    <a:pt x="15784" y="19379"/>
                  </a:cubicBezTo>
                  <a:cubicBezTo>
                    <a:pt x="16007" y="19379"/>
                    <a:pt x="16232" y="19329"/>
                    <a:pt x="16442" y="19223"/>
                  </a:cubicBezTo>
                  <a:cubicBezTo>
                    <a:pt x="19901" y="17394"/>
                    <a:pt x="21379" y="14161"/>
                    <a:pt x="19449" y="9574"/>
                  </a:cubicBezTo>
                  <a:cubicBezTo>
                    <a:pt x="17119" y="3910"/>
                    <a:pt x="5464" y="0"/>
                    <a:pt x="5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17"/>
            <p:cNvSpPr/>
            <p:nvPr/>
          </p:nvSpPr>
          <p:spPr>
            <a:xfrm rot="-5641824" flipH="1">
              <a:off x="401642" y="4458733"/>
              <a:ext cx="604658" cy="506981"/>
            </a:xfrm>
            <a:custGeom>
              <a:avLst/>
              <a:gdLst/>
              <a:ahLst/>
              <a:cxnLst/>
              <a:rect l="l" t="t" r="r" b="b"/>
              <a:pathLst>
                <a:path w="22106" h="18535" extrusionOk="0">
                  <a:moveTo>
                    <a:pt x="14455" y="1"/>
                  </a:moveTo>
                  <a:cubicBezTo>
                    <a:pt x="14118" y="1"/>
                    <a:pt x="13770" y="15"/>
                    <a:pt x="13409" y="44"/>
                  </a:cubicBezTo>
                  <a:cubicBezTo>
                    <a:pt x="7294" y="521"/>
                    <a:pt x="0" y="10395"/>
                    <a:pt x="0" y="10395"/>
                  </a:cubicBezTo>
                  <a:cubicBezTo>
                    <a:pt x="0" y="10395"/>
                    <a:pt x="8306" y="18535"/>
                    <a:pt x="14388" y="18535"/>
                  </a:cubicBezTo>
                  <a:cubicBezTo>
                    <a:pt x="14556" y="18535"/>
                    <a:pt x="14723" y="18529"/>
                    <a:pt x="14888" y="18516"/>
                  </a:cubicBezTo>
                  <a:cubicBezTo>
                    <a:pt x="19775" y="18115"/>
                    <a:pt x="21980" y="15107"/>
                    <a:pt x="22081" y="11498"/>
                  </a:cubicBezTo>
                  <a:cubicBezTo>
                    <a:pt x="22106" y="10872"/>
                    <a:pt x="21730" y="10295"/>
                    <a:pt x="21128" y="10044"/>
                  </a:cubicBezTo>
                  <a:cubicBezTo>
                    <a:pt x="19975" y="9618"/>
                    <a:pt x="19850" y="8014"/>
                    <a:pt x="20928" y="7388"/>
                  </a:cubicBezTo>
                  <a:cubicBezTo>
                    <a:pt x="21454" y="7087"/>
                    <a:pt x="21755" y="6486"/>
                    <a:pt x="21655" y="5884"/>
                  </a:cubicBezTo>
                  <a:cubicBezTo>
                    <a:pt x="21050" y="2328"/>
                    <a:pt x="18744" y="1"/>
                    <a:pt x="14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17"/>
            <p:cNvSpPr/>
            <p:nvPr/>
          </p:nvSpPr>
          <p:spPr>
            <a:xfrm rot="-5641824" flipH="1">
              <a:off x="584943" y="4289033"/>
              <a:ext cx="252301" cy="258455"/>
            </a:xfrm>
            <a:custGeom>
              <a:avLst/>
              <a:gdLst/>
              <a:ahLst/>
              <a:cxnLst/>
              <a:rect l="l" t="t" r="r" b="b"/>
              <a:pathLst>
                <a:path w="9224" h="9449" extrusionOk="0">
                  <a:moveTo>
                    <a:pt x="5414" y="0"/>
                  </a:moveTo>
                  <a:lnTo>
                    <a:pt x="4261" y="1905"/>
                  </a:lnTo>
                  <a:cubicBezTo>
                    <a:pt x="3895" y="2475"/>
                    <a:pt x="3281" y="2813"/>
                    <a:pt x="2621" y="2813"/>
                  </a:cubicBezTo>
                  <a:cubicBezTo>
                    <a:pt x="2468" y="2813"/>
                    <a:pt x="2312" y="2795"/>
                    <a:pt x="2156" y="2757"/>
                  </a:cubicBezTo>
                  <a:lnTo>
                    <a:pt x="1" y="2256"/>
                  </a:lnTo>
                  <a:lnTo>
                    <a:pt x="1454" y="3935"/>
                  </a:lnTo>
                  <a:cubicBezTo>
                    <a:pt x="1981" y="4562"/>
                    <a:pt x="2056" y="5489"/>
                    <a:pt x="1630" y="6191"/>
                  </a:cubicBezTo>
                  <a:lnTo>
                    <a:pt x="477" y="8095"/>
                  </a:lnTo>
                  <a:lnTo>
                    <a:pt x="477" y="8095"/>
                  </a:lnTo>
                  <a:lnTo>
                    <a:pt x="2532" y="7243"/>
                  </a:lnTo>
                  <a:cubicBezTo>
                    <a:pt x="2770" y="7140"/>
                    <a:pt x="3023" y="7090"/>
                    <a:pt x="3275" y="7090"/>
                  </a:cubicBezTo>
                  <a:cubicBezTo>
                    <a:pt x="3818" y="7090"/>
                    <a:pt x="4353" y="7324"/>
                    <a:pt x="4713" y="7770"/>
                  </a:cubicBezTo>
                  <a:lnTo>
                    <a:pt x="6166" y="9449"/>
                  </a:lnTo>
                  <a:lnTo>
                    <a:pt x="5991" y="7218"/>
                  </a:lnTo>
                  <a:cubicBezTo>
                    <a:pt x="5916" y="6391"/>
                    <a:pt x="6392" y="5614"/>
                    <a:pt x="7169" y="5314"/>
                  </a:cubicBezTo>
                  <a:lnTo>
                    <a:pt x="9224" y="4461"/>
                  </a:lnTo>
                  <a:lnTo>
                    <a:pt x="7068" y="3935"/>
                  </a:lnTo>
                  <a:cubicBezTo>
                    <a:pt x="6241" y="3735"/>
                    <a:pt x="5665" y="3058"/>
                    <a:pt x="5590" y="2206"/>
                  </a:cubicBezTo>
                  <a:lnTo>
                    <a:pt x="541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17"/>
            <p:cNvSpPr/>
            <p:nvPr/>
          </p:nvSpPr>
          <p:spPr>
            <a:xfrm rot="-5641824" flipH="1">
              <a:off x="550384" y="4317701"/>
              <a:ext cx="73387" cy="260534"/>
            </a:xfrm>
            <a:custGeom>
              <a:avLst/>
              <a:gdLst/>
              <a:ahLst/>
              <a:cxnLst/>
              <a:rect l="l" t="t" r="r" b="b"/>
              <a:pathLst>
                <a:path w="2683" h="9525" extrusionOk="0">
                  <a:moveTo>
                    <a:pt x="2256" y="1"/>
                  </a:moveTo>
                  <a:lnTo>
                    <a:pt x="1" y="9424"/>
                  </a:lnTo>
                  <a:lnTo>
                    <a:pt x="427" y="9524"/>
                  </a:lnTo>
                  <a:lnTo>
                    <a:pt x="2683" y="101"/>
                  </a:lnTo>
                  <a:lnTo>
                    <a:pt x="22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17"/>
            <p:cNvSpPr/>
            <p:nvPr/>
          </p:nvSpPr>
          <p:spPr>
            <a:xfrm rot="-5641824" flipH="1">
              <a:off x="442870" y="4471941"/>
              <a:ext cx="35668" cy="32413"/>
            </a:xfrm>
            <a:custGeom>
              <a:avLst/>
              <a:gdLst/>
              <a:ahLst/>
              <a:cxnLst/>
              <a:rect l="l" t="t" r="r" b="b"/>
              <a:pathLst>
                <a:path w="1304" h="1185" extrusionOk="0">
                  <a:moveTo>
                    <a:pt x="640" y="0"/>
                  </a:moveTo>
                  <a:cubicBezTo>
                    <a:pt x="370" y="0"/>
                    <a:pt x="140" y="185"/>
                    <a:pt x="76" y="442"/>
                  </a:cubicBezTo>
                  <a:cubicBezTo>
                    <a:pt x="0" y="768"/>
                    <a:pt x="176" y="1094"/>
                    <a:pt x="502" y="1169"/>
                  </a:cubicBezTo>
                  <a:cubicBezTo>
                    <a:pt x="548" y="1180"/>
                    <a:pt x="594" y="1185"/>
                    <a:pt x="640" y="1185"/>
                  </a:cubicBezTo>
                  <a:cubicBezTo>
                    <a:pt x="915" y="1185"/>
                    <a:pt x="1164" y="998"/>
                    <a:pt x="1228" y="718"/>
                  </a:cubicBezTo>
                  <a:cubicBezTo>
                    <a:pt x="1304" y="417"/>
                    <a:pt x="1103" y="91"/>
                    <a:pt x="777" y="16"/>
                  </a:cubicBezTo>
                  <a:cubicBezTo>
                    <a:pt x="731" y="6"/>
                    <a:pt x="685" y="0"/>
                    <a:pt x="6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17"/>
            <p:cNvSpPr/>
            <p:nvPr/>
          </p:nvSpPr>
          <p:spPr>
            <a:xfrm rot="-5641824" flipH="1">
              <a:off x="527067" y="4386249"/>
              <a:ext cx="28119" cy="25465"/>
            </a:xfrm>
            <a:custGeom>
              <a:avLst/>
              <a:gdLst/>
              <a:ahLst/>
              <a:cxnLst/>
              <a:rect l="l" t="t" r="r" b="b"/>
              <a:pathLst>
                <a:path w="1028" h="931" extrusionOk="0">
                  <a:moveTo>
                    <a:pt x="530" y="1"/>
                  </a:moveTo>
                  <a:cubicBezTo>
                    <a:pt x="315" y="1"/>
                    <a:pt x="119" y="143"/>
                    <a:pt x="75" y="361"/>
                  </a:cubicBezTo>
                  <a:cubicBezTo>
                    <a:pt x="0" y="612"/>
                    <a:pt x="176" y="863"/>
                    <a:pt x="426" y="913"/>
                  </a:cubicBezTo>
                  <a:cubicBezTo>
                    <a:pt x="466" y="925"/>
                    <a:pt x="506" y="930"/>
                    <a:pt x="545" y="930"/>
                  </a:cubicBezTo>
                  <a:cubicBezTo>
                    <a:pt x="751" y="930"/>
                    <a:pt x="935" y="773"/>
                    <a:pt x="978" y="562"/>
                  </a:cubicBezTo>
                  <a:cubicBezTo>
                    <a:pt x="1028" y="311"/>
                    <a:pt x="877" y="61"/>
                    <a:pt x="627" y="11"/>
                  </a:cubicBezTo>
                  <a:cubicBezTo>
                    <a:pt x="594" y="4"/>
                    <a:pt x="562" y="1"/>
                    <a:pt x="5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17"/>
            <p:cNvSpPr/>
            <p:nvPr/>
          </p:nvSpPr>
          <p:spPr>
            <a:xfrm rot="-5641824" flipH="1">
              <a:off x="610782" y="4317159"/>
              <a:ext cx="32933" cy="172787"/>
            </a:xfrm>
            <a:custGeom>
              <a:avLst/>
              <a:gdLst/>
              <a:ahLst/>
              <a:cxnLst/>
              <a:rect l="l" t="t" r="r" b="b"/>
              <a:pathLst>
                <a:path w="1204" h="6317" extrusionOk="0">
                  <a:moveTo>
                    <a:pt x="427" y="1"/>
                  </a:moveTo>
                  <a:lnTo>
                    <a:pt x="1" y="51"/>
                  </a:lnTo>
                  <a:lnTo>
                    <a:pt x="778" y="6316"/>
                  </a:lnTo>
                  <a:lnTo>
                    <a:pt x="1204" y="6266"/>
                  </a:lnTo>
                  <a:lnTo>
                    <a:pt x="4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17"/>
            <p:cNvSpPr/>
            <p:nvPr/>
          </p:nvSpPr>
          <p:spPr>
            <a:xfrm rot="-5641824" flipH="1">
              <a:off x="563380" y="4501902"/>
              <a:ext cx="28146" cy="25438"/>
            </a:xfrm>
            <a:custGeom>
              <a:avLst/>
              <a:gdLst/>
              <a:ahLst/>
              <a:cxnLst/>
              <a:rect l="l" t="t" r="r" b="b"/>
              <a:pathLst>
                <a:path w="1029" h="930" extrusionOk="0">
                  <a:moveTo>
                    <a:pt x="531" y="0"/>
                  </a:moveTo>
                  <a:cubicBezTo>
                    <a:pt x="315" y="0"/>
                    <a:pt x="117" y="143"/>
                    <a:pt x="51" y="361"/>
                  </a:cubicBezTo>
                  <a:cubicBezTo>
                    <a:pt x="1" y="612"/>
                    <a:pt x="151" y="862"/>
                    <a:pt x="402" y="912"/>
                  </a:cubicBezTo>
                  <a:cubicBezTo>
                    <a:pt x="442" y="924"/>
                    <a:pt x="482" y="930"/>
                    <a:pt x="521" y="930"/>
                  </a:cubicBezTo>
                  <a:cubicBezTo>
                    <a:pt x="727" y="930"/>
                    <a:pt x="911" y="772"/>
                    <a:pt x="953" y="561"/>
                  </a:cubicBezTo>
                  <a:cubicBezTo>
                    <a:pt x="1028" y="311"/>
                    <a:pt x="878" y="60"/>
                    <a:pt x="627" y="10"/>
                  </a:cubicBezTo>
                  <a:cubicBezTo>
                    <a:pt x="595" y="4"/>
                    <a:pt x="563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17"/>
            <p:cNvSpPr/>
            <p:nvPr/>
          </p:nvSpPr>
          <p:spPr>
            <a:xfrm rot="-5641824" flipH="1">
              <a:off x="592282" y="4386636"/>
              <a:ext cx="106292" cy="150166"/>
            </a:xfrm>
            <a:custGeom>
              <a:avLst/>
              <a:gdLst/>
              <a:ahLst/>
              <a:cxnLst/>
              <a:rect l="l" t="t" r="r" b="b"/>
              <a:pathLst>
                <a:path w="3886" h="5490" extrusionOk="0">
                  <a:moveTo>
                    <a:pt x="3510" y="1"/>
                  </a:moveTo>
                  <a:lnTo>
                    <a:pt x="1" y="5264"/>
                  </a:lnTo>
                  <a:lnTo>
                    <a:pt x="352" y="5490"/>
                  </a:lnTo>
                  <a:lnTo>
                    <a:pt x="3886" y="252"/>
                  </a:lnTo>
                  <a:lnTo>
                    <a:pt x="351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17"/>
            <p:cNvSpPr/>
            <p:nvPr/>
          </p:nvSpPr>
          <p:spPr>
            <a:xfrm rot="-5641824" flipH="1">
              <a:off x="520587" y="4225756"/>
              <a:ext cx="232415" cy="148771"/>
            </a:xfrm>
            <a:custGeom>
              <a:avLst/>
              <a:gdLst/>
              <a:ahLst/>
              <a:cxnLst/>
              <a:rect l="l" t="t" r="r" b="b"/>
              <a:pathLst>
                <a:path w="8497" h="5439" extrusionOk="0">
                  <a:moveTo>
                    <a:pt x="226" y="0"/>
                  </a:moveTo>
                  <a:lnTo>
                    <a:pt x="0" y="376"/>
                  </a:lnTo>
                  <a:lnTo>
                    <a:pt x="8271" y="5439"/>
                  </a:lnTo>
                  <a:lnTo>
                    <a:pt x="8497" y="506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17"/>
            <p:cNvSpPr/>
            <p:nvPr/>
          </p:nvSpPr>
          <p:spPr>
            <a:xfrm rot="-5641824" flipH="1">
              <a:off x="540762" y="4175878"/>
              <a:ext cx="37747" cy="32604"/>
            </a:xfrm>
            <a:custGeom>
              <a:avLst/>
              <a:gdLst/>
              <a:ahLst/>
              <a:cxnLst/>
              <a:rect l="l" t="t" r="r" b="b"/>
              <a:pathLst>
                <a:path w="1380" h="1192" extrusionOk="0">
                  <a:moveTo>
                    <a:pt x="700" y="0"/>
                  </a:moveTo>
                  <a:cubicBezTo>
                    <a:pt x="496" y="0"/>
                    <a:pt x="292" y="106"/>
                    <a:pt x="176" y="288"/>
                  </a:cubicBezTo>
                  <a:cubicBezTo>
                    <a:pt x="1" y="564"/>
                    <a:pt x="101" y="940"/>
                    <a:pt x="377" y="1115"/>
                  </a:cubicBezTo>
                  <a:cubicBezTo>
                    <a:pt x="471" y="1166"/>
                    <a:pt x="576" y="1191"/>
                    <a:pt x="681" y="1191"/>
                  </a:cubicBezTo>
                  <a:cubicBezTo>
                    <a:pt x="885" y="1191"/>
                    <a:pt x="1088" y="1096"/>
                    <a:pt x="1204" y="914"/>
                  </a:cubicBezTo>
                  <a:cubicBezTo>
                    <a:pt x="1379" y="639"/>
                    <a:pt x="1279" y="263"/>
                    <a:pt x="1003" y="87"/>
                  </a:cubicBezTo>
                  <a:cubicBezTo>
                    <a:pt x="910" y="28"/>
                    <a:pt x="805" y="0"/>
                    <a:pt x="7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17"/>
            <p:cNvSpPr/>
            <p:nvPr/>
          </p:nvSpPr>
          <p:spPr>
            <a:xfrm rot="-5641824" flipH="1">
              <a:off x="654549" y="4228300"/>
              <a:ext cx="28830" cy="25766"/>
            </a:xfrm>
            <a:custGeom>
              <a:avLst/>
              <a:gdLst/>
              <a:ahLst/>
              <a:cxnLst/>
              <a:rect l="l" t="t" r="r" b="b"/>
              <a:pathLst>
                <a:path w="1054" h="942" extrusionOk="0">
                  <a:moveTo>
                    <a:pt x="547" y="1"/>
                  </a:moveTo>
                  <a:cubicBezTo>
                    <a:pt x="386" y="1"/>
                    <a:pt x="227" y="85"/>
                    <a:pt x="126" y="237"/>
                  </a:cubicBezTo>
                  <a:cubicBezTo>
                    <a:pt x="0" y="437"/>
                    <a:pt x="76" y="738"/>
                    <a:pt x="276" y="863"/>
                  </a:cubicBezTo>
                  <a:cubicBezTo>
                    <a:pt x="356" y="917"/>
                    <a:pt x="445" y="942"/>
                    <a:pt x="533" y="942"/>
                  </a:cubicBezTo>
                  <a:cubicBezTo>
                    <a:pt x="693" y="942"/>
                    <a:pt x="847" y="859"/>
                    <a:pt x="928" y="713"/>
                  </a:cubicBezTo>
                  <a:cubicBezTo>
                    <a:pt x="1053" y="487"/>
                    <a:pt x="1003" y="212"/>
                    <a:pt x="777" y="61"/>
                  </a:cubicBezTo>
                  <a:cubicBezTo>
                    <a:pt x="704" y="20"/>
                    <a:pt x="625" y="1"/>
                    <a:pt x="5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17"/>
            <p:cNvSpPr/>
            <p:nvPr/>
          </p:nvSpPr>
          <p:spPr>
            <a:xfrm rot="-5641824" flipH="1">
              <a:off x="605736" y="4302516"/>
              <a:ext cx="171419" cy="44585"/>
            </a:xfrm>
            <a:custGeom>
              <a:avLst/>
              <a:gdLst/>
              <a:ahLst/>
              <a:cxnLst/>
              <a:rect l="l" t="t" r="r" b="b"/>
              <a:pathLst>
                <a:path w="6267" h="1630" extrusionOk="0">
                  <a:moveTo>
                    <a:pt x="76" y="1"/>
                  </a:moveTo>
                  <a:lnTo>
                    <a:pt x="1" y="427"/>
                  </a:lnTo>
                  <a:lnTo>
                    <a:pt x="6191" y="1630"/>
                  </a:lnTo>
                  <a:lnTo>
                    <a:pt x="6266" y="1204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17"/>
            <p:cNvSpPr/>
            <p:nvPr/>
          </p:nvSpPr>
          <p:spPr>
            <a:xfrm rot="-5641824" flipH="1">
              <a:off x="556101" y="4298596"/>
              <a:ext cx="28802" cy="25493"/>
            </a:xfrm>
            <a:custGeom>
              <a:avLst/>
              <a:gdLst/>
              <a:ahLst/>
              <a:cxnLst/>
              <a:rect l="l" t="t" r="r" b="b"/>
              <a:pathLst>
                <a:path w="1053" h="932" extrusionOk="0">
                  <a:moveTo>
                    <a:pt x="524" y="1"/>
                  </a:moveTo>
                  <a:cubicBezTo>
                    <a:pt x="371" y="1"/>
                    <a:pt x="222" y="73"/>
                    <a:pt x="126" y="218"/>
                  </a:cubicBezTo>
                  <a:cubicBezTo>
                    <a:pt x="0" y="444"/>
                    <a:pt x="75" y="720"/>
                    <a:pt x="276" y="870"/>
                  </a:cubicBezTo>
                  <a:cubicBezTo>
                    <a:pt x="351" y="912"/>
                    <a:pt x="435" y="931"/>
                    <a:pt x="517" y="931"/>
                  </a:cubicBezTo>
                  <a:cubicBezTo>
                    <a:pt x="683" y="931"/>
                    <a:pt x="844" y="853"/>
                    <a:pt x="928" y="720"/>
                  </a:cubicBezTo>
                  <a:cubicBezTo>
                    <a:pt x="1053" y="494"/>
                    <a:pt x="1003" y="193"/>
                    <a:pt x="777" y="68"/>
                  </a:cubicBezTo>
                  <a:cubicBezTo>
                    <a:pt x="697" y="23"/>
                    <a:pt x="610" y="1"/>
                    <a:pt x="5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17"/>
            <p:cNvSpPr/>
            <p:nvPr/>
          </p:nvSpPr>
          <p:spPr>
            <a:xfrm rot="-5641824" flipH="1">
              <a:off x="584421" y="4287894"/>
              <a:ext cx="115866" cy="143301"/>
            </a:xfrm>
            <a:custGeom>
              <a:avLst/>
              <a:gdLst/>
              <a:ahLst/>
              <a:cxnLst/>
              <a:rect l="l" t="t" r="r" b="b"/>
              <a:pathLst>
                <a:path w="4236" h="5239" extrusionOk="0">
                  <a:moveTo>
                    <a:pt x="351" y="1"/>
                  </a:moveTo>
                  <a:lnTo>
                    <a:pt x="0" y="251"/>
                  </a:lnTo>
                  <a:lnTo>
                    <a:pt x="3910" y="5239"/>
                  </a:lnTo>
                  <a:lnTo>
                    <a:pt x="4236" y="4963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17"/>
            <p:cNvSpPr/>
            <p:nvPr/>
          </p:nvSpPr>
          <p:spPr>
            <a:xfrm rot="-5641824" flipH="1">
              <a:off x="687995" y="4211022"/>
              <a:ext cx="209111" cy="181020"/>
            </a:xfrm>
            <a:custGeom>
              <a:avLst/>
              <a:gdLst/>
              <a:ahLst/>
              <a:cxnLst/>
              <a:rect l="l" t="t" r="r" b="b"/>
              <a:pathLst>
                <a:path w="7645" h="6618" extrusionOk="0">
                  <a:moveTo>
                    <a:pt x="7369" y="1"/>
                  </a:moveTo>
                  <a:lnTo>
                    <a:pt x="1" y="6292"/>
                  </a:lnTo>
                  <a:lnTo>
                    <a:pt x="276" y="6618"/>
                  </a:lnTo>
                  <a:lnTo>
                    <a:pt x="7645" y="327"/>
                  </a:lnTo>
                  <a:lnTo>
                    <a:pt x="73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17"/>
            <p:cNvSpPr/>
            <p:nvPr/>
          </p:nvSpPr>
          <p:spPr>
            <a:xfrm rot="-5641824" flipH="1">
              <a:off x="853437" y="4178611"/>
              <a:ext cx="36352" cy="32659"/>
            </a:xfrm>
            <a:custGeom>
              <a:avLst/>
              <a:gdLst/>
              <a:ahLst/>
              <a:cxnLst/>
              <a:rect l="l" t="t" r="r" b="b"/>
              <a:pathLst>
                <a:path w="1329" h="1194" extrusionOk="0">
                  <a:moveTo>
                    <a:pt x="661" y="1"/>
                  </a:moveTo>
                  <a:cubicBezTo>
                    <a:pt x="524" y="1"/>
                    <a:pt x="387" y="47"/>
                    <a:pt x="276" y="147"/>
                  </a:cubicBezTo>
                  <a:cubicBezTo>
                    <a:pt x="25" y="348"/>
                    <a:pt x="0" y="723"/>
                    <a:pt x="226" y="974"/>
                  </a:cubicBezTo>
                  <a:cubicBezTo>
                    <a:pt x="339" y="1116"/>
                    <a:pt x="508" y="1193"/>
                    <a:pt x="680" y="1193"/>
                  </a:cubicBezTo>
                  <a:cubicBezTo>
                    <a:pt x="811" y="1193"/>
                    <a:pt x="944" y="1147"/>
                    <a:pt x="1053" y="1049"/>
                  </a:cubicBezTo>
                  <a:cubicBezTo>
                    <a:pt x="1303" y="824"/>
                    <a:pt x="1329" y="448"/>
                    <a:pt x="1128" y="197"/>
                  </a:cubicBezTo>
                  <a:cubicBezTo>
                    <a:pt x="1003" y="72"/>
                    <a:pt x="831" y="1"/>
                    <a:pt x="6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17"/>
            <p:cNvSpPr/>
            <p:nvPr/>
          </p:nvSpPr>
          <p:spPr>
            <a:xfrm rot="-5641824" flipH="1">
              <a:off x="844683" y="4301233"/>
              <a:ext cx="28119" cy="25629"/>
            </a:xfrm>
            <a:custGeom>
              <a:avLst/>
              <a:gdLst/>
              <a:ahLst/>
              <a:cxnLst/>
              <a:rect l="l" t="t" r="r" b="b"/>
              <a:pathLst>
                <a:path w="1028" h="937" extrusionOk="0">
                  <a:moveTo>
                    <a:pt x="512" y="0"/>
                  </a:moveTo>
                  <a:cubicBezTo>
                    <a:pt x="402" y="0"/>
                    <a:pt x="291" y="38"/>
                    <a:pt x="201" y="117"/>
                  </a:cubicBezTo>
                  <a:cubicBezTo>
                    <a:pt x="25" y="268"/>
                    <a:pt x="0" y="568"/>
                    <a:pt x="151" y="769"/>
                  </a:cubicBezTo>
                  <a:cubicBezTo>
                    <a:pt x="247" y="879"/>
                    <a:pt x="382" y="936"/>
                    <a:pt x="516" y="936"/>
                  </a:cubicBezTo>
                  <a:cubicBezTo>
                    <a:pt x="627" y="936"/>
                    <a:pt x="737" y="898"/>
                    <a:pt x="827" y="819"/>
                  </a:cubicBezTo>
                  <a:cubicBezTo>
                    <a:pt x="1003" y="644"/>
                    <a:pt x="1028" y="368"/>
                    <a:pt x="878" y="167"/>
                  </a:cubicBezTo>
                  <a:cubicBezTo>
                    <a:pt x="781" y="57"/>
                    <a:pt x="647" y="0"/>
                    <a:pt x="5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17"/>
            <p:cNvSpPr/>
            <p:nvPr/>
          </p:nvSpPr>
          <p:spPr>
            <a:xfrm rot="-5641824" flipH="1">
              <a:off x="739146" y="4282592"/>
              <a:ext cx="93929" cy="157004"/>
            </a:xfrm>
            <a:custGeom>
              <a:avLst/>
              <a:gdLst/>
              <a:ahLst/>
              <a:cxnLst/>
              <a:rect l="l" t="t" r="r" b="b"/>
              <a:pathLst>
                <a:path w="3434" h="5740" extrusionOk="0">
                  <a:moveTo>
                    <a:pt x="3058" y="0"/>
                  </a:moveTo>
                  <a:lnTo>
                    <a:pt x="0" y="5539"/>
                  </a:lnTo>
                  <a:lnTo>
                    <a:pt x="376" y="5739"/>
                  </a:lnTo>
                  <a:lnTo>
                    <a:pt x="3434" y="201"/>
                  </a:lnTo>
                  <a:lnTo>
                    <a:pt x="305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17"/>
            <p:cNvSpPr/>
            <p:nvPr/>
          </p:nvSpPr>
          <p:spPr>
            <a:xfrm rot="-5641824" flipH="1">
              <a:off x="747169" y="4229396"/>
              <a:ext cx="28802" cy="25629"/>
            </a:xfrm>
            <a:custGeom>
              <a:avLst/>
              <a:gdLst/>
              <a:ahLst/>
              <a:cxnLst/>
              <a:rect l="l" t="t" r="r" b="b"/>
              <a:pathLst>
                <a:path w="1053" h="937" extrusionOk="0">
                  <a:moveTo>
                    <a:pt x="526" y="1"/>
                  </a:moveTo>
                  <a:cubicBezTo>
                    <a:pt x="421" y="1"/>
                    <a:pt x="316" y="39"/>
                    <a:pt x="226" y="118"/>
                  </a:cubicBezTo>
                  <a:cubicBezTo>
                    <a:pt x="25" y="268"/>
                    <a:pt x="0" y="569"/>
                    <a:pt x="176" y="770"/>
                  </a:cubicBezTo>
                  <a:cubicBezTo>
                    <a:pt x="258" y="880"/>
                    <a:pt x="386" y="937"/>
                    <a:pt x="518" y="937"/>
                  </a:cubicBezTo>
                  <a:cubicBezTo>
                    <a:pt x="626" y="937"/>
                    <a:pt x="737" y="899"/>
                    <a:pt x="827" y="820"/>
                  </a:cubicBezTo>
                  <a:cubicBezTo>
                    <a:pt x="1028" y="644"/>
                    <a:pt x="1053" y="369"/>
                    <a:pt x="877" y="168"/>
                  </a:cubicBezTo>
                  <a:cubicBezTo>
                    <a:pt x="781" y="58"/>
                    <a:pt x="654" y="1"/>
                    <a:pt x="5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17"/>
            <p:cNvSpPr/>
            <p:nvPr/>
          </p:nvSpPr>
          <p:spPr>
            <a:xfrm rot="-5641824" flipH="1">
              <a:off x="654235" y="4290018"/>
              <a:ext cx="166605" cy="70652"/>
            </a:xfrm>
            <a:custGeom>
              <a:avLst/>
              <a:gdLst/>
              <a:ahLst/>
              <a:cxnLst/>
              <a:rect l="l" t="t" r="r" b="b"/>
              <a:pathLst>
                <a:path w="6091" h="2583" extrusionOk="0">
                  <a:moveTo>
                    <a:pt x="5940" y="1"/>
                  </a:moveTo>
                  <a:lnTo>
                    <a:pt x="0" y="2181"/>
                  </a:lnTo>
                  <a:lnTo>
                    <a:pt x="151" y="2582"/>
                  </a:lnTo>
                  <a:lnTo>
                    <a:pt x="6091" y="402"/>
                  </a:lnTo>
                  <a:lnTo>
                    <a:pt x="5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17"/>
            <p:cNvSpPr/>
            <p:nvPr/>
          </p:nvSpPr>
          <p:spPr>
            <a:xfrm rot="-5641824" flipH="1">
              <a:off x="783239" y="4325688"/>
              <a:ext cx="112474" cy="249538"/>
            </a:xfrm>
            <a:custGeom>
              <a:avLst/>
              <a:gdLst/>
              <a:ahLst/>
              <a:cxnLst/>
              <a:rect l="l" t="t" r="r" b="b"/>
              <a:pathLst>
                <a:path w="4112" h="9123" extrusionOk="0">
                  <a:moveTo>
                    <a:pt x="402" y="0"/>
                  </a:moveTo>
                  <a:lnTo>
                    <a:pt x="1" y="176"/>
                  </a:lnTo>
                  <a:lnTo>
                    <a:pt x="3710" y="9123"/>
                  </a:lnTo>
                  <a:lnTo>
                    <a:pt x="4111" y="8948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17"/>
            <p:cNvSpPr/>
            <p:nvPr/>
          </p:nvSpPr>
          <p:spPr>
            <a:xfrm rot="-5641824" flipH="1">
              <a:off x="946934" y="4476127"/>
              <a:ext cx="37063" cy="32604"/>
            </a:xfrm>
            <a:custGeom>
              <a:avLst/>
              <a:gdLst/>
              <a:ahLst/>
              <a:cxnLst/>
              <a:rect l="l" t="t" r="r" b="b"/>
              <a:pathLst>
                <a:path w="1355" h="1192" extrusionOk="0">
                  <a:moveTo>
                    <a:pt x="674" y="0"/>
                  </a:moveTo>
                  <a:cubicBezTo>
                    <a:pt x="600" y="0"/>
                    <a:pt x="524" y="14"/>
                    <a:pt x="452" y="44"/>
                  </a:cubicBezTo>
                  <a:cubicBezTo>
                    <a:pt x="151" y="170"/>
                    <a:pt x="1" y="521"/>
                    <a:pt x="126" y="821"/>
                  </a:cubicBezTo>
                  <a:cubicBezTo>
                    <a:pt x="221" y="1050"/>
                    <a:pt x="447" y="1192"/>
                    <a:pt x="681" y="1192"/>
                  </a:cubicBezTo>
                  <a:cubicBezTo>
                    <a:pt x="756" y="1192"/>
                    <a:pt x="831" y="1177"/>
                    <a:pt x="903" y="1147"/>
                  </a:cubicBezTo>
                  <a:cubicBezTo>
                    <a:pt x="1204" y="1022"/>
                    <a:pt x="1354" y="671"/>
                    <a:pt x="1229" y="370"/>
                  </a:cubicBezTo>
                  <a:cubicBezTo>
                    <a:pt x="1134" y="142"/>
                    <a:pt x="909" y="0"/>
                    <a:pt x="6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17"/>
            <p:cNvSpPr/>
            <p:nvPr/>
          </p:nvSpPr>
          <p:spPr>
            <a:xfrm rot="-5641824" flipH="1">
              <a:off x="833691" y="4504380"/>
              <a:ext cx="28830" cy="25629"/>
            </a:xfrm>
            <a:custGeom>
              <a:avLst/>
              <a:gdLst/>
              <a:ahLst/>
              <a:cxnLst/>
              <a:rect l="l" t="t" r="r" b="b"/>
              <a:pathLst>
                <a:path w="1054" h="937" extrusionOk="0">
                  <a:moveTo>
                    <a:pt x="504" y="0"/>
                  </a:moveTo>
                  <a:cubicBezTo>
                    <a:pt x="452" y="0"/>
                    <a:pt x="401" y="8"/>
                    <a:pt x="352" y="25"/>
                  </a:cubicBezTo>
                  <a:cubicBezTo>
                    <a:pt x="101" y="125"/>
                    <a:pt x="1" y="401"/>
                    <a:pt x="101" y="651"/>
                  </a:cubicBezTo>
                  <a:cubicBezTo>
                    <a:pt x="158" y="823"/>
                    <a:pt x="332" y="937"/>
                    <a:pt x="522" y="937"/>
                  </a:cubicBezTo>
                  <a:cubicBezTo>
                    <a:pt x="582" y="937"/>
                    <a:pt x="643" y="926"/>
                    <a:pt x="703" y="902"/>
                  </a:cubicBezTo>
                  <a:cubicBezTo>
                    <a:pt x="928" y="802"/>
                    <a:pt x="1053" y="526"/>
                    <a:pt x="953" y="301"/>
                  </a:cubicBezTo>
                  <a:cubicBezTo>
                    <a:pt x="875" y="104"/>
                    <a:pt x="689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17"/>
            <p:cNvSpPr/>
            <p:nvPr/>
          </p:nvSpPr>
          <p:spPr>
            <a:xfrm rot="-5641824" flipH="1">
              <a:off x="717445" y="4394935"/>
              <a:ext cx="126862" cy="135095"/>
            </a:xfrm>
            <a:custGeom>
              <a:avLst/>
              <a:gdLst/>
              <a:ahLst/>
              <a:cxnLst/>
              <a:rect l="l" t="t" r="r" b="b"/>
              <a:pathLst>
                <a:path w="4638" h="4939" extrusionOk="0">
                  <a:moveTo>
                    <a:pt x="327" y="1"/>
                  </a:moveTo>
                  <a:lnTo>
                    <a:pt x="1" y="302"/>
                  </a:lnTo>
                  <a:lnTo>
                    <a:pt x="4312" y="4938"/>
                  </a:lnTo>
                  <a:lnTo>
                    <a:pt x="4638" y="4638"/>
                  </a:lnTo>
                  <a:lnTo>
                    <a:pt x="3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17"/>
            <p:cNvSpPr/>
            <p:nvPr/>
          </p:nvSpPr>
          <p:spPr>
            <a:xfrm rot="-5641824" flipH="1">
              <a:off x="871908" y="4389820"/>
              <a:ext cx="28830" cy="25329"/>
            </a:xfrm>
            <a:custGeom>
              <a:avLst/>
              <a:gdLst/>
              <a:ahLst/>
              <a:cxnLst/>
              <a:rect l="l" t="t" r="r" b="b"/>
              <a:pathLst>
                <a:path w="1054" h="926" extrusionOk="0">
                  <a:moveTo>
                    <a:pt x="518" y="0"/>
                  </a:moveTo>
                  <a:cubicBezTo>
                    <a:pt x="462" y="0"/>
                    <a:pt x="405" y="11"/>
                    <a:pt x="352" y="35"/>
                  </a:cubicBezTo>
                  <a:cubicBezTo>
                    <a:pt x="101" y="135"/>
                    <a:pt x="1" y="411"/>
                    <a:pt x="101" y="637"/>
                  </a:cubicBezTo>
                  <a:cubicBezTo>
                    <a:pt x="175" y="822"/>
                    <a:pt x="346" y="926"/>
                    <a:pt x="521" y="926"/>
                  </a:cubicBezTo>
                  <a:cubicBezTo>
                    <a:pt x="582" y="926"/>
                    <a:pt x="644" y="913"/>
                    <a:pt x="702" y="887"/>
                  </a:cubicBezTo>
                  <a:cubicBezTo>
                    <a:pt x="928" y="812"/>
                    <a:pt x="1053" y="536"/>
                    <a:pt x="953" y="286"/>
                  </a:cubicBezTo>
                  <a:cubicBezTo>
                    <a:pt x="877" y="114"/>
                    <a:pt x="698" y="0"/>
                    <a:pt x="5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17"/>
            <p:cNvSpPr/>
            <p:nvPr/>
          </p:nvSpPr>
          <p:spPr>
            <a:xfrm rot="-5641824" flipH="1">
              <a:off x="791279" y="4318379"/>
              <a:ext cx="17861" cy="173470"/>
            </a:xfrm>
            <a:custGeom>
              <a:avLst/>
              <a:gdLst/>
              <a:ahLst/>
              <a:cxnLst/>
              <a:rect l="l" t="t" r="r" b="b"/>
              <a:pathLst>
                <a:path w="653" h="6342" extrusionOk="0">
                  <a:moveTo>
                    <a:pt x="427" y="0"/>
                  </a:moveTo>
                  <a:lnTo>
                    <a:pt x="1" y="25"/>
                  </a:lnTo>
                  <a:lnTo>
                    <a:pt x="226" y="6341"/>
                  </a:lnTo>
                  <a:lnTo>
                    <a:pt x="652" y="6316"/>
                  </a:lnTo>
                  <a:lnTo>
                    <a:pt x="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17"/>
            <p:cNvSpPr/>
            <p:nvPr/>
          </p:nvSpPr>
          <p:spPr>
            <a:xfrm rot="-5641824" flipH="1">
              <a:off x="579852" y="4524376"/>
              <a:ext cx="265321" cy="32933"/>
            </a:xfrm>
            <a:custGeom>
              <a:avLst/>
              <a:gdLst/>
              <a:ahLst/>
              <a:cxnLst/>
              <a:rect l="l" t="t" r="r" b="b"/>
              <a:pathLst>
                <a:path w="9700" h="1204" extrusionOk="0">
                  <a:moveTo>
                    <a:pt x="9675" y="1"/>
                  </a:moveTo>
                  <a:lnTo>
                    <a:pt x="0" y="778"/>
                  </a:lnTo>
                  <a:lnTo>
                    <a:pt x="25" y="1204"/>
                  </a:lnTo>
                  <a:lnTo>
                    <a:pt x="9700" y="427"/>
                  </a:lnTo>
                  <a:lnTo>
                    <a:pt x="96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17"/>
            <p:cNvSpPr/>
            <p:nvPr/>
          </p:nvSpPr>
          <p:spPr>
            <a:xfrm rot="-5641824" flipH="1">
              <a:off x="694422" y="4657422"/>
              <a:ext cx="33616" cy="32331"/>
            </a:xfrm>
            <a:custGeom>
              <a:avLst/>
              <a:gdLst/>
              <a:ahLst/>
              <a:cxnLst/>
              <a:rect l="l" t="t" r="r" b="b"/>
              <a:pathLst>
                <a:path w="1229" h="1182" extrusionOk="0">
                  <a:moveTo>
                    <a:pt x="621" y="0"/>
                  </a:moveTo>
                  <a:cubicBezTo>
                    <a:pt x="607" y="0"/>
                    <a:pt x="592" y="1"/>
                    <a:pt x="576" y="2"/>
                  </a:cubicBezTo>
                  <a:cubicBezTo>
                    <a:pt x="251" y="27"/>
                    <a:pt x="0" y="303"/>
                    <a:pt x="25" y="629"/>
                  </a:cubicBezTo>
                  <a:cubicBezTo>
                    <a:pt x="49" y="962"/>
                    <a:pt x="299" y="1182"/>
                    <a:pt x="603" y="1182"/>
                  </a:cubicBezTo>
                  <a:cubicBezTo>
                    <a:pt x="619" y="1182"/>
                    <a:pt x="635" y="1181"/>
                    <a:pt x="652" y="1180"/>
                  </a:cubicBezTo>
                  <a:cubicBezTo>
                    <a:pt x="977" y="1155"/>
                    <a:pt x="1228" y="879"/>
                    <a:pt x="1203" y="553"/>
                  </a:cubicBezTo>
                  <a:cubicBezTo>
                    <a:pt x="1179" y="243"/>
                    <a:pt x="927" y="0"/>
                    <a:pt x="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17"/>
            <p:cNvSpPr/>
            <p:nvPr/>
          </p:nvSpPr>
          <p:spPr>
            <a:xfrm rot="-5641824" flipH="1">
              <a:off x="638307" y="4557121"/>
              <a:ext cx="26751" cy="25493"/>
            </a:xfrm>
            <a:custGeom>
              <a:avLst/>
              <a:gdLst/>
              <a:ahLst/>
              <a:cxnLst/>
              <a:rect l="l" t="t" r="r" b="b"/>
              <a:pathLst>
                <a:path w="978" h="932" extrusionOk="0">
                  <a:moveTo>
                    <a:pt x="494" y="0"/>
                  </a:moveTo>
                  <a:cubicBezTo>
                    <a:pt x="480" y="0"/>
                    <a:pt x="466" y="1"/>
                    <a:pt x="452" y="2"/>
                  </a:cubicBezTo>
                  <a:cubicBezTo>
                    <a:pt x="176" y="28"/>
                    <a:pt x="1" y="253"/>
                    <a:pt x="26" y="504"/>
                  </a:cubicBezTo>
                  <a:cubicBezTo>
                    <a:pt x="26" y="740"/>
                    <a:pt x="226" y="932"/>
                    <a:pt x="480" y="932"/>
                  </a:cubicBezTo>
                  <a:cubicBezTo>
                    <a:pt x="496" y="932"/>
                    <a:pt x="511" y="931"/>
                    <a:pt x="527" y="930"/>
                  </a:cubicBezTo>
                  <a:cubicBezTo>
                    <a:pt x="777" y="905"/>
                    <a:pt x="978" y="679"/>
                    <a:pt x="953" y="429"/>
                  </a:cubicBezTo>
                  <a:cubicBezTo>
                    <a:pt x="929" y="192"/>
                    <a:pt x="727" y="0"/>
                    <a:pt x="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17"/>
            <p:cNvSpPr/>
            <p:nvPr/>
          </p:nvSpPr>
          <p:spPr>
            <a:xfrm rot="-5641824" flipH="1">
              <a:off x="601857" y="4447168"/>
              <a:ext cx="161791" cy="83644"/>
            </a:xfrm>
            <a:custGeom>
              <a:avLst/>
              <a:gdLst/>
              <a:ahLst/>
              <a:cxnLst/>
              <a:rect l="l" t="t" r="r" b="b"/>
              <a:pathLst>
                <a:path w="5915" h="3058" extrusionOk="0">
                  <a:moveTo>
                    <a:pt x="5740" y="0"/>
                  </a:moveTo>
                  <a:lnTo>
                    <a:pt x="0" y="2682"/>
                  </a:lnTo>
                  <a:lnTo>
                    <a:pt x="176" y="3058"/>
                  </a:lnTo>
                  <a:lnTo>
                    <a:pt x="5915" y="376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17"/>
            <p:cNvSpPr/>
            <p:nvPr/>
          </p:nvSpPr>
          <p:spPr>
            <a:xfrm rot="-5641824" flipH="1">
              <a:off x="759340" y="4558215"/>
              <a:ext cx="26751" cy="25493"/>
            </a:xfrm>
            <a:custGeom>
              <a:avLst/>
              <a:gdLst/>
              <a:ahLst/>
              <a:cxnLst/>
              <a:rect l="l" t="t" r="r" b="b"/>
              <a:pathLst>
                <a:path w="978" h="932" extrusionOk="0">
                  <a:moveTo>
                    <a:pt x="494" y="0"/>
                  </a:moveTo>
                  <a:cubicBezTo>
                    <a:pt x="480" y="0"/>
                    <a:pt x="466" y="1"/>
                    <a:pt x="452" y="3"/>
                  </a:cubicBezTo>
                  <a:cubicBezTo>
                    <a:pt x="176" y="28"/>
                    <a:pt x="0" y="253"/>
                    <a:pt x="25" y="504"/>
                  </a:cubicBezTo>
                  <a:cubicBezTo>
                    <a:pt x="25" y="740"/>
                    <a:pt x="226" y="932"/>
                    <a:pt x="480" y="932"/>
                  </a:cubicBezTo>
                  <a:cubicBezTo>
                    <a:pt x="496" y="932"/>
                    <a:pt x="511" y="931"/>
                    <a:pt x="527" y="930"/>
                  </a:cubicBezTo>
                  <a:cubicBezTo>
                    <a:pt x="777" y="905"/>
                    <a:pt x="978" y="679"/>
                    <a:pt x="953" y="429"/>
                  </a:cubicBezTo>
                  <a:cubicBezTo>
                    <a:pt x="929" y="192"/>
                    <a:pt x="727" y="0"/>
                    <a:pt x="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17"/>
            <p:cNvSpPr/>
            <p:nvPr/>
          </p:nvSpPr>
          <p:spPr>
            <a:xfrm rot="-5641824" flipH="1">
              <a:off x="658257" y="4460037"/>
              <a:ext cx="170024" cy="59000"/>
            </a:xfrm>
            <a:custGeom>
              <a:avLst/>
              <a:gdLst/>
              <a:ahLst/>
              <a:cxnLst/>
              <a:rect l="l" t="t" r="r" b="b"/>
              <a:pathLst>
                <a:path w="6216" h="2157" extrusionOk="0">
                  <a:moveTo>
                    <a:pt x="126" y="1"/>
                  </a:moveTo>
                  <a:lnTo>
                    <a:pt x="0" y="427"/>
                  </a:lnTo>
                  <a:lnTo>
                    <a:pt x="6090" y="2156"/>
                  </a:lnTo>
                  <a:lnTo>
                    <a:pt x="6216" y="1730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17"/>
            <p:cNvSpPr/>
            <p:nvPr/>
          </p:nvSpPr>
          <p:spPr>
            <a:xfrm rot="-5641824" flipH="1">
              <a:off x="1639176" y="4468571"/>
              <a:ext cx="285206" cy="307881"/>
            </a:xfrm>
            <a:custGeom>
              <a:avLst/>
              <a:gdLst/>
              <a:ahLst/>
              <a:cxnLst/>
              <a:rect l="l" t="t" r="r" b="b"/>
              <a:pathLst>
                <a:path w="10427" h="11256" extrusionOk="0">
                  <a:moveTo>
                    <a:pt x="6201" y="1"/>
                  </a:moveTo>
                  <a:cubicBezTo>
                    <a:pt x="6041" y="1"/>
                    <a:pt x="5878" y="10"/>
                    <a:pt x="5715" y="28"/>
                  </a:cubicBezTo>
                  <a:cubicBezTo>
                    <a:pt x="5389" y="78"/>
                    <a:pt x="5139" y="303"/>
                    <a:pt x="5063" y="604"/>
                  </a:cubicBezTo>
                  <a:cubicBezTo>
                    <a:pt x="4973" y="982"/>
                    <a:pt x="4645" y="1196"/>
                    <a:pt x="4316" y="1196"/>
                  </a:cubicBezTo>
                  <a:cubicBezTo>
                    <a:pt x="4100" y="1196"/>
                    <a:pt x="3884" y="1104"/>
                    <a:pt x="3735" y="905"/>
                  </a:cubicBezTo>
                  <a:cubicBezTo>
                    <a:pt x="3586" y="719"/>
                    <a:pt x="3369" y="616"/>
                    <a:pt x="3144" y="616"/>
                  </a:cubicBezTo>
                  <a:cubicBezTo>
                    <a:pt x="3065" y="616"/>
                    <a:pt x="2986" y="628"/>
                    <a:pt x="2908" y="654"/>
                  </a:cubicBezTo>
                  <a:cubicBezTo>
                    <a:pt x="1028" y="1231"/>
                    <a:pt x="1" y="2734"/>
                    <a:pt x="552" y="5216"/>
                  </a:cubicBezTo>
                  <a:cubicBezTo>
                    <a:pt x="1229" y="8248"/>
                    <a:pt x="6718" y="11256"/>
                    <a:pt x="6718" y="11256"/>
                  </a:cubicBezTo>
                  <a:cubicBezTo>
                    <a:pt x="6718" y="11256"/>
                    <a:pt x="10427" y="6218"/>
                    <a:pt x="9750" y="3185"/>
                  </a:cubicBezTo>
                  <a:cubicBezTo>
                    <a:pt x="9271" y="949"/>
                    <a:pt x="7835" y="1"/>
                    <a:pt x="6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17"/>
            <p:cNvSpPr/>
            <p:nvPr/>
          </p:nvSpPr>
          <p:spPr>
            <a:xfrm rot="-5641824" flipH="1">
              <a:off x="1753765" y="4371395"/>
              <a:ext cx="308510" cy="257662"/>
            </a:xfrm>
            <a:custGeom>
              <a:avLst/>
              <a:gdLst/>
              <a:ahLst/>
              <a:cxnLst/>
              <a:rect l="l" t="t" r="r" b="b"/>
              <a:pathLst>
                <a:path w="11279" h="9420" extrusionOk="0">
                  <a:moveTo>
                    <a:pt x="3942" y="0"/>
                  </a:moveTo>
                  <a:cubicBezTo>
                    <a:pt x="1834" y="0"/>
                    <a:pt x="646" y="1234"/>
                    <a:pt x="301" y="2888"/>
                  </a:cubicBezTo>
                  <a:cubicBezTo>
                    <a:pt x="226" y="3214"/>
                    <a:pt x="376" y="3540"/>
                    <a:pt x="652" y="3690"/>
                  </a:cubicBezTo>
                  <a:cubicBezTo>
                    <a:pt x="1178" y="4016"/>
                    <a:pt x="1103" y="4818"/>
                    <a:pt x="502" y="5044"/>
                  </a:cubicBezTo>
                  <a:cubicBezTo>
                    <a:pt x="226" y="5144"/>
                    <a:pt x="25" y="5420"/>
                    <a:pt x="25" y="5745"/>
                  </a:cubicBezTo>
                  <a:cubicBezTo>
                    <a:pt x="0" y="7725"/>
                    <a:pt x="1103" y="9154"/>
                    <a:pt x="3634" y="9405"/>
                  </a:cubicBezTo>
                  <a:cubicBezTo>
                    <a:pt x="3739" y="9415"/>
                    <a:pt x="3845" y="9420"/>
                    <a:pt x="3953" y="9420"/>
                  </a:cubicBezTo>
                  <a:cubicBezTo>
                    <a:pt x="7021" y="9420"/>
                    <a:pt x="11279" y="5420"/>
                    <a:pt x="11279" y="5420"/>
                  </a:cubicBezTo>
                  <a:cubicBezTo>
                    <a:pt x="11279" y="5420"/>
                    <a:pt x="7644" y="332"/>
                    <a:pt x="4537" y="31"/>
                  </a:cubicBezTo>
                  <a:cubicBezTo>
                    <a:pt x="4331" y="10"/>
                    <a:pt x="4133" y="0"/>
                    <a:pt x="39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17"/>
            <p:cNvSpPr/>
            <p:nvPr/>
          </p:nvSpPr>
          <p:spPr>
            <a:xfrm rot="-5641824" flipH="1">
              <a:off x="1934307" y="4415631"/>
              <a:ext cx="298253" cy="301836"/>
            </a:xfrm>
            <a:custGeom>
              <a:avLst/>
              <a:gdLst/>
              <a:ahLst/>
              <a:cxnLst/>
              <a:rect l="l" t="t" r="r" b="b"/>
              <a:pathLst>
                <a:path w="10904" h="11035" extrusionOk="0">
                  <a:moveTo>
                    <a:pt x="8222" y="1"/>
                  </a:moveTo>
                  <a:cubicBezTo>
                    <a:pt x="8222" y="1"/>
                    <a:pt x="2257" y="1880"/>
                    <a:pt x="1003" y="4738"/>
                  </a:cubicBezTo>
                  <a:cubicBezTo>
                    <a:pt x="1" y="7018"/>
                    <a:pt x="828" y="8723"/>
                    <a:pt x="2432" y="9650"/>
                  </a:cubicBezTo>
                  <a:cubicBezTo>
                    <a:pt x="2550" y="9714"/>
                    <a:pt x="2682" y="9747"/>
                    <a:pt x="2814" y="9747"/>
                  </a:cubicBezTo>
                  <a:cubicBezTo>
                    <a:pt x="2990" y="9747"/>
                    <a:pt x="3166" y="9689"/>
                    <a:pt x="3309" y="9575"/>
                  </a:cubicBezTo>
                  <a:cubicBezTo>
                    <a:pt x="3458" y="9441"/>
                    <a:pt x="3632" y="9382"/>
                    <a:pt x="3800" y="9382"/>
                  </a:cubicBezTo>
                  <a:cubicBezTo>
                    <a:pt x="4171" y="9382"/>
                    <a:pt x="4520" y="9670"/>
                    <a:pt x="4537" y="10101"/>
                  </a:cubicBezTo>
                  <a:cubicBezTo>
                    <a:pt x="4562" y="10427"/>
                    <a:pt x="4763" y="10702"/>
                    <a:pt x="5039" y="10803"/>
                  </a:cubicBezTo>
                  <a:cubicBezTo>
                    <a:pt x="5502" y="10955"/>
                    <a:pt x="5953" y="11035"/>
                    <a:pt x="6385" y="11035"/>
                  </a:cubicBezTo>
                  <a:cubicBezTo>
                    <a:pt x="7730" y="11035"/>
                    <a:pt x="8891" y="10261"/>
                    <a:pt x="9650" y="8497"/>
                  </a:cubicBezTo>
                  <a:cubicBezTo>
                    <a:pt x="10903" y="5640"/>
                    <a:pt x="8222" y="1"/>
                    <a:pt x="8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17"/>
            <p:cNvSpPr/>
            <p:nvPr/>
          </p:nvSpPr>
          <p:spPr>
            <a:xfrm rot="-5641824" flipH="1">
              <a:off x="1930956" y="4653874"/>
              <a:ext cx="288625" cy="263597"/>
            </a:xfrm>
            <a:custGeom>
              <a:avLst/>
              <a:gdLst/>
              <a:ahLst/>
              <a:cxnLst/>
              <a:rect l="l" t="t" r="r" b="b"/>
              <a:pathLst>
                <a:path w="10552" h="9637" extrusionOk="0">
                  <a:moveTo>
                    <a:pt x="2846" y="0"/>
                  </a:moveTo>
                  <a:cubicBezTo>
                    <a:pt x="1290" y="0"/>
                    <a:pt x="76" y="163"/>
                    <a:pt x="76" y="163"/>
                  </a:cubicBezTo>
                  <a:cubicBezTo>
                    <a:pt x="76" y="163"/>
                    <a:pt x="0" y="6403"/>
                    <a:pt x="2356" y="8458"/>
                  </a:cubicBezTo>
                  <a:cubicBezTo>
                    <a:pt x="3268" y="9284"/>
                    <a:pt x="4185" y="9637"/>
                    <a:pt x="5043" y="9637"/>
                  </a:cubicBezTo>
                  <a:cubicBezTo>
                    <a:pt x="5931" y="9637"/>
                    <a:pt x="6756" y="9258"/>
                    <a:pt x="7444" y="8634"/>
                  </a:cubicBezTo>
                  <a:cubicBezTo>
                    <a:pt x="7695" y="8433"/>
                    <a:pt x="7770" y="8083"/>
                    <a:pt x="7645" y="7782"/>
                  </a:cubicBezTo>
                  <a:cubicBezTo>
                    <a:pt x="7443" y="7266"/>
                    <a:pt x="7842" y="6731"/>
                    <a:pt x="8359" y="6731"/>
                  </a:cubicBezTo>
                  <a:cubicBezTo>
                    <a:pt x="8420" y="6731"/>
                    <a:pt x="8483" y="6738"/>
                    <a:pt x="8547" y="6754"/>
                  </a:cubicBezTo>
                  <a:lnTo>
                    <a:pt x="8547" y="6779"/>
                  </a:lnTo>
                  <a:cubicBezTo>
                    <a:pt x="8612" y="6796"/>
                    <a:pt x="8679" y="6804"/>
                    <a:pt x="8745" y="6804"/>
                  </a:cubicBezTo>
                  <a:cubicBezTo>
                    <a:pt x="8983" y="6804"/>
                    <a:pt x="9217" y="6700"/>
                    <a:pt x="9374" y="6504"/>
                  </a:cubicBezTo>
                  <a:cubicBezTo>
                    <a:pt x="10552" y="4900"/>
                    <a:pt x="10502" y="3095"/>
                    <a:pt x="8597" y="1416"/>
                  </a:cubicBezTo>
                  <a:cubicBezTo>
                    <a:pt x="7299" y="257"/>
                    <a:pt x="4802" y="0"/>
                    <a:pt x="28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17"/>
            <p:cNvSpPr/>
            <p:nvPr/>
          </p:nvSpPr>
          <p:spPr>
            <a:xfrm rot="-5641824" flipH="1">
              <a:off x="1695425" y="4681810"/>
              <a:ext cx="303724" cy="259112"/>
            </a:xfrm>
            <a:custGeom>
              <a:avLst/>
              <a:gdLst/>
              <a:ahLst/>
              <a:cxnLst/>
              <a:rect l="l" t="t" r="r" b="b"/>
              <a:pathLst>
                <a:path w="11104" h="9473" extrusionOk="0">
                  <a:moveTo>
                    <a:pt x="6140" y="1"/>
                  </a:moveTo>
                  <a:cubicBezTo>
                    <a:pt x="5443" y="1"/>
                    <a:pt x="4672" y="226"/>
                    <a:pt x="3835" y="716"/>
                  </a:cubicBezTo>
                  <a:cubicBezTo>
                    <a:pt x="1128" y="2295"/>
                    <a:pt x="1" y="8461"/>
                    <a:pt x="1" y="8461"/>
                  </a:cubicBezTo>
                  <a:cubicBezTo>
                    <a:pt x="1" y="8461"/>
                    <a:pt x="3024" y="9473"/>
                    <a:pt x="5727" y="9473"/>
                  </a:cubicBezTo>
                  <a:cubicBezTo>
                    <a:pt x="6805" y="9473"/>
                    <a:pt x="7833" y="9312"/>
                    <a:pt x="8597" y="8862"/>
                  </a:cubicBezTo>
                  <a:cubicBezTo>
                    <a:pt x="10753" y="7583"/>
                    <a:pt x="11103" y="5729"/>
                    <a:pt x="10352" y="4050"/>
                  </a:cubicBezTo>
                  <a:cubicBezTo>
                    <a:pt x="10234" y="3768"/>
                    <a:pt x="9963" y="3596"/>
                    <a:pt x="9661" y="3596"/>
                  </a:cubicBezTo>
                  <a:cubicBezTo>
                    <a:pt x="9641" y="3596"/>
                    <a:pt x="9620" y="3597"/>
                    <a:pt x="9600" y="3598"/>
                  </a:cubicBezTo>
                  <a:cubicBezTo>
                    <a:pt x="9578" y="3600"/>
                    <a:pt x="9557" y="3601"/>
                    <a:pt x="9536" y="3601"/>
                  </a:cubicBezTo>
                  <a:cubicBezTo>
                    <a:pt x="8945" y="3601"/>
                    <a:pt x="8559" y="2929"/>
                    <a:pt x="8898" y="2421"/>
                  </a:cubicBezTo>
                  <a:cubicBezTo>
                    <a:pt x="9073" y="2170"/>
                    <a:pt x="9073" y="1819"/>
                    <a:pt x="8898" y="1568"/>
                  </a:cubicBezTo>
                  <a:cubicBezTo>
                    <a:pt x="8188" y="580"/>
                    <a:pt x="7258" y="1"/>
                    <a:pt x="6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17"/>
            <p:cNvSpPr/>
            <p:nvPr/>
          </p:nvSpPr>
          <p:spPr>
            <a:xfrm rot="-5641824" flipH="1">
              <a:off x="1871048" y="4582639"/>
              <a:ext cx="128913" cy="130964"/>
            </a:xfrm>
            <a:custGeom>
              <a:avLst/>
              <a:gdLst/>
              <a:ahLst/>
              <a:cxnLst/>
              <a:rect l="l" t="t" r="r" b="b"/>
              <a:pathLst>
                <a:path w="4713" h="4788" extrusionOk="0">
                  <a:moveTo>
                    <a:pt x="1980" y="0"/>
                  </a:moveTo>
                  <a:lnTo>
                    <a:pt x="1855" y="1128"/>
                  </a:lnTo>
                  <a:cubicBezTo>
                    <a:pt x="1830" y="1554"/>
                    <a:pt x="1529" y="1880"/>
                    <a:pt x="1103" y="1980"/>
                  </a:cubicBezTo>
                  <a:lnTo>
                    <a:pt x="0" y="2231"/>
                  </a:lnTo>
                  <a:lnTo>
                    <a:pt x="1028" y="2682"/>
                  </a:lnTo>
                  <a:cubicBezTo>
                    <a:pt x="1429" y="2858"/>
                    <a:pt x="1654" y="3259"/>
                    <a:pt x="1629" y="3660"/>
                  </a:cubicBezTo>
                  <a:lnTo>
                    <a:pt x="1504" y="4787"/>
                  </a:lnTo>
                  <a:lnTo>
                    <a:pt x="2256" y="3960"/>
                  </a:lnTo>
                  <a:cubicBezTo>
                    <a:pt x="2441" y="3741"/>
                    <a:pt x="2706" y="3624"/>
                    <a:pt x="2981" y="3624"/>
                  </a:cubicBezTo>
                  <a:cubicBezTo>
                    <a:pt x="3115" y="3624"/>
                    <a:pt x="3252" y="3652"/>
                    <a:pt x="3384" y="3710"/>
                  </a:cubicBezTo>
                  <a:lnTo>
                    <a:pt x="4411" y="4161"/>
                  </a:lnTo>
                  <a:lnTo>
                    <a:pt x="3835" y="3183"/>
                  </a:lnTo>
                  <a:cubicBezTo>
                    <a:pt x="3634" y="2807"/>
                    <a:pt x="3684" y="2356"/>
                    <a:pt x="3960" y="2031"/>
                  </a:cubicBezTo>
                  <a:lnTo>
                    <a:pt x="4712" y="1178"/>
                  </a:lnTo>
                  <a:lnTo>
                    <a:pt x="3609" y="1429"/>
                  </a:lnTo>
                  <a:cubicBezTo>
                    <a:pt x="3535" y="1446"/>
                    <a:pt x="3461" y="1455"/>
                    <a:pt x="3388" y="1455"/>
                  </a:cubicBezTo>
                  <a:cubicBezTo>
                    <a:pt x="3042" y="1455"/>
                    <a:pt x="2722" y="1268"/>
                    <a:pt x="2557" y="978"/>
                  </a:cubicBezTo>
                  <a:lnTo>
                    <a:pt x="198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17"/>
            <p:cNvSpPr/>
            <p:nvPr/>
          </p:nvSpPr>
          <p:spPr>
            <a:xfrm rot="-5641824" flipH="1">
              <a:off x="1853709" y="4575824"/>
              <a:ext cx="34984" cy="133700"/>
            </a:xfrm>
            <a:custGeom>
              <a:avLst/>
              <a:gdLst/>
              <a:ahLst/>
              <a:cxnLst/>
              <a:rect l="l" t="t" r="r" b="b"/>
              <a:pathLst>
                <a:path w="1279" h="4888" extrusionOk="0">
                  <a:moveTo>
                    <a:pt x="201" y="0"/>
                  </a:moveTo>
                  <a:lnTo>
                    <a:pt x="1" y="51"/>
                  </a:lnTo>
                  <a:lnTo>
                    <a:pt x="1053" y="4888"/>
                  </a:lnTo>
                  <a:lnTo>
                    <a:pt x="1279" y="4838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17"/>
            <p:cNvSpPr/>
            <p:nvPr/>
          </p:nvSpPr>
          <p:spPr>
            <a:xfrm rot="-5641824" flipH="1">
              <a:off x="1795355" y="4624171"/>
              <a:ext cx="17834" cy="16904"/>
            </a:xfrm>
            <a:custGeom>
              <a:avLst/>
              <a:gdLst/>
              <a:ahLst/>
              <a:cxnLst/>
              <a:rect l="l" t="t" r="r" b="b"/>
              <a:pathLst>
                <a:path w="652" h="618" extrusionOk="0">
                  <a:moveTo>
                    <a:pt x="322" y="1"/>
                  </a:moveTo>
                  <a:cubicBezTo>
                    <a:pt x="306" y="1"/>
                    <a:pt x="291" y="2"/>
                    <a:pt x="276" y="5"/>
                  </a:cubicBezTo>
                  <a:cubicBezTo>
                    <a:pt x="100" y="55"/>
                    <a:pt x="0" y="205"/>
                    <a:pt x="25" y="381"/>
                  </a:cubicBezTo>
                  <a:cubicBezTo>
                    <a:pt x="68" y="508"/>
                    <a:pt x="182" y="618"/>
                    <a:pt x="323" y="618"/>
                  </a:cubicBezTo>
                  <a:cubicBezTo>
                    <a:pt x="348" y="618"/>
                    <a:pt x="374" y="614"/>
                    <a:pt x="401" y="606"/>
                  </a:cubicBezTo>
                  <a:cubicBezTo>
                    <a:pt x="551" y="581"/>
                    <a:pt x="652" y="406"/>
                    <a:pt x="627" y="255"/>
                  </a:cubicBezTo>
                  <a:cubicBezTo>
                    <a:pt x="582" y="98"/>
                    <a:pt x="456" y="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17"/>
            <p:cNvSpPr/>
            <p:nvPr/>
          </p:nvSpPr>
          <p:spPr>
            <a:xfrm rot="-5641824" flipH="1">
              <a:off x="1854142" y="4603742"/>
              <a:ext cx="13731" cy="12637"/>
            </a:xfrm>
            <a:custGeom>
              <a:avLst/>
              <a:gdLst/>
              <a:ahLst/>
              <a:cxnLst/>
              <a:rect l="l" t="t" r="r" b="b"/>
              <a:pathLst>
                <a:path w="502" h="462" extrusionOk="0">
                  <a:moveTo>
                    <a:pt x="249" y="1"/>
                  </a:moveTo>
                  <a:cubicBezTo>
                    <a:pt x="233" y="1"/>
                    <a:pt x="217" y="2"/>
                    <a:pt x="201" y="5"/>
                  </a:cubicBezTo>
                  <a:cubicBezTo>
                    <a:pt x="76" y="30"/>
                    <a:pt x="1" y="156"/>
                    <a:pt x="26" y="281"/>
                  </a:cubicBezTo>
                  <a:cubicBezTo>
                    <a:pt x="47" y="390"/>
                    <a:pt x="145" y="461"/>
                    <a:pt x="253" y="461"/>
                  </a:cubicBezTo>
                  <a:cubicBezTo>
                    <a:pt x="269" y="461"/>
                    <a:pt x="285" y="460"/>
                    <a:pt x="301" y="456"/>
                  </a:cubicBezTo>
                  <a:cubicBezTo>
                    <a:pt x="427" y="431"/>
                    <a:pt x="502" y="306"/>
                    <a:pt x="477" y="181"/>
                  </a:cubicBezTo>
                  <a:cubicBezTo>
                    <a:pt x="455" y="72"/>
                    <a:pt x="357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17"/>
            <p:cNvSpPr/>
            <p:nvPr/>
          </p:nvSpPr>
          <p:spPr>
            <a:xfrm rot="-5641824" flipH="1">
              <a:off x="1873178" y="4592644"/>
              <a:ext cx="52818" cy="76806"/>
            </a:xfrm>
            <a:custGeom>
              <a:avLst/>
              <a:gdLst/>
              <a:ahLst/>
              <a:cxnLst/>
              <a:rect l="l" t="t" r="r" b="b"/>
              <a:pathLst>
                <a:path w="1931" h="2808" extrusionOk="0">
                  <a:moveTo>
                    <a:pt x="201" y="1"/>
                  </a:moveTo>
                  <a:lnTo>
                    <a:pt x="1" y="101"/>
                  </a:lnTo>
                  <a:lnTo>
                    <a:pt x="1755" y="2808"/>
                  </a:lnTo>
                  <a:lnTo>
                    <a:pt x="1931" y="2682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17"/>
            <p:cNvSpPr/>
            <p:nvPr/>
          </p:nvSpPr>
          <p:spPr>
            <a:xfrm rot="-5641824" flipH="1">
              <a:off x="1844690" y="4664191"/>
              <a:ext cx="14415" cy="13321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57" y="0"/>
                  </a:moveTo>
                  <a:cubicBezTo>
                    <a:pt x="239" y="0"/>
                    <a:pt x="220" y="2"/>
                    <a:pt x="201" y="5"/>
                  </a:cubicBezTo>
                  <a:cubicBezTo>
                    <a:pt x="75" y="30"/>
                    <a:pt x="0" y="155"/>
                    <a:pt x="25" y="306"/>
                  </a:cubicBezTo>
                  <a:cubicBezTo>
                    <a:pt x="47" y="415"/>
                    <a:pt x="145" y="486"/>
                    <a:pt x="269" y="486"/>
                  </a:cubicBezTo>
                  <a:cubicBezTo>
                    <a:pt x="287" y="486"/>
                    <a:pt x="306" y="484"/>
                    <a:pt x="326" y="481"/>
                  </a:cubicBezTo>
                  <a:cubicBezTo>
                    <a:pt x="451" y="456"/>
                    <a:pt x="526" y="331"/>
                    <a:pt x="501" y="180"/>
                  </a:cubicBezTo>
                  <a:cubicBezTo>
                    <a:pt x="479" y="71"/>
                    <a:pt x="382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17"/>
            <p:cNvSpPr/>
            <p:nvPr/>
          </p:nvSpPr>
          <p:spPr>
            <a:xfrm rot="-5641824" flipH="1">
              <a:off x="1885614" y="4617738"/>
              <a:ext cx="18518" cy="87775"/>
            </a:xfrm>
            <a:custGeom>
              <a:avLst/>
              <a:gdLst/>
              <a:ahLst/>
              <a:cxnLst/>
              <a:rect l="l" t="t" r="r" b="b"/>
              <a:pathLst>
                <a:path w="677" h="3209" extrusionOk="0">
                  <a:moveTo>
                    <a:pt x="451" y="1"/>
                  </a:moveTo>
                  <a:lnTo>
                    <a:pt x="0" y="3184"/>
                  </a:lnTo>
                  <a:lnTo>
                    <a:pt x="226" y="3209"/>
                  </a:lnTo>
                  <a:lnTo>
                    <a:pt x="677" y="26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17"/>
            <p:cNvSpPr/>
            <p:nvPr/>
          </p:nvSpPr>
          <p:spPr>
            <a:xfrm rot="-5641824" flipH="1">
              <a:off x="1859114" y="4576252"/>
              <a:ext cx="135067" cy="19202"/>
            </a:xfrm>
            <a:custGeom>
              <a:avLst/>
              <a:gdLst/>
              <a:ahLst/>
              <a:cxnLst/>
              <a:rect l="l" t="t" r="r" b="b"/>
              <a:pathLst>
                <a:path w="4938" h="702" extrusionOk="0">
                  <a:moveTo>
                    <a:pt x="25" y="0"/>
                  </a:moveTo>
                  <a:lnTo>
                    <a:pt x="0" y="226"/>
                  </a:lnTo>
                  <a:lnTo>
                    <a:pt x="4913" y="702"/>
                  </a:lnTo>
                  <a:lnTo>
                    <a:pt x="4938" y="47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17"/>
            <p:cNvSpPr/>
            <p:nvPr/>
          </p:nvSpPr>
          <p:spPr>
            <a:xfrm rot="-5641824" flipH="1">
              <a:off x="1907143" y="4510990"/>
              <a:ext cx="17177" cy="16576"/>
            </a:xfrm>
            <a:custGeom>
              <a:avLst/>
              <a:gdLst/>
              <a:ahLst/>
              <a:cxnLst/>
              <a:rect l="l" t="t" r="r" b="b"/>
              <a:pathLst>
                <a:path w="628" h="606" extrusionOk="0">
                  <a:moveTo>
                    <a:pt x="306" y="1"/>
                  </a:moveTo>
                  <a:cubicBezTo>
                    <a:pt x="151" y="1"/>
                    <a:pt x="26" y="117"/>
                    <a:pt x="26" y="254"/>
                  </a:cubicBezTo>
                  <a:cubicBezTo>
                    <a:pt x="0" y="430"/>
                    <a:pt x="126" y="580"/>
                    <a:pt x="276" y="605"/>
                  </a:cubicBezTo>
                  <a:cubicBezTo>
                    <a:pt x="452" y="605"/>
                    <a:pt x="602" y="480"/>
                    <a:pt x="627" y="330"/>
                  </a:cubicBezTo>
                  <a:cubicBezTo>
                    <a:pt x="627" y="154"/>
                    <a:pt x="502" y="4"/>
                    <a:pt x="351" y="4"/>
                  </a:cubicBezTo>
                  <a:cubicBezTo>
                    <a:pt x="336" y="2"/>
                    <a:pt x="321" y="1"/>
                    <a:pt x="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17"/>
            <p:cNvSpPr/>
            <p:nvPr/>
          </p:nvSpPr>
          <p:spPr>
            <a:xfrm rot="-5641824" flipH="1">
              <a:off x="1947683" y="4559788"/>
              <a:ext cx="13731" cy="13157"/>
            </a:xfrm>
            <a:custGeom>
              <a:avLst/>
              <a:gdLst/>
              <a:ahLst/>
              <a:cxnLst/>
              <a:rect l="l" t="t" r="r" b="b"/>
              <a:pathLst>
                <a:path w="502" h="481" extrusionOk="0">
                  <a:moveTo>
                    <a:pt x="276" y="0"/>
                  </a:moveTo>
                  <a:cubicBezTo>
                    <a:pt x="125" y="0"/>
                    <a:pt x="25" y="75"/>
                    <a:pt x="0" y="226"/>
                  </a:cubicBezTo>
                  <a:cubicBezTo>
                    <a:pt x="0" y="351"/>
                    <a:pt x="100" y="476"/>
                    <a:pt x="226" y="476"/>
                  </a:cubicBezTo>
                  <a:cubicBezTo>
                    <a:pt x="239" y="479"/>
                    <a:pt x="252" y="480"/>
                    <a:pt x="265" y="480"/>
                  </a:cubicBezTo>
                  <a:cubicBezTo>
                    <a:pt x="376" y="480"/>
                    <a:pt x="476" y="388"/>
                    <a:pt x="476" y="276"/>
                  </a:cubicBezTo>
                  <a:cubicBezTo>
                    <a:pt x="501" y="125"/>
                    <a:pt x="401" y="25"/>
                    <a:pt x="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17"/>
            <p:cNvSpPr/>
            <p:nvPr/>
          </p:nvSpPr>
          <p:spPr>
            <a:xfrm rot="-5641824" flipH="1">
              <a:off x="1902980" y="4595153"/>
              <a:ext cx="86407" cy="28802"/>
            </a:xfrm>
            <a:custGeom>
              <a:avLst/>
              <a:gdLst/>
              <a:ahLst/>
              <a:cxnLst/>
              <a:rect l="l" t="t" r="r" b="b"/>
              <a:pathLst>
                <a:path w="3159" h="1053" extrusionOk="0">
                  <a:moveTo>
                    <a:pt x="3083" y="0"/>
                  </a:moveTo>
                  <a:lnTo>
                    <a:pt x="1" y="827"/>
                  </a:lnTo>
                  <a:lnTo>
                    <a:pt x="51" y="1053"/>
                  </a:lnTo>
                  <a:lnTo>
                    <a:pt x="3159" y="226"/>
                  </a:lnTo>
                  <a:lnTo>
                    <a:pt x="308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17"/>
            <p:cNvSpPr/>
            <p:nvPr/>
          </p:nvSpPr>
          <p:spPr>
            <a:xfrm rot="-5641824" flipH="1">
              <a:off x="1887083" y="4569543"/>
              <a:ext cx="13731" cy="13157"/>
            </a:xfrm>
            <a:custGeom>
              <a:avLst/>
              <a:gdLst/>
              <a:ahLst/>
              <a:cxnLst/>
              <a:rect l="l" t="t" r="r" b="b"/>
              <a:pathLst>
                <a:path w="502" h="481" extrusionOk="0">
                  <a:moveTo>
                    <a:pt x="237" y="1"/>
                  </a:moveTo>
                  <a:cubicBezTo>
                    <a:pt x="126" y="1"/>
                    <a:pt x="26" y="93"/>
                    <a:pt x="26" y="205"/>
                  </a:cubicBezTo>
                  <a:cubicBezTo>
                    <a:pt x="1" y="355"/>
                    <a:pt x="101" y="456"/>
                    <a:pt x="226" y="481"/>
                  </a:cubicBezTo>
                  <a:cubicBezTo>
                    <a:pt x="377" y="481"/>
                    <a:pt x="477" y="380"/>
                    <a:pt x="502" y="255"/>
                  </a:cubicBezTo>
                  <a:cubicBezTo>
                    <a:pt x="502" y="130"/>
                    <a:pt x="402" y="5"/>
                    <a:pt x="276" y="5"/>
                  </a:cubicBezTo>
                  <a:cubicBezTo>
                    <a:pt x="263" y="2"/>
                    <a:pt x="250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17"/>
            <p:cNvSpPr/>
            <p:nvPr/>
          </p:nvSpPr>
          <p:spPr>
            <a:xfrm rot="-5641824" flipH="1">
              <a:off x="1874801" y="4592149"/>
              <a:ext cx="82277" cy="44585"/>
            </a:xfrm>
            <a:custGeom>
              <a:avLst/>
              <a:gdLst/>
              <a:ahLst/>
              <a:cxnLst/>
              <a:rect l="l" t="t" r="r" b="b"/>
              <a:pathLst>
                <a:path w="3008" h="1630" extrusionOk="0">
                  <a:moveTo>
                    <a:pt x="100" y="1"/>
                  </a:moveTo>
                  <a:lnTo>
                    <a:pt x="0" y="201"/>
                  </a:lnTo>
                  <a:lnTo>
                    <a:pt x="2907" y="1630"/>
                  </a:lnTo>
                  <a:lnTo>
                    <a:pt x="3008" y="1429"/>
                  </a:lnTo>
                  <a:lnTo>
                    <a:pt x="10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17"/>
            <p:cNvSpPr/>
            <p:nvPr/>
          </p:nvSpPr>
          <p:spPr>
            <a:xfrm rot="-5641824" flipH="1">
              <a:off x="1968054" y="4558289"/>
              <a:ext cx="59656" cy="126178"/>
            </a:xfrm>
            <a:custGeom>
              <a:avLst/>
              <a:gdLst/>
              <a:ahLst/>
              <a:cxnLst/>
              <a:rect l="l" t="t" r="r" b="b"/>
              <a:pathLst>
                <a:path w="2181" h="4613" extrusionOk="0">
                  <a:moveTo>
                    <a:pt x="1980" y="1"/>
                  </a:moveTo>
                  <a:lnTo>
                    <a:pt x="0" y="4512"/>
                  </a:lnTo>
                  <a:lnTo>
                    <a:pt x="201" y="4612"/>
                  </a:lnTo>
                  <a:lnTo>
                    <a:pt x="2181" y="76"/>
                  </a:lnTo>
                  <a:lnTo>
                    <a:pt x="198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17"/>
            <p:cNvSpPr/>
            <p:nvPr/>
          </p:nvSpPr>
          <p:spPr>
            <a:xfrm rot="-5641824" flipH="1">
              <a:off x="2047910" y="4581656"/>
              <a:ext cx="19229" cy="16740"/>
            </a:xfrm>
            <a:custGeom>
              <a:avLst/>
              <a:gdLst/>
              <a:ahLst/>
              <a:cxnLst/>
              <a:rect l="l" t="t" r="r" b="b"/>
              <a:pathLst>
                <a:path w="703" h="612" extrusionOk="0">
                  <a:moveTo>
                    <a:pt x="353" y="1"/>
                  </a:moveTo>
                  <a:cubicBezTo>
                    <a:pt x="240" y="1"/>
                    <a:pt x="131" y="71"/>
                    <a:pt x="76" y="181"/>
                  </a:cubicBezTo>
                  <a:cubicBezTo>
                    <a:pt x="1" y="331"/>
                    <a:pt x="76" y="532"/>
                    <a:pt x="226" y="582"/>
                  </a:cubicBezTo>
                  <a:cubicBezTo>
                    <a:pt x="267" y="602"/>
                    <a:pt x="309" y="611"/>
                    <a:pt x="350" y="611"/>
                  </a:cubicBezTo>
                  <a:cubicBezTo>
                    <a:pt x="464" y="611"/>
                    <a:pt x="572" y="541"/>
                    <a:pt x="627" y="431"/>
                  </a:cubicBezTo>
                  <a:cubicBezTo>
                    <a:pt x="702" y="281"/>
                    <a:pt x="627" y="105"/>
                    <a:pt x="477" y="30"/>
                  </a:cubicBezTo>
                  <a:cubicBezTo>
                    <a:pt x="437" y="10"/>
                    <a:pt x="395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17"/>
            <p:cNvSpPr/>
            <p:nvPr/>
          </p:nvSpPr>
          <p:spPr>
            <a:xfrm rot="-5641824" flipH="1">
              <a:off x="2017537" y="4635421"/>
              <a:ext cx="15099" cy="12746"/>
            </a:xfrm>
            <a:custGeom>
              <a:avLst/>
              <a:gdLst/>
              <a:ahLst/>
              <a:cxnLst/>
              <a:rect l="l" t="t" r="r" b="b"/>
              <a:pathLst>
                <a:path w="552" h="466" extrusionOk="0">
                  <a:moveTo>
                    <a:pt x="276" y="1"/>
                  </a:moveTo>
                  <a:cubicBezTo>
                    <a:pt x="180" y="1"/>
                    <a:pt x="88" y="53"/>
                    <a:pt x="51" y="145"/>
                  </a:cubicBezTo>
                  <a:cubicBezTo>
                    <a:pt x="0" y="271"/>
                    <a:pt x="51" y="396"/>
                    <a:pt x="176" y="446"/>
                  </a:cubicBezTo>
                  <a:cubicBezTo>
                    <a:pt x="208" y="459"/>
                    <a:pt x="241" y="465"/>
                    <a:pt x="272" y="465"/>
                  </a:cubicBezTo>
                  <a:cubicBezTo>
                    <a:pt x="361" y="465"/>
                    <a:pt x="439" y="414"/>
                    <a:pt x="477" y="321"/>
                  </a:cubicBezTo>
                  <a:cubicBezTo>
                    <a:pt x="552" y="221"/>
                    <a:pt x="477" y="70"/>
                    <a:pt x="376" y="20"/>
                  </a:cubicBezTo>
                  <a:cubicBezTo>
                    <a:pt x="344" y="7"/>
                    <a:pt x="310" y="1"/>
                    <a:pt x="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17"/>
            <p:cNvSpPr/>
            <p:nvPr/>
          </p:nvSpPr>
          <p:spPr>
            <a:xfrm rot="-5641824" flipH="1">
              <a:off x="1975965" y="4602697"/>
              <a:ext cx="10996" cy="88458"/>
            </a:xfrm>
            <a:custGeom>
              <a:avLst/>
              <a:gdLst/>
              <a:ahLst/>
              <a:cxnLst/>
              <a:rect l="l" t="t" r="r" b="b"/>
              <a:pathLst>
                <a:path w="402" h="3234" extrusionOk="0">
                  <a:moveTo>
                    <a:pt x="176" y="1"/>
                  </a:moveTo>
                  <a:lnTo>
                    <a:pt x="1" y="3209"/>
                  </a:lnTo>
                  <a:lnTo>
                    <a:pt x="226" y="3234"/>
                  </a:lnTo>
                  <a:lnTo>
                    <a:pt x="402" y="26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17"/>
            <p:cNvSpPr/>
            <p:nvPr/>
          </p:nvSpPr>
          <p:spPr>
            <a:xfrm rot="-5641824" flipH="1">
              <a:off x="1989577" y="4580435"/>
              <a:ext cx="14415" cy="13321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55" y="1"/>
                  </a:moveTo>
                  <a:cubicBezTo>
                    <a:pt x="166" y="1"/>
                    <a:pt x="88" y="52"/>
                    <a:pt x="50" y="145"/>
                  </a:cubicBezTo>
                  <a:cubicBezTo>
                    <a:pt x="0" y="271"/>
                    <a:pt x="50" y="396"/>
                    <a:pt x="176" y="471"/>
                  </a:cubicBezTo>
                  <a:cubicBezTo>
                    <a:pt x="198" y="482"/>
                    <a:pt x="222" y="487"/>
                    <a:pt x="247" y="487"/>
                  </a:cubicBezTo>
                  <a:cubicBezTo>
                    <a:pt x="337" y="487"/>
                    <a:pt x="437" y="424"/>
                    <a:pt x="476" y="346"/>
                  </a:cubicBezTo>
                  <a:cubicBezTo>
                    <a:pt x="527" y="220"/>
                    <a:pt x="476" y="70"/>
                    <a:pt x="351" y="20"/>
                  </a:cubicBezTo>
                  <a:cubicBezTo>
                    <a:pt x="319" y="7"/>
                    <a:pt x="286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17"/>
            <p:cNvSpPr/>
            <p:nvPr/>
          </p:nvSpPr>
          <p:spPr>
            <a:xfrm rot="-5641824" flipH="1">
              <a:off x="1934603" y="4586130"/>
              <a:ext cx="65838" cy="67205"/>
            </a:xfrm>
            <a:custGeom>
              <a:avLst/>
              <a:gdLst/>
              <a:ahLst/>
              <a:cxnLst/>
              <a:rect l="l" t="t" r="r" b="b"/>
              <a:pathLst>
                <a:path w="2407" h="2457" extrusionOk="0">
                  <a:moveTo>
                    <a:pt x="2231" y="0"/>
                  </a:moveTo>
                  <a:lnTo>
                    <a:pt x="1" y="2306"/>
                  </a:lnTo>
                  <a:lnTo>
                    <a:pt x="176" y="2457"/>
                  </a:lnTo>
                  <a:lnTo>
                    <a:pt x="2407" y="151"/>
                  </a:lnTo>
                  <a:lnTo>
                    <a:pt x="22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17"/>
            <p:cNvSpPr/>
            <p:nvPr/>
          </p:nvSpPr>
          <p:spPr>
            <a:xfrm rot="-5641824" flipH="1">
              <a:off x="1933444" y="4652901"/>
              <a:ext cx="104897" cy="93956"/>
            </a:xfrm>
            <a:custGeom>
              <a:avLst/>
              <a:gdLst/>
              <a:ahLst/>
              <a:cxnLst/>
              <a:rect l="l" t="t" r="r" b="b"/>
              <a:pathLst>
                <a:path w="3835" h="3435" extrusionOk="0">
                  <a:moveTo>
                    <a:pt x="151" y="0"/>
                  </a:moveTo>
                  <a:lnTo>
                    <a:pt x="0" y="176"/>
                  </a:lnTo>
                  <a:lnTo>
                    <a:pt x="3685" y="3434"/>
                  </a:lnTo>
                  <a:lnTo>
                    <a:pt x="3835" y="3284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17"/>
            <p:cNvSpPr/>
            <p:nvPr/>
          </p:nvSpPr>
          <p:spPr>
            <a:xfrm rot="-5641824" flipH="1">
              <a:off x="2025420" y="4738673"/>
              <a:ext cx="17861" cy="16603"/>
            </a:xfrm>
            <a:custGeom>
              <a:avLst/>
              <a:gdLst/>
              <a:ahLst/>
              <a:cxnLst/>
              <a:rect l="l" t="t" r="r" b="b"/>
              <a:pathLst>
                <a:path w="653" h="607" extrusionOk="0">
                  <a:moveTo>
                    <a:pt x="318" y="1"/>
                  </a:moveTo>
                  <a:cubicBezTo>
                    <a:pt x="235" y="1"/>
                    <a:pt x="154" y="32"/>
                    <a:pt x="101" y="98"/>
                  </a:cubicBezTo>
                  <a:cubicBezTo>
                    <a:pt x="1" y="224"/>
                    <a:pt x="1" y="424"/>
                    <a:pt x="126" y="524"/>
                  </a:cubicBezTo>
                  <a:cubicBezTo>
                    <a:pt x="183" y="581"/>
                    <a:pt x="254" y="607"/>
                    <a:pt x="325" y="607"/>
                  </a:cubicBezTo>
                  <a:cubicBezTo>
                    <a:pt x="412" y="607"/>
                    <a:pt x="497" y="568"/>
                    <a:pt x="552" y="499"/>
                  </a:cubicBezTo>
                  <a:cubicBezTo>
                    <a:pt x="653" y="374"/>
                    <a:pt x="653" y="199"/>
                    <a:pt x="527" y="73"/>
                  </a:cubicBezTo>
                  <a:cubicBezTo>
                    <a:pt x="468" y="26"/>
                    <a:pt x="392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17"/>
            <p:cNvSpPr/>
            <p:nvPr/>
          </p:nvSpPr>
          <p:spPr>
            <a:xfrm rot="-5641824" flipH="1">
              <a:off x="1968067" y="4725790"/>
              <a:ext cx="14415" cy="12910"/>
            </a:xfrm>
            <a:custGeom>
              <a:avLst/>
              <a:gdLst/>
              <a:ahLst/>
              <a:cxnLst/>
              <a:rect l="l" t="t" r="r" b="b"/>
              <a:pathLst>
                <a:path w="527" h="472" extrusionOk="0">
                  <a:moveTo>
                    <a:pt x="264" y="1"/>
                  </a:moveTo>
                  <a:cubicBezTo>
                    <a:pt x="197" y="1"/>
                    <a:pt x="129" y="27"/>
                    <a:pt x="76" y="67"/>
                  </a:cubicBezTo>
                  <a:cubicBezTo>
                    <a:pt x="0" y="167"/>
                    <a:pt x="0" y="318"/>
                    <a:pt x="101" y="418"/>
                  </a:cubicBezTo>
                  <a:cubicBezTo>
                    <a:pt x="147" y="453"/>
                    <a:pt x="205" y="472"/>
                    <a:pt x="260" y="472"/>
                  </a:cubicBezTo>
                  <a:cubicBezTo>
                    <a:pt x="324" y="472"/>
                    <a:pt x="386" y="447"/>
                    <a:pt x="426" y="393"/>
                  </a:cubicBezTo>
                  <a:cubicBezTo>
                    <a:pt x="527" y="293"/>
                    <a:pt x="527" y="142"/>
                    <a:pt x="426" y="67"/>
                  </a:cubicBezTo>
                  <a:cubicBezTo>
                    <a:pt x="380" y="21"/>
                    <a:pt x="322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17"/>
            <p:cNvSpPr/>
            <p:nvPr/>
          </p:nvSpPr>
          <p:spPr>
            <a:xfrm rot="-5641824" flipH="1">
              <a:off x="1914310" y="4673480"/>
              <a:ext cx="84356" cy="37719"/>
            </a:xfrm>
            <a:custGeom>
              <a:avLst/>
              <a:gdLst/>
              <a:ahLst/>
              <a:cxnLst/>
              <a:rect l="l" t="t" r="r" b="b"/>
              <a:pathLst>
                <a:path w="3084" h="1379" extrusionOk="0">
                  <a:moveTo>
                    <a:pt x="76" y="0"/>
                  </a:moveTo>
                  <a:lnTo>
                    <a:pt x="0" y="226"/>
                  </a:lnTo>
                  <a:lnTo>
                    <a:pt x="3008" y="1379"/>
                  </a:lnTo>
                  <a:lnTo>
                    <a:pt x="3083" y="117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17"/>
            <p:cNvSpPr/>
            <p:nvPr/>
          </p:nvSpPr>
          <p:spPr>
            <a:xfrm rot="-5641824" flipH="1">
              <a:off x="2011029" y="4681561"/>
              <a:ext cx="14415" cy="12828"/>
            </a:xfrm>
            <a:custGeom>
              <a:avLst/>
              <a:gdLst/>
              <a:ahLst/>
              <a:cxnLst/>
              <a:rect l="l" t="t" r="r" b="b"/>
              <a:pathLst>
                <a:path w="527" h="469" extrusionOk="0">
                  <a:moveTo>
                    <a:pt x="277" y="0"/>
                  </a:moveTo>
                  <a:cubicBezTo>
                    <a:pt x="209" y="0"/>
                    <a:pt x="143" y="33"/>
                    <a:pt x="101" y="89"/>
                  </a:cubicBezTo>
                  <a:cubicBezTo>
                    <a:pt x="1" y="165"/>
                    <a:pt x="26" y="315"/>
                    <a:pt x="126" y="415"/>
                  </a:cubicBezTo>
                  <a:cubicBezTo>
                    <a:pt x="161" y="450"/>
                    <a:pt x="212" y="469"/>
                    <a:pt x="267" y="469"/>
                  </a:cubicBezTo>
                  <a:cubicBezTo>
                    <a:pt x="330" y="469"/>
                    <a:pt x="398" y="444"/>
                    <a:pt x="452" y="390"/>
                  </a:cubicBezTo>
                  <a:cubicBezTo>
                    <a:pt x="527" y="290"/>
                    <a:pt x="527" y="140"/>
                    <a:pt x="427" y="64"/>
                  </a:cubicBezTo>
                  <a:cubicBezTo>
                    <a:pt x="383" y="20"/>
                    <a:pt x="329" y="0"/>
                    <a:pt x="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17"/>
            <p:cNvSpPr/>
            <p:nvPr/>
          </p:nvSpPr>
          <p:spPr>
            <a:xfrm rot="-5641824" flipH="1">
              <a:off x="1954995" y="4630412"/>
              <a:ext cx="46636" cy="80225"/>
            </a:xfrm>
            <a:custGeom>
              <a:avLst/>
              <a:gdLst/>
              <a:ahLst/>
              <a:cxnLst/>
              <a:rect l="l" t="t" r="r" b="b"/>
              <a:pathLst>
                <a:path w="1705" h="2933" extrusionOk="0">
                  <a:moveTo>
                    <a:pt x="176" y="1"/>
                  </a:moveTo>
                  <a:lnTo>
                    <a:pt x="0" y="101"/>
                  </a:lnTo>
                  <a:lnTo>
                    <a:pt x="1504" y="2933"/>
                  </a:lnTo>
                  <a:lnTo>
                    <a:pt x="1705" y="2833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17"/>
            <p:cNvSpPr/>
            <p:nvPr/>
          </p:nvSpPr>
          <p:spPr>
            <a:xfrm rot="-5641824" flipH="1">
              <a:off x="1847774" y="4676273"/>
              <a:ext cx="119996" cy="73360"/>
            </a:xfrm>
            <a:custGeom>
              <a:avLst/>
              <a:gdLst/>
              <a:ahLst/>
              <a:cxnLst/>
              <a:rect l="l" t="t" r="r" b="b"/>
              <a:pathLst>
                <a:path w="4387" h="2682" extrusionOk="0">
                  <a:moveTo>
                    <a:pt x="4261" y="0"/>
                  </a:moveTo>
                  <a:lnTo>
                    <a:pt x="0" y="2506"/>
                  </a:lnTo>
                  <a:lnTo>
                    <a:pt x="126" y="2682"/>
                  </a:lnTo>
                  <a:lnTo>
                    <a:pt x="4386" y="201"/>
                  </a:lnTo>
                  <a:lnTo>
                    <a:pt x="42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17"/>
            <p:cNvSpPr/>
            <p:nvPr/>
          </p:nvSpPr>
          <p:spPr>
            <a:xfrm rot="-5641824" flipH="1">
              <a:off x="1868655" y="4765081"/>
              <a:ext cx="18545" cy="16795"/>
            </a:xfrm>
            <a:custGeom>
              <a:avLst/>
              <a:gdLst/>
              <a:ahLst/>
              <a:cxnLst/>
              <a:rect l="l" t="t" r="r" b="b"/>
              <a:pathLst>
                <a:path w="678" h="614" extrusionOk="0">
                  <a:moveTo>
                    <a:pt x="320" y="0"/>
                  </a:moveTo>
                  <a:cubicBezTo>
                    <a:pt x="271" y="0"/>
                    <a:pt x="222" y="11"/>
                    <a:pt x="176" y="35"/>
                  </a:cubicBezTo>
                  <a:cubicBezTo>
                    <a:pt x="25" y="135"/>
                    <a:pt x="0" y="310"/>
                    <a:pt x="76" y="461"/>
                  </a:cubicBezTo>
                  <a:cubicBezTo>
                    <a:pt x="124" y="558"/>
                    <a:pt x="225" y="613"/>
                    <a:pt x="324" y="613"/>
                  </a:cubicBezTo>
                  <a:cubicBezTo>
                    <a:pt x="378" y="613"/>
                    <a:pt x="432" y="597"/>
                    <a:pt x="477" y="561"/>
                  </a:cubicBezTo>
                  <a:cubicBezTo>
                    <a:pt x="627" y="486"/>
                    <a:pt x="677" y="285"/>
                    <a:pt x="602" y="160"/>
                  </a:cubicBezTo>
                  <a:cubicBezTo>
                    <a:pt x="533" y="56"/>
                    <a:pt x="428" y="0"/>
                    <a:pt x="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17"/>
            <p:cNvSpPr/>
            <p:nvPr/>
          </p:nvSpPr>
          <p:spPr>
            <a:xfrm rot="-5641824" flipH="1">
              <a:off x="1866512" y="4706101"/>
              <a:ext cx="14442" cy="12993"/>
            </a:xfrm>
            <a:custGeom>
              <a:avLst/>
              <a:gdLst/>
              <a:ahLst/>
              <a:cxnLst/>
              <a:rect l="l" t="t" r="r" b="b"/>
              <a:pathLst>
                <a:path w="528" h="475" extrusionOk="0">
                  <a:moveTo>
                    <a:pt x="264" y="1"/>
                  </a:moveTo>
                  <a:cubicBezTo>
                    <a:pt x="224" y="1"/>
                    <a:pt x="185" y="12"/>
                    <a:pt x="151" y="37"/>
                  </a:cubicBezTo>
                  <a:cubicBezTo>
                    <a:pt x="26" y="87"/>
                    <a:pt x="1" y="237"/>
                    <a:pt x="51" y="363"/>
                  </a:cubicBezTo>
                  <a:cubicBezTo>
                    <a:pt x="101" y="430"/>
                    <a:pt x="185" y="474"/>
                    <a:pt x="265" y="474"/>
                  </a:cubicBezTo>
                  <a:cubicBezTo>
                    <a:pt x="305" y="474"/>
                    <a:pt x="344" y="463"/>
                    <a:pt x="377" y="438"/>
                  </a:cubicBezTo>
                  <a:cubicBezTo>
                    <a:pt x="502" y="363"/>
                    <a:pt x="527" y="237"/>
                    <a:pt x="477" y="112"/>
                  </a:cubicBezTo>
                  <a:cubicBezTo>
                    <a:pt x="427" y="45"/>
                    <a:pt x="344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17"/>
            <p:cNvSpPr/>
            <p:nvPr/>
          </p:nvSpPr>
          <p:spPr>
            <a:xfrm rot="-5641824" flipH="1">
              <a:off x="1875457" y="4646520"/>
              <a:ext cx="60340" cy="71992"/>
            </a:xfrm>
            <a:custGeom>
              <a:avLst/>
              <a:gdLst/>
              <a:ahLst/>
              <a:cxnLst/>
              <a:rect l="l" t="t" r="r" b="b"/>
              <a:pathLst>
                <a:path w="2206" h="2632" extrusionOk="0">
                  <a:moveTo>
                    <a:pt x="2030" y="0"/>
                  </a:moveTo>
                  <a:lnTo>
                    <a:pt x="0" y="2506"/>
                  </a:lnTo>
                  <a:lnTo>
                    <a:pt x="176" y="2632"/>
                  </a:lnTo>
                  <a:lnTo>
                    <a:pt x="2206" y="151"/>
                  </a:lnTo>
                  <a:lnTo>
                    <a:pt x="203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17"/>
            <p:cNvSpPr/>
            <p:nvPr/>
          </p:nvSpPr>
          <p:spPr>
            <a:xfrm rot="-5641824" flipH="1">
              <a:off x="1921120" y="4733434"/>
              <a:ext cx="15126" cy="13129"/>
            </a:xfrm>
            <a:custGeom>
              <a:avLst/>
              <a:gdLst/>
              <a:ahLst/>
              <a:cxnLst/>
              <a:rect l="l" t="t" r="r" b="b"/>
              <a:pathLst>
                <a:path w="553" h="480" extrusionOk="0">
                  <a:moveTo>
                    <a:pt x="270" y="0"/>
                  </a:moveTo>
                  <a:cubicBezTo>
                    <a:pt x="232" y="0"/>
                    <a:pt x="191" y="12"/>
                    <a:pt x="151" y="36"/>
                  </a:cubicBezTo>
                  <a:cubicBezTo>
                    <a:pt x="51" y="111"/>
                    <a:pt x="1" y="261"/>
                    <a:pt x="76" y="362"/>
                  </a:cubicBezTo>
                  <a:cubicBezTo>
                    <a:pt x="107" y="440"/>
                    <a:pt x="178" y="479"/>
                    <a:pt x="257" y="479"/>
                  </a:cubicBezTo>
                  <a:cubicBezTo>
                    <a:pt x="304" y="479"/>
                    <a:pt x="355" y="465"/>
                    <a:pt x="402" y="437"/>
                  </a:cubicBezTo>
                  <a:cubicBezTo>
                    <a:pt x="502" y="387"/>
                    <a:pt x="552" y="236"/>
                    <a:pt x="477" y="136"/>
                  </a:cubicBezTo>
                  <a:cubicBezTo>
                    <a:pt x="426" y="51"/>
                    <a:pt x="352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17"/>
            <p:cNvSpPr/>
            <p:nvPr/>
          </p:nvSpPr>
          <p:spPr>
            <a:xfrm rot="-5641824" flipH="1">
              <a:off x="1889508" y="4685726"/>
              <a:ext cx="87775" cy="21280"/>
            </a:xfrm>
            <a:custGeom>
              <a:avLst/>
              <a:gdLst/>
              <a:ahLst/>
              <a:cxnLst/>
              <a:rect l="l" t="t" r="r" b="b"/>
              <a:pathLst>
                <a:path w="3209" h="778" extrusionOk="0">
                  <a:moveTo>
                    <a:pt x="3158" y="1"/>
                  </a:moveTo>
                  <a:lnTo>
                    <a:pt x="1" y="552"/>
                  </a:lnTo>
                  <a:lnTo>
                    <a:pt x="26" y="778"/>
                  </a:lnTo>
                  <a:lnTo>
                    <a:pt x="3209" y="227"/>
                  </a:lnTo>
                  <a:lnTo>
                    <a:pt x="315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17"/>
            <p:cNvSpPr/>
            <p:nvPr/>
          </p:nvSpPr>
          <p:spPr>
            <a:xfrm rot="-5641824" flipH="1">
              <a:off x="343782" y="3059962"/>
              <a:ext cx="285890" cy="307772"/>
            </a:xfrm>
            <a:custGeom>
              <a:avLst/>
              <a:gdLst/>
              <a:ahLst/>
              <a:cxnLst/>
              <a:rect l="l" t="t" r="r" b="b"/>
              <a:pathLst>
                <a:path w="10452" h="11252" extrusionOk="0">
                  <a:moveTo>
                    <a:pt x="4149" y="1"/>
                  </a:moveTo>
                  <a:cubicBezTo>
                    <a:pt x="2489" y="1"/>
                    <a:pt x="1213" y="960"/>
                    <a:pt x="702" y="3156"/>
                  </a:cubicBezTo>
                  <a:cubicBezTo>
                    <a:pt x="1" y="6189"/>
                    <a:pt x="3660" y="11251"/>
                    <a:pt x="3660" y="11251"/>
                  </a:cubicBezTo>
                  <a:cubicBezTo>
                    <a:pt x="3660" y="11251"/>
                    <a:pt x="9174" y="8319"/>
                    <a:pt x="9875" y="5286"/>
                  </a:cubicBezTo>
                  <a:cubicBezTo>
                    <a:pt x="10452" y="2830"/>
                    <a:pt x="9324" y="1301"/>
                    <a:pt x="7595" y="700"/>
                  </a:cubicBezTo>
                  <a:cubicBezTo>
                    <a:pt x="7510" y="672"/>
                    <a:pt x="7422" y="658"/>
                    <a:pt x="7335" y="658"/>
                  </a:cubicBezTo>
                  <a:cubicBezTo>
                    <a:pt x="7109" y="658"/>
                    <a:pt x="6887" y="752"/>
                    <a:pt x="6743" y="951"/>
                  </a:cubicBezTo>
                  <a:cubicBezTo>
                    <a:pt x="6596" y="1136"/>
                    <a:pt x="6386" y="1222"/>
                    <a:pt x="6176" y="1222"/>
                  </a:cubicBezTo>
                  <a:cubicBezTo>
                    <a:pt x="5845" y="1222"/>
                    <a:pt x="5516" y="1008"/>
                    <a:pt x="5439" y="625"/>
                  </a:cubicBezTo>
                  <a:cubicBezTo>
                    <a:pt x="5364" y="324"/>
                    <a:pt x="5113" y="98"/>
                    <a:pt x="4813" y="48"/>
                  </a:cubicBezTo>
                  <a:cubicBezTo>
                    <a:pt x="4585" y="17"/>
                    <a:pt x="4364" y="1"/>
                    <a:pt x="4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17"/>
            <p:cNvSpPr/>
            <p:nvPr/>
          </p:nvSpPr>
          <p:spPr>
            <a:xfrm rot="-5641824" flipH="1">
              <a:off x="370640" y="2886045"/>
              <a:ext cx="305775" cy="257990"/>
            </a:xfrm>
            <a:custGeom>
              <a:avLst/>
              <a:gdLst/>
              <a:ahLst/>
              <a:cxnLst/>
              <a:rect l="l" t="t" r="r" b="b"/>
              <a:pathLst>
                <a:path w="11179" h="9432" extrusionOk="0">
                  <a:moveTo>
                    <a:pt x="5137" y="1"/>
                  </a:moveTo>
                  <a:cubicBezTo>
                    <a:pt x="4008" y="1"/>
                    <a:pt x="3053" y="573"/>
                    <a:pt x="2357" y="1471"/>
                  </a:cubicBezTo>
                  <a:cubicBezTo>
                    <a:pt x="2181" y="1747"/>
                    <a:pt x="2156" y="2097"/>
                    <a:pt x="2332" y="2348"/>
                  </a:cubicBezTo>
                  <a:cubicBezTo>
                    <a:pt x="2671" y="2856"/>
                    <a:pt x="2285" y="3529"/>
                    <a:pt x="1693" y="3529"/>
                  </a:cubicBezTo>
                  <a:cubicBezTo>
                    <a:pt x="1672" y="3529"/>
                    <a:pt x="1651" y="3528"/>
                    <a:pt x="1630" y="3526"/>
                  </a:cubicBezTo>
                  <a:cubicBezTo>
                    <a:pt x="1608" y="3524"/>
                    <a:pt x="1587" y="3523"/>
                    <a:pt x="1565" y="3523"/>
                  </a:cubicBezTo>
                  <a:cubicBezTo>
                    <a:pt x="1287" y="3523"/>
                    <a:pt x="1018" y="3671"/>
                    <a:pt x="878" y="3927"/>
                  </a:cubicBezTo>
                  <a:cubicBezTo>
                    <a:pt x="1" y="5706"/>
                    <a:pt x="377" y="7486"/>
                    <a:pt x="2557" y="8789"/>
                  </a:cubicBezTo>
                  <a:cubicBezTo>
                    <a:pt x="3352" y="9264"/>
                    <a:pt x="4432" y="9432"/>
                    <a:pt x="5560" y="9432"/>
                  </a:cubicBezTo>
                  <a:cubicBezTo>
                    <a:pt x="8237" y="9432"/>
                    <a:pt x="11179" y="8488"/>
                    <a:pt x="11179" y="8488"/>
                  </a:cubicBezTo>
                  <a:cubicBezTo>
                    <a:pt x="11179" y="8488"/>
                    <a:pt x="10101" y="2323"/>
                    <a:pt x="7419" y="719"/>
                  </a:cubicBezTo>
                  <a:cubicBezTo>
                    <a:pt x="6604" y="220"/>
                    <a:pt x="5837" y="1"/>
                    <a:pt x="5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17"/>
            <p:cNvSpPr/>
            <p:nvPr/>
          </p:nvSpPr>
          <p:spPr>
            <a:xfrm rot="-5641824" flipH="1">
              <a:off x="611218" y="2876993"/>
              <a:ext cx="285206" cy="264254"/>
            </a:xfrm>
            <a:custGeom>
              <a:avLst/>
              <a:gdLst/>
              <a:ahLst/>
              <a:cxnLst/>
              <a:rect l="l" t="t" r="r" b="b"/>
              <a:pathLst>
                <a:path w="10427" h="9661" extrusionOk="0">
                  <a:moveTo>
                    <a:pt x="7435" y="1"/>
                  </a:moveTo>
                  <a:cubicBezTo>
                    <a:pt x="5511" y="1"/>
                    <a:pt x="3144" y="253"/>
                    <a:pt x="1880" y="1342"/>
                  </a:cubicBezTo>
                  <a:cubicBezTo>
                    <a:pt x="1" y="2996"/>
                    <a:pt x="1" y="4876"/>
                    <a:pt x="1028" y="6405"/>
                  </a:cubicBezTo>
                  <a:cubicBezTo>
                    <a:pt x="1190" y="6607"/>
                    <a:pt x="1433" y="6727"/>
                    <a:pt x="1678" y="6727"/>
                  </a:cubicBezTo>
                  <a:cubicBezTo>
                    <a:pt x="1737" y="6727"/>
                    <a:pt x="1797" y="6720"/>
                    <a:pt x="1855" y="6706"/>
                  </a:cubicBezTo>
                  <a:cubicBezTo>
                    <a:pt x="1928" y="6685"/>
                    <a:pt x="2000" y="6676"/>
                    <a:pt x="2069" y="6676"/>
                  </a:cubicBezTo>
                  <a:cubicBezTo>
                    <a:pt x="2594" y="6676"/>
                    <a:pt x="2979" y="7224"/>
                    <a:pt x="2758" y="7733"/>
                  </a:cubicBezTo>
                  <a:cubicBezTo>
                    <a:pt x="2632" y="8009"/>
                    <a:pt x="2682" y="8360"/>
                    <a:pt x="2908" y="8560"/>
                  </a:cubicBezTo>
                  <a:cubicBezTo>
                    <a:pt x="3637" y="9264"/>
                    <a:pt x="4464" y="9660"/>
                    <a:pt x="5352" y="9660"/>
                  </a:cubicBezTo>
                  <a:cubicBezTo>
                    <a:pt x="6204" y="9660"/>
                    <a:pt x="7113" y="9295"/>
                    <a:pt x="8046" y="8485"/>
                  </a:cubicBezTo>
                  <a:cubicBezTo>
                    <a:pt x="10402" y="6430"/>
                    <a:pt x="10427" y="189"/>
                    <a:pt x="10427" y="189"/>
                  </a:cubicBezTo>
                  <a:cubicBezTo>
                    <a:pt x="10427" y="189"/>
                    <a:pt x="9096" y="1"/>
                    <a:pt x="74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17"/>
            <p:cNvSpPr/>
            <p:nvPr/>
          </p:nvSpPr>
          <p:spPr>
            <a:xfrm rot="-5641824" flipH="1">
              <a:off x="643612" y="3072485"/>
              <a:ext cx="298253" cy="301454"/>
            </a:xfrm>
            <a:custGeom>
              <a:avLst/>
              <a:gdLst/>
              <a:ahLst/>
              <a:cxnLst/>
              <a:rect l="l" t="t" r="r" b="b"/>
              <a:pathLst>
                <a:path w="10904" h="11021" extrusionOk="0">
                  <a:moveTo>
                    <a:pt x="2758" y="0"/>
                  </a:moveTo>
                  <a:cubicBezTo>
                    <a:pt x="2758" y="0"/>
                    <a:pt x="1" y="5614"/>
                    <a:pt x="1229" y="8472"/>
                  </a:cubicBezTo>
                  <a:cubicBezTo>
                    <a:pt x="1993" y="10274"/>
                    <a:pt x="3263" y="11020"/>
                    <a:pt x="4619" y="11020"/>
                  </a:cubicBezTo>
                  <a:cubicBezTo>
                    <a:pt x="4997" y="11020"/>
                    <a:pt x="5383" y="10962"/>
                    <a:pt x="5765" y="10853"/>
                  </a:cubicBezTo>
                  <a:cubicBezTo>
                    <a:pt x="6066" y="10752"/>
                    <a:pt x="6292" y="10477"/>
                    <a:pt x="6317" y="10151"/>
                  </a:cubicBezTo>
                  <a:cubicBezTo>
                    <a:pt x="6334" y="9720"/>
                    <a:pt x="6695" y="9432"/>
                    <a:pt x="7073" y="9432"/>
                  </a:cubicBezTo>
                  <a:cubicBezTo>
                    <a:pt x="7245" y="9432"/>
                    <a:pt x="7421" y="9491"/>
                    <a:pt x="7570" y="9625"/>
                  </a:cubicBezTo>
                  <a:cubicBezTo>
                    <a:pt x="7706" y="9746"/>
                    <a:pt x="7889" y="9812"/>
                    <a:pt x="8067" y="9812"/>
                  </a:cubicBezTo>
                  <a:cubicBezTo>
                    <a:pt x="8184" y="9812"/>
                    <a:pt x="8298" y="9784"/>
                    <a:pt x="8397" y="9725"/>
                  </a:cubicBezTo>
                  <a:cubicBezTo>
                    <a:pt x="10176" y="8797"/>
                    <a:pt x="10903" y="7143"/>
                    <a:pt x="9901" y="4812"/>
                  </a:cubicBezTo>
                  <a:cubicBezTo>
                    <a:pt x="8698" y="1930"/>
                    <a:pt x="2758" y="0"/>
                    <a:pt x="27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17"/>
            <p:cNvSpPr/>
            <p:nvPr/>
          </p:nvSpPr>
          <p:spPr>
            <a:xfrm rot="-5641824" flipH="1">
              <a:off x="476821" y="3186293"/>
              <a:ext cx="307854" cy="257498"/>
            </a:xfrm>
            <a:custGeom>
              <a:avLst/>
              <a:gdLst/>
              <a:ahLst/>
              <a:cxnLst/>
              <a:rect l="l" t="t" r="r" b="b"/>
              <a:pathLst>
                <a:path w="11255" h="9414" extrusionOk="0">
                  <a:moveTo>
                    <a:pt x="7381" y="0"/>
                  </a:moveTo>
                  <a:cubicBezTo>
                    <a:pt x="7193" y="0"/>
                    <a:pt x="6997" y="9"/>
                    <a:pt x="6793" y="27"/>
                  </a:cubicBezTo>
                  <a:cubicBezTo>
                    <a:pt x="3685" y="278"/>
                    <a:pt x="1" y="5340"/>
                    <a:pt x="1" y="5340"/>
                  </a:cubicBezTo>
                  <a:cubicBezTo>
                    <a:pt x="1" y="5340"/>
                    <a:pt x="4215" y="9413"/>
                    <a:pt x="7304" y="9413"/>
                  </a:cubicBezTo>
                  <a:cubicBezTo>
                    <a:pt x="7402" y="9413"/>
                    <a:pt x="7499" y="9409"/>
                    <a:pt x="7595" y="9401"/>
                  </a:cubicBezTo>
                  <a:cubicBezTo>
                    <a:pt x="10101" y="9200"/>
                    <a:pt x="11204" y="7646"/>
                    <a:pt x="11254" y="5817"/>
                  </a:cubicBezTo>
                  <a:cubicBezTo>
                    <a:pt x="11254" y="5491"/>
                    <a:pt x="11054" y="5215"/>
                    <a:pt x="10753" y="5090"/>
                  </a:cubicBezTo>
                  <a:cubicBezTo>
                    <a:pt x="10176" y="4864"/>
                    <a:pt x="10101" y="4062"/>
                    <a:pt x="10653" y="3736"/>
                  </a:cubicBezTo>
                  <a:cubicBezTo>
                    <a:pt x="10903" y="3586"/>
                    <a:pt x="11054" y="3285"/>
                    <a:pt x="11003" y="2959"/>
                  </a:cubicBezTo>
                  <a:cubicBezTo>
                    <a:pt x="10681" y="1162"/>
                    <a:pt x="9532" y="0"/>
                    <a:pt x="73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17"/>
            <p:cNvSpPr/>
            <p:nvPr/>
          </p:nvSpPr>
          <p:spPr>
            <a:xfrm rot="-5641824" flipH="1">
              <a:off x="571052" y="3099409"/>
              <a:ext cx="128913" cy="131648"/>
            </a:xfrm>
            <a:custGeom>
              <a:avLst/>
              <a:gdLst/>
              <a:ahLst/>
              <a:cxnLst/>
              <a:rect l="l" t="t" r="r" b="b"/>
              <a:pathLst>
                <a:path w="4713" h="4813" extrusionOk="0">
                  <a:moveTo>
                    <a:pt x="2757" y="0"/>
                  </a:moveTo>
                  <a:lnTo>
                    <a:pt x="2181" y="978"/>
                  </a:lnTo>
                  <a:cubicBezTo>
                    <a:pt x="1995" y="1267"/>
                    <a:pt x="1672" y="1455"/>
                    <a:pt x="1325" y="1455"/>
                  </a:cubicBezTo>
                  <a:cubicBezTo>
                    <a:pt x="1252" y="1455"/>
                    <a:pt x="1177" y="1446"/>
                    <a:pt x="1103" y="1429"/>
                  </a:cubicBezTo>
                  <a:lnTo>
                    <a:pt x="0" y="1178"/>
                  </a:lnTo>
                  <a:lnTo>
                    <a:pt x="752" y="2030"/>
                  </a:lnTo>
                  <a:cubicBezTo>
                    <a:pt x="1028" y="2331"/>
                    <a:pt x="1078" y="2807"/>
                    <a:pt x="853" y="3158"/>
                  </a:cubicBezTo>
                  <a:lnTo>
                    <a:pt x="276" y="4136"/>
                  </a:lnTo>
                  <a:lnTo>
                    <a:pt x="276" y="4136"/>
                  </a:lnTo>
                  <a:lnTo>
                    <a:pt x="1304" y="3684"/>
                  </a:lnTo>
                  <a:cubicBezTo>
                    <a:pt x="1426" y="3639"/>
                    <a:pt x="1553" y="3616"/>
                    <a:pt x="1678" y="3616"/>
                  </a:cubicBezTo>
                  <a:cubicBezTo>
                    <a:pt x="1963" y="3616"/>
                    <a:pt x="2240" y="3734"/>
                    <a:pt x="2431" y="3960"/>
                  </a:cubicBezTo>
                  <a:lnTo>
                    <a:pt x="3158" y="4812"/>
                  </a:lnTo>
                  <a:lnTo>
                    <a:pt x="3083" y="3684"/>
                  </a:lnTo>
                  <a:cubicBezTo>
                    <a:pt x="3033" y="3258"/>
                    <a:pt x="3284" y="2857"/>
                    <a:pt x="3660" y="2707"/>
                  </a:cubicBezTo>
                  <a:lnTo>
                    <a:pt x="4712" y="2256"/>
                  </a:lnTo>
                  <a:lnTo>
                    <a:pt x="3609" y="2005"/>
                  </a:lnTo>
                  <a:cubicBezTo>
                    <a:pt x="3183" y="1905"/>
                    <a:pt x="2883" y="1554"/>
                    <a:pt x="2858" y="1128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17"/>
            <p:cNvSpPr/>
            <p:nvPr/>
          </p:nvSpPr>
          <p:spPr>
            <a:xfrm rot="-5641824" flipH="1">
              <a:off x="554476" y="3113797"/>
              <a:ext cx="36352" cy="133016"/>
            </a:xfrm>
            <a:custGeom>
              <a:avLst/>
              <a:gdLst/>
              <a:ahLst/>
              <a:cxnLst/>
              <a:rect l="l" t="t" r="r" b="b"/>
              <a:pathLst>
                <a:path w="1329" h="4863" extrusionOk="0">
                  <a:moveTo>
                    <a:pt x="1103" y="0"/>
                  </a:moveTo>
                  <a:lnTo>
                    <a:pt x="1" y="4812"/>
                  </a:lnTo>
                  <a:lnTo>
                    <a:pt x="201" y="4862"/>
                  </a:lnTo>
                  <a:lnTo>
                    <a:pt x="1329" y="50"/>
                  </a:lnTo>
                  <a:lnTo>
                    <a:pt x="110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17"/>
            <p:cNvSpPr/>
            <p:nvPr/>
          </p:nvSpPr>
          <p:spPr>
            <a:xfrm rot="-5641824" flipH="1">
              <a:off x="498778" y="3191637"/>
              <a:ext cx="18545" cy="16685"/>
            </a:xfrm>
            <a:custGeom>
              <a:avLst/>
              <a:gdLst/>
              <a:ahLst/>
              <a:cxnLst/>
              <a:rect l="l" t="t" r="r" b="b"/>
              <a:pathLst>
                <a:path w="678" h="610" extrusionOk="0">
                  <a:moveTo>
                    <a:pt x="355" y="1"/>
                  </a:moveTo>
                  <a:cubicBezTo>
                    <a:pt x="217" y="1"/>
                    <a:pt x="73" y="95"/>
                    <a:pt x="51" y="230"/>
                  </a:cubicBezTo>
                  <a:cubicBezTo>
                    <a:pt x="1" y="406"/>
                    <a:pt x="101" y="556"/>
                    <a:pt x="276" y="606"/>
                  </a:cubicBezTo>
                  <a:cubicBezTo>
                    <a:pt x="292" y="609"/>
                    <a:pt x="308" y="610"/>
                    <a:pt x="324" y="610"/>
                  </a:cubicBezTo>
                  <a:cubicBezTo>
                    <a:pt x="461" y="610"/>
                    <a:pt x="605" y="515"/>
                    <a:pt x="627" y="381"/>
                  </a:cubicBezTo>
                  <a:cubicBezTo>
                    <a:pt x="677" y="205"/>
                    <a:pt x="577" y="55"/>
                    <a:pt x="402" y="5"/>
                  </a:cubicBezTo>
                  <a:cubicBezTo>
                    <a:pt x="386" y="2"/>
                    <a:pt x="370" y="1"/>
                    <a:pt x="3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17"/>
            <p:cNvSpPr/>
            <p:nvPr/>
          </p:nvSpPr>
          <p:spPr>
            <a:xfrm rot="-5641824" flipH="1">
              <a:off x="542012" y="3148504"/>
              <a:ext cx="14415" cy="13321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76" y="1"/>
                  </a:moveTo>
                  <a:cubicBezTo>
                    <a:pt x="164" y="1"/>
                    <a:pt x="47" y="72"/>
                    <a:pt x="25" y="181"/>
                  </a:cubicBezTo>
                  <a:cubicBezTo>
                    <a:pt x="0" y="332"/>
                    <a:pt x="75" y="457"/>
                    <a:pt x="201" y="482"/>
                  </a:cubicBezTo>
                  <a:cubicBezTo>
                    <a:pt x="217" y="485"/>
                    <a:pt x="233" y="487"/>
                    <a:pt x="250" y="487"/>
                  </a:cubicBezTo>
                  <a:cubicBezTo>
                    <a:pt x="363" y="487"/>
                    <a:pt x="480" y="416"/>
                    <a:pt x="501" y="307"/>
                  </a:cubicBezTo>
                  <a:cubicBezTo>
                    <a:pt x="526" y="181"/>
                    <a:pt x="451" y="56"/>
                    <a:pt x="326" y="6"/>
                  </a:cubicBezTo>
                  <a:cubicBezTo>
                    <a:pt x="310" y="3"/>
                    <a:pt x="293" y="1"/>
                    <a:pt x="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17"/>
            <p:cNvSpPr/>
            <p:nvPr/>
          </p:nvSpPr>
          <p:spPr>
            <a:xfrm rot="-5641824" flipH="1">
              <a:off x="584454" y="3113687"/>
              <a:ext cx="17177" cy="87775"/>
            </a:xfrm>
            <a:custGeom>
              <a:avLst/>
              <a:gdLst/>
              <a:ahLst/>
              <a:cxnLst/>
              <a:rect l="l" t="t" r="r" b="b"/>
              <a:pathLst>
                <a:path w="628" h="3209" extrusionOk="0">
                  <a:moveTo>
                    <a:pt x="226" y="0"/>
                  </a:moveTo>
                  <a:lnTo>
                    <a:pt x="1" y="25"/>
                  </a:lnTo>
                  <a:lnTo>
                    <a:pt x="427" y="3208"/>
                  </a:lnTo>
                  <a:lnTo>
                    <a:pt x="627" y="318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17"/>
            <p:cNvSpPr/>
            <p:nvPr/>
          </p:nvSpPr>
          <p:spPr>
            <a:xfrm rot="-5641824" flipH="1">
              <a:off x="560120" y="3207226"/>
              <a:ext cx="14415" cy="12883"/>
            </a:xfrm>
            <a:custGeom>
              <a:avLst/>
              <a:gdLst/>
              <a:ahLst/>
              <a:cxnLst/>
              <a:rect l="l" t="t" r="r" b="b"/>
              <a:pathLst>
                <a:path w="527" h="471" extrusionOk="0">
                  <a:moveTo>
                    <a:pt x="259" y="1"/>
                  </a:moveTo>
                  <a:cubicBezTo>
                    <a:pt x="159" y="1"/>
                    <a:pt x="71" y="87"/>
                    <a:pt x="51" y="190"/>
                  </a:cubicBezTo>
                  <a:cubicBezTo>
                    <a:pt x="1" y="315"/>
                    <a:pt x="101" y="440"/>
                    <a:pt x="226" y="465"/>
                  </a:cubicBezTo>
                  <a:cubicBezTo>
                    <a:pt x="242" y="468"/>
                    <a:pt x="259" y="470"/>
                    <a:pt x="275" y="470"/>
                  </a:cubicBezTo>
                  <a:cubicBezTo>
                    <a:pt x="382" y="470"/>
                    <a:pt x="480" y="399"/>
                    <a:pt x="502" y="290"/>
                  </a:cubicBezTo>
                  <a:cubicBezTo>
                    <a:pt x="527" y="164"/>
                    <a:pt x="452" y="39"/>
                    <a:pt x="326" y="14"/>
                  </a:cubicBezTo>
                  <a:cubicBezTo>
                    <a:pt x="304" y="5"/>
                    <a:pt x="281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17"/>
            <p:cNvSpPr/>
            <p:nvPr/>
          </p:nvSpPr>
          <p:spPr>
            <a:xfrm rot="-5641824" flipH="1">
              <a:off x="574905" y="3148772"/>
              <a:ext cx="54186" cy="76806"/>
            </a:xfrm>
            <a:custGeom>
              <a:avLst/>
              <a:gdLst/>
              <a:ahLst/>
              <a:cxnLst/>
              <a:rect l="l" t="t" r="r" b="b"/>
              <a:pathLst>
                <a:path w="1981" h="2808" extrusionOk="0">
                  <a:moveTo>
                    <a:pt x="1780" y="0"/>
                  </a:moveTo>
                  <a:lnTo>
                    <a:pt x="1" y="2682"/>
                  </a:lnTo>
                  <a:lnTo>
                    <a:pt x="201" y="2808"/>
                  </a:lnTo>
                  <a:lnTo>
                    <a:pt x="1981" y="126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17"/>
            <p:cNvSpPr/>
            <p:nvPr/>
          </p:nvSpPr>
          <p:spPr>
            <a:xfrm rot="-5641824" flipH="1">
              <a:off x="538960" y="3067248"/>
              <a:ext cx="118601" cy="75439"/>
            </a:xfrm>
            <a:custGeom>
              <a:avLst/>
              <a:gdLst/>
              <a:ahLst/>
              <a:cxnLst/>
              <a:rect l="l" t="t" r="r" b="b"/>
              <a:pathLst>
                <a:path w="4336" h="2758" extrusionOk="0">
                  <a:moveTo>
                    <a:pt x="125" y="1"/>
                  </a:moveTo>
                  <a:lnTo>
                    <a:pt x="0" y="201"/>
                  </a:lnTo>
                  <a:lnTo>
                    <a:pt x="4236" y="2758"/>
                  </a:lnTo>
                  <a:lnTo>
                    <a:pt x="4336" y="2557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17"/>
            <p:cNvSpPr/>
            <p:nvPr/>
          </p:nvSpPr>
          <p:spPr>
            <a:xfrm rot="-5641824" flipH="1">
              <a:off x="550070" y="3041701"/>
              <a:ext cx="18545" cy="16576"/>
            </a:xfrm>
            <a:custGeom>
              <a:avLst/>
              <a:gdLst/>
              <a:ahLst/>
              <a:cxnLst/>
              <a:rect l="l" t="t" r="r" b="b"/>
              <a:pathLst>
                <a:path w="678" h="606" extrusionOk="0">
                  <a:moveTo>
                    <a:pt x="331" y="0"/>
                  </a:moveTo>
                  <a:cubicBezTo>
                    <a:pt x="225" y="0"/>
                    <a:pt x="124" y="56"/>
                    <a:pt x="76" y="153"/>
                  </a:cubicBezTo>
                  <a:cubicBezTo>
                    <a:pt x="0" y="303"/>
                    <a:pt x="25" y="478"/>
                    <a:pt x="176" y="554"/>
                  </a:cubicBezTo>
                  <a:cubicBezTo>
                    <a:pt x="229" y="589"/>
                    <a:pt x="286" y="606"/>
                    <a:pt x="341" y="606"/>
                  </a:cubicBezTo>
                  <a:cubicBezTo>
                    <a:pt x="441" y="606"/>
                    <a:pt x="537" y="550"/>
                    <a:pt x="602" y="453"/>
                  </a:cubicBezTo>
                  <a:cubicBezTo>
                    <a:pt x="677" y="328"/>
                    <a:pt x="627" y="128"/>
                    <a:pt x="502" y="52"/>
                  </a:cubicBezTo>
                  <a:cubicBezTo>
                    <a:pt x="448" y="17"/>
                    <a:pt x="389" y="0"/>
                    <a:pt x="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17"/>
            <p:cNvSpPr/>
            <p:nvPr/>
          </p:nvSpPr>
          <p:spPr>
            <a:xfrm rot="-5641824" flipH="1">
              <a:off x="607267" y="3068719"/>
              <a:ext cx="15099" cy="13129"/>
            </a:xfrm>
            <a:custGeom>
              <a:avLst/>
              <a:gdLst/>
              <a:ahLst/>
              <a:cxnLst/>
              <a:rect l="l" t="t" r="r" b="b"/>
              <a:pathLst>
                <a:path w="552" h="480" extrusionOk="0">
                  <a:moveTo>
                    <a:pt x="272" y="0"/>
                  </a:moveTo>
                  <a:cubicBezTo>
                    <a:pt x="187" y="0"/>
                    <a:pt x="109" y="45"/>
                    <a:pt x="75" y="112"/>
                  </a:cubicBezTo>
                  <a:cubicBezTo>
                    <a:pt x="0" y="237"/>
                    <a:pt x="50" y="387"/>
                    <a:pt x="151" y="437"/>
                  </a:cubicBezTo>
                  <a:cubicBezTo>
                    <a:pt x="188" y="466"/>
                    <a:pt x="233" y="480"/>
                    <a:pt x="278" y="480"/>
                  </a:cubicBezTo>
                  <a:cubicBezTo>
                    <a:pt x="353" y="480"/>
                    <a:pt x="429" y="441"/>
                    <a:pt x="476" y="362"/>
                  </a:cubicBezTo>
                  <a:cubicBezTo>
                    <a:pt x="552" y="262"/>
                    <a:pt x="501" y="112"/>
                    <a:pt x="401" y="36"/>
                  </a:cubicBezTo>
                  <a:cubicBezTo>
                    <a:pt x="359" y="11"/>
                    <a:pt x="315" y="0"/>
                    <a:pt x="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17"/>
            <p:cNvSpPr/>
            <p:nvPr/>
          </p:nvSpPr>
          <p:spPr>
            <a:xfrm rot="-5641824" flipH="1">
              <a:off x="582082" y="3106799"/>
              <a:ext cx="87775" cy="21964"/>
            </a:xfrm>
            <a:custGeom>
              <a:avLst/>
              <a:gdLst/>
              <a:ahLst/>
              <a:cxnLst/>
              <a:rect l="l" t="t" r="r" b="b"/>
              <a:pathLst>
                <a:path w="3209" h="803" extrusionOk="0">
                  <a:moveTo>
                    <a:pt x="51" y="1"/>
                  </a:moveTo>
                  <a:lnTo>
                    <a:pt x="1" y="201"/>
                  </a:lnTo>
                  <a:lnTo>
                    <a:pt x="3159" y="803"/>
                  </a:lnTo>
                  <a:lnTo>
                    <a:pt x="3209" y="577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17"/>
            <p:cNvSpPr/>
            <p:nvPr/>
          </p:nvSpPr>
          <p:spPr>
            <a:xfrm rot="-5641824" flipH="1">
              <a:off x="556973" y="3104031"/>
              <a:ext cx="15099" cy="12828"/>
            </a:xfrm>
            <a:custGeom>
              <a:avLst/>
              <a:gdLst/>
              <a:ahLst/>
              <a:cxnLst/>
              <a:rect l="l" t="t" r="r" b="b"/>
              <a:pathLst>
                <a:path w="552" h="469" extrusionOk="0">
                  <a:moveTo>
                    <a:pt x="289" y="0"/>
                  </a:moveTo>
                  <a:cubicBezTo>
                    <a:pt x="209" y="0"/>
                    <a:pt x="125" y="34"/>
                    <a:pt x="75" y="101"/>
                  </a:cubicBezTo>
                  <a:cubicBezTo>
                    <a:pt x="0" y="226"/>
                    <a:pt x="50" y="376"/>
                    <a:pt x="151" y="427"/>
                  </a:cubicBezTo>
                  <a:cubicBezTo>
                    <a:pt x="198" y="455"/>
                    <a:pt x="248" y="469"/>
                    <a:pt x="295" y="469"/>
                  </a:cubicBezTo>
                  <a:cubicBezTo>
                    <a:pt x="375" y="469"/>
                    <a:pt x="445" y="430"/>
                    <a:pt x="476" y="351"/>
                  </a:cubicBezTo>
                  <a:cubicBezTo>
                    <a:pt x="552" y="251"/>
                    <a:pt x="526" y="101"/>
                    <a:pt x="401" y="26"/>
                  </a:cubicBezTo>
                  <a:cubicBezTo>
                    <a:pt x="368" y="9"/>
                    <a:pt x="329" y="0"/>
                    <a:pt x="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17"/>
            <p:cNvSpPr/>
            <p:nvPr/>
          </p:nvSpPr>
          <p:spPr>
            <a:xfrm rot="-5641824" flipH="1">
              <a:off x="571588" y="3099006"/>
              <a:ext cx="59000" cy="72703"/>
            </a:xfrm>
            <a:custGeom>
              <a:avLst/>
              <a:gdLst/>
              <a:ahLst/>
              <a:cxnLst/>
              <a:rect l="l" t="t" r="r" b="b"/>
              <a:pathLst>
                <a:path w="2157" h="2658" extrusionOk="0">
                  <a:moveTo>
                    <a:pt x="176" y="1"/>
                  </a:moveTo>
                  <a:lnTo>
                    <a:pt x="1" y="126"/>
                  </a:lnTo>
                  <a:lnTo>
                    <a:pt x="2006" y="2658"/>
                  </a:lnTo>
                  <a:lnTo>
                    <a:pt x="2156" y="2507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17"/>
            <p:cNvSpPr/>
            <p:nvPr/>
          </p:nvSpPr>
          <p:spPr>
            <a:xfrm rot="-5641824" flipH="1">
              <a:off x="624248" y="3059651"/>
              <a:ext cx="106292" cy="93245"/>
            </a:xfrm>
            <a:custGeom>
              <a:avLst/>
              <a:gdLst/>
              <a:ahLst/>
              <a:cxnLst/>
              <a:rect l="l" t="t" r="r" b="b"/>
              <a:pathLst>
                <a:path w="3886" h="3409" extrusionOk="0">
                  <a:moveTo>
                    <a:pt x="3735" y="0"/>
                  </a:moveTo>
                  <a:lnTo>
                    <a:pt x="0" y="3233"/>
                  </a:lnTo>
                  <a:lnTo>
                    <a:pt x="151" y="3409"/>
                  </a:lnTo>
                  <a:lnTo>
                    <a:pt x="3885" y="176"/>
                  </a:lnTo>
                  <a:lnTo>
                    <a:pt x="37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17"/>
            <p:cNvSpPr/>
            <p:nvPr/>
          </p:nvSpPr>
          <p:spPr>
            <a:xfrm rot="-5641824" flipH="1">
              <a:off x="708869" y="3044234"/>
              <a:ext cx="18545" cy="16603"/>
            </a:xfrm>
            <a:custGeom>
              <a:avLst/>
              <a:gdLst/>
              <a:ahLst/>
              <a:cxnLst/>
              <a:rect l="l" t="t" r="r" b="b"/>
              <a:pathLst>
                <a:path w="678" h="607" extrusionOk="0">
                  <a:moveTo>
                    <a:pt x="325" y="1"/>
                  </a:moveTo>
                  <a:cubicBezTo>
                    <a:pt x="254" y="1"/>
                    <a:pt x="182" y="26"/>
                    <a:pt x="126" y="83"/>
                  </a:cubicBezTo>
                  <a:cubicBezTo>
                    <a:pt x="1" y="183"/>
                    <a:pt x="1" y="384"/>
                    <a:pt x="101" y="509"/>
                  </a:cubicBezTo>
                  <a:cubicBezTo>
                    <a:pt x="154" y="575"/>
                    <a:pt x="235" y="606"/>
                    <a:pt x="318" y="606"/>
                  </a:cubicBezTo>
                  <a:cubicBezTo>
                    <a:pt x="392" y="606"/>
                    <a:pt x="468" y="581"/>
                    <a:pt x="527" y="534"/>
                  </a:cubicBezTo>
                  <a:cubicBezTo>
                    <a:pt x="652" y="434"/>
                    <a:pt x="677" y="233"/>
                    <a:pt x="552" y="108"/>
                  </a:cubicBezTo>
                  <a:cubicBezTo>
                    <a:pt x="497" y="39"/>
                    <a:pt x="412" y="1"/>
                    <a:pt x="3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17"/>
            <p:cNvSpPr/>
            <p:nvPr/>
          </p:nvSpPr>
          <p:spPr>
            <a:xfrm rot="-5641824" flipH="1">
              <a:off x="703982" y="3106198"/>
              <a:ext cx="14415" cy="13239"/>
            </a:xfrm>
            <a:custGeom>
              <a:avLst/>
              <a:gdLst/>
              <a:ahLst/>
              <a:cxnLst/>
              <a:rect l="l" t="t" r="r" b="b"/>
              <a:pathLst>
                <a:path w="527" h="484" extrusionOk="0">
                  <a:moveTo>
                    <a:pt x="263" y="0"/>
                  </a:moveTo>
                  <a:cubicBezTo>
                    <a:pt x="204" y="0"/>
                    <a:pt x="147" y="19"/>
                    <a:pt x="101" y="54"/>
                  </a:cubicBezTo>
                  <a:cubicBezTo>
                    <a:pt x="0" y="154"/>
                    <a:pt x="0" y="305"/>
                    <a:pt x="76" y="405"/>
                  </a:cubicBezTo>
                  <a:cubicBezTo>
                    <a:pt x="129" y="459"/>
                    <a:pt x="197" y="484"/>
                    <a:pt x="264" y="484"/>
                  </a:cubicBezTo>
                  <a:cubicBezTo>
                    <a:pt x="323" y="484"/>
                    <a:pt x="380" y="465"/>
                    <a:pt x="426" y="430"/>
                  </a:cubicBezTo>
                  <a:cubicBezTo>
                    <a:pt x="527" y="330"/>
                    <a:pt x="527" y="179"/>
                    <a:pt x="451" y="79"/>
                  </a:cubicBezTo>
                  <a:cubicBezTo>
                    <a:pt x="398" y="25"/>
                    <a:pt x="330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17"/>
            <p:cNvSpPr/>
            <p:nvPr/>
          </p:nvSpPr>
          <p:spPr>
            <a:xfrm rot="-5641824" flipH="1">
              <a:off x="650712" y="3096606"/>
              <a:ext cx="47347" cy="80225"/>
            </a:xfrm>
            <a:custGeom>
              <a:avLst/>
              <a:gdLst/>
              <a:ahLst/>
              <a:cxnLst/>
              <a:rect l="l" t="t" r="r" b="b"/>
              <a:pathLst>
                <a:path w="1731" h="2933" extrusionOk="0">
                  <a:moveTo>
                    <a:pt x="1530" y="0"/>
                  </a:moveTo>
                  <a:lnTo>
                    <a:pt x="1" y="2807"/>
                  </a:lnTo>
                  <a:lnTo>
                    <a:pt x="176" y="2933"/>
                  </a:lnTo>
                  <a:lnTo>
                    <a:pt x="1730" y="101"/>
                  </a:lnTo>
                  <a:lnTo>
                    <a:pt x="153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17"/>
            <p:cNvSpPr/>
            <p:nvPr/>
          </p:nvSpPr>
          <p:spPr>
            <a:xfrm rot="-5641824" flipH="1">
              <a:off x="654642" y="3069120"/>
              <a:ext cx="14415" cy="13239"/>
            </a:xfrm>
            <a:custGeom>
              <a:avLst/>
              <a:gdLst/>
              <a:ahLst/>
              <a:cxnLst/>
              <a:rect l="l" t="t" r="r" b="b"/>
              <a:pathLst>
                <a:path w="527" h="484" extrusionOk="0">
                  <a:moveTo>
                    <a:pt x="285" y="0"/>
                  </a:moveTo>
                  <a:cubicBezTo>
                    <a:pt x="230" y="0"/>
                    <a:pt x="172" y="19"/>
                    <a:pt x="126" y="54"/>
                  </a:cubicBezTo>
                  <a:cubicBezTo>
                    <a:pt x="26" y="154"/>
                    <a:pt x="1" y="304"/>
                    <a:pt x="101" y="405"/>
                  </a:cubicBezTo>
                  <a:cubicBezTo>
                    <a:pt x="141" y="458"/>
                    <a:pt x="203" y="483"/>
                    <a:pt x="267" y="483"/>
                  </a:cubicBezTo>
                  <a:cubicBezTo>
                    <a:pt x="323" y="483"/>
                    <a:pt x="380" y="465"/>
                    <a:pt x="427" y="430"/>
                  </a:cubicBezTo>
                  <a:cubicBezTo>
                    <a:pt x="527" y="329"/>
                    <a:pt x="527" y="179"/>
                    <a:pt x="452" y="79"/>
                  </a:cubicBezTo>
                  <a:cubicBezTo>
                    <a:pt x="411" y="25"/>
                    <a:pt x="350" y="0"/>
                    <a:pt x="2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17"/>
            <p:cNvSpPr/>
            <p:nvPr/>
          </p:nvSpPr>
          <p:spPr>
            <a:xfrm rot="-5641824" flipH="1">
              <a:off x="607210" y="3100002"/>
              <a:ext cx="85012" cy="36352"/>
            </a:xfrm>
            <a:custGeom>
              <a:avLst/>
              <a:gdLst/>
              <a:ahLst/>
              <a:cxnLst/>
              <a:rect l="l" t="t" r="r" b="b"/>
              <a:pathLst>
                <a:path w="3108" h="1329" extrusionOk="0">
                  <a:moveTo>
                    <a:pt x="3008" y="0"/>
                  </a:moveTo>
                  <a:lnTo>
                    <a:pt x="0" y="1128"/>
                  </a:lnTo>
                  <a:lnTo>
                    <a:pt x="75" y="1328"/>
                  </a:lnTo>
                  <a:lnTo>
                    <a:pt x="3108" y="201"/>
                  </a:lnTo>
                  <a:lnTo>
                    <a:pt x="300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17"/>
            <p:cNvSpPr/>
            <p:nvPr/>
          </p:nvSpPr>
          <p:spPr>
            <a:xfrm rot="-5641824" flipH="1">
              <a:off x="671813" y="3118840"/>
              <a:ext cx="58288" cy="126834"/>
            </a:xfrm>
            <a:custGeom>
              <a:avLst/>
              <a:gdLst/>
              <a:ahLst/>
              <a:cxnLst/>
              <a:rect l="l" t="t" r="r" b="b"/>
              <a:pathLst>
                <a:path w="2131" h="4637" extrusionOk="0">
                  <a:moveTo>
                    <a:pt x="201" y="0"/>
                  </a:moveTo>
                  <a:lnTo>
                    <a:pt x="1" y="101"/>
                  </a:lnTo>
                  <a:lnTo>
                    <a:pt x="1930" y="4637"/>
                  </a:lnTo>
                  <a:lnTo>
                    <a:pt x="2131" y="4537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17"/>
            <p:cNvSpPr/>
            <p:nvPr/>
          </p:nvSpPr>
          <p:spPr>
            <a:xfrm rot="-5641824" flipH="1">
              <a:off x="755404" y="3195529"/>
              <a:ext cx="18545" cy="16712"/>
            </a:xfrm>
            <a:custGeom>
              <a:avLst/>
              <a:gdLst/>
              <a:ahLst/>
              <a:cxnLst/>
              <a:rect l="l" t="t" r="r" b="b"/>
              <a:pathLst>
                <a:path w="678" h="611" extrusionOk="0">
                  <a:moveTo>
                    <a:pt x="350" y="1"/>
                  </a:moveTo>
                  <a:cubicBezTo>
                    <a:pt x="309" y="1"/>
                    <a:pt x="267" y="10"/>
                    <a:pt x="226" y="30"/>
                  </a:cubicBezTo>
                  <a:cubicBezTo>
                    <a:pt x="76" y="105"/>
                    <a:pt x="1" y="281"/>
                    <a:pt x="76" y="431"/>
                  </a:cubicBezTo>
                  <a:cubicBezTo>
                    <a:pt x="113" y="541"/>
                    <a:pt x="217" y="611"/>
                    <a:pt x="329" y="611"/>
                  </a:cubicBezTo>
                  <a:cubicBezTo>
                    <a:pt x="370" y="611"/>
                    <a:pt x="412" y="602"/>
                    <a:pt x="452" y="581"/>
                  </a:cubicBezTo>
                  <a:cubicBezTo>
                    <a:pt x="627" y="531"/>
                    <a:pt x="677" y="356"/>
                    <a:pt x="627" y="180"/>
                  </a:cubicBezTo>
                  <a:cubicBezTo>
                    <a:pt x="572" y="70"/>
                    <a:pt x="464" y="1"/>
                    <a:pt x="3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17"/>
            <p:cNvSpPr/>
            <p:nvPr/>
          </p:nvSpPr>
          <p:spPr>
            <a:xfrm rot="-5641824" flipH="1">
              <a:off x="697544" y="3209321"/>
              <a:ext cx="15126" cy="13348"/>
            </a:xfrm>
            <a:custGeom>
              <a:avLst/>
              <a:gdLst/>
              <a:ahLst/>
              <a:cxnLst/>
              <a:rect l="l" t="t" r="r" b="b"/>
              <a:pathLst>
                <a:path w="553" h="488" extrusionOk="0">
                  <a:moveTo>
                    <a:pt x="261" y="1"/>
                  </a:moveTo>
                  <a:cubicBezTo>
                    <a:pt x="232" y="1"/>
                    <a:pt x="204" y="6"/>
                    <a:pt x="176" y="17"/>
                  </a:cubicBezTo>
                  <a:cubicBezTo>
                    <a:pt x="76" y="67"/>
                    <a:pt x="1" y="217"/>
                    <a:pt x="51" y="342"/>
                  </a:cubicBezTo>
                  <a:cubicBezTo>
                    <a:pt x="88" y="435"/>
                    <a:pt x="180" y="487"/>
                    <a:pt x="277" y="487"/>
                  </a:cubicBezTo>
                  <a:cubicBezTo>
                    <a:pt x="310" y="487"/>
                    <a:pt x="344" y="481"/>
                    <a:pt x="377" y="468"/>
                  </a:cubicBezTo>
                  <a:cubicBezTo>
                    <a:pt x="502" y="418"/>
                    <a:pt x="552" y="267"/>
                    <a:pt x="502" y="142"/>
                  </a:cubicBezTo>
                  <a:cubicBezTo>
                    <a:pt x="463" y="64"/>
                    <a:pt x="363" y="1"/>
                    <a:pt x="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17"/>
            <p:cNvSpPr/>
            <p:nvPr/>
          </p:nvSpPr>
          <p:spPr>
            <a:xfrm rot="-5641824" flipH="1">
              <a:off x="638906" y="3154198"/>
              <a:ext cx="64470" cy="67889"/>
            </a:xfrm>
            <a:custGeom>
              <a:avLst/>
              <a:gdLst/>
              <a:ahLst/>
              <a:cxnLst/>
              <a:rect l="l" t="t" r="r" b="b"/>
              <a:pathLst>
                <a:path w="2357" h="2482" extrusionOk="0">
                  <a:moveTo>
                    <a:pt x="151" y="0"/>
                  </a:moveTo>
                  <a:lnTo>
                    <a:pt x="1" y="151"/>
                  </a:lnTo>
                  <a:lnTo>
                    <a:pt x="2206" y="2481"/>
                  </a:lnTo>
                  <a:lnTo>
                    <a:pt x="2357" y="2331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17"/>
            <p:cNvSpPr/>
            <p:nvPr/>
          </p:nvSpPr>
          <p:spPr>
            <a:xfrm rot="-5641824" flipH="1">
              <a:off x="717756" y="3151227"/>
              <a:ext cx="14415" cy="13321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72" y="1"/>
                  </a:moveTo>
                  <a:cubicBezTo>
                    <a:pt x="241" y="1"/>
                    <a:pt x="208" y="7"/>
                    <a:pt x="176" y="20"/>
                  </a:cubicBezTo>
                  <a:cubicBezTo>
                    <a:pt x="51" y="70"/>
                    <a:pt x="1" y="220"/>
                    <a:pt x="51" y="346"/>
                  </a:cubicBezTo>
                  <a:cubicBezTo>
                    <a:pt x="90" y="424"/>
                    <a:pt x="175" y="487"/>
                    <a:pt x="270" y="487"/>
                  </a:cubicBezTo>
                  <a:cubicBezTo>
                    <a:pt x="296" y="487"/>
                    <a:pt x="324" y="482"/>
                    <a:pt x="351" y="471"/>
                  </a:cubicBezTo>
                  <a:cubicBezTo>
                    <a:pt x="477" y="421"/>
                    <a:pt x="527" y="271"/>
                    <a:pt x="477" y="145"/>
                  </a:cubicBezTo>
                  <a:cubicBezTo>
                    <a:pt x="440" y="52"/>
                    <a:pt x="361" y="1"/>
                    <a:pt x="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17"/>
            <p:cNvSpPr/>
            <p:nvPr/>
          </p:nvSpPr>
          <p:spPr>
            <a:xfrm rot="-5641824" flipH="1">
              <a:off x="676316" y="3115377"/>
              <a:ext cx="9628" cy="87775"/>
            </a:xfrm>
            <a:custGeom>
              <a:avLst/>
              <a:gdLst/>
              <a:ahLst/>
              <a:cxnLst/>
              <a:rect l="l" t="t" r="r" b="b"/>
              <a:pathLst>
                <a:path w="352" h="3209" extrusionOk="0">
                  <a:moveTo>
                    <a:pt x="1" y="0"/>
                  </a:moveTo>
                  <a:lnTo>
                    <a:pt x="126" y="3208"/>
                  </a:lnTo>
                  <a:lnTo>
                    <a:pt x="351" y="3208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17"/>
            <p:cNvSpPr/>
            <p:nvPr/>
          </p:nvSpPr>
          <p:spPr>
            <a:xfrm rot="-5641824" flipH="1">
              <a:off x="568607" y="3219489"/>
              <a:ext cx="135095" cy="17150"/>
            </a:xfrm>
            <a:custGeom>
              <a:avLst/>
              <a:gdLst/>
              <a:ahLst/>
              <a:cxnLst/>
              <a:rect l="l" t="t" r="r" b="b"/>
              <a:pathLst>
                <a:path w="4939" h="627" extrusionOk="0">
                  <a:moveTo>
                    <a:pt x="4913" y="0"/>
                  </a:moveTo>
                  <a:lnTo>
                    <a:pt x="1" y="401"/>
                  </a:lnTo>
                  <a:lnTo>
                    <a:pt x="1" y="627"/>
                  </a:lnTo>
                  <a:lnTo>
                    <a:pt x="4938" y="201"/>
                  </a:lnTo>
                  <a:lnTo>
                    <a:pt x="491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17"/>
            <p:cNvSpPr/>
            <p:nvPr/>
          </p:nvSpPr>
          <p:spPr>
            <a:xfrm rot="-5641824" flipH="1">
              <a:off x="626492" y="3287161"/>
              <a:ext cx="17150" cy="16658"/>
            </a:xfrm>
            <a:custGeom>
              <a:avLst/>
              <a:gdLst/>
              <a:ahLst/>
              <a:cxnLst/>
              <a:rect l="l" t="t" r="r" b="b"/>
              <a:pathLst>
                <a:path w="627" h="609" extrusionOk="0">
                  <a:moveTo>
                    <a:pt x="321" y="0"/>
                  </a:moveTo>
                  <a:cubicBezTo>
                    <a:pt x="306" y="0"/>
                    <a:pt x="291" y="1"/>
                    <a:pt x="276" y="4"/>
                  </a:cubicBezTo>
                  <a:cubicBezTo>
                    <a:pt x="101" y="4"/>
                    <a:pt x="0" y="154"/>
                    <a:pt x="0" y="329"/>
                  </a:cubicBezTo>
                  <a:cubicBezTo>
                    <a:pt x="23" y="490"/>
                    <a:pt x="151" y="608"/>
                    <a:pt x="288" y="608"/>
                  </a:cubicBezTo>
                  <a:cubicBezTo>
                    <a:pt x="300" y="608"/>
                    <a:pt x="313" y="607"/>
                    <a:pt x="326" y="605"/>
                  </a:cubicBezTo>
                  <a:cubicBezTo>
                    <a:pt x="502" y="580"/>
                    <a:pt x="627" y="455"/>
                    <a:pt x="602" y="279"/>
                  </a:cubicBezTo>
                  <a:cubicBezTo>
                    <a:pt x="602" y="119"/>
                    <a:pt x="476" y="0"/>
                    <a:pt x="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17"/>
            <p:cNvSpPr/>
            <p:nvPr/>
          </p:nvSpPr>
          <p:spPr>
            <a:xfrm rot="-5641824" flipH="1">
              <a:off x="598045" y="3235714"/>
              <a:ext cx="13731" cy="13157"/>
            </a:xfrm>
            <a:custGeom>
              <a:avLst/>
              <a:gdLst/>
              <a:ahLst/>
              <a:cxnLst/>
              <a:rect l="l" t="t" r="r" b="b"/>
              <a:pathLst>
                <a:path w="502" h="481" extrusionOk="0">
                  <a:moveTo>
                    <a:pt x="226" y="0"/>
                  </a:moveTo>
                  <a:cubicBezTo>
                    <a:pt x="101" y="25"/>
                    <a:pt x="1" y="126"/>
                    <a:pt x="1" y="276"/>
                  </a:cubicBezTo>
                  <a:cubicBezTo>
                    <a:pt x="23" y="388"/>
                    <a:pt x="106" y="480"/>
                    <a:pt x="231" y="480"/>
                  </a:cubicBezTo>
                  <a:cubicBezTo>
                    <a:pt x="245" y="480"/>
                    <a:pt x="261" y="479"/>
                    <a:pt x="276" y="477"/>
                  </a:cubicBezTo>
                  <a:cubicBezTo>
                    <a:pt x="402" y="477"/>
                    <a:pt x="502" y="351"/>
                    <a:pt x="477" y="226"/>
                  </a:cubicBezTo>
                  <a:cubicBezTo>
                    <a:pt x="477" y="101"/>
                    <a:pt x="351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17"/>
            <p:cNvSpPr/>
            <p:nvPr/>
          </p:nvSpPr>
          <p:spPr>
            <a:xfrm rot="-5641824" flipH="1">
              <a:off x="580049" y="3179678"/>
              <a:ext cx="82304" cy="43217"/>
            </a:xfrm>
            <a:custGeom>
              <a:avLst/>
              <a:gdLst/>
              <a:ahLst/>
              <a:cxnLst/>
              <a:rect l="l" t="t" r="r" b="b"/>
              <a:pathLst>
                <a:path w="3009" h="1580" extrusionOk="0">
                  <a:moveTo>
                    <a:pt x="2908" y="1"/>
                  </a:moveTo>
                  <a:lnTo>
                    <a:pt x="1" y="1379"/>
                  </a:lnTo>
                  <a:lnTo>
                    <a:pt x="101" y="1580"/>
                  </a:lnTo>
                  <a:lnTo>
                    <a:pt x="3008" y="201"/>
                  </a:lnTo>
                  <a:lnTo>
                    <a:pt x="290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17"/>
            <p:cNvSpPr/>
            <p:nvPr/>
          </p:nvSpPr>
          <p:spPr>
            <a:xfrm rot="-5641824" flipH="1">
              <a:off x="660198" y="3236527"/>
              <a:ext cx="13047" cy="13157"/>
            </a:xfrm>
            <a:custGeom>
              <a:avLst/>
              <a:gdLst/>
              <a:ahLst/>
              <a:cxnLst/>
              <a:rect l="l" t="t" r="r" b="b"/>
              <a:pathLst>
                <a:path w="477" h="481" extrusionOk="0">
                  <a:moveTo>
                    <a:pt x="265" y="0"/>
                  </a:moveTo>
                  <a:cubicBezTo>
                    <a:pt x="252" y="0"/>
                    <a:pt x="239" y="1"/>
                    <a:pt x="226" y="4"/>
                  </a:cubicBezTo>
                  <a:cubicBezTo>
                    <a:pt x="100" y="4"/>
                    <a:pt x="0" y="129"/>
                    <a:pt x="0" y="255"/>
                  </a:cubicBezTo>
                  <a:cubicBezTo>
                    <a:pt x="25" y="380"/>
                    <a:pt x="125" y="480"/>
                    <a:pt x="251" y="480"/>
                  </a:cubicBezTo>
                  <a:cubicBezTo>
                    <a:pt x="401" y="455"/>
                    <a:pt x="476" y="355"/>
                    <a:pt x="476" y="204"/>
                  </a:cubicBezTo>
                  <a:cubicBezTo>
                    <a:pt x="476" y="92"/>
                    <a:pt x="37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17"/>
            <p:cNvSpPr/>
            <p:nvPr/>
          </p:nvSpPr>
          <p:spPr>
            <a:xfrm rot="-5641824" flipH="1">
              <a:off x="608627" y="3187468"/>
              <a:ext cx="86407" cy="28802"/>
            </a:xfrm>
            <a:custGeom>
              <a:avLst/>
              <a:gdLst/>
              <a:ahLst/>
              <a:cxnLst/>
              <a:rect l="l" t="t" r="r" b="b"/>
              <a:pathLst>
                <a:path w="3159" h="1053" extrusionOk="0">
                  <a:moveTo>
                    <a:pt x="51" y="0"/>
                  </a:moveTo>
                  <a:lnTo>
                    <a:pt x="1" y="201"/>
                  </a:lnTo>
                  <a:lnTo>
                    <a:pt x="3084" y="1053"/>
                  </a:lnTo>
                  <a:lnTo>
                    <a:pt x="3159" y="85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_ONLY_1_1_1">
    <p:spTree>
      <p:nvGrpSpPr>
        <p:cNvPr id="1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80" name="Google Shape;1680;p22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681" name="Google Shape;1681;p2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82" name="Google Shape;1682;p22"/>
          <p:cNvSpPr/>
          <p:nvPr/>
        </p:nvSpPr>
        <p:spPr>
          <a:xfrm rot="10800000" flipH="1">
            <a:off x="409826" y="-184519"/>
            <a:ext cx="2458005" cy="987799"/>
          </a:xfrm>
          <a:custGeom>
            <a:avLst/>
            <a:gdLst/>
            <a:ahLst/>
            <a:cxnLst/>
            <a:rect l="l" t="t" r="r" b="b"/>
            <a:pathLst>
              <a:path w="37960" h="15255" extrusionOk="0">
                <a:moveTo>
                  <a:pt x="30007" y="655"/>
                </a:moveTo>
                <a:cubicBezTo>
                  <a:pt x="30479" y="655"/>
                  <a:pt x="30908" y="1325"/>
                  <a:pt x="31059" y="1602"/>
                </a:cubicBezTo>
                <a:cubicBezTo>
                  <a:pt x="31497" y="2342"/>
                  <a:pt x="31634" y="3136"/>
                  <a:pt x="31552" y="3985"/>
                </a:cubicBezTo>
                <a:cubicBezTo>
                  <a:pt x="31552" y="3985"/>
                  <a:pt x="31552" y="4012"/>
                  <a:pt x="31552" y="4039"/>
                </a:cubicBezTo>
                <a:cubicBezTo>
                  <a:pt x="30813" y="4313"/>
                  <a:pt x="30156" y="4779"/>
                  <a:pt x="29690" y="5463"/>
                </a:cubicBezTo>
                <a:cubicBezTo>
                  <a:pt x="29854" y="4587"/>
                  <a:pt x="29937" y="3683"/>
                  <a:pt x="29909" y="2780"/>
                </a:cubicBezTo>
                <a:cubicBezTo>
                  <a:pt x="29909" y="2684"/>
                  <a:pt x="29834" y="2636"/>
                  <a:pt x="29759" y="2636"/>
                </a:cubicBezTo>
                <a:cubicBezTo>
                  <a:pt x="29683" y="2636"/>
                  <a:pt x="29608" y="2684"/>
                  <a:pt x="29608" y="2780"/>
                </a:cubicBezTo>
                <a:cubicBezTo>
                  <a:pt x="29635" y="3875"/>
                  <a:pt x="29553" y="4943"/>
                  <a:pt x="29389" y="6038"/>
                </a:cubicBezTo>
                <a:cubicBezTo>
                  <a:pt x="29279" y="6257"/>
                  <a:pt x="29170" y="6476"/>
                  <a:pt x="29115" y="6750"/>
                </a:cubicBezTo>
                <a:cubicBezTo>
                  <a:pt x="27719" y="5299"/>
                  <a:pt x="28321" y="3163"/>
                  <a:pt x="29279" y="1575"/>
                </a:cubicBezTo>
                <a:cubicBezTo>
                  <a:pt x="29389" y="1411"/>
                  <a:pt x="29690" y="726"/>
                  <a:pt x="29882" y="671"/>
                </a:cubicBezTo>
                <a:cubicBezTo>
                  <a:pt x="29924" y="660"/>
                  <a:pt x="29966" y="655"/>
                  <a:pt x="30007" y="655"/>
                </a:cubicBezTo>
                <a:close/>
                <a:moveTo>
                  <a:pt x="14753" y="3544"/>
                </a:moveTo>
                <a:cubicBezTo>
                  <a:pt x="14938" y="3544"/>
                  <a:pt x="15100" y="3570"/>
                  <a:pt x="15233" y="3629"/>
                </a:cubicBezTo>
                <a:cubicBezTo>
                  <a:pt x="16027" y="3957"/>
                  <a:pt x="15507" y="4395"/>
                  <a:pt x="14959" y="5052"/>
                </a:cubicBezTo>
                <a:cubicBezTo>
                  <a:pt x="14439" y="5627"/>
                  <a:pt x="13864" y="6120"/>
                  <a:pt x="13207" y="6531"/>
                </a:cubicBezTo>
                <a:cubicBezTo>
                  <a:pt x="12111" y="7216"/>
                  <a:pt x="10934" y="7544"/>
                  <a:pt x="9702" y="7708"/>
                </a:cubicBezTo>
                <a:cubicBezTo>
                  <a:pt x="9647" y="7736"/>
                  <a:pt x="9620" y="7763"/>
                  <a:pt x="9620" y="7791"/>
                </a:cubicBezTo>
                <a:cubicBezTo>
                  <a:pt x="9483" y="7763"/>
                  <a:pt x="9346" y="7736"/>
                  <a:pt x="9182" y="7708"/>
                </a:cubicBezTo>
                <a:cubicBezTo>
                  <a:pt x="10359" y="6914"/>
                  <a:pt x="11536" y="6120"/>
                  <a:pt x="12714" y="5354"/>
                </a:cubicBezTo>
                <a:cubicBezTo>
                  <a:pt x="12808" y="5283"/>
                  <a:pt x="12740" y="5151"/>
                  <a:pt x="12649" y="5151"/>
                </a:cubicBezTo>
                <a:cubicBezTo>
                  <a:pt x="12634" y="5151"/>
                  <a:pt x="12619" y="5154"/>
                  <a:pt x="12604" y="5162"/>
                </a:cubicBezTo>
                <a:cubicBezTo>
                  <a:pt x="11290" y="5874"/>
                  <a:pt x="10003" y="6668"/>
                  <a:pt x="8798" y="7544"/>
                </a:cubicBezTo>
                <a:cubicBezTo>
                  <a:pt x="8771" y="7544"/>
                  <a:pt x="8743" y="7571"/>
                  <a:pt x="8743" y="7599"/>
                </a:cubicBezTo>
                <a:cubicBezTo>
                  <a:pt x="8470" y="7544"/>
                  <a:pt x="8196" y="7489"/>
                  <a:pt x="7922" y="7435"/>
                </a:cubicBezTo>
                <a:cubicBezTo>
                  <a:pt x="8880" y="6421"/>
                  <a:pt x="9866" y="5518"/>
                  <a:pt x="11098" y="4833"/>
                </a:cubicBezTo>
                <a:cubicBezTo>
                  <a:pt x="11756" y="4481"/>
                  <a:pt x="13643" y="3544"/>
                  <a:pt x="14753" y="3544"/>
                </a:cubicBezTo>
                <a:close/>
                <a:moveTo>
                  <a:pt x="34288" y="4037"/>
                </a:moveTo>
                <a:cubicBezTo>
                  <a:pt x="35231" y="4037"/>
                  <a:pt x="36192" y="4161"/>
                  <a:pt x="37056" y="4313"/>
                </a:cubicBezTo>
                <a:cubicBezTo>
                  <a:pt x="36234" y="5080"/>
                  <a:pt x="35851" y="6120"/>
                  <a:pt x="35057" y="6969"/>
                </a:cubicBezTo>
                <a:cubicBezTo>
                  <a:pt x="34467" y="7618"/>
                  <a:pt x="33535" y="7814"/>
                  <a:pt x="32519" y="7814"/>
                </a:cubicBezTo>
                <a:cubicBezTo>
                  <a:pt x="31648" y="7814"/>
                  <a:pt x="30715" y="7670"/>
                  <a:pt x="29882" y="7544"/>
                </a:cubicBezTo>
                <a:cubicBezTo>
                  <a:pt x="30539" y="7325"/>
                  <a:pt x="31169" y="7079"/>
                  <a:pt x="31799" y="6832"/>
                </a:cubicBezTo>
                <a:cubicBezTo>
                  <a:pt x="32095" y="6709"/>
                  <a:pt x="32013" y="6296"/>
                  <a:pt x="31753" y="6296"/>
                </a:cubicBezTo>
                <a:cubicBezTo>
                  <a:pt x="31725" y="6296"/>
                  <a:pt x="31694" y="6301"/>
                  <a:pt x="31662" y="6312"/>
                </a:cubicBezTo>
                <a:cubicBezTo>
                  <a:pt x="30950" y="6531"/>
                  <a:pt x="30238" y="6750"/>
                  <a:pt x="29526" y="6942"/>
                </a:cubicBezTo>
                <a:lnTo>
                  <a:pt x="29526" y="6942"/>
                </a:lnTo>
                <a:cubicBezTo>
                  <a:pt x="30169" y="4653"/>
                  <a:pt x="32183" y="4037"/>
                  <a:pt x="34288" y="4037"/>
                </a:cubicBezTo>
                <a:close/>
                <a:moveTo>
                  <a:pt x="14630" y="5983"/>
                </a:moveTo>
                <a:cubicBezTo>
                  <a:pt x="14658" y="6038"/>
                  <a:pt x="14713" y="6093"/>
                  <a:pt x="14795" y="6093"/>
                </a:cubicBezTo>
                <a:cubicBezTo>
                  <a:pt x="14914" y="6105"/>
                  <a:pt x="15036" y="6109"/>
                  <a:pt x="15160" y="6109"/>
                </a:cubicBezTo>
                <a:cubicBezTo>
                  <a:pt x="15435" y="6109"/>
                  <a:pt x="15715" y="6088"/>
                  <a:pt x="15986" y="6088"/>
                </a:cubicBezTo>
                <a:cubicBezTo>
                  <a:pt x="16151" y="6088"/>
                  <a:pt x="16311" y="6096"/>
                  <a:pt x="16465" y="6120"/>
                </a:cubicBezTo>
                <a:lnTo>
                  <a:pt x="16739" y="6120"/>
                </a:lnTo>
                <a:cubicBezTo>
                  <a:pt x="17149" y="6421"/>
                  <a:pt x="17204" y="6641"/>
                  <a:pt x="16930" y="6805"/>
                </a:cubicBezTo>
                <a:cubicBezTo>
                  <a:pt x="16794" y="6969"/>
                  <a:pt x="16547" y="7051"/>
                  <a:pt x="16355" y="7133"/>
                </a:cubicBezTo>
                <a:cubicBezTo>
                  <a:pt x="15507" y="7571"/>
                  <a:pt x="14658" y="7955"/>
                  <a:pt x="13809" y="8393"/>
                </a:cubicBezTo>
                <a:cubicBezTo>
                  <a:pt x="13179" y="8338"/>
                  <a:pt x="12549" y="8256"/>
                  <a:pt x="11920" y="8174"/>
                </a:cubicBezTo>
                <a:cubicBezTo>
                  <a:pt x="13207" y="7791"/>
                  <a:pt x="14493" y="7407"/>
                  <a:pt x="15780" y="7024"/>
                </a:cubicBezTo>
                <a:cubicBezTo>
                  <a:pt x="15908" y="6998"/>
                  <a:pt x="15869" y="6830"/>
                  <a:pt x="15774" y="6830"/>
                </a:cubicBezTo>
                <a:cubicBezTo>
                  <a:pt x="15767" y="6830"/>
                  <a:pt x="15760" y="6830"/>
                  <a:pt x="15753" y="6832"/>
                </a:cubicBezTo>
                <a:cubicBezTo>
                  <a:pt x="14220" y="7216"/>
                  <a:pt x="12686" y="7626"/>
                  <a:pt x="11153" y="8037"/>
                </a:cubicBezTo>
                <a:cubicBezTo>
                  <a:pt x="11153" y="8037"/>
                  <a:pt x="11126" y="8037"/>
                  <a:pt x="11126" y="8064"/>
                </a:cubicBezTo>
                <a:cubicBezTo>
                  <a:pt x="10824" y="8010"/>
                  <a:pt x="10523" y="7955"/>
                  <a:pt x="10195" y="7900"/>
                </a:cubicBezTo>
                <a:cubicBezTo>
                  <a:pt x="11838" y="7763"/>
                  <a:pt x="13371" y="7106"/>
                  <a:pt x="14603" y="6011"/>
                </a:cubicBezTo>
                <a:cubicBezTo>
                  <a:pt x="14603" y="6011"/>
                  <a:pt x="14630" y="5983"/>
                  <a:pt x="14630" y="5983"/>
                </a:cubicBezTo>
                <a:close/>
                <a:moveTo>
                  <a:pt x="24542" y="4176"/>
                </a:moveTo>
                <a:cubicBezTo>
                  <a:pt x="24159" y="5983"/>
                  <a:pt x="23119" y="7736"/>
                  <a:pt x="21394" y="8420"/>
                </a:cubicBezTo>
                <a:cubicBezTo>
                  <a:pt x="20435" y="8502"/>
                  <a:pt x="19477" y="8557"/>
                  <a:pt x="18519" y="8585"/>
                </a:cubicBezTo>
                <a:cubicBezTo>
                  <a:pt x="20107" y="6531"/>
                  <a:pt x="22106" y="5025"/>
                  <a:pt x="24542" y="4176"/>
                </a:cubicBezTo>
                <a:close/>
                <a:moveTo>
                  <a:pt x="35303" y="7462"/>
                </a:moveTo>
                <a:cubicBezTo>
                  <a:pt x="36316" y="8338"/>
                  <a:pt x="36891" y="9324"/>
                  <a:pt x="36891" y="10666"/>
                </a:cubicBezTo>
                <a:cubicBezTo>
                  <a:pt x="34619" y="10255"/>
                  <a:pt x="30703" y="10063"/>
                  <a:pt x="29581" y="7873"/>
                </a:cubicBezTo>
                <a:lnTo>
                  <a:pt x="29581" y="7873"/>
                </a:lnTo>
                <a:cubicBezTo>
                  <a:pt x="30605" y="8088"/>
                  <a:pt x="31771" y="8339"/>
                  <a:pt x="32823" y="8339"/>
                </a:cubicBezTo>
                <a:cubicBezTo>
                  <a:pt x="33374" y="8339"/>
                  <a:pt x="33893" y="8271"/>
                  <a:pt x="34345" y="8092"/>
                </a:cubicBezTo>
                <a:cubicBezTo>
                  <a:pt x="34728" y="7955"/>
                  <a:pt x="35030" y="7736"/>
                  <a:pt x="35303" y="7462"/>
                </a:cubicBezTo>
                <a:close/>
                <a:moveTo>
                  <a:pt x="23803" y="9050"/>
                </a:moveTo>
                <a:cubicBezTo>
                  <a:pt x="23748" y="9105"/>
                  <a:pt x="23721" y="9214"/>
                  <a:pt x="23831" y="9297"/>
                </a:cubicBezTo>
                <a:cubicBezTo>
                  <a:pt x="24707" y="9926"/>
                  <a:pt x="25665" y="10501"/>
                  <a:pt x="26623" y="11076"/>
                </a:cubicBezTo>
                <a:cubicBezTo>
                  <a:pt x="25437" y="11368"/>
                  <a:pt x="24263" y="11490"/>
                  <a:pt x="23068" y="11490"/>
                </a:cubicBezTo>
                <a:cubicBezTo>
                  <a:pt x="22471" y="11490"/>
                  <a:pt x="21868" y="11460"/>
                  <a:pt x="21257" y="11405"/>
                </a:cubicBezTo>
                <a:cubicBezTo>
                  <a:pt x="20463" y="10638"/>
                  <a:pt x="19532" y="9981"/>
                  <a:pt x="18519" y="9516"/>
                </a:cubicBezTo>
                <a:cubicBezTo>
                  <a:pt x="18738" y="9516"/>
                  <a:pt x="18957" y="9488"/>
                  <a:pt x="19176" y="9488"/>
                </a:cubicBezTo>
                <a:cubicBezTo>
                  <a:pt x="20736" y="10036"/>
                  <a:pt x="22297" y="10447"/>
                  <a:pt x="23940" y="10638"/>
                </a:cubicBezTo>
                <a:cubicBezTo>
                  <a:pt x="23947" y="10640"/>
                  <a:pt x="23954" y="10641"/>
                  <a:pt x="23961" y="10641"/>
                </a:cubicBezTo>
                <a:cubicBezTo>
                  <a:pt x="24053" y="10641"/>
                  <a:pt x="24070" y="10474"/>
                  <a:pt x="23967" y="10474"/>
                </a:cubicBezTo>
                <a:cubicBezTo>
                  <a:pt x="22598" y="10255"/>
                  <a:pt x="21257" y="9899"/>
                  <a:pt x="19942" y="9461"/>
                </a:cubicBezTo>
                <a:cubicBezTo>
                  <a:pt x="21229" y="9379"/>
                  <a:pt x="22516" y="9242"/>
                  <a:pt x="23803" y="9050"/>
                </a:cubicBezTo>
                <a:close/>
                <a:moveTo>
                  <a:pt x="8692" y="8481"/>
                </a:moveTo>
                <a:lnTo>
                  <a:pt x="8692" y="8481"/>
                </a:lnTo>
                <a:cubicBezTo>
                  <a:pt x="8955" y="8534"/>
                  <a:pt x="9219" y="8588"/>
                  <a:pt x="9483" y="8667"/>
                </a:cubicBezTo>
                <a:cubicBezTo>
                  <a:pt x="10441" y="9324"/>
                  <a:pt x="11290" y="10063"/>
                  <a:pt x="11974" y="11022"/>
                </a:cubicBezTo>
                <a:cubicBezTo>
                  <a:pt x="12330" y="11542"/>
                  <a:pt x="12632" y="12089"/>
                  <a:pt x="12878" y="12664"/>
                </a:cubicBezTo>
                <a:cubicBezTo>
                  <a:pt x="13015" y="13020"/>
                  <a:pt x="13480" y="13924"/>
                  <a:pt x="13343" y="14307"/>
                </a:cubicBezTo>
                <a:cubicBezTo>
                  <a:pt x="13289" y="14447"/>
                  <a:pt x="13127" y="14501"/>
                  <a:pt x="12913" y="14501"/>
                </a:cubicBezTo>
                <a:cubicBezTo>
                  <a:pt x="12369" y="14501"/>
                  <a:pt x="11487" y="14155"/>
                  <a:pt x="11153" y="13979"/>
                </a:cubicBezTo>
                <a:cubicBezTo>
                  <a:pt x="10468" y="13650"/>
                  <a:pt x="9866" y="13157"/>
                  <a:pt x="9401" y="12555"/>
                </a:cubicBezTo>
                <a:cubicBezTo>
                  <a:pt x="8524" y="11432"/>
                  <a:pt x="8278" y="10118"/>
                  <a:pt x="8387" y="8749"/>
                </a:cubicBezTo>
                <a:lnTo>
                  <a:pt x="8387" y="8749"/>
                </a:lnTo>
                <a:cubicBezTo>
                  <a:pt x="9072" y="10036"/>
                  <a:pt x="9893" y="11213"/>
                  <a:pt x="10879" y="12254"/>
                </a:cubicBezTo>
                <a:cubicBezTo>
                  <a:pt x="10906" y="12287"/>
                  <a:pt x="10936" y="12301"/>
                  <a:pt x="10965" y="12301"/>
                </a:cubicBezTo>
                <a:cubicBezTo>
                  <a:pt x="11053" y="12301"/>
                  <a:pt x="11126" y="12172"/>
                  <a:pt x="11043" y="12089"/>
                </a:cubicBezTo>
                <a:cubicBezTo>
                  <a:pt x="10114" y="10969"/>
                  <a:pt x="9321" y="9793"/>
                  <a:pt x="8692" y="8481"/>
                </a:cubicBezTo>
                <a:close/>
                <a:moveTo>
                  <a:pt x="16136" y="9488"/>
                </a:moveTo>
                <a:lnTo>
                  <a:pt x="16136" y="9488"/>
                </a:lnTo>
                <a:cubicBezTo>
                  <a:pt x="16547" y="9516"/>
                  <a:pt x="16930" y="9516"/>
                  <a:pt x="17341" y="9516"/>
                </a:cubicBezTo>
                <a:cubicBezTo>
                  <a:pt x="19833" y="10474"/>
                  <a:pt x="21832" y="12226"/>
                  <a:pt x="23036" y="14691"/>
                </a:cubicBezTo>
                <a:cubicBezTo>
                  <a:pt x="22888" y="14700"/>
                  <a:pt x="22740" y="14705"/>
                  <a:pt x="22594" y="14705"/>
                </a:cubicBezTo>
                <a:cubicBezTo>
                  <a:pt x="19460" y="14705"/>
                  <a:pt x="16974" y="12497"/>
                  <a:pt x="16136" y="9488"/>
                </a:cubicBezTo>
                <a:close/>
                <a:moveTo>
                  <a:pt x="29954" y="1"/>
                </a:moveTo>
                <a:cubicBezTo>
                  <a:pt x="29879" y="1"/>
                  <a:pt x="29808" y="43"/>
                  <a:pt x="29772" y="96"/>
                </a:cubicBezTo>
                <a:cubicBezTo>
                  <a:pt x="28376" y="2095"/>
                  <a:pt x="26760" y="5107"/>
                  <a:pt x="29033" y="7051"/>
                </a:cubicBezTo>
                <a:cubicBezTo>
                  <a:pt x="29033" y="7051"/>
                  <a:pt x="29033" y="7079"/>
                  <a:pt x="29033" y="7079"/>
                </a:cubicBezTo>
                <a:cubicBezTo>
                  <a:pt x="26788" y="7654"/>
                  <a:pt x="24597" y="8064"/>
                  <a:pt x="22407" y="8311"/>
                </a:cubicBezTo>
                <a:cubicBezTo>
                  <a:pt x="23858" y="7407"/>
                  <a:pt x="24734" y="5627"/>
                  <a:pt x="25035" y="3902"/>
                </a:cubicBezTo>
                <a:cubicBezTo>
                  <a:pt x="25059" y="3784"/>
                  <a:pt x="24960" y="3645"/>
                  <a:pt x="24826" y="3645"/>
                </a:cubicBezTo>
                <a:cubicBezTo>
                  <a:pt x="24805" y="3645"/>
                  <a:pt x="24784" y="3649"/>
                  <a:pt x="24762" y="3656"/>
                </a:cubicBezTo>
                <a:cubicBezTo>
                  <a:pt x="22023" y="4505"/>
                  <a:pt x="19641" y="6202"/>
                  <a:pt x="17998" y="8557"/>
                </a:cubicBezTo>
                <a:cubicBezTo>
                  <a:pt x="17998" y="8557"/>
                  <a:pt x="17998" y="8585"/>
                  <a:pt x="17998" y="8585"/>
                </a:cubicBezTo>
                <a:cubicBezTo>
                  <a:pt x="16821" y="8585"/>
                  <a:pt x="15644" y="8530"/>
                  <a:pt x="14493" y="8448"/>
                </a:cubicBezTo>
                <a:cubicBezTo>
                  <a:pt x="15041" y="8201"/>
                  <a:pt x="15616" y="7927"/>
                  <a:pt x="16164" y="7681"/>
                </a:cubicBezTo>
                <a:cubicBezTo>
                  <a:pt x="16684" y="7435"/>
                  <a:pt x="17423" y="7188"/>
                  <a:pt x="17642" y="6613"/>
                </a:cubicBezTo>
                <a:cubicBezTo>
                  <a:pt x="17924" y="5834"/>
                  <a:pt x="17122" y="5657"/>
                  <a:pt x="16280" y="5657"/>
                </a:cubicBezTo>
                <a:cubicBezTo>
                  <a:pt x="15733" y="5657"/>
                  <a:pt x="15168" y="5732"/>
                  <a:pt x="14877" y="5764"/>
                </a:cubicBezTo>
                <a:cubicBezTo>
                  <a:pt x="15534" y="5162"/>
                  <a:pt x="16602" y="4094"/>
                  <a:pt x="16191" y="3437"/>
                </a:cubicBezTo>
                <a:cubicBezTo>
                  <a:pt x="16020" y="3173"/>
                  <a:pt x="15665" y="3074"/>
                  <a:pt x="15228" y="3074"/>
                </a:cubicBezTo>
                <a:cubicBezTo>
                  <a:pt x="14124" y="3074"/>
                  <a:pt x="12500" y="3706"/>
                  <a:pt x="12029" y="3902"/>
                </a:cubicBezTo>
                <a:cubicBezTo>
                  <a:pt x="10304" y="4587"/>
                  <a:pt x="8716" y="5737"/>
                  <a:pt x="7621" y="7270"/>
                </a:cubicBezTo>
                <a:cubicBezTo>
                  <a:pt x="7593" y="7298"/>
                  <a:pt x="7593" y="7325"/>
                  <a:pt x="7593" y="7352"/>
                </a:cubicBezTo>
                <a:cubicBezTo>
                  <a:pt x="5156" y="6750"/>
                  <a:pt x="2719" y="5956"/>
                  <a:pt x="283" y="4943"/>
                </a:cubicBezTo>
                <a:cubicBezTo>
                  <a:pt x="263" y="4933"/>
                  <a:pt x="244" y="4929"/>
                  <a:pt x="226" y="4929"/>
                </a:cubicBezTo>
                <a:cubicBezTo>
                  <a:pt x="90" y="4929"/>
                  <a:pt x="1" y="5175"/>
                  <a:pt x="146" y="5271"/>
                </a:cubicBezTo>
                <a:cubicBezTo>
                  <a:pt x="2583" y="6586"/>
                  <a:pt x="5239" y="7599"/>
                  <a:pt x="8004" y="8311"/>
                </a:cubicBezTo>
                <a:cubicBezTo>
                  <a:pt x="7539" y="10008"/>
                  <a:pt x="8031" y="11925"/>
                  <a:pt x="9209" y="13239"/>
                </a:cubicBezTo>
                <a:cubicBezTo>
                  <a:pt x="9784" y="13869"/>
                  <a:pt x="10523" y="14362"/>
                  <a:pt x="11290" y="14663"/>
                </a:cubicBezTo>
                <a:cubicBezTo>
                  <a:pt x="11684" y="14829"/>
                  <a:pt x="12504" y="15122"/>
                  <a:pt x="13116" y="15122"/>
                </a:cubicBezTo>
                <a:cubicBezTo>
                  <a:pt x="13311" y="15122"/>
                  <a:pt x="13485" y="15092"/>
                  <a:pt x="13617" y="15019"/>
                </a:cubicBezTo>
                <a:cubicBezTo>
                  <a:pt x="14658" y="14499"/>
                  <a:pt x="13371" y="12226"/>
                  <a:pt x="12960" y="11542"/>
                </a:cubicBezTo>
                <a:cubicBezTo>
                  <a:pt x="12385" y="10501"/>
                  <a:pt x="11564" y="9570"/>
                  <a:pt x="10605" y="8886"/>
                </a:cubicBezTo>
                <a:lnTo>
                  <a:pt x="10605" y="8886"/>
                </a:lnTo>
                <a:cubicBezTo>
                  <a:pt x="12276" y="9187"/>
                  <a:pt x="13973" y="9379"/>
                  <a:pt x="15671" y="9461"/>
                </a:cubicBezTo>
                <a:cubicBezTo>
                  <a:pt x="16103" y="12841"/>
                  <a:pt x="19367" y="15255"/>
                  <a:pt x="22658" y="15255"/>
                </a:cubicBezTo>
                <a:cubicBezTo>
                  <a:pt x="22912" y="15255"/>
                  <a:pt x="23167" y="15240"/>
                  <a:pt x="23420" y="15211"/>
                </a:cubicBezTo>
                <a:cubicBezTo>
                  <a:pt x="23639" y="15184"/>
                  <a:pt x="23748" y="14992"/>
                  <a:pt x="23666" y="14800"/>
                </a:cubicBezTo>
                <a:cubicBezTo>
                  <a:pt x="23146" y="13650"/>
                  <a:pt x="22461" y="12610"/>
                  <a:pt x="21613" y="11733"/>
                </a:cubicBezTo>
                <a:lnTo>
                  <a:pt x="21613" y="11733"/>
                </a:lnTo>
                <a:cubicBezTo>
                  <a:pt x="22291" y="11861"/>
                  <a:pt x="22973" y="11922"/>
                  <a:pt x="23655" y="11922"/>
                </a:cubicBezTo>
                <a:cubicBezTo>
                  <a:pt x="24871" y="11922"/>
                  <a:pt x="26087" y="11728"/>
                  <a:pt x="27281" y="11377"/>
                </a:cubicBezTo>
                <a:cubicBezTo>
                  <a:pt x="27472" y="11323"/>
                  <a:pt x="27500" y="11049"/>
                  <a:pt x="27335" y="10967"/>
                </a:cubicBezTo>
                <a:cubicBezTo>
                  <a:pt x="26213" y="10282"/>
                  <a:pt x="25117" y="9598"/>
                  <a:pt x="23967" y="9023"/>
                </a:cubicBezTo>
                <a:lnTo>
                  <a:pt x="23940" y="9023"/>
                </a:lnTo>
                <a:cubicBezTo>
                  <a:pt x="25720" y="8749"/>
                  <a:pt x="27472" y="8338"/>
                  <a:pt x="29143" y="7791"/>
                </a:cubicBezTo>
                <a:cubicBezTo>
                  <a:pt x="29334" y="8749"/>
                  <a:pt x="30019" y="9379"/>
                  <a:pt x="30922" y="9817"/>
                </a:cubicBezTo>
                <a:cubicBezTo>
                  <a:pt x="32757" y="10666"/>
                  <a:pt x="35112" y="10830"/>
                  <a:pt x="37083" y="11241"/>
                </a:cubicBezTo>
                <a:cubicBezTo>
                  <a:pt x="37103" y="11243"/>
                  <a:pt x="37122" y="11245"/>
                  <a:pt x="37140" y="11245"/>
                </a:cubicBezTo>
                <a:cubicBezTo>
                  <a:pt x="37302" y="11245"/>
                  <a:pt x="37415" y="11139"/>
                  <a:pt x="37439" y="10967"/>
                </a:cubicBezTo>
                <a:cubicBezTo>
                  <a:pt x="37521" y="9433"/>
                  <a:pt x="36919" y="7982"/>
                  <a:pt x="35577" y="7161"/>
                </a:cubicBezTo>
                <a:cubicBezTo>
                  <a:pt x="36316" y="6257"/>
                  <a:pt x="36809" y="5025"/>
                  <a:pt x="37768" y="4368"/>
                </a:cubicBezTo>
                <a:cubicBezTo>
                  <a:pt x="37932" y="4258"/>
                  <a:pt x="37959" y="3957"/>
                  <a:pt x="37713" y="3902"/>
                </a:cubicBezTo>
                <a:cubicBezTo>
                  <a:pt x="36731" y="3715"/>
                  <a:pt x="35581" y="3564"/>
                  <a:pt x="34444" y="3564"/>
                </a:cubicBezTo>
                <a:cubicBezTo>
                  <a:pt x="33583" y="3564"/>
                  <a:pt x="32730" y="3651"/>
                  <a:pt x="31963" y="3875"/>
                </a:cubicBezTo>
                <a:cubicBezTo>
                  <a:pt x="32127" y="2314"/>
                  <a:pt x="31388" y="890"/>
                  <a:pt x="30074" y="42"/>
                </a:cubicBezTo>
                <a:cubicBezTo>
                  <a:pt x="30035" y="13"/>
                  <a:pt x="29994" y="1"/>
                  <a:pt x="2995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83" name="Google Shape;1683;p22"/>
          <p:cNvSpPr/>
          <p:nvPr/>
        </p:nvSpPr>
        <p:spPr>
          <a:xfrm rot="-2700000">
            <a:off x="-2451498" y="1378614"/>
            <a:ext cx="4186516" cy="1746990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84" name="Google Shape;1684;p22"/>
          <p:cNvGrpSpPr/>
          <p:nvPr/>
        </p:nvGrpSpPr>
        <p:grpSpPr>
          <a:xfrm>
            <a:off x="-381000" y="-127400"/>
            <a:ext cx="1361437" cy="1355612"/>
            <a:chOff x="-381000" y="-127400"/>
            <a:chExt cx="1361437" cy="1355612"/>
          </a:xfrm>
        </p:grpSpPr>
        <p:sp>
          <p:nvSpPr>
            <p:cNvPr id="1685" name="Google Shape;1685;p22"/>
            <p:cNvSpPr/>
            <p:nvPr/>
          </p:nvSpPr>
          <p:spPr>
            <a:xfrm>
              <a:off x="213564" y="-127400"/>
              <a:ext cx="509080" cy="664848"/>
            </a:xfrm>
            <a:custGeom>
              <a:avLst/>
              <a:gdLst/>
              <a:ahLst/>
              <a:cxnLst/>
              <a:rect l="l" t="t" r="r" b="b"/>
              <a:pathLst>
                <a:path w="9700" h="12668" extrusionOk="0">
                  <a:moveTo>
                    <a:pt x="4786" y="0"/>
                  </a:moveTo>
                  <a:cubicBezTo>
                    <a:pt x="3457" y="0"/>
                    <a:pt x="2186" y="998"/>
                    <a:pt x="1178" y="3244"/>
                  </a:cubicBezTo>
                  <a:cubicBezTo>
                    <a:pt x="0" y="5851"/>
                    <a:pt x="827" y="9309"/>
                    <a:pt x="1278" y="10838"/>
                  </a:cubicBezTo>
                  <a:cubicBezTo>
                    <a:pt x="1454" y="11365"/>
                    <a:pt x="1479" y="12016"/>
                    <a:pt x="1329" y="12668"/>
                  </a:cubicBezTo>
                  <a:cubicBezTo>
                    <a:pt x="1730" y="12141"/>
                    <a:pt x="2231" y="11715"/>
                    <a:pt x="2757" y="11490"/>
                  </a:cubicBezTo>
                  <a:cubicBezTo>
                    <a:pt x="4211" y="10813"/>
                    <a:pt x="7319" y="9134"/>
                    <a:pt x="8497" y="6527"/>
                  </a:cubicBezTo>
                  <a:cubicBezTo>
                    <a:pt x="9700" y="3846"/>
                    <a:pt x="9324" y="2091"/>
                    <a:pt x="7945" y="1189"/>
                  </a:cubicBezTo>
                  <a:cubicBezTo>
                    <a:pt x="7835" y="1112"/>
                    <a:pt x="7707" y="1074"/>
                    <a:pt x="7578" y="1074"/>
                  </a:cubicBezTo>
                  <a:cubicBezTo>
                    <a:pt x="7411" y="1074"/>
                    <a:pt x="7245" y="1137"/>
                    <a:pt x="7118" y="1264"/>
                  </a:cubicBezTo>
                  <a:cubicBezTo>
                    <a:pt x="6988" y="1410"/>
                    <a:pt x="6821" y="1475"/>
                    <a:pt x="6657" y="1475"/>
                  </a:cubicBezTo>
                  <a:cubicBezTo>
                    <a:pt x="6314" y="1475"/>
                    <a:pt x="5981" y="1194"/>
                    <a:pt x="6015" y="788"/>
                  </a:cubicBezTo>
                  <a:cubicBezTo>
                    <a:pt x="6065" y="462"/>
                    <a:pt x="5865" y="187"/>
                    <a:pt x="5564" y="111"/>
                  </a:cubicBezTo>
                  <a:cubicBezTo>
                    <a:pt x="5304" y="38"/>
                    <a:pt x="5043" y="0"/>
                    <a:pt x="47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2"/>
            <p:cNvSpPr/>
            <p:nvPr/>
          </p:nvSpPr>
          <p:spPr>
            <a:xfrm>
              <a:off x="-321801" y="-10681"/>
              <a:ext cx="605123" cy="548127"/>
            </a:xfrm>
            <a:custGeom>
              <a:avLst/>
              <a:gdLst/>
              <a:ahLst/>
              <a:cxnLst/>
              <a:rect l="l" t="t" r="r" b="b"/>
              <a:pathLst>
                <a:path w="11530" h="10444" extrusionOk="0">
                  <a:moveTo>
                    <a:pt x="4387" y="0"/>
                  </a:moveTo>
                  <a:cubicBezTo>
                    <a:pt x="3736" y="0"/>
                    <a:pt x="3157" y="218"/>
                    <a:pt x="2657" y="619"/>
                  </a:cubicBezTo>
                  <a:cubicBezTo>
                    <a:pt x="2432" y="795"/>
                    <a:pt x="2357" y="1145"/>
                    <a:pt x="2507" y="1421"/>
                  </a:cubicBezTo>
                  <a:cubicBezTo>
                    <a:pt x="2738" y="1863"/>
                    <a:pt x="2405" y="2357"/>
                    <a:pt x="1952" y="2357"/>
                  </a:cubicBezTo>
                  <a:cubicBezTo>
                    <a:pt x="1864" y="2357"/>
                    <a:pt x="1773" y="2339"/>
                    <a:pt x="1680" y="2298"/>
                  </a:cubicBezTo>
                  <a:cubicBezTo>
                    <a:pt x="1609" y="2272"/>
                    <a:pt x="1534" y="2260"/>
                    <a:pt x="1460" y="2260"/>
                  </a:cubicBezTo>
                  <a:cubicBezTo>
                    <a:pt x="1246" y="2260"/>
                    <a:pt x="1033" y="2363"/>
                    <a:pt x="903" y="2549"/>
                  </a:cubicBezTo>
                  <a:cubicBezTo>
                    <a:pt x="1" y="3927"/>
                    <a:pt x="352" y="5707"/>
                    <a:pt x="2532" y="7662"/>
                  </a:cubicBezTo>
                  <a:cubicBezTo>
                    <a:pt x="4662" y="9617"/>
                    <a:pt x="8171" y="9892"/>
                    <a:pt x="9775" y="9917"/>
                  </a:cubicBezTo>
                  <a:cubicBezTo>
                    <a:pt x="10352" y="9917"/>
                    <a:pt x="10978" y="10118"/>
                    <a:pt x="11530" y="10444"/>
                  </a:cubicBezTo>
                  <a:cubicBezTo>
                    <a:pt x="11154" y="9892"/>
                    <a:pt x="10928" y="9316"/>
                    <a:pt x="10853" y="8740"/>
                  </a:cubicBezTo>
                  <a:cubicBezTo>
                    <a:pt x="10677" y="7135"/>
                    <a:pt x="10051" y="3652"/>
                    <a:pt x="7921" y="1722"/>
                  </a:cubicBezTo>
                  <a:cubicBezTo>
                    <a:pt x="6592" y="531"/>
                    <a:pt x="5402" y="0"/>
                    <a:pt x="4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2"/>
            <p:cNvSpPr/>
            <p:nvPr/>
          </p:nvSpPr>
          <p:spPr>
            <a:xfrm>
              <a:off x="-381000" y="525839"/>
              <a:ext cx="664323" cy="469351"/>
            </a:xfrm>
            <a:custGeom>
              <a:avLst/>
              <a:gdLst/>
              <a:ahLst/>
              <a:cxnLst/>
              <a:rect l="l" t="t" r="r" b="b"/>
              <a:pathLst>
                <a:path w="12658" h="8943" extrusionOk="0">
                  <a:moveTo>
                    <a:pt x="7589" y="0"/>
                  </a:moveTo>
                  <a:cubicBezTo>
                    <a:pt x="6154" y="0"/>
                    <a:pt x="4579" y="227"/>
                    <a:pt x="3284" y="973"/>
                  </a:cubicBezTo>
                  <a:cubicBezTo>
                    <a:pt x="728" y="2426"/>
                    <a:pt x="1" y="4080"/>
                    <a:pt x="577" y="5634"/>
                  </a:cubicBezTo>
                  <a:cubicBezTo>
                    <a:pt x="666" y="5878"/>
                    <a:pt x="932" y="6044"/>
                    <a:pt x="1200" y="6044"/>
                  </a:cubicBezTo>
                  <a:cubicBezTo>
                    <a:pt x="1235" y="6044"/>
                    <a:pt x="1270" y="6041"/>
                    <a:pt x="1304" y="6035"/>
                  </a:cubicBezTo>
                  <a:cubicBezTo>
                    <a:pt x="1350" y="6025"/>
                    <a:pt x="1395" y="6021"/>
                    <a:pt x="1439" y="6021"/>
                  </a:cubicBezTo>
                  <a:cubicBezTo>
                    <a:pt x="1940" y="6021"/>
                    <a:pt x="2252" y="6648"/>
                    <a:pt x="1906" y="7063"/>
                  </a:cubicBezTo>
                  <a:cubicBezTo>
                    <a:pt x="1680" y="7314"/>
                    <a:pt x="1680" y="7664"/>
                    <a:pt x="1881" y="7890"/>
                  </a:cubicBezTo>
                  <a:cubicBezTo>
                    <a:pt x="2420" y="8561"/>
                    <a:pt x="3174" y="8942"/>
                    <a:pt x="4135" y="8942"/>
                  </a:cubicBezTo>
                  <a:cubicBezTo>
                    <a:pt x="5004" y="8942"/>
                    <a:pt x="6042" y="8630"/>
                    <a:pt x="7244" y="7940"/>
                  </a:cubicBezTo>
                  <a:cubicBezTo>
                    <a:pt x="9750" y="6512"/>
                    <a:pt x="11104" y="3253"/>
                    <a:pt x="11630" y="1725"/>
                  </a:cubicBezTo>
                  <a:cubicBezTo>
                    <a:pt x="11830" y="1198"/>
                    <a:pt x="12181" y="672"/>
                    <a:pt x="12658" y="221"/>
                  </a:cubicBezTo>
                  <a:lnTo>
                    <a:pt x="12658" y="221"/>
                  </a:lnTo>
                  <a:cubicBezTo>
                    <a:pt x="12264" y="347"/>
                    <a:pt x="11871" y="403"/>
                    <a:pt x="11496" y="403"/>
                  </a:cubicBezTo>
                  <a:cubicBezTo>
                    <a:pt x="11274" y="403"/>
                    <a:pt x="11058" y="383"/>
                    <a:pt x="10853" y="346"/>
                  </a:cubicBezTo>
                  <a:cubicBezTo>
                    <a:pt x="10098" y="190"/>
                    <a:pt x="8903" y="0"/>
                    <a:pt x="75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2"/>
            <p:cNvSpPr/>
            <p:nvPr/>
          </p:nvSpPr>
          <p:spPr>
            <a:xfrm>
              <a:off x="138568" y="537385"/>
              <a:ext cx="474914" cy="690827"/>
            </a:xfrm>
            <a:custGeom>
              <a:avLst/>
              <a:gdLst/>
              <a:ahLst/>
              <a:cxnLst/>
              <a:rect l="l" t="t" r="r" b="b"/>
              <a:pathLst>
                <a:path w="9049" h="13163" extrusionOk="0">
                  <a:moveTo>
                    <a:pt x="2758" y="1"/>
                  </a:moveTo>
                  <a:cubicBezTo>
                    <a:pt x="2758" y="652"/>
                    <a:pt x="2607" y="1279"/>
                    <a:pt x="2331" y="1780"/>
                  </a:cubicBezTo>
                  <a:cubicBezTo>
                    <a:pt x="1529" y="3159"/>
                    <a:pt x="1" y="6367"/>
                    <a:pt x="577" y="9174"/>
                  </a:cubicBezTo>
                  <a:cubicBezTo>
                    <a:pt x="1161" y="11947"/>
                    <a:pt x="2453" y="13162"/>
                    <a:pt x="4042" y="13162"/>
                  </a:cubicBezTo>
                  <a:cubicBezTo>
                    <a:pt x="4090" y="13162"/>
                    <a:pt x="4138" y="13161"/>
                    <a:pt x="4186" y="13159"/>
                  </a:cubicBezTo>
                  <a:cubicBezTo>
                    <a:pt x="4487" y="13159"/>
                    <a:pt x="4738" y="12908"/>
                    <a:pt x="4788" y="12607"/>
                  </a:cubicBezTo>
                  <a:cubicBezTo>
                    <a:pt x="4832" y="12251"/>
                    <a:pt x="5132" y="12044"/>
                    <a:pt x="5431" y="12044"/>
                  </a:cubicBezTo>
                  <a:cubicBezTo>
                    <a:pt x="5637" y="12044"/>
                    <a:pt x="5843" y="12142"/>
                    <a:pt x="5966" y="12357"/>
                  </a:cubicBezTo>
                  <a:cubicBezTo>
                    <a:pt x="6078" y="12562"/>
                    <a:pt x="6288" y="12670"/>
                    <a:pt x="6512" y="12670"/>
                  </a:cubicBezTo>
                  <a:cubicBezTo>
                    <a:pt x="6588" y="12670"/>
                    <a:pt x="6666" y="12658"/>
                    <a:pt x="6743" y="12632"/>
                  </a:cubicBezTo>
                  <a:cubicBezTo>
                    <a:pt x="8271" y="12056"/>
                    <a:pt x="9048" y="10402"/>
                    <a:pt x="8447" y="7520"/>
                  </a:cubicBezTo>
                  <a:cubicBezTo>
                    <a:pt x="7845" y="4713"/>
                    <a:pt x="5164" y="2407"/>
                    <a:pt x="3885" y="1454"/>
                  </a:cubicBezTo>
                  <a:cubicBezTo>
                    <a:pt x="3434" y="1104"/>
                    <a:pt x="3033" y="602"/>
                    <a:pt x="2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2"/>
            <p:cNvSpPr/>
            <p:nvPr/>
          </p:nvSpPr>
          <p:spPr>
            <a:xfrm>
              <a:off x="283260" y="374954"/>
              <a:ext cx="697178" cy="423324"/>
            </a:xfrm>
            <a:custGeom>
              <a:avLst/>
              <a:gdLst/>
              <a:ahLst/>
              <a:cxnLst/>
              <a:rect l="l" t="t" r="r" b="b"/>
              <a:pathLst>
                <a:path w="13284" h="8066" extrusionOk="0">
                  <a:moveTo>
                    <a:pt x="8242" y="0"/>
                  </a:moveTo>
                  <a:cubicBezTo>
                    <a:pt x="5600" y="0"/>
                    <a:pt x="2953" y="1638"/>
                    <a:pt x="1730" y="2469"/>
                  </a:cubicBezTo>
                  <a:cubicBezTo>
                    <a:pt x="1279" y="2795"/>
                    <a:pt x="677" y="3021"/>
                    <a:pt x="1" y="3096"/>
                  </a:cubicBezTo>
                  <a:cubicBezTo>
                    <a:pt x="652" y="3296"/>
                    <a:pt x="1179" y="3647"/>
                    <a:pt x="1554" y="4073"/>
                  </a:cubicBezTo>
                  <a:cubicBezTo>
                    <a:pt x="2657" y="5251"/>
                    <a:pt x="5214" y="7682"/>
                    <a:pt x="8071" y="8008"/>
                  </a:cubicBezTo>
                  <a:cubicBezTo>
                    <a:pt x="8445" y="8047"/>
                    <a:pt x="8796" y="8066"/>
                    <a:pt x="9126" y="8066"/>
                  </a:cubicBezTo>
                  <a:cubicBezTo>
                    <a:pt x="11360" y="8066"/>
                    <a:pt x="12590" y="7204"/>
                    <a:pt x="12983" y="5828"/>
                  </a:cubicBezTo>
                  <a:cubicBezTo>
                    <a:pt x="13058" y="5527"/>
                    <a:pt x="12908" y="5201"/>
                    <a:pt x="12632" y="5076"/>
                  </a:cubicBezTo>
                  <a:cubicBezTo>
                    <a:pt x="12081" y="4825"/>
                    <a:pt x="12181" y="3998"/>
                    <a:pt x="12758" y="3873"/>
                  </a:cubicBezTo>
                  <a:cubicBezTo>
                    <a:pt x="13058" y="3798"/>
                    <a:pt x="13284" y="3522"/>
                    <a:pt x="13259" y="3221"/>
                  </a:cubicBezTo>
                  <a:cubicBezTo>
                    <a:pt x="13184" y="1567"/>
                    <a:pt x="11855" y="339"/>
                    <a:pt x="8923" y="38"/>
                  </a:cubicBezTo>
                  <a:cubicBezTo>
                    <a:pt x="8697" y="12"/>
                    <a:pt x="8469" y="0"/>
                    <a:pt x="8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2"/>
            <p:cNvSpPr/>
            <p:nvPr/>
          </p:nvSpPr>
          <p:spPr>
            <a:xfrm>
              <a:off x="278011" y="254614"/>
              <a:ext cx="136822" cy="285452"/>
            </a:xfrm>
            <a:custGeom>
              <a:avLst/>
              <a:gdLst/>
              <a:ahLst/>
              <a:cxnLst/>
              <a:rect l="l" t="t" r="r" b="b"/>
              <a:pathLst>
                <a:path w="2607" h="5439" extrusionOk="0">
                  <a:moveTo>
                    <a:pt x="2381" y="0"/>
                  </a:moveTo>
                  <a:lnTo>
                    <a:pt x="0" y="5339"/>
                  </a:lnTo>
                  <a:lnTo>
                    <a:pt x="226" y="5439"/>
                  </a:lnTo>
                  <a:lnTo>
                    <a:pt x="2607" y="126"/>
                  </a:lnTo>
                  <a:lnTo>
                    <a:pt x="238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2"/>
            <p:cNvSpPr/>
            <p:nvPr/>
          </p:nvSpPr>
          <p:spPr>
            <a:xfrm>
              <a:off x="387173" y="239132"/>
              <a:ext cx="43456" cy="38050"/>
            </a:xfrm>
            <a:custGeom>
              <a:avLst/>
              <a:gdLst/>
              <a:ahLst/>
              <a:cxnLst/>
              <a:rect l="l" t="t" r="r" b="b"/>
              <a:pathLst>
                <a:path w="828" h="725" extrusionOk="0">
                  <a:moveTo>
                    <a:pt x="401" y="0"/>
                  </a:moveTo>
                  <a:cubicBezTo>
                    <a:pt x="268" y="0"/>
                    <a:pt x="154" y="79"/>
                    <a:pt x="101" y="220"/>
                  </a:cubicBezTo>
                  <a:cubicBezTo>
                    <a:pt x="1" y="396"/>
                    <a:pt x="101" y="596"/>
                    <a:pt x="276" y="696"/>
                  </a:cubicBezTo>
                  <a:cubicBezTo>
                    <a:pt x="321" y="715"/>
                    <a:pt x="369" y="725"/>
                    <a:pt x="417" y="725"/>
                  </a:cubicBezTo>
                  <a:cubicBezTo>
                    <a:pt x="557" y="725"/>
                    <a:pt x="696" y="645"/>
                    <a:pt x="752" y="496"/>
                  </a:cubicBezTo>
                  <a:cubicBezTo>
                    <a:pt x="828" y="320"/>
                    <a:pt x="752" y="120"/>
                    <a:pt x="577" y="45"/>
                  </a:cubicBezTo>
                  <a:cubicBezTo>
                    <a:pt x="517" y="15"/>
                    <a:pt x="457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2"/>
            <p:cNvSpPr/>
            <p:nvPr/>
          </p:nvSpPr>
          <p:spPr>
            <a:xfrm>
              <a:off x="279323" y="323312"/>
              <a:ext cx="34219" cy="29653"/>
            </a:xfrm>
            <a:custGeom>
              <a:avLst/>
              <a:gdLst/>
              <a:ahLst/>
              <a:cxnLst/>
              <a:rect l="l" t="t" r="r" b="b"/>
              <a:pathLst>
                <a:path w="652" h="565" extrusionOk="0">
                  <a:moveTo>
                    <a:pt x="340" y="1"/>
                  </a:moveTo>
                  <a:cubicBezTo>
                    <a:pt x="231" y="1"/>
                    <a:pt x="132" y="57"/>
                    <a:pt x="76" y="170"/>
                  </a:cubicBezTo>
                  <a:cubicBezTo>
                    <a:pt x="0" y="295"/>
                    <a:pt x="76" y="471"/>
                    <a:pt x="226" y="546"/>
                  </a:cubicBezTo>
                  <a:cubicBezTo>
                    <a:pt x="257" y="558"/>
                    <a:pt x="292" y="565"/>
                    <a:pt x="327" y="565"/>
                  </a:cubicBezTo>
                  <a:cubicBezTo>
                    <a:pt x="431" y="565"/>
                    <a:pt x="539" y="508"/>
                    <a:pt x="577" y="396"/>
                  </a:cubicBezTo>
                  <a:cubicBezTo>
                    <a:pt x="652" y="245"/>
                    <a:pt x="577" y="95"/>
                    <a:pt x="452" y="20"/>
                  </a:cubicBezTo>
                  <a:cubicBezTo>
                    <a:pt x="414" y="7"/>
                    <a:pt x="376" y="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2"/>
            <p:cNvSpPr/>
            <p:nvPr/>
          </p:nvSpPr>
          <p:spPr>
            <a:xfrm>
              <a:off x="276699" y="337482"/>
              <a:ext cx="26346" cy="199958"/>
            </a:xfrm>
            <a:custGeom>
              <a:avLst/>
              <a:gdLst/>
              <a:ahLst/>
              <a:cxnLst/>
              <a:rect l="l" t="t" r="r" b="b"/>
              <a:pathLst>
                <a:path w="502" h="3810" extrusionOk="0">
                  <a:moveTo>
                    <a:pt x="251" y="0"/>
                  </a:moveTo>
                  <a:lnTo>
                    <a:pt x="0" y="3785"/>
                  </a:lnTo>
                  <a:lnTo>
                    <a:pt x="251" y="3810"/>
                  </a:lnTo>
                  <a:lnTo>
                    <a:pt x="502" y="25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2"/>
            <p:cNvSpPr/>
            <p:nvPr/>
          </p:nvSpPr>
          <p:spPr>
            <a:xfrm>
              <a:off x="406906" y="380622"/>
              <a:ext cx="34271" cy="29495"/>
            </a:xfrm>
            <a:custGeom>
              <a:avLst/>
              <a:gdLst/>
              <a:ahLst/>
              <a:cxnLst/>
              <a:rect l="l" t="t" r="r" b="b"/>
              <a:pathLst>
                <a:path w="653" h="562" extrusionOk="0">
                  <a:moveTo>
                    <a:pt x="315" y="0"/>
                  </a:moveTo>
                  <a:cubicBezTo>
                    <a:pt x="214" y="0"/>
                    <a:pt x="112" y="65"/>
                    <a:pt x="76" y="156"/>
                  </a:cubicBezTo>
                  <a:cubicBezTo>
                    <a:pt x="0" y="306"/>
                    <a:pt x="76" y="482"/>
                    <a:pt x="201" y="532"/>
                  </a:cubicBezTo>
                  <a:cubicBezTo>
                    <a:pt x="242" y="552"/>
                    <a:pt x="286" y="562"/>
                    <a:pt x="328" y="562"/>
                  </a:cubicBezTo>
                  <a:cubicBezTo>
                    <a:pt x="438" y="562"/>
                    <a:pt x="541" y="497"/>
                    <a:pt x="577" y="406"/>
                  </a:cubicBezTo>
                  <a:cubicBezTo>
                    <a:pt x="652" y="256"/>
                    <a:pt x="577" y="81"/>
                    <a:pt x="427" y="30"/>
                  </a:cubicBezTo>
                  <a:cubicBezTo>
                    <a:pt x="392" y="10"/>
                    <a:pt x="354" y="0"/>
                    <a:pt x="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2"/>
            <p:cNvSpPr/>
            <p:nvPr/>
          </p:nvSpPr>
          <p:spPr>
            <a:xfrm>
              <a:off x="279323" y="390069"/>
              <a:ext cx="149995" cy="151307"/>
            </a:xfrm>
            <a:custGeom>
              <a:avLst/>
              <a:gdLst/>
              <a:ahLst/>
              <a:cxnLst/>
              <a:rect l="l" t="t" r="r" b="b"/>
              <a:pathLst>
                <a:path w="2858" h="2883" extrusionOk="0">
                  <a:moveTo>
                    <a:pt x="2657" y="1"/>
                  </a:moveTo>
                  <a:lnTo>
                    <a:pt x="0" y="2708"/>
                  </a:lnTo>
                  <a:lnTo>
                    <a:pt x="176" y="2883"/>
                  </a:lnTo>
                  <a:lnTo>
                    <a:pt x="2858" y="201"/>
                  </a:lnTo>
                  <a:lnTo>
                    <a:pt x="26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2"/>
            <p:cNvSpPr/>
            <p:nvPr/>
          </p:nvSpPr>
          <p:spPr>
            <a:xfrm>
              <a:off x="53075" y="325621"/>
              <a:ext cx="235489" cy="215756"/>
            </a:xfrm>
            <a:custGeom>
              <a:avLst/>
              <a:gdLst/>
              <a:ahLst/>
              <a:cxnLst/>
              <a:rect l="l" t="t" r="r" b="b"/>
              <a:pathLst>
                <a:path w="4487" h="4111" extrusionOk="0">
                  <a:moveTo>
                    <a:pt x="176" y="1"/>
                  </a:moveTo>
                  <a:lnTo>
                    <a:pt x="1" y="201"/>
                  </a:lnTo>
                  <a:lnTo>
                    <a:pt x="4311" y="4111"/>
                  </a:lnTo>
                  <a:lnTo>
                    <a:pt x="4487" y="3936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2"/>
            <p:cNvSpPr/>
            <p:nvPr/>
          </p:nvSpPr>
          <p:spPr>
            <a:xfrm>
              <a:off x="35966" y="312448"/>
              <a:ext cx="42143" cy="37735"/>
            </a:xfrm>
            <a:custGeom>
              <a:avLst/>
              <a:gdLst/>
              <a:ahLst/>
              <a:cxnLst/>
              <a:rect l="l" t="t" r="r" b="b"/>
              <a:pathLst>
                <a:path w="803" h="719" extrusionOk="0">
                  <a:moveTo>
                    <a:pt x="413" y="0"/>
                  </a:moveTo>
                  <a:cubicBezTo>
                    <a:pt x="311" y="0"/>
                    <a:pt x="207" y="45"/>
                    <a:pt x="126" y="126"/>
                  </a:cubicBezTo>
                  <a:cubicBezTo>
                    <a:pt x="1" y="277"/>
                    <a:pt x="26" y="502"/>
                    <a:pt x="151" y="628"/>
                  </a:cubicBezTo>
                  <a:cubicBezTo>
                    <a:pt x="223" y="687"/>
                    <a:pt x="312" y="719"/>
                    <a:pt x="401" y="719"/>
                  </a:cubicBezTo>
                  <a:cubicBezTo>
                    <a:pt x="500" y="719"/>
                    <a:pt x="599" y="681"/>
                    <a:pt x="677" y="603"/>
                  </a:cubicBezTo>
                  <a:cubicBezTo>
                    <a:pt x="803" y="452"/>
                    <a:pt x="778" y="227"/>
                    <a:pt x="652" y="101"/>
                  </a:cubicBezTo>
                  <a:cubicBezTo>
                    <a:pt x="583" y="32"/>
                    <a:pt x="499" y="0"/>
                    <a:pt x="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2"/>
            <p:cNvSpPr/>
            <p:nvPr/>
          </p:nvSpPr>
          <p:spPr>
            <a:xfrm>
              <a:off x="81993" y="448113"/>
              <a:ext cx="32959" cy="30020"/>
            </a:xfrm>
            <a:custGeom>
              <a:avLst/>
              <a:gdLst/>
              <a:ahLst/>
              <a:cxnLst/>
              <a:rect l="l" t="t" r="r" b="b"/>
              <a:pathLst>
                <a:path w="628" h="572" extrusionOk="0">
                  <a:moveTo>
                    <a:pt x="304" y="0"/>
                  </a:moveTo>
                  <a:cubicBezTo>
                    <a:pt x="228" y="0"/>
                    <a:pt x="154" y="32"/>
                    <a:pt x="101" y="98"/>
                  </a:cubicBezTo>
                  <a:cubicBezTo>
                    <a:pt x="1" y="223"/>
                    <a:pt x="1" y="399"/>
                    <a:pt x="126" y="499"/>
                  </a:cubicBezTo>
                  <a:cubicBezTo>
                    <a:pt x="185" y="546"/>
                    <a:pt x="256" y="571"/>
                    <a:pt x="324" y="571"/>
                  </a:cubicBezTo>
                  <a:cubicBezTo>
                    <a:pt x="400" y="571"/>
                    <a:pt x="474" y="540"/>
                    <a:pt x="527" y="474"/>
                  </a:cubicBezTo>
                  <a:cubicBezTo>
                    <a:pt x="628" y="348"/>
                    <a:pt x="628" y="173"/>
                    <a:pt x="502" y="73"/>
                  </a:cubicBezTo>
                  <a:cubicBezTo>
                    <a:pt x="443" y="25"/>
                    <a:pt x="373" y="0"/>
                    <a:pt x="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2"/>
            <p:cNvSpPr/>
            <p:nvPr/>
          </p:nvSpPr>
          <p:spPr>
            <a:xfrm>
              <a:off x="96478" y="457140"/>
              <a:ext cx="189462" cy="85599"/>
            </a:xfrm>
            <a:custGeom>
              <a:avLst/>
              <a:gdLst/>
              <a:ahLst/>
              <a:cxnLst/>
              <a:rect l="l" t="t" r="r" b="b"/>
              <a:pathLst>
                <a:path w="3610" h="1631" extrusionOk="0">
                  <a:moveTo>
                    <a:pt x="76" y="1"/>
                  </a:moveTo>
                  <a:lnTo>
                    <a:pt x="1" y="227"/>
                  </a:lnTo>
                  <a:lnTo>
                    <a:pt x="3509" y="1630"/>
                  </a:lnTo>
                  <a:lnTo>
                    <a:pt x="3610" y="1404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2"/>
            <p:cNvSpPr/>
            <p:nvPr/>
          </p:nvSpPr>
          <p:spPr>
            <a:xfrm>
              <a:off x="175410" y="345512"/>
              <a:ext cx="32907" cy="28813"/>
            </a:xfrm>
            <a:custGeom>
              <a:avLst/>
              <a:gdLst/>
              <a:ahLst/>
              <a:cxnLst/>
              <a:rect l="l" t="t" r="r" b="b"/>
              <a:pathLst>
                <a:path w="627" h="549" extrusionOk="0">
                  <a:moveTo>
                    <a:pt x="323" y="0"/>
                  </a:moveTo>
                  <a:cubicBezTo>
                    <a:pt x="247" y="0"/>
                    <a:pt x="167" y="32"/>
                    <a:pt x="101" y="98"/>
                  </a:cubicBezTo>
                  <a:cubicBezTo>
                    <a:pt x="0" y="198"/>
                    <a:pt x="25" y="374"/>
                    <a:pt x="126" y="474"/>
                  </a:cubicBezTo>
                  <a:cubicBezTo>
                    <a:pt x="188" y="524"/>
                    <a:pt x="264" y="549"/>
                    <a:pt x="336" y="549"/>
                  </a:cubicBezTo>
                  <a:cubicBezTo>
                    <a:pt x="408" y="549"/>
                    <a:pt x="477" y="524"/>
                    <a:pt x="527" y="474"/>
                  </a:cubicBezTo>
                  <a:cubicBezTo>
                    <a:pt x="627" y="348"/>
                    <a:pt x="627" y="173"/>
                    <a:pt x="502" y="73"/>
                  </a:cubicBezTo>
                  <a:cubicBezTo>
                    <a:pt x="454" y="25"/>
                    <a:pt x="390" y="0"/>
                    <a:pt x="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2"/>
            <p:cNvSpPr/>
            <p:nvPr/>
          </p:nvSpPr>
          <p:spPr>
            <a:xfrm>
              <a:off x="185906" y="357215"/>
              <a:ext cx="103968" cy="182849"/>
            </a:xfrm>
            <a:custGeom>
              <a:avLst/>
              <a:gdLst/>
              <a:ahLst/>
              <a:cxnLst/>
              <a:rect l="l" t="t" r="r" b="b"/>
              <a:pathLst>
                <a:path w="1981" h="3484" extrusionOk="0">
                  <a:moveTo>
                    <a:pt x="226" y="0"/>
                  </a:moveTo>
                  <a:lnTo>
                    <a:pt x="1" y="100"/>
                  </a:lnTo>
                  <a:lnTo>
                    <a:pt x="1755" y="3484"/>
                  </a:lnTo>
                  <a:lnTo>
                    <a:pt x="1981" y="3359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2"/>
            <p:cNvSpPr/>
            <p:nvPr/>
          </p:nvSpPr>
          <p:spPr>
            <a:xfrm>
              <a:off x="14921" y="530824"/>
              <a:ext cx="272332" cy="164480"/>
            </a:xfrm>
            <a:custGeom>
              <a:avLst/>
              <a:gdLst/>
              <a:ahLst/>
              <a:cxnLst/>
              <a:rect l="l" t="t" r="r" b="b"/>
              <a:pathLst>
                <a:path w="5189" h="3134" extrusionOk="0">
                  <a:moveTo>
                    <a:pt x="5063" y="0"/>
                  </a:moveTo>
                  <a:lnTo>
                    <a:pt x="1" y="2908"/>
                  </a:lnTo>
                  <a:lnTo>
                    <a:pt x="126" y="3133"/>
                  </a:lnTo>
                  <a:lnTo>
                    <a:pt x="5189" y="226"/>
                  </a:lnTo>
                  <a:lnTo>
                    <a:pt x="506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2"/>
            <p:cNvSpPr/>
            <p:nvPr/>
          </p:nvSpPr>
          <p:spPr>
            <a:xfrm>
              <a:off x="-3500" y="670216"/>
              <a:ext cx="43456" cy="37368"/>
            </a:xfrm>
            <a:custGeom>
              <a:avLst/>
              <a:gdLst/>
              <a:ahLst/>
              <a:cxnLst/>
              <a:rect l="l" t="t" r="r" b="b"/>
              <a:pathLst>
                <a:path w="828" h="712" extrusionOk="0">
                  <a:moveTo>
                    <a:pt x="418" y="0"/>
                  </a:moveTo>
                  <a:cubicBezTo>
                    <a:pt x="353" y="0"/>
                    <a:pt x="287" y="17"/>
                    <a:pt x="226" y="51"/>
                  </a:cubicBezTo>
                  <a:cubicBezTo>
                    <a:pt x="51" y="152"/>
                    <a:pt x="1" y="352"/>
                    <a:pt x="101" y="527"/>
                  </a:cubicBezTo>
                  <a:cubicBezTo>
                    <a:pt x="171" y="650"/>
                    <a:pt x="303" y="712"/>
                    <a:pt x="427" y="712"/>
                  </a:cubicBezTo>
                  <a:cubicBezTo>
                    <a:pt x="480" y="712"/>
                    <a:pt x="532" y="700"/>
                    <a:pt x="577" y="678"/>
                  </a:cubicBezTo>
                  <a:cubicBezTo>
                    <a:pt x="753" y="578"/>
                    <a:pt x="828" y="352"/>
                    <a:pt x="728" y="177"/>
                  </a:cubicBezTo>
                  <a:cubicBezTo>
                    <a:pt x="662" y="61"/>
                    <a:pt x="542" y="0"/>
                    <a:pt x="4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2"/>
            <p:cNvSpPr/>
            <p:nvPr/>
          </p:nvSpPr>
          <p:spPr>
            <a:xfrm>
              <a:off x="139880" y="674991"/>
              <a:ext cx="32959" cy="30072"/>
            </a:xfrm>
            <a:custGeom>
              <a:avLst/>
              <a:gdLst/>
              <a:ahLst/>
              <a:cxnLst/>
              <a:rect l="l" t="t" r="r" b="b"/>
              <a:pathLst>
                <a:path w="628" h="573" extrusionOk="0">
                  <a:moveTo>
                    <a:pt x="302" y="1"/>
                  </a:moveTo>
                  <a:cubicBezTo>
                    <a:pt x="259" y="1"/>
                    <a:pt x="215" y="12"/>
                    <a:pt x="176" y="35"/>
                  </a:cubicBezTo>
                  <a:cubicBezTo>
                    <a:pt x="26" y="136"/>
                    <a:pt x="1" y="286"/>
                    <a:pt x="76" y="436"/>
                  </a:cubicBezTo>
                  <a:cubicBezTo>
                    <a:pt x="127" y="522"/>
                    <a:pt x="224" y="572"/>
                    <a:pt x="321" y="572"/>
                  </a:cubicBezTo>
                  <a:cubicBezTo>
                    <a:pt x="366" y="572"/>
                    <a:pt x="412" y="561"/>
                    <a:pt x="452" y="537"/>
                  </a:cubicBezTo>
                  <a:cubicBezTo>
                    <a:pt x="577" y="462"/>
                    <a:pt x="627" y="286"/>
                    <a:pt x="552" y="161"/>
                  </a:cubicBezTo>
                  <a:cubicBezTo>
                    <a:pt x="500" y="57"/>
                    <a:pt x="400" y="1"/>
                    <a:pt x="3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2"/>
            <p:cNvSpPr/>
            <p:nvPr/>
          </p:nvSpPr>
          <p:spPr>
            <a:xfrm>
              <a:off x="150429" y="532136"/>
              <a:ext cx="138134" cy="161856"/>
            </a:xfrm>
            <a:custGeom>
              <a:avLst/>
              <a:gdLst/>
              <a:ahLst/>
              <a:cxnLst/>
              <a:rect l="l" t="t" r="r" b="b"/>
              <a:pathLst>
                <a:path w="2632" h="3084" extrusionOk="0">
                  <a:moveTo>
                    <a:pt x="2431" y="1"/>
                  </a:moveTo>
                  <a:lnTo>
                    <a:pt x="0" y="2933"/>
                  </a:lnTo>
                  <a:lnTo>
                    <a:pt x="201" y="3083"/>
                  </a:lnTo>
                  <a:lnTo>
                    <a:pt x="2632" y="176"/>
                  </a:lnTo>
                  <a:lnTo>
                    <a:pt x="24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2"/>
            <p:cNvSpPr/>
            <p:nvPr/>
          </p:nvSpPr>
          <p:spPr>
            <a:xfrm>
              <a:off x="70184" y="554021"/>
              <a:ext cx="34271" cy="30020"/>
            </a:xfrm>
            <a:custGeom>
              <a:avLst/>
              <a:gdLst/>
              <a:ahLst/>
              <a:cxnLst/>
              <a:rect l="l" t="t" r="r" b="b"/>
              <a:pathLst>
                <a:path w="653" h="572" extrusionOk="0">
                  <a:moveTo>
                    <a:pt x="313" y="0"/>
                  </a:moveTo>
                  <a:cubicBezTo>
                    <a:pt x="269" y="0"/>
                    <a:pt x="222" y="11"/>
                    <a:pt x="176" y="35"/>
                  </a:cubicBezTo>
                  <a:cubicBezTo>
                    <a:pt x="51" y="135"/>
                    <a:pt x="0" y="285"/>
                    <a:pt x="76" y="436"/>
                  </a:cubicBezTo>
                  <a:cubicBezTo>
                    <a:pt x="127" y="521"/>
                    <a:pt x="224" y="571"/>
                    <a:pt x="321" y="571"/>
                  </a:cubicBezTo>
                  <a:cubicBezTo>
                    <a:pt x="366" y="571"/>
                    <a:pt x="411" y="560"/>
                    <a:pt x="452" y="536"/>
                  </a:cubicBezTo>
                  <a:cubicBezTo>
                    <a:pt x="602" y="461"/>
                    <a:pt x="652" y="285"/>
                    <a:pt x="552" y="160"/>
                  </a:cubicBezTo>
                  <a:cubicBezTo>
                    <a:pt x="500" y="56"/>
                    <a:pt x="412" y="0"/>
                    <a:pt x="3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2"/>
            <p:cNvSpPr/>
            <p:nvPr/>
          </p:nvSpPr>
          <p:spPr>
            <a:xfrm>
              <a:off x="85981" y="530824"/>
              <a:ext cx="198646" cy="44768"/>
            </a:xfrm>
            <a:custGeom>
              <a:avLst/>
              <a:gdLst/>
              <a:ahLst/>
              <a:cxnLst/>
              <a:rect l="l" t="t" r="r" b="b"/>
              <a:pathLst>
                <a:path w="3785" h="853" extrusionOk="0">
                  <a:moveTo>
                    <a:pt x="3734" y="0"/>
                  </a:moveTo>
                  <a:lnTo>
                    <a:pt x="0" y="602"/>
                  </a:lnTo>
                  <a:lnTo>
                    <a:pt x="50" y="853"/>
                  </a:lnTo>
                  <a:lnTo>
                    <a:pt x="3785" y="251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2"/>
            <p:cNvSpPr/>
            <p:nvPr/>
          </p:nvSpPr>
          <p:spPr>
            <a:xfrm>
              <a:off x="276699" y="536073"/>
              <a:ext cx="76310" cy="301302"/>
            </a:xfrm>
            <a:custGeom>
              <a:avLst/>
              <a:gdLst/>
              <a:ahLst/>
              <a:cxnLst/>
              <a:rect l="l" t="t" r="r" b="b"/>
              <a:pathLst>
                <a:path w="1454" h="5741" extrusionOk="0">
                  <a:moveTo>
                    <a:pt x="251" y="1"/>
                  </a:moveTo>
                  <a:lnTo>
                    <a:pt x="0" y="51"/>
                  </a:lnTo>
                  <a:lnTo>
                    <a:pt x="1203" y="5740"/>
                  </a:lnTo>
                  <a:lnTo>
                    <a:pt x="1454" y="5690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2"/>
            <p:cNvSpPr/>
            <p:nvPr/>
          </p:nvSpPr>
          <p:spPr>
            <a:xfrm>
              <a:off x="325350" y="817374"/>
              <a:ext cx="40831" cy="37630"/>
            </a:xfrm>
            <a:custGeom>
              <a:avLst/>
              <a:gdLst/>
              <a:ahLst/>
              <a:cxnLst/>
              <a:rect l="l" t="t" r="r" b="b"/>
              <a:pathLst>
                <a:path w="778" h="717" extrusionOk="0">
                  <a:moveTo>
                    <a:pt x="377" y="1"/>
                  </a:moveTo>
                  <a:cubicBezTo>
                    <a:pt x="361" y="1"/>
                    <a:pt x="344" y="2"/>
                    <a:pt x="326" y="4"/>
                  </a:cubicBezTo>
                  <a:cubicBezTo>
                    <a:pt x="126" y="54"/>
                    <a:pt x="1" y="255"/>
                    <a:pt x="51" y="430"/>
                  </a:cubicBezTo>
                  <a:cubicBezTo>
                    <a:pt x="72" y="601"/>
                    <a:pt x="220" y="717"/>
                    <a:pt x="388" y="717"/>
                  </a:cubicBezTo>
                  <a:cubicBezTo>
                    <a:pt x="417" y="717"/>
                    <a:pt x="447" y="713"/>
                    <a:pt x="477" y="706"/>
                  </a:cubicBezTo>
                  <a:cubicBezTo>
                    <a:pt x="652" y="681"/>
                    <a:pt x="778" y="480"/>
                    <a:pt x="752" y="280"/>
                  </a:cubicBezTo>
                  <a:cubicBezTo>
                    <a:pt x="707" y="119"/>
                    <a:pt x="556" y="1"/>
                    <a:pt x="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2"/>
            <p:cNvSpPr/>
            <p:nvPr/>
          </p:nvSpPr>
          <p:spPr>
            <a:xfrm>
              <a:off x="374000" y="691103"/>
              <a:ext cx="31647" cy="29390"/>
            </a:xfrm>
            <a:custGeom>
              <a:avLst/>
              <a:gdLst/>
              <a:ahLst/>
              <a:cxnLst/>
              <a:rect l="l" t="t" r="r" b="b"/>
              <a:pathLst>
                <a:path w="603" h="560" extrusionOk="0">
                  <a:moveTo>
                    <a:pt x="298" y="0"/>
                  </a:moveTo>
                  <a:cubicBezTo>
                    <a:pt x="283" y="0"/>
                    <a:pt x="267" y="2"/>
                    <a:pt x="252" y="4"/>
                  </a:cubicBezTo>
                  <a:cubicBezTo>
                    <a:pt x="101" y="29"/>
                    <a:pt x="1" y="180"/>
                    <a:pt x="26" y="330"/>
                  </a:cubicBezTo>
                  <a:cubicBezTo>
                    <a:pt x="48" y="465"/>
                    <a:pt x="172" y="559"/>
                    <a:pt x="305" y="559"/>
                  </a:cubicBezTo>
                  <a:cubicBezTo>
                    <a:pt x="321" y="559"/>
                    <a:pt x="336" y="558"/>
                    <a:pt x="352" y="556"/>
                  </a:cubicBezTo>
                  <a:cubicBezTo>
                    <a:pt x="502" y="530"/>
                    <a:pt x="602" y="380"/>
                    <a:pt x="577" y="230"/>
                  </a:cubicBezTo>
                  <a:cubicBezTo>
                    <a:pt x="555" y="95"/>
                    <a:pt x="432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2"/>
            <p:cNvSpPr/>
            <p:nvPr/>
          </p:nvSpPr>
          <p:spPr>
            <a:xfrm>
              <a:off x="278011" y="533448"/>
              <a:ext cx="118401" cy="176289"/>
            </a:xfrm>
            <a:custGeom>
              <a:avLst/>
              <a:gdLst/>
              <a:ahLst/>
              <a:cxnLst/>
              <a:rect l="l" t="t" r="r" b="b"/>
              <a:pathLst>
                <a:path w="2256" h="3359" extrusionOk="0">
                  <a:moveTo>
                    <a:pt x="226" y="1"/>
                  </a:moveTo>
                  <a:lnTo>
                    <a:pt x="0" y="126"/>
                  </a:lnTo>
                  <a:lnTo>
                    <a:pt x="2030" y="3359"/>
                  </a:lnTo>
                  <a:lnTo>
                    <a:pt x="2256" y="3209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2"/>
            <p:cNvSpPr/>
            <p:nvPr/>
          </p:nvSpPr>
          <p:spPr>
            <a:xfrm>
              <a:off x="237233" y="719548"/>
              <a:ext cx="32907" cy="29023"/>
            </a:xfrm>
            <a:custGeom>
              <a:avLst/>
              <a:gdLst/>
              <a:ahLst/>
              <a:cxnLst/>
              <a:rect l="l" t="t" r="r" b="b"/>
              <a:pathLst>
                <a:path w="627" h="553" extrusionOk="0">
                  <a:moveTo>
                    <a:pt x="330" y="0"/>
                  </a:moveTo>
                  <a:cubicBezTo>
                    <a:pt x="304" y="0"/>
                    <a:pt x="278" y="5"/>
                    <a:pt x="251" y="14"/>
                  </a:cubicBezTo>
                  <a:cubicBezTo>
                    <a:pt x="101" y="39"/>
                    <a:pt x="0" y="189"/>
                    <a:pt x="25" y="339"/>
                  </a:cubicBezTo>
                  <a:cubicBezTo>
                    <a:pt x="67" y="463"/>
                    <a:pt x="176" y="553"/>
                    <a:pt x="297" y="553"/>
                  </a:cubicBezTo>
                  <a:cubicBezTo>
                    <a:pt x="323" y="553"/>
                    <a:pt x="350" y="549"/>
                    <a:pt x="376" y="540"/>
                  </a:cubicBezTo>
                  <a:cubicBezTo>
                    <a:pt x="527" y="515"/>
                    <a:pt x="627" y="364"/>
                    <a:pt x="577" y="214"/>
                  </a:cubicBezTo>
                  <a:cubicBezTo>
                    <a:pt x="556" y="90"/>
                    <a:pt x="451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2"/>
            <p:cNvSpPr/>
            <p:nvPr/>
          </p:nvSpPr>
          <p:spPr>
            <a:xfrm>
              <a:off x="246417" y="536073"/>
              <a:ext cx="43456" cy="198699"/>
            </a:xfrm>
            <a:custGeom>
              <a:avLst/>
              <a:gdLst/>
              <a:ahLst/>
              <a:cxnLst/>
              <a:rect l="l" t="t" r="r" b="b"/>
              <a:pathLst>
                <a:path w="828" h="3786" extrusionOk="0">
                  <a:moveTo>
                    <a:pt x="577" y="1"/>
                  </a:moveTo>
                  <a:lnTo>
                    <a:pt x="1" y="3760"/>
                  </a:lnTo>
                  <a:lnTo>
                    <a:pt x="251" y="3785"/>
                  </a:lnTo>
                  <a:lnTo>
                    <a:pt x="828" y="26"/>
                  </a:lnTo>
                  <a:lnTo>
                    <a:pt x="5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2"/>
            <p:cNvSpPr/>
            <p:nvPr/>
          </p:nvSpPr>
          <p:spPr>
            <a:xfrm>
              <a:off x="283260" y="530824"/>
              <a:ext cx="305238" cy="46080"/>
            </a:xfrm>
            <a:custGeom>
              <a:avLst/>
              <a:gdLst/>
              <a:ahLst/>
              <a:cxnLst/>
              <a:rect l="l" t="t" r="r" b="b"/>
              <a:pathLst>
                <a:path w="5816" h="878" extrusionOk="0">
                  <a:moveTo>
                    <a:pt x="26" y="0"/>
                  </a:moveTo>
                  <a:lnTo>
                    <a:pt x="1" y="251"/>
                  </a:lnTo>
                  <a:lnTo>
                    <a:pt x="5790" y="878"/>
                  </a:lnTo>
                  <a:lnTo>
                    <a:pt x="5815" y="62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2"/>
            <p:cNvSpPr/>
            <p:nvPr/>
          </p:nvSpPr>
          <p:spPr>
            <a:xfrm>
              <a:off x="568707" y="551712"/>
              <a:ext cx="39519" cy="37158"/>
            </a:xfrm>
            <a:custGeom>
              <a:avLst/>
              <a:gdLst/>
              <a:ahLst/>
              <a:cxnLst/>
              <a:rect l="l" t="t" r="r" b="b"/>
              <a:pathLst>
                <a:path w="753" h="708" extrusionOk="0">
                  <a:moveTo>
                    <a:pt x="357" y="1"/>
                  </a:moveTo>
                  <a:cubicBezTo>
                    <a:pt x="176" y="1"/>
                    <a:pt x="23" y="142"/>
                    <a:pt x="0" y="304"/>
                  </a:cubicBezTo>
                  <a:cubicBezTo>
                    <a:pt x="0" y="505"/>
                    <a:pt x="125" y="680"/>
                    <a:pt x="326" y="705"/>
                  </a:cubicBezTo>
                  <a:cubicBezTo>
                    <a:pt x="341" y="707"/>
                    <a:pt x="355" y="708"/>
                    <a:pt x="370" y="708"/>
                  </a:cubicBezTo>
                  <a:cubicBezTo>
                    <a:pt x="551" y="708"/>
                    <a:pt x="704" y="565"/>
                    <a:pt x="727" y="379"/>
                  </a:cubicBezTo>
                  <a:cubicBezTo>
                    <a:pt x="752" y="204"/>
                    <a:pt x="602" y="29"/>
                    <a:pt x="401" y="3"/>
                  </a:cubicBezTo>
                  <a:cubicBezTo>
                    <a:pt x="386" y="2"/>
                    <a:pt x="372" y="1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2"/>
            <p:cNvSpPr/>
            <p:nvPr/>
          </p:nvSpPr>
          <p:spPr>
            <a:xfrm>
              <a:off x="460857" y="472937"/>
              <a:ext cx="31594" cy="30335"/>
            </a:xfrm>
            <a:custGeom>
              <a:avLst/>
              <a:gdLst/>
              <a:ahLst/>
              <a:cxnLst/>
              <a:rect l="l" t="t" r="r" b="b"/>
              <a:pathLst>
                <a:path w="602" h="578" extrusionOk="0">
                  <a:moveTo>
                    <a:pt x="326" y="1"/>
                  </a:moveTo>
                  <a:cubicBezTo>
                    <a:pt x="175" y="1"/>
                    <a:pt x="50" y="101"/>
                    <a:pt x="25" y="251"/>
                  </a:cubicBezTo>
                  <a:cubicBezTo>
                    <a:pt x="0" y="402"/>
                    <a:pt x="125" y="552"/>
                    <a:pt x="276" y="577"/>
                  </a:cubicBezTo>
                  <a:cubicBezTo>
                    <a:pt x="426" y="577"/>
                    <a:pt x="576" y="477"/>
                    <a:pt x="576" y="327"/>
                  </a:cubicBezTo>
                  <a:cubicBezTo>
                    <a:pt x="602" y="151"/>
                    <a:pt x="501" y="26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2"/>
            <p:cNvSpPr/>
            <p:nvPr/>
          </p:nvSpPr>
          <p:spPr>
            <a:xfrm>
              <a:off x="281947" y="480862"/>
              <a:ext cx="196022" cy="63189"/>
            </a:xfrm>
            <a:custGeom>
              <a:avLst/>
              <a:gdLst/>
              <a:ahLst/>
              <a:cxnLst/>
              <a:rect l="l" t="t" r="r" b="b"/>
              <a:pathLst>
                <a:path w="3735" h="1204" extrusionOk="0">
                  <a:moveTo>
                    <a:pt x="3685" y="0"/>
                  </a:moveTo>
                  <a:lnTo>
                    <a:pt x="0" y="952"/>
                  </a:lnTo>
                  <a:lnTo>
                    <a:pt x="76" y="1203"/>
                  </a:lnTo>
                  <a:lnTo>
                    <a:pt x="3735" y="251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2"/>
            <p:cNvSpPr/>
            <p:nvPr/>
          </p:nvSpPr>
          <p:spPr>
            <a:xfrm>
              <a:off x="446372" y="612171"/>
              <a:ext cx="30282" cy="29338"/>
            </a:xfrm>
            <a:custGeom>
              <a:avLst/>
              <a:gdLst/>
              <a:ahLst/>
              <a:cxnLst/>
              <a:rect l="l" t="t" r="r" b="b"/>
              <a:pathLst>
                <a:path w="577" h="559" extrusionOk="0">
                  <a:moveTo>
                    <a:pt x="280" y="1"/>
                  </a:moveTo>
                  <a:cubicBezTo>
                    <a:pt x="147" y="1"/>
                    <a:pt x="25" y="97"/>
                    <a:pt x="25" y="255"/>
                  </a:cubicBezTo>
                  <a:cubicBezTo>
                    <a:pt x="0" y="405"/>
                    <a:pt x="101" y="531"/>
                    <a:pt x="251" y="556"/>
                  </a:cubicBezTo>
                  <a:cubicBezTo>
                    <a:pt x="266" y="558"/>
                    <a:pt x="281" y="559"/>
                    <a:pt x="295" y="559"/>
                  </a:cubicBezTo>
                  <a:cubicBezTo>
                    <a:pt x="447" y="559"/>
                    <a:pt x="554" y="442"/>
                    <a:pt x="577" y="305"/>
                  </a:cubicBezTo>
                  <a:cubicBezTo>
                    <a:pt x="577" y="155"/>
                    <a:pt x="477" y="4"/>
                    <a:pt x="326" y="4"/>
                  </a:cubicBezTo>
                  <a:cubicBezTo>
                    <a:pt x="311" y="2"/>
                    <a:pt x="295" y="1"/>
                    <a:pt x="2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2"/>
            <p:cNvSpPr/>
            <p:nvPr/>
          </p:nvSpPr>
          <p:spPr>
            <a:xfrm>
              <a:off x="280635" y="530824"/>
              <a:ext cx="184214" cy="101344"/>
            </a:xfrm>
            <a:custGeom>
              <a:avLst/>
              <a:gdLst/>
              <a:ahLst/>
              <a:cxnLst/>
              <a:rect l="l" t="t" r="r" b="b"/>
              <a:pathLst>
                <a:path w="3510" h="1931" extrusionOk="0">
                  <a:moveTo>
                    <a:pt x="126" y="0"/>
                  </a:moveTo>
                  <a:lnTo>
                    <a:pt x="0" y="226"/>
                  </a:lnTo>
                  <a:lnTo>
                    <a:pt x="3384" y="1930"/>
                  </a:lnTo>
                  <a:lnTo>
                    <a:pt x="3509" y="1705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20" name="Google Shape;1720;p22"/>
          <p:cNvSpPr/>
          <p:nvPr/>
        </p:nvSpPr>
        <p:spPr>
          <a:xfrm rot="1323850">
            <a:off x="-690358" y="1930847"/>
            <a:ext cx="1312957" cy="1854789"/>
          </a:xfrm>
          <a:custGeom>
            <a:avLst/>
            <a:gdLst/>
            <a:ahLst/>
            <a:cxnLst/>
            <a:rect l="l" t="t" r="r" b="b"/>
            <a:pathLst>
              <a:path w="29747" h="42023" extrusionOk="0">
                <a:moveTo>
                  <a:pt x="21925" y="839"/>
                </a:moveTo>
                <a:cubicBezTo>
                  <a:pt x="21931" y="839"/>
                  <a:pt x="21937" y="840"/>
                  <a:pt x="21942" y="842"/>
                </a:cubicBezTo>
                <a:cubicBezTo>
                  <a:pt x="22435" y="979"/>
                  <a:pt x="22791" y="2978"/>
                  <a:pt x="22901" y="3416"/>
                </a:cubicBezTo>
                <a:cubicBezTo>
                  <a:pt x="22928" y="3498"/>
                  <a:pt x="22983" y="3553"/>
                  <a:pt x="23038" y="3553"/>
                </a:cubicBezTo>
                <a:cubicBezTo>
                  <a:pt x="22244" y="5141"/>
                  <a:pt x="21888" y="6921"/>
                  <a:pt x="22052" y="8728"/>
                </a:cubicBezTo>
                <a:cubicBezTo>
                  <a:pt x="21395" y="7249"/>
                  <a:pt x="21039" y="5689"/>
                  <a:pt x="21148" y="4018"/>
                </a:cubicBezTo>
                <a:cubicBezTo>
                  <a:pt x="21148" y="3857"/>
                  <a:pt x="21598" y="839"/>
                  <a:pt x="21925" y="839"/>
                </a:cubicBezTo>
                <a:close/>
                <a:moveTo>
                  <a:pt x="25323" y="1054"/>
                </a:moveTo>
                <a:cubicBezTo>
                  <a:pt x="25382" y="1054"/>
                  <a:pt x="25423" y="1138"/>
                  <a:pt x="25447" y="1308"/>
                </a:cubicBezTo>
                <a:cubicBezTo>
                  <a:pt x="26104" y="2047"/>
                  <a:pt x="25392" y="4374"/>
                  <a:pt x="25146" y="5141"/>
                </a:cubicBezTo>
                <a:cubicBezTo>
                  <a:pt x="24680" y="6537"/>
                  <a:pt x="23914" y="7715"/>
                  <a:pt x="22928" y="8755"/>
                </a:cubicBezTo>
                <a:cubicBezTo>
                  <a:pt x="22928" y="8612"/>
                  <a:pt x="22799" y="8524"/>
                  <a:pt x="22674" y="8524"/>
                </a:cubicBezTo>
                <a:cubicBezTo>
                  <a:pt x="22584" y="8524"/>
                  <a:pt x="22497" y="8570"/>
                  <a:pt x="22463" y="8673"/>
                </a:cubicBezTo>
                <a:cubicBezTo>
                  <a:pt x="22408" y="8865"/>
                  <a:pt x="22353" y="9029"/>
                  <a:pt x="22271" y="9193"/>
                </a:cubicBezTo>
                <a:cubicBezTo>
                  <a:pt x="22271" y="9166"/>
                  <a:pt x="22271" y="9166"/>
                  <a:pt x="22244" y="9139"/>
                </a:cubicBezTo>
                <a:cubicBezTo>
                  <a:pt x="22298" y="9111"/>
                  <a:pt x="22326" y="9084"/>
                  <a:pt x="22326" y="9029"/>
                </a:cubicBezTo>
                <a:cubicBezTo>
                  <a:pt x="22298" y="7633"/>
                  <a:pt x="22435" y="6264"/>
                  <a:pt x="22901" y="4922"/>
                </a:cubicBezTo>
                <a:cubicBezTo>
                  <a:pt x="23174" y="4128"/>
                  <a:pt x="23585" y="3334"/>
                  <a:pt x="24051" y="2622"/>
                </a:cubicBezTo>
                <a:cubicBezTo>
                  <a:pt x="24352" y="2211"/>
                  <a:pt x="24653" y="1801"/>
                  <a:pt x="25009" y="1445"/>
                </a:cubicBezTo>
                <a:cubicBezTo>
                  <a:pt x="25146" y="1186"/>
                  <a:pt x="25249" y="1054"/>
                  <a:pt x="25323" y="1054"/>
                </a:cubicBezTo>
                <a:close/>
                <a:moveTo>
                  <a:pt x="26570" y="7304"/>
                </a:moveTo>
                <a:lnTo>
                  <a:pt x="26570" y="7304"/>
                </a:lnTo>
                <a:cubicBezTo>
                  <a:pt x="26022" y="9084"/>
                  <a:pt x="25119" y="10672"/>
                  <a:pt x="23914" y="12069"/>
                </a:cubicBezTo>
                <a:cubicBezTo>
                  <a:pt x="23859" y="12123"/>
                  <a:pt x="23859" y="12151"/>
                  <a:pt x="23859" y="12205"/>
                </a:cubicBezTo>
                <a:cubicBezTo>
                  <a:pt x="22791" y="12671"/>
                  <a:pt x="21833" y="13328"/>
                  <a:pt x="21011" y="14122"/>
                </a:cubicBezTo>
                <a:cubicBezTo>
                  <a:pt x="21422" y="13109"/>
                  <a:pt x="21805" y="12069"/>
                  <a:pt x="22161" y="11028"/>
                </a:cubicBezTo>
                <a:cubicBezTo>
                  <a:pt x="23366" y="9495"/>
                  <a:pt x="24845" y="8263"/>
                  <a:pt x="26570" y="7304"/>
                </a:cubicBezTo>
                <a:close/>
                <a:moveTo>
                  <a:pt x="28501" y="11679"/>
                </a:moveTo>
                <a:cubicBezTo>
                  <a:pt x="28623" y="11679"/>
                  <a:pt x="28746" y="11681"/>
                  <a:pt x="28870" y="11685"/>
                </a:cubicBezTo>
                <a:cubicBezTo>
                  <a:pt x="27775" y="12726"/>
                  <a:pt x="26625" y="13739"/>
                  <a:pt x="25365" y="14560"/>
                </a:cubicBezTo>
                <a:cubicBezTo>
                  <a:pt x="23804" y="15546"/>
                  <a:pt x="22326" y="15765"/>
                  <a:pt x="20655" y="16258"/>
                </a:cubicBezTo>
                <a:cubicBezTo>
                  <a:pt x="20911" y="16181"/>
                  <a:pt x="20809" y="15842"/>
                  <a:pt x="20593" y="15842"/>
                </a:cubicBezTo>
                <a:cubicBezTo>
                  <a:pt x="20578" y="15842"/>
                  <a:pt x="20562" y="15844"/>
                  <a:pt x="20546" y="15847"/>
                </a:cubicBezTo>
                <a:lnTo>
                  <a:pt x="20299" y="15875"/>
                </a:lnTo>
                <a:cubicBezTo>
                  <a:pt x="20291" y="15875"/>
                  <a:pt x="20286" y="15877"/>
                  <a:pt x="20282" y="15880"/>
                </a:cubicBezTo>
                <a:lnTo>
                  <a:pt x="20282" y="15880"/>
                </a:lnTo>
                <a:cubicBezTo>
                  <a:pt x="20386" y="15641"/>
                  <a:pt x="20467" y="15402"/>
                  <a:pt x="20573" y="15163"/>
                </a:cubicBezTo>
                <a:cubicBezTo>
                  <a:pt x="22814" y="13028"/>
                  <a:pt x="25359" y="11679"/>
                  <a:pt x="28501" y="11679"/>
                </a:cubicBezTo>
                <a:close/>
                <a:moveTo>
                  <a:pt x="17143" y="8176"/>
                </a:moveTo>
                <a:cubicBezTo>
                  <a:pt x="17281" y="8176"/>
                  <a:pt x="17510" y="8381"/>
                  <a:pt x="17890" y="8920"/>
                </a:cubicBezTo>
                <a:cubicBezTo>
                  <a:pt x="19724" y="11494"/>
                  <a:pt x="19807" y="14834"/>
                  <a:pt x="18410" y="17600"/>
                </a:cubicBezTo>
                <a:cubicBezTo>
                  <a:pt x="17068" y="16450"/>
                  <a:pt x="16986" y="13848"/>
                  <a:pt x="16877" y="12315"/>
                </a:cubicBezTo>
                <a:cubicBezTo>
                  <a:pt x="16849" y="11466"/>
                  <a:pt x="16822" y="10590"/>
                  <a:pt x="16904" y="9714"/>
                </a:cubicBezTo>
                <a:cubicBezTo>
                  <a:pt x="16960" y="9083"/>
                  <a:pt x="16852" y="8176"/>
                  <a:pt x="17143" y="8176"/>
                </a:cubicBezTo>
                <a:close/>
                <a:moveTo>
                  <a:pt x="15727" y="17682"/>
                </a:moveTo>
                <a:cubicBezTo>
                  <a:pt x="16110" y="19407"/>
                  <a:pt x="16165" y="21104"/>
                  <a:pt x="15973" y="22857"/>
                </a:cubicBezTo>
                <a:cubicBezTo>
                  <a:pt x="15289" y="24034"/>
                  <a:pt x="14577" y="25212"/>
                  <a:pt x="13810" y="26334"/>
                </a:cubicBezTo>
                <a:cubicBezTo>
                  <a:pt x="14248" y="24856"/>
                  <a:pt x="14330" y="23322"/>
                  <a:pt x="14193" y="21762"/>
                </a:cubicBezTo>
                <a:cubicBezTo>
                  <a:pt x="14330" y="20256"/>
                  <a:pt x="14823" y="18887"/>
                  <a:pt x="15727" y="17682"/>
                </a:cubicBezTo>
                <a:close/>
                <a:moveTo>
                  <a:pt x="12797" y="16915"/>
                </a:moveTo>
                <a:cubicBezTo>
                  <a:pt x="13180" y="16915"/>
                  <a:pt x="13755" y="21926"/>
                  <a:pt x="13755" y="21981"/>
                </a:cubicBezTo>
                <a:cubicBezTo>
                  <a:pt x="13892" y="23925"/>
                  <a:pt x="13618" y="25704"/>
                  <a:pt x="13016" y="27539"/>
                </a:cubicBezTo>
                <a:cubicBezTo>
                  <a:pt x="12989" y="27566"/>
                  <a:pt x="12961" y="27594"/>
                  <a:pt x="12961" y="27621"/>
                </a:cubicBezTo>
                <a:cubicBezTo>
                  <a:pt x="12140" y="25951"/>
                  <a:pt x="11647" y="24226"/>
                  <a:pt x="11592" y="22337"/>
                </a:cubicBezTo>
                <a:cubicBezTo>
                  <a:pt x="11565" y="21597"/>
                  <a:pt x="11893" y="16942"/>
                  <a:pt x="12797" y="16915"/>
                </a:cubicBezTo>
                <a:close/>
                <a:moveTo>
                  <a:pt x="17808" y="26663"/>
                </a:moveTo>
                <a:cubicBezTo>
                  <a:pt x="17260" y="27785"/>
                  <a:pt x="16548" y="28799"/>
                  <a:pt x="15645" y="29675"/>
                </a:cubicBezTo>
                <a:cubicBezTo>
                  <a:pt x="15535" y="29757"/>
                  <a:pt x="15562" y="29894"/>
                  <a:pt x="15645" y="29949"/>
                </a:cubicBezTo>
                <a:cubicBezTo>
                  <a:pt x="13728" y="30359"/>
                  <a:pt x="11921" y="31071"/>
                  <a:pt x="10223" y="32112"/>
                </a:cubicBezTo>
                <a:cubicBezTo>
                  <a:pt x="11291" y="30825"/>
                  <a:pt x="12304" y="29511"/>
                  <a:pt x="13290" y="28141"/>
                </a:cubicBezTo>
                <a:cubicBezTo>
                  <a:pt x="14714" y="27402"/>
                  <a:pt x="16220" y="26882"/>
                  <a:pt x="17808" y="26663"/>
                </a:cubicBezTo>
                <a:close/>
                <a:moveTo>
                  <a:pt x="18627" y="29911"/>
                </a:moveTo>
                <a:cubicBezTo>
                  <a:pt x="18920" y="29911"/>
                  <a:pt x="19113" y="29954"/>
                  <a:pt x="19149" y="30058"/>
                </a:cubicBezTo>
                <a:cubicBezTo>
                  <a:pt x="19642" y="31318"/>
                  <a:pt x="15809" y="32742"/>
                  <a:pt x="15124" y="32933"/>
                </a:cubicBezTo>
                <a:cubicBezTo>
                  <a:pt x="14004" y="33253"/>
                  <a:pt x="12865" y="33339"/>
                  <a:pt x="11724" y="33339"/>
                </a:cubicBezTo>
                <a:cubicBezTo>
                  <a:pt x="10913" y="33339"/>
                  <a:pt x="10100" y="33296"/>
                  <a:pt x="9292" y="33262"/>
                </a:cubicBezTo>
                <a:lnTo>
                  <a:pt x="9265" y="33262"/>
                </a:lnTo>
                <a:cubicBezTo>
                  <a:pt x="9374" y="33125"/>
                  <a:pt x="9484" y="33015"/>
                  <a:pt x="9593" y="32878"/>
                </a:cubicBezTo>
                <a:cubicBezTo>
                  <a:pt x="10935" y="32030"/>
                  <a:pt x="12359" y="31290"/>
                  <a:pt x="13892" y="30825"/>
                </a:cubicBezTo>
                <a:cubicBezTo>
                  <a:pt x="14314" y="30692"/>
                  <a:pt x="17378" y="29911"/>
                  <a:pt x="18627" y="29911"/>
                </a:cubicBezTo>
                <a:close/>
                <a:moveTo>
                  <a:pt x="22007" y="0"/>
                </a:moveTo>
                <a:cubicBezTo>
                  <a:pt x="21929" y="0"/>
                  <a:pt x="21846" y="34"/>
                  <a:pt x="21805" y="103"/>
                </a:cubicBezTo>
                <a:cubicBezTo>
                  <a:pt x="20327" y="3087"/>
                  <a:pt x="20354" y="6620"/>
                  <a:pt x="22189" y="9467"/>
                </a:cubicBezTo>
                <a:cubicBezTo>
                  <a:pt x="21888" y="10344"/>
                  <a:pt x="21559" y="11165"/>
                  <a:pt x="21230" y="12014"/>
                </a:cubicBezTo>
                <a:cubicBezTo>
                  <a:pt x="21176" y="12123"/>
                  <a:pt x="21093" y="12233"/>
                  <a:pt x="21039" y="12342"/>
                </a:cubicBezTo>
                <a:cubicBezTo>
                  <a:pt x="21011" y="12397"/>
                  <a:pt x="21011" y="12425"/>
                  <a:pt x="21066" y="12452"/>
                </a:cubicBezTo>
                <a:cubicBezTo>
                  <a:pt x="20573" y="13684"/>
                  <a:pt x="20026" y="14916"/>
                  <a:pt x="19478" y="16121"/>
                </a:cubicBezTo>
                <a:cubicBezTo>
                  <a:pt x="20409" y="13027"/>
                  <a:pt x="19505" y="9604"/>
                  <a:pt x="17123" y="7332"/>
                </a:cubicBezTo>
                <a:cubicBezTo>
                  <a:pt x="17068" y="7276"/>
                  <a:pt x="16991" y="7248"/>
                  <a:pt x="16916" y="7248"/>
                </a:cubicBezTo>
                <a:cubicBezTo>
                  <a:pt x="16806" y="7248"/>
                  <a:pt x="16701" y="7310"/>
                  <a:pt x="16685" y="7441"/>
                </a:cubicBezTo>
                <a:cubicBezTo>
                  <a:pt x="16357" y="9686"/>
                  <a:pt x="16302" y="11959"/>
                  <a:pt x="16658" y="14232"/>
                </a:cubicBezTo>
                <a:cubicBezTo>
                  <a:pt x="16877" y="15546"/>
                  <a:pt x="17096" y="17107"/>
                  <a:pt x="18246" y="17873"/>
                </a:cubicBezTo>
                <a:cubicBezTo>
                  <a:pt x="18218" y="17928"/>
                  <a:pt x="18191" y="17983"/>
                  <a:pt x="18164" y="18038"/>
                </a:cubicBezTo>
                <a:cubicBezTo>
                  <a:pt x="18074" y="18195"/>
                  <a:pt x="18205" y="18333"/>
                  <a:pt x="18345" y="18333"/>
                </a:cubicBezTo>
                <a:cubicBezTo>
                  <a:pt x="18376" y="18333"/>
                  <a:pt x="18408" y="18326"/>
                  <a:pt x="18438" y="18312"/>
                </a:cubicBezTo>
                <a:lnTo>
                  <a:pt x="18438" y="18312"/>
                </a:lnTo>
                <a:cubicBezTo>
                  <a:pt x="17835" y="19544"/>
                  <a:pt x="17178" y="20748"/>
                  <a:pt x="16521" y="21926"/>
                </a:cubicBezTo>
                <a:cubicBezTo>
                  <a:pt x="16630" y="20338"/>
                  <a:pt x="16439" y="18695"/>
                  <a:pt x="16055" y="17134"/>
                </a:cubicBezTo>
                <a:cubicBezTo>
                  <a:pt x="16026" y="17030"/>
                  <a:pt x="15948" y="16983"/>
                  <a:pt x="15865" y="16983"/>
                </a:cubicBezTo>
                <a:cubicBezTo>
                  <a:pt x="15795" y="16983"/>
                  <a:pt x="15722" y="17017"/>
                  <a:pt x="15672" y="17079"/>
                </a:cubicBezTo>
                <a:cubicBezTo>
                  <a:pt x="14851" y="18202"/>
                  <a:pt x="14276" y="19407"/>
                  <a:pt x="14084" y="20748"/>
                </a:cubicBezTo>
                <a:cubicBezTo>
                  <a:pt x="13865" y="19160"/>
                  <a:pt x="13481" y="17572"/>
                  <a:pt x="13098" y="16066"/>
                </a:cubicBezTo>
                <a:cubicBezTo>
                  <a:pt x="13066" y="15971"/>
                  <a:pt x="12961" y="15912"/>
                  <a:pt x="12861" y="15912"/>
                </a:cubicBezTo>
                <a:cubicBezTo>
                  <a:pt x="12790" y="15912"/>
                  <a:pt x="12722" y="15943"/>
                  <a:pt x="12687" y="16011"/>
                </a:cubicBezTo>
                <a:cubicBezTo>
                  <a:pt x="10716" y="19790"/>
                  <a:pt x="10661" y="24171"/>
                  <a:pt x="12770" y="27895"/>
                </a:cubicBezTo>
                <a:cubicBezTo>
                  <a:pt x="12660" y="28032"/>
                  <a:pt x="12551" y="28196"/>
                  <a:pt x="12441" y="28360"/>
                </a:cubicBezTo>
                <a:cubicBezTo>
                  <a:pt x="12414" y="28360"/>
                  <a:pt x="12359" y="28388"/>
                  <a:pt x="12331" y="28415"/>
                </a:cubicBezTo>
                <a:cubicBezTo>
                  <a:pt x="12277" y="28443"/>
                  <a:pt x="12277" y="28525"/>
                  <a:pt x="12277" y="28552"/>
                </a:cubicBezTo>
                <a:cubicBezTo>
                  <a:pt x="10771" y="30661"/>
                  <a:pt x="9155" y="32714"/>
                  <a:pt x="7430" y="34658"/>
                </a:cubicBezTo>
                <a:cubicBezTo>
                  <a:pt x="8498" y="31674"/>
                  <a:pt x="8498" y="28497"/>
                  <a:pt x="7375" y="25458"/>
                </a:cubicBezTo>
                <a:cubicBezTo>
                  <a:pt x="7328" y="25331"/>
                  <a:pt x="7206" y="25259"/>
                  <a:pt x="7090" y="25259"/>
                </a:cubicBezTo>
                <a:cubicBezTo>
                  <a:pt x="7008" y="25259"/>
                  <a:pt x="6928" y="25296"/>
                  <a:pt x="6883" y="25376"/>
                </a:cubicBezTo>
                <a:cubicBezTo>
                  <a:pt x="5568" y="27649"/>
                  <a:pt x="4747" y="30168"/>
                  <a:pt x="4747" y="32824"/>
                </a:cubicBezTo>
                <a:cubicBezTo>
                  <a:pt x="4747" y="33734"/>
                  <a:pt x="4563" y="36086"/>
                  <a:pt x="5939" y="36086"/>
                </a:cubicBezTo>
                <a:cubicBezTo>
                  <a:pt x="5970" y="36086"/>
                  <a:pt x="6001" y="36084"/>
                  <a:pt x="6034" y="36082"/>
                </a:cubicBezTo>
                <a:cubicBezTo>
                  <a:pt x="6143" y="36055"/>
                  <a:pt x="6143" y="35890"/>
                  <a:pt x="6034" y="35890"/>
                </a:cubicBezTo>
                <a:cubicBezTo>
                  <a:pt x="4446" y="35781"/>
                  <a:pt x="5349" y="30825"/>
                  <a:pt x="5513" y="30113"/>
                </a:cubicBezTo>
                <a:cubicBezTo>
                  <a:pt x="5815" y="28716"/>
                  <a:pt x="6362" y="27402"/>
                  <a:pt x="7047" y="26143"/>
                </a:cubicBezTo>
                <a:lnTo>
                  <a:pt x="7047" y="26143"/>
                </a:lnTo>
                <a:cubicBezTo>
                  <a:pt x="8087" y="29428"/>
                  <a:pt x="7868" y="32769"/>
                  <a:pt x="6335" y="35863"/>
                </a:cubicBezTo>
                <a:cubicBezTo>
                  <a:pt x="4391" y="37971"/>
                  <a:pt x="2282" y="39998"/>
                  <a:pt x="65" y="41887"/>
                </a:cubicBezTo>
                <a:cubicBezTo>
                  <a:pt x="1" y="41930"/>
                  <a:pt x="70" y="42022"/>
                  <a:pt x="142" y="42022"/>
                </a:cubicBezTo>
                <a:cubicBezTo>
                  <a:pt x="162" y="42022"/>
                  <a:pt x="183" y="42015"/>
                  <a:pt x="201" y="41996"/>
                </a:cubicBezTo>
                <a:cubicBezTo>
                  <a:pt x="2337" y="40299"/>
                  <a:pt x="4336" y="38437"/>
                  <a:pt x="6253" y="36493"/>
                </a:cubicBezTo>
                <a:cubicBezTo>
                  <a:pt x="6305" y="36545"/>
                  <a:pt x="6376" y="36579"/>
                  <a:pt x="6448" y="36579"/>
                </a:cubicBezTo>
                <a:cubicBezTo>
                  <a:pt x="6526" y="36579"/>
                  <a:pt x="6606" y="36538"/>
                  <a:pt x="6664" y="36438"/>
                </a:cubicBezTo>
                <a:cubicBezTo>
                  <a:pt x="6773" y="36219"/>
                  <a:pt x="6883" y="36000"/>
                  <a:pt x="6992" y="35781"/>
                </a:cubicBezTo>
                <a:cubicBezTo>
                  <a:pt x="7677" y="35042"/>
                  <a:pt x="8361" y="34275"/>
                  <a:pt x="9046" y="33508"/>
                </a:cubicBezTo>
                <a:cubicBezTo>
                  <a:pt x="9046" y="33618"/>
                  <a:pt x="9128" y="33755"/>
                  <a:pt x="9292" y="33755"/>
                </a:cubicBezTo>
                <a:cubicBezTo>
                  <a:pt x="10036" y="33836"/>
                  <a:pt x="10794" y="33883"/>
                  <a:pt x="11552" y="33883"/>
                </a:cubicBezTo>
                <a:cubicBezTo>
                  <a:pt x="14894" y="33883"/>
                  <a:pt x="18210" y="32962"/>
                  <a:pt x="20108" y="29949"/>
                </a:cubicBezTo>
                <a:cubicBezTo>
                  <a:pt x="20217" y="29757"/>
                  <a:pt x="20080" y="29538"/>
                  <a:pt x="19889" y="29538"/>
                </a:cubicBezTo>
                <a:cubicBezTo>
                  <a:pt x="19757" y="29535"/>
                  <a:pt x="19626" y="29534"/>
                  <a:pt x="19495" y="29534"/>
                </a:cubicBezTo>
                <a:cubicBezTo>
                  <a:pt x="18317" y="29534"/>
                  <a:pt x="17162" y="29645"/>
                  <a:pt x="16028" y="29866"/>
                </a:cubicBezTo>
                <a:cubicBezTo>
                  <a:pt x="17014" y="28881"/>
                  <a:pt x="17808" y="27758"/>
                  <a:pt x="18328" y="26471"/>
                </a:cubicBezTo>
                <a:cubicBezTo>
                  <a:pt x="18410" y="26307"/>
                  <a:pt x="18218" y="26225"/>
                  <a:pt x="18109" y="26225"/>
                </a:cubicBezTo>
                <a:cubicBezTo>
                  <a:pt x="16521" y="26444"/>
                  <a:pt x="15042" y="26909"/>
                  <a:pt x="13646" y="27649"/>
                </a:cubicBezTo>
                <a:cubicBezTo>
                  <a:pt x="14549" y="26334"/>
                  <a:pt x="15426" y="25020"/>
                  <a:pt x="16247" y="23651"/>
                </a:cubicBezTo>
                <a:cubicBezTo>
                  <a:pt x="16274" y="23651"/>
                  <a:pt x="16302" y="23651"/>
                  <a:pt x="16329" y="23624"/>
                </a:cubicBezTo>
                <a:cubicBezTo>
                  <a:pt x="17507" y="22035"/>
                  <a:pt x="18903" y="20694"/>
                  <a:pt x="20628" y="19763"/>
                </a:cubicBezTo>
                <a:cubicBezTo>
                  <a:pt x="20999" y="19554"/>
                  <a:pt x="24017" y="18189"/>
                  <a:pt x="25202" y="18189"/>
                </a:cubicBezTo>
                <a:cubicBezTo>
                  <a:pt x="25417" y="18189"/>
                  <a:pt x="25571" y="18234"/>
                  <a:pt x="25639" y="18339"/>
                </a:cubicBezTo>
                <a:cubicBezTo>
                  <a:pt x="25967" y="18832"/>
                  <a:pt x="22326" y="21296"/>
                  <a:pt x="21942" y="21515"/>
                </a:cubicBezTo>
                <a:cubicBezTo>
                  <a:pt x="20327" y="22446"/>
                  <a:pt x="18602" y="22994"/>
                  <a:pt x="16795" y="23295"/>
                </a:cubicBezTo>
                <a:cubicBezTo>
                  <a:pt x="16503" y="23348"/>
                  <a:pt x="16622" y="23762"/>
                  <a:pt x="16880" y="23762"/>
                </a:cubicBezTo>
                <a:cubicBezTo>
                  <a:pt x="16888" y="23762"/>
                  <a:pt x="16896" y="23761"/>
                  <a:pt x="16904" y="23760"/>
                </a:cubicBezTo>
                <a:cubicBezTo>
                  <a:pt x="20683" y="23213"/>
                  <a:pt x="24023" y="21214"/>
                  <a:pt x="26378" y="18229"/>
                </a:cubicBezTo>
                <a:cubicBezTo>
                  <a:pt x="26488" y="18092"/>
                  <a:pt x="26433" y="17819"/>
                  <a:pt x="26214" y="17819"/>
                </a:cubicBezTo>
                <a:cubicBezTo>
                  <a:pt x="22654" y="18038"/>
                  <a:pt x="19396" y="19544"/>
                  <a:pt x="17096" y="22200"/>
                </a:cubicBezTo>
                <a:cubicBezTo>
                  <a:pt x="18164" y="20310"/>
                  <a:pt x="19149" y="18366"/>
                  <a:pt x="20053" y="16395"/>
                </a:cubicBezTo>
                <a:cubicBezTo>
                  <a:pt x="20080" y="16504"/>
                  <a:pt x="20163" y="16586"/>
                  <a:pt x="20272" y="16586"/>
                </a:cubicBezTo>
                <a:cubicBezTo>
                  <a:pt x="20351" y="16589"/>
                  <a:pt x="20429" y="16590"/>
                  <a:pt x="20506" y="16590"/>
                </a:cubicBezTo>
                <a:cubicBezTo>
                  <a:pt x="24199" y="16590"/>
                  <a:pt x="27061" y="14071"/>
                  <a:pt x="29582" y="11630"/>
                </a:cubicBezTo>
                <a:cubicBezTo>
                  <a:pt x="29746" y="11494"/>
                  <a:pt x="29609" y="11274"/>
                  <a:pt x="29417" y="11247"/>
                </a:cubicBezTo>
                <a:cubicBezTo>
                  <a:pt x="29127" y="11222"/>
                  <a:pt x="28833" y="11210"/>
                  <a:pt x="28537" y="11210"/>
                </a:cubicBezTo>
                <a:cubicBezTo>
                  <a:pt x="27185" y="11210"/>
                  <a:pt x="25787" y="11465"/>
                  <a:pt x="24461" y="11959"/>
                </a:cubicBezTo>
                <a:cubicBezTo>
                  <a:pt x="25666" y="10480"/>
                  <a:pt x="26515" y="8810"/>
                  <a:pt x="27035" y="6976"/>
                </a:cubicBezTo>
                <a:cubicBezTo>
                  <a:pt x="27058" y="6863"/>
                  <a:pt x="26951" y="6770"/>
                  <a:pt x="26852" y="6770"/>
                </a:cubicBezTo>
                <a:cubicBezTo>
                  <a:pt x="26830" y="6770"/>
                  <a:pt x="26809" y="6774"/>
                  <a:pt x="26789" y="6784"/>
                </a:cubicBezTo>
                <a:cubicBezTo>
                  <a:pt x="25064" y="7688"/>
                  <a:pt x="23585" y="8920"/>
                  <a:pt x="22380" y="10371"/>
                </a:cubicBezTo>
                <a:cubicBezTo>
                  <a:pt x="22517" y="10015"/>
                  <a:pt x="22627" y="9686"/>
                  <a:pt x="22764" y="9330"/>
                </a:cubicBezTo>
                <a:cubicBezTo>
                  <a:pt x="22786" y="9342"/>
                  <a:pt x="22819" y="9348"/>
                  <a:pt x="22852" y="9348"/>
                </a:cubicBezTo>
                <a:cubicBezTo>
                  <a:pt x="22900" y="9348"/>
                  <a:pt x="22951" y="9335"/>
                  <a:pt x="22983" y="9303"/>
                </a:cubicBezTo>
                <a:cubicBezTo>
                  <a:pt x="25420" y="7030"/>
                  <a:pt x="26460" y="3745"/>
                  <a:pt x="25830" y="486"/>
                </a:cubicBezTo>
                <a:cubicBezTo>
                  <a:pt x="25814" y="388"/>
                  <a:pt x="25719" y="338"/>
                  <a:pt x="25622" y="338"/>
                </a:cubicBezTo>
                <a:cubicBezTo>
                  <a:pt x="25557" y="338"/>
                  <a:pt x="25491" y="360"/>
                  <a:pt x="25447" y="404"/>
                </a:cubicBezTo>
                <a:cubicBezTo>
                  <a:pt x="24571" y="1198"/>
                  <a:pt x="23832" y="2102"/>
                  <a:pt x="23284" y="3115"/>
                </a:cubicBezTo>
                <a:cubicBezTo>
                  <a:pt x="23010" y="2074"/>
                  <a:pt x="22627" y="1089"/>
                  <a:pt x="22189" y="103"/>
                </a:cubicBezTo>
                <a:cubicBezTo>
                  <a:pt x="22161" y="34"/>
                  <a:pt x="22086" y="0"/>
                  <a:pt x="22007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1" name="Google Shape;1721;p22"/>
          <p:cNvSpPr/>
          <p:nvPr/>
        </p:nvSpPr>
        <p:spPr>
          <a:xfrm rot="9821437">
            <a:off x="6353355" y="4071366"/>
            <a:ext cx="4150676" cy="1732128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2" name="Google Shape;1722;p22"/>
          <p:cNvSpPr/>
          <p:nvPr/>
        </p:nvSpPr>
        <p:spPr>
          <a:xfrm rot="6855858">
            <a:off x="7769702" y="2871774"/>
            <a:ext cx="2830054" cy="880507"/>
          </a:xfrm>
          <a:custGeom>
            <a:avLst/>
            <a:gdLst/>
            <a:ahLst/>
            <a:cxnLst/>
            <a:rect l="l" t="t" r="r" b="b"/>
            <a:pathLst>
              <a:path w="42931" h="13357" extrusionOk="0">
                <a:moveTo>
                  <a:pt x="35346" y="2120"/>
                </a:moveTo>
                <a:cubicBezTo>
                  <a:pt x="34305" y="3270"/>
                  <a:pt x="33046" y="4091"/>
                  <a:pt x="31622" y="4584"/>
                </a:cubicBezTo>
                <a:cubicBezTo>
                  <a:pt x="32799" y="3680"/>
                  <a:pt x="34059" y="2859"/>
                  <a:pt x="35346" y="2120"/>
                </a:cubicBezTo>
                <a:close/>
                <a:moveTo>
                  <a:pt x="35811" y="1545"/>
                </a:moveTo>
                <a:lnTo>
                  <a:pt x="35811" y="1545"/>
                </a:lnTo>
                <a:cubicBezTo>
                  <a:pt x="35784" y="1572"/>
                  <a:pt x="35757" y="1599"/>
                  <a:pt x="35729" y="1627"/>
                </a:cubicBezTo>
                <a:cubicBezTo>
                  <a:pt x="34031" y="2503"/>
                  <a:pt x="32443" y="3516"/>
                  <a:pt x="30937" y="4694"/>
                </a:cubicBezTo>
                <a:cubicBezTo>
                  <a:pt x="30883" y="4721"/>
                  <a:pt x="30855" y="4776"/>
                  <a:pt x="30855" y="4830"/>
                </a:cubicBezTo>
                <a:cubicBezTo>
                  <a:pt x="30609" y="4913"/>
                  <a:pt x="30335" y="4967"/>
                  <a:pt x="30061" y="5022"/>
                </a:cubicBezTo>
                <a:cubicBezTo>
                  <a:pt x="29870" y="4995"/>
                  <a:pt x="29678" y="4967"/>
                  <a:pt x="29486" y="4940"/>
                </a:cubicBezTo>
                <a:cubicBezTo>
                  <a:pt x="31020" y="2832"/>
                  <a:pt x="33210" y="1572"/>
                  <a:pt x="35811" y="1545"/>
                </a:cubicBezTo>
                <a:close/>
                <a:moveTo>
                  <a:pt x="22915" y="586"/>
                </a:moveTo>
                <a:cubicBezTo>
                  <a:pt x="22257" y="2722"/>
                  <a:pt x="20669" y="4228"/>
                  <a:pt x="18588" y="5022"/>
                </a:cubicBezTo>
                <a:cubicBezTo>
                  <a:pt x="18561" y="4995"/>
                  <a:pt x="18506" y="4995"/>
                  <a:pt x="18451" y="4967"/>
                </a:cubicBezTo>
                <a:cubicBezTo>
                  <a:pt x="18437" y="4964"/>
                  <a:pt x="18423" y="4962"/>
                  <a:pt x="18410" y="4962"/>
                </a:cubicBezTo>
                <a:cubicBezTo>
                  <a:pt x="18328" y="4962"/>
                  <a:pt x="18287" y="5033"/>
                  <a:pt x="18287" y="5104"/>
                </a:cubicBezTo>
                <a:cubicBezTo>
                  <a:pt x="18150" y="5132"/>
                  <a:pt x="18041" y="5159"/>
                  <a:pt x="17904" y="5186"/>
                </a:cubicBezTo>
                <a:cubicBezTo>
                  <a:pt x="17959" y="5159"/>
                  <a:pt x="18013" y="5104"/>
                  <a:pt x="18041" y="5050"/>
                </a:cubicBezTo>
                <a:cubicBezTo>
                  <a:pt x="18807" y="3105"/>
                  <a:pt x="20286" y="1599"/>
                  <a:pt x="22175" y="833"/>
                </a:cubicBezTo>
                <a:lnTo>
                  <a:pt x="22175" y="833"/>
                </a:lnTo>
                <a:cubicBezTo>
                  <a:pt x="20752" y="1873"/>
                  <a:pt x="19465" y="3078"/>
                  <a:pt x="18369" y="4447"/>
                </a:cubicBezTo>
                <a:cubicBezTo>
                  <a:pt x="18264" y="4573"/>
                  <a:pt x="18385" y="4748"/>
                  <a:pt x="18509" y="4748"/>
                </a:cubicBezTo>
                <a:cubicBezTo>
                  <a:pt x="18546" y="4748"/>
                  <a:pt x="18584" y="4732"/>
                  <a:pt x="18616" y="4694"/>
                </a:cubicBezTo>
                <a:cubicBezTo>
                  <a:pt x="19848" y="3160"/>
                  <a:pt x="21217" y="1819"/>
                  <a:pt x="22778" y="641"/>
                </a:cubicBezTo>
                <a:cubicBezTo>
                  <a:pt x="22833" y="614"/>
                  <a:pt x="22860" y="586"/>
                  <a:pt x="22915" y="586"/>
                </a:cubicBezTo>
                <a:close/>
                <a:moveTo>
                  <a:pt x="37540" y="5501"/>
                </a:moveTo>
                <a:cubicBezTo>
                  <a:pt x="39258" y="5501"/>
                  <a:pt x="41030" y="7279"/>
                  <a:pt x="42109" y="8609"/>
                </a:cubicBezTo>
                <a:cubicBezTo>
                  <a:pt x="42054" y="8636"/>
                  <a:pt x="41972" y="8664"/>
                  <a:pt x="41917" y="8664"/>
                </a:cubicBezTo>
                <a:cubicBezTo>
                  <a:pt x="40217" y="7413"/>
                  <a:pt x="38265" y="6757"/>
                  <a:pt x="36166" y="6757"/>
                </a:cubicBezTo>
                <a:cubicBezTo>
                  <a:pt x="35967" y="6757"/>
                  <a:pt x="35766" y="6763"/>
                  <a:pt x="35565" y="6775"/>
                </a:cubicBezTo>
                <a:cubicBezTo>
                  <a:pt x="35510" y="6775"/>
                  <a:pt x="35483" y="6802"/>
                  <a:pt x="35455" y="6857"/>
                </a:cubicBezTo>
                <a:cubicBezTo>
                  <a:pt x="35428" y="6802"/>
                  <a:pt x="35401" y="6747"/>
                  <a:pt x="35373" y="6692"/>
                </a:cubicBezTo>
                <a:cubicBezTo>
                  <a:pt x="35401" y="6692"/>
                  <a:pt x="35401" y="6665"/>
                  <a:pt x="35428" y="6638"/>
                </a:cubicBezTo>
                <a:cubicBezTo>
                  <a:pt x="35428" y="6638"/>
                  <a:pt x="35455" y="6638"/>
                  <a:pt x="35455" y="6610"/>
                </a:cubicBezTo>
                <a:cubicBezTo>
                  <a:pt x="36104" y="5816"/>
                  <a:pt x="36817" y="5501"/>
                  <a:pt x="37540" y="5501"/>
                </a:cubicBezTo>
                <a:close/>
                <a:moveTo>
                  <a:pt x="36224" y="7083"/>
                </a:moveTo>
                <a:cubicBezTo>
                  <a:pt x="38177" y="7083"/>
                  <a:pt x="40008" y="7658"/>
                  <a:pt x="41616" y="8746"/>
                </a:cubicBezTo>
                <a:cubicBezTo>
                  <a:pt x="40920" y="8941"/>
                  <a:pt x="40206" y="9052"/>
                  <a:pt x="39512" y="9052"/>
                </a:cubicBezTo>
                <a:cubicBezTo>
                  <a:pt x="37966" y="9052"/>
                  <a:pt x="36518" y="8501"/>
                  <a:pt x="35592" y="7103"/>
                </a:cubicBezTo>
                <a:cubicBezTo>
                  <a:pt x="35804" y="7090"/>
                  <a:pt x="36015" y="7083"/>
                  <a:pt x="36224" y="7083"/>
                </a:cubicBezTo>
                <a:close/>
                <a:moveTo>
                  <a:pt x="18451" y="5953"/>
                </a:moveTo>
                <a:cubicBezTo>
                  <a:pt x="19875" y="7131"/>
                  <a:pt x="21053" y="8554"/>
                  <a:pt x="22011" y="10142"/>
                </a:cubicBezTo>
                <a:cubicBezTo>
                  <a:pt x="20204" y="9348"/>
                  <a:pt x="18725" y="8007"/>
                  <a:pt x="18451" y="5953"/>
                </a:cubicBezTo>
                <a:close/>
                <a:moveTo>
                  <a:pt x="19355" y="5761"/>
                </a:moveTo>
                <a:cubicBezTo>
                  <a:pt x="21190" y="6857"/>
                  <a:pt x="22586" y="8472"/>
                  <a:pt x="23243" y="10553"/>
                </a:cubicBezTo>
                <a:cubicBezTo>
                  <a:pt x="23024" y="10498"/>
                  <a:pt x="22805" y="10416"/>
                  <a:pt x="22586" y="10362"/>
                </a:cubicBezTo>
                <a:cubicBezTo>
                  <a:pt x="21628" y="8636"/>
                  <a:pt x="20396" y="7158"/>
                  <a:pt x="18972" y="5816"/>
                </a:cubicBezTo>
                <a:cubicBezTo>
                  <a:pt x="19081" y="5789"/>
                  <a:pt x="19218" y="5789"/>
                  <a:pt x="19355" y="5761"/>
                </a:cubicBezTo>
                <a:close/>
                <a:moveTo>
                  <a:pt x="29787" y="5761"/>
                </a:moveTo>
                <a:cubicBezTo>
                  <a:pt x="29787" y="5789"/>
                  <a:pt x="29787" y="5789"/>
                  <a:pt x="29815" y="5816"/>
                </a:cubicBezTo>
                <a:cubicBezTo>
                  <a:pt x="30499" y="7623"/>
                  <a:pt x="31375" y="9294"/>
                  <a:pt x="32443" y="10909"/>
                </a:cubicBezTo>
                <a:cubicBezTo>
                  <a:pt x="30527" y="9923"/>
                  <a:pt x="29568" y="7897"/>
                  <a:pt x="29733" y="5761"/>
                </a:cubicBezTo>
                <a:close/>
                <a:moveTo>
                  <a:pt x="30171" y="5871"/>
                </a:moveTo>
                <a:lnTo>
                  <a:pt x="30171" y="5871"/>
                </a:lnTo>
                <a:cubicBezTo>
                  <a:pt x="31786" y="7267"/>
                  <a:pt x="33456" y="8856"/>
                  <a:pt x="32936" y="11156"/>
                </a:cubicBezTo>
                <a:cubicBezTo>
                  <a:pt x="32854" y="11101"/>
                  <a:pt x="32772" y="11073"/>
                  <a:pt x="32690" y="11046"/>
                </a:cubicBezTo>
                <a:cubicBezTo>
                  <a:pt x="31677" y="9403"/>
                  <a:pt x="30855" y="7678"/>
                  <a:pt x="30171" y="5871"/>
                </a:cubicBezTo>
                <a:close/>
                <a:moveTo>
                  <a:pt x="23281" y="1"/>
                </a:moveTo>
                <a:cubicBezTo>
                  <a:pt x="23259" y="1"/>
                  <a:pt x="23238" y="4"/>
                  <a:pt x="23216" y="11"/>
                </a:cubicBezTo>
                <a:cubicBezTo>
                  <a:pt x="20615" y="586"/>
                  <a:pt x="18479" y="2394"/>
                  <a:pt x="17548" y="4913"/>
                </a:cubicBezTo>
                <a:cubicBezTo>
                  <a:pt x="17493" y="5077"/>
                  <a:pt x="17603" y="5186"/>
                  <a:pt x="17767" y="5214"/>
                </a:cubicBezTo>
                <a:cubicBezTo>
                  <a:pt x="16672" y="5405"/>
                  <a:pt x="15604" y="5625"/>
                  <a:pt x="14536" y="5898"/>
                </a:cubicBezTo>
                <a:cubicBezTo>
                  <a:pt x="15631" y="5132"/>
                  <a:pt x="16425" y="3982"/>
                  <a:pt x="16726" y="2667"/>
                </a:cubicBezTo>
                <a:cubicBezTo>
                  <a:pt x="16759" y="2504"/>
                  <a:pt x="16626" y="2399"/>
                  <a:pt x="16502" y="2399"/>
                </a:cubicBezTo>
                <a:cubicBezTo>
                  <a:pt x="16418" y="2399"/>
                  <a:pt x="16338" y="2447"/>
                  <a:pt x="16316" y="2558"/>
                </a:cubicBezTo>
                <a:cubicBezTo>
                  <a:pt x="15850" y="4119"/>
                  <a:pt x="14947" y="5296"/>
                  <a:pt x="13578" y="6145"/>
                </a:cubicBezTo>
                <a:cubicBezTo>
                  <a:pt x="13550" y="6145"/>
                  <a:pt x="13523" y="6172"/>
                  <a:pt x="13523" y="6200"/>
                </a:cubicBezTo>
                <a:cubicBezTo>
                  <a:pt x="8622" y="7596"/>
                  <a:pt x="3994" y="9923"/>
                  <a:pt x="133" y="13045"/>
                </a:cubicBezTo>
                <a:cubicBezTo>
                  <a:pt x="0" y="13156"/>
                  <a:pt x="118" y="13356"/>
                  <a:pt x="255" y="13356"/>
                </a:cubicBezTo>
                <a:cubicBezTo>
                  <a:pt x="288" y="13356"/>
                  <a:pt x="321" y="13345"/>
                  <a:pt x="352" y="13319"/>
                </a:cubicBezTo>
                <a:cubicBezTo>
                  <a:pt x="4460" y="10362"/>
                  <a:pt x="8841" y="8253"/>
                  <a:pt x="13413" y="6966"/>
                </a:cubicBezTo>
                <a:cubicBezTo>
                  <a:pt x="14919" y="7815"/>
                  <a:pt x="16206" y="8828"/>
                  <a:pt x="17274" y="10225"/>
                </a:cubicBezTo>
                <a:cubicBezTo>
                  <a:pt x="17328" y="10301"/>
                  <a:pt x="17396" y="10333"/>
                  <a:pt x="17462" y="10333"/>
                </a:cubicBezTo>
                <a:cubicBezTo>
                  <a:pt x="17633" y="10333"/>
                  <a:pt x="17788" y="10121"/>
                  <a:pt x="17630" y="9923"/>
                </a:cubicBezTo>
                <a:cubicBezTo>
                  <a:pt x="16617" y="8664"/>
                  <a:pt x="15357" y="7569"/>
                  <a:pt x="13879" y="6829"/>
                </a:cubicBezTo>
                <a:cubicBezTo>
                  <a:pt x="15220" y="6473"/>
                  <a:pt x="16590" y="6172"/>
                  <a:pt x="17959" y="5953"/>
                </a:cubicBezTo>
                <a:cubicBezTo>
                  <a:pt x="18205" y="8445"/>
                  <a:pt x="20177" y="10060"/>
                  <a:pt x="22422" y="10827"/>
                </a:cubicBezTo>
                <a:cubicBezTo>
                  <a:pt x="22477" y="10937"/>
                  <a:pt x="22559" y="11046"/>
                  <a:pt x="22613" y="11156"/>
                </a:cubicBezTo>
                <a:cubicBezTo>
                  <a:pt x="22650" y="11229"/>
                  <a:pt x="22708" y="11259"/>
                  <a:pt x="22766" y="11259"/>
                </a:cubicBezTo>
                <a:cubicBezTo>
                  <a:pt x="22881" y="11259"/>
                  <a:pt x="22997" y="11137"/>
                  <a:pt x="22942" y="10991"/>
                </a:cubicBezTo>
                <a:lnTo>
                  <a:pt x="22942" y="10991"/>
                </a:lnTo>
                <a:cubicBezTo>
                  <a:pt x="23134" y="11046"/>
                  <a:pt x="23353" y="11101"/>
                  <a:pt x="23544" y="11156"/>
                </a:cubicBezTo>
                <a:cubicBezTo>
                  <a:pt x="23561" y="11158"/>
                  <a:pt x="23577" y="11159"/>
                  <a:pt x="23593" y="11159"/>
                </a:cubicBezTo>
                <a:cubicBezTo>
                  <a:pt x="23763" y="11159"/>
                  <a:pt x="23896" y="11030"/>
                  <a:pt x="23846" y="10854"/>
                </a:cubicBezTo>
                <a:cubicBezTo>
                  <a:pt x="23271" y="8691"/>
                  <a:pt x="21902" y="6802"/>
                  <a:pt x="20040" y="5679"/>
                </a:cubicBezTo>
                <a:cubicBezTo>
                  <a:pt x="21135" y="5570"/>
                  <a:pt x="22230" y="5488"/>
                  <a:pt x="23353" y="5460"/>
                </a:cubicBezTo>
                <a:cubicBezTo>
                  <a:pt x="25324" y="6501"/>
                  <a:pt x="26775" y="8007"/>
                  <a:pt x="27925" y="9951"/>
                </a:cubicBezTo>
                <a:cubicBezTo>
                  <a:pt x="27968" y="10036"/>
                  <a:pt x="28032" y="10071"/>
                  <a:pt x="28097" y="10071"/>
                </a:cubicBezTo>
                <a:cubicBezTo>
                  <a:pt x="28239" y="10071"/>
                  <a:pt x="28384" y="9901"/>
                  <a:pt x="28309" y="9732"/>
                </a:cubicBezTo>
                <a:cubicBezTo>
                  <a:pt x="27460" y="7897"/>
                  <a:pt x="25899" y="6419"/>
                  <a:pt x="24092" y="5460"/>
                </a:cubicBezTo>
                <a:cubicBezTo>
                  <a:pt x="24304" y="5457"/>
                  <a:pt x="24516" y="5455"/>
                  <a:pt x="24729" y="5455"/>
                </a:cubicBezTo>
                <a:cubicBezTo>
                  <a:pt x="26215" y="5455"/>
                  <a:pt x="27703" y="5539"/>
                  <a:pt x="29212" y="5707"/>
                </a:cubicBezTo>
                <a:cubicBezTo>
                  <a:pt x="28720" y="8308"/>
                  <a:pt x="30609" y="10991"/>
                  <a:pt x="33046" y="11758"/>
                </a:cubicBezTo>
                <a:cubicBezTo>
                  <a:pt x="33075" y="11768"/>
                  <a:pt x="33104" y="11772"/>
                  <a:pt x="33132" y="11772"/>
                </a:cubicBezTo>
                <a:cubicBezTo>
                  <a:pt x="33257" y="11772"/>
                  <a:pt x="33357" y="11679"/>
                  <a:pt x="33402" y="11566"/>
                </a:cubicBezTo>
                <a:cubicBezTo>
                  <a:pt x="34086" y="9239"/>
                  <a:pt x="32662" y="7295"/>
                  <a:pt x="30883" y="5898"/>
                </a:cubicBezTo>
                <a:lnTo>
                  <a:pt x="30883" y="5898"/>
                </a:lnTo>
                <a:cubicBezTo>
                  <a:pt x="32252" y="6117"/>
                  <a:pt x="33621" y="6364"/>
                  <a:pt x="34990" y="6692"/>
                </a:cubicBezTo>
                <a:cubicBezTo>
                  <a:pt x="35612" y="8827"/>
                  <a:pt x="37529" y="9586"/>
                  <a:pt x="39531" y="9586"/>
                </a:cubicBezTo>
                <a:cubicBezTo>
                  <a:pt x="40611" y="9586"/>
                  <a:pt x="41716" y="9365"/>
                  <a:pt x="42657" y="9020"/>
                </a:cubicBezTo>
                <a:cubicBezTo>
                  <a:pt x="42794" y="8965"/>
                  <a:pt x="42930" y="8773"/>
                  <a:pt x="42821" y="8609"/>
                </a:cubicBezTo>
                <a:cubicBezTo>
                  <a:pt x="41636" y="7094"/>
                  <a:pt x="39500" y="4972"/>
                  <a:pt x="37469" y="4972"/>
                </a:cubicBezTo>
                <a:cubicBezTo>
                  <a:pt x="36637" y="4972"/>
                  <a:pt x="35823" y="5328"/>
                  <a:pt x="35099" y="6227"/>
                </a:cubicBezTo>
                <a:cubicBezTo>
                  <a:pt x="33785" y="5789"/>
                  <a:pt x="32443" y="5460"/>
                  <a:pt x="31102" y="5214"/>
                </a:cubicBezTo>
                <a:cubicBezTo>
                  <a:pt x="33265" y="4694"/>
                  <a:pt x="35154" y="3297"/>
                  <a:pt x="36414" y="1435"/>
                </a:cubicBezTo>
                <a:cubicBezTo>
                  <a:pt x="36523" y="1298"/>
                  <a:pt x="36386" y="1107"/>
                  <a:pt x="36249" y="1107"/>
                </a:cubicBezTo>
                <a:cubicBezTo>
                  <a:pt x="36144" y="1103"/>
                  <a:pt x="36039" y="1101"/>
                  <a:pt x="35934" y="1101"/>
                </a:cubicBezTo>
                <a:cubicBezTo>
                  <a:pt x="33170" y="1101"/>
                  <a:pt x="30501" y="2485"/>
                  <a:pt x="29103" y="4885"/>
                </a:cubicBezTo>
                <a:cubicBezTo>
                  <a:pt x="28035" y="4748"/>
                  <a:pt x="26940" y="4666"/>
                  <a:pt x="25844" y="4639"/>
                </a:cubicBezTo>
                <a:cubicBezTo>
                  <a:pt x="27159" y="3982"/>
                  <a:pt x="28199" y="2859"/>
                  <a:pt x="28747" y="1463"/>
                </a:cubicBezTo>
                <a:cubicBezTo>
                  <a:pt x="28813" y="1313"/>
                  <a:pt x="28689" y="1214"/>
                  <a:pt x="28562" y="1214"/>
                </a:cubicBezTo>
                <a:cubicBezTo>
                  <a:pt x="28479" y="1214"/>
                  <a:pt x="28396" y="1256"/>
                  <a:pt x="28364" y="1353"/>
                </a:cubicBezTo>
                <a:cubicBezTo>
                  <a:pt x="27734" y="2914"/>
                  <a:pt x="26474" y="4064"/>
                  <a:pt x="24941" y="4611"/>
                </a:cubicBezTo>
                <a:cubicBezTo>
                  <a:pt x="24767" y="4609"/>
                  <a:pt x="24592" y="4607"/>
                  <a:pt x="24417" y="4607"/>
                </a:cubicBezTo>
                <a:cubicBezTo>
                  <a:pt x="22862" y="4607"/>
                  <a:pt x="21289" y="4716"/>
                  <a:pt x="19738" y="4913"/>
                </a:cubicBezTo>
                <a:cubicBezTo>
                  <a:pt x="21628" y="4064"/>
                  <a:pt x="23024" y="2311"/>
                  <a:pt x="23517" y="313"/>
                </a:cubicBezTo>
                <a:cubicBezTo>
                  <a:pt x="23541" y="146"/>
                  <a:pt x="23420" y="1"/>
                  <a:pt x="23281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3" name="Google Shape;1723;p22"/>
          <p:cNvSpPr/>
          <p:nvPr/>
        </p:nvSpPr>
        <p:spPr>
          <a:xfrm rot="-5255989">
            <a:off x="7530885" y="3926095"/>
            <a:ext cx="465708" cy="1083199"/>
          </a:xfrm>
          <a:custGeom>
            <a:avLst/>
            <a:gdLst/>
            <a:ahLst/>
            <a:cxnLst/>
            <a:rect l="l" t="t" r="r" b="b"/>
            <a:pathLst>
              <a:path w="7778" h="18091" extrusionOk="0">
                <a:moveTo>
                  <a:pt x="5669" y="1015"/>
                </a:moveTo>
                <a:cubicBezTo>
                  <a:pt x="5669" y="1097"/>
                  <a:pt x="5669" y="1180"/>
                  <a:pt x="5696" y="1262"/>
                </a:cubicBezTo>
                <a:cubicBezTo>
                  <a:pt x="4820" y="3726"/>
                  <a:pt x="4218" y="6245"/>
                  <a:pt x="3916" y="8819"/>
                </a:cubicBezTo>
                <a:cubicBezTo>
                  <a:pt x="3615" y="11420"/>
                  <a:pt x="3916" y="14076"/>
                  <a:pt x="3643" y="16677"/>
                </a:cubicBezTo>
                <a:cubicBezTo>
                  <a:pt x="987" y="11667"/>
                  <a:pt x="1918" y="5205"/>
                  <a:pt x="5669" y="1015"/>
                </a:cubicBezTo>
                <a:close/>
                <a:moveTo>
                  <a:pt x="5833" y="2275"/>
                </a:moveTo>
                <a:cubicBezTo>
                  <a:pt x="6217" y="4575"/>
                  <a:pt x="6792" y="6875"/>
                  <a:pt x="6846" y="9202"/>
                </a:cubicBezTo>
                <a:cubicBezTo>
                  <a:pt x="6901" y="12105"/>
                  <a:pt x="5696" y="14460"/>
                  <a:pt x="4190" y="16732"/>
                </a:cubicBezTo>
                <a:cubicBezTo>
                  <a:pt x="4355" y="14596"/>
                  <a:pt x="4108" y="12433"/>
                  <a:pt x="4272" y="10298"/>
                </a:cubicBezTo>
                <a:cubicBezTo>
                  <a:pt x="4437" y="7559"/>
                  <a:pt x="4984" y="4876"/>
                  <a:pt x="5833" y="2275"/>
                </a:cubicBezTo>
                <a:close/>
                <a:moveTo>
                  <a:pt x="5882" y="0"/>
                </a:moveTo>
                <a:cubicBezTo>
                  <a:pt x="5810" y="0"/>
                  <a:pt x="5736" y="26"/>
                  <a:pt x="5669" y="84"/>
                </a:cubicBezTo>
                <a:cubicBezTo>
                  <a:pt x="1343" y="4465"/>
                  <a:pt x="1" y="11858"/>
                  <a:pt x="3615" y="17061"/>
                </a:cubicBezTo>
                <a:cubicBezTo>
                  <a:pt x="3588" y="17280"/>
                  <a:pt x="3561" y="17526"/>
                  <a:pt x="3506" y="17745"/>
                </a:cubicBezTo>
                <a:cubicBezTo>
                  <a:pt x="3470" y="17958"/>
                  <a:pt x="3619" y="18090"/>
                  <a:pt x="3779" y="18090"/>
                </a:cubicBezTo>
                <a:cubicBezTo>
                  <a:pt x="3867" y="18090"/>
                  <a:pt x="3958" y="18051"/>
                  <a:pt x="4026" y="17964"/>
                </a:cubicBezTo>
                <a:cubicBezTo>
                  <a:pt x="5669" y="15774"/>
                  <a:pt x="7147" y="13419"/>
                  <a:pt x="7421" y="10626"/>
                </a:cubicBezTo>
                <a:cubicBezTo>
                  <a:pt x="7777" y="7149"/>
                  <a:pt x="6490" y="3726"/>
                  <a:pt x="6217" y="303"/>
                </a:cubicBezTo>
                <a:cubicBezTo>
                  <a:pt x="6197" y="132"/>
                  <a:pt x="6046" y="0"/>
                  <a:pt x="58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4" name="Google Shape;1724;p22"/>
          <p:cNvGrpSpPr/>
          <p:nvPr/>
        </p:nvGrpSpPr>
        <p:grpSpPr>
          <a:xfrm>
            <a:off x="7891451" y="3967349"/>
            <a:ext cx="2062293" cy="2114625"/>
            <a:chOff x="7891451" y="3967349"/>
            <a:chExt cx="2062293" cy="2114625"/>
          </a:xfrm>
        </p:grpSpPr>
        <p:sp>
          <p:nvSpPr>
            <p:cNvPr id="1725" name="Google Shape;1725;p22"/>
            <p:cNvSpPr/>
            <p:nvPr/>
          </p:nvSpPr>
          <p:spPr>
            <a:xfrm>
              <a:off x="7891451" y="3996878"/>
              <a:ext cx="2062293" cy="2085096"/>
            </a:xfrm>
            <a:custGeom>
              <a:avLst/>
              <a:gdLst/>
              <a:ahLst/>
              <a:cxnLst/>
              <a:rect l="l" t="t" r="r" b="b"/>
              <a:pathLst>
                <a:path w="20954" h="21183" extrusionOk="0">
                  <a:moveTo>
                    <a:pt x="7954" y="0"/>
                  </a:moveTo>
                  <a:cubicBezTo>
                    <a:pt x="7725" y="0"/>
                    <a:pt x="7538" y="179"/>
                    <a:pt x="7519" y="441"/>
                  </a:cubicBezTo>
                  <a:cubicBezTo>
                    <a:pt x="7502" y="721"/>
                    <a:pt x="7289" y="891"/>
                    <a:pt x="7059" y="891"/>
                  </a:cubicBezTo>
                  <a:cubicBezTo>
                    <a:pt x="6960" y="891"/>
                    <a:pt x="6858" y="860"/>
                    <a:pt x="6768" y="792"/>
                  </a:cubicBezTo>
                  <a:lnTo>
                    <a:pt x="6667" y="717"/>
                  </a:lnTo>
                  <a:cubicBezTo>
                    <a:pt x="6575" y="640"/>
                    <a:pt x="6471" y="605"/>
                    <a:pt x="6371" y="605"/>
                  </a:cubicBezTo>
                  <a:cubicBezTo>
                    <a:pt x="6143" y="605"/>
                    <a:pt x="5933" y="782"/>
                    <a:pt x="5915" y="1043"/>
                  </a:cubicBezTo>
                  <a:lnTo>
                    <a:pt x="5915" y="1168"/>
                  </a:lnTo>
                  <a:cubicBezTo>
                    <a:pt x="5898" y="1448"/>
                    <a:pt x="5685" y="1618"/>
                    <a:pt x="5455" y="1618"/>
                  </a:cubicBezTo>
                  <a:cubicBezTo>
                    <a:pt x="5356" y="1618"/>
                    <a:pt x="5254" y="1587"/>
                    <a:pt x="5164" y="1519"/>
                  </a:cubicBezTo>
                  <a:cubicBezTo>
                    <a:pt x="5068" y="1440"/>
                    <a:pt x="4960" y="1404"/>
                    <a:pt x="4857" y="1404"/>
                  </a:cubicBezTo>
                  <a:cubicBezTo>
                    <a:pt x="4663" y="1404"/>
                    <a:pt x="4486" y="1532"/>
                    <a:pt x="4437" y="1744"/>
                  </a:cubicBezTo>
                  <a:cubicBezTo>
                    <a:pt x="4086" y="3023"/>
                    <a:pt x="4186" y="4451"/>
                    <a:pt x="4788" y="5779"/>
                  </a:cubicBezTo>
                  <a:cubicBezTo>
                    <a:pt x="5289" y="6857"/>
                    <a:pt x="6016" y="7709"/>
                    <a:pt x="6918" y="8311"/>
                  </a:cubicBezTo>
                  <a:cubicBezTo>
                    <a:pt x="6184" y="8005"/>
                    <a:pt x="5367" y="7832"/>
                    <a:pt x="4521" y="7832"/>
                  </a:cubicBezTo>
                  <a:cubicBezTo>
                    <a:pt x="4327" y="7832"/>
                    <a:pt x="4132" y="7841"/>
                    <a:pt x="3935" y="7860"/>
                  </a:cubicBezTo>
                  <a:cubicBezTo>
                    <a:pt x="2457" y="7985"/>
                    <a:pt x="1179" y="8612"/>
                    <a:pt x="251" y="9514"/>
                  </a:cubicBezTo>
                  <a:cubicBezTo>
                    <a:pt x="1" y="9764"/>
                    <a:pt x="76" y="10140"/>
                    <a:pt x="402" y="10266"/>
                  </a:cubicBezTo>
                  <a:cubicBezTo>
                    <a:pt x="753" y="10416"/>
                    <a:pt x="803" y="10892"/>
                    <a:pt x="477" y="11093"/>
                  </a:cubicBezTo>
                  <a:lnTo>
                    <a:pt x="352" y="11168"/>
                  </a:lnTo>
                  <a:cubicBezTo>
                    <a:pt x="26" y="11368"/>
                    <a:pt x="76" y="11820"/>
                    <a:pt x="427" y="11995"/>
                  </a:cubicBezTo>
                  <a:lnTo>
                    <a:pt x="552" y="12045"/>
                  </a:lnTo>
                  <a:cubicBezTo>
                    <a:pt x="903" y="12195"/>
                    <a:pt x="953" y="12647"/>
                    <a:pt x="627" y="12847"/>
                  </a:cubicBezTo>
                  <a:cubicBezTo>
                    <a:pt x="326" y="13048"/>
                    <a:pt x="326" y="13424"/>
                    <a:pt x="627" y="13624"/>
                  </a:cubicBezTo>
                  <a:cubicBezTo>
                    <a:pt x="1568" y="14258"/>
                    <a:pt x="2737" y="14625"/>
                    <a:pt x="3985" y="14625"/>
                  </a:cubicBezTo>
                  <a:cubicBezTo>
                    <a:pt x="4168" y="14625"/>
                    <a:pt x="4352" y="14617"/>
                    <a:pt x="4537" y="14602"/>
                  </a:cubicBezTo>
                  <a:cubicBezTo>
                    <a:pt x="5339" y="14526"/>
                    <a:pt x="6091" y="14301"/>
                    <a:pt x="6743" y="13975"/>
                  </a:cubicBezTo>
                  <a:lnTo>
                    <a:pt x="6743" y="13975"/>
                  </a:lnTo>
                  <a:cubicBezTo>
                    <a:pt x="6342" y="14526"/>
                    <a:pt x="6016" y="15153"/>
                    <a:pt x="5815" y="15855"/>
                  </a:cubicBezTo>
                  <a:cubicBezTo>
                    <a:pt x="5389" y="17258"/>
                    <a:pt x="5464" y="18687"/>
                    <a:pt x="5966" y="19890"/>
                  </a:cubicBezTo>
                  <a:cubicBezTo>
                    <a:pt x="6040" y="20084"/>
                    <a:pt x="6213" y="20189"/>
                    <a:pt x="6394" y="20189"/>
                  </a:cubicBezTo>
                  <a:cubicBezTo>
                    <a:pt x="6516" y="20189"/>
                    <a:pt x="6641" y="20141"/>
                    <a:pt x="6743" y="20040"/>
                  </a:cubicBezTo>
                  <a:cubicBezTo>
                    <a:pt x="6834" y="19940"/>
                    <a:pt x="6952" y="19892"/>
                    <a:pt x="7069" y="19892"/>
                  </a:cubicBezTo>
                  <a:cubicBezTo>
                    <a:pt x="7272" y="19892"/>
                    <a:pt x="7472" y="20036"/>
                    <a:pt x="7519" y="20291"/>
                  </a:cubicBezTo>
                  <a:lnTo>
                    <a:pt x="7545" y="20416"/>
                  </a:lnTo>
                  <a:cubicBezTo>
                    <a:pt x="7592" y="20653"/>
                    <a:pt x="7779" y="20791"/>
                    <a:pt x="7980" y="20791"/>
                  </a:cubicBezTo>
                  <a:cubicBezTo>
                    <a:pt x="8097" y="20791"/>
                    <a:pt x="8220" y="20743"/>
                    <a:pt x="8321" y="20642"/>
                  </a:cubicBezTo>
                  <a:lnTo>
                    <a:pt x="8422" y="20541"/>
                  </a:lnTo>
                  <a:cubicBezTo>
                    <a:pt x="8519" y="20444"/>
                    <a:pt x="8635" y="20400"/>
                    <a:pt x="8748" y="20400"/>
                  </a:cubicBezTo>
                  <a:cubicBezTo>
                    <a:pt x="8954" y="20400"/>
                    <a:pt x="9150" y="20549"/>
                    <a:pt x="9199" y="20792"/>
                  </a:cubicBezTo>
                  <a:cubicBezTo>
                    <a:pt x="9251" y="21036"/>
                    <a:pt x="9436" y="21183"/>
                    <a:pt x="9645" y="21183"/>
                  </a:cubicBezTo>
                  <a:cubicBezTo>
                    <a:pt x="9737" y="21183"/>
                    <a:pt x="9834" y="21154"/>
                    <a:pt x="9925" y="21093"/>
                  </a:cubicBezTo>
                  <a:cubicBezTo>
                    <a:pt x="11003" y="20366"/>
                    <a:pt x="11880" y="19213"/>
                    <a:pt x="12306" y="17835"/>
                  </a:cubicBezTo>
                  <a:cubicBezTo>
                    <a:pt x="12733" y="16381"/>
                    <a:pt x="12632" y="14927"/>
                    <a:pt x="12106" y="13699"/>
                  </a:cubicBezTo>
                  <a:lnTo>
                    <a:pt x="12106" y="13699"/>
                  </a:lnTo>
                  <a:cubicBezTo>
                    <a:pt x="12682" y="14902"/>
                    <a:pt x="13710" y="15955"/>
                    <a:pt x="15063" y="16556"/>
                  </a:cubicBezTo>
                  <a:cubicBezTo>
                    <a:pt x="15916" y="16935"/>
                    <a:pt x="16788" y="17115"/>
                    <a:pt x="17636" y="17115"/>
                  </a:cubicBezTo>
                  <a:cubicBezTo>
                    <a:pt x="18135" y="17115"/>
                    <a:pt x="18625" y="17053"/>
                    <a:pt x="19098" y="16932"/>
                  </a:cubicBezTo>
                  <a:cubicBezTo>
                    <a:pt x="19424" y="16857"/>
                    <a:pt x="19550" y="16481"/>
                    <a:pt x="19349" y="16206"/>
                  </a:cubicBezTo>
                  <a:cubicBezTo>
                    <a:pt x="19098" y="15880"/>
                    <a:pt x="19299" y="15479"/>
                    <a:pt x="19675" y="15454"/>
                  </a:cubicBezTo>
                  <a:lnTo>
                    <a:pt x="19800" y="15454"/>
                  </a:lnTo>
                  <a:cubicBezTo>
                    <a:pt x="20201" y="15429"/>
                    <a:pt x="20377" y="15003"/>
                    <a:pt x="20151" y="14702"/>
                  </a:cubicBezTo>
                  <a:lnTo>
                    <a:pt x="20076" y="14602"/>
                  </a:lnTo>
                  <a:cubicBezTo>
                    <a:pt x="19825" y="14276"/>
                    <a:pt x="20026" y="13875"/>
                    <a:pt x="20402" y="13850"/>
                  </a:cubicBezTo>
                  <a:cubicBezTo>
                    <a:pt x="20753" y="13825"/>
                    <a:pt x="20953" y="13474"/>
                    <a:pt x="20803" y="13173"/>
                  </a:cubicBezTo>
                  <a:cubicBezTo>
                    <a:pt x="20226" y="11995"/>
                    <a:pt x="19199" y="10992"/>
                    <a:pt x="17870" y="10391"/>
                  </a:cubicBezTo>
                  <a:cubicBezTo>
                    <a:pt x="17219" y="10090"/>
                    <a:pt x="16517" y="9915"/>
                    <a:pt x="15840" y="9865"/>
                  </a:cubicBezTo>
                  <a:cubicBezTo>
                    <a:pt x="16542" y="9564"/>
                    <a:pt x="17194" y="9163"/>
                    <a:pt x="17770" y="8612"/>
                  </a:cubicBezTo>
                  <a:cubicBezTo>
                    <a:pt x="18823" y="7609"/>
                    <a:pt x="19449" y="6306"/>
                    <a:pt x="19625" y="5028"/>
                  </a:cubicBezTo>
                  <a:cubicBezTo>
                    <a:pt x="19667" y="4730"/>
                    <a:pt x="19457" y="4504"/>
                    <a:pt x="19178" y="4504"/>
                  </a:cubicBezTo>
                  <a:cubicBezTo>
                    <a:pt x="19128" y="4504"/>
                    <a:pt x="19076" y="4511"/>
                    <a:pt x="19023" y="4526"/>
                  </a:cubicBezTo>
                  <a:cubicBezTo>
                    <a:pt x="18979" y="4538"/>
                    <a:pt x="18936" y="4544"/>
                    <a:pt x="18894" y="4544"/>
                  </a:cubicBezTo>
                  <a:cubicBezTo>
                    <a:pt x="18582" y="4544"/>
                    <a:pt x="18361" y="4234"/>
                    <a:pt x="18472" y="3925"/>
                  </a:cubicBezTo>
                  <a:lnTo>
                    <a:pt x="18497" y="3799"/>
                  </a:lnTo>
                  <a:cubicBezTo>
                    <a:pt x="18607" y="3470"/>
                    <a:pt x="18390" y="3180"/>
                    <a:pt x="18082" y="3180"/>
                  </a:cubicBezTo>
                  <a:cubicBezTo>
                    <a:pt x="18038" y="3180"/>
                    <a:pt x="17992" y="3185"/>
                    <a:pt x="17946" y="3198"/>
                  </a:cubicBezTo>
                  <a:lnTo>
                    <a:pt x="17820" y="3223"/>
                  </a:lnTo>
                  <a:cubicBezTo>
                    <a:pt x="17767" y="3241"/>
                    <a:pt x="17715" y="3249"/>
                    <a:pt x="17666" y="3249"/>
                  </a:cubicBezTo>
                  <a:cubicBezTo>
                    <a:pt x="17367" y="3249"/>
                    <a:pt x="17158" y="2948"/>
                    <a:pt x="17244" y="2647"/>
                  </a:cubicBezTo>
                  <a:cubicBezTo>
                    <a:pt x="17365" y="2333"/>
                    <a:pt x="17136" y="2019"/>
                    <a:pt x="16828" y="2019"/>
                  </a:cubicBezTo>
                  <a:cubicBezTo>
                    <a:pt x="16816" y="2019"/>
                    <a:pt x="16805" y="2019"/>
                    <a:pt x="16793" y="2020"/>
                  </a:cubicBezTo>
                  <a:cubicBezTo>
                    <a:pt x="15464" y="2120"/>
                    <a:pt x="14161" y="2697"/>
                    <a:pt x="13108" y="3699"/>
                  </a:cubicBezTo>
                  <a:cubicBezTo>
                    <a:pt x="12332" y="4426"/>
                    <a:pt x="11780" y="5303"/>
                    <a:pt x="11479" y="6231"/>
                  </a:cubicBezTo>
                  <a:cubicBezTo>
                    <a:pt x="11605" y="5178"/>
                    <a:pt x="11454" y="4050"/>
                    <a:pt x="10978" y="2972"/>
                  </a:cubicBezTo>
                  <a:cubicBezTo>
                    <a:pt x="10377" y="1644"/>
                    <a:pt x="9349" y="642"/>
                    <a:pt x="8196" y="65"/>
                  </a:cubicBezTo>
                  <a:cubicBezTo>
                    <a:pt x="8114" y="21"/>
                    <a:pt x="8032" y="0"/>
                    <a:pt x="79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2"/>
            <p:cNvSpPr/>
            <p:nvPr/>
          </p:nvSpPr>
          <p:spPr>
            <a:xfrm>
              <a:off x="7899325" y="3967349"/>
              <a:ext cx="2051959" cy="2067279"/>
            </a:xfrm>
            <a:custGeom>
              <a:avLst/>
              <a:gdLst/>
              <a:ahLst/>
              <a:cxnLst/>
              <a:rect l="l" t="t" r="r" b="b"/>
              <a:pathLst>
                <a:path w="20849" h="21002" extrusionOk="0">
                  <a:moveTo>
                    <a:pt x="10379" y="0"/>
                  </a:moveTo>
                  <a:cubicBezTo>
                    <a:pt x="10275" y="0"/>
                    <a:pt x="10167" y="36"/>
                    <a:pt x="10071" y="114"/>
                  </a:cubicBezTo>
                  <a:cubicBezTo>
                    <a:pt x="9069" y="967"/>
                    <a:pt x="8342" y="2170"/>
                    <a:pt x="8066" y="3623"/>
                  </a:cubicBezTo>
                  <a:cubicBezTo>
                    <a:pt x="7840" y="4776"/>
                    <a:pt x="7966" y="5904"/>
                    <a:pt x="8317" y="6906"/>
                  </a:cubicBezTo>
                  <a:cubicBezTo>
                    <a:pt x="7815" y="6079"/>
                    <a:pt x="7089" y="5353"/>
                    <a:pt x="6161" y="4801"/>
                  </a:cubicBezTo>
                  <a:cubicBezTo>
                    <a:pt x="5178" y="4242"/>
                    <a:pt x="4120" y="3980"/>
                    <a:pt x="3091" y="3980"/>
                  </a:cubicBezTo>
                  <a:cubicBezTo>
                    <a:pt x="2783" y="3980"/>
                    <a:pt x="2477" y="4003"/>
                    <a:pt x="2176" y="4049"/>
                  </a:cubicBezTo>
                  <a:cubicBezTo>
                    <a:pt x="1850" y="4099"/>
                    <a:pt x="1675" y="4475"/>
                    <a:pt x="1876" y="4751"/>
                  </a:cubicBezTo>
                  <a:cubicBezTo>
                    <a:pt x="2076" y="5102"/>
                    <a:pt x="1850" y="5478"/>
                    <a:pt x="1449" y="5478"/>
                  </a:cubicBezTo>
                  <a:lnTo>
                    <a:pt x="1324" y="5478"/>
                  </a:lnTo>
                  <a:cubicBezTo>
                    <a:pt x="1313" y="5477"/>
                    <a:pt x="1302" y="5477"/>
                    <a:pt x="1291" y="5477"/>
                  </a:cubicBezTo>
                  <a:cubicBezTo>
                    <a:pt x="935" y="5477"/>
                    <a:pt x="729" y="5864"/>
                    <a:pt x="923" y="6180"/>
                  </a:cubicBezTo>
                  <a:lnTo>
                    <a:pt x="998" y="6280"/>
                  </a:lnTo>
                  <a:cubicBezTo>
                    <a:pt x="1199" y="6631"/>
                    <a:pt x="973" y="7007"/>
                    <a:pt x="572" y="7007"/>
                  </a:cubicBezTo>
                  <a:cubicBezTo>
                    <a:pt x="559" y="7006"/>
                    <a:pt x="547" y="7005"/>
                    <a:pt x="534" y="7005"/>
                  </a:cubicBezTo>
                  <a:cubicBezTo>
                    <a:pt x="205" y="7005"/>
                    <a:pt x="0" y="7319"/>
                    <a:pt x="121" y="7633"/>
                  </a:cubicBezTo>
                  <a:cubicBezTo>
                    <a:pt x="597" y="8861"/>
                    <a:pt x="1500" y="9964"/>
                    <a:pt x="2778" y="10691"/>
                  </a:cubicBezTo>
                  <a:cubicBezTo>
                    <a:pt x="3454" y="11092"/>
                    <a:pt x="4206" y="11343"/>
                    <a:pt x="4933" y="11443"/>
                  </a:cubicBezTo>
                  <a:cubicBezTo>
                    <a:pt x="4282" y="11668"/>
                    <a:pt x="3655" y="11994"/>
                    <a:pt x="3079" y="12445"/>
                  </a:cubicBezTo>
                  <a:cubicBezTo>
                    <a:pt x="1926" y="13348"/>
                    <a:pt x="1199" y="14551"/>
                    <a:pt x="898" y="15829"/>
                  </a:cubicBezTo>
                  <a:cubicBezTo>
                    <a:pt x="829" y="16152"/>
                    <a:pt x="1057" y="16411"/>
                    <a:pt x="1348" y="16411"/>
                  </a:cubicBezTo>
                  <a:cubicBezTo>
                    <a:pt x="1373" y="16411"/>
                    <a:pt x="1399" y="16409"/>
                    <a:pt x="1424" y="16405"/>
                  </a:cubicBezTo>
                  <a:cubicBezTo>
                    <a:pt x="1461" y="16398"/>
                    <a:pt x="1498" y="16395"/>
                    <a:pt x="1532" y="16395"/>
                  </a:cubicBezTo>
                  <a:cubicBezTo>
                    <a:pt x="1873" y="16395"/>
                    <a:pt x="2085" y="16713"/>
                    <a:pt x="1926" y="17032"/>
                  </a:cubicBezTo>
                  <a:lnTo>
                    <a:pt x="1876" y="17157"/>
                  </a:lnTo>
                  <a:cubicBezTo>
                    <a:pt x="1738" y="17477"/>
                    <a:pt x="1956" y="17819"/>
                    <a:pt x="2300" y="17819"/>
                  </a:cubicBezTo>
                  <a:cubicBezTo>
                    <a:pt x="2333" y="17819"/>
                    <a:pt x="2367" y="17815"/>
                    <a:pt x="2402" y="17809"/>
                  </a:cubicBezTo>
                  <a:lnTo>
                    <a:pt x="2527" y="17784"/>
                  </a:lnTo>
                  <a:cubicBezTo>
                    <a:pt x="2560" y="17777"/>
                    <a:pt x="2592" y="17774"/>
                    <a:pt x="2623" y="17774"/>
                  </a:cubicBezTo>
                  <a:cubicBezTo>
                    <a:pt x="2948" y="17774"/>
                    <a:pt x="3166" y="18115"/>
                    <a:pt x="3028" y="18435"/>
                  </a:cubicBezTo>
                  <a:cubicBezTo>
                    <a:pt x="2878" y="18761"/>
                    <a:pt x="3079" y="19087"/>
                    <a:pt x="3429" y="19087"/>
                  </a:cubicBezTo>
                  <a:cubicBezTo>
                    <a:pt x="3466" y="19088"/>
                    <a:pt x="3502" y="19088"/>
                    <a:pt x="3538" y="19088"/>
                  </a:cubicBezTo>
                  <a:cubicBezTo>
                    <a:pt x="4809" y="19088"/>
                    <a:pt x="6143" y="18661"/>
                    <a:pt x="7264" y="17784"/>
                  </a:cubicBezTo>
                  <a:cubicBezTo>
                    <a:pt x="8442" y="16856"/>
                    <a:pt x="9194" y="15603"/>
                    <a:pt x="9470" y="14300"/>
                  </a:cubicBezTo>
                  <a:lnTo>
                    <a:pt x="9470" y="14300"/>
                  </a:lnTo>
                  <a:cubicBezTo>
                    <a:pt x="9269" y="15628"/>
                    <a:pt x="9495" y="17057"/>
                    <a:pt x="10246" y="18360"/>
                  </a:cubicBezTo>
                  <a:cubicBezTo>
                    <a:pt x="10998" y="19613"/>
                    <a:pt x="12101" y="20516"/>
                    <a:pt x="13329" y="20967"/>
                  </a:cubicBezTo>
                  <a:cubicBezTo>
                    <a:pt x="13391" y="20991"/>
                    <a:pt x="13453" y="21002"/>
                    <a:pt x="13513" y="21002"/>
                  </a:cubicBezTo>
                  <a:cubicBezTo>
                    <a:pt x="13766" y="21002"/>
                    <a:pt x="13976" y="20800"/>
                    <a:pt x="13956" y="20516"/>
                  </a:cubicBezTo>
                  <a:cubicBezTo>
                    <a:pt x="13937" y="20231"/>
                    <a:pt x="14162" y="20019"/>
                    <a:pt x="14413" y="20019"/>
                  </a:cubicBezTo>
                  <a:cubicBezTo>
                    <a:pt x="14494" y="20019"/>
                    <a:pt x="14578" y="20041"/>
                    <a:pt x="14658" y="20090"/>
                  </a:cubicBezTo>
                  <a:lnTo>
                    <a:pt x="14783" y="20165"/>
                  </a:lnTo>
                  <a:cubicBezTo>
                    <a:pt x="14866" y="20216"/>
                    <a:pt x="14953" y="20239"/>
                    <a:pt x="15038" y="20239"/>
                  </a:cubicBezTo>
                  <a:cubicBezTo>
                    <a:pt x="15285" y="20239"/>
                    <a:pt x="15503" y="20038"/>
                    <a:pt x="15485" y="19739"/>
                  </a:cubicBezTo>
                  <a:lnTo>
                    <a:pt x="15485" y="19613"/>
                  </a:lnTo>
                  <a:cubicBezTo>
                    <a:pt x="15466" y="19334"/>
                    <a:pt x="15683" y="19137"/>
                    <a:pt x="15929" y="19137"/>
                  </a:cubicBezTo>
                  <a:cubicBezTo>
                    <a:pt x="16014" y="19137"/>
                    <a:pt x="16103" y="19161"/>
                    <a:pt x="16186" y="19212"/>
                  </a:cubicBezTo>
                  <a:cubicBezTo>
                    <a:pt x="16272" y="19262"/>
                    <a:pt x="16362" y="19286"/>
                    <a:pt x="16447" y="19286"/>
                  </a:cubicBezTo>
                  <a:cubicBezTo>
                    <a:pt x="16663" y="19286"/>
                    <a:pt x="16852" y="19137"/>
                    <a:pt x="16888" y="18887"/>
                  </a:cubicBezTo>
                  <a:cubicBezTo>
                    <a:pt x="17089" y="17583"/>
                    <a:pt x="16838" y="16180"/>
                    <a:pt x="16111" y="14927"/>
                  </a:cubicBezTo>
                  <a:cubicBezTo>
                    <a:pt x="15735" y="14300"/>
                    <a:pt x="15259" y="13749"/>
                    <a:pt x="14733" y="13323"/>
                  </a:cubicBezTo>
                  <a:lnTo>
                    <a:pt x="14733" y="13323"/>
                  </a:lnTo>
                  <a:cubicBezTo>
                    <a:pt x="15176" y="13414"/>
                    <a:pt x="15639" y="13469"/>
                    <a:pt x="16114" y="13469"/>
                  </a:cubicBezTo>
                  <a:cubicBezTo>
                    <a:pt x="16417" y="13469"/>
                    <a:pt x="16726" y="13447"/>
                    <a:pt x="17039" y="13398"/>
                  </a:cubicBezTo>
                  <a:cubicBezTo>
                    <a:pt x="18492" y="13197"/>
                    <a:pt x="19745" y="12495"/>
                    <a:pt x="20622" y="11543"/>
                  </a:cubicBezTo>
                  <a:cubicBezTo>
                    <a:pt x="20848" y="11292"/>
                    <a:pt x="20748" y="10891"/>
                    <a:pt x="20422" y="10791"/>
                  </a:cubicBezTo>
                  <a:cubicBezTo>
                    <a:pt x="20071" y="10641"/>
                    <a:pt x="19996" y="10190"/>
                    <a:pt x="20322" y="9964"/>
                  </a:cubicBezTo>
                  <a:lnTo>
                    <a:pt x="20422" y="9889"/>
                  </a:lnTo>
                  <a:cubicBezTo>
                    <a:pt x="20723" y="9663"/>
                    <a:pt x="20648" y="9212"/>
                    <a:pt x="20297" y="9087"/>
                  </a:cubicBezTo>
                  <a:lnTo>
                    <a:pt x="20171" y="9037"/>
                  </a:lnTo>
                  <a:cubicBezTo>
                    <a:pt x="19820" y="8912"/>
                    <a:pt x="19745" y="8460"/>
                    <a:pt x="20046" y="8235"/>
                  </a:cubicBezTo>
                  <a:cubicBezTo>
                    <a:pt x="20347" y="8009"/>
                    <a:pt x="20322" y="7633"/>
                    <a:pt x="20021" y="7458"/>
                  </a:cubicBezTo>
                  <a:cubicBezTo>
                    <a:pt x="19143" y="6931"/>
                    <a:pt x="18097" y="6632"/>
                    <a:pt x="17003" y="6632"/>
                  </a:cubicBezTo>
                  <a:cubicBezTo>
                    <a:pt x="16692" y="6632"/>
                    <a:pt x="16377" y="6656"/>
                    <a:pt x="16061" y="6706"/>
                  </a:cubicBezTo>
                  <a:cubicBezTo>
                    <a:pt x="14983" y="6856"/>
                    <a:pt x="14031" y="7257"/>
                    <a:pt x="13254" y="7859"/>
                  </a:cubicBezTo>
                  <a:cubicBezTo>
                    <a:pt x="13981" y="7057"/>
                    <a:pt x="14507" y="6054"/>
                    <a:pt x="14708" y="4901"/>
                  </a:cubicBezTo>
                  <a:cubicBezTo>
                    <a:pt x="14983" y="3448"/>
                    <a:pt x="14758" y="2044"/>
                    <a:pt x="14131" y="891"/>
                  </a:cubicBezTo>
                  <a:cubicBezTo>
                    <a:pt x="14049" y="727"/>
                    <a:pt x="13893" y="645"/>
                    <a:pt x="13731" y="645"/>
                  </a:cubicBezTo>
                  <a:cubicBezTo>
                    <a:pt x="13596" y="645"/>
                    <a:pt x="13457" y="702"/>
                    <a:pt x="13354" y="816"/>
                  </a:cubicBezTo>
                  <a:cubicBezTo>
                    <a:pt x="13250" y="942"/>
                    <a:pt x="13114" y="1002"/>
                    <a:pt x="12983" y="1002"/>
                  </a:cubicBezTo>
                  <a:cubicBezTo>
                    <a:pt x="12800" y="1002"/>
                    <a:pt x="12625" y="885"/>
                    <a:pt x="12552" y="666"/>
                  </a:cubicBezTo>
                  <a:lnTo>
                    <a:pt x="12502" y="541"/>
                  </a:lnTo>
                  <a:cubicBezTo>
                    <a:pt x="12443" y="332"/>
                    <a:pt x="12259" y="212"/>
                    <a:pt x="12068" y="212"/>
                  </a:cubicBezTo>
                  <a:cubicBezTo>
                    <a:pt x="11937" y="212"/>
                    <a:pt x="11802" y="268"/>
                    <a:pt x="11700" y="390"/>
                  </a:cubicBezTo>
                  <a:lnTo>
                    <a:pt x="11625" y="490"/>
                  </a:lnTo>
                  <a:cubicBezTo>
                    <a:pt x="11520" y="616"/>
                    <a:pt x="11385" y="676"/>
                    <a:pt x="11254" y="676"/>
                  </a:cubicBezTo>
                  <a:cubicBezTo>
                    <a:pt x="11071" y="676"/>
                    <a:pt x="10896" y="559"/>
                    <a:pt x="10823" y="340"/>
                  </a:cubicBezTo>
                  <a:cubicBezTo>
                    <a:pt x="10758" y="127"/>
                    <a:pt x="10575" y="0"/>
                    <a:pt x="10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2"/>
            <p:cNvSpPr/>
            <p:nvPr/>
          </p:nvSpPr>
          <p:spPr>
            <a:xfrm>
              <a:off x="8532787" y="4569445"/>
              <a:ext cx="757440" cy="745134"/>
            </a:xfrm>
            <a:custGeom>
              <a:avLst/>
              <a:gdLst/>
              <a:ahLst/>
              <a:cxnLst/>
              <a:rect l="l" t="t" r="r" b="b"/>
              <a:pathLst>
                <a:path w="7696" h="7570" extrusionOk="0">
                  <a:moveTo>
                    <a:pt x="4429" y="0"/>
                  </a:moveTo>
                  <a:cubicBezTo>
                    <a:pt x="4076" y="0"/>
                    <a:pt x="3752" y="258"/>
                    <a:pt x="3685" y="614"/>
                  </a:cubicBezTo>
                  <a:cubicBezTo>
                    <a:pt x="3635" y="965"/>
                    <a:pt x="3810" y="1291"/>
                    <a:pt x="4136" y="1441"/>
                  </a:cubicBezTo>
                  <a:lnTo>
                    <a:pt x="3760" y="3371"/>
                  </a:lnTo>
                  <a:lnTo>
                    <a:pt x="2983" y="2218"/>
                  </a:lnTo>
                  <a:cubicBezTo>
                    <a:pt x="3109" y="2043"/>
                    <a:pt x="3134" y="1767"/>
                    <a:pt x="3008" y="1566"/>
                  </a:cubicBezTo>
                  <a:cubicBezTo>
                    <a:pt x="2898" y="1409"/>
                    <a:pt x="2718" y="1320"/>
                    <a:pt x="2537" y="1320"/>
                  </a:cubicBezTo>
                  <a:cubicBezTo>
                    <a:pt x="2431" y="1320"/>
                    <a:pt x="2324" y="1351"/>
                    <a:pt x="2232" y="1416"/>
                  </a:cubicBezTo>
                  <a:cubicBezTo>
                    <a:pt x="1981" y="1592"/>
                    <a:pt x="1906" y="1942"/>
                    <a:pt x="2081" y="2193"/>
                  </a:cubicBezTo>
                  <a:cubicBezTo>
                    <a:pt x="2201" y="2353"/>
                    <a:pt x="2386" y="2434"/>
                    <a:pt x="2570" y="2434"/>
                  </a:cubicBezTo>
                  <a:cubicBezTo>
                    <a:pt x="2617" y="2434"/>
                    <a:pt x="2663" y="2429"/>
                    <a:pt x="2708" y="2419"/>
                  </a:cubicBezTo>
                  <a:lnTo>
                    <a:pt x="3485" y="3571"/>
                  </a:lnTo>
                  <a:lnTo>
                    <a:pt x="1555" y="3196"/>
                  </a:lnTo>
                  <a:cubicBezTo>
                    <a:pt x="1530" y="2845"/>
                    <a:pt x="1279" y="2544"/>
                    <a:pt x="928" y="2494"/>
                  </a:cubicBezTo>
                  <a:cubicBezTo>
                    <a:pt x="880" y="2485"/>
                    <a:pt x="833" y="2480"/>
                    <a:pt x="786" y="2480"/>
                  </a:cubicBezTo>
                  <a:cubicBezTo>
                    <a:pt x="442" y="2480"/>
                    <a:pt x="142" y="2717"/>
                    <a:pt x="76" y="3070"/>
                  </a:cubicBezTo>
                  <a:cubicBezTo>
                    <a:pt x="1" y="3471"/>
                    <a:pt x="252" y="3872"/>
                    <a:pt x="653" y="3947"/>
                  </a:cubicBezTo>
                  <a:cubicBezTo>
                    <a:pt x="692" y="3953"/>
                    <a:pt x="732" y="3956"/>
                    <a:pt x="771" y="3956"/>
                  </a:cubicBezTo>
                  <a:cubicBezTo>
                    <a:pt x="1080" y="3956"/>
                    <a:pt x="1369" y="3785"/>
                    <a:pt x="1480" y="3496"/>
                  </a:cubicBezTo>
                  <a:lnTo>
                    <a:pt x="3435" y="3872"/>
                  </a:lnTo>
                  <a:lnTo>
                    <a:pt x="2282" y="4649"/>
                  </a:lnTo>
                  <a:cubicBezTo>
                    <a:pt x="2171" y="4580"/>
                    <a:pt x="2046" y="4542"/>
                    <a:pt x="1922" y="4542"/>
                  </a:cubicBezTo>
                  <a:cubicBezTo>
                    <a:pt x="1821" y="4542"/>
                    <a:pt x="1720" y="4568"/>
                    <a:pt x="1630" y="4624"/>
                  </a:cubicBezTo>
                  <a:cubicBezTo>
                    <a:pt x="1354" y="4800"/>
                    <a:pt x="1304" y="5150"/>
                    <a:pt x="1480" y="5401"/>
                  </a:cubicBezTo>
                  <a:cubicBezTo>
                    <a:pt x="1590" y="5559"/>
                    <a:pt x="1760" y="5647"/>
                    <a:pt x="1933" y="5647"/>
                  </a:cubicBezTo>
                  <a:cubicBezTo>
                    <a:pt x="2035" y="5647"/>
                    <a:pt x="2139" y="5616"/>
                    <a:pt x="2232" y="5551"/>
                  </a:cubicBezTo>
                  <a:cubicBezTo>
                    <a:pt x="2457" y="5401"/>
                    <a:pt x="2532" y="5150"/>
                    <a:pt x="2457" y="4925"/>
                  </a:cubicBezTo>
                  <a:lnTo>
                    <a:pt x="3610" y="4148"/>
                  </a:lnTo>
                  <a:lnTo>
                    <a:pt x="3234" y="6078"/>
                  </a:lnTo>
                  <a:cubicBezTo>
                    <a:pt x="2908" y="6103"/>
                    <a:pt x="2607" y="6353"/>
                    <a:pt x="2532" y="6704"/>
                  </a:cubicBezTo>
                  <a:cubicBezTo>
                    <a:pt x="2457" y="7105"/>
                    <a:pt x="2708" y="7481"/>
                    <a:pt x="3134" y="7556"/>
                  </a:cubicBezTo>
                  <a:cubicBezTo>
                    <a:pt x="3182" y="7565"/>
                    <a:pt x="3229" y="7570"/>
                    <a:pt x="3276" y="7570"/>
                  </a:cubicBezTo>
                  <a:cubicBezTo>
                    <a:pt x="3620" y="7570"/>
                    <a:pt x="3920" y="7333"/>
                    <a:pt x="3986" y="6980"/>
                  </a:cubicBezTo>
                  <a:cubicBezTo>
                    <a:pt x="4061" y="6629"/>
                    <a:pt x="3861" y="6278"/>
                    <a:pt x="3560" y="6153"/>
                  </a:cubicBezTo>
                  <a:lnTo>
                    <a:pt x="3936" y="4198"/>
                  </a:lnTo>
                  <a:lnTo>
                    <a:pt x="4713" y="5351"/>
                  </a:lnTo>
                  <a:cubicBezTo>
                    <a:pt x="4562" y="5551"/>
                    <a:pt x="4537" y="5802"/>
                    <a:pt x="4688" y="6003"/>
                  </a:cubicBezTo>
                  <a:cubicBezTo>
                    <a:pt x="4795" y="6171"/>
                    <a:pt x="4958" y="6255"/>
                    <a:pt x="5126" y="6255"/>
                  </a:cubicBezTo>
                  <a:cubicBezTo>
                    <a:pt x="5233" y="6255"/>
                    <a:pt x="5342" y="6221"/>
                    <a:pt x="5440" y="6153"/>
                  </a:cubicBezTo>
                  <a:cubicBezTo>
                    <a:pt x="5715" y="5977"/>
                    <a:pt x="5765" y="5652"/>
                    <a:pt x="5590" y="5401"/>
                  </a:cubicBezTo>
                  <a:cubicBezTo>
                    <a:pt x="5496" y="5232"/>
                    <a:pt x="5331" y="5147"/>
                    <a:pt x="5160" y="5147"/>
                  </a:cubicBezTo>
                  <a:cubicBezTo>
                    <a:pt x="5103" y="5147"/>
                    <a:pt x="5045" y="5157"/>
                    <a:pt x="4988" y="5175"/>
                  </a:cubicBezTo>
                  <a:lnTo>
                    <a:pt x="4186" y="4023"/>
                  </a:lnTo>
                  <a:lnTo>
                    <a:pt x="6141" y="4399"/>
                  </a:lnTo>
                  <a:cubicBezTo>
                    <a:pt x="6141" y="4724"/>
                    <a:pt x="6392" y="5025"/>
                    <a:pt x="6743" y="5100"/>
                  </a:cubicBezTo>
                  <a:cubicBezTo>
                    <a:pt x="6790" y="5109"/>
                    <a:pt x="6838" y="5114"/>
                    <a:pt x="6884" y="5114"/>
                  </a:cubicBezTo>
                  <a:cubicBezTo>
                    <a:pt x="7229" y="5114"/>
                    <a:pt x="7532" y="4874"/>
                    <a:pt x="7620" y="4499"/>
                  </a:cubicBezTo>
                  <a:cubicBezTo>
                    <a:pt x="7695" y="4098"/>
                    <a:pt x="7420" y="3722"/>
                    <a:pt x="7019" y="3647"/>
                  </a:cubicBezTo>
                  <a:cubicBezTo>
                    <a:pt x="6968" y="3636"/>
                    <a:pt x="6919" y="3631"/>
                    <a:pt x="6870" y="3631"/>
                  </a:cubicBezTo>
                  <a:cubicBezTo>
                    <a:pt x="6578" y="3631"/>
                    <a:pt x="6320" y="3815"/>
                    <a:pt x="6191" y="4073"/>
                  </a:cubicBezTo>
                  <a:lnTo>
                    <a:pt x="4262" y="3697"/>
                  </a:lnTo>
                  <a:lnTo>
                    <a:pt x="5415" y="2920"/>
                  </a:lnTo>
                  <a:cubicBezTo>
                    <a:pt x="5509" y="3001"/>
                    <a:pt x="5634" y="3046"/>
                    <a:pt x="5760" y="3046"/>
                  </a:cubicBezTo>
                  <a:cubicBezTo>
                    <a:pt x="5866" y="3046"/>
                    <a:pt x="5974" y="3014"/>
                    <a:pt x="6066" y="2945"/>
                  </a:cubicBezTo>
                  <a:cubicBezTo>
                    <a:pt x="6317" y="2769"/>
                    <a:pt x="6392" y="2444"/>
                    <a:pt x="6217" y="2193"/>
                  </a:cubicBezTo>
                  <a:cubicBezTo>
                    <a:pt x="6109" y="2025"/>
                    <a:pt x="5937" y="1940"/>
                    <a:pt x="5761" y="1940"/>
                  </a:cubicBezTo>
                  <a:cubicBezTo>
                    <a:pt x="5650" y="1940"/>
                    <a:pt x="5537" y="1974"/>
                    <a:pt x="5440" y="2043"/>
                  </a:cubicBezTo>
                  <a:cubicBezTo>
                    <a:pt x="5239" y="2168"/>
                    <a:pt x="5164" y="2419"/>
                    <a:pt x="5214" y="2644"/>
                  </a:cubicBezTo>
                  <a:lnTo>
                    <a:pt x="4061" y="3446"/>
                  </a:lnTo>
                  <a:lnTo>
                    <a:pt x="4061" y="3446"/>
                  </a:lnTo>
                  <a:lnTo>
                    <a:pt x="4437" y="1491"/>
                  </a:lnTo>
                  <a:cubicBezTo>
                    <a:pt x="4788" y="1491"/>
                    <a:pt x="5089" y="1241"/>
                    <a:pt x="5139" y="890"/>
                  </a:cubicBezTo>
                  <a:cubicBezTo>
                    <a:pt x="5214" y="489"/>
                    <a:pt x="4963" y="113"/>
                    <a:pt x="4562" y="13"/>
                  </a:cubicBezTo>
                  <a:cubicBezTo>
                    <a:pt x="4518" y="4"/>
                    <a:pt x="4473" y="0"/>
                    <a:pt x="44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_ONLY_1_1_1_1">
    <p:spTree>
      <p:nvGrpSpPr>
        <p:cNvPr id="1" name="Shape 1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29" name="Google Shape;1729;p23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730" name="Google Shape;1730;p23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731" name="Google Shape;1731;p23"/>
          <p:cNvSpPr/>
          <p:nvPr/>
        </p:nvSpPr>
        <p:spPr>
          <a:xfrm rot="-4175430" flipH="1">
            <a:off x="7672837" y="83685"/>
            <a:ext cx="3198344" cy="866398"/>
          </a:xfrm>
          <a:custGeom>
            <a:avLst/>
            <a:gdLst/>
            <a:ahLst/>
            <a:cxnLst/>
            <a:rect l="l" t="t" r="r" b="b"/>
            <a:pathLst>
              <a:path w="97752" h="26480" extrusionOk="0">
                <a:moveTo>
                  <a:pt x="95429" y="4178"/>
                </a:moveTo>
                <a:cubicBezTo>
                  <a:pt x="96063" y="4178"/>
                  <a:pt x="96897" y="4231"/>
                  <a:pt x="97149" y="4463"/>
                </a:cubicBezTo>
                <a:cubicBezTo>
                  <a:pt x="96218" y="4600"/>
                  <a:pt x="95315" y="4764"/>
                  <a:pt x="94384" y="4928"/>
                </a:cubicBezTo>
                <a:cubicBezTo>
                  <a:pt x="94576" y="4682"/>
                  <a:pt x="94767" y="4435"/>
                  <a:pt x="94931" y="4189"/>
                </a:cubicBezTo>
                <a:cubicBezTo>
                  <a:pt x="95065" y="4183"/>
                  <a:pt x="95238" y="4178"/>
                  <a:pt x="95429" y="4178"/>
                </a:cubicBezTo>
                <a:close/>
                <a:moveTo>
                  <a:pt x="91071" y="1807"/>
                </a:moveTo>
                <a:lnTo>
                  <a:pt x="91071" y="1807"/>
                </a:lnTo>
                <a:cubicBezTo>
                  <a:pt x="91646" y="2300"/>
                  <a:pt x="92221" y="2765"/>
                  <a:pt x="92796" y="3203"/>
                </a:cubicBezTo>
                <a:cubicBezTo>
                  <a:pt x="92631" y="3395"/>
                  <a:pt x="92495" y="3587"/>
                  <a:pt x="92385" y="3778"/>
                </a:cubicBezTo>
                <a:cubicBezTo>
                  <a:pt x="92111" y="3231"/>
                  <a:pt x="91837" y="2656"/>
                  <a:pt x="91481" y="2190"/>
                </a:cubicBezTo>
                <a:cubicBezTo>
                  <a:pt x="91460" y="2158"/>
                  <a:pt x="91430" y="2142"/>
                  <a:pt x="91403" y="2142"/>
                </a:cubicBezTo>
                <a:cubicBezTo>
                  <a:pt x="91362" y="2142"/>
                  <a:pt x="91328" y="2179"/>
                  <a:pt x="91345" y="2245"/>
                </a:cubicBezTo>
                <a:cubicBezTo>
                  <a:pt x="91564" y="2847"/>
                  <a:pt x="91947" y="3422"/>
                  <a:pt x="92275" y="3997"/>
                </a:cubicBezTo>
                <a:cubicBezTo>
                  <a:pt x="92111" y="4299"/>
                  <a:pt x="92002" y="4654"/>
                  <a:pt x="91974" y="5038"/>
                </a:cubicBezTo>
                <a:cubicBezTo>
                  <a:pt x="91345" y="4079"/>
                  <a:pt x="91043" y="2984"/>
                  <a:pt x="91071" y="1807"/>
                </a:cubicBezTo>
                <a:close/>
                <a:moveTo>
                  <a:pt x="95342" y="1862"/>
                </a:moveTo>
                <a:cubicBezTo>
                  <a:pt x="95342" y="1916"/>
                  <a:pt x="95315" y="1998"/>
                  <a:pt x="95287" y="2081"/>
                </a:cubicBezTo>
                <a:cubicBezTo>
                  <a:pt x="95287" y="2042"/>
                  <a:pt x="95260" y="2003"/>
                  <a:pt x="95225" y="2003"/>
                </a:cubicBezTo>
                <a:cubicBezTo>
                  <a:pt x="95210" y="2003"/>
                  <a:pt x="95194" y="2010"/>
                  <a:pt x="95178" y="2026"/>
                </a:cubicBezTo>
                <a:cubicBezTo>
                  <a:pt x="94083" y="3066"/>
                  <a:pt x="93124" y="4244"/>
                  <a:pt x="92358" y="5558"/>
                </a:cubicBezTo>
                <a:cubicBezTo>
                  <a:pt x="92358" y="5558"/>
                  <a:pt x="92358" y="5558"/>
                  <a:pt x="92358" y="5531"/>
                </a:cubicBezTo>
                <a:cubicBezTo>
                  <a:pt x="92166" y="3751"/>
                  <a:pt x="93836" y="2574"/>
                  <a:pt x="95342" y="1862"/>
                </a:cubicBezTo>
                <a:close/>
                <a:moveTo>
                  <a:pt x="95276" y="2147"/>
                </a:moveTo>
                <a:lnTo>
                  <a:pt x="95276" y="2147"/>
                </a:lnTo>
                <a:cubicBezTo>
                  <a:pt x="95076" y="3268"/>
                  <a:pt x="94561" y="4232"/>
                  <a:pt x="93809" y="5038"/>
                </a:cubicBezTo>
                <a:cubicBezTo>
                  <a:pt x="93781" y="5038"/>
                  <a:pt x="93727" y="5065"/>
                  <a:pt x="93672" y="5065"/>
                </a:cubicBezTo>
                <a:cubicBezTo>
                  <a:pt x="93590" y="5093"/>
                  <a:pt x="93562" y="5175"/>
                  <a:pt x="93617" y="5230"/>
                </a:cubicBezTo>
                <a:cubicBezTo>
                  <a:pt x="93398" y="5449"/>
                  <a:pt x="93179" y="5640"/>
                  <a:pt x="92905" y="5832"/>
                </a:cubicBezTo>
                <a:lnTo>
                  <a:pt x="92604" y="5832"/>
                </a:lnTo>
                <a:cubicBezTo>
                  <a:pt x="93314" y="4467"/>
                  <a:pt x="94159" y="3239"/>
                  <a:pt x="95276" y="2147"/>
                </a:cubicBezTo>
                <a:close/>
                <a:moveTo>
                  <a:pt x="97232" y="4600"/>
                </a:moveTo>
                <a:lnTo>
                  <a:pt x="97232" y="4600"/>
                </a:lnTo>
                <a:cubicBezTo>
                  <a:pt x="97286" y="4983"/>
                  <a:pt x="96273" y="5394"/>
                  <a:pt x="95945" y="5531"/>
                </a:cubicBezTo>
                <a:cubicBezTo>
                  <a:pt x="95123" y="5805"/>
                  <a:pt x="94302" y="5832"/>
                  <a:pt x="93453" y="5832"/>
                </a:cubicBezTo>
                <a:cubicBezTo>
                  <a:pt x="93699" y="5640"/>
                  <a:pt x="93918" y="5449"/>
                  <a:pt x="94137" y="5230"/>
                </a:cubicBezTo>
                <a:cubicBezTo>
                  <a:pt x="95178" y="5038"/>
                  <a:pt x="96191" y="4819"/>
                  <a:pt x="97232" y="4600"/>
                </a:cubicBezTo>
                <a:close/>
                <a:moveTo>
                  <a:pt x="87265" y="4983"/>
                </a:moveTo>
                <a:cubicBezTo>
                  <a:pt x="87292" y="5093"/>
                  <a:pt x="87319" y="5175"/>
                  <a:pt x="87347" y="5284"/>
                </a:cubicBezTo>
                <a:cubicBezTo>
                  <a:pt x="87322" y="5260"/>
                  <a:pt x="87287" y="5246"/>
                  <a:pt x="87252" y="5246"/>
                </a:cubicBezTo>
                <a:cubicBezTo>
                  <a:pt x="87210" y="5246"/>
                  <a:pt x="87170" y="5266"/>
                  <a:pt x="87155" y="5312"/>
                </a:cubicBezTo>
                <a:cubicBezTo>
                  <a:pt x="86608" y="7037"/>
                  <a:pt x="86252" y="8844"/>
                  <a:pt x="85868" y="10624"/>
                </a:cubicBezTo>
                <a:cubicBezTo>
                  <a:pt x="85567" y="8597"/>
                  <a:pt x="86334" y="6790"/>
                  <a:pt x="87265" y="4983"/>
                </a:cubicBezTo>
                <a:close/>
                <a:moveTo>
                  <a:pt x="87347" y="5394"/>
                </a:moveTo>
                <a:cubicBezTo>
                  <a:pt x="87648" y="7119"/>
                  <a:pt x="87429" y="8816"/>
                  <a:pt x="86717" y="10487"/>
                </a:cubicBezTo>
                <a:cubicBezTo>
                  <a:pt x="86662" y="10569"/>
                  <a:pt x="86744" y="10651"/>
                  <a:pt x="86799" y="10678"/>
                </a:cubicBezTo>
                <a:cubicBezTo>
                  <a:pt x="86580" y="10843"/>
                  <a:pt x="86334" y="11007"/>
                  <a:pt x="86087" y="11171"/>
                </a:cubicBezTo>
                <a:cubicBezTo>
                  <a:pt x="86416" y="9227"/>
                  <a:pt x="86936" y="7338"/>
                  <a:pt x="87347" y="5394"/>
                </a:cubicBezTo>
                <a:close/>
                <a:moveTo>
                  <a:pt x="90852" y="10295"/>
                </a:moveTo>
                <a:cubicBezTo>
                  <a:pt x="91345" y="10295"/>
                  <a:pt x="91810" y="10322"/>
                  <a:pt x="92303" y="10405"/>
                </a:cubicBezTo>
                <a:cubicBezTo>
                  <a:pt x="92741" y="10459"/>
                  <a:pt x="93206" y="10377"/>
                  <a:pt x="93070" y="10733"/>
                </a:cubicBezTo>
                <a:cubicBezTo>
                  <a:pt x="92850" y="11281"/>
                  <a:pt x="91345" y="11719"/>
                  <a:pt x="90852" y="11883"/>
                </a:cubicBezTo>
                <a:cubicBezTo>
                  <a:pt x="90120" y="12115"/>
                  <a:pt x="89377" y="12216"/>
                  <a:pt x="88636" y="12216"/>
                </a:cubicBezTo>
                <a:cubicBezTo>
                  <a:pt x="87713" y="12216"/>
                  <a:pt x="86792" y="12059"/>
                  <a:pt x="85896" y="11801"/>
                </a:cubicBezTo>
                <a:cubicBezTo>
                  <a:pt x="85978" y="11746"/>
                  <a:pt x="86060" y="11692"/>
                  <a:pt x="86142" y="11637"/>
                </a:cubicBezTo>
                <a:cubicBezTo>
                  <a:pt x="86169" y="11637"/>
                  <a:pt x="86169" y="11664"/>
                  <a:pt x="86224" y="11664"/>
                </a:cubicBezTo>
                <a:cubicBezTo>
                  <a:pt x="86597" y="11687"/>
                  <a:pt x="86967" y="11698"/>
                  <a:pt x="87336" y="11698"/>
                </a:cubicBezTo>
                <a:cubicBezTo>
                  <a:pt x="89214" y="11698"/>
                  <a:pt x="91042" y="11402"/>
                  <a:pt x="92850" y="10761"/>
                </a:cubicBezTo>
                <a:cubicBezTo>
                  <a:pt x="92978" y="10709"/>
                  <a:pt x="92939" y="10539"/>
                  <a:pt x="92822" y="10539"/>
                </a:cubicBezTo>
                <a:cubicBezTo>
                  <a:pt x="92813" y="10539"/>
                  <a:pt x="92805" y="10540"/>
                  <a:pt x="92796" y="10541"/>
                </a:cubicBezTo>
                <a:cubicBezTo>
                  <a:pt x="91920" y="10843"/>
                  <a:pt x="91016" y="11089"/>
                  <a:pt x="90085" y="11253"/>
                </a:cubicBezTo>
                <a:cubicBezTo>
                  <a:pt x="89543" y="11334"/>
                  <a:pt x="88560" y="11546"/>
                  <a:pt x="87782" y="11546"/>
                </a:cubicBezTo>
                <a:cubicBezTo>
                  <a:pt x="87499" y="11546"/>
                  <a:pt x="87243" y="11518"/>
                  <a:pt x="87046" y="11445"/>
                </a:cubicBezTo>
                <a:cubicBezTo>
                  <a:pt x="86965" y="11413"/>
                  <a:pt x="86895" y="11400"/>
                  <a:pt x="86844" y="11400"/>
                </a:cubicBezTo>
                <a:cubicBezTo>
                  <a:pt x="86809" y="11400"/>
                  <a:pt x="86783" y="11406"/>
                  <a:pt x="86772" y="11418"/>
                </a:cubicBezTo>
                <a:cubicBezTo>
                  <a:pt x="86799" y="11390"/>
                  <a:pt x="86854" y="11363"/>
                  <a:pt x="86909" y="11281"/>
                </a:cubicBezTo>
                <a:cubicBezTo>
                  <a:pt x="87237" y="10952"/>
                  <a:pt x="88059" y="10788"/>
                  <a:pt x="88469" y="10651"/>
                </a:cubicBezTo>
                <a:cubicBezTo>
                  <a:pt x="89236" y="10432"/>
                  <a:pt x="90058" y="10322"/>
                  <a:pt x="90852" y="10295"/>
                </a:cubicBezTo>
                <a:close/>
                <a:moveTo>
                  <a:pt x="81712" y="4737"/>
                </a:moveTo>
                <a:cubicBezTo>
                  <a:pt x="82282" y="4737"/>
                  <a:pt x="82336" y="9037"/>
                  <a:pt x="82309" y="9474"/>
                </a:cubicBezTo>
                <a:cubicBezTo>
                  <a:pt x="82144" y="11117"/>
                  <a:pt x="81624" y="12622"/>
                  <a:pt x="80885" y="14074"/>
                </a:cubicBezTo>
                <a:cubicBezTo>
                  <a:pt x="80803" y="14101"/>
                  <a:pt x="80693" y="14156"/>
                  <a:pt x="80611" y="14183"/>
                </a:cubicBezTo>
                <a:cubicBezTo>
                  <a:pt x="81131" y="11199"/>
                  <a:pt x="81569" y="8187"/>
                  <a:pt x="81898" y="5147"/>
                </a:cubicBezTo>
                <a:cubicBezTo>
                  <a:pt x="81912" y="5038"/>
                  <a:pt x="81836" y="4983"/>
                  <a:pt x="81754" y="4983"/>
                </a:cubicBezTo>
                <a:cubicBezTo>
                  <a:pt x="81672" y="4983"/>
                  <a:pt x="81583" y="5038"/>
                  <a:pt x="81569" y="5147"/>
                </a:cubicBezTo>
                <a:cubicBezTo>
                  <a:pt x="81186" y="7940"/>
                  <a:pt x="80775" y="10733"/>
                  <a:pt x="80282" y="13499"/>
                </a:cubicBezTo>
                <a:cubicBezTo>
                  <a:pt x="79926" y="11911"/>
                  <a:pt x="80009" y="10322"/>
                  <a:pt x="80365" y="8680"/>
                </a:cubicBezTo>
                <a:cubicBezTo>
                  <a:pt x="80447" y="8351"/>
                  <a:pt x="81268" y="4764"/>
                  <a:pt x="81706" y="4737"/>
                </a:cubicBezTo>
                <a:cubicBezTo>
                  <a:pt x="81708" y="4737"/>
                  <a:pt x="81710" y="4737"/>
                  <a:pt x="81712" y="4737"/>
                </a:cubicBezTo>
                <a:close/>
                <a:moveTo>
                  <a:pt x="76504" y="5339"/>
                </a:moveTo>
                <a:lnTo>
                  <a:pt x="76504" y="5339"/>
                </a:lnTo>
                <a:cubicBezTo>
                  <a:pt x="76257" y="8597"/>
                  <a:pt x="74779" y="11527"/>
                  <a:pt x="73985" y="14649"/>
                </a:cubicBezTo>
                <a:cubicBezTo>
                  <a:pt x="74067" y="11390"/>
                  <a:pt x="75189" y="8324"/>
                  <a:pt x="76504" y="5339"/>
                </a:cubicBezTo>
                <a:close/>
                <a:moveTo>
                  <a:pt x="83052" y="14453"/>
                </a:moveTo>
                <a:cubicBezTo>
                  <a:pt x="83507" y="14453"/>
                  <a:pt x="83962" y="14480"/>
                  <a:pt x="84417" y="14539"/>
                </a:cubicBezTo>
                <a:cubicBezTo>
                  <a:pt x="85430" y="14649"/>
                  <a:pt x="86443" y="14868"/>
                  <a:pt x="87429" y="15224"/>
                </a:cubicBezTo>
                <a:cubicBezTo>
                  <a:pt x="87566" y="15278"/>
                  <a:pt x="87675" y="15333"/>
                  <a:pt x="87785" y="15361"/>
                </a:cubicBezTo>
                <a:cubicBezTo>
                  <a:pt x="86087" y="15224"/>
                  <a:pt x="84390" y="15059"/>
                  <a:pt x="82692" y="14868"/>
                </a:cubicBezTo>
                <a:cubicBezTo>
                  <a:pt x="82254" y="14813"/>
                  <a:pt x="80693" y="14786"/>
                  <a:pt x="80693" y="14703"/>
                </a:cubicBezTo>
                <a:lnTo>
                  <a:pt x="80693" y="14703"/>
                </a:lnTo>
                <a:cubicBezTo>
                  <a:pt x="80708" y="14711"/>
                  <a:pt x="80722" y="14714"/>
                  <a:pt x="80737" y="14714"/>
                </a:cubicBezTo>
                <a:cubicBezTo>
                  <a:pt x="80775" y="14714"/>
                  <a:pt x="80810" y="14689"/>
                  <a:pt x="80830" y="14649"/>
                </a:cubicBezTo>
                <a:cubicBezTo>
                  <a:pt x="80857" y="14649"/>
                  <a:pt x="80857" y="14649"/>
                  <a:pt x="80857" y="14621"/>
                </a:cubicBezTo>
                <a:cubicBezTo>
                  <a:pt x="81022" y="14594"/>
                  <a:pt x="81350" y="14567"/>
                  <a:pt x="81871" y="14512"/>
                </a:cubicBezTo>
                <a:cubicBezTo>
                  <a:pt x="82264" y="14474"/>
                  <a:pt x="82658" y="14453"/>
                  <a:pt x="83052" y="14453"/>
                </a:cubicBezTo>
                <a:close/>
                <a:moveTo>
                  <a:pt x="76778" y="6297"/>
                </a:moveTo>
                <a:lnTo>
                  <a:pt x="76778" y="6297"/>
                </a:lnTo>
                <a:cubicBezTo>
                  <a:pt x="76915" y="9583"/>
                  <a:pt x="76038" y="12759"/>
                  <a:pt x="74231" y="15552"/>
                </a:cubicBezTo>
                <a:cubicBezTo>
                  <a:pt x="74834" y="12403"/>
                  <a:pt x="76367" y="9474"/>
                  <a:pt x="76778" y="6297"/>
                </a:cubicBezTo>
                <a:close/>
                <a:moveTo>
                  <a:pt x="80447" y="14895"/>
                </a:moveTo>
                <a:lnTo>
                  <a:pt x="80447" y="14895"/>
                </a:lnTo>
                <a:cubicBezTo>
                  <a:pt x="82993" y="15278"/>
                  <a:pt x="85512" y="15552"/>
                  <a:pt x="88086" y="15744"/>
                </a:cubicBezTo>
                <a:cubicBezTo>
                  <a:pt x="88196" y="15744"/>
                  <a:pt x="88250" y="15662"/>
                  <a:pt x="88250" y="15580"/>
                </a:cubicBezTo>
                <a:lnTo>
                  <a:pt x="88250" y="15580"/>
                </a:lnTo>
                <a:cubicBezTo>
                  <a:pt x="89127" y="16045"/>
                  <a:pt x="87292" y="15908"/>
                  <a:pt x="86388" y="15963"/>
                </a:cubicBezTo>
                <a:cubicBezTo>
                  <a:pt x="85787" y="16001"/>
                  <a:pt x="85058" y="16057"/>
                  <a:pt x="84304" y="16057"/>
                </a:cubicBezTo>
                <a:cubicBezTo>
                  <a:pt x="82860" y="16057"/>
                  <a:pt x="81328" y="15849"/>
                  <a:pt x="80447" y="14895"/>
                </a:cubicBezTo>
                <a:close/>
                <a:moveTo>
                  <a:pt x="74532" y="17496"/>
                </a:moveTo>
                <a:lnTo>
                  <a:pt x="74532" y="17496"/>
                </a:lnTo>
                <a:cubicBezTo>
                  <a:pt x="78913" y="18920"/>
                  <a:pt x="83322" y="20344"/>
                  <a:pt x="87703" y="21768"/>
                </a:cubicBezTo>
                <a:cubicBezTo>
                  <a:pt x="83157" y="21713"/>
                  <a:pt x="77380" y="20919"/>
                  <a:pt x="74532" y="17496"/>
                </a:cubicBezTo>
                <a:close/>
                <a:moveTo>
                  <a:pt x="76388" y="17224"/>
                </a:moveTo>
                <a:cubicBezTo>
                  <a:pt x="78505" y="17224"/>
                  <a:pt x="80688" y="18111"/>
                  <a:pt x="82610" y="18838"/>
                </a:cubicBezTo>
                <a:cubicBezTo>
                  <a:pt x="84746" y="19660"/>
                  <a:pt x="86827" y="20645"/>
                  <a:pt x="88853" y="21768"/>
                </a:cubicBezTo>
                <a:lnTo>
                  <a:pt x="87977" y="21768"/>
                </a:lnTo>
                <a:cubicBezTo>
                  <a:pt x="88086" y="21686"/>
                  <a:pt x="88086" y="21467"/>
                  <a:pt x="87922" y="21412"/>
                </a:cubicBezTo>
                <a:cubicBezTo>
                  <a:pt x="83732" y="20043"/>
                  <a:pt x="79516" y="18674"/>
                  <a:pt x="75326" y="17305"/>
                </a:cubicBezTo>
                <a:cubicBezTo>
                  <a:pt x="75677" y="17250"/>
                  <a:pt x="76032" y="17224"/>
                  <a:pt x="76388" y="17224"/>
                </a:cubicBezTo>
                <a:close/>
                <a:moveTo>
                  <a:pt x="9074" y="1"/>
                </a:moveTo>
                <a:cubicBezTo>
                  <a:pt x="7759" y="1"/>
                  <a:pt x="6450" y="233"/>
                  <a:pt x="5175" y="766"/>
                </a:cubicBezTo>
                <a:cubicBezTo>
                  <a:pt x="0" y="2929"/>
                  <a:pt x="1205" y="9227"/>
                  <a:pt x="5230" y="11883"/>
                </a:cubicBezTo>
                <a:cubicBezTo>
                  <a:pt x="5261" y="11901"/>
                  <a:pt x="5290" y="11908"/>
                  <a:pt x="5317" y="11908"/>
                </a:cubicBezTo>
                <a:cubicBezTo>
                  <a:pt x="5458" y="11908"/>
                  <a:pt x="5532" y="11697"/>
                  <a:pt x="5394" y="11582"/>
                </a:cubicBezTo>
                <a:cubicBezTo>
                  <a:pt x="1506" y="8926"/>
                  <a:pt x="712" y="2765"/>
                  <a:pt x="5915" y="1068"/>
                </a:cubicBezTo>
                <a:cubicBezTo>
                  <a:pt x="6899" y="744"/>
                  <a:pt x="7913" y="602"/>
                  <a:pt x="8935" y="602"/>
                </a:cubicBezTo>
                <a:cubicBezTo>
                  <a:pt x="12150" y="602"/>
                  <a:pt x="15440" y="2008"/>
                  <a:pt x="18099" y="3587"/>
                </a:cubicBezTo>
                <a:cubicBezTo>
                  <a:pt x="24068" y="7119"/>
                  <a:pt x="28751" y="12403"/>
                  <a:pt x="35240" y="15114"/>
                </a:cubicBezTo>
                <a:cubicBezTo>
                  <a:pt x="40990" y="17496"/>
                  <a:pt x="47288" y="18290"/>
                  <a:pt x="53476" y="18619"/>
                </a:cubicBezTo>
                <a:cubicBezTo>
                  <a:pt x="53503" y="18646"/>
                  <a:pt x="53503" y="18646"/>
                  <a:pt x="53503" y="18646"/>
                </a:cubicBezTo>
                <a:cubicBezTo>
                  <a:pt x="55776" y="19714"/>
                  <a:pt x="58624" y="22754"/>
                  <a:pt x="56132" y="25191"/>
                </a:cubicBezTo>
                <a:cubicBezTo>
                  <a:pt x="55640" y="25672"/>
                  <a:pt x="55033" y="25870"/>
                  <a:pt x="54404" y="25870"/>
                </a:cubicBezTo>
                <a:cubicBezTo>
                  <a:pt x="53353" y="25870"/>
                  <a:pt x="52241" y="25318"/>
                  <a:pt x="51505" y="24616"/>
                </a:cubicBezTo>
                <a:cubicBezTo>
                  <a:pt x="50272" y="23411"/>
                  <a:pt x="50765" y="21713"/>
                  <a:pt x="52600" y="21604"/>
                </a:cubicBezTo>
                <a:cubicBezTo>
                  <a:pt x="52653" y="21602"/>
                  <a:pt x="52707" y="21601"/>
                  <a:pt x="52760" y="21601"/>
                </a:cubicBezTo>
                <a:cubicBezTo>
                  <a:pt x="53442" y="21601"/>
                  <a:pt x="54101" y="21760"/>
                  <a:pt x="54736" y="22014"/>
                </a:cubicBezTo>
                <a:cubicBezTo>
                  <a:pt x="54765" y="22025"/>
                  <a:pt x="54794" y="22030"/>
                  <a:pt x="54820" y="22030"/>
                </a:cubicBezTo>
                <a:cubicBezTo>
                  <a:pt x="55060" y="22030"/>
                  <a:pt x="55144" y="21620"/>
                  <a:pt x="54872" y="21521"/>
                </a:cubicBezTo>
                <a:cubicBezTo>
                  <a:pt x="54280" y="21271"/>
                  <a:pt x="53468" y="21093"/>
                  <a:pt x="52685" y="21093"/>
                </a:cubicBezTo>
                <a:cubicBezTo>
                  <a:pt x="51332" y="21093"/>
                  <a:pt x="50069" y="21623"/>
                  <a:pt x="50190" y="23219"/>
                </a:cubicBezTo>
                <a:cubicBezTo>
                  <a:pt x="50298" y="25099"/>
                  <a:pt x="52698" y="26479"/>
                  <a:pt x="54443" y="26479"/>
                </a:cubicBezTo>
                <a:cubicBezTo>
                  <a:pt x="54477" y="26479"/>
                  <a:pt x="54511" y="26479"/>
                  <a:pt x="54544" y="26477"/>
                </a:cubicBezTo>
                <a:cubicBezTo>
                  <a:pt x="56543" y="26395"/>
                  <a:pt x="57775" y="24479"/>
                  <a:pt x="57583" y="22589"/>
                </a:cubicBezTo>
                <a:cubicBezTo>
                  <a:pt x="57364" y="20727"/>
                  <a:pt x="55913" y="19413"/>
                  <a:pt x="54297" y="18674"/>
                </a:cubicBezTo>
                <a:lnTo>
                  <a:pt x="54297" y="18674"/>
                </a:lnTo>
                <a:cubicBezTo>
                  <a:pt x="54736" y="18701"/>
                  <a:pt x="55146" y="18701"/>
                  <a:pt x="55584" y="18729"/>
                </a:cubicBezTo>
                <a:cubicBezTo>
                  <a:pt x="56624" y="18771"/>
                  <a:pt x="57669" y="18793"/>
                  <a:pt x="58719" y="18793"/>
                </a:cubicBezTo>
                <a:cubicBezTo>
                  <a:pt x="63778" y="18793"/>
                  <a:pt x="68917" y="18278"/>
                  <a:pt x="73793" y="17031"/>
                </a:cubicBezTo>
                <a:cubicBezTo>
                  <a:pt x="74998" y="19194"/>
                  <a:pt x="77243" y="20235"/>
                  <a:pt x="79543" y="20946"/>
                </a:cubicBezTo>
                <a:cubicBezTo>
                  <a:pt x="82361" y="21815"/>
                  <a:pt x="85280" y="22241"/>
                  <a:pt x="88230" y="22241"/>
                </a:cubicBezTo>
                <a:cubicBezTo>
                  <a:pt x="88720" y="22241"/>
                  <a:pt x="89210" y="22229"/>
                  <a:pt x="89702" y="22206"/>
                </a:cubicBezTo>
                <a:cubicBezTo>
                  <a:pt x="89921" y="22206"/>
                  <a:pt x="90003" y="21905"/>
                  <a:pt x="89811" y="21795"/>
                </a:cubicBezTo>
                <a:cubicBezTo>
                  <a:pt x="87319" y="20371"/>
                  <a:pt x="84746" y="19139"/>
                  <a:pt x="82062" y="18181"/>
                </a:cubicBezTo>
                <a:cubicBezTo>
                  <a:pt x="80231" y="17523"/>
                  <a:pt x="78308" y="16787"/>
                  <a:pt x="76373" y="16787"/>
                </a:cubicBezTo>
                <a:cubicBezTo>
                  <a:pt x="75732" y="16787"/>
                  <a:pt x="75090" y="16868"/>
                  <a:pt x="74450" y="17058"/>
                </a:cubicBezTo>
                <a:cubicBezTo>
                  <a:pt x="74368" y="17086"/>
                  <a:pt x="74341" y="17168"/>
                  <a:pt x="74313" y="17223"/>
                </a:cubicBezTo>
                <a:cubicBezTo>
                  <a:pt x="74259" y="17140"/>
                  <a:pt x="74176" y="17031"/>
                  <a:pt x="74122" y="16949"/>
                </a:cubicBezTo>
                <a:cubicBezTo>
                  <a:pt x="76175" y="16401"/>
                  <a:pt x="78174" y="15717"/>
                  <a:pt x="80118" y="14895"/>
                </a:cubicBezTo>
                <a:cubicBezTo>
                  <a:pt x="80721" y="15853"/>
                  <a:pt x="81734" y="16127"/>
                  <a:pt x="82829" y="16292"/>
                </a:cubicBezTo>
                <a:cubicBezTo>
                  <a:pt x="83532" y="16382"/>
                  <a:pt x="84241" y="16421"/>
                  <a:pt x="84951" y="16421"/>
                </a:cubicBezTo>
                <a:cubicBezTo>
                  <a:pt x="86398" y="16421"/>
                  <a:pt x="87849" y="16257"/>
                  <a:pt x="89264" y="16018"/>
                </a:cubicBezTo>
                <a:cubicBezTo>
                  <a:pt x="89428" y="15990"/>
                  <a:pt x="89455" y="15717"/>
                  <a:pt x="89318" y="15634"/>
                </a:cubicBezTo>
                <a:cubicBezTo>
                  <a:pt x="87331" y="14630"/>
                  <a:pt x="85235" y="14135"/>
                  <a:pt x="83088" y="14135"/>
                </a:cubicBezTo>
                <a:cubicBezTo>
                  <a:pt x="82603" y="14135"/>
                  <a:pt x="82114" y="14160"/>
                  <a:pt x="81624" y="14211"/>
                </a:cubicBezTo>
                <a:cubicBezTo>
                  <a:pt x="83048" y="13526"/>
                  <a:pt x="84417" y="12759"/>
                  <a:pt x="85731" y="11911"/>
                </a:cubicBezTo>
                <a:cubicBezTo>
                  <a:pt x="85731" y="11938"/>
                  <a:pt x="85731" y="11965"/>
                  <a:pt x="85786" y="11993"/>
                </a:cubicBezTo>
                <a:cubicBezTo>
                  <a:pt x="86727" y="12397"/>
                  <a:pt x="87710" y="12589"/>
                  <a:pt x="88687" y="12589"/>
                </a:cubicBezTo>
                <a:cubicBezTo>
                  <a:pt x="90554" y="12589"/>
                  <a:pt x="92399" y="11891"/>
                  <a:pt x="93891" y="10651"/>
                </a:cubicBezTo>
                <a:cubicBezTo>
                  <a:pt x="94028" y="10541"/>
                  <a:pt x="93946" y="10350"/>
                  <a:pt x="93809" y="10295"/>
                </a:cubicBezTo>
                <a:cubicBezTo>
                  <a:pt x="92929" y="10053"/>
                  <a:pt x="92046" y="9931"/>
                  <a:pt x="91172" y="9931"/>
                </a:cubicBezTo>
                <a:cubicBezTo>
                  <a:pt x="89869" y="9931"/>
                  <a:pt x="88587" y="10203"/>
                  <a:pt x="87374" y="10761"/>
                </a:cubicBezTo>
                <a:cubicBezTo>
                  <a:pt x="89127" y="9446"/>
                  <a:pt x="90769" y="7968"/>
                  <a:pt x="92275" y="6270"/>
                </a:cubicBezTo>
                <a:cubicBezTo>
                  <a:pt x="92303" y="6270"/>
                  <a:pt x="92330" y="6243"/>
                  <a:pt x="92385" y="6243"/>
                </a:cubicBezTo>
                <a:cubicBezTo>
                  <a:pt x="92364" y="6306"/>
                  <a:pt x="92408" y="6370"/>
                  <a:pt x="92480" y="6370"/>
                </a:cubicBezTo>
                <a:cubicBezTo>
                  <a:pt x="92501" y="6370"/>
                  <a:pt x="92525" y="6364"/>
                  <a:pt x="92549" y="6352"/>
                </a:cubicBezTo>
                <a:cubicBezTo>
                  <a:pt x="92714" y="6297"/>
                  <a:pt x="92850" y="6215"/>
                  <a:pt x="93015" y="6106"/>
                </a:cubicBezTo>
                <a:cubicBezTo>
                  <a:pt x="93325" y="6136"/>
                  <a:pt x="93647" y="6154"/>
                  <a:pt x="93973" y="6154"/>
                </a:cubicBezTo>
                <a:cubicBezTo>
                  <a:pt x="95402" y="6154"/>
                  <a:pt x="96894" y="5804"/>
                  <a:pt x="97697" y="4600"/>
                </a:cubicBezTo>
                <a:cubicBezTo>
                  <a:pt x="97752" y="4518"/>
                  <a:pt x="97697" y="4435"/>
                  <a:pt x="97615" y="4408"/>
                </a:cubicBezTo>
                <a:cubicBezTo>
                  <a:pt x="96837" y="4132"/>
                  <a:pt x="96059" y="3994"/>
                  <a:pt x="95238" y="3994"/>
                </a:cubicBezTo>
                <a:cubicBezTo>
                  <a:pt x="95164" y="3994"/>
                  <a:pt x="95089" y="3995"/>
                  <a:pt x="95014" y="3997"/>
                </a:cubicBezTo>
                <a:cubicBezTo>
                  <a:pt x="95424" y="3258"/>
                  <a:pt x="95671" y="2409"/>
                  <a:pt x="95753" y="1533"/>
                </a:cubicBezTo>
                <a:cubicBezTo>
                  <a:pt x="95753" y="1431"/>
                  <a:pt x="95663" y="1375"/>
                  <a:pt x="95571" y="1375"/>
                </a:cubicBezTo>
                <a:cubicBezTo>
                  <a:pt x="95539" y="1375"/>
                  <a:pt x="95507" y="1382"/>
                  <a:pt x="95479" y="1396"/>
                </a:cubicBezTo>
                <a:cubicBezTo>
                  <a:pt x="94603" y="1779"/>
                  <a:pt x="93645" y="2327"/>
                  <a:pt x="92960" y="3039"/>
                </a:cubicBezTo>
                <a:cubicBezTo>
                  <a:pt x="92330" y="2464"/>
                  <a:pt x="91700" y="1916"/>
                  <a:pt x="91043" y="1369"/>
                </a:cubicBezTo>
                <a:cubicBezTo>
                  <a:pt x="91009" y="1343"/>
                  <a:pt x="90970" y="1331"/>
                  <a:pt x="90932" y="1331"/>
                </a:cubicBezTo>
                <a:cubicBezTo>
                  <a:pt x="90848" y="1331"/>
                  <a:pt x="90769" y="1392"/>
                  <a:pt x="90769" y="1506"/>
                </a:cubicBezTo>
                <a:cubicBezTo>
                  <a:pt x="90633" y="2929"/>
                  <a:pt x="91071" y="4353"/>
                  <a:pt x="91974" y="5449"/>
                </a:cubicBezTo>
                <a:cubicBezTo>
                  <a:pt x="92002" y="5640"/>
                  <a:pt x="92029" y="5832"/>
                  <a:pt x="92084" y="6024"/>
                </a:cubicBezTo>
                <a:cubicBezTo>
                  <a:pt x="90523" y="7749"/>
                  <a:pt x="88798" y="9227"/>
                  <a:pt x="86963" y="10569"/>
                </a:cubicBezTo>
                <a:cubicBezTo>
                  <a:pt x="87922" y="8625"/>
                  <a:pt x="88086" y="6489"/>
                  <a:pt x="87511" y="4408"/>
                </a:cubicBezTo>
                <a:cubicBezTo>
                  <a:pt x="87478" y="4326"/>
                  <a:pt x="87387" y="4274"/>
                  <a:pt x="87302" y="4274"/>
                </a:cubicBezTo>
                <a:cubicBezTo>
                  <a:pt x="87244" y="4274"/>
                  <a:pt x="87188" y="4298"/>
                  <a:pt x="87155" y="4353"/>
                </a:cubicBezTo>
                <a:cubicBezTo>
                  <a:pt x="86033" y="6489"/>
                  <a:pt x="84800" y="8981"/>
                  <a:pt x="85704" y="11418"/>
                </a:cubicBezTo>
                <a:cubicBezTo>
                  <a:pt x="84307" y="12321"/>
                  <a:pt x="82856" y="13143"/>
                  <a:pt x="81350" y="13855"/>
                </a:cubicBezTo>
                <a:cubicBezTo>
                  <a:pt x="83021" y="10870"/>
                  <a:pt x="83130" y="7256"/>
                  <a:pt x="81898" y="4052"/>
                </a:cubicBezTo>
                <a:cubicBezTo>
                  <a:pt x="81857" y="3956"/>
                  <a:pt x="81775" y="3908"/>
                  <a:pt x="81693" y="3908"/>
                </a:cubicBezTo>
                <a:cubicBezTo>
                  <a:pt x="81610" y="3908"/>
                  <a:pt x="81528" y="3956"/>
                  <a:pt x="81487" y="4052"/>
                </a:cubicBezTo>
                <a:cubicBezTo>
                  <a:pt x="80173" y="7393"/>
                  <a:pt x="78941" y="10870"/>
                  <a:pt x="80118" y="14402"/>
                </a:cubicBezTo>
                <a:cubicBezTo>
                  <a:pt x="78147" y="15251"/>
                  <a:pt x="76120" y="15936"/>
                  <a:pt x="74067" y="16483"/>
                </a:cubicBezTo>
                <a:cubicBezTo>
                  <a:pt x="74067" y="16456"/>
                  <a:pt x="74067" y="16401"/>
                  <a:pt x="74094" y="16346"/>
                </a:cubicBezTo>
                <a:cubicBezTo>
                  <a:pt x="76778" y="12869"/>
                  <a:pt x="77791" y="8433"/>
                  <a:pt x="76997" y="4079"/>
                </a:cubicBezTo>
                <a:cubicBezTo>
                  <a:pt x="76981" y="3970"/>
                  <a:pt x="76876" y="3905"/>
                  <a:pt x="76774" y="3905"/>
                </a:cubicBezTo>
                <a:cubicBezTo>
                  <a:pt x="76697" y="3905"/>
                  <a:pt x="76621" y="3942"/>
                  <a:pt x="76586" y="4025"/>
                </a:cubicBezTo>
                <a:cubicBezTo>
                  <a:pt x="74834" y="7968"/>
                  <a:pt x="73108" y="12047"/>
                  <a:pt x="73601" y="16429"/>
                </a:cubicBezTo>
                <a:cubicBezTo>
                  <a:pt x="73547" y="16511"/>
                  <a:pt x="73492" y="16565"/>
                  <a:pt x="73437" y="16648"/>
                </a:cubicBezTo>
                <a:cubicBezTo>
                  <a:pt x="72123" y="16976"/>
                  <a:pt x="70781" y="17250"/>
                  <a:pt x="69439" y="17469"/>
                </a:cubicBezTo>
                <a:cubicBezTo>
                  <a:pt x="67441" y="17798"/>
                  <a:pt x="65387" y="18017"/>
                  <a:pt x="63333" y="18154"/>
                </a:cubicBezTo>
                <a:cubicBezTo>
                  <a:pt x="65277" y="17332"/>
                  <a:pt x="66729" y="15634"/>
                  <a:pt x="66893" y="13362"/>
                </a:cubicBezTo>
                <a:cubicBezTo>
                  <a:pt x="67112" y="10569"/>
                  <a:pt x="65058" y="8022"/>
                  <a:pt x="62238" y="7749"/>
                </a:cubicBezTo>
                <a:cubicBezTo>
                  <a:pt x="62100" y="7736"/>
                  <a:pt x="61960" y="7729"/>
                  <a:pt x="61819" y="7729"/>
                </a:cubicBezTo>
                <a:cubicBezTo>
                  <a:pt x="59290" y="7729"/>
                  <a:pt x="56504" y="9791"/>
                  <a:pt x="56789" y="12540"/>
                </a:cubicBezTo>
                <a:cubicBezTo>
                  <a:pt x="56940" y="13978"/>
                  <a:pt x="58176" y="15076"/>
                  <a:pt x="59449" y="15076"/>
                </a:cubicBezTo>
                <a:cubicBezTo>
                  <a:pt x="60019" y="15076"/>
                  <a:pt x="60597" y="14856"/>
                  <a:pt x="61088" y="14348"/>
                </a:cubicBezTo>
                <a:cubicBezTo>
                  <a:pt x="61261" y="14175"/>
                  <a:pt x="61093" y="13934"/>
                  <a:pt x="60893" y="13934"/>
                </a:cubicBezTo>
                <a:cubicBezTo>
                  <a:pt x="60840" y="13934"/>
                  <a:pt x="60784" y="13951"/>
                  <a:pt x="60732" y="13992"/>
                </a:cubicBezTo>
                <a:cubicBezTo>
                  <a:pt x="60209" y="14425"/>
                  <a:pt x="59733" y="14607"/>
                  <a:pt x="59317" y="14607"/>
                </a:cubicBezTo>
                <a:cubicBezTo>
                  <a:pt x="57709" y="14607"/>
                  <a:pt x="56998" y="11884"/>
                  <a:pt x="57912" y="10405"/>
                </a:cubicBezTo>
                <a:cubicBezTo>
                  <a:pt x="58459" y="9501"/>
                  <a:pt x="59390" y="8844"/>
                  <a:pt x="60376" y="8543"/>
                </a:cubicBezTo>
                <a:cubicBezTo>
                  <a:pt x="60830" y="8401"/>
                  <a:pt x="61292" y="8332"/>
                  <a:pt x="61748" y="8332"/>
                </a:cubicBezTo>
                <a:cubicBezTo>
                  <a:pt x="63052" y="8332"/>
                  <a:pt x="64310" y="8890"/>
                  <a:pt x="65223" y="9884"/>
                </a:cubicBezTo>
                <a:cubicBezTo>
                  <a:pt x="68152" y="13143"/>
                  <a:pt x="65277" y="17140"/>
                  <a:pt x="61855" y="18236"/>
                </a:cubicBezTo>
                <a:cubicBezTo>
                  <a:pt x="60843" y="18278"/>
                  <a:pt x="59829" y="18298"/>
                  <a:pt x="58813" y="18298"/>
                </a:cubicBezTo>
                <a:cubicBezTo>
                  <a:pt x="53889" y="18298"/>
                  <a:pt x="48938" y="17816"/>
                  <a:pt x="44194" y="16976"/>
                </a:cubicBezTo>
                <a:cubicBezTo>
                  <a:pt x="40223" y="16264"/>
                  <a:pt x="36308" y="15142"/>
                  <a:pt x="32748" y="13225"/>
                </a:cubicBezTo>
                <a:cubicBezTo>
                  <a:pt x="29271" y="11363"/>
                  <a:pt x="26259" y="8762"/>
                  <a:pt x="23137" y="6352"/>
                </a:cubicBezTo>
                <a:cubicBezTo>
                  <a:pt x="19372" y="3479"/>
                  <a:pt x="14171" y="1"/>
                  <a:pt x="907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2" name="Google Shape;1732;p23"/>
          <p:cNvSpPr/>
          <p:nvPr/>
        </p:nvSpPr>
        <p:spPr>
          <a:xfrm rot="8423886" flipH="1">
            <a:off x="7426717" y="-546169"/>
            <a:ext cx="1789788" cy="719794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3" name="Google Shape;1733;p23"/>
          <p:cNvSpPr/>
          <p:nvPr/>
        </p:nvSpPr>
        <p:spPr>
          <a:xfrm rot="-10718470" flipH="1">
            <a:off x="8280130" y="608688"/>
            <a:ext cx="367424" cy="760651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4" name="Google Shape;1734;p23"/>
          <p:cNvSpPr/>
          <p:nvPr/>
        </p:nvSpPr>
        <p:spPr>
          <a:xfrm rot="-7448248" flipH="1">
            <a:off x="8352747" y="-615241"/>
            <a:ext cx="1006942" cy="1723430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5" name="Google Shape;1735;p23"/>
          <p:cNvSpPr/>
          <p:nvPr/>
        </p:nvSpPr>
        <p:spPr>
          <a:xfrm rot="9587444">
            <a:off x="-114925" y="4571103"/>
            <a:ext cx="1789815" cy="719805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6" name="Google Shape;1736;p23"/>
          <p:cNvSpPr/>
          <p:nvPr/>
        </p:nvSpPr>
        <p:spPr>
          <a:xfrm rot="2094451">
            <a:off x="105849" y="4054595"/>
            <a:ext cx="408945" cy="846608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7" name="Google Shape;1737;p23"/>
          <p:cNvSpPr/>
          <p:nvPr/>
        </p:nvSpPr>
        <p:spPr>
          <a:xfrm rot="-508702">
            <a:off x="-260793" y="3153813"/>
            <a:ext cx="1006941" cy="1723427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38" name="Google Shape;1738;p23"/>
          <p:cNvGrpSpPr/>
          <p:nvPr/>
        </p:nvGrpSpPr>
        <p:grpSpPr>
          <a:xfrm>
            <a:off x="-928656" y="4021325"/>
            <a:ext cx="2143150" cy="2017350"/>
            <a:chOff x="-928656" y="4021325"/>
            <a:chExt cx="2143150" cy="2017350"/>
          </a:xfrm>
        </p:grpSpPr>
        <p:sp>
          <p:nvSpPr>
            <p:cNvPr id="1739" name="Google Shape;1739;p23"/>
            <p:cNvSpPr/>
            <p:nvPr/>
          </p:nvSpPr>
          <p:spPr>
            <a:xfrm flipH="1">
              <a:off x="-734781" y="4029525"/>
              <a:ext cx="889250" cy="867800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3"/>
            <p:cNvSpPr/>
            <p:nvPr/>
          </p:nvSpPr>
          <p:spPr>
            <a:xfrm flipH="1">
              <a:off x="93944" y="4021325"/>
              <a:ext cx="878750" cy="869525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3"/>
            <p:cNvSpPr/>
            <p:nvPr/>
          </p:nvSpPr>
          <p:spPr>
            <a:xfrm flipH="1">
              <a:off x="-928656" y="4653050"/>
              <a:ext cx="867050" cy="773225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3"/>
            <p:cNvSpPr/>
            <p:nvPr/>
          </p:nvSpPr>
          <p:spPr>
            <a:xfrm flipH="1">
              <a:off x="132844" y="5160925"/>
              <a:ext cx="889250" cy="868875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3"/>
            <p:cNvSpPr/>
            <p:nvPr/>
          </p:nvSpPr>
          <p:spPr>
            <a:xfrm flipH="1">
              <a:off x="-685406" y="5167400"/>
              <a:ext cx="878775" cy="871275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3"/>
            <p:cNvSpPr/>
            <p:nvPr/>
          </p:nvSpPr>
          <p:spPr>
            <a:xfrm flipH="1">
              <a:off x="348919" y="4632425"/>
              <a:ext cx="865575" cy="772825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3"/>
            <p:cNvSpPr/>
            <p:nvPr/>
          </p:nvSpPr>
          <p:spPr>
            <a:xfrm flipH="1">
              <a:off x="-478681" y="4927125"/>
              <a:ext cx="486200" cy="125775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3"/>
            <p:cNvSpPr/>
            <p:nvPr/>
          </p:nvSpPr>
          <p:spPr>
            <a:xfrm flipH="1">
              <a:off x="-474356" y="5038250"/>
              <a:ext cx="471075" cy="179425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3"/>
            <p:cNvSpPr/>
            <p:nvPr/>
          </p:nvSpPr>
          <p:spPr>
            <a:xfrm flipH="1">
              <a:off x="-217231" y="5141475"/>
              <a:ext cx="322000" cy="395700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3"/>
            <p:cNvSpPr/>
            <p:nvPr/>
          </p:nvSpPr>
          <p:spPr>
            <a:xfrm flipH="1">
              <a:off x="-24906" y="5158775"/>
              <a:ext cx="151275" cy="477275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3"/>
            <p:cNvSpPr/>
            <p:nvPr/>
          </p:nvSpPr>
          <p:spPr>
            <a:xfrm flipH="1">
              <a:off x="186844" y="5141475"/>
              <a:ext cx="233400" cy="458950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3"/>
            <p:cNvSpPr/>
            <p:nvPr/>
          </p:nvSpPr>
          <p:spPr>
            <a:xfrm flipH="1">
              <a:off x="247369" y="5137150"/>
              <a:ext cx="360875" cy="357525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3"/>
            <p:cNvSpPr/>
            <p:nvPr/>
          </p:nvSpPr>
          <p:spPr>
            <a:xfrm flipH="1">
              <a:off x="279769" y="4990225"/>
              <a:ext cx="486225" cy="118350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3"/>
            <p:cNvSpPr/>
            <p:nvPr/>
          </p:nvSpPr>
          <p:spPr>
            <a:xfrm flipH="1">
              <a:off x="290569" y="4818700"/>
              <a:ext cx="466775" cy="184700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3"/>
            <p:cNvSpPr/>
            <p:nvPr/>
          </p:nvSpPr>
          <p:spPr>
            <a:xfrm flipH="1">
              <a:off x="201969" y="4510275"/>
              <a:ext cx="315525" cy="400025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3"/>
            <p:cNvSpPr/>
            <p:nvPr/>
          </p:nvSpPr>
          <p:spPr>
            <a:xfrm flipH="1">
              <a:off x="180369" y="4413550"/>
              <a:ext cx="149125" cy="477300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3"/>
            <p:cNvSpPr/>
            <p:nvPr/>
          </p:nvSpPr>
          <p:spPr>
            <a:xfrm flipH="1">
              <a:off x="-132956" y="4457825"/>
              <a:ext cx="231250" cy="458950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3"/>
            <p:cNvSpPr/>
            <p:nvPr/>
          </p:nvSpPr>
          <p:spPr>
            <a:xfrm flipH="1">
              <a:off x="-323106" y="4563600"/>
              <a:ext cx="363050" cy="357500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3"/>
            <p:cNvSpPr/>
            <p:nvPr/>
          </p:nvSpPr>
          <p:spPr>
            <a:xfrm flipH="1">
              <a:off x="-111331" y="4765500"/>
              <a:ext cx="488375" cy="486200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8" name="Google Shape;1758;p23"/>
          <p:cNvGrpSpPr/>
          <p:nvPr/>
        </p:nvGrpSpPr>
        <p:grpSpPr>
          <a:xfrm>
            <a:off x="7708482" y="-738779"/>
            <a:ext cx="2376518" cy="2511417"/>
            <a:chOff x="7708482" y="-738779"/>
            <a:chExt cx="2376518" cy="2511417"/>
          </a:xfrm>
        </p:grpSpPr>
        <p:sp>
          <p:nvSpPr>
            <p:cNvPr id="1759" name="Google Shape;1759;p23"/>
            <p:cNvSpPr/>
            <p:nvPr/>
          </p:nvSpPr>
          <p:spPr>
            <a:xfrm rot="2311213" flipH="1">
              <a:off x="9223742" y="275255"/>
              <a:ext cx="659085" cy="661235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3"/>
            <p:cNvSpPr/>
            <p:nvPr/>
          </p:nvSpPr>
          <p:spPr>
            <a:xfrm rot="2311213" flipH="1">
              <a:off x="8761803" y="161639"/>
              <a:ext cx="659085" cy="661235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3"/>
            <p:cNvSpPr/>
            <p:nvPr/>
          </p:nvSpPr>
          <p:spPr>
            <a:xfrm rot="2311213" flipH="1">
              <a:off x="9289776" y="751241"/>
              <a:ext cx="661260" cy="661260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3"/>
            <p:cNvSpPr/>
            <p:nvPr/>
          </p:nvSpPr>
          <p:spPr>
            <a:xfrm rot="2311213" flipH="1">
              <a:off x="8486536" y="584122"/>
              <a:ext cx="661260" cy="661260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3"/>
            <p:cNvSpPr/>
            <p:nvPr/>
          </p:nvSpPr>
          <p:spPr>
            <a:xfrm rot="2311213" flipH="1">
              <a:off x="8841164" y="979352"/>
              <a:ext cx="661260" cy="659085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3"/>
            <p:cNvSpPr/>
            <p:nvPr/>
          </p:nvSpPr>
          <p:spPr>
            <a:xfrm rot="2311213" flipH="1">
              <a:off x="9083325" y="733795"/>
              <a:ext cx="317680" cy="317680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3"/>
            <p:cNvSpPr/>
            <p:nvPr/>
          </p:nvSpPr>
          <p:spPr>
            <a:xfrm rot="2311213" flipH="1">
              <a:off x="9103974" y="443977"/>
              <a:ext cx="326305" cy="334955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3"/>
            <p:cNvSpPr/>
            <p:nvPr/>
          </p:nvSpPr>
          <p:spPr>
            <a:xfrm rot="2311213" flipH="1">
              <a:off x="8935773" y="485665"/>
              <a:ext cx="412756" cy="225578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3"/>
            <p:cNvSpPr/>
            <p:nvPr/>
          </p:nvSpPr>
          <p:spPr>
            <a:xfrm rot="2311213" flipH="1">
              <a:off x="8855035" y="644452"/>
              <a:ext cx="445157" cy="94401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3"/>
            <p:cNvSpPr/>
            <p:nvPr/>
          </p:nvSpPr>
          <p:spPr>
            <a:xfrm rot="2311213" flipH="1">
              <a:off x="8749611" y="692636"/>
              <a:ext cx="408431" cy="222303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3"/>
            <p:cNvSpPr/>
            <p:nvPr/>
          </p:nvSpPr>
          <p:spPr>
            <a:xfrm rot="2311213" flipH="1">
              <a:off x="8744542" y="748351"/>
              <a:ext cx="324155" cy="337105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3"/>
            <p:cNvSpPr/>
            <p:nvPr/>
          </p:nvSpPr>
          <p:spPr>
            <a:xfrm rot="2311213" flipH="1">
              <a:off x="8863175" y="800782"/>
              <a:ext cx="220428" cy="411431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3"/>
            <p:cNvSpPr/>
            <p:nvPr/>
          </p:nvSpPr>
          <p:spPr>
            <a:xfrm rot="2311213" flipH="1">
              <a:off x="9009550" y="946490"/>
              <a:ext cx="149127" cy="428131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3"/>
            <p:cNvSpPr/>
            <p:nvPr/>
          </p:nvSpPr>
          <p:spPr>
            <a:xfrm rot="2311213" flipH="1">
              <a:off x="9046482" y="1043783"/>
              <a:ext cx="274454" cy="378906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3"/>
            <p:cNvSpPr/>
            <p:nvPr/>
          </p:nvSpPr>
          <p:spPr>
            <a:xfrm rot="2311213" flipH="1">
              <a:off x="9102180" y="1039627"/>
              <a:ext cx="371706" cy="288154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3"/>
            <p:cNvSpPr/>
            <p:nvPr/>
          </p:nvSpPr>
          <p:spPr>
            <a:xfrm rot="2311213" flipH="1">
              <a:off x="9180033" y="1082112"/>
              <a:ext cx="443007" cy="122727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3"/>
            <p:cNvSpPr/>
            <p:nvPr/>
          </p:nvSpPr>
          <p:spPr>
            <a:xfrm rot="2311213" flipH="1">
              <a:off x="9305532" y="1000232"/>
              <a:ext cx="436506" cy="128502"/>
            </a:xfrm>
            <a:custGeom>
              <a:avLst/>
              <a:gdLst/>
              <a:ahLst/>
              <a:cxnLst/>
              <a:rect l="l" t="t" r="r" b="b"/>
              <a:pathLst>
                <a:path w="17460" h="5140" extrusionOk="0">
                  <a:moveTo>
                    <a:pt x="1836" y="1"/>
                  </a:moveTo>
                  <a:cubicBezTo>
                    <a:pt x="1538" y="1"/>
                    <a:pt x="1233" y="87"/>
                    <a:pt x="951" y="275"/>
                  </a:cubicBezTo>
                  <a:cubicBezTo>
                    <a:pt x="260" y="793"/>
                    <a:pt x="0" y="1744"/>
                    <a:pt x="519" y="2522"/>
                  </a:cubicBezTo>
                  <a:cubicBezTo>
                    <a:pt x="793" y="2960"/>
                    <a:pt x="1309" y="3190"/>
                    <a:pt x="1826" y="3190"/>
                  </a:cubicBezTo>
                  <a:cubicBezTo>
                    <a:pt x="2126" y="3190"/>
                    <a:pt x="2426" y="3113"/>
                    <a:pt x="2680" y="2954"/>
                  </a:cubicBezTo>
                  <a:cubicBezTo>
                    <a:pt x="2766" y="2868"/>
                    <a:pt x="2853" y="2868"/>
                    <a:pt x="2853" y="2781"/>
                  </a:cubicBezTo>
                  <a:cubicBezTo>
                    <a:pt x="7594" y="4889"/>
                    <a:pt x="13389" y="5139"/>
                    <a:pt x="16033" y="5139"/>
                  </a:cubicBezTo>
                  <a:cubicBezTo>
                    <a:pt x="16859" y="5139"/>
                    <a:pt x="17378" y="5115"/>
                    <a:pt x="17460" y="5115"/>
                  </a:cubicBezTo>
                  <a:lnTo>
                    <a:pt x="17460" y="3905"/>
                  </a:lnTo>
                  <a:cubicBezTo>
                    <a:pt x="17438" y="3905"/>
                    <a:pt x="16925" y="3932"/>
                    <a:pt x="16073" y="3932"/>
                  </a:cubicBezTo>
                  <a:cubicBezTo>
                    <a:pt x="13516" y="3932"/>
                    <a:pt x="7909" y="3689"/>
                    <a:pt x="3371" y="1744"/>
                  </a:cubicBezTo>
                  <a:cubicBezTo>
                    <a:pt x="3458" y="1398"/>
                    <a:pt x="3371" y="1053"/>
                    <a:pt x="3198" y="707"/>
                  </a:cubicBezTo>
                  <a:cubicBezTo>
                    <a:pt x="2868" y="266"/>
                    <a:pt x="2361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3"/>
            <p:cNvSpPr/>
            <p:nvPr/>
          </p:nvSpPr>
          <p:spPr>
            <a:xfrm rot="2311213" flipH="1">
              <a:off x="9321924" y="820927"/>
              <a:ext cx="388981" cy="255829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3"/>
            <p:cNvSpPr/>
            <p:nvPr/>
          </p:nvSpPr>
          <p:spPr>
            <a:xfrm rot="2311213" flipH="1">
              <a:off x="9390368" y="606708"/>
              <a:ext cx="259329" cy="390656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3"/>
            <p:cNvSpPr/>
            <p:nvPr/>
          </p:nvSpPr>
          <p:spPr>
            <a:xfrm rot="2311213" flipH="1">
              <a:off x="9435807" y="462975"/>
              <a:ext cx="129677" cy="435406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3"/>
            <p:cNvSpPr/>
            <p:nvPr/>
          </p:nvSpPr>
          <p:spPr>
            <a:xfrm rot="2311213" flipH="1">
              <a:off x="9307095" y="413337"/>
              <a:ext cx="140477" cy="431606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3"/>
            <p:cNvSpPr/>
            <p:nvPr/>
          </p:nvSpPr>
          <p:spPr>
            <a:xfrm rot="2311718" flipH="1">
              <a:off x="8267072" y="-171562"/>
              <a:ext cx="422591" cy="423970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3"/>
            <p:cNvSpPr/>
            <p:nvPr/>
          </p:nvSpPr>
          <p:spPr>
            <a:xfrm rot="2311718" flipH="1">
              <a:off x="7970881" y="-244412"/>
              <a:ext cx="422591" cy="423970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3"/>
            <p:cNvSpPr/>
            <p:nvPr/>
          </p:nvSpPr>
          <p:spPr>
            <a:xfrm rot="2311718" flipH="1">
              <a:off x="8309412" y="133635"/>
              <a:ext cx="423986" cy="423986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3"/>
            <p:cNvSpPr/>
            <p:nvPr/>
          </p:nvSpPr>
          <p:spPr>
            <a:xfrm rot="2311718" flipH="1">
              <a:off x="7794382" y="26480"/>
              <a:ext cx="423986" cy="423986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3"/>
            <p:cNvSpPr/>
            <p:nvPr/>
          </p:nvSpPr>
          <p:spPr>
            <a:xfrm rot="2311718" flipH="1">
              <a:off x="8021766" y="279898"/>
              <a:ext cx="423986" cy="422591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3"/>
            <p:cNvSpPr/>
            <p:nvPr/>
          </p:nvSpPr>
          <p:spPr>
            <a:xfrm rot="2311718" flipH="1">
              <a:off x="8177036" y="122470"/>
              <a:ext cx="203690" cy="203690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3"/>
            <p:cNvSpPr/>
            <p:nvPr/>
          </p:nvSpPr>
          <p:spPr>
            <a:xfrm rot="2311718" flipH="1">
              <a:off x="8190275" y="-63359"/>
              <a:ext cx="209220" cy="214766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3"/>
            <p:cNvSpPr/>
            <p:nvPr/>
          </p:nvSpPr>
          <p:spPr>
            <a:xfrm rot="2311718" flipH="1">
              <a:off x="8082433" y="-36629"/>
              <a:ext cx="264651" cy="144636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3"/>
            <p:cNvSpPr/>
            <p:nvPr/>
          </p:nvSpPr>
          <p:spPr>
            <a:xfrm rot="2311718" flipH="1">
              <a:off x="8030670" y="65186"/>
              <a:ext cx="285425" cy="60528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3"/>
            <p:cNvSpPr/>
            <p:nvPr/>
          </p:nvSpPr>
          <p:spPr>
            <a:xfrm rot="2311718" flipH="1">
              <a:off x="7963068" y="96079"/>
              <a:ext cx="261877" cy="142536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3"/>
            <p:cNvSpPr/>
            <p:nvPr/>
          </p:nvSpPr>
          <p:spPr>
            <a:xfrm rot="2311718" flipH="1">
              <a:off x="7959811" y="131803"/>
              <a:ext cx="207841" cy="216145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3"/>
            <p:cNvSpPr/>
            <p:nvPr/>
          </p:nvSpPr>
          <p:spPr>
            <a:xfrm rot="2311718" flipH="1">
              <a:off x="8035871" y="165422"/>
              <a:ext cx="141334" cy="263801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3"/>
            <p:cNvSpPr/>
            <p:nvPr/>
          </p:nvSpPr>
          <p:spPr>
            <a:xfrm rot="2311718" flipH="1">
              <a:off x="8129721" y="258851"/>
              <a:ext cx="95617" cy="274509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3"/>
            <p:cNvSpPr/>
            <p:nvPr/>
          </p:nvSpPr>
          <p:spPr>
            <a:xfrm rot="2311718" flipH="1">
              <a:off x="8153408" y="321231"/>
              <a:ext cx="175974" cy="242946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3"/>
            <p:cNvSpPr/>
            <p:nvPr/>
          </p:nvSpPr>
          <p:spPr>
            <a:xfrm rot="2311718" flipH="1">
              <a:off x="8189129" y="318566"/>
              <a:ext cx="238330" cy="184759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3"/>
            <p:cNvSpPr/>
            <p:nvPr/>
          </p:nvSpPr>
          <p:spPr>
            <a:xfrm rot="2311718" flipH="1">
              <a:off x="8239055" y="345809"/>
              <a:ext cx="284047" cy="78690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3"/>
            <p:cNvSpPr/>
            <p:nvPr/>
          </p:nvSpPr>
          <p:spPr>
            <a:xfrm rot="2311718" flipH="1">
              <a:off x="8319523" y="293309"/>
              <a:ext cx="279879" cy="82393"/>
            </a:xfrm>
            <a:custGeom>
              <a:avLst/>
              <a:gdLst/>
              <a:ahLst/>
              <a:cxnLst/>
              <a:rect l="l" t="t" r="r" b="b"/>
              <a:pathLst>
                <a:path w="17460" h="5140" extrusionOk="0">
                  <a:moveTo>
                    <a:pt x="1836" y="1"/>
                  </a:moveTo>
                  <a:cubicBezTo>
                    <a:pt x="1538" y="1"/>
                    <a:pt x="1233" y="87"/>
                    <a:pt x="951" y="275"/>
                  </a:cubicBezTo>
                  <a:cubicBezTo>
                    <a:pt x="260" y="793"/>
                    <a:pt x="0" y="1744"/>
                    <a:pt x="519" y="2522"/>
                  </a:cubicBezTo>
                  <a:cubicBezTo>
                    <a:pt x="793" y="2960"/>
                    <a:pt x="1309" y="3190"/>
                    <a:pt x="1826" y="3190"/>
                  </a:cubicBezTo>
                  <a:cubicBezTo>
                    <a:pt x="2126" y="3190"/>
                    <a:pt x="2426" y="3113"/>
                    <a:pt x="2680" y="2954"/>
                  </a:cubicBezTo>
                  <a:cubicBezTo>
                    <a:pt x="2766" y="2868"/>
                    <a:pt x="2853" y="2868"/>
                    <a:pt x="2853" y="2781"/>
                  </a:cubicBezTo>
                  <a:cubicBezTo>
                    <a:pt x="7594" y="4889"/>
                    <a:pt x="13389" y="5139"/>
                    <a:pt x="16033" y="5139"/>
                  </a:cubicBezTo>
                  <a:cubicBezTo>
                    <a:pt x="16859" y="5139"/>
                    <a:pt x="17378" y="5115"/>
                    <a:pt x="17460" y="5115"/>
                  </a:cubicBezTo>
                  <a:lnTo>
                    <a:pt x="17460" y="3905"/>
                  </a:lnTo>
                  <a:cubicBezTo>
                    <a:pt x="17438" y="3905"/>
                    <a:pt x="16925" y="3932"/>
                    <a:pt x="16073" y="3932"/>
                  </a:cubicBezTo>
                  <a:cubicBezTo>
                    <a:pt x="13516" y="3932"/>
                    <a:pt x="7909" y="3689"/>
                    <a:pt x="3371" y="1744"/>
                  </a:cubicBezTo>
                  <a:cubicBezTo>
                    <a:pt x="3458" y="1398"/>
                    <a:pt x="3371" y="1053"/>
                    <a:pt x="3198" y="707"/>
                  </a:cubicBezTo>
                  <a:cubicBezTo>
                    <a:pt x="2868" y="266"/>
                    <a:pt x="2361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3"/>
            <p:cNvSpPr/>
            <p:nvPr/>
          </p:nvSpPr>
          <p:spPr>
            <a:xfrm rot="2311718" flipH="1">
              <a:off x="8330028" y="178338"/>
              <a:ext cx="249406" cy="164032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3"/>
            <p:cNvSpPr/>
            <p:nvPr/>
          </p:nvSpPr>
          <p:spPr>
            <a:xfrm rot="2311718" flipH="1">
              <a:off x="8373904" y="40983"/>
              <a:ext cx="166276" cy="250480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3"/>
            <p:cNvSpPr/>
            <p:nvPr/>
          </p:nvSpPr>
          <p:spPr>
            <a:xfrm rot="2311718" flipH="1">
              <a:off x="8403032" y="-51174"/>
              <a:ext cx="83146" cy="279174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3"/>
            <p:cNvSpPr/>
            <p:nvPr/>
          </p:nvSpPr>
          <p:spPr>
            <a:xfrm rot="2311718" flipH="1">
              <a:off x="8320504" y="-83002"/>
              <a:ext cx="90071" cy="276737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3"/>
            <p:cNvSpPr/>
            <p:nvPr/>
          </p:nvSpPr>
          <p:spPr>
            <a:xfrm rot="2310735">
              <a:off x="8971468" y="-670885"/>
              <a:ext cx="335739" cy="336834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3"/>
            <p:cNvSpPr/>
            <p:nvPr/>
          </p:nvSpPr>
          <p:spPr>
            <a:xfrm rot="2310735">
              <a:off x="9080636" y="-454564"/>
              <a:ext cx="335739" cy="336834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3"/>
            <p:cNvSpPr/>
            <p:nvPr/>
          </p:nvSpPr>
          <p:spPr>
            <a:xfrm rot="2310735">
              <a:off x="8726970" y="-649840"/>
              <a:ext cx="336847" cy="336847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3"/>
            <p:cNvSpPr/>
            <p:nvPr/>
          </p:nvSpPr>
          <p:spPr>
            <a:xfrm rot="2310735">
              <a:off x="8901684" y="-270215"/>
              <a:ext cx="336847" cy="336847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3"/>
            <p:cNvSpPr/>
            <p:nvPr/>
          </p:nvSpPr>
          <p:spPr>
            <a:xfrm rot="2310735">
              <a:off x="8665528" y="-400673"/>
              <a:ext cx="336847" cy="335739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3"/>
            <p:cNvSpPr/>
            <p:nvPr/>
          </p:nvSpPr>
          <p:spPr>
            <a:xfrm rot="2310735">
              <a:off x="8951605" y="-396203"/>
              <a:ext cx="161827" cy="161827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3"/>
            <p:cNvSpPr/>
            <p:nvPr/>
          </p:nvSpPr>
          <p:spPr>
            <a:xfrm rot="2310735">
              <a:off x="9086130" y="-445109"/>
              <a:ext cx="166220" cy="170627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3"/>
            <p:cNvSpPr/>
            <p:nvPr/>
          </p:nvSpPr>
          <p:spPr>
            <a:xfrm rot="2310735">
              <a:off x="9084843" y="-356706"/>
              <a:ext cx="210259" cy="114910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3"/>
            <p:cNvSpPr/>
            <p:nvPr/>
          </p:nvSpPr>
          <p:spPr>
            <a:xfrm rot="2310735">
              <a:off x="9037701" y="-280621"/>
              <a:ext cx="226764" cy="48088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3"/>
            <p:cNvSpPr/>
            <p:nvPr/>
          </p:nvSpPr>
          <p:spPr>
            <a:xfrm rot="2310735">
              <a:off x="9005534" y="-238938"/>
              <a:ext cx="208055" cy="113242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3"/>
            <p:cNvSpPr/>
            <p:nvPr/>
          </p:nvSpPr>
          <p:spPr>
            <a:xfrm rot="2310735">
              <a:off x="8976242" y="-231819"/>
              <a:ext cx="165125" cy="171722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3"/>
            <p:cNvSpPr/>
            <p:nvPr/>
          </p:nvSpPr>
          <p:spPr>
            <a:xfrm rot="2310735">
              <a:off x="8950558" y="-273655"/>
              <a:ext cx="112287" cy="209584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3"/>
            <p:cNvSpPr/>
            <p:nvPr/>
          </p:nvSpPr>
          <p:spPr>
            <a:xfrm rot="2310735">
              <a:off x="8879595" y="-315271"/>
              <a:ext cx="75966" cy="218091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3"/>
            <p:cNvSpPr/>
            <p:nvPr/>
          </p:nvSpPr>
          <p:spPr>
            <a:xfrm rot="2310735">
              <a:off x="8800224" y="-343873"/>
              <a:ext cx="139807" cy="193015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3"/>
            <p:cNvSpPr/>
            <p:nvPr/>
          </p:nvSpPr>
          <p:spPr>
            <a:xfrm rot="2310735">
              <a:off x="8788126" y="-378207"/>
              <a:ext cx="189347" cy="146786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3"/>
            <p:cNvSpPr/>
            <p:nvPr/>
          </p:nvSpPr>
          <p:spPr>
            <a:xfrm rot="2310735">
              <a:off x="8776969" y="-397017"/>
              <a:ext cx="225668" cy="62517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3"/>
            <p:cNvSpPr/>
            <p:nvPr/>
          </p:nvSpPr>
          <p:spPr>
            <a:xfrm rot="2310735">
              <a:off x="8803869" y="-468191"/>
              <a:ext cx="222357" cy="65459"/>
            </a:xfrm>
            <a:custGeom>
              <a:avLst/>
              <a:gdLst/>
              <a:ahLst/>
              <a:cxnLst/>
              <a:rect l="l" t="t" r="r" b="b"/>
              <a:pathLst>
                <a:path w="17460" h="5140" extrusionOk="0">
                  <a:moveTo>
                    <a:pt x="1836" y="1"/>
                  </a:moveTo>
                  <a:cubicBezTo>
                    <a:pt x="1538" y="1"/>
                    <a:pt x="1233" y="87"/>
                    <a:pt x="951" y="275"/>
                  </a:cubicBezTo>
                  <a:cubicBezTo>
                    <a:pt x="260" y="793"/>
                    <a:pt x="0" y="1744"/>
                    <a:pt x="519" y="2522"/>
                  </a:cubicBezTo>
                  <a:cubicBezTo>
                    <a:pt x="793" y="2960"/>
                    <a:pt x="1309" y="3190"/>
                    <a:pt x="1826" y="3190"/>
                  </a:cubicBezTo>
                  <a:cubicBezTo>
                    <a:pt x="2126" y="3190"/>
                    <a:pt x="2426" y="3113"/>
                    <a:pt x="2680" y="2954"/>
                  </a:cubicBezTo>
                  <a:cubicBezTo>
                    <a:pt x="2766" y="2868"/>
                    <a:pt x="2853" y="2868"/>
                    <a:pt x="2853" y="2781"/>
                  </a:cubicBezTo>
                  <a:cubicBezTo>
                    <a:pt x="7594" y="4889"/>
                    <a:pt x="13389" y="5139"/>
                    <a:pt x="16033" y="5139"/>
                  </a:cubicBezTo>
                  <a:cubicBezTo>
                    <a:pt x="16859" y="5139"/>
                    <a:pt x="17378" y="5115"/>
                    <a:pt x="17460" y="5115"/>
                  </a:cubicBezTo>
                  <a:lnTo>
                    <a:pt x="17460" y="3905"/>
                  </a:lnTo>
                  <a:cubicBezTo>
                    <a:pt x="17438" y="3905"/>
                    <a:pt x="16925" y="3932"/>
                    <a:pt x="16073" y="3932"/>
                  </a:cubicBezTo>
                  <a:cubicBezTo>
                    <a:pt x="13516" y="3932"/>
                    <a:pt x="7909" y="3689"/>
                    <a:pt x="3371" y="1744"/>
                  </a:cubicBezTo>
                  <a:cubicBezTo>
                    <a:pt x="3458" y="1398"/>
                    <a:pt x="3371" y="1053"/>
                    <a:pt x="3198" y="707"/>
                  </a:cubicBezTo>
                  <a:cubicBezTo>
                    <a:pt x="2868" y="266"/>
                    <a:pt x="2361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3"/>
            <p:cNvSpPr/>
            <p:nvPr/>
          </p:nvSpPr>
          <p:spPr>
            <a:xfrm rot="2310735">
              <a:off x="8874218" y="-510166"/>
              <a:ext cx="198147" cy="130320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3"/>
            <p:cNvSpPr/>
            <p:nvPr/>
          </p:nvSpPr>
          <p:spPr>
            <a:xfrm rot="2310735">
              <a:off x="8979695" y="-563062"/>
              <a:ext cx="132103" cy="199001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3"/>
            <p:cNvSpPr/>
            <p:nvPr/>
          </p:nvSpPr>
          <p:spPr>
            <a:xfrm rot="2310735">
              <a:off x="9075168" y="-578694"/>
              <a:ext cx="66058" cy="221797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3"/>
            <p:cNvSpPr/>
            <p:nvPr/>
          </p:nvSpPr>
          <p:spPr>
            <a:xfrm rot="2310735">
              <a:off x="9112087" y="-522403"/>
              <a:ext cx="71559" cy="219861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3">
    <p:spTree>
      <p:nvGrpSpPr>
        <p:cNvPr id="1" name="Shape 1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66" name="Google Shape;1966;p26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 rot="10800000" flipH="1"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967" name="Google Shape;1967;p26"/>
          <p:cNvSpPr txBox="1">
            <a:spLocks noGrp="1"/>
          </p:cNvSpPr>
          <p:nvPr>
            <p:ph type="subTitle" idx="1"/>
          </p:nvPr>
        </p:nvSpPr>
        <p:spPr>
          <a:xfrm>
            <a:off x="6241175" y="2390635"/>
            <a:ext cx="1832100" cy="36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968" name="Google Shape;1968;p26"/>
          <p:cNvSpPr txBox="1">
            <a:spLocks noGrp="1"/>
          </p:cNvSpPr>
          <p:nvPr>
            <p:ph type="subTitle" idx="2"/>
          </p:nvPr>
        </p:nvSpPr>
        <p:spPr>
          <a:xfrm>
            <a:off x="6241175" y="1950293"/>
            <a:ext cx="18321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32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1969" name="Google Shape;1969;p26"/>
          <p:cNvSpPr txBox="1">
            <a:spLocks noGrp="1"/>
          </p:cNvSpPr>
          <p:nvPr>
            <p:ph type="subTitle" idx="3"/>
          </p:nvPr>
        </p:nvSpPr>
        <p:spPr>
          <a:xfrm>
            <a:off x="1070825" y="4155178"/>
            <a:ext cx="18321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970" name="Google Shape;1970;p26"/>
          <p:cNvSpPr txBox="1">
            <a:spLocks noGrp="1"/>
          </p:cNvSpPr>
          <p:nvPr>
            <p:ph type="subTitle" idx="4"/>
          </p:nvPr>
        </p:nvSpPr>
        <p:spPr>
          <a:xfrm>
            <a:off x="1070850" y="3716900"/>
            <a:ext cx="18321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32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1971" name="Google Shape;1971;p26"/>
          <p:cNvSpPr txBox="1">
            <a:spLocks noGrp="1"/>
          </p:cNvSpPr>
          <p:nvPr>
            <p:ph type="subTitle" idx="5"/>
          </p:nvPr>
        </p:nvSpPr>
        <p:spPr>
          <a:xfrm>
            <a:off x="3655950" y="4155178"/>
            <a:ext cx="18321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972" name="Google Shape;1972;p26"/>
          <p:cNvSpPr txBox="1">
            <a:spLocks noGrp="1"/>
          </p:cNvSpPr>
          <p:nvPr>
            <p:ph type="subTitle" idx="6"/>
          </p:nvPr>
        </p:nvSpPr>
        <p:spPr>
          <a:xfrm>
            <a:off x="3655950" y="3716900"/>
            <a:ext cx="18321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32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1973" name="Google Shape;1973;p26"/>
          <p:cNvSpPr txBox="1">
            <a:spLocks noGrp="1"/>
          </p:cNvSpPr>
          <p:nvPr>
            <p:ph type="subTitle" idx="7"/>
          </p:nvPr>
        </p:nvSpPr>
        <p:spPr>
          <a:xfrm>
            <a:off x="6241175" y="4155178"/>
            <a:ext cx="18321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974" name="Google Shape;1974;p26"/>
          <p:cNvSpPr txBox="1">
            <a:spLocks noGrp="1"/>
          </p:cNvSpPr>
          <p:nvPr>
            <p:ph type="subTitle" idx="8"/>
          </p:nvPr>
        </p:nvSpPr>
        <p:spPr>
          <a:xfrm>
            <a:off x="6241175" y="3716900"/>
            <a:ext cx="18321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32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1975" name="Google Shape;1975;p26"/>
          <p:cNvSpPr txBox="1">
            <a:spLocks noGrp="1"/>
          </p:cNvSpPr>
          <p:nvPr>
            <p:ph type="subTitle" idx="9"/>
          </p:nvPr>
        </p:nvSpPr>
        <p:spPr>
          <a:xfrm>
            <a:off x="3655950" y="2390635"/>
            <a:ext cx="1832100" cy="36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976" name="Google Shape;1976;p26"/>
          <p:cNvSpPr txBox="1">
            <a:spLocks noGrp="1"/>
          </p:cNvSpPr>
          <p:nvPr>
            <p:ph type="subTitle" idx="13"/>
          </p:nvPr>
        </p:nvSpPr>
        <p:spPr>
          <a:xfrm>
            <a:off x="3655950" y="1950293"/>
            <a:ext cx="18321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32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1977" name="Google Shape;1977;p26"/>
          <p:cNvSpPr txBox="1">
            <a:spLocks noGrp="1"/>
          </p:cNvSpPr>
          <p:nvPr>
            <p:ph type="subTitle" idx="14"/>
          </p:nvPr>
        </p:nvSpPr>
        <p:spPr>
          <a:xfrm>
            <a:off x="1070700" y="2390635"/>
            <a:ext cx="1832100" cy="36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978" name="Google Shape;1978;p26"/>
          <p:cNvSpPr txBox="1">
            <a:spLocks noGrp="1"/>
          </p:cNvSpPr>
          <p:nvPr>
            <p:ph type="subTitle" idx="15"/>
          </p:nvPr>
        </p:nvSpPr>
        <p:spPr>
          <a:xfrm>
            <a:off x="1070775" y="1950293"/>
            <a:ext cx="18321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32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1979" name="Google Shape;1979;p26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980" name="Google Shape;1980;p26"/>
          <p:cNvSpPr/>
          <p:nvPr/>
        </p:nvSpPr>
        <p:spPr>
          <a:xfrm rot="-7825740">
            <a:off x="8053038" y="-594109"/>
            <a:ext cx="948435" cy="1623291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81" name="Google Shape;1981;p26"/>
          <p:cNvSpPr/>
          <p:nvPr/>
        </p:nvSpPr>
        <p:spPr>
          <a:xfrm>
            <a:off x="8595700" y="-220125"/>
            <a:ext cx="2343875" cy="978075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82" name="Google Shape;1982;p26"/>
          <p:cNvSpPr/>
          <p:nvPr/>
        </p:nvSpPr>
        <p:spPr>
          <a:xfrm rot="10800000">
            <a:off x="8595691" y="647996"/>
            <a:ext cx="922634" cy="1186257"/>
          </a:xfrm>
          <a:custGeom>
            <a:avLst/>
            <a:gdLst/>
            <a:ahLst/>
            <a:cxnLst/>
            <a:rect l="l" t="t" r="r" b="b"/>
            <a:pathLst>
              <a:path w="29409" h="37812" extrusionOk="0">
                <a:moveTo>
                  <a:pt x="27437" y="1120"/>
                </a:moveTo>
                <a:lnTo>
                  <a:pt x="27437" y="1120"/>
                </a:lnTo>
                <a:cubicBezTo>
                  <a:pt x="27327" y="1860"/>
                  <a:pt x="27108" y="2544"/>
                  <a:pt x="26752" y="3201"/>
                </a:cubicBezTo>
                <a:cubicBezTo>
                  <a:pt x="26473" y="3714"/>
                  <a:pt x="25698" y="4940"/>
                  <a:pt x="24916" y="4940"/>
                </a:cubicBezTo>
                <a:cubicBezTo>
                  <a:pt x="24779" y="4940"/>
                  <a:pt x="24642" y="4903"/>
                  <a:pt x="24507" y="4817"/>
                </a:cubicBezTo>
                <a:cubicBezTo>
                  <a:pt x="24644" y="4707"/>
                  <a:pt x="24754" y="4570"/>
                  <a:pt x="24863" y="4433"/>
                </a:cubicBezTo>
                <a:cubicBezTo>
                  <a:pt x="25466" y="4078"/>
                  <a:pt x="25986" y="3585"/>
                  <a:pt x="26314" y="2982"/>
                </a:cubicBezTo>
                <a:cubicBezTo>
                  <a:pt x="26372" y="2866"/>
                  <a:pt x="26266" y="2750"/>
                  <a:pt x="26170" y="2750"/>
                </a:cubicBezTo>
                <a:cubicBezTo>
                  <a:pt x="26130" y="2750"/>
                  <a:pt x="26092" y="2770"/>
                  <a:pt x="26068" y="2818"/>
                </a:cubicBezTo>
                <a:cubicBezTo>
                  <a:pt x="25794" y="3256"/>
                  <a:pt x="25493" y="3639"/>
                  <a:pt x="25137" y="3968"/>
                </a:cubicBezTo>
                <a:cubicBezTo>
                  <a:pt x="25274" y="3639"/>
                  <a:pt x="25301" y="3283"/>
                  <a:pt x="25274" y="2928"/>
                </a:cubicBezTo>
                <a:cubicBezTo>
                  <a:pt x="25246" y="2681"/>
                  <a:pt x="25192" y="2462"/>
                  <a:pt x="25110" y="2243"/>
                </a:cubicBezTo>
                <a:lnTo>
                  <a:pt x="25192" y="2243"/>
                </a:lnTo>
                <a:cubicBezTo>
                  <a:pt x="25958" y="1887"/>
                  <a:pt x="26698" y="1504"/>
                  <a:pt x="27437" y="1120"/>
                </a:cubicBezTo>
                <a:close/>
                <a:moveTo>
                  <a:pt x="23111" y="573"/>
                </a:moveTo>
                <a:lnTo>
                  <a:pt x="23111" y="573"/>
                </a:lnTo>
                <a:cubicBezTo>
                  <a:pt x="23658" y="1038"/>
                  <a:pt x="24233" y="1531"/>
                  <a:pt x="24562" y="2161"/>
                </a:cubicBezTo>
                <a:cubicBezTo>
                  <a:pt x="25000" y="2982"/>
                  <a:pt x="24945" y="4078"/>
                  <a:pt x="24124" y="4598"/>
                </a:cubicBezTo>
                <a:cubicBezTo>
                  <a:pt x="24042" y="4598"/>
                  <a:pt x="23960" y="4653"/>
                  <a:pt x="23905" y="4707"/>
                </a:cubicBezTo>
                <a:cubicBezTo>
                  <a:pt x="23823" y="3913"/>
                  <a:pt x="23686" y="3119"/>
                  <a:pt x="23549" y="2353"/>
                </a:cubicBezTo>
                <a:cubicBezTo>
                  <a:pt x="23536" y="2302"/>
                  <a:pt x="23494" y="2280"/>
                  <a:pt x="23455" y="2280"/>
                </a:cubicBezTo>
                <a:cubicBezTo>
                  <a:pt x="23410" y="2280"/>
                  <a:pt x="23370" y="2309"/>
                  <a:pt x="23385" y="2353"/>
                </a:cubicBezTo>
                <a:cubicBezTo>
                  <a:pt x="23467" y="3229"/>
                  <a:pt x="23521" y="4078"/>
                  <a:pt x="23631" y="4954"/>
                </a:cubicBezTo>
                <a:cubicBezTo>
                  <a:pt x="22536" y="3749"/>
                  <a:pt x="22317" y="1997"/>
                  <a:pt x="23111" y="573"/>
                </a:cubicBezTo>
                <a:close/>
                <a:moveTo>
                  <a:pt x="20455" y="7911"/>
                </a:moveTo>
                <a:cubicBezTo>
                  <a:pt x="20948" y="8048"/>
                  <a:pt x="21413" y="8267"/>
                  <a:pt x="21824" y="8568"/>
                </a:cubicBezTo>
                <a:cubicBezTo>
                  <a:pt x="21824" y="8587"/>
                  <a:pt x="21837" y="8607"/>
                  <a:pt x="21855" y="8607"/>
                </a:cubicBezTo>
                <a:cubicBezTo>
                  <a:pt x="21863" y="8607"/>
                  <a:pt x="21871" y="8603"/>
                  <a:pt x="21879" y="8595"/>
                </a:cubicBezTo>
                <a:cubicBezTo>
                  <a:pt x="22864" y="9390"/>
                  <a:pt x="23521" y="10622"/>
                  <a:pt x="23467" y="11909"/>
                </a:cubicBezTo>
                <a:cubicBezTo>
                  <a:pt x="22919" y="11361"/>
                  <a:pt x="22454" y="10759"/>
                  <a:pt x="22043" y="10074"/>
                </a:cubicBezTo>
                <a:cubicBezTo>
                  <a:pt x="22017" y="10022"/>
                  <a:pt x="21977" y="10000"/>
                  <a:pt x="21937" y="10000"/>
                </a:cubicBezTo>
                <a:cubicBezTo>
                  <a:pt x="21852" y="10000"/>
                  <a:pt x="21768" y="10099"/>
                  <a:pt x="21824" y="10211"/>
                </a:cubicBezTo>
                <a:cubicBezTo>
                  <a:pt x="22235" y="10950"/>
                  <a:pt x="22755" y="11635"/>
                  <a:pt x="23357" y="12237"/>
                </a:cubicBezTo>
                <a:cubicBezTo>
                  <a:pt x="21413" y="11963"/>
                  <a:pt x="20756" y="9691"/>
                  <a:pt x="20455" y="7911"/>
                </a:cubicBezTo>
                <a:close/>
                <a:moveTo>
                  <a:pt x="22043" y="6597"/>
                </a:moveTo>
                <a:cubicBezTo>
                  <a:pt x="22727" y="7199"/>
                  <a:pt x="23302" y="7856"/>
                  <a:pt x="23877" y="8568"/>
                </a:cubicBezTo>
                <a:cubicBezTo>
                  <a:pt x="23877" y="9800"/>
                  <a:pt x="23850" y="11032"/>
                  <a:pt x="23768" y="12237"/>
                </a:cubicBezTo>
                <a:lnTo>
                  <a:pt x="23740" y="12237"/>
                </a:lnTo>
                <a:cubicBezTo>
                  <a:pt x="23960" y="10594"/>
                  <a:pt x="23248" y="9006"/>
                  <a:pt x="21961" y="8103"/>
                </a:cubicBezTo>
                <a:cubicBezTo>
                  <a:pt x="21988" y="7610"/>
                  <a:pt x="22015" y="7089"/>
                  <a:pt x="22043" y="6597"/>
                </a:cubicBezTo>
                <a:close/>
                <a:moveTo>
                  <a:pt x="28614" y="7500"/>
                </a:moveTo>
                <a:cubicBezTo>
                  <a:pt x="27985" y="9554"/>
                  <a:pt x="26999" y="11936"/>
                  <a:pt x="24726" y="12292"/>
                </a:cubicBezTo>
                <a:cubicBezTo>
                  <a:pt x="25356" y="11416"/>
                  <a:pt x="26123" y="10649"/>
                  <a:pt x="26999" y="9965"/>
                </a:cubicBezTo>
                <a:cubicBezTo>
                  <a:pt x="27134" y="9852"/>
                  <a:pt x="27010" y="9628"/>
                  <a:pt x="26855" y="9628"/>
                </a:cubicBezTo>
                <a:cubicBezTo>
                  <a:pt x="26822" y="9628"/>
                  <a:pt x="26787" y="9639"/>
                  <a:pt x="26752" y="9663"/>
                </a:cubicBezTo>
                <a:cubicBezTo>
                  <a:pt x="25876" y="10293"/>
                  <a:pt x="25137" y="11032"/>
                  <a:pt x="24452" y="11854"/>
                </a:cubicBezTo>
                <a:cubicBezTo>
                  <a:pt x="24452" y="11744"/>
                  <a:pt x="24480" y="11635"/>
                  <a:pt x="24480" y="11553"/>
                </a:cubicBezTo>
                <a:cubicBezTo>
                  <a:pt x="25000" y="9554"/>
                  <a:pt x="26588" y="7938"/>
                  <a:pt x="28614" y="7500"/>
                </a:cubicBezTo>
                <a:close/>
                <a:moveTo>
                  <a:pt x="18976" y="14044"/>
                </a:moveTo>
                <a:lnTo>
                  <a:pt x="18976" y="14044"/>
                </a:lnTo>
                <a:cubicBezTo>
                  <a:pt x="20674" y="15057"/>
                  <a:pt x="22454" y="16372"/>
                  <a:pt x="22454" y="18480"/>
                </a:cubicBezTo>
                <a:cubicBezTo>
                  <a:pt x="21523" y="18069"/>
                  <a:pt x="20893" y="17358"/>
                  <a:pt x="20592" y="16344"/>
                </a:cubicBezTo>
                <a:cubicBezTo>
                  <a:pt x="20559" y="16257"/>
                  <a:pt x="20478" y="16217"/>
                  <a:pt x="20398" y="16217"/>
                </a:cubicBezTo>
                <a:cubicBezTo>
                  <a:pt x="20277" y="16217"/>
                  <a:pt x="20159" y="16306"/>
                  <a:pt x="20208" y="16454"/>
                </a:cubicBezTo>
                <a:cubicBezTo>
                  <a:pt x="20537" y="17604"/>
                  <a:pt x="21304" y="18453"/>
                  <a:pt x="22371" y="18918"/>
                </a:cubicBezTo>
                <a:cubicBezTo>
                  <a:pt x="22115" y="18979"/>
                  <a:pt x="21877" y="19007"/>
                  <a:pt x="21656" y="19007"/>
                </a:cubicBezTo>
                <a:cubicBezTo>
                  <a:pt x="19386" y="19007"/>
                  <a:pt x="18976" y="15991"/>
                  <a:pt x="18976" y="14044"/>
                </a:cubicBezTo>
                <a:close/>
                <a:moveTo>
                  <a:pt x="28292" y="17697"/>
                </a:moveTo>
                <a:cubicBezTo>
                  <a:pt x="28463" y="17697"/>
                  <a:pt x="28634" y="17703"/>
                  <a:pt x="28806" y="17713"/>
                </a:cubicBezTo>
                <a:cubicBezTo>
                  <a:pt x="28056" y="19720"/>
                  <a:pt x="26188" y="20466"/>
                  <a:pt x="24231" y="20466"/>
                </a:cubicBezTo>
                <a:cubicBezTo>
                  <a:pt x="23758" y="20466"/>
                  <a:pt x="23279" y="20422"/>
                  <a:pt x="22810" y="20342"/>
                </a:cubicBezTo>
                <a:cubicBezTo>
                  <a:pt x="23932" y="19877"/>
                  <a:pt x="25082" y="19384"/>
                  <a:pt x="26205" y="18918"/>
                </a:cubicBezTo>
                <a:cubicBezTo>
                  <a:pt x="26401" y="18845"/>
                  <a:pt x="26355" y="18550"/>
                  <a:pt x="26185" y="18550"/>
                </a:cubicBezTo>
                <a:cubicBezTo>
                  <a:pt x="26166" y="18550"/>
                  <a:pt x="26145" y="18554"/>
                  <a:pt x="26123" y="18562"/>
                </a:cubicBezTo>
                <a:cubicBezTo>
                  <a:pt x="25082" y="18973"/>
                  <a:pt x="24042" y="19384"/>
                  <a:pt x="23001" y="19794"/>
                </a:cubicBezTo>
                <a:cubicBezTo>
                  <a:pt x="24439" y="18432"/>
                  <a:pt x="26296" y="17697"/>
                  <a:pt x="28292" y="17697"/>
                </a:cubicBezTo>
                <a:close/>
                <a:moveTo>
                  <a:pt x="18264" y="20643"/>
                </a:moveTo>
                <a:cubicBezTo>
                  <a:pt x="19387" y="22368"/>
                  <a:pt x="19496" y="24477"/>
                  <a:pt x="18648" y="26366"/>
                </a:cubicBezTo>
                <a:cubicBezTo>
                  <a:pt x="18538" y="26503"/>
                  <a:pt x="18456" y="26612"/>
                  <a:pt x="18374" y="26722"/>
                </a:cubicBezTo>
                <a:cubicBezTo>
                  <a:pt x="18565" y="25216"/>
                  <a:pt x="18319" y="23710"/>
                  <a:pt x="17717" y="22368"/>
                </a:cubicBezTo>
                <a:cubicBezTo>
                  <a:pt x="17881" y="21793"/>
                  <a:pt x="18073" y="21218"/>
                  <a:pt x="18264" y="20643"/>
                </a:cubicBezTo>
                <a:close/>
                <a:moveTo>
                  <a:pt x="25114" y="24317"/>
                </a:moveTo>
                <a:cubicBezTo>
                  <a:pt x="25591" y="24317"/>
                  <a:pt x="25972" y="24393"/>
                  <a:pt x="26068" y="24614"/>
                </a:cubicBezTo>
                <a:cubicBezTo>
                  <a:pt x="26232" y="24942"/>
                  <a:pt x="24781" y="26037"/>
                  <a:pt x="24562" y="26202"/>
                </a:cubicBezTo>
                <a:cubicBezTo>
                  <a:pt x="24151" y="26476"/>
                  <a:pt x="23713" y="26695"/>
                  <a:pt x="23248" y="26859"/>
                </a:cubicBezTo>
                <a:cubicBezTo>
                  <a:pt x="22673" y="27051"/>
                  <a:pt x="22091" y="27146"/>
                  <a:pt x="21512" y="27146"/>
                </a:cubicBezTo>
                <a:cubicBezTo>
                  <a:pt x="20934" y="27146"/>
                  <a:pt x="20359" y="27051"/>
                  <a:pt x="19798" y="26859"/>
                </a:cubicBezTo>
                <a:cubicBezTo>
                  <a:pt x="20893" y="26393"/>
                  <a:pt x="21988" y="26147"/>
                  <a:pt x="23220" y="26065"/>
                </a:cubicBezTo>
                <a:cubicBezTo>
                  <a:pt x="23494" y="26037"/>
                  <a:pt x="23521" y="25599"/>
                  <a:pt x="23220" y="25599"/>
                </a:cubicBezTo>
                <a:cubicBezTo>
                  <a:pt x="21906" y="25654"/>
                  <a:pt x="20674" y="25955"/>
                  <a:pt x="19469" y="26448"/>
                </a:cubicBezTo>
                <a:cubicBezTo>
                  <a:pt x="20400" y="25627"/>
                  <a:pt x="21440" y="24997"/>
                  <a:pt x="22673" y="24668"/>
                </a:cubicBezTo>
                <a:cubicBezTo>
                  <a:pt x="23011" y="24579"/>
                  <a:pt x="24228" y="24317"/>
                  <a:pt x="25114" y="24317"/>
                </a:cubicBezTo>
                <a:close/>
                <a:moveTo>
                  <a:pt x="15563" y="33109"/>
                </a:moveTo>
                <a:cubicBezTo>
                  <a:pt x="15787" y="33109"/>
                  <a:pt x="16012" y="33115"/>
                  <a:pt x="16238" y="33129"/>
                </a:cubicBezTo>
                <a:cubicBezTo>
                  <a:pt x="17005" y="33184"/>
                  <a:pt x="17826" y="33321"/>
                  <a:pt x="18593" y="33567"/>
                </a:cubicBezTo>
                <a:cubicBezTo>
                  <a:pt x="19387" y="33814"/>
                  <a:pt x="20263" y="33896"/>
                  <a:pt x="19195" y="34471"/>
                </a:cubicBezTo>
                <a:cubicBezTo>
                  <a:pt x="18154" y="35038"/>
                  <a:pt x="17030" y="35302"/>
                  <a:pt x="15909" y="35302"/>
                </a:cubicBezTo>
                <a:cubicBezTo>
                  <a:pt x="14377" y="35302"/>
                  <a:pt x="12852" y="34809"/>
                  <a:pt x="11556" y="33923"/>
                </a:cubicBezTo>
                <a:cubicBezTo>
                  <a:pt x="11556" y="33923"/>
                  <a:pt x="11556" y="33923"/>
                  <a:pt x="11583" y="33896"/>
                </a:cubicBezTo>
                <a:cubicBezTo>
                  <a:pt x="12925" y="34170"/>
                  <a:pt x="14267" y="34361"/>
                  <a:pt x="15663" y="34361"/>
                </a:cubicBezTo>
                <a:cubicBezTo>
                  <a:pt x="15909" y="34361"/>
                  <a:pt x="15882" y="34005"/>
                  <a:pt x="15663" y="34005"/>
                </a:cubicBezTo>
                <a:cubicBezTo>
                  <a:pt x="14540" y="33923"/>
                  <a:pt x="13445" y="33786"/>
                  <a:pt x="12322" y="33595"/>
                </a:cubicBezTo>
                <a:cubicBezTo>
                  <a:pt x="13370" y="33276"/>
                  <a:pt x="14456" y="33109"/>
                  <a:pt x="15563" y="33109"/>
                </a:cubicBezTo>
                <a:close/>
                <a:moveTo>
                  <a:pt x="23016" y="1"/>
                </a:moveTo>
                <a:cubicBezTo>
                  <a:pt x="22947" y="1"/>
                  <a:pt x="22880" y="35"/>
                  <a:pt x="22837" y="107"/>
                </a:cubicBezTo>
                <a:cubicBezTo>
                  <a:pt x="21742" y="1777"/>
                  <a:pt x="22015" y="3995"/>
                  <a:pt x="23521" y="5310"/>
                </a:cubicBezTo>
                <a:cubicBezTo>
                  <a:pt x="23554" y="5342"/>
                  <a:pt x="23590" y="5355"/>
                  <a:pt x="23627" y="5355"/>
                </a:cubicBezTo>
                <a:cubicBezTo>
                  <a:pt x="23715" y="5355"/>
                  <a:pt x="23803" y="5278"/>
                  <a:pt x="23823" y="5200"/>
                </a:cubicBezTo>
                <a:lnTo>
                  <a:pt x="23850" y="5200"/>
                </a:lnTo>
                <a:cubicBezTo>
                  <a:pt x="23850" y="6131"/>
                  <a:pt x="23850" y="7062"/>
                  <a:pt x="23877" y="7993"/>
                </a:cubicBezTo>
                <a:cubicBezTo>
                  <a:pt x="23357" y="7254"/>
                  <a:pt x="22700" y="6597"/>
                  <a:pt x="21988" y="6076"/>
                </a:cubicBezTo>
                <a:cubicBezTo>
                  <a:pt x="21961" y="6056"/>
                  <a:pt x="21933" y="6048"/>
                  <a:pt x="21905" y="6048"/>
                </a:cubicBezTo>
                <a:cubicBezTo>
                  <a:pt x="21820" y="6048"/>
                  <a:pt x="21742" y="6130"/>
                  <a:pt x="21742" y="6213"/>
                </a:cubicBezTo>
                <a:cubicBezTo>
                  <a:pt x="21769" y="6816"/>
                  <a:pt x="21769" y="7418"/>
                  <a:pt x="21796" y="7993"/>
                </a:cubicBezTo>
                <a:cubicBezTo>
                  <a:pt x="21331" y="7719"/>
                  <a:pt x="20811" y="7500"/>
                  <a:pt x="20236" y="7418"/>
                </a:cubicBezTo>
                <a:cubicBezTo>
                  <a:pt x="20219" y="7415"/>
                  <a:pt x="20202" y="7414"/>
                  <a:pt x="20186" y="7414"/>
                </a:cubicBezTo>
                <a:cubicBezTo>
                  <a:pt x="20045" y="7414"/>
                  <a:pt x="19937" y="7520"/>
                  <a:pt x="19962" y="7692"/>
                </a:cubicBezTo>
                <a:cubicBezTo>
                  <a:pt x="20280" y="9682"/>
                  <a:pt x="21113" y="12547"/>
                  <a:pt x="23508" y="12547"/>
                </a:cubicBezTo>
                <a:cubicBezTo>
                  <a:pt x="23584" y="12547"/>
                  <a:pt x="23661" y="12544"/>
                  <a:pt x="23740" y="12538"/>
                </a:cubicBezTo>
                <a:lnTo>
                  <a:pt x="23740" y="12538"/>
                </a:lnTo>
                <a:cubicBezTo>
                  <a:pt x="23604" y="14291"/>
                  <a:pt x="23357" y="16043"/>
                  <a:pt x="22892" y="17768"/>
                </a:cubicBezTo>
                <a:cubicBezTo>
                  <a:pt x="22892" y="17796"/>
                  <a:pt x="22864" y="17823"/>
                  <a:pt x="22864" y="17850"/>
                </a:cubicBezTo>
                <a:cubicBezTo>
                  <a:pt x="22563" y="15797"/>
                  <a:pt x="20619" y="14482"/>
                  <a:pt x="18867" y="13442"/>
                </a:cubicBezTo>
                <a:cubicBezTo>
                  <a:pt x="18835" y="13423"/>
                  <a:pt x="18800" y="13414"/>
                  <a:pt x="18765" y="13414"/>
                </a:cubicBezTo>
                <a:cubicBezTo>
                  <a:pt x="18651" y="13414"/>
                  <a:pt x="18538" y="13508"/>
                  <a:pt x="18538" y="13634"/>
                </a:cubicBezTo>
                <a:cubicBezTo>
                  <a:pt x="18483" y="15140"/>
                  <a:pt x="18428" y="16837"/>
                  <a:pt x="19387" y="18097"/>
                </a:cubicBezTo>
                <a:cubicBezTo>
                  <a:pt x="19952" y="18830"/>
                  <a:pt x="20758" y="19306"/>
                  <a:pt x="21620" y="19306"/>
                </a:cubicBezTo>
                <a:cubicBezTo>
                  <a:pt x="21885" y="19306"/>
                  <a:pt x="22156" y="19261"/>
                  <a:pt x="22426" y="19165"/>
                </a:cubicBezTo>
                <a:lnTo>
                  <a:pt x="22454" y="19165"/>
                </a:lnTo>
                <a:cubicBezTo>
                  <a:pt x="22344" y="19493"/>
                  <a:pt x="22235" y="19822"/>
                  <a:pt x="22098" y="20150"/>
                </a:cubicBezTo>
                <a:cubicBezTo>
                  <a:pt x="22043" y="20178"/>
                  <a:pt x="21988" y="20178"/>
                  <a:pt x="21961" y="20205"/>
                </a:cubicBezTo>
                <a:cubicBezTo>
                  <a:pt x="21769" y="20287"/>
                  <a:pt x="21714" y="20534"/>
                  <a:pt x="21906" y="20643"/>
                </a:cubicBezTo>
                <a:cubicBezTo>
                  <a:pt x="21221" y="22286"/>
                  <a:pt x="20373" y="23847"/>
                  <a:pt x="19359" y="25326"/>
                </a:cubicBezTo>
                <a:cubicBezTo>
                  <a:pt x="19880" y="23573"/>
                  <a:pt x="19524" y="21656"/>
                  <a:pt x="18374" y="20123"/>
                </a:cubicBezTo>
                <a:cubicBezTo>
                  <a:pt x="18324" y="20074"/>
                  <a:pt x="18259" y="20047"/>
                  <a:pt x="18196" y="20047"/>
                </a:cubicBezTo>
                <a:cubicBezTo>
                  <a:pt x="18120" y="20047"/>
                  <a:pt x="18048" y="20087"/>
                  <a:pt x="18018" y="20178"/>
                </a:cubicBezTo>
                <a:cubicBezTo>
                  <a:pt x="17881" y="20808"/>
                  <a:pt x="17717" y="21410"/>
                  <a:pt x="17552" y="22040"/>
                </a:cubicBezTo>
                <a:cubicBezTo>
                  <a:pt x="17196" y="21355"/>
                  <a:pt x="16758" y="20725"/>
                  <a:pt x="16238" y="20150"/>
                </a:cubicBezTo>
                <a:cubicBezTo>
                  <a:pt x="16189" y="20089"/>
                  <a:pt x="16117" y="20060"/>
                  <a:pt x="16046" y="20060"/>
                </a:cubicBezTo>
                <a:cubicBezTo>
                  <a:pt x="15959" y="20060"/>
                  <a:pt x="15872" y="20103"/>
                  <a:pt x="15827" y="20178"/>
                </a:cubicBezTo>
                <a:cubicBezTo>
                  <a:pt x="14650" y="22724"/>
                  <a:pt x="15143" y="25818"/>
                  <a:pt x="17306" y="27680"/>
                </a:cubicBezTo>
                <a:cubicBezTo>
                  <a:pt x="17339" y="27714"/>
                  <a:pt x="17376" y="27727"/>
                  <a:pt x="17410" y="27727"/>
                </a:cubicBezTo>
                <a:cubicBezTo>
                  <a:pt x="17516" y="27727"/>
                  <a:pt x="17601" y="27592"/>
                  <a:pt x="17498" y="27489"/>
                </a:cubicBezTo>
                <a:cubicBezTo>
                  <a:pt x="15772" y="25654"/>
                  <a:pt x="15197" y="23135"/>
                  <a:pt x="16128" y="20808"/>
                </a:cubicBezTo>
                <a:lnTo>
                  <a:pt x="16128" y="20808"/>
                </a:lnTo>
                <a:cubicBezTo>
                  <a:pt x="16649" y="21410"/>
                  <a:pt x="17032" y="22067"/>
                  <a:pt x="17333" y="22779"/>
                </a:cubicBezTo>
                <a:cubicBezTo>
                  <a:pt x="17333" y="22861"/>
                  <a:pt x="17361" y="22889"/>
                  <a:pt x="17415" y="22916"/>
                </a:cubicBezTo>
                <a:cubicBezTo>
                  <a:pt x="17908" y="24121"/>
                  <a:pt x="18100" y="25435"/>
                  <a:pt x="17936" y="26804"/>
                </a:cubicBezTo>
                <a:cubicBezTo>
                  <a:pt x="17634" y="25928"/>
                  <a:pt x="17333" y="25052"/>
                  <a:pt x="17059" y="24203"/>
                </a:cubicBezTo>
                <a:cubicBezTo>
                  <a:pt x="17026" y="24104"/>
                  <a:pt x="16949" y="24062"/>
                  <a:pt x="16872" y="24062"/>
                </a:cubicBezTo>
                <a:cubicBezTo>
                  <a:pt x="16757" y="24062"/>
                  <a:pt x="16643" y="24154"/>
                  <a:pt x="16676" y="24285"/>
                </a:cubicBezTo>
                <a:cubicBezTo>
                  <a:pt x="17059" y="25353"/>
                  <a:pt x="17415" y="26421"/>
                  <a:pt x="17771" y="27489"/>
                </a:cubicBezTo>
                <a:cubicBezTo>
                  <a:pt x="16621" y="28885"/>
                  <a:pt x="15362" y="30117"/>
                  <a:pt x="14020" y="31240"/>
                </a:cubicBezTo>
                <a:cubicBezTo>
                  <a:pt x="14458" y="29652"/>
                  <a:pt x="13664" y="27434"/>
                  <a:pt x="12980" y="26092"/>
                </a:cubicBezTo>
                <a:cubicBezTo>
                  <a:pt x="12932" y="26012"/>
                  <a:pt x="12837" y="25970"/>
                  <a:pt x="12745" y="25970"/>
                </a:cubicBezTo>
                <a:cubicBezTo>
                  <a:pt x="12679" y="25970"/>
                  <a:pt x="12615" y="25992"/>
                  <a:pt x="12569" y="26037"/>
                </a:cubicBezTo>
                <a:cubicBezTo>
                  <a:pt x="10762" y="27845"/>
                  <a:pt x="9995" y="30610"/>
                  <a:pt x="10899" y="33047"/>
                </a:cubicBezTo>
                <a:cubicBezTo>
                  <a:pt x="10943" y="33158"/>
                  <a:pt x="11032" y="33206"/>
                  <a:pt x="11118" y="33206"/>
                </a:cubicBezTo>
                <a:cubicBezTo>
                  <a:pt x="11246" y="33206"/>
                  <a:pt x="11369" y="33101"/>
                  <a:pt x="11337" y="32938"/>
                </a:cubicBezTo>
                <a:cubicBezTo>
                  <a:pt x="11309" y="32719"/>
                  <a:pt x="11255" y="32527"/>
                  <a:pt x="11200" y="32335"/>
                </a:cubicBezTo>
                <a:cubicBezTo>
                  <a:pt x="10816" y="30254"/>
                  <a:pt x="11282" y="28255"/>
                  <a:pt x="12706" y="26667"/>
                </a:cubicBezTo>
                <a:cubicBezTo>
                  <a:pt x="13472" y="28228"/>
                  <a:pt x="14321" y="30720"/>
                  <a:pt x="13089" y="31979"/>
                </a:cubicBezTo>
                <a:cubicBezTo>
                  <a:pt x="12870" y="32143"/>
                  <a:pt x="12678" y="32280"/>
                  <a:pt x="12487" y="32417"/>
                </a:cubicBezTo>
                <a:cubicBezTo>
                  <a:pt x="12350" y="32472"/>
                  <a:pt x="12213" y="32554"/>
                  <a:pt x="12076" y="32582"/>
                </a:cubicBezTo>
                <a:cubicBezTo>
                  <a:pt x="12240" y="31705"/>
                  <a:pt x="12432" y="30802"/>
                  <a:pt x="12596" y="29898"/>
                </a:cubicBezTo>
                <a:cubicBezTo>
                  <a:pt x="12630" y="29763"/>
                  <a:pt x="12507" y="29669"/>
                  <a:pt x="12395" y="29669"/>
                </a:cubicBezTo>
                <a:cubicBezTo>
                  <a:pt x="12326" y="29669"/>
                  <a:pt x="12261" y="29705"/>
                  <a:pt x="12240" y="29789"/>
                </a:cubicBezTo>
                <a:cubicBezTo>
                  <a:pt x="12049" y="30802"/>
                  <a:pt x="11857" y="31815"/>
                  <a:pt x="11638" y="32801"/>
                </a:cubicBezTo>
                <a:cubicBezTo>
                  <a:pt x="11638" y="32883"/>
                  <a:pt x="11665" y="32938"/>
                  <a:pt x="11693" y="32965"/>
                </a:cubicBezTo>
                <a:cubicBezTo>
                  <a:pt x="8270" y="35238"/>
                  <a:pt x="4382" y="36744"/>
                  <a:pt x="220" y="37428"/>
                </a:cubicBezTo>
                <a:cubicBezTo>
                  <a:pt x="1" y="37483"/>
                  <a:pt x="56" y="37811"/>
                  <a:pt x="275" y="37811"/>
                </a:cubicBezTo>
                <a:cubicBezTo>
                  <a:pt x="4163" y="37483"/>
                  <a:pt x="7914" y="36141"/>
                  <a:pt x="11227" y="34115"/>
                </a:cubicBezTo>
                <a:cubicBezTo>
                  <a:pt x="12568" y="35221"/>
                  <a:pt x="14216" y="35761"/>
                  <a:pt x="15871" y="35761"/>
                </a:cubicBezTo>
                <a:cubicBezTo>
                  <a:pt x="17495" y="35761"/>
                  <a:pt x="19126" y="35241"/>
                  <a:pt x="20482" y="34224"/>
                </a:cubicBezTo>
                <a:cubicBezTo>
                  <a:pt x="20619" y="34115"/>
                  <a:pt x="20674" y="33869"/>
                  <a:pt x="20482" y="33786"/>
                </a:cubicBezTo>
                <a:cubicBezTo>
                  <a:pt x="18871" y="33036"/>
                  <a:pt x="17187" y="32653"/>
                  <a:pt x="15495" y="32653"/>
                </a:cubicBezTo>
                <a:cubicBezTo>
                  <a:pt x="14656" y="32653"/>
                  <a:pt x="13815" y="32747"/>
                  <a:pt x="12980" y="32938"/>
                </a:cubicBezTo>
                <a:cubicBezTo>
                  <a:pt x="13308" y="32719"/>
                  <a:pt x="13637" y="32472"/>
                  <a:pt x="13965" y="32198"/>
                </a:cubicBezTo>
                <a:cubicBezTo>
                  <a:pt x="15170" y="32116"/>
                  <a:pt x="16348" y="32034"/>
                  <a:pt x="17552" y="31952"/>
                </a:cubicBezTo>
                <a:cubicBezTo>
                  <a:pt x="17826" y="31924"/>
                  <a:pt x="17826" y="31514"/>
                  <a:pt x="17552" y="31514"/>
                </a:cubicBezTo>
                <a:cubicBezTo>
                  <a:pt x="16567" y="31596"/>
                  <a:pt x="15553" y="31651"/>
                  <a:pt x="14568" y="31733"/>
                </a:cubicBezTo>
                <a:cubicBezTo>
                  <a:pt x="14732" y="31596"/>
                  <a:pt x="14896" y="31459"/>
                  <a:pt x="15061" y="31295"/>
                </a:cubicBezTo>
                <a:cubicBezTo>
                  <a:pt x="16086" y="30773"/>
                  <a:pt x="17210" y="30506"/>
                  <a:pt x="18350" y="30506"/>
                </a:cubicBezTo>
                <a:cubicBezTo>
                  <a:pt x="19006" y="30506"/>
                  <a:pt x="19668" y="30594"/>
                  <a:pt x="20318" y="30774"/>
                </a:cubicBezTo>
                <a:cubicBezTo>
                  <a:pt x="19277" y="31486"/>
                  <a:pt x="18155" y="32034"/>
                  <a:pt x="16977" y="32527"/>
                </a:cubicBezTo>
                <a:cubicBezTo>
                  <a:pt x="16875" y="32578"/>
                  <a:pt x="16940" y="32749"/>
                  <a:pt x="17060" y="32749"/>
                </a:cubicBezTo>
                <a:cubicBezTo>
                  <a:pt x="17069" y="32749"/>
                  <a:pt x="17078" y="32748"/>
                  <a:pt x="17087" y="32746"/>
                </a:cubicBezTo>
                <a:cubicBezTo>
                  <a:pt x="18456" y="32226"/>
                  <a:pt x="19743" y="31568"/>
                  <a:pt x="21030" y="30911"/>
                </a:cubicBezTo>
                <a:cubicBezTo>
                  <a:pt x="21249" y="30829"/>
                  <a:pt x="21167" y="30528"/>
                  <a:pt x="20975" y="30446"/>
                </a:cubicBezTo>
                <a:cubicBezTo>
                  <a:pt x="20123" y="30134"/>
                  <a:pt x="19257" y="29983"/>
                  <a:pt x="18403" y="29983"/>
                </a:cubicBezTo>
                <a:cubicBezTo>
                  <a:pt x="17609" y="29983"/>
                  <a:pt x="16825" y="30113"/>
                  <a:pt x="16074" y="30364"/>
                </a:cubicBezTo>
                <a:cubicBezTo>
                  <a:pt x="16950" y="29542"/>
                  <a:pt x="17771" y="28666"/>
                  <a:pt x="18511" y="27735"/>
                </a:cubicBezTo>
                <a:cubicBezTo>
                  <a:pt x="18675" y="27516"/>
                  <a:pt x="18867" y="27297"/>
                  <a:pt x="19031" y="27078"/>
                </a:cubicBezTo>
                <a:cubicBezTo>
                  <a:pt x="19820" y="27438"/>
                  <a:pt x="20653" y="27610"/>
                  <a:pt x="21474" y="27610"/>
                </a:cubicBezTo>
                <a:cubicBezTo>
                  <a:pt x="23587" y="27610"/>
                  <a:pt x="25625" y="26476"/>
                  <a:pt x="26670" y="24504"/>
                </a:cubicBezTo>
                <a:cubicBezTo>
                  <a:pt x="26725" y="24395"/>
                  <a:pt x="26670" y="24203"/>
                  <a:pt x="26506" y="24175"/>
                </a:cubicBezTo>
                <a:cubicBezTo>
                  <a:pt x="25921" y="24043"/>
                  <a:pt x="25333" y="23978"/>
                  <a:pt x="24751" y="23978"/>
                </a:cubicBezTo>
                <a:cubicBezTo>
                  <a:pt x="23044" y="23978"/>
                  <a:pt x="21392" y="24538"/>
                  <a:pt x="20044" y="25599"/>
                </a:cubicBezTo>
                <a:cubicBezTo>
                  <a:pt x="21084" y="24039"/>
                  <a:pt x="21879" y="22423"/>
                  <a:pt x="22536" y="20780"/>
                </a:cubicBezTo>
                <a:cubicBezTo>
                  <a:pt x="23073" y="20881"/>
                  <a:pt x="23625" y="20936"/>
                  <a:pt x="24172" y="20936"/>
                </a:cubicBezTo>
                <a:cubicBezTo>
                  <a:pt x="26440" y="20936"/>
                  <a:pt x="28626" y="19998"/>
                  <a:pt x="29354" y="17549"/>
                </a:cubicBezTo>
                <a:cubicBezTo>
                  <a:pt x="29408" y="17385"/>
                  <a:pt x="29272" y="17275"/>
                  <a:pt x="29135" y="17248"/>
                </a:cubicBezTo>
                <a:cubicBezTo>
                  <a:pt x="28864" y="17222"/>
                  <a:pt x="28596" y="17209"/>
                  <a:pt x="28329" y="17209"/>
                </a:cubicBezTo>
                <a:cubicBezTo>
                  <a:pt x="26355" y="17209"/>
                  <a:pt x="24507" y="17917"/>
                  <a:pt x="23083" y="19219"/>
                </a:cubicBezTo>
                <a:cubicBezTo>
                  <a:pt x="23138" y="18973"/>
                  <a:pt x="23220" y="18754"/>
                  <a:pt x="23275" y="18508"/>
                </a:cubicBezTo>
                <a:cubicBezTo>
                  <a:pt x="24233" y="17850"/>
                  <a:pt x="25246" y="16892"/>
                  <a:pt x="25739" y="15906"/>
                </a:cubicBezTo>
                <a:cubicBezTo>
                  <a:pt x="25800" y="15806"/>
                  <a:pt x="25712" y="15691"/>
                  <a:pt x="25629" y="15691"/>
                </a:cubicBezTo>
                <a:cubicBezTo>
                  <a:pt x="25599" y="15691"/>
                  <a:pt x="25569" y="15706"/>
                  <a:pt x="25548" y="15742"/>
                </a:cubicBezTo>
                <a:cubicBezTo>
                  <a:pt x="25110" y="16208"/>
                  <a:pt x="24781" y="16755"/>
                  <a:pt x="24343" y="17221"/>
                </a:cubicBezTo>
                <a:cubicBezTo>
                  <a:pt x="24042" y="17549"/>
                  <a:pt x="23713" y="17823"/>
                  <a:pt x="23385" y="18097"/>
                </a:cubicBezTo>
                <a:cubicBezTo>
                  <a:pt x="23494" y="17741"/>
                  <a:pt x="23576" y="17358"/>
                  <a:pt x="23658" y="16974"/>
                </a:cubicBezTo>
                <a:cubicBezTo>
                  <a:pt x="23713" y="16974"/>
                  <a:pt x="23740" y="16974"/>
                  <a:pt x="23768" y="16947"/>
                </a:cubicBezTo>
                <a:cubicBezTo>
                  <a:pt x="24726" y="15742"/>
                  <a:pt x="25821" y="14674"/>
                  <a:pt x="27081" y="13798"/>
                </a:cubicBezTo>
                <a:lnTo>
                  <a:pt x="27081" y="13798"/>
                </a:lnTo>
                <a:cubicBezTo>
                  <a:pt x="27054" y="14948"/>
                  <a:pt x="26862" y="16043"/>
                  <a:pt x="26533" y="17138"/>
                </a:cubicBezTo>
                <a:cubicBezTo>
                  <a:pt x="26485" y="17268"/>
                  <a:pt x="26589" y="17349"/>
                  <a:pt x="26700" y="17349"/>
                </a:cubicBezTo>
                <a:cubicBezTo>
                  <a:pt x="26776" y="17349"/>
                  <a:pt x="26856" y="17310"/>
                  <a:pt x="26889" y="17221"/>
                </a:cubicBezTo>
                <a:cubicBezTo>
                  <a:pt x="27273" y="15988"/>
                  <a:pt x="27464" y="14756"/>
                  <a:pt x="27464" y="13469"/>
                </a:cubicBezTo>
                <a:cubicBezTo>
                  <a:pt x="27464" y="13365"/>
                  <a:pt x="27369" y="13277"/>
                  <a:pt x="27275" y="13277"/>
                </a:cubicBezTo>
                <a:cubicBezTo>
                  <a:pt x="27246" y="13277"/>
                  <a:pt x="27217" y="13285"/>
                  <a:pt x="27191" y="13305"/>
                </a:cubicBezTo>
                <a:cubicBezTo>
                  <a:pt x="25849" y="14209"/>
                  <a:pt x="24699" y="15331"/>
                  <a:pt x="23740" y="16618"/>
                </a:cubicBezTo>
                <a:cubicBezTo>
                  <a:pt x="24014" y="15386"/>
                  <a:pt x="24233" y="14127"/>
                  <a:pt x="24370" y="12867"/>
                </a:cubicBezTo>
                <a:cubicBezTo>
                  <a:pt x="27327" y="12785"/>
                  <a:pt x="28532" y="9691"/>
                  <a:pt x="29244" y="7254"/>
                </a:cubicBezTo>
                <a:cubicBezTo>
                  <a:pt x="29294" y="7053"/>
                  <a:pt x="29138" y="6922"/>
                  <a:pt x="28964" y="6922"/>
                </a:cubicBezTo>
                <a:cubicBezTo>
                  <a:pt x="28948" y="6922"/>
                  <a:pt x="28932" y="6923"/>
                  <a:pt x="28916" y="6925"/>
                </a:cubicBezTo>
                <a:cubicBezTo>
                  <a:pt x="26944" y="7199"/>
                  <a:pt x="25301" y="8513"/>
                  <a:pt x="24535" y="10266"/>
                </a:cubicBezTo>
                <a:cubicBezTo>
                  <a:pt x="24617" y="8568"/>
                  <a:pt x="24617" y="6843"/>
                  <a:pt x="24535" y="5091"/>
                </a:cubicBezTo>
                <a:lnTo>
                  <a:pt x="24535" y="5091"/>
                </a:lnTo>
                <a:cubicBezTo>
                  <a:pt x="24649" y="5138"/>
                  <a:pt x="24769" y="5159"/>
                  <a:pt x="24891" y="5159"/>
                </a:cubicBezTo>
                <a:cubicBezTo>
                  <a:pt x="25408" y="5159"/>
                  <a:pt x="25960" y="4778"/>
                  <a:pt x="26314" y="4379"/>
                </a:cubicBezTo>
                <a:cubicBezTo>
                  <a:pt x="27191" y="3393"/>
                  <a:pt x="27656" y="2106"/>
                  <a:pt x="27875" y="819"/>
                </a:cubicBezTo>
                <a:cubicBezTo>
                  <a:pt x="27897" y="666"/>
                  <a:pt x="27797" y="548"/>
                  <a:pt x="27672" y="548"/>
                </a:cubicBezTo>
                <a:cubicBezTo>
                  <a:pt x="27641" y="548"/>
                  <a:pt x="27607" y="556"/>
                  <a:pt x="27574" y="573"/>
                </a:cubicBezTo>
                <a:cubicBezTo>
                  <a:pt x="26725" y="1011"/>
                  <a:pt x="25821" y="1422"/>
                  <a:pt x="25000" y="1887"/>
                </a:cubicBezTo>
                <a:cubicBezTo>
                  <a:pt x="24973" y="1914"/>
                  <a:pt x="24973" y="1914"/>
                  <a:pt x="24945" y="1914"/>
                </a:cubicBezTo>
                <a:cubicBezTo>
                  <a:pt x="24562" y="1175"/>
                  <a:pt x="23850" y="573"/>
                  <a:pt x="23193" y="80"/>
                </a:cubicBezTo>
                <a:cubicBezTo>
                  <a:pt x="23141" y="28"/>
                  <a:pt x="23077" y="1"/>
                  <a:pt x="2301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83" name="Google Shape;1983;p26"/>
          <p:cNvSpPr/>
          <p:nvPr/>
        </p:nvSpPr>
        <p:spPr>
          <a:xfrm rot="2974260">
            <a:off x="200342" y="4276547"/>
            <a:ext cx="948435" cy="1623291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84" name="Google Shape;1984;p26"/>
          <p:cNvSpPr/>
          <p:nvPr/>
        </p:nvSpPr>
        <p:spPr>
          <a:xfrm rot="10800000">
            <a:off x="-1737760" y="4547780"/>
            <a:ext cx="2343875" cy="978075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85" name="Google Shape;1985;p26"/>
          <p:cNvSpPr/>
          <p:nvPr/>
        </p:nvSpPr>
        <p:spPr>
          <a:xfrm>
            <a:off x="-316510" y="3471477"/>
            <a:ext cx="922634" cy="1186257"/>
          </a:xfrm>
          <a:custGeom>
            <a:avLst/>
            <a:gdLst/>
            <a:ahLst/>
            <a:cxnLst/>
            <a:rect l="l" t="t" r="r" b="b"/>
            <a:pathLst>
              <a:path w="29409" h="37812" extrusionOk="0">
                <a:moveTo>
                  <a:pt x="27437" y="1120"/>
                </a:moveTo>
                <a:lnTo>
                  <a:pt x="27437" y="1120"/>
                </a:lnTo>
                <a:cubicBezTo>
                  <a:pt x="27327" y="1860"/>
                  <a:pt x="27108" y="2544"/>
                  <a:pt x="26752" y="3201"/>
                </a:cubicBezTo>
                <a:cubicBezTo>
                  <a:pt x="26473" y="3714"/>
                  <a:pt x="25698" y="4940"/>
                  <a:pt x="24916" y="4940"/>
                </a:cubicBezTo>
                <a:cubicBezTo>
                  <a:pt x="24779" y="4940"/>
                  <a:pt x="24642" y="4903"/>
                  <a:pt x="24507" y="4817"/>
                </a:cubicBezTo>
                <a:cubicBezTo>
                  <a:pt x="24644" y="4707"/>
                  <a:pt x="24754" y="4570"/>
                  <a:pt x="24863" y="4433"/>
                </a:cubicBezTo>
                <a:cubicBezTo>
                  <a:pt x="25466" y="4078"/>
                  <a:pt x="25986" y="3585"/>
                  <a:pt x="26314" y="2982"/>
                </a:cubicBezTo>
                <a:cubicBezTo>
                  <a:pt x="26372" y="2866"/>
                  <a:pt x="26266" y="2750"/>
                  <a:pt x="26170" y="2750"/>
                </a:cubicBezTo>
                <a:cubicBezTo>
                  <a:pt x="26130" y="2750"/>
                  <a:pt x="26092" y="2770"/>
                  <a:pt x="26068" y="2818"/>
                </a:cubicBezTo>
                <a:cubicBezTo>
                  <a:pt x="25794" y="3256"/>
                  <a:pt x="25493" y="3639"/>
                  <a:pt x="25137" y="3968"/>
                </a:cubicBezTo>
                <a:cubicBezTo>
                  <a:pt x="25274" y="3639"/>
                  <a:pt x="25301" y="3283"/>
                  <a:pt x="25274" y="2928"/>
                </a:cubicBezTo>
                <a:cubicBezTo>
                  <a:pt x="25246" y="2681"/>
                  <a:pt x="25192" y="2462"/>
                  <a:pt x="25110" y="2243"/>
                </a:cubicBezTo>
                <a:lnTo>
                  <a:pt x="25192" y="2243"/>
                </a:lnTo>
                <a:cubicBezTo>
                  <a:pt x="25958" y="1887"/>
                  <a:pt x="26698" y="1504"/>
                  <a:pt x="27437" y="1120"/>
                </a:cubicBezTo>
                <a:close/>
                <a:moveTo>
                  <a:pt x="23111" y="573"/>
                </a:moveTo>
                <a:lnTo>
                  <a:pt x="23111" y="573"/>
                </a:lnTo>
                <a:cubicBezTo>
                  <a:pt x="23658" y="1038"/>
                  <a:pt x="24233" y="1531"/>
                  <a:pt x="24562" y="2161"/>
                </a:cubicBezTo>
                <a:cubicBezTo>
                  <a:pt x="25000" y="2982"/>
                  <a:pt x="24945" y="4078"/>
                  <a:pt x="24124" y="4598"/>
                </a:cubicBezTo>
                <a:cubicBezTo>
                  <a:pt x="24042" y="4598"/>
                  <a:pt x="23960" y="4653"/>
                  <a:pt x="23905" y="4707"/>
                </a:cubicBezTo>
                <a:cubicBezTo>
                  <a:pt x="23823" y="3913"/>
                  <a:pt x="23686" y="3119"/>
                  <a:pt x="23549" y="2353"/>
                </a:cubicBezTo>
                <a:cubicBezTo>
                  <a:pt x="23536" y="2302"/>
                  <a:pt x="23494" y="2280"/>
                  <a:pt x="23455" y="2280"/>
                </a:cubicBezTo>
                <a:cubicBezTo>
                  <a:pt x="23410" y="2280"/>
                  <a:pt x="23370" y="2309"/>
                  <a:pt x="23385" y="2353"/>
                </a:cubicBezTo>
                <a:cubicBezTo>
                  <a:pt x="23467" y="3229"/>
                  <a:pt x="23521" y="4078"/>
                  <a:pt x="23631" y="4954"/>
                </a:cubicBezTo>
                <a:cubicBezTo>
                  <a:pt x="22536" y="3749"/>
                  <a:pt x="22317" y="1997"/>
                  <a:pt x="23111" y="573"/>
                </a:cubicBezTo>
                <a:close/>
                <a:moveTo>
                  <a:pt x="20455" y="7911"/>
                </a:moveTo>
                <a:cubicBezTo>
                  <a:pt x="20948" y="8048"/>
                  <a:pt x="21413" y="8267"/>
                  <a:pt x="21824" y="8568"/>
                </a:cubicBezTo>
                <a:cubicBezTo>
                  <a:pt x="21824" y="8587"/>
                  <a:pt x="21837" y="8607"/>
                  <a:pt x="21855" y="8607"/>
                </a:cubicBezTo>
                <a:cubicBezTo>
                  <a:pt x="21863" y="8607"/>
                  <a:pt x="21871" y="8603"/>
                  <a:pt x="21879" y="8595"/>
                </a:cubicBezTo>
                <a:cubicBezTo>
                  <a:pt x="22864" y="9390"/>
                  <a:pt x="23521" y="10622"/>
                  <a:pt x="23467" y="11909"/>
                </a:cubicBezTo>
                <a:cubicBezTo>
                  <a:pt x="22919" y="11361"/>
                  <a:pt x="22454" y="10759"/>
                  <a:pt x="22043" y="10074"/>
                </a:cubicBezTo>
                <a:cubicBezTo>
                  <a:pt x="22017" y="10022"/>
                  <a:pt x="21977" y="10000"/>
                  <a:pt x="21937" y="10000"/>
                </a:cubicBezTo>
                <a:cubicBezTo>
                  <a:pt x="21852" y="10000"/>
                  <a:pt x="21768" y="10099"/>
                  <a:pt x="21824" y="10211"/>
                </a:cubicBezTo>
                <a:cubicBezTo>
                  <a:pt x="22235" y="10950"/>
                  <a:pt x="22755" y="11635"/>
                  <a:pt x="23357" y="12237"/>
                </a:cubicBezTo>
                <a:cubicBezTo>
                  <a:pt x="21413" y="11963"/>
                  <a:pt x="20756" y="9691"/>
                  <a:pt x="20455" y="7911"/>
                </a:cubicBezTo>
                <a:close/>
                <a:moveTo>
                  <a:pt x="22043" y="6597"/>
                </a:moveTo>
                <a:cubicBezTo>
                  <a:pt x="22727" y="7199"/>
                  <a:pt x="23302" y="7856"/>
                  <a:pt x="23877" y="8568"/>
                </a:cubicBezTo>
                <a:cubicBezTo>
                  <a:pt x="23877" y="9800"/>
                  <a:pt x="23850" y="11032"/>
                  <a:pt x="23768" y="12237"/>
                </a:cubicBezTo>
                <a:lnTo>
                  <a:pt x="23740" y="12237"/>
                </a:lnTo>
                <a:cubicBezTo>
                  <a:pt x="23960" y="10594"/>
                  <a:pt x="23248" y="9006"/>
                  <a:pt x="21961" y="8103"/>
                </a:cubicBezTo>
                <a:cubicBezTo>
                  <a:pt x="21988" y="7610"/>
                  <a:pt x="22015" y="7089"/>
                  <a:pt x="22043" y="6597"/>
                </a:cubicBezTo>
                <a:close/>
                <a:moveTo>
                  <a:pt x="28614" y="7500"/>
                </a:moveTo>
                <a:cubicBezTo>
                  <a:pt x="27985" y="9554"/>
                  <a:pt x="26999" y="11936"/>
                  <a:pt x="24726" y="12292"/>
                </a:cubicBezTo>
                <a:cubicBezTo>
                  <a:pt x="25356" y="11416"/>
                  <a:pt x="26123" y="10649"/>
                  <a:pt x="26999" y="9965"/>
                </a:cubicBezTo>
                <a:cubicBezTo>
                  <a:pt x="27134" y="9852"/>
                  <a:pt x="27010" y="9628"/>
                  <a:pt x="26855" y="9628"/>
                </a:cubicBezTo>
                <a:cubicBezTo>
                  <a:pt x="26822" y="9628"/>
                  <a:pt x="26787" y="9639"/>
                  <a:pt x="26752" y="9663"/>
                </a:cubicBezTo>
                <a:cubicBezTo>
                  <a:pt x="25876" y="10293"/>
                  <a:pt x="25137" y="11032"/>
                  <a:pt x="24452" y="11854"/>
                </a:cubicBezTo>
                <a:cubicBezTo>
                  <a:pt x="24452" y="11744"/>
                  <a:pt x="24480" y="11635"/>
                  <a:pt x="24480" y="11553"/>
                </a:cubicBezTo>
                <a:cubicBezTo>
                  <a:pt x="25000" y="9554"/>
                  <a:pt x="26588" y="7938"/>
                  <a:pt x="28614" y="7500"/>
                </a:cubicBezTo>
                <a:close/>
                <a:moveTo>
                  <a:pt x="18976" y="14044"/>
                </a:moveTo>
                <a:lnTo>
                  <a:pt x="18976" y="14044"/>
                </a:lnTo>
                <a:cubicBezTo>
                  <a:pt x="20674" y="15057"/>
                  <a:pt x="22454" y="16372"/>
                  <a:pt x="22454" y="18480"/>
                </a:cubicBezTo>
                <a:cubicBezTo>
                  <a:pt x="21523" y="18069"/>
                  <a:pt x="20893" y="17358"/>
                  <a:pt x="20592" y="16344"/>
                </a:cubicBezTo>
                <a:cubicBezTo>
                  <a:pt x="20559" y="16257"/>
                  <a:pt x="20478" y="16217"/>
                  <a:pt x="20398" y="16217"/>
                </a:cubicBezTo>
                <a:cubicBezTo>
                  <a:pt x="20277" y="16217"/>
                  <a:pt x="20159" y="16306"/>
                  <a:pt x="20208" y="16454"/>
                </a:cubicBezTo>
                <a:cubicBezTo>
                  <a:pt x="20537" y="17604"/>
                  <a:pt x="21304" y="18453"/>
                  <a:pt x="22371" y="18918"/>
                </a:cubicBezTo>
                <a:cubicBezTo>
                  <a:pt x="22115" y="18979"/>
                  <a:pt x="21877" y="19007"/>
                  <a:pt x="21656" y="19007"/>
                </a:cubicBezTo>
                <a:cubicBezTo>
                  <a:pt x="19386" y="19007"/>
                  <a:pt x="18976" y="15991"/>
                  <a:pt x="18976" y="14044"/>
                </a:cubicBezTo>
                <a:close/>
                <a:moveTo>
                  <a:pt x="28292" y="17697"/>
                </a:moveTo>
                <a:cubicBezTo>
                  <a:pt x="28463" y="17697"/>
                  <a:pt x="28634" y="17703"/>
                  <a:pt x="28806" y="17713"/>
                </a:cubicBezTo>
                <a:cubicBezTo>
                  <a:pt x="28056" y="19720"/>
                  <a:pt x="26188" y="20466"/>
                  <a:pt x="24231" y="20466"/>
                </a:cubicBezTo>
                <a:cubicBezTo>
                  <a:pt x="23758" y="20466"/>
                  <a:pt x="23279" y="20422"/>
                  <a:pt x="22810" y="20342"/>
                </a:cubicBezTo>
                <a:cubicBezTo>
                  <a:pt x="23932" y="19877"/>
                  <a:pt x="25082" y="19384"/>
                  <a:pt x="26205" y="18918"/>
                </a:cubicBezTo>
                <a:cubicBezTo>
                  <a:pt x="26401" y="18845"/>
                  <a:pt x="26355" y="18550"/>
                  <a:pt x="26185" y="18550"/>
                </a:cubicBezTo>
                <a:cubicBezTo>
                  <a:pt x="26166" y="18550"/>
                  <a:pt x="26145" y="18554"/>
                  <a:pt x="26123" y="18562"/>
                </a:cubicBezTo>
                <a:cubicBezTo>
                  <a:pt x="25082" y="18973"/>
                  <a:pt x="24042" y="19384"/>
                  <a:pt x="23001" y="19794"/>
                </a:cubicBezTo>
                <a:cubicBezTo>
                  <a:pt x="24439" y="18432"/>
                  <a:pt x="26296" y="17697"/>
                  <a:pt x="28292" y="17697"/>
                </a:cubicBezTo>
                <a:close/>
                <a:moveTo>
                  <a:pt x="18264" y="20643"/>
                </a:moveTo>
                <a:cubicBezTo>
                  <a:pt x="19387" y="22368"/>
                  <a:pt x="19496" y="24477"/>
                  <a:pt x="18648" y="26366"/>
                </a:cubicBezTo>
                <a:cubicBezTo>
                  <a:pt x="18538" y="26503"/>
                  <a:pt x="18456" y="26612"/>
                  <a:pt x="18374" y="26722"/>
                </a:cubicBezTo>
                <a:cubicBezTo>
                  <a:pt x="18565" y="25216"/>
                  <a:pt x="18319" y="23710"/>
                  <a:pt x="17717" y="22368"/>
                </a:cubicBezTo>
                <a:cubicBezTo>
                  <a:pt x="17881" y="21793"/>
                  <a:pt x="18073" y="21218"/>
                  <a:pt x="18264" y="20643"/>
                </a:cubicBezTo>
                <a:close/>
                <a:moveTo>
                  <a:pt x="25114" y="24317"/>
                </a:moveTo>
                <a:cubicBezTo>
                  <a:pt x="25591" y="24317"/>
                  <a:pt x="25972" y="24393"/>
                  <a:pt x="26068" y="24614"/>
                </a:cubicBezTo>
                <a:cubicBezTo>
                  <a:pt x="26232" y="24942"/>
                  <a:pt x="24781" y="26037"/>
                  <a:pt x="24562" y="26202"/>
                </a:cubicBezTo>
                <a:cubicBezTo>
                  <a:pt x="24151" y="26476"/>
                  <a:pt x="23713" y="26695"/>
                  <a:pt x="23248" y="26859"/>
                </a:cubicBezTo>
                <a:cubicBezTo>
                  <a:pt x="22673" y="27051"/>
                  <a:pt x="22091" y="27146"/>
                  <a:pt x="21512" y="27146"/>
                </a:cubicBezTo>
                <a:cubicBezTo>
                  <a:pt x="20934" y="27146"/>
                  <a:pt x="20359" y="27051"/>
                  <a:pt x="19798" y="26859"/>
                </a:cubicBezTo>
                <a:cubicBezTo>
                  <a:pt x="20893" y="26393"/>
                  <a:pt x="21988" y="26147"/>
                  <a:pt x="23220" y="26065"/>
                </a:cubicBezTo>
                <a:cubicBezTo>
                  <a:pt x="23494" y="26037"/>
                  <a:pt x="23521" y="25599"/>
                  <a:pt x="23220" y="25599"/>
                </a:cubicBezTo>
                <a:cubicBezTo>
                  <a:pt x="21906" y="25654"/>
                  <a:pt x="20674" y="25955"/>
                  <a:pt x="19469" y="26448"/>
                </a:cubicBezTo>
                <a:cubicBezTo>
                  <a:pt x="20400" y="25627"/>
                  <a:pt x="21440" y="24997"/>
                  <a:pt x="22673" y="24668"/>
                </a:cubicBezTo>
                <a:cubicBezTo>
                  <a:pt x="23011" y="24579"/>
                  <a:pt x="24228" y="24317"/>
                  <a:pt x="25114" y="24317"/>
                </a:cubicBezTo>
                <a:close/>
                <a:moveTo>
                  <a:pt x="15563" y="33109"/>
                </a:moveTo>
                <a:cubicBezTo>
                  <a:pt x="15787" y="33109"/>
                  <a:pt x="16012" y="33115"/>
                  <a:pt x="16238" y="33129"/>
                </a:cubicBezTo>
                <a:cubicBezTo>
                  <a:pt x="17005" y="33184"/>
                  <a:pt x="17826" y="33321"/>
                  <a:pt x="18593" y="33567"/>
                </a:cubicBezTo>
                <a:cubicBezTo>
                  <a:pt x="19387" y="33814"/>
                  <a:pt x="20263" y="33896"/>
                  <a:pt x="19195" y="34471"/>
                </a:cubicBezTo>
                <a:cubicBezTo>
                  <a:pt x="18154" y="35038"/>
                  <a:pt x="17030" y="35302"/>
                  <a:pt x="15909" y="35302"/>
                </a:cubicBezTo>
                <a:cubicBezTo>
                  <a:pt x="14377" y="35302"/>
                  <a:pt x="12852" y="34809"/>
                  <a:pt x="11556" y="33923"/>
                </a:cubicBezTo>
                <a:cubicBezTo>
                  <a:pt x="11556" y="33923"/>
                  <a:pt x="11556" y="33923"/>
                  <a:pt x="11583" y="33896"/>
                </a:cubicBezTo>
                <a:cubicBezTo>
                  <a:pt x="12925" y="34170"/>
                  <a:pt x="14267" y="34361"/>
                  <a:pt x="15663" y="34361"/>
                </a:cubicBezTo>
                <a:cubicBezTo>
                  <a:pt x="15909" y="34361"/>
                  <a:pt x="15882" y="34005"/>
                  <a:pt x="15663" y="34005"/>
                </a:cubicBezTo>
                <a:cubicBezTo>
                  <a:pt x="14540" y="33923"/>
                  <a:pt x="13445" y="33786"/>
                  <a:pt x="12322" y="33595"/>
                </a:cubicBezTo>
                <a:cubicBezTo>
                  <a:pt x="13370" y="33276"/>
                  <a:pt x="14456" y="33109"/>
                  <a:pt x="15563" y="33109"/>
                </a:cubicBezTo>
                <a:close/>
                <a:moveTo>
                  <a:pt x="23016" y="1"/>
                </a:moveTo>
                <a:cubicBezTo>
                  <a:pt x="22947" y="1"/>
                  <a:pt x="22880" y="35"/>
                  <a:pt x="22837" y="107"/>
                </a:cubicBezTo>
                <a:cubicBezTo>
                  <a:pt x="21742" y="1777"/>
                  <a:pt x="22015" y="3995"/>
                  <a:pt x="23521" y="5310"/>
                </a:cubicBezTo>
                <a:cubicBezTo>
                  <a:pt x="23554" y="5342"/>
                  <a:pt x="23590" y="5355"/>
                  <a:pt x="23627" y="5355"/>
                </a:cubicBezTo>
                <a:cubicBezTo>
                  <a:pt x="23715" y="5355"/>
                  <a:pt x="23803" y="5278"/>
                  <a:pt x="23823" y="5200"/>
                </a:cubicBezTo>
                <a:lnTo>
                  <a:pt x="23850" y="5200"/>
                </a:lnTo>
                <a:cubicBezTo>
                  <a:pt x="23850" y="6131"/>
                  <a:pt x="23850" y="7062"/>
                  <a:pt x="23877" y="7993"/>
                </a:cubicBezTo>
                <a:cubicBezTo>
                  <a:pt x="23357" y="7254"/>
                  <a:pt x="22700" y="6597"/>
                  <a:pt x="21988" y="6076"/>
                </a:cubicBezTo>
                <a:cubicBezTo>
                  <a:pt x="21961" y="6056"/>
                  <a:pt x="21933" y="6048"/>
                  <a:pt x="21905" y="6048"/>
                </a:cubicBezTo>
                <a:cubicBezTo>
                  <a:pt x="21820" y="6048"/>
                  <a:pt x="21742" y="6130"/>
                  <a:pt x="21742" y="6213"/>
                </a:cubicBezTo>
                <a:cubicBezTo>
                  <a:pt x="21769" y="6816"/>
                  <a:pt x="21769" y="7418"/>
                  <a:pt x="21796" y="7993"/>
                </a:cubicBezTo>
                <a:cubicBezTo>
                  <a:pt x="21331" y="7719"/>
                  <a:pt x="20811" y="7500"/>
                  <a:pt x="20236" y="7418"/>
                </a:cubicBezTo>
                <a:cubicBezTo>
                  <a:pt x="20219" y="7415"/>
                  <a:pt x="20202" y="7414"/>
                  <a:pt x="20186" y="7414"/>
                </a:cubicBezTo>
                <a:cubicBezTo>
                  <a:pt x="20045" y="7414"/>
                  <a:pt x="19937" y="7520"/>
                  <a:pt x="19962" y="7692"/>
                </a:cubicBezTo>
                <a:cubicBezTo>
                  <a:pt x="20280" y="9682"/>
                  <a:pt x="21113" y="12547"/>
                  <a:pt x="23508" y="12547"/>
                </a:cubicBezTo>
                <a:cubicBezTo>
                  <a:pt x="23584" y="12547"/>
                  <a:pt x="23661" y="12544"/>
                  <a:pt x="23740" y="12538"/>
                </a:cubicBezTo>
                <a:lnTo>
                  <a:pt x="23740" y="12538"/>
                </a:lnTo>
                <a:cubicBezTo>
                  <a:pt x="23604" y="14291"/>
                  <a:pt x="23357" y="16043"/>
                  <a:pt x="22892" y="17768"/>
                </a:cubicBezTo>
                <a:cubicBezTo>
                  <a:pt x="22892" y="17796"/>
                  <a:pt x="22864" y="17823"/>
                  <a:pt x="22864" y="17850"/>
                </a:cubicBezTo>
                <a:cubicBezTo>
                  <a:pt x="22563" y="15797"/>
                  <a:pt x="20619" y="14482"/>
                  <a:pt x="18867" y="13442"/>
                </a:cubicBezTo>
                <a:cubicBezTo>
                  <a:pt x="18835" y="13423"/>
                  <a:pt x="18800" y="13414"/>
                  <a:pt x="18765" y="13414"/>
                </a:cubicBezTo>
                <a:cubicBezTo>
                  <a:pt x="18651" y="13414"/>
                  <a:pt x="18538" y="13508"/>
                  <a:pt x="18538" y="13634"/>
                </a:cubicBezTo>
                <a:cubicBezTo>
                  <a:pt x="18483" y="15140"/>
                  <a:pt x="18428" y="16837"/>
                  <a:pt x="19387" y="18097"/>
                </a:cubicBezTo>
                <a:cubicBezTo>
                  <a:pt x="19952" y="18830"/>
                  <a:pt x="20758" y="19306"/>
                  <a:pt x="21620" y="19306"/>
                </a:cubicBezTo>
                <a:cubicBezTo>
                  <a:pt x="21885" y="19306"/>
                  <a:pt x="22156" y="19261"/>
                  <a:pt x="22426" y="19165"/>
                </a:cubicBezTo>
                <a:lnTo>
                  <a:pt x="22454" y="19165"/>
                </a:lnTo>
                <a:cubicBezTo>
                  <a:pt x="22344" y="19493"/>
                  <a:pt x="22235" y="19822"/>
                  <a:pt x="22098" y="20150"/>
                </a:cubicBezTo>
                <a:cubicBezTo>
                  <a:pt x="22043" y="20178"/>
                  <a:pt x="21988" y="20178"/>
                  <a:pt x="21961" y="20205"/>
                </a:cubicBezTo>
                <a:cubicBezTo>
                  <a:pt x="21769" y="20287"/>
                  <a:pt x="21714" y="20534"/>
                  <a:pt x="21906" y="20643"/>
                </a:cubicBezTo>
                <a:cubicBezTo>
                  <a:pt x="21221" y="22286"/>
                  <a:pt x="20373" y="23847"/>
                  <a:pt x="19359" y="25326"/>
                </a:cubicBezTo>
                <a:cubicBezTo>
                  <a:pt x="19880" y="23573"/>
                  <a:pt x="19524" y="21656"/>
                  <a:pt x="18374" y="20123"/>
                </a:cubicBezTo>
                <a:cubicBezTo>
                  <a:pt x="18324" y="20074"/>
                  <a:pt x="18259" y="20047"/>
                  <a:pt x="18196" y="20047"/>
                </a:cubicBezTo>
                <a:cubicBezTo>
                  <a:pt x="18120" y="20047"/>
                  <a:pt x="18048" y="20087"/>
                  <a:pt x="18018" y="20178"/>
                </a:cubicBezTo>
                <a:cubicBezTo>
                  <a:pt x="17881" y="20808"/>
                  <a:pt x="17717" y="21410"/>
                  <a:pt x="17552" y="22040"/>
                </a:cubicBezTo>
                <a:cubicBezTo>
                  <a:pt x="17196" y="21355"/>
                  <a:pt x="16758" y="20725"/>
                  <a:pt x="16238" y="20150"/>
                </a:cubicBezTo>
                <a:cubicBezTo>
                  <a:pt x="16189" y="20089"/>
                  <a:pt x="16117" y="20060"/>
                  <a:pt x="16046" y="20060"/>
                </a:cubicBezTo>
                <a:cubicBezTo>
                  <a:pt x="15959" y="20060"/>
                  <a:pt x="15872" y="20103"/>
                  <a:pt x="15827" y="20178"/>
                </a:cubicBezTo>
                <a:cubicBezTo>
                  <a:pt x="14650" y="22724"/>
                  <a:pt x="15143" y="25818"/>
                  <a:pt x="17306" y="27680"/>
                </a:cubicBezTo>
                <a:cubicBezTo>
                  <a:pt x="17339" y="27714"/>
                  <a:pt x="17376" y="27727"/>
                  <a:pt x="17410" y="27727"/>
                </a:cubicBezTo>
                <a:cubicBezTo>
                  <a:pt x="17516" y="27727"/>
                  <a:pt x="17601" y="27592"/>
                  <a:pt x="17498" y="27489"/>
                </a:cubicBezTo>
                <a:cubicBezTo>
                  <a:pt x="15772" y="25654"/>
                  <a:pt x="15197" y="23135"/>
                  <a:pt x="16128" y="20808"/>
                </a:cubicBezTo>
                <a:lnTo>
                  <a:pt x="16128" y="20808"/>
                </a:lnTo>
                <a:cubicBezTo>
                  <a:pt x="16649" y="21410"/>
                  <a:pt x="17032" y="22067"/>
                  <a:pt x="17333" y="22779"/>
                </a:cubicBezTo>
                <a:cubicBezTo>
                  <a:pt x="17333" y="22861"/>
                  <a:pt x="17361" y="22889"/>
                  <a:pt x="17415" y="22916"/>
                </a:cubicBezTo>
                <a:cubicBezTo>
                  <a:pt x="17908" y="24121"/>
                  <a:pt x="18100" y="25435"/>
                  <a:pt x="17936" y="26804"/>
                </a:cubicBezTo>
                <a:cubicBezTo>
                  <a:pt x="17634" y="25928"/>
                  <a:pt x="17333" y="25052"/>
                  <a:pt x="17059" y="24203"/>
                </a:cubicBezTo>
                <a:cubicBezTo>
                  <a:pt x="17026" y="24104"/>
                  <a:pt x="16949" y="24062"/>
                  <a:pt x="16872" y="24062"/>
                </a:cubicBezTo>
                <a:cubicBezTo>
                  <a:pt x="16757" y="24062"/>
                  <a:pt x="16643" y="24154"/>
                  <a:pt x="16676" y="24285"/>
                </a:cubicBezTo>
                <a:cubicBezTo>
                  <a:pt x="17059" y="25353"/>
                  <a:pt x="17415" y="26421"/>
                  <a:pt x="17771" y="27489"/>
                </a:cubicBezTo>
                <a:cubicBezTo>
                  <a:pt x="16621" y="28885"/>
                  <a:pt x="15362" y="30117"/>
                  <a:pt x="14020" y="31240"/>
                </a:cubicBezTo>
                <a:cubicBezTo>
                  <a:pt x="14458" y="29652"/>
                  <a:pt x="13664" y="27434"/>
                  <a:pt x="12980" y="26092"/>
                </a:cubicBezTo>
                <a:cubicBezTo>
                  <a:pt x="12932" y="26012"/>
                  <a:pt x="12837" y="25970"/>
                  <a:pt x="12745" y="25970"/>
                </a:cubicBezTo>
                <a:cubicBezTo>
                  <a:pt x="12679" y="25970"/>
                  <a:pt x="12615" y="25992"/>
                  <a:pt x="12569" y="26037"/>
                </a:cubicBezTo>
                <a:cubicBezTo>
                  <a:pt x="10762" y="27845"/>
                  <a:pt x="9995" y="30610"/>
                  <a:pt x="10899" y="33047"/>
                </a:cubicBezTo>
                <a:cubicBezTo>
                  <a:pt x="10943" y="33158"/>
                  <a:pt x="11032" y="33206"/>
                  <a:pt x="11118" y="33206"/>
                </a:cubicBezTo>
                <a:cubicBezTo>
                  <a:pt x="11246" y="33206"/>
                  <a:pt x="11369" y="33101"/>
                  <a:pt x="11337" y="32938"/>
                </a:cubicBezTo>
                <a:cubicBezTo>
                  <a:pt x="11309" y="32719"/>
                  <a:pt x="11255" y="32527"/>
                  <a:pt x="11200" y="32335"/>
                </a:cubicBezTo>
                <a:cubicBezTo>
                  <a:pt x="10816" y="30254"/>
                  <a:pt x="11282" y="28255"/>
                  <a:pt x="12706" y="26667"/>
                </a:cubicBezTo>
                <a:cubicBezTo>
                  <a:pt x="13472" y="28228"/>
                  <a:pt x="14321" y="30720"/>
                  <a:pt x="13089" y="31979"/>
                </a:cubicBezTo>
                <a:cubicBezTo>
                  <a:pt x="12870" y="32143"/>
                  <a:pt x="12678" y="32280"/>
                  <a:pt x="12487" y="32417"/>
                </a:cubicBezTo>
                <a:cubicBezTo>
                  <a:pt x="12350" y="32472"/>
                  <a:pt x="12213" y="32554"/>
                  <a:pt x="12076" y="32582"/>
                </a:cubicBezTo>
                <a:cubicBezTo>
                  <a:pt x="12240" y="31705"/>
                  <a:pt x="12432" y="30802"/>
                  <a:pt x="12596" y="29898"/>
                </a:cubicBezTo>
                <a:cubicBezTo>
                  <a:pt x="12630" y="29763"/>
                  <a:pt x="12507" y="29669"/>
                  <a:pt x="12395" y="29669"/>
                </a:cubicBezTo>
                <a:cubicBezTo>
                  <a:pt x="12326" y="29669"/>
                  <a:pt x="12261" y="29705"/>
                  <a:pt x="12240" y="29789"/>
                </a:cubicBezTo>
                <a:cubicBezTo>
                  <a:pt x="12049" y="30802"/>
                  <a:pt x="11857" y="31815"/>
                  <a:pt x="11638" y="32801"/>
                </a:cubicBezTo>
                <a:cubicBezTo>
                  <a:pt x="11638" y="32883"/>
                  <a:pt x="11665" y="32938"/>
                  <a:pt x="11693" y="32965"/>
                </a:cubicBezTo>
                <a:cubicBezTo>
                  <a:pt x="8270" y="35238"/>
                  <a:pt x="4382" y="36744"/>
                  <a:pt x="220" y="37428"/>
                </a:cubicBezTo>
                <a:cubicBezTo>
                  <a:pt x="1" y="37483"/>
                  <a:pt x="56" y="37811"/>
                  <a:pt x="275" y="37811"/>
                </a:cubicBezTo>
                <a:cubicBezTo>
                  <a:pt x="4163" y="37483"/>
                  <a:pt x="7914" y="36141"/>
                  <a:pt x="11227" y="34115"/>
                </a:cubicBezTo>
                <a:cubicBezTo>
                  <a:pt x="12568" y="35221"/>
                  <a:pt x="14216" y="35761"/>
                  <a:pt x="15871" y="35761"/>
                </a:cubicBezTo>
                <a:cubicBezTo>
                  <a:pt x="17495" y="35761"/>
                  <a:pt x="19126" y="35241"/>
                  <a:pt x="20482" y="34224"/>
                </a:cubicBezTo>
                <a:cubicBezTo>
                  <a:pt x="20619" y="34115"/>
                  <a:pt x="20674" y="33869"/>
                  <a:pt x="20482" y="33786"/>
                </a:cubicBezTo>
                <a:cubicBezTo>
                  <a:pt x="18871" y="33036"/>
                  <a:pt x="17187" y="32653"/>
                  <a:pt x="15495" y="32653"/>
                </a:cubicBezTo>
                <a:cubicBezTo>
                  <a:pt x="14656" y="32653"/>
                  <a:pt x="13815" y="32747"/>
                  <a:pt x="12980" y="32938"/>
                </a:cubicBezTo>
                <a:cubicBezTo>
                  <a:pt x="13308" y="32719"/>
                  <a:pt x="13637" y="32472"/>
                  <a:pt x="13965" y="32198"/>
                </a:cubicBezTo>
                <a:cubicBezTo>
                  <a:pt x="15170" y="32116"/>
                  <a:pt x="16348" y="32034"/>
                  <a:pt x="17552" y="31952"/>
                </a:cubicBezTo>
                <a:cubicBezTo>
                  <a:pt x="17826" y="31924"/>
                  <a:pt x="17826" y="31514"/>
                  <a:pt x="17552" y="31514"/>
                </a:cubicBezTo>
                <a:cubicBezTo>
                  <a:pt x="16567" y="31596"/>
                  <a:pt x="15553" y="31651"/>
                  <a:pt x="14568" y="31733"/>
                </a:cubicBezTo>
                <a:cubicBezTo>
                  <a:pt x="14732" y="31596"/>
                  <a:pt x="14896" y="31459"/>
                  <a:pt x="15061" y="31295"/>
                </a:cubicBezTo>
                <a:cubicBezTo>
                  <a:pt x="16086" y="30773"/>
                  <a:pt x="17210" y="30506"/>
                  <a:pt x="18350" y="30506"/>
                </a:cubicBezTo>
                <a:cubicBezTo>
                  <a:pt x="19006" y="30506"/>
                  <a:pt x="19668" y="30594"/>
                  <a:pt x="20318" y="30774"/>
                </a:cubicBezTo>
                <a:cubicBezTo>
                  <a:pt x="19277" y="31486"/>
                  <a:pt x="18155" y="32034"/>
                  <a:pt x="16977" y="32527"/>
                </a:cubicBezTo>
                <a:cubicBezTo>
                  <a:pt x="16875" y="32578"/>
                  <a:pt x="16940" y="32749"/>
                  <a:pt x="17060" y="32749"/>
                </a:cubicBezTo>
                <a:cubicBezTo>
                  <a:pt x="17069" y="32749"/>
                  <a:pt x="17078" y="32748"/>
                  <a:pt x="17087" y="32746"/>
                </a:cubicBezTo>
                <a:cubicBezTo>
                  <a:pt x="18456" y="32226"/>
                  <a:pt x="19743" y="31568"/>
                  <a:pt x="21030" y="30911"/>
                </a:cubicBezTo>
                <a:cubicBezTo>
                  <a:pt x="21249" y="30829"/>
                  <a:pt x="21167" y="30528"/>
                  <a:pt x="20975" y="30446"/>
                </a:cubicBezTo>
                <a:cubicBezTo>
                  <a:pt x="20123" y="30134"/>
                  <a:pt x="19257" y="29983"/>
                  <a:pt x="18403" y="29983"/>
                </a:cubicBezTo>
                <a:cubicBezTo>
                  <a:pt x="17609" y="29983"/>
                  <a:pt x="16825" y="30113"/>
                  <a:pt x="16074" y="30364"/>
                </a:cubicBezTo>
                <a:cubicBezTo>
                  <a:pt x="16950" y="29542"/>
                  <a:pt x="17771" y="28666"/>
                  <a:pt x="18511" y="27735"/>
                </a:cubicBezTo>
                <a:cubicBezTo>
                  <a:pt x="18675" y="27516"/>
                  <a:pt x="18867" y="27297"/>
                  <a:pt x="19031" y="27078"/>
                </a:cubicBezTo>
                <a:cubicBezTo>
                  <a:pt x="19820" y="27438"/>
                  <a:pt x="20653" y="27610"/>
                  <a:pt x="21474" y="27610"/>
                </a:cubicBezTo>
                <a:cubicBezTo>
                  <a:pt x="23587" y="27610"/>
                  <a:pt x="25625" y="26476"/>
                  <a:pt x="26670" y="24504"/>
                </a:cubicBezTo>
                <a:cubicBezTo>
                  <a:pt x="26725" y="24395"/>
                  <a:pt x="26670" y="24203"/>
                  <a:pt x="26506" y="24175"/>
                </a:cubicBezTo>
                <a:cubicBezTo>
                  <a:pt x="25921" y="24043"/>
                  <a:pt x="25333" y="23978"/>
                  <a:pt x="24751" y="23978"/>
                </a:cubicBezTo>
                <a:cubicBezTo>
                  <a:pt x="23044" y="23978"/>
                  <a:pt x="21392" y="24538"/>
                  <a:pt x="20044" y="25599"/>
                </a:cubicBezTo>
                <a:cubicBezTo>
                  <a:pt x="21084" y="24039"/>
                  <a:pt x="21879" y="22423"/>
                  <a:pt x="22536" y="20780"/>
                </a:cubicBezTo>
                <a:cubicBezTo>
                  <a:pt x="23073" y="20881"/>
                  <a:pt x="23625" y="20936"/>
                  <a:pt x="24172" y="20936"/>
                </a:cubicBezTo>
                <a:cubicBezTo>
                  <a:pt x="26440" y="20936"/>
                  <a:pt x="28626" y="19998"/>
                  <a:pt x="29354" y="17549"/>
                </a:cubicBezTo>
                <a:cubicBezTo>
                  <a:pt x="29408" y="17385"/>
                  <a:pt x="29272" y="17275"/>
                  <a:pt x="29135" y="17248"/>
                </a:cubicBezTo>
                <a:cubicBezTo>
                  <a:pt x="28864" y="17222"/>
                  <a:pt x="28596" y="17209"/>
                  <a:pt x="28329" y="17209"/>
                </a:cubicBezTo>
                <a:cubicBezTo>
                  <a:pt x="26355" y="17209"/>
                  <a:pt x="24507" y="17917"/>
                  <a:pt x="23083" y="19219"/>
                </a:cubicBezTo>
                <a:cubicBezTo>
                  <a:pt x="23138" y="18973"/>
                  <a:pt x="23220" y="18754"/>
                  <a:pt x="23275" y="18508"/>
                </a:cubicBezTo>
                <a:cubicBezTo>
                  <a:pt x="24233" y="17850"/>
                  <a:pt x="25246" y="16892"/>
                  <a:pt x="25739" y="15906"/>
                </a:cubicBezTo>
                <a:cubicBezTo>
                  <a:pt x="25800" y="15806"/>
                  <a:pt x="25712" y="15691"/>
                  <a:pt x="25629" y="15691"/>
                </a:cubicBezTo>
                <a:cubicBezTo>
                  <a:pt x="25599" y="15691"/>
                  <a:pt x="25569" y="15706"/>
                  <a:pt x="25548" y="15742"/>
                </a:cubicBezTo>
                <a:cubicBezTo>
                  <a:pt x="25110" y="16208"/>
                  <a:pt x="24781" y="16755"/>
                  <a:pt x="24343" y="17221"/>
                </a:cubicBezTo>
                <a:cubicBezTo>
                  <a:pt x="24042" y="17549"/>
                  <a:pt x="23713" y="17823"/>
                  <a:pt x="23385" y="18097"/>
                </a:cubicBezTo>
                <a:cubicBezTo>
                  <a:pt x="23494" y="17741"/>
                  <a:pt x="23576" y="17358"/>
                  <a:pt x="23658" y="16974"/>
                </a:cubicBezTo>
                <a:cubicBezTo>
                  <a:pt x="23713" y="16974"/>
                  <a:pt x="23740" y="16974"/>
                  <a:pt x="23768" y="16947"/>
                </a:cubicBezTo>
                <a:cubicBezTo>
                  <a:pt x="24726" y="15742"/>
                  <a:pt x="25821" y="14674"/>
                  <a:pt x="27081" y="13798"/>
                </a:cubicBezTo>
                <a:lnTo>
                  <a:pt x="27081" y="13798"/>
                </a:lnTo>
                <a:cubicBezTo>
                  <a:pt x="27054" y="14948"/>
                  <a:pt x="26862" y="16043"/>
                  <a:pt x="26533" y="17138"/>
                </a:cubicBezTo>
                <a:cubicBezTo>
                  <a:pt x="26485" y="17268"/>
                  <a:pt x="26589" y="17349"/>
                  <a:pt x="26700" y="17349"/>
                </a:cubicBezTo>
                <a:cubicBezTo>
                  <a:pt x="26776" y="17349"/>
                  <a:pt x="26856" y="17310"/>
                  <a:pt x="26889" y="17221"/>
                </a:cubicBezTo>
                <a:cubicBezTo>
                  <a:pt x="27273" y="15988"/>
                  <a:pt x="27464" y="14756"/>
                  <a:pt x="27464" y="13469"/>
                </a:cubicBezTo>
                <a:cubicBezTo>
                  <a:pt x="27464" y="13365"/>
                  <a:pt x="27369" y="13277"/>
                  <a:pt x="27275" y="13277"/>
                </a:cubicBezTo>
                <a:cubicBezTo>
                  <a:pt x="27246" y="13277"/>
                  <a:pt x="27217" y="13285"/>
                  <a:pt x="27191" y="13305"/>
                </a:cubicBezTo>
                <a:cubicBezTo>
                  <a:pt x="25849" y="14209"/>
                  <a:pt x="24699" y="15331"/>
                  <a:pt x="23740" y="16618"/>
                </a:cubicBezTo>
                <a:cubicBezTo>
                  <a:pt x="24014" y="15386"/>
                  <a:pt x="24233" y="14127"/>
                  <a:pt x="24370" y="12867"/>
                </a:cubicBezTo>
                <a:cubicBezTo>
                  <a:pt x="27327" y="12785"/>
                  <a:pt x="28532" y="9691"/>
                  <a:pt x="29244" y="7254"/>
                </a:cubicBezTo>
                <a:cubicBezTo>
                  <a:pt x="29294" y="7053"/>
                  <a:pt x="29138" y="6922"/>
                  <a:pt x="28964" y="6922"/>
                </a:cubicBezTo>
                <a:cubicBezTo>
                  <a:pt x="28948" y="6922"/>
                  <a:pt x="28932" y="6923"/>
                  <a:pt x="28916" y="6925"/>
                </a:cubicBezTo>
                <a:cubicBezTo>
                  <a:pt x="26944" y="7199"/>
                  <a:pt x="25301" y="8513"/>
                  <a:pt x="24535" y="10266"/>
                </a:cubicBezTo>
                <a:cubicBezTo>
                  <a:pt x="24617" y="8568"/>
                  <a:pt x="24617" y="6843"/>
                  <a:pt x="24535" y="5091"/>
                </a:cubicBezTo>
                <a:lnTo>
                  <a:pt x="24535" y="5091"/>
                </a:lnTo>
                <a:cubicBezTo>
                  <a:pt x="24649" y="5138"/>
                  <a:pt x="24769" y="5159"/>
                  <a:pt x="24891" y="5159"/>
                </a:cubicBezTo>
                <a:cubicBezTo>
                  <a:pt x="25408" y="5159"/>
                  <a:pt x="25960" y="4778"/>
                  <a:pt x="26314" y="4379"/>
                </a:cubicBezTo>
                <a:cubicBezTo>
                  <a:pt x="27191" y="3393"/>
                  <a:pt x="27656" y="2106"/>
                  <a:pt x="27875" y="819"/>
                </a:cubicBezTo>
                <a:cubicBezTo>
                  <a:pt x="27897" y="666"/>
                  <a:pt x="27797" y="548"/>
                  <a:pt x="27672" y="548"/>
                </a:cubicBezTo>
                <a:cubicBezTo>
                  <a:pt x="27641" y="548"/>
                  <a:pt x="27607" y="556"/>
                  <a:pt x="27574" y="573"/>
                </a:cubicBezTo>
                <a:cubicBezTo>
                  <a:pt x="26725" y="1011"/>
                  <a:pt x="25821" y="1422"/>
                  <a:pt x="25000" y="1887"/>
                </a:cubicBezTo>
                <a:cubicBezTo>
                  <a:pt x="24973" y="1914"/>
                  <a:pt x="24973" y="1914"/>
                  <a:pt x="24945" y="1914"/>
                </a:cubicBezTo>
                <a:cubicBezTo>
                  <a:pt x="24562" y="1175"/>
                  <a:pt x="23850" y="573"/>
                  <a:pt x="23193" y="80"/>
                </a:cubicBezTo>
                <a:cubicBezTo>
                  <a:pt x="23141" y="28"/>
                  <a:pt x="23077" y="1"/>
                  <a:pt x="2301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86" name="Google Shape;1986;p26"/>
          <p:cNvGrpSpPr/>
          <p:nvPr/>
        </p:nvGrpSpPr>
        <p:grpSpPr>
          <a:xfrm>
            <a:off x="7699239" y="133851"/>
            <a:ext cx="1307160" cy="861354"/>
            <a:chOff x="7699239" y="133851"/>
            <a:chExt cx="1307160" cy="861354"/>
          </a:xfrm>
        </p:grpSpPr>
        <p:grpSp>
          <p:nvGrpSpPr>
            <p:cNvPr id="1987" name="Google Shape;1987;p26"/>
            <p:cNvGrpSpPr/>
            <p:nvPr/>
          </p:nvGrpSpPr>
          <p:grpSpPr>
            <a:xfrm>
              <a:off x="8241560" y="225965"/>
              <a:ext cx="764839" cy="769240"/>
              <a:chOff x="3752810" y="615"/>
              <a:chExt cx="764839" cy="769240"/>
            </a:xfrm>
          </p:grpSpPr>
          <p:sp>
            <p:nvSpPr>
              <p:cNvPr id="1988" name="Google Shape;1988;p26"/>
              <p:cNvSpPr/>
              <p:nvPr/>
            </p:nvSpPr>
            <p:spPr>
              <a:xfrm rot="23377" flipH="1">
                <a:off x="3983446" y="1797"/>
                <a:ext cx="348922" cy="350061"/>
              </a:xfrm>
              <a:custGeom>
                <a:avLst/>
                <a:gdLst/>
                <a:ahLst/>
                <a:cxnLst/>
                <a:rect l="l" t="t" r="r" b="b"/>
                <a:pathLst>
                  <a:path w="26363" h="26449" extrusionOk="0">
                    <a:moveTo>
                      <a:pt x="13225" y="0"/>
                    </a:moveTo>
                    <a:cubicBezTo>
                      <a:pt x="5878" y="0"/>
                      <a:pt x="1" y="5964"/>
                      <a:pt x="1" y="13224"/>
                    </a:cubicBezTo>
                    <a:cubicBezTo>
                      <a:pt x="1" y="20571"/>
                      <a:pt x="5878" y="26449"/>
                      <a:pt x="13225" y="26449"/>
                    </a:cubicBezTo>
                    <a:cubicBezTo>
                      <a:pt x="20485" y="26449"/>
                      <a:pt x="26363" y="20571"/>
                      <a:pt x="26363" y="13224"/>
                    </a:cubicBezTo>
                    <a:cubicBezTo>
                      <a:pt x="26363" y="5964"/>
                      <a:pt x="20485" y="0"/>
                      <a:pt x="132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26"/>
              <p:cNvSpPr/>
              <p:nvPr/>
            </p:nvSpPr>
            <p:spPr>
              <a:xfrm rot="23377" flipH="1">
                <a:off x="3753996" y="105483"/>
                <a:ext cx="348922" cy="350061"/>
              </a:xfrm>
              <a:custGeom>
                <a:avLst/>
                <a:gdLst/>
                <a:ahLst/>
                <a:cxnLst/>
                <a:rect l="l" t="t" r="r" b="b"/>
                <a:pathLst>
                  <a:path w="26363" h="26449" extrusionOk="0">
                    <a:moveTo>
                      <a:pt x="13138" y="0"/>
                    </a:moveTo>
                    <a:cubicBezTo>
                      <a:pt x="5878" y="0"/>
                      <a:pt x="0" y="5964"/>
                      <a:pt x="0" y="13224"/>
                    </a:cubicBezTo>
                    <a:cubicBezTo>
                      <a:pt x="0" y="20571"/>
                      <a:pt x="5878" y="26449"/>
                      <a:pt x="13138" y="26449"/>
                    </a:cubicBezTo>
                    <a:cubicBezTo>
                      <a:pt x="20485" y="26449"/>
                      <a:pt x="26363" y="20571"/>
                      <a:pt x="26363" y="13224"/>
                    </a:cubicBezTo>
                    <a:cubicBezTo>
                      <a:pt x="26363" y="5964"/>
                      <a:pt x="20485" y="0"/>
                      <a:pt x="13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0" name="Google Shape;1990;p26"/>
              <p:cNvSpPr/>
              <p:nvPr/>
            </p:nvSpPr>
            <p:spPr>
              <a:xfrm rot="23377" flipH="1">
                <a:off x="4166389" y="178023"/>
                <a:ext cx="350074" cy="350074"/>
              </a:xfrm>
              <a:custGeom>
                <a:avLst/>
                <a:gdLst/>
                <a:ahLst/>
                <a:cxnLst/>
                <a:rect l="l" t="t" r="r" b="b"/>
                <a:pathLst>
                  <a:path w="26450" h="26450" extrusionOk="0">
                    <a:moveTo>
                      <a:pt x="13225" y="0"/>
                    </a:moveTo>
                    <a:cubicBezTo>
                      <a:pt x="5964" y="0"/>
                      <a:pt x="0" y="5878"/>
                      <a:pt x="0" y="13225"/>
                    </a:cubicBezTo>
                    <a:cubicBezTo>
                      <a:pt x="0" y="20485"/>
                      <a:pt x="5964" y="26449"/>
                      <a:pt x="13225" y="26449"/>
                    </a:cubicBezTo>
                    <a:cubicBezTo>
                      <a:pt x="20572" y="26449"/>
                      <a:pt x="26449" y="20485"/>
                      <a:pt x="26449" y="13225"/>
                    </a:cubicBezTo>
                    <a:cubicBezTo>
                      <a:pt x="26449" y="5878"/>
                      <a:pt x="20572" y="0"/>
                      <a:pt x="132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1" name="Google Shape;1991;p26"/>
              <p:cNvSpPr/>
              <p:nvPr/>
            </p:nvSpPr>
            <p:spPr>
              <a:xfrm rot="23377" flipH="1">
                <a:off x="3777362" y="370990"/>
                <a:ext cx="350074" cy="350074"/>
              </a:xfrm>
              <a:custGeom>
                <a:avLst/>
                <a:gdLst/>
                <a:ahLst/>
                <a:cxnLst/>
                <a:rect l="l" t="t" r="r" b="b"/>
                <a:pathLst>
                  <a:path w="26450" h="26450" extrusionOk="0">
                    <a:moveTo>
                      <a:pt x="13225" y="1"/>
                    </a:moveTo>
                    <a:cubicBezTo>
                      <a:pt x="5878" y="1"/>
                      <a:pt x="0" y="5878"/>
                      <a:pt x="0" y="13225"/>
                    </a:cubicBezTo>
                    <a:cubicBezTo>
                      <a:pt x="0" y="20485"/>
                      <a:pt x="5878" y="26449"/>
                      <a:pt x="13225" y="26449"/>
                    </a:cubicBezTo>
                    <a:cubicBezTo>
                      <a:pt x="20485" y="26449"/>
                      <a:pt x="26449" y="20485"/>
                      <a:pt x="26449" y="13225"/>
                    </a:cubicBezTo>
                    <a:cubicBezTo>
                      <a:pt x="26449" y="5878"/>
                      <a:pt x="20485" y="1"/>
                      <a:pt x="132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26"/>
              <p:cNvSpPr/>
              <p:nvPr/>
            </p:nvSpPr>
            <p:spPr>
              <a:xfrm rot="23377" flipH="1">
                <a:off x="4053822" y="419746"/>
                <a:ext cx="350074" cy="348922"/>
              </a:xfrm>
              <a:custGeom>
                <a:avLst/>
                <a:gdLst/>
                <a:ahLst/>
                <a:cxnLst/>
                <a:rect l="l" t="t" r="r" b="b"/>
                <a:pathLst>
                  <a:path w="26450" h="26363" extrusionOk="0">
                    <a:moveTo>
                      <a:pt x="13225" y="0"/>
                    </a:moveTo>
                    <a:cubicBezTo>
                      <a:pt x="5964" y="0"/>
                      <a:pt x="0" y="5878"/>
                      <a:pt x="0" y="13138"/>
                    </a:cubicBezTo>
                    <a:cubicBezTo>
                      <a:pt x="0" y="20485"/>
                      <a:pt x="5964" y="26363"/>
                      <a:pt x="13225" y="26363"/>
                    </a:cubicBezTo>
                    <a:cubicBezTo>
                      <a:pt x="20572" y="26363"/>
                      <a:pt x="26449" y="20485"/>
                      <a:pt x="26449" y="13138"/>
                    </a:cubicBezTo>
                    <a:cubicBezTo>
                      <a:pt x="26449" y="5878"/>
                      <a:pt x="20572" y="0"/>
                      <a:pt x="132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26"/>
              <p:cNvSpPr/>
              <p:nvPr/>
            </p:nvSpPr>
            <p:spPr>
              <a:xfrm rot="23377" flipH="1">
                <a:off x="4038041" y="313805"/>
                <a:ext cx="168181" cy="168181"/>
              </a:xfrm>
              <a:custGeom>
                <a:avLst/>
                <a:gdLst/>
                <a:ahLst/>
                <a:cxnLst/>
                <a:rect l="l" t="t" r="r" b="b"/>
                <a:pathLst>
                  <a:path w="12707" h="12707" extrusionOk="0">
                    <a:moveTo>
                      <a:pt x="6311" y="0"/>
                    </a:moveTo>
                    <a:cubicBezTo>
                      <a:pt x="2853" y="0"/>
                      <a:pt x="1" y="2853"/>
                      <a:pt x="1" y="6397"/>
                    </a:cubicBezTo>
                    <a:cubicBezTo>
                      <a:pt x="1" y="9854"/>
                      <a:pt x="2853" y="12706"/>
                      <a:pt x="6311" y="12706"/>
                    </a:cubicBezTo>
                    <a:cubicBezTo>
                      <a:pt x="9854" y="12706"/>
                      <a:pt x="12707" y="9854"/>
                      <a:pt x="12707" y="6397"/>
                    </a:cubicBezTo>
                    <a:cubicBezTo>
                      <a:pt x="12707" y="2853"/>
                      <a:pt x="9854" y="0"/>
                      <a:pt x="631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26"/>
              <p:cNvSpPr/>
              <p:nvPr/>
            </p:nvSpPr>
            <p:spPr>
              <a:xfrm rot="23377" flipH="1">
                <a:off x="3954249" y="184011"/>
                <a:ext cx="172747" cy="177327"/>
              </a:xfrm>
              <a:custGeom>
                <a:avLst/>
                <a:gdLst/>
                <a:ahLst/>
                <a:cxnLst/>
                <a:rect l="l" t="t" r="r" b="b"/>
                <a:pathLst>
                  <a:path w="13052" h="13398" extrusionOk="0">
                    <a:moveTo>
                      <a:pt x="11409" y="0"/>
                    </a:moveTo>
                    <a:cubicBezTo>
                      <a:pt x="10545" y="0"/>
                      <a:pt x="9854" y="692"/>
                      <a:pt x="9854" y="1643"/>
                    </a:cubicBezTo>
                    <a:cubicBezTo>
                      <a:pt x="9854" y="1729"/>
                      <a:pt x="9854" y="1729"/>
                      <a:pt x="9940" y="1816"/>
                    </a:cubicBezTo>
                    <a:cubicBezTo>
                      <a:pt x="4149" y="5532"/>
                      <a:pt x="173" y="12533"/>
                      <a:pt x="0" y="12879"/>
                    </a:cubicBezTo>
                    <a:lnTo>
                      <a:pt x="1037" y="13398"/>
                    </a:lnTo>
                    <a:cubicBezTo>
                      <a:pt x="1124" y="13398"/>
                      <a:pt x="5013" y="6397"/>
                      <a:pt x="10545" y="2853"/>
                    </a:cubicBezTo>
                    <a:cubicBezTo>
                      <a:pt x="10804" y="3026"/>
                      <a:pt x="11064" y="3199"/>
                      <a:pt x="11409" y="3199"/>
                    </a:cubicBezTo>
                    <a:cubicBezTo>
                      <a:pt x="12360" y="3199"/>
                      <a:pt x="13052" y="2421"/>
                      <a:pt x="13052" y="1556"/>
                    </a:cubicBezTo>
                    <a:cubicBezTo>
                      <a:pt x="13052" y="692"/>
                      <a:pt x="12274" y="0"/>
                      <a:pt x="114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26"/>
              <p:cNvSpPr/>
              <p:nvPr/>
            </p:nvSpPr>
            <p:spPr>
              <a:xfrm rot="23377" flipH="1">
                <a:off x="3875083" y="248393"/>
                <a:ext cx="218515" cy="119422"/>
              </a:xfrm>
              <a:custGeom>
                <a:avLst/>
                <a:gdLst/>
                <a:ahLst/>
                <a:cxnLst/>
                <a:rect l="l" t="t" r="r" b="b"/>
                <a:pathLst>
                  <a:path w="16510" h="9023" extrusionOk="0">
                    <a:moveTo>
                      <a:pt x="14649" y="0"/>
                    </a:moveTo>
                    <a:cubicBezTo>
                      <a:pt x="14027" y="0"/>
                      <a:pt x="13424" y="409"/>
                      <a:pt x="13225" y="1070"/>
                    </a:cubicBezTo>
                    <a:cubicBezTo>
                      <a:pt x="13139" y="1070"/>
                      <a:pt x="13225" y="1157"/>
                      <a:pt x="13139" y="1243"/>
                    </a:cubicBezTo>
                    <a:cubicBezTo>
                      <a:pt x="6483" y="2713"/>
                      <a:pt x="347" y="7812"/>
                      <a:pt x="1" y="8072"/>
                    </a:cubicBezTo>
                    <a:lnTo>
                      <a:pt x="779" y="9022"/>
                    </a:lnTo>
                    <a:cubicBezTo>
                      <a:pt x="865" y="8936"/>
                      <a:pt x="7002" y="3836"/>
                      <a:pt x="13398" y="2453"/>
                    </a:cubicBezTo>
                    <a:cubicBezTo>
                      <a:pt x="13571" y="2713"/>
                      <a:pt x="13830" y="2972"/>
                      <a:pt x="14176" y="3058"/>
                    </a:cubicBezTo>
                    <a:cubicBezTo>
                      <a:pt x="14358" y="3139"/>
                      <a:pt x="14550" y="3178"/>
                      <a:pt x="14740" y="3178"/>
                    </a:cubicBezTo>
                    <a:cubicBezTo>
                      <a:pt x="15362" y="3178"/>
                      <a:pt x="15965" y="2769"/>
                      <a:pt x="16164" y="2108"/>
                    </a:cubicBezTo>
                    <a:cubicBezTo>
                      <a:pt x="16510" y="1330"/>
                      <a:pt x="16077" y="379"/>
                      <a:pt x="15213" y="120"/>
                    </a:cubicBezTo>
                    <a:cubicBezTo>
                      <a:pt x="15031" y="39"/>
                      <a:pt x="14839" y="0"/>
                      <a:pt x="146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26"/>
              <p:cNvSpPr/>
              <p:nvPr/>
            </p:nvSpPr>
            <p:spPr>
              <a:xfrm rot="23377" flipH="1">
                <a:off x="3870099" y="343004"/>
                <a:ext cx="235668" cy="49977"/>
              </a:xfrm>
              <a:custGeom>
                <a:avLst/>
                <a:gdLst/>
                <a:ahLst/>
                <a:cxnLst/>
                <a:rect l="l" t="t" r="r" b="b"/>
                <a:pathLst>
                  <a:path w="17806" h="3776" extrusionOk="0">
                    <a:moveTo>
                      <a:pt x="16034" y="0"/>
                    </a:moveTo>
                    <a:cubicBezTo>
                      <a:pt x="15594" y="0"/>
                      <a:pt x="15152" y="198"/>
                      <a:pt x="14867" y="578"/>
                    </a:cubicBezTo>
                    <a:cubicBezTo>
                      <a:pt x="14780" y="578"/>
                      <a:pt x="14780" y="664"/>
                      <a:pt x="14694" y="751"/>
                    </a:cubicBezTo>
                    <a:cubicBezTo>
                      <a:pt x="13760" y="631"/>
                      <a:pt x="12809" y="579"/>
                      <a:pt x="11863" y="579"/>
                    </a:cubicBezTo>
                    <a:cubicBezTo>
                      <a:pt x="5983" y="579"/>
                      <a:pt x="298" y="2578"/>
                      <a:pt x="0" y="2652"/>
                    </a:cubicBezTo>
                    <a:lnTo>
                      <a:pt x="432" y="3776"/>
                    </a:lnTo>
                    <a:cubicBezTo>
                      <a:pt x="507" y="3776"/>
                      <a:pt x="6093" y="1789"/>
                      <a:pt x="11783" y="1789"/>
                    </a:cubicBezTo>
                    <a:cubicBezTo>
                      <a:pt x="12700" y="1789"/>
                      <a:pt x="13621" y="1841"/>
                      <a:pt x="14521" y="1961"/>
                    </a:cubicBezTo>
                    <a:cubicBezTo>
                      <a:pt x="14607" y="2220"/>
                      <a:pt x="14694" y="2566"/>
                      <a:pt x="15040" y="2825"/>
                    </a:cubicBezTo>
                    <a:cubicBezTo>
                      <a:pt x="15299" y="3047"/>
                      <a:pt x="15638" y="3158"/>
                      <a:pt x="15988" y="3158"/>
                    </a:cubicBezTo>
                    <a:cubicBezTo>
                      <a:pt x="16454" y="3158"/>
                      <a:pt x="16941" y="2961"/>
                      <a:pt x="17287" y="2566"/>
                    </a:cubicBezTo>
                    <a:cubicBezTo>
                      <a:pt x="17805" y="1961"/>
                      <a:pt x="17719" y="924"/>
                      <a:pt x="17027" y="405"/>
                    </a:cubicBezTo>
                    <a:cubicBezTo>
                      <a:pt x="16755" y="133"/>
                      <a:pt x="16395" y="0"/>
                      <a:pt x="160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7" name="Google Shape;1997;p26"/>
              <p:cNvSpPr/>
              <p:nvPr/>
            </p:nvSpPr>
            <p:spPr>
              <a:xfrm rot="23377" flipH="1">
                <a:off x="3864935" y="396300"/>
                <a:ext cx="216225" cy="117688"/>
              </a:xfrm>
              <a:custGeom>
                <a:avLst/>
                <a:gdLst/>
                <a:ahLst/>
                <a:cxnLst/>
                <a:rect l="l" t="t" r="r" b="b"/>
                <a:pathLst>
                  <a:path w="16337" h="8892" extrusionOk="0">
                    <a:moveTo>
                      <a:pt x="259" y="0"/>
                    </a:moveTo>
                    <a:lnTo>
                      <a:pt x="0" y="1210"/>
                    </a:lnTo>
                    <a:cubicBezTo>
                      <a:pt x="87" y="1210"/>
                      <a:pt x="7952" y="2766"/>
                      <a:pt x="13052" y="6828"/>
                    </a:cubicBezTo>
                    <a:cubicBezTo>
                      <a:pt x="12965" y="7174"/>
                      <a:pt x="12965" y="7520"/>
                      <a:pt x="13052" y="7779"/>
                    </a:cubicBezTo>
                    <a:cubicBezTo>
                      <a:pt x="13260" y="8475"/>
                      <a:pt x="13918" y="8891"/>
                      <a:pt x="14572" y="8891"/>
                    </a:cubicBezTo>
                    <a:cubicBezTo>
                      <a:pt x="14730" y="8891"/>
                      <a:pt x="14888" y="8867"/>
                      <a:pt x="15040" y="8816"/>
                    </a:cubicBezTo>
                    <a:cubicBezTo>
                      <a:pt x="15904" y="8557"/>
                      <a:pt x="16336" y="7606"/>
                      <a:pt x="16077" y="6828"/>
                    </a:cubicBezTo>
                    <a:cubicBezTo>
                      <a:pt x="15798" y="6132"/>
                      <a:pt x="15184" y="5716"/>
                      <a:pt x="14503" y="5716"/>
                    </a:cubicBezTo>
                    <a:cubicBezTo>
                      <a:pt x="14339" y="5716"/>
                      <a:pt x="14171" y="5741"/>
                      <a:pt x="14002" y="5791"/>
                    </a:cubicBezTo>
                    <a:cubicBezTo>
                      <a:pt x="13916" y="5791"/>
                      <a:pt x="13916" y="5878"/>
                      <a:pt x="13830" y="5964"/>
                    </a:cubicBezTo>
                    <a:cubicBezTo>
                      <a:pt x="8471" y="1642"/>
                      <a:pt x="605" y="87"/>
                      <a:pt x="25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8" name="Google Shape;1998;p26"/>
              <p:cNvSpPr/>
              <p:nvPr/>
            </p:nvSpPr>
            <p:spPr>
              <a:xfrm rot="23377" flipH="1">
                <a:off x="3904563" y="428443"/>
                <a:ext cx="171609" cy="178465"/>
              </a:xfrm>
              <a:custGeom>
                <a:avLst/>
                <a:gdLst/>
                <a:ahLst/>
                <a:cxnLst/>
                <a:rect l="l" t="t" r="r" b="b"/>
                <a:pathLst>
                  <a:path w="12966" h="13484" extrusionOk="0">
                    <a:moveTo>
                      <a:pt x="606" y="0"/>
                    </a:moveTo>
                    <a:lnTo>
                      <a:pt x="1" y="1037"/>
                    </a:lnTo>
                    <a:cubicBezTo>
                      <a:pt x="87" y="1124"/>
                      <a:pt x="6829" y="5273"/>
                      <a:pt x="10200" y="10891"/>
                    </a:cubicBezTo>
                    <a:cubicBezTo>
                      <a:pt x="9941" y="11150"/>
                      <a:pt x="9768" y="11496"/>
                      <a:pt x="9768" y="11842"/>
                    </a:cubicBezTo>
                    <a:cubicBezTo>
                      <a:pt x="9768" y="12706"/>
                      <a:pt x="10459" y="13484"/>
                      <a:pt x="11324" y="13484"/>
                    </a:cubicBezTo>
                    <a:cubicBezTo>
                      <a:pt x="12188" y="13484"/>
                      <a:pt x="12966" y="12792"/>
                      <a:pt x="12966" y="11928"/>
                    </a:cubicBezTo>
                    <a:cubicBezTo>
                      <a:pt x="12966" y="11064"/>
                      <a:pt x="12361" y="10372"/>
                      <a:pt x="11410" y="10286"/>
                    </a:cubicBezTo>
                    <a:cubicBezTo>
                      <a:pt x="11324" y="10286"/>
                      <a:pt x="11237" y="10372"/>
                      <a:pt x="11237" y="10372"/>
                    </a:cubicBezTo>
                    <a:cubicBezTo>
                      <a:pt x="7693" y="4495"/>
                      <a:pt x="865" y="260"/>
                      <a:pt x="6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26"/>
              <p:cNvSpPr/>
              <p:nvPr/>
            </p:nvSpPr>
            <p:spPr>
              <a:xfrm rot="23377" flipH="1">
                <a:off x="3989105" y="424251"/>
                <a:ext cx="116696" cy="217813"/>
              </a:xfrm>
              <a:custGeom>
                <a:avLst/>
                <a:gdLst/>
                <a:ahLst/>
                <a:cxnLst/>
                <a:rect l="l" t="t" r="r" b="b"/>
                <a:pathLst>
                  <a:path w="8817" h="16457" extrusionOk="0">
                    <a:moveTo>
                      <a:pt x="865" y="1"/>
                    </a:moveTo>
                    <a:lnTo>
                      <a:pt x="1" y="778"/>
                    </a:lnTo>
                    <a:cubicBezTo>
                      <a:pt x="1" y="778"/>
                      <a:pt x="4927" y="7088"/>
                      <a:pt x="6137" y="13571"/>
                    </a:cubicBezTo>
                    <a:cubicBezTo>
                      <a:pt x="5878" y="13743"/>
                      <a:pt x="5619" y="13916"/>
                      <a:pt x="5532" y="14262"/>
                    </a:cubicBezTo>
                    <a:cubicBezTo>
                      <a:pt x="5187" y="15126"/>
                      <a:pt x="5532" y="15991"/>
                      <a:pt x="6397" y="16336"/>
                    </a:cubicBezTo>
                    <a:cubicBezTo>
                      <a:pt x="6582" y="16419"/>
                      <a:pt x="6777" y="16457"/>
                      <a:pt x="6971" y="16457"/>
                    </a:cubicBezTo>
                    <a:cubicBezTo>
                      <a:pt x="7593" y="16457"/>
                      <a:pt x="8208" y="16065"/>
                      <a:pt x="8471" y="15472"/>
                    </a:cubicBezTo>
                    <a:cubicBezTo>
                      <a:pt x="8817" y="14608"/>
                      <a:pt x="8385" y="13743"/>
                      <a:pt x="7607" y="13398"/>
                    </a:cubicBezTo>
                    <a:cubicBezTo>
                      <a:pt x="7520" y="13398"/>
                      <a:pt x="7434" y="13398"/>
                      <a:pt x="7347" y="13311"/>
                    </a:cubicBezTo>
                    <a:cubicBezTo>
                      <a:pt x="6051" y="6656"/>
                      <a:pt x="1124" y="346"/>
                      <a:pt x="8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26"/>
              <p:cNvSpPr/>
              <p:nvPr/>
            </p:nvSpPr>
            <p:spPr>
              <a:xfrm rot="23377" flipH="1">
                <a:off x="4104432" y="447780"/>
                <a:ext cx="78949" cy="226655"/>
              </a:xfrm>
              <a:custGeom>
                <a:avLst/>
                <a:gdLst/>
                <a:ahLst/>
                <a:cxnLst/>
                <a:rect l="l" t="t" r="r" b="b"/>
                <a:pathLst>
                  <a:path w="5965" h="17125" extrusionOk="0">
                    <a:moveTo>
                      <a:pt x="4581" y="0"/>
                    </a:moveTo>
                    <a:cubicBezTo>
                      <a:pt x="4581" y="87"/>
                      <a:pt x="4754" y="8039"/>
                      <a:pt x="1902" y="14002"/>
                    </a:cubicBezTo>
                    <a:cubicBezTo>
                      <a:pt x="1832" y="13979"/>
                      <a:pt x="1756" y="13969"/>
                      <a:pt x="1676" y="13969"/>
                    </a:cubicBezTo>
                    <a:cubicBezTo>
                      <a:pt x="1457" y="13969"/>
                      <a:pt x="1204" y="14049"/>
                      <a:pt x="951" y="14175"/>
                    </a:cubicBezTo>
                    <a:cubicBezTo>
                      <a:pt x="173" y="14607"/>
                      <a:pt x="0" y="15645"/>
                      <a:pt x="432" y="16336"/>
                    </a:cubicBezTo>
                    <a:cubicBezTo>
                      <a:pt x="711" y="16838"/>
                      <a:pt x="1243" y="17125"/>
                      <a:pt x="1770" y="17125"/>
                    </a:cubicBezTo>
                    <a:cubicBezTo>
                      <a:pt x="2060" y="17125"/>
                      <a:pt x="2348" y="17038"/>
                      <a:pt x="2593" y="16855"/>
                    </a:cubicBezTo>
                    <a:cubicBezTo>
                      <a:pt x="3371" y="16423"/>
                      <a:pt x="3630" y="15472"/>
                      <a:pt x="3112" y="14694"/>
                    </a:cubicBezTo>
                    <a:cubicBezTo>
                      <a:pt x="3112" y="14607"/>
                      <a:pt x="3025" y="14607"/>
                      <a:pt x="3025" y="14521"/>
                    </a:cubicBezTo>
                    <a:cubicBezTo>
                      <a:pt x="5964" y="8384"/>
                      <a:pt x="5791" y="346"/>
                      <a:pt x="57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1" name="Google Shape;2001;p26"/>
              <p:cNvSpPr/>
              <p:nvPr/>
            </p:nvSpPr>
            <p:spPr>
              <a:xfrm rot="23377" flipH="1">
                <a:off x="4136470" y="458511"/>
                <a:ext cx="145297" cy="200594"/>
              </a:xfrm>
              <a:custGeom>
                <a:avLst/>
                <a:gdLst/>
                <a:ahLst/>
                <a:cxnLst/>
                <a:rect l="l" t="t" r="r" b="b"/>
                <a:pathLst>
                  <a:path w="10978" h="15156" extrusionOk="0">
                    <a:moveTo>
                      <a:pt x="9854" y="0"/>
                    </a:moveTo>
                    <a:cubicBezTo>
                      <a:pt x="9854" y="87"/>
                      <a:pt x="7175" y="7606"/>
                      <a:pt x="2421" y="12101"/>
                    </a:cubicBezTo>
                    <a:cubicBezTo>
                      <a:pt x="2238" y="12040"/>
                      <a:pt x="2011" y="11979"/>
                      <a:pt x="1772" y="11979"/>
                    </a:cubicBezTo>
                    <a:cubicBezTo>
                      <a:pt x="1673" y="11979"/>
                      <a:pt x="1571" y="11989"/>
                      <a:pt x="1470" y="12014"/>
                    </a:cubicBezTo>
                    <a:cubicBezTo>
                      <a:pt x="606" y="12101"/>
                      <a:pt x="1" y="12965"/>
                      <a:pt x="174" y="13829"/>
                    </a:cubicBezTo>
                    <a:cubicBezTo>
                      <a:pt x="327" y="14594"/>
                      <a:pt x="1020" y="15156"/>
                      <a:pt x="1777" y="15156"/>
                    </a:cubicBezTo>
                    <a:cubicBezTo>
                      <a:pt x="1875" y="15156"/>
                      <a:pt x="1975" y="15146"/>
                      <a:pt x="2075" y="15126"/>
                    </a:cubicBezTo>
                    <a:cubicBezTo>
                      <a:pt x="2940" y="14953"/>
                      <a:pt x="3458" y="14089"/>
                      <a:pt x="3372" y="13224"/>
                    </a:cubicBezTo>
                    <a:cubicBezTo>
                      <a:pt x="3285" y="13138"/>
                      <a:pt x="3285" y="13052"/>
                      <a:pt x="3285" y="13052"/>
                    </a:cubicBezTo>
                    <a:cubicBezTo>
                      <a:pt x="8212" y="8298"/>
                      <a:pt x="10891" y="778"/>
                      <a:pt x="10978" y="432"/>
                    </a:cubicBezTo>
                    <a:lnTo>
                      <a:pt x="985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2" name="Google Shape;2002;p26"/>
              <p:cNvSpPr/>
              <p:nvPr/>
            </p:nvSpPr>
            <p:spPr>
              <a:xfrm rot="23377" flipH="1">
                <a:off x="4137967" y="427806"/>
                <a:ext cx="196783" cy="152550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11526" extrusionOk="0">
                    <a:moveTo>
                      <a:pt x="13917" y="0"/>
                    </a:moveTo>
                    <a:cubicBezTo>
                      <a:pt x="13917" y="87"/>
                      <a:pt x="8817" y="6224"/>
                      <a:pt x="2853" y="8903"/>
                    </a:cubicBezTo>
                    <a:cubicBezTo>
                      <a:pt x="2594" y="8644"/>
                      <a:pt x="2335" y="8471"/>
                      <a:pt x="1989" y="8384"/>
                    </a:cubicBezTo>
                    <a:cubicBezTo>
                      <a:pt x="1889" y="8364"/>
                      <a:pt x="1789" y="8355"/>
                      <a:pt x="1690" y="8355"/>
                    </a:cubicBezTo>
                    <a:cubicBezTo>
                      <a:pt x="935" y="8355"/>
                      <a:pt x="250" y="8917"/>
                      <a:pt x="174" y="9681"/>
                    </a:cubicBezTo>
                    <a:cubicBezTo>
                      <a:pt x="1" y="10545"/>
                      <a:pt x="606" y="11410"/>
                      <a:pt x="1470" y="11496"/>
                    </a:cubicBezTo>
                    <a:cubicBezTo>
                      <a:pt x="1570" y="11516"/>
                      <a:pt x="1670" y="11526"/>
                      <a:pt x="1769" y="11526"/>
                    </a:cubicBezTo>
                    <a:cubicBezTo>
                      <a:pt x="2524" y="11526"/>
                      <a:pt x="3209" y="10964"/>
                      <a:pt x="3285" y="10200"/>
                    </a:cubicBezTo>
                    <a:cubicBezTo>
                      <a:pt x="3285" y="10113"/>
                      <a:pt x="3285" y="10027"/>
                      <a:pt x="3285" y="9940"/>
                    </a:cubicBezTo>
                    <a:cubicBezTo>
                      <a:pt x="9595" y="7261"/>
                      <a:pt x="14608" y="1038"/>
                      <a:pt x="14867" y="778"/>
                    </a:cubicBezTo>
                    <a:lnTo>
                      <a:pt x="1391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3" name="Google Shape;2003;p26"/>
              <p:cNvSpPr/>
              <p:nvPr/>
            </p:nvSpPr>
            <p:spPr>
              <a:xfrm rot="23377" flipH="1">
                <a:off x="4153197" y="417738"/>
                <a:ext cx="234530" cy="64972"/>
              </a:xfrm>
              <a:custGeom>
                <a:avLst/>
                <a:gdLst/>
                <a:ahLst/>
                <a:cxnLst/>
                <a:rect l="l" t="t" r="r" b="b"/>
                <a:pathLst>
                  <a:path w="17720" h="4909" extrusionOk="0">
                    <a:moveTo>
                      <a:pt x="17201" y="1"/>
                    </a:moveTo>
                    <a:cubicBezTo>
                      <a:pt x="17201" y="1"/>
                      <a:pt x="10733" y="2892"/>
                      <a:pt x="4580" y="2892"/>
                    </a:cubicBezTo>
                    <a:cubicBezTo>
                      <a:pt x="4175" y="2892"/>
                      <a:pt x="3772" y="2879"/>
                      <a:pt x="3372" y="2853"/>
                    </a:cubicBezTo>
                    <a:cubicBezTo>
                      <a:pt x="3199" y="2594"/>
                      <a:pt x="3026" y="2248"/>
                      <a:pt x="2767" y="2075"/>
                    </a:cubicBezTo>
                    <a:cubicBezTo>
                      <a:pt x="2494" y="1870"/>
                      <a:pt x="2167" y="1773"/>
                      <a:pt x="1840" y="1773"/>
                    </a:cubicBezTo>
                    <a:cubicBezTo>
                      <a:pt x="1338" y="1773"/>
                      <a:pt x="834" y="2002"/>
                      <a:pt x="520" y="2421"/>
                    </a:cubicBezTo>
                    <a:cubicBezTo>
                      <a:pt x="1" y="3112"/>
                      <a:pt x="174" y="4063"/>
                      <a:pt x="865" y="4581"/>
                    </a:cubicBezTo>
                    <a:cubicBezTo>
                      <a:pt x="1189" y="4797"/>
                      <a:pt x="1543" y="4908"/>
                      <a:pt x="1883" y="4908"/>
                    </a:cubicBezTo>
                    <a:cubicBezTo>
                      <a:pt x="2360" y="4908"/>
                      <a:pt x="2810" y="4690"/>
                      <a:pt x="3113" y="4236"/>
                    </a:cubicBezTo>
                    <a:cubicBezTo>
                      <a:pt x="3199" y="4236"/>
                      <a:pt x="3199" y="4149"/>
                      <a:pt x="3199" y="4063"/>
                    </a:cubicBezTo>
                    <a:cubicBezTo>
                      <a:pt x="3620" y="4090"/>
                      <a:pt x="4043" y="4102"/>
                      <a:pt x="4466" y="4102"/>
                    </a:cubicBezTo>
                    <a:cubicBezTo>
                      <a:pt x="10906" y="4102"/>
                      <a:pt x="17395" y="1200"/>
                      <a:pt x="17720" y="1038"/>
                    </a:cubicBezTo>
                    <a:lnTo>
                      <a:pt x="1720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4" name="Google Shape;2004;p26"/>
              <p:cNvSpPr/>
              <p:nvPr/>
            </p:nvSpPr>
            <p:spPr>
              <a:xfrm rot="23377" flipH="1">
                <a:off x="4179995" y="343365"/>
                <a:ext cx="231088" cy="68029"/>
              </a:xfrm>
              <a:custGeom>
                <a:avLst/>
                <a:gdLst/>
                <a:ahLst/>
                <a:cxnLst/>
                <a:rect l="l" t="t" r="r" b="b"/>
                <a:pathLst>
                  <a:path w="17460" h="5140" extrusionOk="0">
                    <a:moveTo>
                      <a:pt x="1836" y="1"/>
                    </a:moveTo>
                    <a:cubicBezTo>
                      <a:pt x="1538" y="1"/>
                      <a:pt x="1233" y="87"/>
                      <a:pt x="951" y="275"/>
                    </a:cubicBezTo>
                    <a:cubicBezTo>
                      <a:pt x="260" y="793"/>
                      <a:pt x="0" y="1744"/>
                      <a:pt x="519" y="2522"/>
                    </a:cubicBezTo>
                    <a:cubicBezTo>
                      <a:pt x="793" y="2960"/>
                      <a:pt x="1309" y="3190"/>
                      <a:pt x="1826" y="3190"/>
                    </a:cubicBezTo>
                    <a:cubicBezTo>
                      <a:pt x="2126" y="3190"/>
                      <a:pt x="2426" y="3113"/>
                      <a:pt x="2680" y="2954"/>
                    </a:cubicBezTo>
                    <a:cubicBezTo>
                      <a:pt x="2766" y="2868"/>
                      <a:pt x="2853" y="2868"/>
                      <a:pt x="2853" y="2781"/>
                    </a:cubicBezTo>
                    <a:cubicBezTo>
                      <a:pt x="7594" y="4889"/>
                      <a:pt x="13389" y="5139"/>
                      <a:pt x="16033" y="5139"/>
                    </a:cubicBezTo>
                    <a:cubicBezTo>
                      <a:pt x="16859" y="5139"/>
                      <a:pt x="17378" y="5115"/>
                      <a:pt x="17460" y="5115"/>
                    </a:cubicBezTo>
                    <a:lnTo>
                      <a:pt x="17460" y="3905"/>
                    </a:lnTo>
                    <a:cubicBezTo>
                      <a:pt x="17438" y="3905"/>
                      <a:pt x="16925" y="3932"/>
                      <a:pt x="16073" y="3932"/>
                    </a:cubicBezTo>
                    <a:cubicBezTo>
                      <a:pt x="13516" y="3932"/>
                      <a:pt x="7909" y="3689"/>
                      <a:pt x="3371" y="1744"/>
                    </a:cubicBezTo>
                    <a:cubicBezTo>
                      <a:pt x="3458" y="1398"/>
                      <a:pt x="3371" y="1053"/>
                      <a:pt x="3198" y="707"/>
                    </a:cubicBezTo>
                    <a:cubicBezTo>
                      <a:pt x="2868" y="266"/>
                      <a:pt x="2361" y="1"/>
                      <a:pt x="1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5" name="Google Shape;2005;p26"/>
              <p:cNvSpPr/>
              <p:nvPr/>
            </p:nvSpPr>
            <p:spPr>
              <a:xfrm rot="23377" flipH="1">
                <a:off x="4151711" y="263933"/>
                <a:ext cx="205928" cy="135437"/>
              </a:xfrm>
              <a:custGeom>
                <a:avLst/>
                <a:gdLst/>
                <a:ahLst/>
                <a:cxnLst/>
                <a:rect l="l" t="t" r="r" b="b"/>
                <a:pathLst>
                  <a:path w="15559" h="10233" extrusionOk="0">
                    <a:moveTo>
                      <a:pt x="1631" y="0"/>
                    </a:moveTo>
                    <a:cubicBezTo>
                      <a:pt x="1520" y="0"/>
                      <a:pt x="1409" y="11"/>
                      <a:pt x="1297" y="33"/>
                    </a:cubicBezTo>
                    <a:cubicBezTo>
                      <a:pt x="519" y="293"/>
                      <a:pt x="1" y="1157"/>
                      <a:pt x="173" y="2021"/>
                    </a:cubicBezTo>
                    <a:cubicBezTo>
                      <a:pt x="319" y="2675"/>
                      <a:pt x="951" y="3206"/>
                      <a:pt x="1662" y="3206"/>
                    </a:cubicBezTo>
                    <a:cubicBezTo>
                      <a:pt x="1798" y="3206"/>
                      <a:pt x="1936" y="3187"/>
                      <a:pt x="2075" y="3145"/>
                    </a:cubicBezTo>
                    <a:cubicBezTo>
                      <a:pt x="2161" y="3145"/>
                      <a:pt x="2248" y="3059"/>
                      <a:pt x="2334" y="3059"/>
                    </a:cubicBezTo>
                    <a:cubicBezTo>
                      <a:pt x="7175" y="7812"/>
                      <a:pt x="14867" y="10146"/>
                      <a:pt x="15213" y="10233"/>
                    </a:cubicBezTo>
                    <a:lnTo>
                      <a:pt x="15559" y="9109"/>
                    </a:lnTo>
                    <a:cubicBezTo>
                      <a:pt x="15472" y="9109"/>
                      <a:pt x="7866" y="6775"/>
                      <a:pt x="3112" y="2281"/>
                    </a:cubicBezTo>
                    <a:cubicBezTo>
                      <a:pt x="3285" y="1935"/>
                      <a:pt x="3372" y="1589"/>
                      <a:pt x="3285" y="1243"/>
                    </a:cubicBezTo>
                    <a:cubicBezTo>
                      <a:pt x="3059" y="491"/>
                      <a:pt x="2375" y="0"/>
                      <a:pt x="163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6" name="Google Shape;2006;p26"/>
              <p:cNvSpPr/>
              <p:nvPr/>
            </p:nvSpPr>
            <p:spPr>
              <a:xfrm rot="23377" flipH="1">
                <a:off x="4139560" y="165952"/>
                <a:ext cx="137290" cy="206815"/>
              </a:xfrm>
              <a:custGeom>
                <a:avLst/>
                <a:gdLst/>
                <a:ahLst/>
                <a:cxnLst/>
                <a:rect l="l" t="t" r="r" b="b"/>
                <a:pathLst>
                  <a:path w="10373" h="15626" extrusionOk="0">
                    <a:moveTo>
                      <a:pt x="1710" y="1"/>
                    </a:moveTo>
                    <a:cubicBezTo>
                      <a:pt x="1013" y="1"/>
                      <a:pt x="387" y="478"/>
                      <a:pt x="173" y="1191"/>
                    </a:cubicBezTo>
                    <a:cubicBezTo>
                      <a:pt x="0" y="1969"/>
                      <a:pt x="433" y="2920"/>
                      <a:pt x="1297" y="3093"/>
                    </a:cubicBezTo>
                    <a:cubicBezTo>
                      <a:pt x="1326" y="3122"/>
                      <a:pt x="1355" y="3131"/>
                      <a:pt x="1383" y="3131"/>
                    </a:cubicBezTo>
                    <a:cubicBezTo>
                      <a:pt x="1441" y="3131"/>
                      <a:pt x="1499" y="3093"/>
                      <a:pt x="1556" y="3093"/>
                    </a:cubicBezTo>
                    <a:cubicBezTo>
                      <a:pt x="3631" y="9662"/>
                      <a:pt x="9249" y="15366"/>
                      <a:pt x="9508" y="15626"/>
                    </a:cubicBezTo>
                    <a:lnTo>
                      <a:pt x="10372" y="14761"/>
                    </a:lnTo>
                    <a:cubicBezTo>
                      <a:pt x="10286" y="14761"/>
                      <a:pt x="4668" y="9057"/>
                      <a:pt x="2680" y="2833"/>
                    </a:cubicBezTo>
                    <a:cubicBezTo>
                      <a:pt x="2939" y="2574"/>
                      <a:pt x="3198" y="2315"/>
                      <a:pt x="3285" y="1969"/>
                    </a:cubicBezTo>
                    <a:cubicBezTo>
                      <a:pt x="3544" y="1191"/>
                      <a:pt x="3026" y="240"/>
                      <a:pt x="2161" y="68"/>
                    </a:cubicBezTo>
                    <a:cubicBezTo>
                      <a:pt x="2010" y="22"/>
                      <a:pt x="1858" y="1"/>
                      <a:pt x="171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7" name="Google Shape;2007;p26"/>
              <p:cNvSpPr/>
              <p:nvPr/>
            </p:nvSpPr>
            <p:spPr>
              <a:xfrm rot="23377" flipH="1">
                <a:off x="4126150" y="109923"/>
                <a:ext cx="68652" cy="230506"/>
              </a:xfrm>
              <a:custGeom>
                <a:avLst/>
                <a:gdLst/>
                <a:ahLst/>
                <a:cxnLst/>
                <a:rect l="l" t="t" r="r" b="b"/>
                <a:pathLst>
                  <a:path w="5187" h="17416" extrusionOk="0">
                    <a:moveTo>
                      <a:pt x="1783" y="0"/>
                    </a:moveTo>
                    <a:cubicBezTo>
                      <a:pt x="1306" y="0"/>
                      <a:pt x="833" y="229"/>
                      <a:pt x="519" y="647"/>
                    </a:cubicBezTo>
                    <a:cubicBezTo>
                      <a:pt x="1" y="1339"/>
                      <a:pt x="174" y="2290"/>
                      <a:pt x="865" y="2808"/>
                    </a:cubicBezTo>
                    <a:cubicBezTo>
                      <a:pt x="951" y="2895"/>
                      <a:pt x="1038" y="2895"/>
                      <a:pt x="1038" y="2981"/>
                    </a:cubicBezTo>
                    <a:cubicBezTo>
                      <a:pt x="692" y="9809"/>
                      <a:pt x="3890" y="17070"/>
                      <a:pt x="4063" y="17415"/>
                    </a:cubicBezTo>
                    <a:lnTo>
                      <a:pt x="5187" y="16983"/>
                    </a:lnTo>
                    <a:cubicBezTo>
                      <a:pt x="5100" y="16897"/>
                      <a:pt x="1902" y="9550"/>
                      <a:pt x="2248" y="3067"/>
                    </a:cubicBezTo>
                    <a:cubicBezTo>
                      <a:pt x="2594" y="2981"/>
                      <a:pt x="2853" y="2808"/>
                      <a:pt x="3112" y="2462"/>
                    </a:cubicBezTo>
                    <a:cubicBezTo>
                      <a:pt x="3631" y="1771"/>
                      <a:pt x="3458" y="820"/>
                      <a:pt x="2680" y="302"/>
                    </a:cubicBezTo>
                    <a:cubicBezTo>
                      <a:pt x="2407" y="97"/>
                      <a:pt x="2094" y="0"/>
                      <a:pt x="178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8" name="Google Shape;2008;p26"/>
              <p:cNvSpPr/>
              <p:nvPr/>
            </p:nvSpPr>
            <p:spPr>
              <a:xfrm rot="23377" flipH="1">
                <a:off x="4055109" y="129777"/>
                <a:ext cx="74369" cy="228494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17264" extrusionOk="0">
                    <a:moveTo>
                      <a:pt x="3835" y="0"/>
                    </a:moveTo>
                    <a:cubicBezTo>
                      <a:pt x="3533" y="0"/>
                      <a:pt x="3224" y="77"/>
                      <a:pt x="2939" y="236"/>
                    </a:cubicBezTo>
                    <a:cubicBezTo>
                      <a:pt x="2248" y="755"/>
                      <a:pt x="1988" y="1705"/>
                      <a:pt x="2507" y="2483"/>
                    </a:cubicBezTo>
                    <a:cubicBezTo>
                      <a:pt x="2593" y="2570"/>
                      <a:pt x="2680" y="2570"/>
                      <a:pt x="2680" y="2656"/>
                    </a:cubicBezTo>
                    <a:cubicBezTo>
                      <a:pt x="0" y="8879"/>
                      <a:pt x="519" y="16918"/>
                      <a:pt x="605" y="17263"/>
                    </a:cubicBezTo>
                    <a:lnTo>
                      <a:pt x="1729" y="17177"/>
                    </a:lnTo>
                    <a:cubicBezTo>
                      <a:pt x="1729" y="17091"/>
                      <a:pt x="1210" y="9139"/>
                      <a:pt x="3803" y="3175"/>
                    </a:cubicBezTo>
                    <a:cubicBezTo>
                      <a:pt x="4063" y="3175"/>
                      <a:pt x="4408" y="3088"/>
                      <a:pt x="4754" y="2915"/>
                    </a:cubicBezTo>
                    <a:cubicBezTo>
                      <a:pt x="5446" y="2397"/>
                      <a:pt x="5619" y="1446"/>
                      <a:pt x="5186" y="668"/>
                    </a:cubicBezTo>
                    <a:cubicBezTo>
                      <a:pt x="4858" y="230"/>
                      <a:pt x="4356" y="0"/>
                      <a:pt x="383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09" name="Google Shape;2009;p26"/>
            <p:cNvGrpSpPr/>
            <p:nvPr/>
          </p:nvGrpSpPr>
          <p:grpSpPr>
            <a:xfrm>
              <a:off x="7699239" y="133851"/>
              <a:ext cx="497927" cy="495338"/>
              <a:chOff x="7220789" y="-2349174"/>
              <a:chExt cx="497927" cy="495338"/>
            </a:xfrm>
          </p:grpSpPr>
          <p:sp>
            <p:nvSpPr>
              <p:cNvPr id="2010" name="Google Shape;2010;p26"/>
              <p:cNvSpPr/>
              <p:nvPr/>
            </p:nvSpPr>
            <p:spPr>
              <a:xfrm rot="-1112364">
                <a:off x="7472886" y="-2211909"/>
                <a:ext cx="227205" cy="154239"/>
              </a:xfrm>
              <a:custGeom>
                <a:avLst/>
                <a:gdLst/>
                <a:ahLst/>
                <a:cxnLst/>
                <a:rect l="l" t="t" r="r" b="b"/>
                <a:pathLst>
                  <a:path w="27573" h="18718" extrusionOk="0">
                    <a:moveTo>
                      <a:pt x="13841" y="1"/>
                    </a:moveTo>
                    <a:cubicBezTo>
                      <a:pt x="13285" y="1"/>
                      <a:pt x="12705" y="9"/>
                      <a:pt x="12101" y="27"/>
                    </a:cubicBezTo>
                    <a:cubicBezTo>
                      <a:pt x="3112" y="200"/>
                      <a:pt x="1" y="9880"/>
                      <a:pt x="1" y="9880"/>
                    </a:cubicBezTo>
                    <a:cubicBezTo>
                      <a:pt x="1" y="9880"/>
                      <a:pt x="3683" y="18717"/>
                      <a:pt x="12241" y="18717"/>
                    </a:cubicBezTo>
                    <a:cubicBezTo>
                      <a:pt x="12479" y="18717"/>
                      <a:pt x="12720" y="18710"/>
                      <a:pt x="12966" y="18696"/>
                    </a:cubicBezTo>
                    <a:cubicBezTo>
                      <a:pt x="21955" y="18091"/>
                      <a:pt x="25326" y="16017"/>
                      <a:pt x="27573" y="13337"/>
                    </a:cubicBezTo>
                    <a:cubicBezTo>
                      <a:pt x="27573" y="13337"/>
                      <a:pt x="26536" y="9967"/>
                      <a:pt x="22214" y="8929"/>
                    </a:cubicBezTo>
                    <a:cubicBezTo>
                      <a:pt x="26363" y="7460"/>
                      <a:pt x="27227" y="4003"/>
                      <a:pt x="27227" y="4003"/>
                    </a:cubicBezTo>
                    <a:cubicBezTo>
                      <a:pt x="24887" y="1663"/>
                      <a:pt x="21644" y="1"/>
                      <a:pt x="138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1" name="Google Shape;2011;p26"/>
              <p:cNvSpPr/>
              <p:nvPr/>
            </p:nvSpPr>
            <p:spPr>
              <a:xfrm rot="-1112364">
                <a:off x="7440700" y="-2102334"/>
                <a:ext cx="200853" cy="222335"/>
              </a:xfrm>
              <a:custGeom>
                <a:avLst/>
                <a:gdLst/>
                <a:ahLst/>
                <a:cxnLst/>
                <a:rect l="l" t="t" r="r" b="b"/>
                <a:pathLst>
                  <a:path w="24375" h="26982" extrusionOk="0">
                    <a:moveTo>
                      <a:pt x="7822" y="0"/>
                    </a:moveTo>
                    <a:cubicBezTo>
                      <a:pt x="7464" y="0"/>
                      <a:pt x="7261" y="14"/>
                      <a:pt x="7261" y="14"/>
                    </a:cubicBezTo>
                    <a:cubicBezTo>
                      <a:pt x="7261" y="14"/>
                      <a:pt x="1" y="7015"/>
                      <a:pt x="3804" y="15226"/>
                    </a:cubicBezTo>
                    <a:cubicBezTo>
                      <a:pt x="7520" y="23438"/>
                      <a:pt x="10718" y="25858"/>
                      <a:pt x="14089" y="26981"/>
                    </a:cubicBezTo>
                    <a:cubicBezTo>
                      <a:pt x="14089" y="26981"/>
                      <a:pt x="16769" y="24734"/>
                      <a:pt x="16250" y="20239"/>
                    </a:cubicBezTo>
                    <a:lnTo>
                      <a:pt x="16250" y="20239"/>
                    </a:lnTo>
                    <a:cubicBezTo>
                      <a:pt x="18444" y="22899"/>
                      <a:pt x="20996" y="23206"/>
                      <a:pt x="22057" y="23206"/>
                    </a:cubicBezTo>
                    <a:cubicBezTo>
                      <a:pt x="22376" y="23206"/>
                      <a:pt x="22560" y="23178"/>
                      <a:pt x="22560" y="23178"/>
                    </a:cubicBezTo>
                    <a:cubicBezTo>
                      <a:pt x="24029" y="19980"/>
                      <a:pt x="24375" y="16004"/>
                      <a:pt x="20918" y="7707"/>
                    </a:cubicBezTo>
                    <a:cubicBezTo>
                      <a:pt x="17876" y="510"/>
                      <a:pt x="9993" y="0"/>
                      <a:pt x="78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2" name="Google Shape;2012;p26"/>
              <p:cNvSpPr/>
              <p:nvPr/>
            </p:nvSpPr>
            <p:spPr>
              <a:xfrm rot="-1112364">
                <a:off x="7360680" y="-2324234"/>
                <a:ext cx="193733" cy="225787"/>
              </a:xfrm>
              <a:custGeom>
                <a:avLst/>
                <a:gdLst/>
                <a:ahLst/>
                <a:cxnLst/>
                <a:rect l="l" t="t" r="r" b="b"/>
                <a:pathLst>
                  <a:path w="23511" h="27401" extrusionOk="0">
                    <a:moveTo>
                      <a:pt x="12274" y="1"/>
                    </a:moveTo>
                    <a:cubicBezTo>
                      <a:pt x="9076" y="1384"/>
                      <a:pt x="6137" y="4063"/>
                      <a:pt x="3112" y="12534"/>
                    </a:cubicBezTo>
                    <a:cubicBezTo>
                      <a:pt x="0" y="21090"/>
                      <a:pt x="7952" y="27400"/>
                      <a:pt x="7952" y="27400"/>
                    </a:cubicBezTo>
                    <a:cubicBezTo>
                      <a:pt x="7952" y="27400"/>
                      <a:pt x="18065" y="27141"/>
                      <a:pt x="20744" y="18584"/>
                    </a:cubicBezTo>
                    <a:cubicBezTo>
                      <a:pt x="23510" y="9940"/>
                      <a:pt x="22819" y="6051"/>
                      <a:pt x="21090" y="2939"/>
                    </a:cubicBezTo>
                    <a:cubicBezTo>
                      <a:pt x="21090" y="2939"/>
                      <a:pt x="21064" y="2938"/>
                      <a:pt x="21014" y="2938"/>
                    </a:cubicBezTo>
                    <a:cubicBezTo>
                      <a:pt x="20495" y="2938"/>
                      <a:pt x="17407" y="3082"/>
                      <a:pt x="15040" y="6397"/>
                    </a:cubicBezTo>
                    <a:cubicBezTo>
                      <a:pt x="15212" y="1989"/>
                      <a:pt x="12274" y="1"/>
                      <a:pt x="12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3" name="Google Shape;2013;p26"/>
              <p:cNvSpPr/>
              <p:nvPr/>
            </p:nvSpPr>
            <p:spPr>
              <a:xfrm rot="-1112364">
                <a:off x="7301737" y="-2081516"/>
                <a:ext cx="227205" cy="189811"/>
              </a:xfrm>
              <a:custGeom>
                <a:avLst/>
                <a:gdLst/>
                <a:ahLst/>
                <a:cxnLst/>
                <a:rect l="l" t="t" r="r" b="b"/>
                <a:pathLst>
                  <a:path w="27573" h="23035" extrusionOk="0">
                    <a:moveTo>
                      <a:pt x="16338" y="0"/>
                    </a:moveTo>
                    <a:cubicBezTo>
                      <a:pt x="13954" y="0"/>
                      <a:pt x="11335" y="647"/>
                      <a:pt x="8903" y="2628"/>
                    </a:cubicBezTo>
                    <a:cubicBezTo>
                      <a:pt x="1902" y="8333"/>
                      <a:pt x="259" y="11963"/>
                      <a:pt x="0" y="15507"/>
                    </a:cubicBezTo>
                    <a:cubicBezTo>
                      <a:pt x="0" y="15507"/>
                      <a:pt x="1464" y="16572"/>
                      <a:pt x="3820" y="16572"/>
                    </a:cubicBezTo>
                    <a:cubicBezTo>
                      <a:pt x="4752" y="16572"/>
                      <a:pt x="5825" y="16405"/>
                      <a:pt x="7001" y="15939"/>
                    </a:cubicBezTo>
                    <a:lnTo>
                      <a:pt x="7001" y="15939"/>
                    </a:lnTo>
                    <a:cubicBezTo>
                      <a:pt x="4495" y="19569"/>
                      <a:pt x="5791" y="22854"/>
                      <a:pt x="5791" y="22854"/>
                    </a:cubicBezTo>
                    <a:cubicBezTo>
                      <a:pt x="6453" y="22967"/>
                      <a:pt x="7127" y="23035"/>
                      <a:pt x="7832" y="23035"/>
                    </a:cubicBezTo>
                    <a:cubicBezTo>
                      <a:pt x="10903" y="23035"/>
                      <a:pt x="14565" y="21750"/>
                      <a:pt x="20398" y="17322"/>
                    </a:cubicBezTo>
                    <a:cubicBezTo>
                      <a:pt x="27572" y="11877"/>
                      <a:pt x="24461" y="2283"/>
                      <a:pt x="24461" y="2283"/>
                    </a:cubicBezTo>
                    <a:cubicBezTo>
                      <a:pt x="24461" y="2283"/>
                      <a:pt x="20816" y="0"/>
                      <a:pt x="1633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4" name="Google Shape;2014;p26"/>
              <p:cNvSpPr/>
              <p:nvPr/>
            </p:nvSpPr>
            <p:spPr>
              <a:xfrm rot="-1112364">
                <a:off x="7244042" y="-2221578"/>
                <a:ext cx="229347" cy="183697"/>
              </a:xfrm>
              <a:custGeom>
                <a:avLst/>
                <a:gdLst/>
                <a:ahLst/>
                <a:cxnLst/>
                <a:rect l="l" t="t" r="r" b="b"/>
                <a:pathLst>
                  <a:path w="27833" h="22293" extrusionOk="0">
                    <a:moveTo>
                      <a:pt x="8141" y="0"/>
                    </a:moveTo>
                    <a:cubicBezTo>
                      <a:pt x="7045" y="0"/>
                      <a:pt x="6053" y="164"/>
                      <a:pt x="5100" y="426"/>
                    </a:cubicBezTo>
                    <a:cubicBezTo>
                      <a:pt x="5100" y="426"/>
                      <a:pt x="4063" y="3796"/>
                      <a:pt x="7002" y="7167"/>
                    </a:cubicBezTo>
                    <a:cubicBezTo>
                      <a:pt x="6062" y="6886"/>
                      <a:pt x="5200" y="6775"/>
                      <a:pt x="4427" y="6775"/>
                    </a:cubicBezTo>
                    <a:cubicBezTo>
                      <a:pt x="1641" y="6775"/>
                      <a:pt x="0" y="8205"/>
                      <a:pt x="0" y="8205"/>
                    </a:cubicBezTo>
                    <a:cubicBezTo>
                      <a:pt x="605" y="11748"/>
                      <a:pt x="2507" y="15206"/>
                      <a:pt x="9940" y="20305"/>
                    </a:cubicBezTo>
                    <a:cubicBezTo>
                      <a:pt x="12143" y="21774"/>
                      <a:pt x="14398" y="22293"/>
                      <a:pt x="16485" y="22293"/>
                    </a:cubicBezTo>
                    <a:cubicBezTo>
                      <a:pt x="21523" y="22293"/>
                      <a:pt x="25585" y="19268"/>
                      <a:pt x="25585" y="19268"/>
                    </a:cubicBezTo>
                    <a:cubicBezTo>
                      <a:pt x="25585" y="19268"/>
                      <a:pt x="27832" y="9415"/>
                      <a:pt x="20139" y="4574"/>
                    </a:cubicBezTo>
                    <a:cubicBezTo>
                      <a:pt x="14629" y="1130"/>
                      <a:pt x="11024" y="0"/>
                      <a:pt x="81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5" name="Google Shape;2015;p26"/>
              <p:cNvSpPr/>
              <p:nvPr/>
            </p:nvSpPr>
            <p:spPr>
              <a:xfrm rot="-1112364">
                <a:off x="7444524" y="-2125262"/>
                <a:ext cx="62691" cy="62683"/>
              </a:xfrm>
              <a:custGeom>
                <a:avLst/>
                <a:gdLst/>
                <a:ahLst/>
                <a:cxnLst/>
                <a:rect l="l" t="t" r="r" b="b"/>
                <a:pathLst>
                  <a:path w="7608" h="7607" extrusionOk="0">
                    <a:moveTo>
                      <a:pt x="3804" y="1"/>
                    </a:moveTo>
                    <a:cubicBezTo>
                      <a:pt x="1730" y="1"/>
                      <a:pt x="1" y="1643"/>
                      <a:pt x="1" y="3804"/>
                    </a:cubicBezTo>
                    <a:cubicBezTo>
                      <a:pt x="1" y="5878"/>
                      <a:pt x="1730" y="7607"/>
                      <a:pt x="3804" y="7607"/>
                    </a:cubicBezTo>
                    <a:cubicBezTo>
                      <a:pt x="5965" y="7607"/>
                      <a:pt x="7607" y="5878"/>
                      <a:pt x="7607" y="3804"/>
                    </a:cubicBezTo>
                    <a:cubicBezTo>
                      <a:pt x="7607" y="1643"/>
                      <a:pt x="5965" y="1"/>
                      <a:pt x="38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6" name="Google Shape;2016;p26"/>
              <p:cNvSpPr/>
              <p:nvPr/>
            </p:nvSpPr>
            <p:spPr>
              <a:xfrm rot="-1112364">
                <a:off x="7490489" y="-2087296"/>
                <a:ext cx="37048" cy="99326"/>
              </a:xfrm>
              <a:custGeom>
                <a:avLst/>
                <a:gdLst/>
                <a:ahLst/>
                <a:cxnLst/>
                <a:rect l="l" t="t" r="r" b="b"/>
                <a:pathLst>
                  <a:path w="4496" h="12054" extrusionOk="0">
                    <a:moveTo>
                      <a:pt x="174" y="0"/>
                    </a:moveTo>
                    <a:cubicBezTo>
                      <a:pt x="174" y="260"/>
                      <a:pt x="1" y="5359"/>
                      <a:pt x="1816" y="9508"/>
                    </a:cubicBezTo>
                    <a:cubicBezTo>
                      <a:pt x="1730" y="9594"/>
                      <a:pt x="1643" y="9681"/>
                      <a:pt x="1557" y="9767"/>
                    </a:cubicBezTo>
                    <a:cubicBezTo>
                      <a:pt x="1125" y="10459"/>
                      <a:pt x="1384" y="11410"/>
                      <a:pt x="2075" y="11842"/>
                    </a:cubicBezTo>
                    <a:cubicBezTo>
                      <a:pt x="2306" y="11986"/>
                      <a:pt x="2556" y="12053"/>
                      <a:pt x="2802" y="12053"/>
                    </a:cubicBezTo>
                    <a:cubicBezTo>
                      <a:pt x="3295" y="12053"/>
                      <a:pt x="3775" y="11784"/>
                      <a:pt x="4063" y="11323"/>
                    </a:cubicBezTo>
                    <a:cubicBezTo>
                      <a:pt x="4495" y="10632"/>
                      <a:pt x="4323" y="9767"/>
                      <a:pt x="3631" y="9335"/>
                    </a:cubicBezTo>
                    <a:cubicBezTo>
                      <a:pt x="3378" y="9209"/>
                      <a:pt x="3125" y="9128"/>
                      <a:pt x="2872" y="9128"/>
                    </a:cubicBezTo>
                    <a:cubicBezTo>
                      <a:pt x="2779" y="9128"/>
                      <a:pt x="2687" y="9139"/>
                      <a:pt x="2594" y="9162"/>
                    </a:cubicBezTo>
                    <a:cubicBezTo>
                      <a:pt x="865" y="5186"/>
                      <a:pt x="1038" y="87"/>
                      <a:pt x="1038" y="87"/>
                    </a:cubicBezTo>
                    <a:lnTo>
                      <a:pt x="17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26"/>
              <p:cNvSpPr/>
              <p:nvPr/>
            </p:nvSpPr>
            <p:spPr>
              <a:xfrm rot="-1112364">
                <a:off x="7490021" y="-2104501"/>
                <a:ext cx="77638" cy="70519"/>
              </a:xfrm>
              <a:custGeom>
                <a:avLst/>
                <a:gdLst/>
                <a:ahLst/>
                <a:cxnLst/>
                <a:rect l="l" t="t" r="r" b="b"/>
                <a:pathLst>
                  <a:path w="9422" h="8558" extrusionOk="0">
                    <a:moveTo>
                      <a:pt x="605" y="1"/>
                    </a:moveTo>
                    <a:lnTo>
                      <a:pt x="0" y="519"/>
                    </a:lnTo>
                    <a:cubicBezTo>
                      <a:pt x="87" y="692"/>
                      <a:pt x="3198" y="5187"/>
                      <a:pt x="7261" y="7348"/>
                    </a:cubicBezTo>
                    <a:cubicBezTo>
                      <a:pt x="7261" y="7434"/>
                      <a:pt x="7174" y="7520"/>
                      <a:pt x="7174" y="7520"/>
                    </a:cubicBezTo>
                    <a:cubicBezTo>
                      <a:pt x="7261" y="8125"/>
                      <a:pt x="7779" y="8558"/>
                      <a:pt x="8384" y="8558"/>
                    </a:cubicBezTo>
                    <a:cubicBezTo>
                      <a:pt x="8989" y="8471"/>
                      <a:pt x="9421" y="7953"/>
                      <a:pt x="9335" y="7348"/>
                    </a:cubicBezTo>
                    <a:cubicBezTo>
                      <a:pt x="9335" y="6867"/>
                      <a:pt x="8890" y="6387"/>
                      <a:pt x="8344" y="6387"/>
                    </a:cubicBezTo>
                    <a:cubicBezTo>
                      <a:pt x="8301" y="6387"/>
                      <a:pt x="8256" y="6390"/>
                      <a:pt x="8211" y="6397"/>
                    </a:cubicBezTo>
                    <a:cubicBezTo>
                      <a:pt x="7952" y="6397"/>
                      <a:pt x="7779" y="6483"/>
                      <a:pt x="7606" y="6656"/>
                    </a:cubicBezTo>
                    <a:cubicBezTo>
                      <a:pt x="3717" y="4582"/>
                      <a:pt x="692" y="87"/>
                      <a:pt x="6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8" name="Google Shape;2018;p26"/>
              <p:cNvSpPr/>
              <p:nvPr/>
            </p:nvSpPr>
            <p:spPr>
              <a:xfrm rot="-1112364">
                <a:off x="7491868" y="-2110761"/>
                <a:ext cx="96162" cy="32829"/>
              </a:xfrm>
              <a:custGeom>
                <a:avLst/>
                <a:gdLst/>
                <a:ahLst/>
                <a:cxnLst/>
                <a:rect l="l" t="t" r="r" b="b"/>
                <a:pathLst>
                  <a:path w="11670" h="3984" extrusionOk="0">
                    <a:moveTo>
                      <a:pt x="1" y="1"/>
                    </a:moveTo>
                    <a:lnTo>
                      <a:pt x="1" y="779"/>
                    </a:lnTo>
                    <a:cubicBezTo>
                      <a:pt x="87" y="779"/>
                      <a:pt x="5446" y="779"/>
                      <a:pt x="9422" y="2767"/>
                    </a:cubicBezTo>
                    <a:cubicBezTo>
                      <a:pt x="9422" y="3026"/>
                      <a:pt x="9422" y="3285"/>
                      <a:pt x="9508" y="3458"/>
                    </a:cubicBezTo>
                    <a:cubicBezTo>
                      <a:pt x="9732" y="3793"/>
                      <a:pt x="10063" y="3984"/>
                      <a:pt x="10410" y="3984"/>
                    </a:cubicBezTo>
                    <a:cubicBezTo>
                      <a:pt x="10600" y="3984"/>
                      <a:pt x="10794" y="3926"/>
                      <a:pt x="10978" y="3804"/>
                    </a:cubicBezTo>
                    <a:cubicBezTo>
                      <a:pt x="11496" y="3545"/>
                      <a:pt x="11669" y="2853"/>
                      <a:pt x="11410" y="2335"/>
                    </a:cubicBezTo>
                    <a:cubicBezTo>
                      <a:pt x="11176" y="2042"/>
                      <a:pt x="10823" y="1829"/>
                      <a:pt x="10459" y="1829"/>
                    </a:cubicBezTo>
                    <a:cubicBezTo>
                      <a:pt x="10285" y="1829"/>
                      <a:pt x="10108" y="1877"/>
                      <a:pt x="9941" y="1989"/>
                    </a:cubicBezTo>
                    <a:cubicBezTo>
                      <a:pt x="9854" y="1989"/>
                      <a:pt x="9854" y="2075"/>
                      <a:pt x="9768" y="2075"/>
                    </a:cubicBezTo>
                    <a:cubicBezTo>
                      <a:pt x="5705" y="1"/>
                      <a:pt x="260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9" name="Google Shape;2019;p26"/>
              <p:cNvSpPr/>
              <p:nvPr/>
            </p:nvSpPr>
            <p:spPr>
              <a:xfrm rot="-1112364">
                <a:off x="7481641" y="-2152460"/>
                <a:ext cx="101856" cy="31897"/>
              </a:xfrm>
              <a:custGeom>
                <a:avLst/>
                <a:gdLst/>
                <a:ahLst/>
                <a:cxnLst/>
                <a:rect l="l" t="t" r="r" b="b"/>
                <a:pathLst>
                  <a:path w="12361" h="3871" extrusionOk="0">
                    <a:moveTo>
                      <a:pt x="10731" y="1"/>
                    </a:moveTo>
                    <a:cubicBezTo>
                      <a:pt x="10248" y="1"/>
                      <a:pt x="9778" y="210"/>
                      <a:pt x="9509" y="586"/>
                    </a:cubicBezTo>
                    <a:cubicBezTo>
                      <a:pt x="9422" y="759"/>
                      <a:pt x="9336" y="846"/>
                      <a:pt x="9336" y="1018"/>
                    </a:cubicBezTo>
                    <a:cubicBezTo>
                      <a:pt x="9248" y="1017"/>
                      <a:pt x="9160" y="1016"/>
                      <a:pt x="9071" y="1016"/>
                    </a:cubicBezTo>
                    <a:cubicBezTo>
                      <a:pt x="4663" y="1016"/>
                      <a:pt x="255" y="3095"/>
                      <a:pt x="1" y="3179"/>
                    </a:cubicBezTo>
                    <a:lnTo>
                      <a:pt x="347" y="3871"/>
                    </a:lnTo>
                    <a:cubicBezTo>
                      <a:pt x="433" y="3871"/>
                      <a:pt x="5014" y="1796"/>
                      <a:pt x="9249" y="1796"/>
                    </a:cubicBezTo>
                    <a:cubicBezTo>
                      <a:pt x="9336" y="2142"/>
                      <a:pt x="9595" y="2488"/>
                      <a:pt x="9854" y="2661"/>
                    </a:cubicBezTo>
                    <a:cubicBezTo>
                      <a:pt x="10127" y="2865"/>
                      <a:pt x="10427" y="2962"/>
                      <a:pt x="10721" y="2962"/>
                    </a:cubicBezTo>
                    <a:cubicBezTo>
                      <a:pt x="11174" y="2962"/>
                      <a:pt x="11615" y="2734"/>
                      <a:pt x="11929" y="2315"/>
                    </a:cubicBezTo>
                    <a:cubicBezTo>
                      <a:pt x="12361" y="1624"/>
                      <a:pt x="12188" y="759"/>
                      <a:pt x="11583" y="241"/>
                    </a:cubicBezTo>
                    <a:cubicBezTo>
                      <a:pt x="11322" y="77"/>
                      <a:pt x="11024" y="1"/>
                      <a:pt x="107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0" name="Google Shape;2020;p26"/>
              <p:cNvSpPr/>
              <p:nvPr/>
            </p:nvSpPr>
            <p:spPr>
              <a:xfrm rot="-1112364">
                <a:off x="7467975" y="-2198491"/>
                <a:ext cx="61257" cy="84873"/>
              </a:xfrm>
              <a:custGeom>
                <a:avLst/>
                <a:gdLst/>
                <a:ahLst/>
                <a:cxnLst/>
                <a:rect l="l" t="t" r="r" b="b"/>
                <a:pathLst>
                  <a:path w="7434" h="10300" extrusionOk="0">
                    <a:moveTo>
                      <a:pt x="6149" y="0"/>
                    </a:moveTo>
                    <a:cubicBezTo>
                      <a:pt x="6088" y="0"/>
                      <a:pt x="6026" y="5"/>
                      <a:pt x="5964" y="13"/>
                    </a:cubicBezTo>
                    <a:cubicBezTo>
                      <a:pt x="5359" y="186"/>
                      <a:pt x="5014" y="705"/>
                      <a:pt x="5186" y="1310"/>
                    </a:cubicBezTo>
                    <a:cubicBezTo>
                      <a:pt x="5186" y="1569"/>
                      <a:pt x="5359" y="1742"/>
                      <a:pt x="5532" y="1915"/>
                    </a:cubicBezTo>
                    <a:cubicBezTo>
                      <a:pt x="3976" y="6064"/>
                      <a:pt x="0" y="9694"/>
                      <a:pt x="0" y="9694"/>
                    </a:cubicBezTo>
                    <a:lnTo>
                      <a:pt x="519" y="10299"/>
                    </a:lnTo>
                    <a:cubicBezTo>
                      <a:pt x="692" y="10126"/>
                      <a:pt x="4668" y="6496"/>
                      <a:pt x="6310" y="2088"/>
                    </a:cubicBezTo>
                    <a:cubicBezTo>
                      <a:pt x="6310" y="2088"/>
                      <a:pt x="6349" y="2126"/>
                      <a:pt x="6400" y="2126"/>
                    </a:cubicBezTo>
                    <a:cubicBezTo>
                      <a:pt x="6425" y="2126"/>
                      <a:pt x="6454" y="2117"/>
                      <a:pt x="6483" y="2088"/>
                    </a:cubicBezTo>
                    <a:cubicBezTo>
                      <a:pt x="7002" y="2001"/>
                      <a:pt x="7434" y="1396"/>
                      <a:pt x="7261" y="878"/>
                    </a:cubicBezTo>
                    <a:cubicBezTo>
                      <a:pt x="7183" y="335"/>
                      <a:pt x="6688" y="0"/>
                      <a:pt x="61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1" name="Google Shape;2021;p26"/>
              <p:cNvSpPr/>
              <p:nvPr/>
            </p:nvSpPr>
            <p:spPr>
              <a:xfrm rot="-1112364">
                <a:off x="7456160" y="-2203204"/>
                <a:ext cx="25651" cy="101320"/>
              </a:xfrm>
              <a:custGeom>
                <a:avLst/>
                <a:gdLst/>
                <a:ahLst/>
                <a:cxnLst/>
                <a:rect l="l" t="t" r="r" b="b"/>
                <a:pathLst>
                  <a:path w="3113" h="12296" extrusionOk="0">
                    <a:moveTo>
                      <a:pt x="1556" y="0"/>
                    </a:moveTo>
                    <a:cubicBezTo>
                      <a:pt x="1189" y="0"/>
                      <a:pt x="822" y="151"/>
                      <a:pt x="519" y="454"/>
                    </a:cubicBezTo>
                    <a:cubicBezTo>
                      <a:pt x="1" y="973"/>
                      <a:pt x="1" y="1923"/>
                      <a:pt x="519" y="2442"/>
                    </a:cubicBezTo>
                    <a:cubicBezTo>
                      <a:pt x="606" y="2528"/>
                      <a:pt x="778" y="2615"/>
                      <a:pt x="865" y="2701"/>
                    </a:cubicBezTo>
                    <a:cubicBezTo>
                      <a:pt x="87" y="7109"/>
                      <a:pt x="1383" y="12036"/>
                      <a:pt x="1470" y="12295"/>
                    </a:cubicBezTo>
                    <a:lnTo>
                      <a:pt x="2248" y="12036"/>
                    </a:lnTo>
                    <a:cubicBezTo>
                      <a:pt x="2248" y="12036"/>
                      <a:pt x="865" y="7109"/>
                      <a:pt x="1643" y="2874"/>
                    </a:cubicBezTo>
                    <a:cubicBezTo>
                      <a:pt x="1989" y="2874"/>
                      <a:pt x="2334" y="2701"/>
                      <a:pt x="2594" y="2442"/>
                    </a:cubicBezTo>
                    <a:cubicBezTo>
                      <a:pt x="3112" y="1923"/>
                      <a:pt x="3112" y="973"/>
                      <a:pt x="2594" y="454"/>
                    </a:cubicBezTo>
                    <a:cubicBezTo>
                      <a:pt x="2291" y="151"/>
                      <a:pt x="1924" y="0"/>
                      <a:pt x="15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2" name="Google Shape;2022;p26"/>
              <p:cNvSpPr/>
              <p:nvPr/>
            </p:nvSpPr>
            <p:spPr>
              <a:xfrm rot="-1112364">
                <a:off x="7400564" y="-2176667"/>
                <a:ext cx="65534" cy="82006"/>
              </a:xfrm>
              <a:custGeom>
                <a:avLst/>
                <a:gdLst/>
                <a:ahLst/>
                <a:cxnLst/>
                <a:rect l="l" t="t" r="r" b="b"/>
                <a:pathLst>
                  <a:path w="7953" h="9952" extrusionOk="0">
                    <a:moveTo>
                      <a:pt x="1142" y="0"/>
                    </a:moveTo>
                    <a:cubicBezTo>
                      <a:pt x="606" y="0"/>
                      <a:pt x="166" y="402"/>
                      <a:pt x="87" y="876"/>
                    </a:cubicBezTo>
                    <a:cubicBezTo>
                      <a:pt x="1" y="1481"/>
                      <a:pt x="433" y="1999"/>
                      <a:pt x="951" y="2172"/>
                    </a:cubicBezTo>
                    <a:cubicBezTo>
                      <a:pt x="1038" y="2172"/>
                      <a:pt x="1124" y="2086"/>
                      <a:pt x="1124" y="2086"/>
                    </a:cubicBezTo>
                    <a:cubicBezTo>
                      <a:pt x="3026" y="6321"/>
                      <a:pt x="7261" y="9778"/>
                      <a:pt x="7434" y="9951"/>
                    </a:cubicBezTo>
                    <a:lnTo>
                      <a:pt x="7952" y="9260"/>
                    </a:lnTo>
                    <a:cubicBezTo>
                      <a:pt x="7866" y="9260"/>
                      <a:pt x="3717" y="5889"/>
                      <a:pt x="1902" y="1827"/>
                    </a:cubicBezTo>
                    <a:cubicBezTo>
                      <a:pt x="2075" y="1654"/>
                      <a:pt x="2161" y="1481"/>
                      <a:pt x="2248" y="1222"/>
                    </a:cubicBezTo>
                    <a:cubicBezTo>
                      <a:pt x="2334" y="616"/>
                      <a:pt x="1902" y="98"/>
                      <a:pt x="1297" y="11"/>
                    </a:cubicBezTo>
                    <a:cubicBezTo>
                      <a:pt x="1245" y="4"/>
                      <a:pt x="1193" y="0"/>
                      <a:pt x="11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3" name="Google Shape;2023;p26"/>
              <p:cNvSpPr/>
              <p:nvPr/>
            </p:nvSpPr>
            <p:spPr>
              <a:xfrm rot="-1112364">
                <a:off x="7370451" y="-2134873"/>
                <a:ext cx="96162" cy="51270"/>
              </a:xfrm>
              <a:custGeom>
                <a:avLst/>
                <a:gdLst/>
                <a:ahLst/>
                <a:cxnLst/>
                <a:rect l="l" t="t" r="r" b="b"/>
                <a:pathLst>
                  <a:path w="11670" h="6222" extrusionOk="0">
                    <a:moveTo>
                      <a:pt x="1725" y="0"/>
                    </a:moveTo>
                    <a:cubicBezTo>
                      <a:pt x="1553" y="0"/>
                      <a:pt x="1380" y="28"/>
                      <a:pt x="1211" y="85"/>
                    </a:cubicBezTo>
                    <a:cubicBezTo>
                      <a:pt x="433" y="430"/>
                      <a:pt x="1" y="1295"/>
                      <a:pt x="346" y="2073"/>
                    </a:cubicBezTo>
                    <a:cubicBezTo>
                      <a:pt x="544" y="2665"/>
                      <a:pt x="1093" y="3057"/>
                      <a:pt x="1725" y="3057"/>
                    </a:cubicBezTo>
                    <a:cubicBezTo>
                      <a:pt x="1923" y="3057"/>
                      <a:pt x="2129" y="3019"/>
                      <a:pt x="2334" y="2937"/>
                    </a:cubicBezTo>
                    <a:cubicBezTo>
                      <a:pt x="2421" y="2937"/>
                      <a:pt x="2594" y="2850"/>
                      <a:pt x="2680" y="2764"/>
                    </a:cubicBezTo>
                    <a:cubicBezTo>
                      <a:pt x="6310" y="5271"/>
                      <a:pt x="11323" y="6135"/>
                      <a:pt x="11583" y="6221"/>
                    </a:cubicBezTo>
                    <a:lnTo>
                      <a:pt x="11669" y="5357"/>
                    </a:lnTo>
                    <a:cubicBezTo>
                      <a:pt x="11669" y="5357"/>
                      <a:pt x="6742" y="4579"/>
                      <a:pt x="3199" y="2073"/>
                    </a:cubicBezTo>
                    <a:cubicBezTo>
                      <a:pt x="3285" y="1727"/>
                      <a:pt x="3371" y="1381"/>
                      <a:pt x="3199" y="1035"/>
                    </a:cubicBezTo>
                    <a:cubicBezTo>
                      <a:pt x="2928" y="359"/>
                      <a:pt x="2340" y="0"/>
                      <a:pt x="17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4" name="Google Shape;2024;p26"/>
              <p:cNvSpPr/>
              <p:nvPr/>
            </p:nvSpPr>
            <p:spPr>
              <a:xfrm rot="-1112364">
                <a:off x="7384468" y="-2080493"/>
                <a:ext cx="85475" cy="59230"/>
              </a:xfrm>
              <a:custGeom>
                <a:avLst/>
                <a:gdLst/>
                <a:ahLst/>
                <a:cxnLst/>
                <a:rect l="l" t="t" r="r" b="b"/>
                <a:pathLst>
                  <a:path w="10373" h="7188" extrusionOk="0">
                    <a:moveTo>
                      <a:pt x="10113" y="0"/>
                    </a:moveTo>
                    <a:cubicBezTo>
                      <a:pt x="9854" y="87"/>
                      <a:pt x="4754" y="1815"/>
                      <a:pt x="1556" y="5100"/>
                    </a:cubicBezTo>
                    <a:cubicBezTo>
                      <a:pt x="1470" y="5100"/>
                      <a:pt x="1383" y="5100"/>
                      <a:pt x="1383" y="5013"/>
                    </a:cubicBezTo>
                    <a:cubicBezTo>
                      <a:pt x="1322" y="5004"/>
                      <a:pt x="1260" y="5000"/>
                      <a:pt x="1199" y="5000"/>
                    </a:cubicBezTo>
                    <a:cubicBezTo>
                      <a:pt x="660" y="5000"/>
                      <a:pt x="165" y="5334"/>
                      <a:pt x="87" y="5878"/>
                    </a:cubicBezTo>
                    <a:cubicBezTo>
                      <a:pt x="1" y="6483"/>
                      <a:pt x="346" y="7001"/>
                      <a:pt x="951" y="7174"/>
                    </a:cubicBezTo>
                    <a:cubicBezTo>
                      <a:pt x="1004" y="7183"/>
                      <a:pt x="1058" y="7187"/>
                      <a:pt x="1112" y="7187"/>
                    </a:cubicBezTo>
                    <a:cubicBezTo>
                      <a:pt x="1588" y="7187"/>
                      <a:pt x="2084" y="6853"/>
                      <a:pt x="2161" y="6310"/>
                    </a:cubicBezTo>
                    <a:cubicBezTo>
                      <a:pt x="2248" y="6050"/>
                      <a:pt x="2248" y="5878"/>
                      <a:pt x="2075" y="5618"/>
                    </a:cubicBezTo>
                    <a:cubicBezTo>
                      <a:pt x="5187" y="2507"/>
                      <a:pt x="10286" y="778"/>
                      <a:pt x="10373" y="778"/>
                    </a:cubicBezTo>
                    <a:lnTo>
                      <a:pt x="1011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5" name="Google Shape;2025;p26"/>
              <p:cNvSpPr/>
              <p:nvPr/>
            </p:nvSpPr>
            <p:spPr>
              <a:xfrm rot="-1112364">
                <a:off x="7421756" y="-2073016"/>
                <a:ext cx="64108" cy="82006"/>
              </a:xfrm>
              <a:custGeom>
                <a:avLst/>
                <a:gdLst/>
                <a:ahLst/>
                <a:cxnLst/>
                <a:rect l="l" t="t" r="r" b="b"/>
                <a:pathLst>
                  <a:path w="7780" h="9952" extrusionOk="0">
                    <a:moveTo>
                      <a:pt x="7002" y="0"/>
                    </a:moveTo>
                    <a:cubicBezTo>
                      <a:pt x="7002" y="0"/>
                      <a:pt x="5014" y="5013"/>
                      <a:pt x="1643" y="7952"/>
                    </a:cubicBezTo>
                    <a:cubicBezTo>
                      <a:pt x="1470" y="7866"/>
                      <a:pt x="1297" y="7779"/>
                      <a:pt x="1038" y="7779"/>
                    </a:cubicBezTo>
                    <a:cubicBezTo>
                      <a:pt x="433" y="7866"/>
                      <a:pt x="1" y="8471"/>
                      <a:pt x="87" y="9076"/>
                    </a:cubicBezTo>
                    <a:cubicBezTo>
                      <a:pt x="166" y="9549"/>
                      <a:pt x="678" y="9951"/>
                      <a:pt x="1161" y="9951"/>
                    </a:cubicBezTo>
                    <a:cubicBezTo>
                      <a:pt x="1207" y="9951"/>
                      <a:pt x="1252" y="9948"/>
                      <a:pt x="1297" y="9940"/>
                    </a:cubicBezTo>
                    <a:cubicBezTo>
                      <a:pt x="1902" y="9854"/>
                      <a:pt x="2334" y="9335"/>
                      <a:pt x="2248" y="8730"/>
                    </a:cubicBezTo>
                    <a:cubicBezTo>
                      <a:pt x="2248" y="8644"/>
                      <a:pt x="2162" y="8644"/>
                      <a:pt x="2162" y="8557"/>
                    </a:cubicBezTo>
                    <a:cubicBezTo>
                      <a:pt x="5705" y="5532"/>
                      <a:pt x="7693" y="519"/>
                      <a:pt x="7780" y="259"/>
                    </a:cubicBezTo>
                    <a:lnTo>
                      <a:pt x="700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026" name="Google Shape;2026;p26"/>
          <p:cNvGrpSpPr/>
          <p:nvPr/>
        </p:nvGrpSpPr>
        <p:grpSpPr>
          <a:xfrm>
            <a:off x="23254" y="3879760"/>
            <a:ext cx="1067484" cy="1195494"/>
            <a:chOff x="23254" y="3879760"/>
            <a:chExt cx="1067484" cy="1195494"/>
          </a:xfrm>
        </p:grpSpPr>
        <p:sp>
          <p:nvSpPr>
            <p:cNvPr id="2027" name="Google Shape;2027;p26"/>
            <p:cNvSpPr/>
            <p:nvPr/>
          </p:nvSpPr>
          <p:spPr>
            <a:xfrm rot="675067">
              <a:off x="711691" y="4566002"/>
              <a:ext cx="226662" cy="227402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6"/>
            <p:cNvSpPr/>
            <p:nvPr/>
          </p:nvSpPr>
          <p:spPr>
            <a:xfrm rot="675067">
              <a:off x="844070" y="4662061"/>
              <a:ext cx="226662" cy="227402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6"/>
            <p:cNvSpPr/>
            <p:nvPr/>
          </p:nvSpPr>
          <p:spPr>
            <a:xfrm rot="675067">
              <a:off x="571452" y="4654055"/>
              <a:ext cx="227410" cy="227410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6"/>
            <p:cNvSpPr/>
            <p:nvPr/>
          </p:nvSpPr>
          <p:spPr>
            <a:xfrm rot="675067">
              <a:off x="793646" y="4827844"/>
              <a:ext cx="227410" cy="227410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6"/>
            <p:cNvSpPr/>
            <p:nvPr/>
          </p:nvSpPr>
          <p:spPr>
            <a:xfrm rot="675067">
              <a:off x="611443" y="4822616"/>
              <a:ext cx="227410" cy="226662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6"/>
            <p:cNvSpPr/>
            <p:nvPr/>
          </p:nvSpPr>
          <p:spPr>
            <a:xfrm rot="675067">
              <a:off x="764157" y="4770424"/>
              <a:ext cx="109251" cy="109251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6"/>
            <p:cNvSpPr/>
            <p:nvPr/>
          </p:nvSpPr>
          <p:spPr>
            <a:xfrm rot="675067">
              <a:off x="830952" y="4698474"/>
              <a:ext cx="112218" cy="115192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6"/>
            <p:cNvSpPr/>
            <p:nvPr/>
          </p:nvSpPr>
          <p:spPr>
            <a:xfrm rot="675067">
              <a:off x="847246" y="4747201"/>
              <a:ext cx="141949" cy="77577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6"/>
            <p:cNvSpPr/>
            <p:nvPr/>
          </p:nvSpPr>
          <p:spPr>
            <a:xfrm rot="675067">
              <a:off x="831533" y="4807388"/>
              <a:ext cx="153091" cy="32465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6"/>
            <p:cNvSpPr/>
            <p:nvPr/>
          </p:nvSpPr>
          <p:spPr>
            <a:xfrm rot="675067">
              <a:off x="835891" y="4842797"/>
              <a:ext cx="140461" cy="76451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6"/>
            <p:cNvSpPr/>
            <p:nvPr/>
          </p:nvSpPr>
          <p:spPr>
            <a:xfrm rot="675067">
              <a:off x="831164" y="4860571"/>
              <a:ext cx="111478" cy="115932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6"/>
            <p:cNvSpPr/>
            <p:nvPr/>
          </p:nvSpPr>
          <p:spPr>
            <a:xfrm rot="675067">
              <a:off x="810653" y="4850156"/>
              <a:ext cx="75806" cy="141493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6"/>
            <p:cNvSpPr/>
            <p:nvPr/>
          </p:nvSpPr>
          <p:spPr>
            <a:xfrm rot="675067">
              <a:off x="757884" y="4852420"/>
              <a:ext cx="51285" cy="147236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6"/>
            <p:cNvSpPr/>
            <p:nvPr/>
          </p:nvSpPr>
          <p:spPr>
            <a:xfrm rot="675067">
              <a:off x="695148" y="4850867"/>
              <a:ext cx="94386" cy="130307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6"/>
            <p:cNvSpPr/>
            <p:nvPr/>
          </p:nvSpPr>
          <p:spPr>
            <a:xfrm rot="675067">
              <a:off x="668271" y="4828078"/>
              <a:ext cx="127831" cy="99098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6"/>
            <p:cNvSpPr/>
            <p:nvPr/>
          </p:nvSpPr>
          <p:spPr>
            <a:xfrm rot="675067">
              <a:off x="641375" y="4817784"/>
              <a:ext cx="152352" cy="42206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6"/>
            <p:cNvSpPr/>
            <p:nvPr/>
          </p:nvSpPr>
          <p:spPr>
            <a:xfrm rot="675067">
              <a:off x="636091" y="4767157"/>
              <a:ext cx="150116" cy="44192"/>
            </a:xfrm>
            <a:custGeom>
              <a:avLst/>
              <a:gdLst/>
              <a:ahLst/>
              <a:cxnLst/>
              <a:rect l="l" t="t" r="r" b="b"/>
              <a:pathLst>
                <a:path w="17460" h="5140" extrusionOk="0">
                  <a:moveTo>
                    <a:pt x="1836" y="1"/>
                  </a:moveTo>
                  <a:cubicBezTo>
                    <a:pt x="1538" y="1"/>
                    <a:pt x="1233" y="87"/>
                    <a:pt x="951" y="275"/>
                  </a:cubicBezTo>
                  <a:cubicBezTo>
                    <a:pt x="260" y="793"/>
                    <a:pt x="0" y="1744"/>
                    <a:pt x="519" y="2522"/>
                  </a:cubicBezTo>
                  <a:cubicBezTo>
                    <a:pt x="793" y="2960"/>
                    <a:pt x="1309" y="3190"/>
                    <a:pt x="1826" y="3190"/>
                  </a:cubicBezTo>
                  <a:cubicBezTo>
                    <a:pt x="2126" y="3190"/>
                    <a:pt x="2426" y="3113"/>
                    <a:pt x="2680" y="2954"/>
                  </a:cubicBezTo>
                  <a:cubicBezTo>
                    <a:pt x="2766" y="2868"/>
                    <a:pt x="2853" y="2868"/>
                    <a:pt x="2853" y="2781"/>
                  </a:cubicBezTo>
                  <a:cubicBezTo>
                    <a:pt x="7594" y="4889"/>
                    <a:pt x="13389" y="5139"/>
                    <a:pt x="16033" y="5139"/>
                  </a:cubicBezTo>
                  <a:cubicBezTo>
                    <a:pt x="16859" y="5139"/>
                    <a:pt x="17378" y="5115"/>
                    <a:pt x="17460" y="5115"/>
                  </a:cubicBezTo>
                  <a:lnTo>
                    <a:pt x="17460" y="3905"/>
                  </a:lnTo>
                  <a:cubicBezTo>
                    <a:pt x="17438" y="3905"/>
                    <a:pt x="16925" y="3932"/>
                    <a:pt x="16073" y="3932"/>
                  </a:cubicBezTo>
                  <a:cubicBezTo>
                    <a:pt x="13516" y="3932"/>
                    <a:pt x="7909" y="3689"/>
                    <a:pt x="3371" y="1744"/>
                  </a:cubicBezTo>
                  <a:cubicBezTo>
                    <a:pt x="3458" y="1398"/>
                    <a:pt x="3371" y="1053"/>
                    <a:pt x="3198" y="707"/>
                  </a:cubicBezTo>
                  <a:cubicBezTo>
                    <a:pt x="2868" y="266"/>
                    <a:pt x="2361" y="1"/>
                    <a:pt x="1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6"/>
            <p:cNvSpPr/>
            <p:nvPr/>
          </p:nvSpPr>
          <p:spPr>
            <a:xfrm rot="675067">
              <a:off x="676259" y="4721529"/>
              <a:ext cx="133772" cy="87981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6"/>
            <p:cNvSpPr/>
            <p:nvPr/>
          </p:nvSpPr>
          <p:spPr>
            <a:xfrm rot="675067">
              <a:off x="736287" y="4664810"/>
              <a:ext cx="89184" cy="134348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6"/>
            <p:cNvSpPr/>
            <p:nvPr/>
          </p:nvSpPr>
          <p:spPr>
            <a:xfrm rot="675067">
              <a:off x="794739" y="4635267"/>
              <a:ext cx="44596" cy="149738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6"/>
            <p:cNvSpPr/>
            <p:nvPr/>
          </p:nvSpPr>
          <p:spPr>
            <a:xfrm rot="675067">
              <a:off x="833789" y="4656854"/>
              <a:ext cx="48311" cy="148431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6"/>
            <p:cNvSpPr/>
            <p:nvPr/>
          </p:nvSpPr>
          <p:spPr>
            <a:xfrm rot="1112114" flipH="1">
              <a:off x="53878" y="4105504"/>
              <a:ext cx="373625" cy="253636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6"/>
            <p:cNvSpPr/>
            <p:nvPr/>
          </p:nvSpPr>
          <p:spPr>
            <a:xfrm rot="1112114" flipH="1">
              <a:off x="150153" y="4285716"/>
              <a:ext cx="330291" cy="365616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6"/>
            <p:cNvSpPr/>
            <p:nvPr/>
          </p:nvSpPr>
          <p:spPr>
            <a:xfrm rot="1112114" flipH="1">
              <a:off x="293467" y="3920767"/>
              <a:ext cx="318583" cy="371294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6"/>
            <p:cNvSpPr/>
            <p:nvPr/>
          </p:nvSpPr>
          <p:spPr>
            <a:xfrm rot="1112114" flipH="1">
              <a:off x="335363" y="4319956"/>
              <a:ext cx="373625" cy="312133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6"/>
            <p:cNvSpPr/>
            <p:nvPr/>
          </p:nvSpPr>
          <p:spPr>
            <a:xfrm rot="1112114" flipH="1">
              <a:off x="426729" y="4089602"/>
              <a:ext cx="377148" cy="302079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6"/>
            <p:cNvSpPr/>
            <p:nvPr/>
          </p:nvSpPr>
          <p:spPr>
            <a:xfrm rot="1112114" flipH="1">
              <a:off x="371051" y="4247990"/>
              <a:ext cx="103091" cy="103078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6"/>
            <p:cNvSpPr/>
            <p:nvPr/>
          </p:nvSpPr>
          <p:spPr>
            <a:xfrm rot="1112114" flipH="1">
              <a:off x="337628" y="4310431"/>
              <a:ext cx="60923" cy="163336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6"/>
            <p:cNvSpPr/>
            <p:nvPr/>
          </p:nvSpPr>
          <p:spPr>
            <a:xfrm rot="1112114" flipH="1">
              <a:off x="271645" y="4282137"/>
              <a:ext cx="127672" cy="115964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6"/>
            <p:cNvSpPr/>
            <p:nvPr/>
          </p:nvSpPr>
          <p:spPr>
            <a:xfrm rot="1112114" flipH="1">
              <a:off x="238141" y="4271843"/>
              <a:ext cx="158133" cy="53985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6"/>
            <p:cNvSpPr/>
            <p:nvPr/>
          </p:nvSpPr>
          <p:spPr>
            <a:xfrm rot="1112114" flipH="1">
              <a:off x="245598" y="4203263"/>
              <a:ext cx="167496" cy="52454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6"/>
            <p:cNvSpPr/>
            <p:nvPr/>
          </p:nvSpPr>
          <p:spPr>
            <a:xfrm rot="1112114" flipH="1">
              <a:off x="334843" y="4127555"/>
              <a:ext cx="100734" cy="139569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6"/>
            <p:cNvSpPr/>
            <p:nvPr/>
          </p:nvSpPr>
          <p:spPr>
            <a:xfrm rot="1112114" flipH="1">
              <a:off x="412829" y="4119800"/>
              <a:ext cx="42182" cy="166615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6"/>
            <p:cNvSpPr/>
            <p:nvPr/>
          </p:nvSpPr>
          <p:spPr>
            <a:xfrm rot="1112114" flipH="1">
              <a:off x="438678" y="4163448"/>
              <a:ext cx="107766" cy="134853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6"/>
            <p:cNvSpPr/>
            <p:nvPr/>
          </p:nvSpPr>
          <p:spPr>
            <a:xfrm rot="1112114" flipH="1">
              <a:off x="437835" y="4232186"/>
              <a:ext cx="158133" cy="84310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6"/>
            <p:cNvSpPr/>
            <p:nvPr/>
          </p:nvSpPr>
          <p:spPr>
            <a:xfrm rot="1112114" flipH="1">
              <a:off x="432356" y="4321623"/>
              <a:ext cx="140558" cy="97400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6"/>
            <p:cNvSpPr/>
            <p:nvPr/>
          </p:nvSpPr>
          <p:spPr>
            <a:xfrm rot="1112114" flipH="1">
              <a:off x="406169" y="4333919"/>
              <a:ext cx="105422" cy="134853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CUSTOM_5_1_1_1">
    <p:spTree>
      <p:nvGrpSpPr>
        <p:cNvPr id="1" name="Shape 2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21" name="Google Shape;2221;p30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222" name="Google Shape;2222;p30"/>
          <p:cNvSpPr txBox="1">
            <a:spLocks noGrp="1"/>
          </p:cNvSpPr>
          <p:nvPr>
            <p:ph type="title" hasCustomPrompt="1"/>
          </p:nvPr>
        </p:nvSpPr>
        <p:spPr>
          <a:xfrm>
            <a:off x="1929900" y="877644"/>
            <a:ext cx="1676100" cy="61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6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23" name="Google Shape;2223;p30"/>
          <p:cNvSpPr txBox="1">
            <a:spLocks noGrp="1"/>
          </p:cNvSpPr>
          <p:nvPr>
            <p:ph type="subTitle" idx="1"/>
          </p:nvPr>
        </p:nvSpPr>
        <p:spPr>
          <a:xfrm>
            <a:off x="1929900" y="1495922"/>
            <a:ext cx="1676100" cy="61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24" name="Google Shape;2224;p30"/>
          <p:cNvSpPr txBox="1">
            <a:spLocks noGrp="1"/>
          </p:cNvSpPr>
          <p:nvPr>
            <p:ph type="title" idx="2" hasCustomPrompt="1"/>
          </p:nvPr>
        </p:nvSpPr>
        <p:spPr>
          <a:xfrm>
            <a:off x="1929900" y="3123213"/>
            <a:ext cx="1676100" cy="61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6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25" name="Google Shape;2225;p30"/>
          <p:cNvSpPr txBox="1">
            <a:spLocks noGrp="1"/>
          </p:cNvSpPr>
          <p:nvPr>
            <p:ph type="subTitle" idx="3"/>
          </p:nvPr>
        </p:nvSpPr>
        <p:spPr>
          <a:xfrm>
            <a:off x="1929900" y="3739112"/>
            <a:ext cx="1676100" cy="61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26" name="Google Shape;2226;p30"/>
          <p:cNvSpPr txBox="1">
            <a:spLocks noGrp="1"/>
          </p:cNvSpPr>
          <p:nvPr>
            <p:ph type="title" idx="4" hasCustomPrompt="1"/>
          </p:nvPr>
        </p:nvSpPr>
        <p:spPr>
          <a:xfrm>
            <a:off x="5240213" y="877644"/>
            <a:ext cx="1676100" cy="61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6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27" name="Google Shape;2227;p30"/>
          <p:cNvSpPr txBox="1">
            <a:spLocks noGrp="1"/>
          </p:cNvSpPr>
          <p:nvPr>
            <p:ph type="subTitle" idx="5"/>
          </p:nvPr>
        </p:nvSpPr>
        <p:spPr>
          <a:xfrm>
            <a:off x="5240213" y="1495922"/>
            <a:ext cx="1676100" cy="61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28" name="Google Shape;2228;p30"/>
          <p:cNvSpPr txBox="1">
            <a:spLocks noGrp="1"/>
          </p:cNvSpPr>
          <p:nvPr>
            <p:ph type="title" idx="6" hasCustomPrompt="1"/>
          </p:nvPr>
        </p:nvSpPr>
        <p:spPr>
          <a:xfrm>
            <a:off x="5240213" y="3123213"/>
            <a:ext cx="1676100" cy="61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6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300"/>
              <a:buNone/>
              <a:defRPr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29" name="Google Shape;2229;p30"/>
          <p:cNvSpPr txBox="1">
            <a:spLocks noGrp="1"/>
          </p:cNvSpPr>
          <p:nvPr>
            <p:ph type="subTitle" idx="7"/>
          </p:nvPr>
        </p:nvSpPr>
        <p:spPr>
          <a:xfrm>
            <a:off x="5240213" y="3739112"/>
            <a:ext cx="1676100" cy="61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30" name="Google Shape;2230;p30"/>
          <p:cNvSpPr/>
          <p:nvPr/>
        </p:nvSpPr>
        <p:spPr>
          <a:xfrm rot="7533535" flipH="1">
            <a:off x="-1271839" y="861576"/>
            <a:ext cx="3306995" cy="1379975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1" name="Google Shape;2231;p30"/>
          <p:cNvSpPr/>
          <p:nvPr/>
        </p:nvSpPr>
        <p:spPr>
          <a:xfrm rot="8399122" flipH="1">
            <a:off x="-703268" y="640970"/>
            <a:ext cx="1615142" cy="378135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2" name="Google Shape;2232;p30"/>
          <p:cNvSpPr/>
          <p:nvPr/>
        </p:nvSpPr>
        <p:spPr>
          <a:xfrm rot="-3266465" flipH="1">
            <a:off x="7122911" y="3617326"/>
            <a:ext cx="3306995" cy="1379975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3" name="Google Shape;2233;p30"/>
          <p:cNvSpPr/>
          <p:nvPr/>
        </p:nvSpPr>
        <p:spPr>
          <a:xfrm rot="-2400878" flipH="1">
            <a:off x="8246194" y="4839773"/>
            <a:ext cx="1615142" cy="378135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34" name="Google Shape;2234;p30"/>
          <p:cNvGrpSpPr/>
          <p:nvPr/>
        </p:nvGrpSpPr>
        <p:grpSpPr>
          <a:xfrm>
            <a:off x="22303" y="-120326"/>
            <a:ext cx="1240499" cy="942541"/>
            <a:chOff x="22303" y="-120326"/>
            <a:chExt cx="1240499" cy="942541"/>
          </a:xfrm>
        </p:grpSpPr>
        <p:sp>
          <p:nvSpPr>
            <p:cNvPr id="2235" name="Google Shape;2235;p30"/>
            <p:cNvSpPr/>
            <p:nvPr/>
          </p:nvSpPr>
          <p:spPr>
            <a:xfrm rot="4206465">
              <a:off x="570895" y="-27896"/>
              <a:ext cx="614566" cy="595663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0"/>
            <p:cNvSpPr/>
            <p:nvPr/>
          </p:nvSpPr>
          <p:spPr>
            <a:xfrm rot="4206465">
              <a:off x="964579" y="237424"/>
              <a:ext cx="81597" cy="118499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0"/>
            <p:cNvSpPr/>
            <p:nvPr/>
          </p:nvSpPr>
          <p:spPr>
            <a:xfrm rot="4206465">
              <a:off x="941107" y="275198"/>
              <a:ext cx="86077" cy="80232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0"/>
            <p:cNvSpPr/>
            <p:nvPr/>
          </p:nvSpPr>
          <p:spPr>
            <a:xfrm rot="4206465">
              <a:off x="1083167" y="303405"/>
              <a:ext cx="25114" cy="251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0"/>
            <p:cNvSpPr/>
            <p:nvPr/>
          </p:nvSpPr>
          <p:spPr>
            <a:xfrm rot="4206465">
              <a:off x="972509" y="218732"/>
              <a:ext cx="44382" cy="104972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0"/>
            <p:cNvSpPr/>
            <p:nvPr/>
          </p:nvSpPr>
          <p:spPr>
            <a:xfrm rot="4206465">
              <a:off x="1062121" y="259976"/>
              <a:ext cx="15699" cy="1570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0"/>
            <p:cNvSpPr/>
            <p:nvPr/>
          </p:nvSpPr>
          <p:spPr>
            <a:xfrm rot="4206465">
              <a:off x="834864" y="370226"/>
              <a:ext cx="129111" cy="42050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0"/>
            <p:cNvSpPr/>
            <p:nvPr/>
          </p:nvSpPr>
          <p:spPr>
            <a:xfrm rot="4206465">
              <a:off x="827629" y="347961"/>
              <a:ext cx="95492" cy="57725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0"/>
            <p:cNvSpPr/>
            <p:nvPr/>
          </p:nvSpPr>
          <p:spPr>
            <a:xfrm rot="4206465">
              <a:off x="866271" y="365020"/>
              <a:ext cx="103560" cy="17525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0"/>
            <p:cNvSpPr/>
            <p:nvPr/>
          </p:nvSpPr>
          <p:spPr>
            <a:xfrm rot="4206465">
              <a:off x="761850" y="250128"/>
              <a:ext cx="17492" cy="131830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0"/>
            <p:cNvSpPr/>
            <p:nvPr/>
          </p:nvSpPr>
          <p:spPr>
            <a:xfrm rot="4206465">
              <a:off x="759271" y="240448"/>
              <a:ext cx="37662" cy="100463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0"/>
            <p:cNvSpPr/>
            <p:nvPr/>
          </p:nvSpPr>
          <p:spPr>
            <a:xfrm rot="4206465">
              <a:off x="674280" y="333762"/>
              <a:ext cx="25114" cy="24674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0"/>
            <p:cNvSpPr/>
            <p:nvPr/>
          </p:nvSpPr>
          <p:spPr>
            <a:xfrm rot="4206465">
              <a:off x="698031" y="286782"/>
              <a:ext cx="15699" cy="1570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0"/>
            <p:cNvSpPr/>
            <p:nvPr/>
          </p:nvSpPr>
          <p:spPr>
            <a:xfrm rot="4206465">
              <a:off x="775370" y="278178"/>
              <a:ext cx="37215" cy="103633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0"/>
            <p:cNvSpPr/>
            <p:nvPr/>
          </p:nvSpPr>
          <p:spPr>
            <a:xfrm rot="4206465">
              <a:off x="726549" y="365625"/>
              <a:ext cx="15699" cy="1570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0"/>
            <p:cNvSpPr/>
            <p:nvPr/>
          </p:nvSpPr>
          <p:spPr>
            <a:xfrm rot="4206465">
              <a:off x="745604" y="152159"/>
              <a:ext cx="120588" cy="55252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0"/>
            <p:cNvSpPr/>
            <p:nvPr/>
          </p:nvSpPr>
          <p:spPr>
            <a:xfrm rot="4206465">
              <a:off x="784282" y="163296"/>
              <a:ext cx="99080" cy="25176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0"/>
            <p:cNvSpPr/>
            <p:nvPr/>
          </p:nvSpPr>
          <p:spPr>
            <a:xfrm rot="4206465">
              <a:off x="732950" y="104301"/>
              <a:ext cx="24658" cy="25111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0"/>
            <p:cNvSpPr/>
            <p:nvPr/>
          </p:nvSpPr>
          <p:spPr>
            <a:xfrm rot="4206465">
              <a:off x="792033" y="107051"/>
              <a:ext cx="16154" cy="15702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0"/>
            <p:cNvSpPr/>
            <p:nvPr/>
          </p:nvSpPr>
          <p:spPr>
            <a:xfrm rot="4206465">
              <a:off x="756503" y="175158"/>
              <a:ext cx="86523" cy="65190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0"/>
            <p:cNvSpPr/>
            <p:nvPr/>
          </p:nvSpPr>
          <p:spPr>
            <a:xfrm rot="4206465">
              <a:off x="730351" y="163216"/>
              <a:ext cx="16145" cy="1570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0"/>
            <p:cNvSpPr/>
            <p:nvPr/>
          </p:nvSpPr>
          <p:spPr>
            <a:xfrm rot="4206465">
              <a:off x="897550" y="112323"/>
              <a:ext cx="95037" cy="10338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0"/>
            <p:cNvSpPr/>
            <p:nvPr/>
          </p:nvSpPr>
          <p:spPr>
            <a:xfrm rot="4206465">
              <a:off x="928708" y="141728"/>
              <a:ext cx="57831" cy="96046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0"/>
            <p:cNvSpPr/>
            <p:nvPr/>
          </p:nvSpPr>
          <p:spPr>
            <a:xfrm rot="4206465">
              <a:off x="977286" y="72881"/>
              <a:ext cx="24658" cy="24665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0"/>
            <p:cNvSpPr/>
            <p:nvPr/>
          </p:nvSpPr>
          <p:spPr>
            <a:xfrm rot="4206465">
              <a:off x="1001370" y="128912"/>
              <a:ext cx="15699" cy="1570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0"/>
            <p:cNvSpPr/>
            <p:nvPr/>
          </p:nvSpPr>
          <p:spPr>
            <a:xfrm rot="4206465">
              <a:off x="870951" y="134682"/>
              <a:ext cx="91905" cy="65209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0"/>
            <p:cNvSpPr/>
            <p:nvPr/>
          </p:nvSpPr>
          <p:spPr>
            <a:xfrm rot="4206465">
              <a:off x="928012" y="88225"/>
              <a:ext cx="15699" cy="1570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0"/>
            <p:cNvSpPr/>
            <p:nvPr/>
          </p:nvSpPr>
          <p:spPr>
            <a:xfrm rot="4205891">
              <a:off x="811018" y="195758"/>
              <a:ext cx="144532" cy="1445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0"/>
            <p:cNvSpPr/>
            <p:nvPr/>
          </p:nvSpPr>
          <p:spPr>
            <a:xfrm rot="340796">
              <a:off x="885218" y="476944"/>
              <a:ext cx="25117" cy="24671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0"/>
            <p:cNvSpPr/>
            <p:nvPr/>
          </p:nvSpPr>
          <p:spPr>
            <a:xfrm rot="340796">
              <a:off x="851713" y="442044"/>
              <a:ext cx="15700" cy="1570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0"/>
            <p:cNvSpPr/>
            <p:nvPr/>
          </p:nvSpPr>
          <p:spPr>
            <a:xfrm rot="340796">
              <a:off x="935143" y="450333"/>
              <a:ext cx="15700" cy="1570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0"/>
            <p:cNvSpPr/>
            <p:nvPr/>
          </p:nvSpPr>
          <p:spPr>
            <a:xfrm rot="4206480">
              <a:off x="78207" y="-34460"/>
              <a:ext cx="444048" cy="430431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0"/>
            <p:cNvSpPr/>
            <p:nvPr/>
          </p:nvSpPr>
          <p:spPr>
            <a:xfrm rot="4206480">
              <a:off x="362682" y="157238"/>
              <a:ext cx="58957" cy="85628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0"/>
            <p:cNvSpPr/>
            <p:nvPr/>
          </p:nvSpPr>
          <p:spPr>
            <a:xfrm rot="4206480">
              <a:off x="345728" y="184531"/>
              <a:ext cx="62194" cy="57977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0"/>
            <p:cNvSpPr/>
            <p:nvPr/>
          </p:nvSpPr>
          <p:spPr>
            <a:xfrm rot="4206480">
              <a:off x="448366" y="204913"/>
              <a:ext cx="18146" cy="1814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0"/>
            <p:cNvSpPr/>
            <p:nvPr/>
          </p:nvSpPr>
          <p:spPr>
            <a:xfrm rot="4206480">
              <a:off x="368414" y="143733"/>
              <a:ext cx="32067" cy="75853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0"/>
            <p:cNvSpPr/>
            <p:nvPr/>
          </p:nvSpPr>
          <p:spPr>
            <a:xfrm rot="4206480">
              <a:off x="433162" y="173536"/>
              <a:ext cx="11343" cy="11347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0"/>
            <p:cNvSpPr/>
            <p:nvPr/>
          </p:nvSpPr>
          <p:spPr>
            <a:xfrm rot="4206480">
              <a:off x="268975" y="253189"/>
              <a:ext cx="93288" cy="30386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0"/>
            <p:cNvSpPr/>
            <p:nvPr/>
          </p:nvSpPr>
          <p:spPr>
            <a:xfrm rot="4206480">
              <a:off x="263749" y="237101"/>
              <a:ext cx="68997" cy="41712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0"/>
            <p:cNvSpPr/>
            <p:nvPr/>
          </p:nvSpPr>
          <p:spPr>
            <a:xfrm rot="4206480">
              <a:off x="291668" y="249429"/>
              <a:ext cx="74826" cy="12664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0"/>
            <p:cNvSpPr/>
            <p:nvPr/>
          </p:nvSpPr>
          <p:spPr>
            <a:xfrm rot="4206480">
              <a:off x="216222" y="166412"/>
              <a:ext cx="12639" cy="95262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0"/>
            <p:cNvSpPr/>
            <p:nvPr/>
          </p:nvSpPr>
          <p:spPr>
            <a:xfrm rot="4206480">
              <a:off x="214360" y="159420"/>
              <a:ext cx="27212" cy="72595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0"/>
            <p:cNvSpPr/>
            <p:nvPr/>
          </p:nvSpPr>
          <p:spPr>
            <a:xfrm rot="4206480">
              <a:off x="152966" y="226840"/>
              <a:ext cx="18146" cy="17830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0"/>
            <p:cNvSpPr/>
            <p:nvPr/>
          </p:nvSpPr>
          <p:spPr>
            <a:xfrm rot="4206480">
              <a:off x="170126" y="192899"/>
              <a:ext cx="11343" cy="11347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0"/>
            <p:cNvSpPr/>
            <p:nvPr/>
          </p:nvSpPr>
          <p:spPr>
            <a:xfrm rot="4206480">
              <a:off x="225992" y="186680"/>
              <a:ext cx="26890" cy="74886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0"/>
            <p:cNvSpPr/>
            <p:nvPr/>
          </p:nvSpPr>
          <p:spPr>
            <a:xfrm rot="4206480">
              <a:off x="190729" y="249861"/>
              <a:ext cx="11343" cy="11347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0"/>
            <p:cNvSpPr/>
            <p:nvPr/>
          </p:nvSpPr>
          <p:spPr>
            <a:xfrm rot="4206480">
              <a:off x="204486" y="95639"/>
              <a:ext cx="87129" cy="39925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0"/>
            <p:cNvSpPr/>
            <p:nvPr/>
          </p:nvSpPr>
          <p:spPr>
            <a:xfrm rot="4206480">
              <a:off x="232433" y="103686"/>
              <a:ext cx="71589" cy="18192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0"/>
            <p:cNvSpPr/>
            <p:nvPr/>
          </p:nvSpPr>
          <p:spPr>
            <a:xfrm rot="4206480">
              <a:off x="195350" y="61061"/>
              <a:ext cx="17817" cy="18145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0"/>
            <p:cNvSpPr/>
            <p:nvPr/>
          </p:nvSpPr>
          <p:spPr>
            <a:xfrm rot="4206480">
              <a:off x="238035" y="63049"/>
              <a:ext cx="11672" cy="11347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0"/>
            <p:cNvSpPr/>
            <p:nvPr/>
          </p:nvSpPr>
          <p:spPr>
            <a:xfrm rot="4206480">
              <a:off x="212361" y="112254"/>
              <a:ext cx="62516" cy="47107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0"/>
            <p:cNvSpPr/>
            <p:nvPr/>
          </p:nvSpPr>
          <p:spPr>
            <a:xfrm rot="4206480">
              <a:off x="193474" y="103626"/>
              <a:ext cx="11665" cy="11347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0"/>
            <p:cNvSpPr/>
            <p:nvPr/>
          </p:nvSpPr>
          <p:spPr>
            <a:xfrm rot="4206480">
              <a:off x="314257" y="66857"/>
              <a:ext cx="68668" cy="74705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0"/>
            <p:cNvSpPr/>
            <p:nvPr/>
          </p:nvSpPr>
          <p:spPr>
            <a:xfrm rot="4206480">
              <a:off x="336769" y="88100"/>
              <a:ext cx="41785" cy="69404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0"/>
            <p:cNvSpPr/>
            <p:nvPr/>
          </p:nvSpPr>
          <p:spPr>
            <a:xfrm rot="4206480">
              <a:off x="371869" y="38363"/>
              <a:ext cx="17817" cy="17823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0"/>
            <p:cNvSpPr/>
            <p:nvPr/>
          </p:nvSpPr>
          <p:spPr>
            <a:xfrm rot="4206480">
              <a:off x="389271" y="78845"/>
              <a:ext cx="11343" cy="11347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0"/>
            <p:cNvSpPr/>
            <p:nvPr/>
          </p:nvSpPr>
          <p:spPr>
            <a:xfrm rot="4206480">
              <a:off x="295043" y="83012"/>
              <a:ext cx="66405" cy="47120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0"/>
            <p:cNvSpPr/>
            <p:nvPr/>
          </p:nvSpPr>
          <p:spPr>
            <a:xfrm rot="4206480">
              <a:off x="336273" y="49448"/>
              <a:ext cx="11343" cy="11347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0"/>
            <p:cNvSpPr/>
            <p:nvPr/>
          </p:nvSpPr>
          <p:spPr>
            <a:xfrm rot="4203539">
              <a:off x="251592" y="127196"/>
              <a:ext cx="104676" cy="10467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0"/>
            <p:cNvSpPr/>
            <p:nvPr/>
          </p:nvSpPr>
          <p:spPr>
            <a:xfrm rot="341107">
              <a:off x="305365" y="330289"/>
              <a:ext cx="18139" cy="17829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0"/>
            <p:cNvSpPr/>
            <p:nvPr/>
          </p:nvSpPr>
          <p:spPr>
            <a:xfrm rot="341107">
              <a:off x="281158" y="305074"/>
              <a:ext cx="11338" cy="1134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0"/>
            <p:cNvSpPr/>
            <p:nvPr/>
          </p:nvSpPr>
          <p:spPr>
            <a:xfrm rot="341107">
              <a:off x="341432" y="311064"/>
              <a:ext cx="11338" cy="1134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0"/>
            <p:cNvSpPr/>
            <p:nvPr/>
          </p:nvSpPr>
          <p:spPr>
            <a:xfrm rot="4206234">
              <a:off x="219164" y="395260"/>
              <a:ext cx="381300" cy="369629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0"/>
            <p:cNvSpPr/>
            <p:nvPr/>
          </p:nvSpPr>
          <p:spPr>
            <a:xfrm rot="4206234">
              <a:off x="463434" y="559861"/>
              <a:ext cx="50626" cy="73532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0"/>
            <p:cNvSpPr/>
            <p:nvPr/>
          </p:nvSpPr>
          <p:spPr>
            <a:xfrm rot="4206234">
              <a:off x="448878" y="583297"/>
              <a:ext cx="53405" cy="49787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0"/>
            <p:cNvSpPr/>
            <p:nvPr/>
          </p:nvSpPr>
          <p:spPr>
            <a:xfrm rot="4206234">
              <a:off x="537009" y="600797"/>
              <a:ext cx="15582" cy="1558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0"/>
            <p:cNvSpPr/>
            <p:nvPr/>
          </p:nvSpPr>
          <p:spPr>
            <a:xfrm rot="4206234">
              <a:off x="468356" y="548265"/>
              <a:ext cx="27536" cy="65138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0"/>
            <p:cNvSpPr/>
            <p:nvPr/>
          </p:nvSpPr>
          <p:spPr>
            <a:xfrm rot="4206234">
              <a:off x="523954" y="573856"/>
              <a:ext cx="9740" cy="97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0"/>
            <p:cNvSpPr/>
            <p:nvPr/>
          </p:nvSpPr>
          <p:spPr>
            <a:xfrm rot="4206234">
              <a:off x="382975" y="642250"/>
              <a:ext cx="80105" cy="26093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0"/>
            <p:cNvSpPr/>
            <p:nvPr/>
          </p:nvSpPr>
          <p:spPr>
            <a:xfrm rot="4206234">
              <a:off x="378486" y="628436"/>
              <a:ext cx="59247" cy="35820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0"/>
            <p:cNvSpPr/>
            <p:nvPr/>
          </p:nvSpPr>
          <p:spPr>
            <a:xfrm rot="4206234">
              <a:off x="402461" y="639022"/>
              <a:ext cx="64253" cy="10875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0"/>
            <p:cNvSpPr/>
            <p:nvPr/>
          </p:nvSpPr>
          <p:spPr>
            <a:xfrm rot="4206234">
              <a:off x="337675" y="567738"/>
              <a:ext cx="10853" cy="81805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0"/>
            <p:cNvSpPr/>
            <p:nvPr/>
          </p:nvSpPr>
          <p:spPr>
            <a:xfrm rot="4206234">
              <a:off x="336077" y="561735"/>
              <a:ext cx="23367" cy="62340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0"/>
            <p:cNvSpPr/>
            <p:nvPr/>
          </p:nvSpPr>
          <p:spPr>
            <a:xfrm rot="4206234">
              <a:off x="283362" y="619626"/>
              <a:ext cx="15582" cy="15311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0"/>
            <p:cNvSpPr/>
            <p:nvPr/>
          </p:nvSpPr>
          <p:spPr>
            <a:xfrm rot="4206234">
              <a:off x="298097" y="590482"/>
              <a:ext cx="9740" cy="97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0"/>
            <p:cNvSpPr/>
            <p:nvPr/>
          </p:nvSpPr>
          <p:spPr>
            <a:xfrm rot="4206234">
              <a:off x="346064" y="585141"/>
              <a:ext cx="23090" cy="64308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0"/>
            <p:cNvSpPr/>
            <p:nvPr/>
          </p:nvSpPr>
          <p:spPr>
            <a:xfrm rot="4206234">
              <a:off x="315788" y="639392"/>
              <a:ext cx="9740" cy="97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0"/>
            <p:cNvSpPr/>
            <p:nvPr/>
          </p:nvSpPr>
          <p:spPr>
            <a:xfrm rot="4206234">
              <a:off x="327601" y="506970"/>
              <a:ext cx="74817" cy="3428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0"/>
            <p:cNvSpPr/>
            <p:nvPr/>
          </p:nvSpPr>
          <p:spPr>
            <a:xfrm rot="4206234">
              <a:off x="351598" y="513880"/>
              <a:ext cx="61473" cy="15623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0"/>
            <p:cNvSpPr/>
            <p:nvPr/>
          </p:nvSpPr>
          <p:spPr>
            <a:xfrm rot="4206234">
              <a:off x="319756" y="477280"/>
              <a:ext cx="15299" cy="15582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0"/>
            <p:cNvSpPr/>
            <p:nvPr/>
          </p:nvSpPr>
          <p:spPr>
            <a:xfrm rot="4206234">
              <a:off x="356408" y="478986"/>
              <a:ext cx="10023" cy="9744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0"/>
            <p:cNvSpPr/>
            <p:nvPr/>
          </p:nvSpPr>
          <p:spPr>
            <a:xfrm rot="4206234">
              <a:off x="334362" y="521236"/>
              <a:ext cx="53682" cy="40453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0"/>
            <p:cNvSpPr/>
            <p:nvPr/>
          </p:nvSpPr>
          <p:spPr>
            <a:xfrm rot="4206234">
              <a:off x="318145" y="513828"/>
              <a:ext cx="10017" cy="974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0"/>
            <p:cNvSpPr/>
            <p:nvPr/>
          </p:nvSpPr>
          <p:spPr>
            <a:xfrm rot="4206234">
              <a:off x="421855" y="482256"/>
              <a:ext cx="58965" cy="6415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0"/>
            <p:cNvSpPr/>
            <p:nvPr/>
          </p:nvSpPr>
          <p:spPr>
            <a:xfrm rot="4206234">
              <a:off x="441184" y="500496"/>
              <a:ext cx="35880" cy="59600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0"/>
            <p:cNvSpPr/>
            <p:nvPr/>
          </p:nvSpPr>
          <p:spPr>
            <a:xfrm rot="4206234">
              <a:off x="471325" y="457790"/>
              <a:ext cx="15299" cy="15305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0"/>
            <p:cNvSpPr/>
            <p:nvPr/>
          </p:nvSpPr>
          <p:spPr>
            <a:xfrm rot="4206234">
              <a:off x="486267" y="492549"/>
              <a:ext cx="9740" cy="97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0"/>
            <p:cNvSpPr/>
            <p:nvPr/>
          </p:nvSpPr>
          <p:spPr>
            <a:xfrm rot="4206234">
              <a:off x="405358" y="496128"/>
              <a:ext cx="57021" cy="40464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0"/>
            <p:cNvSpPr/>
            <p:nvPr/>
          </p:nvSpPr>
          <p:spPr>
            <a:xfrm rot="4206234">
              <a:off x="440760" y="467308"/>
              <a:ext cx="9740" cy="97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0"/>
            <p:cNvSpPr/>
            <p:nvPr/>
          </p:nvSpPr>
          <p:spPr>
            <a:xfrm rot="4206890">
              <a:off x="367926" y="534052"/>
              <a:ext cx="89964" cy="8996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0"/>
            <p:cNvSpPr/>
            <p:nvPr/>
          </p:nvSpPr>
          <p:spPr>
            <a:xfrm rot="341894">
              <a:off x="414219" y="708454"/>
              <a:ext cx="15580" cy="15315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0"/>
            <p:cNvSpPr/>
            <p:nvPr/>
          </p:nvSpPr>
          <p:spPr>
            <a:xfrm rot="341894">
              <a:off x="393434" y="686802"/>
              <a:ext cx="9739" cy="9747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0"/>
            <p:cNvSpPr/>
            <p:nvPr/>
          </p:nvSpPr>
          <p:spPr>
            <a:xfrm rot="341894">
              <a:off x="445188" y="691945"/>
              <a:ext cx="9739" cy="9747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8" name="Google Shape;2328;p30"/>
          <p:cNvGrpSpPr/>
          <p:nvPr/>
        </p:nvGrpSpPr>
        <p:grpSpPr>
          <a:xfrm>
            <a:off x="7684317" y="3643436"/>
            <a:ext cx="1917104" cy="1805178"/>
            <a:chOff x="7684317" y="3643436"/>
            <a:chExt cx="1917104" cy="1805178"/>
          </a:xfrm>
        </p:grpSpPr>
        <p:sp>
          <p:nvSpPr>
            <p:cNvPr id="2329" name="Google Shape;2329;p30"/>
            <p:cNvSpPr/>
            <p:nvPr/>
          </p:nvSpPr>
          <p:spPr>
            <a:xfrm>
              <a:off x="7684317" y="3676265"/>
              <a:ext cx="1193036" cy="1085080"/>
            </a:xfrm>
            <a:custGeom>
              <a:avLst/>
              <a:gdLst/>
              <a:ahLst/>
              <a:cxnLst/>
              <a:rect l="l" t="t" r="r" b="b"/>
              <a:pathLst>
                <a:path w="28826" h="26216" extrusionOk="0">
                  <a:moveTo>
                    <a:pt x="12567" y="1"/>
                  </a:moveTo>
                  <a:cubicBezTo>
                    <a:pt x="10298" y="1"/>
                    <a:pt x="8465" y="2387"/>
                    <a:pt x="9471" y="4755"/>
                  </a:cubicBezTo>
                  <a:lnTo>
                    <a:pt x="10774" y="7737"/>
                  </a:lnTo>
                  <a:cubicBezTo>
                    <a:pt x="10809" y="7858"/>
                    <a:pt x="10725" y="7955"/>
                    <a:pt x="10637" y="7955"/>
                  </a:cubicBezTo>
                  <a:cubicBezTo>
                    <a:pt x="10596" y="7955"/>
                    <a:pt x="10555" y="7935"/>
                    <a:pt x="10524" y="7888"/>
                  </a:cubicBezTo>
                  <a:lnTo>
                    <a:pt x="8719" y="5682"/>
                  </a:lnTo>
                  <a:cubicBezTo>
                    <a:pt x="8022" y="4802"/>
                    <a:pt x="7064" y="4405"/>
                    <a:pt x="6116" y="4405"/>
                  </a:cubicBezTo>
                  <a:cubicBezTo>
                    <a:pt x="4473" y="4405"/>
                    <a:pt x="2863" y="5598"/>
                    <a:pt x="2704" y="7537"/>
                  </a:cubicBezTo>
                  <a:lnTo>
                    <a:pt x="2579" y="8965"/>
                  </a:lnTo>
                  <a:lnTo>
                    <a:pt x="1727" y="10093"/>
                  </a:lnTo>
                  <a:cubicBezTo>
                    <a:pt x="0" y="12380"/>
                    <a:pt x="1684" y="15535"/>
                    <a:pt x="4372" y="15535"/>
                  </a:cubicBezTo>
                  <a:cubicBezTo>
                    <a:pt x="4571" y="15535"/>
                    <a:pt x="4776" y="15518"/>
                    <a:pt x="4985" y="15482"/>
                  </a:cubicBezTo>
                  <a:lnTo>
                    <a:pt x="8744" y="14855"/>
                  </a:lnTo>
                  <a:cubicBezTo>
                    <a:pt x="8753" y="14854"/>
                    <a:pt x="8761" y="14853"/>
                    <a:pt x="8769" y="14853"/>
                  </a:cubicBezTo>
                  <a:cubicBezTo>
                    <a:pt x="8926" y="14853"/>
                    <a:pt x="8987" y="15084"/>
                    <a:pt x="8819" y="15156"/>
                  </a:cubicBezTo>
                  <a:lnTo>
                    <a:pt x="4910" y="16609"/>
                  </a:lnTo>
                  <a:cubicBezTo>
                    <a:pt x="2053" y="17662"/>
                    <a:pt x="1952" y="21722"/>
                    <a:pt x="4784" y="22900"/>
                  </a:cubicBezTo>
                  <a:lnTo>
                    <a:pt x="6113" y="23452"/>
                  </a:lnTo>
                  <a:lnTo>
                    <a:pt x="6915" y="24630"/>
                  </a:lnTo>
                  <a:cubicBezTo>
                    <a:pt x="7604" y="25639"/>
                    <a:pt x="8649" y="26102"/>
                    <a:pt x="9684" y="26102"/>
                  </a:cubicBezTo>
                  <a:cubicBezTo>
                    <a:pt x="11244" y="26102"/>
                    <a:pt x="12784" y="25049"/>
                    <a:pt x="13055" y="23226"/>
                  </a:cubicBezTo>
                  <a:lnTo>
                    <a:pt x="13707" y="19116"/>
                  </a:lnTo>
                  <a:cubicBezTo>
                    <a:pt x="13718" y="19034"/>
                    <a:pt x="13779" y="18996"/>
                    <a:pt x="13840" y="18996"/>
                  </a:cubicBezTo>
                  <a:cubicBezTo>
                    <a:pt x="13911" y="18996"/>
                    <a:pt x="13982" y="19047"/>
                    <a:pt x="13982" y="19141"/>
                  </a:cubicBezTo>
                  <a:lnTo>
                    <a:pt x="14133" y="22950"/>
                  </a:lnTo>
                  <a:cubicBezTo>
                    <a:pt x="14215" y="24946"/>
                    <a:pt x="15866" y="26216"/>
                    <a:pt x="17561" y="26216"/>
                  </a:cubicBezTo>
                  <a:cubicBezTo>
                    <a:pt x="18462" y="26216"/>
                    <a:pt x="19376" y="25856"/>
                    <a:pt x="20073" y="25056"/>
                  </a:cubicBezTo>
                  <a:lnTo>
                    <a:pt x="21025" y="23978"/>
                  </a:lnTo>
                  <a:lnTo>
                    <a:pt x="22404" y="23577"/>
                  </a:lnTo>
                  <a:cubicBezTo>
                    <a:pt x="25336" y="22725"/>
                    <a:pt x="25737" y="18690"/>
                    <a:pt x="23005" y="17286"/>
                  </a:cubicBezTo>
                  <a:lnTo>
                    <a:pt x="20449" y="16008"/>
                  </a:lnTo>
                  <a:cubicBezTo>
                    <a:pt x="20312" y="15940"/>
                    <a:pt x="20383" y="15726"/>
                    <a:pt x="20510" y="15726"/>
                  </a:cubicBezTo>
                  <a:cubicBezTo>
                    <a:pt x="20522" y="15726"/>
                    <a:pt x="20535" y="15728"/>
                    <a:pt x="20549" y="15732"/>
                  </a:cubicBezTo>
                  <a:lnTo>
                    <a:pt x="23757" y="16384"/>
                  </a:lnTo>
                  <a:cubicBezTo>
                    <a:pt x="24004" y="16435"/>
                    <a:pt x="24246" y="16460"/>
                    <a:pt x="24481" y="16460"/>
                  </a:cubicBezTo>
                  <a:cubicBezTo>
                    <a:pt x="27100" y="16460"/>
                    <a:pt x="28826" y="13421"/>
                    <a:pt x="27216" y="11121"/>
                  </a:cubicBezTo>
                  <a:lnTo>
                    <a:pt x="26389" y="9943"/>
                  </a:lnTo>
                  <a:lnTo>
                    <a:pt x="26338" y="8514"/>
                  </a:lnTo>
                  <a:cubicBezTo>
                    <a:pt x="26257" y="6524"/>
                    <a:pt x="24604" y="5256"/>
                    <a:pt x="22906" y="5256"/>
                  </a:cubicBezTo>
                  <a:cubicBezTo>
                    <a:pt x="21996" y="5256"/>
                    <a:pt x="21073" y="5620"/>
                    <a:pt x="20373" y="6434"/>
                  </a:cubicBezTo>
                  <a:lnTo>
                    <a:pt x="17441" y="9817"/>
                  </a:lnTo>
                  <a:cubicBezTo>
                    <a:pt x="17410" y="9855"/>
                    <a:pt x="17372" y="9871"/>
                    <a:pt x="17335" y="9871"/>
                  </a:cubicBezTo>
                  <a:cubicBezTo>
                    <a:pt x="17225" y="9871"/>
                    <a:pt x="17122" y="9730"/>
                    <a:pt x="17216" y="9617"/>
                  </a:cubicBezTo>
                  <a:lnTo>
                    <a:pt x="19897" y="6033"/>
                  </a:lnTo>
                  <a:cubicBezTo>
                    <a:pt x="21653" y="3762"/>
                    <a:pt x="19954" y="596"/>
                    <a:pt x="17252" y="596"/>
                  </a:cubicBezTo>
                  <a:cubicBezTo>
                    <a:pt x="17061" y="596"/>
                    <a:pt x="16864" y="611"/>
                    <a:pt x="16664" y="644"/>
                  </a:cubicBezTo>
                  <a:lnTo>
                    <a:pt x="15261" y="870"/>
                  </a:lnTo>
                  <a:lnTo>
                    <a:pt x="13932" y="294"/>
                  </a:lnTo>
                  <a:cubicBezTo>
                    <a:pt x="13472" y="92"/>
                    <a:pt x="13011" y="1"/>
                    <a:pt x="12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0"/>
            <p:cNvSpPr/>
            <p:nvPr/>
          </p:nvSpPr>
          <p:spPr>
            <a:xfrm>
              <a:off x="7827852" y="3852500"/>
              <a:ext cx="858998" cy="802469"/>
            </a:xfrm>
            <a:custGeom>
              <a:avLst/>
              <a:gdLst/>
              <a:ahLst/>
              <a:cxnLst/>
              <a:rect l="l" t="t" r="r" b="b"/>
              <a:pathLst>
                <a:path w="20755" h="19388" extrusionOk="0">
                  <a:moveTo>
                    <a:pt x="8357" y="1"/>
                  </a:moveTo>
                  <a:cubicBezTo>
                    <a:pt x="7788" y="1"/>
                    <a:pt x="7204" y="200"/>
                    <a:pt x="6705" y="647"/>
                  </a:cubicBezTo>
                  <a:lnTo>
                    <a:pt x="5953" y="1349"/>
                  </a:lnTo>
                  <a:lnTo>
                    <a:pt x="4925" y="1524"/>
                  </a:lnTo>
                  <a:cubicBezTo>
                    <a:pt x="2720" y="1900"/>
                    <a:pt x="2093" y="4783"/>
                    <a:pt x="3948" y="6011"/>
                  </a:cubicBezTo>
                  <a:lnTo>
                    <a:pt x="5953" y="7339"/>
                  </a:lnTo>
                  <a:cubicBezTo>
                    <a:pt x="6046" y="7408"/>
                    <a:pt x="5988" y="7542"/>
                    <a:pt x="5880" y="7542"/>
                  </a:cubicBezTo>
                  <a:cubicBezTo>
                    <a:pt x="5871" y="7542"/>
                    <a:pt x="5862" y="7541"/>
                    <a:pt x="5853" y="7539"/>
                  </a:cubicBezTo>
                  <a:lnTo>
                    <a:pt x="3873" y="6888"/>
                  </a:lnTo>
                  <a:cubicBezTo>
                    <a:pt x="3601" y="6798"/>
                    <a:pt x="3333" y="6757"/>
                    <a:pt x="3076" y="6757"/>
                  </a:cubicBezTo>
                  <a:cubicBezTo>
                    <a:pt x="1311" y="6757"/>
                    <a:pt x="0" y="8694"/>
                    <a:pt x="940" y="10422"/>
                  </a:cubicBezTo>
                  <a:lnTo>
                    <a:pt x="1417" y="11324"/>
                  </a:lnTo>
                  <a:lnTo>
                    <a:pt x="1341" y="12377"/>
                  </a:lnTo>
                  <a:cubicBezTo>
                    <a:pt x="1236" y="13938"/>
                    <a:pt x="2507" y="15033"/>
                    <a:pt x="3846" y="15033"/>
                  </a:cubicBezTo>
                  <a:cubicBezTo>
                    <a:pt x="4420" y="15033"/>
                    <a:pt x="5006" y="14832"/>
                    <a:pt x="5502" y="14382"/>
                  </a:cubicBezTo>
                  <a:lnTo>
                    <a:pt x="7532" y="12502"/>
                  </a:lnTo>
                  <a:cubicBezTo>
                    <a:pt x="7558" y="12476"/>
                    <a:pt x="7587" y="12465"/>
                    <a:pt x="7615" y="12465"/>
                  </a:cubicBezTo>
                  <a:cubicBezTo>
                    <a:pt x="7695" y="12465"/>
                    <a:pt x="7763" y="12553"/>
                    <a:pt x="7707" y="12627"/>
                  </a:cubicBezTo>
                  <a:lnTo>
                    <a:pt x="5903" y="15083"/>
                  </a:lnTo>
                  <a:cubicBezTo>
                    <a:pt x="4666" y="16764"/>
                    <a:pt x="5929" y="19031"/>
                    <a:pt x="7889" y="19031"/>
                  </a:cubicBezTo>
                  <a:cubicBezTo>
                    <a:pt x="8034" y="19031"/>
                    <a:pt x="8182" y="19019"/>
                    <a:pt x="8334" y="18993"/>
                  </a:cubicBezTo>
                  <a:lnTo>
                    <a:pt x="9336" y="18793"/>
                  </a:lnTo>
                  <a:lnTo>
                    <a:pt x="10314" y="19194"/>
                  </a:lnTo>
                  <a:cubicBezTo>
                    <a:pt x="10636" y="19327"/>
                    <a:pt x="10957" y="19388"/>
                    <a:pt x="11268" y="19388"/>
                  </a:cubicBezTo>
                  <a:cubicBezTo>
                    <a:pt x="12940" y="19388"/>
                    <a:pt x="14283" y="17619"/>
                    <a:pt x="13522" y="15885"/>
                  </a:cubicBezTo>
                  <a:lnTo>
                    <a:pt x="12269" y="13128"/>
                  </a:lnTo>
                  <a:cubicBezTo>
                    <a:pt x="12235" y="13044"/>
                    <a:pt x="12293" y="12971"/>
                    <a:pt x="12357" y="12971"/>
                  </a:cubicBezTo>
                  <a:cubicBezTo>
                    <a:pt x="12388" y="12971"/>
                    <a:pt x="12420" y="12987"/>
                    <a:pt x="12444" y="13028"/>
                  </a:cubicBezTo>
                  <a:lnTo>
                    <a:pt x="14048" y="15284"/>
                  </a:lnTo>
                  <a:cubicBezTo>
                    <a:pt x="14563" y="16006"/>
                    <a:pt x="15319" y="16337"/>
                    <a:pt x="16064" y="16337"/>
                  </a:cubicBezTo>
                  <a:cubicBezTo>
                    <a:pt x="17208" y="16337"/>
                    <a:pt x="18327" y="15557"/>
                    <a:pt x="18509" y="14206"/>
                  </a:cubicBezTo>
                  <a:lnTo>
                    <a:pt x="18660" y="13179"/>
                  </a:lnTo>
                  <a:lnTo>
                    <a:pt x="19337" y="12402"/>
                  </a:lnTo>
                  <a:cubicBezTo>
                    <a:pt x="20755" y="10767"/>
                    <a:pt x="19545" y="8303"/>
                    <a:pt x="17476" y="8303"/>
                  </a:cubicBezTo>
                  <a:cubicBezTo>
                    <a:pt x="17387" y="8303"/>
                    <a:pt x="17297" y="8307"/>
                    <a:pt x="17206" y="8316"/>
                  </a:cubicBezTo>
                  <a:lnTo>
                    <a:pt x="15151" y="8542"/>
                  </a:lnTo>
                  <a:cubicBezTo>
                    <a:pt x="15026" y="8542"/>
                    <a:pt x="14976" y="8366"/>
                    <a:pt x="15101" y="8316"/>
                  </a:cubicBezTo>
                  <a:lnTo>
                    <a:pt x="17306" y="7464"/>
                  </a:lnTo>
                  <a:cubicBezTo>
                    <a:pt x="19412" y="6637"/>
                    <a:pt x="19412" y="3680"/>
                    <a:pt x="17332" y="2853"/>
                  </a:cubicBezTo>
                  <a:lnTo>
                    <a:pt x="16379" y="2477"/>
                  </a:lnTo>
                  <a:lnTo>
                    <a:pt x="15753" y="1625"/>
                  </a:lnTo>
                  <a:cubicBezTo>
                    <a:pt x="15242" y="908"/>
                    <a:pt x="14493" y="580"/>
                    <a:pt x="13752" y="580"/>
                  </a:cubicBezTo>
                  <a:cubicBezTo>
                    <a:pt x="12603" y="580"/>
                    <a:pt x="11474" y="1371"/>
                    <a:pt x="11291" y="2727"/>
                  </a:cubicBezTo>
                  <a:lnTo>
                    <a:pt x="10840" y="5960"/>
                  </a:lnTo>
                  <a:cubicBezTo>
                    <a:pt x="10829" y="6017"/>
                    <a:pt x="10782" y="6043"/>
                    <a:pt x="10734" y="6043"/>
                  </a:cubicBezTo>
                  <a:cubicBezTo>
                    <a:pt x="10675" y="6043"/>
                    <a:pt x="10615" y="6004"/>
                    <a:pt x="10615" y="5935"/>
                  </a:cubicBezTo>
                  <a:lnTo>
                    <a:pt x="10840" y="2677"/>
                  </a:lnTo>
                  <a:cubicBezTo>
                    <a:pt x="10963" y="1110"/>
                    <a:pt x="9701" y="1"/>
                    <a:pt x="8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0"/>
            <p:cNvSpPr/>
            <p:nvPr/>
          </p:nvSpPr>
          <p:spPr>
            <a:xfrm>
              <a:off x="8125372" y="4119832"/>
              <a:ext cx="270798" cy="268042"/>
            </a:xfrm>
            <a:custGeom>
              <a:avLst/>
              <a:gdLst/>
              <a:ahLst/>
              <a:cxnLst/>
              <a:rect l="l" t="t" r="r" b="b"/>
              <a:pathLst>
                <a:path w="6543" h="6476" extrusionOk="0">
                  <a:moveTo>
                    <a:pt x="3009" y="1"/>
                  </a:moveTo>
                  <a:cubicBezTo>
                    <a:pt x="2992" y="1"/>
                    <a:pt x="2975" y="1"/>
                    <a:pt x="2958" y="3"/>
                  </a:cubicBezTo>
                  <a:cubicBezTo>
                    <a:pt x="2657" y="28"/>
                    <a:pt x="2432" y="303"/>
                    <a:pt x="2457" y="604"/>
                  </a:cubicBezTo>
                  <a:cubicBezTo>
                    <a:pt x="2482" y="880"/>
                    <a:pt x="2682" y="1080"/>
                    <a:pt x="2933" y="1105"/>
                  </a:cubicBezTo>
                  <a:lnTo>
                    <a:pt x="3134" y="2985"/>
                  </a:lnTo>
                  <a:lnTo>
                    <a:pt x="1680" y="1782"/>
                  </a:lnTo>
                  <a:cubicBezTo>
                    <a:pt x="1780" y="1557"/>
                    <a:pt x="1730" y="1281"/>
                    <a:pt x="1530" y="1105"/>
                  </a:cubicBezTo>
                  <a:cubicBezTo>
                    <a:pt x="1433" y="1020"/>
                    <a:pt x="1314" y="980"/>
                    <a:pt x="1193" y="980"/>
                  </a:cubicBezTo>
                  <a:cubicBezTo>
                    <a:pt x="1032" y="980"/>
                    <a:pt x="867" y="1052"/>
                    <a:pt x="753" y="1181"/>
                  </a:cubicBezTo>
                  <a:cubicBezTo>
                    <a:pt x="552" y="1406"/>
                    <a:pt x="602" y="1757"/>
                    <a:pt x="828" y="1958"/>
                  </a:cubicBezTo>
                  <a:cubicBezTo>
                    <a:pt x="928" y="2045"/>
                    <a:pt x="1053" y="2089"/>
                    <a:pt x="1179" y="2089"/>
                  </a:cubicBezTo>
                  <a:cubicBezTo>
                    <a:pt x="1304" y="2089"/>
                    <a:pt x="1429" y="2045"/>
                    <a:pt x="1530" y="1958"/>
                  </a:cubicBezTo>
                  <a:lnTo>
                    <a:pt x="2983" y="3161"/>
                  </a:lnTo>
                  <a:lnTo>
                    <a:pt x="1104" y="3336"/>
                  </a:lnTo>
                  <a:cubicBezTo>
                    <a:pt x="1033" y="3125"/>
                    <a:pt x="831" y="2958"/>
                    <a:pt x="579" y="2958"/>
                  </a:cubicBezTo>
                  <a:cubicBezTo>
                    <a:pt x="562" y="2958"/>
                    <a:pt x="545" y="2959"/>
                    <a:pt x="527" y="2960"/>
                  </a:cubicBezTo>
                  <a:cubicBezTo>
                    <a:pt x="226" y="2985"/>
                    <a:pt x="1" y="3261"/>
                    <a:pt x="51" y="3562"/>
                  </a:cubicBezTo>
                  <a:cubicBezTo>
                    <a:pt x="75" y="3847"/>
                    <a:pt x="324" y="4065"/>
                    <a:pt x="607" y="4065"/>
                  </a:cubicBezTo>
                  <a:cubicBezTo>
                    <a:pt x="622" y="4065"/>
                    <a:pt x="637" y="4064"/>
                    <a:pt x="652" y="4063"/>
                  </a:cubicBezTo>
                  <a:cubicBezTo>
                    <a:pt x="903" y="4038"/>
                    <a:pt x="1104" y="3837"/>
                    <a:pt x="1129" y="3562"/>
                  </a:cubicBezTo>
                  <a:lnTo>
                    <a:pt x="3008" y="3386"/>
                  </a:lnTo>
                  <a:lnTo>
                    <a:pt x="3008" y="3386"/>
                  </a:lnTo>
                  <a:lnTo>
                    <a:pt x="1830" y="4840"/>
                  </a:lnTo>
                  <a:cubicBezTo>
                    <a:pt x="1755" y="4798"/>
                    <a:pt x="1672" y="4779"/>
                    <a:pt x="1588" y="4779"/>
                  </a:cubicBezTo>
                  <a:cubicBezTo>
                    <a:pt x="1421" y="4779"/>
                    <a:pt x="1254" y="4857"/>
                    <a:pt x="1154" y="4990"/>
                  </a:cubicBezTo>
                  <a:cubicBezTo>
                    <a:pt x="953" y="5216"/>
                    <a:pt x="978" y="5567"/>
                    <a:pt x="1229" y="5767"/>
                  </a:cubicBezTo>
                  <a:cubicBezTo>
                    <a:pt x="1325" y="5853"/>
                    <a:pt x="1445" y="5893"/>
                    <a:pt x="1565" y="5893"/>
                  </a:cubicBezTo>
                  <a:cubicBezTo>
                    <a:pt x="1727" y="5893"/>
                    <a:pt x="1891" y="5821"/>
                    <a:pt x="2006" y="5692"/>
                  </a:cubicBezTo>
                  <a:cubicBezTo>
                    <a:pt x="2156" y="5466"/>
                    <a:pt x="2156" y="5191"/>
                    <a:pt x="2006" y="4990"/>
                  </a:cubicBezTo>
                  <a:lnTo>
                    <a:pt x="3184" y="3537"/>
                  </a:lnTo>
                  <a:lnTo>
                    <a:pt x="3384" y="5391"/>
                  </a:lnTo>
                  <a:cubicBezTo>
                    <a:pt x="3134" y="5491"/>
                    <a:pt x="2983" y="5717"/>
                    <a:pt x="3008" y="5993"/>
                  </a:cubicBezTo>
                  <a:cubicBezTo>
                    <a:pt x="3031" y="6265"/>
                    <a:pt x="3259" y="6476"/>
                    <a:pt x="3526" y="6476"/>
                  </a:cubicBezTo>
                  <a:cubicBezTo>
                    <a:pt x="3553" y="6476"/>
                    <a:pt x="3582" y="6474"/>
                    <a:pt x="3610" y="6469"/>
                  </a:cubicBezTo>
                  <a:cubicBezTo>
                    <a:pt x="3911" y="6444"/>
                    <a:pt x="4136" y="6168"/>
                    <a:pt x="4111" y="5867"/>
                  </a:cubicBezTo>
                  <a:cubicBezTo>
                    <a:pt x="4086" y="5617"/>
                    <a:pt x="3860" y="5416"/>
                    <a:pt x="3610" y="5391"/>
                  </a:cubicBezTo>
                  <a:lnTo>
                    <a:pt x="3409" y="3512"/>
                  </a:lnTo>
                  <a:lnTo>
                    <a:pt x="4888" y="4689"/>
                  </a:lnTo>
                  <a:cubicBezTo>
                    <a:pt x="4763" y="4915"/>
                    <a:pt x="4813" y="5216"/>
                    <a:pt x="5038" y="5366"/>
                  </a:cubicBezTo>
                  <a:cubicBezTo>
                    <a:pt x="5139" y="5455"/>
                    <a:pt x="5264" y="5500"/>
                    <a:pt x="5389" y="5500"/>
                  </a:cubicBezTo>
                  <a:cubicBezTo>
                    <a:pt x="5546" y="5500"/>
                    <a:pt x="5704" y="5430"/>
                    <a:pt x="5815" y="5291"/>
                  </a:cubicBezTo>
                  <a:cubicBezTo>
                    <a:pt x="5991" y="5065"/>
                    <a:pt x="5966" y="4715"/>
                    <a:pt x="5715" y="4514"/>
                  </a:cubicBezTo>
                  <a:cubicBezTo>
                    <a:pt x="5619" y="4430"/>
                    <a:pt x="5505" y="4392"/>
                    <a:pt x="5390" y="4392"/>
                  </a:cubicBezTo>
                  <a:cubicBezTo>
                    <a:pt x="5267" y="4392"/>
                    <a:pt x="5142" y="4436"/>
                    <a:pt x="5038" y="4514"/>
                  </a:cubicBezTo>
                  <a:lnTo>
                    <a:pt x="3560" y="3336"/>
                  </a:lnTo>
                  <a:lnTo>
                    <a:pt x="5439" y="3136"/>
                  </a:lnTo>
                  <a:cubicBezTo>
                    <a:pt x="5509" y="3368"/>
                    <a:pt x="5730" y="3514"/>
                    <a:pt x="5961" y="3514"/>
                  </a:cubicBezTo>
                  <a:cubicBezTo>
                    <a:pt x="5979" y="3514"/>
                    <a:pt x="5998" y="3513"/>
                    <a:pt x="6016" y="3512"/>
                  </a:cubicBezTo>
                  <a:cubicBezTo>
                    <a:pt x="6342" y="3486"/>
                    <a:pt x="6542" y="3211"/>
                    <a:pt x="6517" y="2910"/>
                  </a:cubicBezTo>
                  <a:cubicBezTo>
                    <a:pt x="6493" y="2625"/>
                    <a:pt x="6244" y="2407"/>
                    <a:pt x="5961" y="2407"/>
                  </a:cubicBezTo>
                  <a:cubicBezTo>
                    <a:pt x="5946" y="2407"/>
                    <a:pt x="5931" y="2407"/>
                    <a:pt x="5916" y="2409"/>
                  </a:cubicBezTo>
                  <a:cubicBezTo>
                    <a:pt x="5640" y="2434"/>
                    <a:pt x="5439" y="2659"/>
                    <a:pt x="5414" y="2910"/>
                  </a:cubicBezTo>
                  <a:lnTo>
                    <a:pt x="3535" y="3085"/>
                  </a:lnTo>
                  <a:lnTo>
                    <a:pt x="4738" y="1632"/>
                  </a:lnTo>
                  <a:cubicBezTo>
                    <a:pt x="4818" y="1677"/>
                    <a:pt x="4905" y="1699"/>
                    <a:pt x="4992" y="1699"/>
                  </a:cubicBezTo>
                  <a:cubicBezTo>
                    <a:pt x="5147" y="1699"/>
                    <a:pt x="5302" y="1626"/>
                    <a:pt x="5414" y="1481"/>
                  </a:cubicBezTo>
                  <a:cubicBezTo>
                    <a:pt x="5615" y="1256"/>
                    <a:pt x="5565" y="905"/>
                    <a:pt x="5339" y="704"/>
                  </a:cubicBezTo>
                  <a:cubicBezTo>
                    <a:pt x="5232" y="630"/>
                    <a:pt x="5112" y="591"/>
                    <a:pt x="4993" y="591"/>
                  </a:cubicBezTo>
                  <a:cubicBezTo>
                    <a:pt x="4834" y="591"/>
                    <a:pt x="4677" y="661"/>
                    <a:pt x="4562" y="805"/>
                  </a:cubicBezTo>
                  <a:cubicBezTo>
                    <a:pt x="4387" y="1005"/>
                    <a:pt x="4387" y="1281"/>
                    <a:pt x="4562" y="1481"/>
                  </a:cubicBezTo>
                  <a:lnTo>
                    <a:pt x="3359" y="2960"/>
                  </a:lnTo>
                  <a:lnTo>
                    <a:pt x="3184" y="1080"/>
                  </a:lnTo>
                  <a:cubicBezTo>
                    <a:pt x="3409" y="1005"/>
                    <a:pt x="3585" y="755"/>
                    <a:pt x="3560" y="504"/>
                  </a:cubicBezTo>
                  <a:cubicBezTo>
                    <a:pt x="3536" y="196"/>
                    <a:pt x="3289" y="1"/>
                    <a:pt x="3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0"/>
            <p:cNvSpPr/>
            <p:nvPr/>
          </p:nvSpPr>
          <p:spPr>
            <a:xfrm>
              <a:off x="8441662" y="4648587"/>
              <a:ext cx="773863" cy="800027"/>
            </a:xfrm>
            <a:custGeom>
              <a:avLst/>
              <a:gdLst/>
              <a:ahLst/>
              <a:cxnLst/>
              <a:rect l="l" t="t" r="r" b="b"/>
              <a:pathLst>
                <a:path w="18698" h="19329" extrusionOk="0">
                  <a:moveTo>
                    <a:pt x="10373" y="1"/>
                  </a:moveTo>
                  <a:cubicBezTo>
                    <a:pt x="10292" y="1"/>
                    <a:pt x="10207" y="24"/>
                    <a:pt x="10126" y="76"/>
                  </a:cubicBezTo>
                  <a:cubicBezTo>
                    <a:pt x="9124" y="727"/>
                    <a:pt x="8322" y="1755"/>
                    <a:pt x="7921" y="3008"/>
                  </a:cubicBezTo>
                  <a:cubicBezTo>
                    <a:pt x="7595" y="4036"/>
                    <a:pt x="7570" y="5063"/>
                    <a:pt x="7795" y="6015"/>
                  </a:cubicBezTo>
                  <a:cubicBezTo>
                    <a:pt x="7445" y="5213"/>
                    <a:pt x="6843" y="4462"/>
                    <a:pt x="6066" y="3885"/>
                  </a:cubicBezTo>
                  <a:cubicBezTo>
                    <a:pt x="5075" y="3130"/>
                    <a:pt x="3907" y="2753"/>
                    <a:pt x="2770" y="2753"/>
                  </a:cubicBezTo>
                  <a:cubicBezTo>
                    <a:pt x="2699" y="2753"/>
                    <a:pt x="2628" y="2754"/>
                    <a:pt x="2557" y="2757"/>
                  </a:cubicBezTo>
                  <a:cubicBezTo>
                    <a:pt x="2257" y="2782"/>
                    <a:pt x="2081" y="3083"/>
                    <a:pt x="2206" y="3359"/>
                  </a:cubicBezTo>
                  <a:cubicBezTo>
                    <a:pt x="2346" y="3662"/>
                    <a:pt x="2139" y="3965"/>
                    <a:pt x="1826" y="3965"/>
                  </a:cubicBezTo>
                  <a:cubicBezTo>
                    <a:pt x="1803" y="3965"/>
                    <a:pt x="1780" y="3964"/>
                    <a:pt x="1755" y="3960"/>
                  </a:cubicBezTo>
                  <a:lnTo>
                    <a:pt x="1655" y="3935"/>
                  </a:lnTo>
                  <a:cubicBezTo>
                    <a:pt x="1631" y="3932"/>
                    <a:pt x="1607" y="3930"/>
                    <a:pt x="1584" y="3930"/>
                  </a:cubicBezTo>
                  <a:cubicBezTo>
                    <a:pt x="1271" y="3930"/>
                    <a:pt x="1064" y="4233"/>
                    <a:pt x="1204" y="4537"/>
                  </a:cubicBezTo>
                  <a:lnTo>
                    <a:pt x="1254" y="4637"/>
                  </a:lnTo>
                  <a:cubicBezTo>
                    <a:pt x="1394" y="4940"/>
                    <a:pt x="1186" y="5244"/>
                    <a:pt x="874" y="5244"/>
                  </a:cubicBezTo>
                  <a:cubicBezTo>
                    <a:pt x="851" y="5244"/>
                    <a:pt x="827" y="5242"/>
                    <a:pt x="803" y="5239"/>
                  </a:cubicBezTo>
                  <a:cubicBezTo>
                    <a:pt x="777" y="5235"/>
                    <a:pt x="751" y="5233"/>
                    <a:pt x="726" y="5233"/>
                  </a:cubicBezTo>
                  <a:cubicBezTo>
                    <a:pt x="439" y="5233"/>
                    <a:pt x="232" y="5488"/>
                    <a:pt x="302" y="5765"/>
                  </a:cubicBezTo>
                  <a:cubicBezTo>
                    <a:pt x="602" y="6918"/>
                    <a:pt x="1304" y="8021"/>
                    <a:pt x="2357" y="8823"/>
                  </a:cubicBezTo>
                  <a:cubicBezTo>
                    <a:pt x="2958" y="9249"/>
                    <a:pt x="3585" y="9549"/>
                    <a:pt x="4237" y="9750"/>
                  </a:cubicBezTo>
                  <a:cubicBezTo>
                    <a:pt x="3635" y="9875"/>
                    <a:pt x="3033" y="10101"/>
                    <a:pt x="2457" y="10427"/>
                  </a:cubicBezTo>
                  <a:cubicBezTo>
                    <a:pt x="1304" y="11128"/>
                    <a:pt x="502" y="12131"/>
                    <a:pt x="101" y="13259"/>
                  </a:cubicBezTo>
                  <a:cubicBezTo>
                    <a:pt x="1" y="13559"/>
                    <a:pt x="201" y="13835"/>
                    <a:pt x="527" y="13835"/>
                  </a:cubicBezTo>
                  <a:cubicBezTo>
                    <a:pt x="539" y="13834"/>
                    <a:pt x="551" y="13834"/>
                    <a:pt x="563" y="13834"/>
                  </a:cubicBezTo>
                  <a:cubicBezTo>
                    <a:pt x="893" y="13834"/>
                    <a:pt x="1097" y="14171"/>
                    <a:pt x="903" y="14462"/>
                  </a:cubicBezTo>
                  <a:lnTo>
                    <a:pt x="853" y="14562"/>
                  </a:lnTo>
                  <a:cubicBezTo>
                    <a:pt x="683" y="14853"/>
                    <a:pt x="866" y="15215"/>
                    <a:pt x="1196" y="15215"/>
                  </a:cubicBezTo>
                  <a:cubicBezTo>
                    <a:pt x="1207" y="15215"/>
                    <a:pt x="1218" y="15214"/>
                    <a:pt x="1229" y="15214"/>
                  </a:cubicBezTo>
                  <a:lnTo>
                    <a:pt x="1354" y="15214"/>
                  </a:lnTo>
                  <a:cubicBezTo>
                    <a:pt x="1366" y="15213"/>
                    <a:pt x="1378" y="15212"/>
                    <a:pt x="1390" y="15212"/>
                  </a:cubicBezTo>
                  <a:cubicBezTo>
                    <a:pt x="1720" y="15212"/>
                    <a:pt x="1924" y="15550"/>
                    <a:pt x="1730" y="15840"/>
                  </a:cubicBezTo>
                  <a:cubicBezTo>
                    <a:pt x="1580" y="16116"/>
                    <a:pt x="1730" y="16442"/>
                    <a:pt x="2031" y="16492"/>
                  </a:cubicBezTo>
                  <a:cubicBezTo>
                    <a:pt x="2261" y="16521"/>
                    <a:pt x="2494" y="16536"/>
                    <a:pt x="2730" y="16536"/>
                  </a:cubicBezTo>
                  <a:cubicBezTo>
                    <a:pt x="3703" y="16536"/>
                    <a:pt x="4712" y="16280"/>
                    <a:pt x="5640" y="15715"/>
                  </a:cubicBezTo>
                  <a:cubicBezTo>
                    <a:pt x="6818" y="15013"/>
                    <a:pt x="7620" y="13985"/>
                    <a:pt x="8021" y="12833"/>
                  </a:cubicBezTo>
                  <a:lnTo>
                    <a:pt x="8021" y="12833"/>
                  </a:lnTo>
                  <a:cubicBezTo>
                    <a:pt x="7695" y="13985"/>
                    <a:pt x="7745" y="15314"/>
                    <a:pt x="8272" y="16567"/>
                  </a:cubicBezTo>
                  <a:cubicBezTo>
                    <a:pt x="8823" y="17795"/>
                    <a:pt x="9725" y="18722"/>
                    <a:pt x="10778" y="19274"/>
                  </a:cubicBezTo>
                  <a:cubicBezTo>
                    <a:pt x="10846" y="19311"/>
                    <a:pt x="10916" y="19328"/>
                    <a:pt x="10982" y="19328"/>
                  </a:cubicBezTo>
                  <a:cubicBezTo>
                    <a:pt x="11185" y="19328"/>
                    <a:pt x="11361" y="19168"/>
                    <a:pt x="11379" y="18923"/>
                  </a:cubicBezTo>
                  <a:cubicBezTo>
                    <a:pt x="11414" y="18679"/>
                    <a:pt x="11606" y="18532"/>
                    <a:pt x="11812" y="18532"/>
                  </a:cubicBezTo>
                  <a:cubicBezTo>
                    <a:pt x="11903" y="18532"/>
                    <a:pt x="11997" y="18561"/>
                    <a:pt x="12081" y="18622"/>
                  </a:cubicBezTo>
                  <a:lnTo>
                    <a:pt x="12156" y="18697"/>
                  </a:lnTo>
                  <a:cubicBezTo>
                    <a:pt x="12249" y="18767"/>
                    <a:pt x="12349" y="18798"/>
                    <a:pt x="12443" y="18798"/>
                  </a:cubicBezTo>
                  <a:cubicBezTo>
                    <a:pt x="12655" y="18798"/>
                    <a:pt x="12841" y="18639"/>
                    <a:pt x="12858" y="18397"/>
                  </a:cubicBezTo>
                  <a:lnTo>
                    <a:pt x="12858" y="18296"/>
                  </a:lnTo>
                  <a:cubicBezTo>
                    <a:pt x="12875" y="18053"/>
                    <a:pt x="13073" y="17895"/>
                    <a:pt x="13284" y="17895"/>
                  </a:cubicBezTo>
                  <a:cubicBezTo>
                    <a:pt x="13378" y="17895"/>
                    <a:pt x="13475" y="17926"/>
                    <a:pt x="13560" y="17996"/>
                  </a:cubicBezTo>
                  <a:cubicBezTo>
                    <a:pt x="13640" y="18067"/>
                    <a:pt x="13735" y="18100"/>
                    <a:pt x="13829" y="18100"/>
                  </a:cubicBezTo>
                  <a:cubicBezTo>
                    <a:pt x="13999" y="18100"/>
                    <a:pt x="14163" y="17989"/>
                    <a:pt x="14212" y="17795"/>
                  </a:cubicBezTo>
                  <a:cubicBezTo>
                    <a:pt x="14537" y="16642"/>
                    <a:pt x="14487" y="15339"/>
                    <a:pt x="13936" y="14111"/>
                  </a:cubicBezTo>
                  <a:cubicBezTo>
                    <a:pt x="13685" y="13509"/>
                    <a:pt x="13309" y="12958"/>
                    <a:pt x="12908" y="12507"/>
                  </a:cubicBezTo>
                  <a:lnTo>
                    <a:pt x="12908" y="12507"/>
                  </a:lnTo>
                  <a:cubicBezTo>
                    <a:pt x="13535" y="12732"/>
                    <a:pt x="14237" y="12858"/>
                    <a:pt x="14963" y="12858"/>
                  </a:cubicBezTo>
                  <a:cubicBezTo>
                    <a:pt x="16292" y="12808"/>
                    <a:pt x="17495" y="12331"/>
                    <a:pt x="18397" y="11554"/>
                  </a:cubicBezTo>
                  <a:cubicBezTo>
                    <a:pt x="18648" y="11354"/>
                    <a:pt x="18597" y="11003"/>
                    <a:pt x="18322" y="10853"/>
                  </a:cubicBezTo>
                  <a:cubicBezTo>
                    <a:pt x="17996" y="10702"/>
                    <a:pt x="17996" y="10276"/>
                    <a:pt x="18297" y="10101"/>
                  </a:cubicBezTo>
                  <a:lnTo>
                    <a:pt x="18397" y="10051"/>
                  </a:lnTo>
                  <a:cubicBezTo>
                    <a:pt x="18698" y="9875"/>
                    <a:pt x="18698" y="9449"/>
                    <a:pt x="18372" y="9299"/>
                  </a:cubicBezTo>
                  <a:lnTo>
                    <a:pt x="18272" y="9249"/>
                  </a:lnTo>
                  <a:cubicBezTo>
                    <a:pt x="17971" y="9098"/>
                    <a:pt x="17946" y="8672"/>
                    <a:pt x="18247" y="8497"/>
                  </a:cubicBezTo>
                  <a:cubicBezTo>
                    <a:pt x="18522" y="8346"/>
                    <a:pt x="18547" y="7995"/>
                    <a:pt x="18322" y="7795"/>
                  </a:cubicBezTo>
                  <a:cubicBezTo>
                    <a:pt x="17396" y="7088"/>
                    <a:pt x="16210" y="6666"/>
                    <a:pt x="14924" y="6666"/>
                  </a:cubicBezTo>
                  <a:cubicBezTo>
                    <a:pt x="14887" y="6666"/>
                    <a:pt x="14850" y="6666"/>
                    <a:pt x="14813" y="6667"/>
                  </a:cubicBezTo>
                  <a:cubicBezTo>
                    <a:pt x="13836" y="6692"/>
                    <a:pt x="12933" y="6968"/>
                    <a:pt x="12156" y="7419"/>
                  </a:cubicBezTo>
                  <a:cubicBezTo>
                    <a:pt x="12883" y="6767"/>
                    <a:pt x="13485" y="5915"/>
                    <a:pt x="13810" y="4888"/>
                  </a:cubicBezTo>
                  <a:cubicBezTo>
                    <a:pt x="14212" y="3635"/>
                    <a:pt x="14136" y="2331"/>
                    <a:pt x="13710" y="1228"/>
                  </a:cubicBezTo>
                  <a:cubicBezTo>
                    <a:pt x="13650" y="1046"/>
                    <a:pt x="13497" y="947"/>
                    <a:pt x="13336" y="947"/>
                  </a:cubicBezTo>
                  <a:cubicBezTo>
                    <a:pt x="13231" y="947"/>
                    <a:pt x="13123" y="989"/>
                    <a:pt x="13034" y="1078"/>
                  </a:cubicBezTo>
                  <a:cubicBezTo>
                    <a:pt x="12935" y="1168"/>
                    <a:pt x="12823" y="1210"/>
                    <a:pt x="12716" y="1210"/>
                  </a:cubicBezTo>
                  <a:cubicBezTo>
                    <a:pt x="12527" y="1210"/>
                    <a:pt x="12355" y="1077"/>
                    <a:pt x="12307" y="853"/>
                  </a:cubicBezTo>
                  <a:lnTo>
                    <a:pt x="12282" y="727"/>
                  </a:lnTo>
                  <a:cubicBezTo>
                    <a:pt x="12250" y="502"/>
                    <a:pt x="12073" y="370"/>
                    <a:pt x="11885" y="370"/>
                  </a:cubicBezTo>
                  <a:cubicBezTo>
                    <a:pt x="11779" y="370"/>
                    <a:pt x="11670" y="412"/>
                    <a:pt x="11580" y="502"/>
                  </a:cubicBezTo>
                  <a:lnTo>
                    <a:pt x="11505" y="577"/>
                  </a:lnTo>
                  <a:cubicBezTo>
                    <a:pt x="11406" y="667"/>
                    <a:pt x="11294" y="708"/>
                    <a:pt x="11187" y="708"/>
                  </a:cubicBezTo>
                  <a:cubicBezTo>
                    <a:pt x="10998" y="708"/>
                    <a:pt x="10826" y="576"/>
                    <a:pt x="10778" y="351"/>
                  </a:cubicBezTo>
                  <a:cubicBezTo>
                    <a:pt x="10742" y="138"/>
                    <a:pt x="10569" y="1"/>
                    <a:pt x="103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30"/>
            <p:cNvSpPr/>
            <p:nvPr/>
          </p:nvSpPr>
          <p:spPr>
            <a:xfrm>
              <a:off x="8681301" y="4879786"/>
              <a:ext cx="285284" cy="277644"/>
            </a:xfrm>
            <a:custGeom>
              <a:avLst/>
              <a:gdLst/>
              <a:ahLst/>
              <a:cxnLst/>
              <a:rect l="l" t="t" r="r" b="b"/>
              <a:pathLst>
                <a:path w="6893" h="6708" extrusionOk="0">
                  <a:moveTo>
                    <a:pt x="4314" y="1"/>
                  </a:moveTo>
                  <a:cubicBezTo>
                    <a:pt x="4029" y="1"/>
                    <a:pt x="3762" y="174"/>
                    <a:pt x="3660" y="480"/>
                  </a:cubicBezTo>
                  <a:cubicBezTo>
                    <a:pt x="3559" y="780"/>
                    <a:pt x="3685" y="1106"/>
                    <a:pt x="3960" y="1257"/>
                  </a:cubicBezTo>
                  <a:lnTo>
                    <a:pt x="3409" y="2961"/>
                  </a:lnTo>
                  <a:lnTo>
                    <a:pt x="2832" y="1858"/>
                  </a:lnTo>
                  <a:cubicBezTo>
                    <a:pt x="2983" y="1708"/>
                    <a:pt x="3033" y="1457"/>
                    <a:pt x="2933" y="1257"/>
                  </a:cubicBezTo>
                  <a:cubicBezTo>
                    <a:pt x="2844" y="1079"/>
                    <a:pt x="2667" y="977"/>
                    <a:pt x="2483" y="977"/>
                  </a:cubicBezTo>
                  <a:cubicBezTo>
                    <a:pt x="2407" y="977"/>
                    <a:pt x="2329" y="994"/>
                    <a:pt x="2256" y="1031"/>
                  </a:cubicBezTo>
                  <a:cubicBezTo>
                    <a:pt x="2005" y="1156"/>
                    <a:pt x="1905" y="1482"/>
                    <a:pt x="2030" y="1708"/>
                  </a:cubicBezTo>
                  <a:cubicBezTo>
                    <a:pt x="2121" y="1888"/>
                    <a:pt x="2312" y="1987"/>
                    <a:pt x="2514" y="1987"/>
                  </a:cubicBezTo>
                  <a:cubicBezTo>
                    <a:pt x="2536" y="1987"/>
                    <a:pt x="2559" y="1986"/>
                    <a:pt x="2582" y="1983"/>
                  </a:cubicBezTo>
                  <a:lnTo>
                    <a:pt x="3158" y="3111"/>
                  </a:lnTo>
                  <a:lnTo>
                    <a:pt x="1429" y="2560"/>
                  </a:lnTo>
                  <a:cubicBezTo>
                    <a:pt x="1454" y="2259"/>
                    <a:pt x="1279" y="1958"/>
                    <a:pt x="978" y="1858"/>
                  </a:cubicBezTo>
                  <a:cubicBezTo>
                    <a:pt x="901" y="1833"/>
                    <a:pt x="825" y="1821"/>
                    <a:pt x="751" y="1821"/>
                  </a:cubicBezTo>
                  <a:cubicBezTo>
                    <a:pt x="460" y="1821"/>
                    <a:pt x="206" y="2005"/>
                    <a:pt x="126" y="2284"/>
                  </a:cubicBezTo>
                  <a:cubicBezTo>
                    <a:pt x="0" y="2635"/>
                    <a:pt x="201" y="3036"/>
                    <a:pt x="552" y="3136"/>
                  </a:cubicBezTo>
                  <a:cubicBezTo>
                    <a:pt x="621" y="3159"/>
                    <a:pt x="692" y="3171"/>
                    <a:pt x="762" y="3171"/>
                  </a:cubicBezTo>
                  <a:cubicBezTo>
                    <a:pt x="995" y="3171"/>
                    <a:pt x="1219" y="3047"/>
                    <a:pt x="1354" y="2836"/>
                  </a:cubicBezTo>
                  <a:lnTo>
                    <a:pt x="3058" y="3387"/>
                  </a:lnTo>
                  <a:lnTo>
                    <a:pt x="1930" y="3963"/>
                  </a:lnTo>
                  <a:cubicBezTo>
                    <a:pt x="1833" y="3866"/>
                    <a:pt x="1705" y="3811"/>
                    <a:pt x="1572" y="3811"/>
                  </a:cubicBezTo>
                  <a:cubicBezTo>
                    <a:pt x="1499" y="3811"/>
                    <a:pt x="1425" y="3828"/>
                    <a:pt x="1354" y="3863"/>
                  </a:cubicBezTo>
                  <a:cubicBezTo>
                    <a:pt x="1103" y="3988"/>
                    <a:pt x="1003" y="4314"/>
                    <a:pt x="1128" y="4540"/>
                  </a:cubicBezTo>
                  <a:cubicBezTo>
                    <a:pt x="1217" y="4717"/>
                    <a:pt x="1394" y="4819"/>
                    <a:pt x="1578" y="4819"/>
                  </a:cubicBezTo>
                  <a:cubicBezTo>
                    <a:pt x="1654" y="4819"/>
                    <a:pt x="1732" y="4802"/>
                    <a:pt x="1805" y="4765"/>
                  </a:cubicBezTo>
                  <a:cubicBezTo>
                    <a:pt x="2005" y="4665"/>
                    <a:pt x="2106" y="4440"/>
                    <a:pt x="2081" y="4239"/>
                  </a:cubicBezTo>
                  <a:lnTo>
                    <a:pt x="3183" y="3663"/>
                  </a:lnTo>
                  <a:lnTo>
                    <a:pt x="2657" y="5367"/>
                  </a:lnTo>
                  <a:cubicBezTo>
                    <a:pt x="2637" y="5365"/>
                    <a:pt x="2616" y="5364"/>
                    <a:pt x="2596" y="5364"/>
                  </a:cubicBezTo>
                  <a:cubicBezTo>
                    <a:pt x="2294" y="5364"/>
                    <a:pt x="2024" y="5538"/>
                    <a:pt x="1930" y="5843"/>
                  </a:cubicBezTo>
                  <a:cubicBezTo>
                    <a:pt x="1830" y="6194"/>
                    <a:pt x="2030" y="6570"/>
                    <a:pt x="2381" y="6670"/>
                  </a:cubicBezTo>
                  <a:cubicBezTo>
                    <a:pt x="2453" y="6696"/>
                    <a:pt x="2525" y="6708"/>
                    <a:pt x="2596" y="6708"/>
                  </a:cubicBezTo>
                  <a:cubicBezTo>
                    <a:pt x="2875" y="6708"/>
                    <a:pt x="3134" y="6524"/>
                    <a:pt x="3234" y="6244"/>
                  </a:cubicBezTo>
                  <a:cubicBezTo>
                    <a:pt x="3334" y="5943"/>
                    <a:pt x="3183" y="5617"/>
                    <a:pt x="2933" y="5467"/>
                  </a:cubicBezTo>
                  <a:lnTo>
                    <a:pt x="3484" y="3738"/>
                  </a:lnTo>
                  <a:lnTo>
                    <a:pt x="4061" y="4866"/>
                  </a:lnTo>
                  <a:cubicBezTo>
                    <a:pt x="3910" y="5016"/>
                    <a:pt x="3860" y="5267"/>
                    <a:pt x="3960" y="5467"/>
                  </a:cubicBezTo>
                  <a:cubicBezTo>
                    <a:pt x="4048" y="5626"/>
                    <a:pt x="4223" y="5722"/>
                    <a:pt x="4406" y="5722"/>
                  </a:cubicBezTo>
                  <a:cubicBezTo>
                    <a:pt x="4483" y="5722"/>
                    <a:pt x="4562" y="5705"/>
                    <a:pt x="4637" y="5668"/>
                  </a:cubicBezTo>
                  <a:cubicBezTo>
                    <a:pt x="4888" y="5542"/>
                    <a:pt x="4988" y="5242"/>
                    <a:pt x="4863" y="4991"/>
                  </a:cubicBezTo>
                  <a:cubicBezTo>
                    <a:pt x="4780" y="4825"/>
                    <a:pt x="4610" y="4728"/>
                    <a:pt x="4427" y="4728"/>
                  </a:cubicBezTo>
                  <a:cubicBezTo>
                    <a:pt x="4389" y="4728"/>
                    <a:pt x="4350" y="4732"/>
                    <a:pt x="4311" y="4740"/>
                  </a:cubicBezTo>
                  <a:lnTo>
                    <a:pt x="3735" y="3612"/>
                  </a:lnTo>
                  <a:lnTo>
                    <a:pt x="5464" y="4164"/>
                  </a:lnTo>
                  <a:cubicBezTo>
                    <a:pt x="5439" y="4465"/>
                    <a:pt x="5614" y="4765"/>
                    <a:pt x="5915" y="4866"/>
                  </a:cubicBezTo>
                  <a:cubicBezTo>
                    <a:pt x="5976" y="4883"/>
                    <a:pt x="6039" y="4891"/>
                    <a:pt x="6101" y="4891"/>
                  </a:cubicBezTo>
                  <a:cubicBezTo>
                    <a:pt x="6397" y="4891"/>
                    <a:pt x="6685" y="4704"/>
                    <a:pt x="6767" y="4414"/>
                  </a:cubicBezTo>
                  <a:cubicBezTo>
                    <a:pt x="6893" y="4064"/>
                    <a:pt x="6692" y="3688"/>
                    <a:pt x="6341" y="3562"/>
                  </a:cubicBezTo>
                  <a:cubicBezTo>
                    <a:pt x="6272" y="3541"/>
                    <a:pt x="6202" y="3531"/>
                    <a:pt x="6134" y="3531"/>
                  </a:cubicBezTo>
                  <a:cubicBezTo>
                    <a:pt x="5884" y="3531"/>
                    <a:pt x="5658" y="3666"/>
                    <a:pt x="5539" y="3863"/>
                  </a:cubicBezTo>
                  <a:lnTo>
                    <a:pt x="3835" y="3312"/>
                  </a:lnTo>
                  <a:lnTo>
                    <a:pt x="4963" y="2735"/>
                  </a:lnTo>
                  <a:cubicBezTo>
                    <a:pt x="5055" y="2843"/>
                    <a:pt x="5176" y="2894"/>
                    <a:pt x="5302" y="2894"/>
                  </a:cubicBezTo>
                  <a:cubicBezTo>
                    <a:pt x="5381" y="2894"/>
                    <a:pt x="5462" y="2874"/>
                    <a:pt x="5539" y="2836"/>
                  </a:cubicBezTo>
                  <a:cubicBezTo>
                    <a:pt x="5790" y="2710"/>
                    <a:pt x="5890" y="2409"/>
                    <a:pt x="5765" y="2159"/>
                  </a:cubicBezTo>
                  <a:cubicBezTo>
                    <a:pt x="5676" y="1981"/>
                    <a:pt x="5499" y="1879"/>
                    <a:pt x="5315" y="1879"/>
                  </a:cubicBezTo>
                  <a:cubicBezTo>
                    <a:pt x="5239" y="1879"/>
                    <a:pt x="5161" y="1897"/>
                    <a:pt x="5088" y="1933"/>
                  </a:cubicBezTo>
                  <a:cubicBezTo>
                    <a:pt x="4888" y="2059"/>
                    <a:pt x="4787" y="2259"/>
                    <a:pt x="4812" y="2485"/>
                  </a:cubicBezTo>
                  <a:lnTo>
                    <a:pt x="3685" y="3061"/>
                  </a:lnTo>
                  <a:lnTo>
                    <a:pt x="4236" y="1357"/>
                  </a:lnTo>
                  <a:cubicBezTo>
                    <a:pt x="4254" y="1358"/>
                    <a:pt x="4273" y="1359"/>
                    <a:pt x="4291" y="1359"/>
                  </a:cubicBezTo>
                  <a:cubicBezTo>
                    <a:pt x="4592" y="1359"/>
                    <a:pt x="4843" y="1164"/>
                    <a:pt x="4938" y="881"/>
                  </a:cubicBezTo>
                  <a:cubicBezTo>
                    <a:pt x="5063" y="530"/>
                    <a:pt x="4863" y="154"/>
                    <a:pt x="4512" y="28"/>
                  </a:cubicBezTo>
                  <a:cubicBezTo>
                    <a:pt x="4446" y="10"/>
                    <a:pt x="4380" y="1"/>
                    <a:pt x="43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30"/>
            <p:cNvSpPr/>
            <p:nvPr/>
          </p:nvSpPr>
          <p:spPr>
            <a:xfrm>
              <a:off x="8827558" y="3643436"/>
              <a:ext cx="773863" cy="800027"/>
            </a:xfrm>
            <a:custGeom>
              <a:avLst/>
              <a:gdLst/>
              <a:ahLst/>
              <a:cxnLst/>
              <a:rect l="l" t="t" r="r" b="b"/>
              <a:pathLst>
                <a:path w="18698" h="19329" extrusionOk="0">
                  <a:moveTo>
                    <a:pt x="10373" y="1"/>
                  </a:moveTo>
                  <a:cubicBezTo>
                    <a:pt x="10292" y="1"/>
                    <a:pt x="10207" y="24"/>
                    <a:pt x="10126" y="76"/>
                  </a:cubicBezTo>
                  <a:cubicBezTo>
                    <a:pt x="9124" y="727"/>
                    <a:pt x="8322" y="1755"/>
                    <a:pt x="7921" y="3008"/>
                  </a:cubicBezTo>
                  <a:cubicBezTo>
                    <a:pt x="7595" y="4036"/>
                    <a:pt x="7570" y="5063"/>
                    <a:pt x="7795" y="6015"/>
                  </a:cubicBezTo>
                  <a:cubicBezTo>
                    <a:pt x="7445" y="5213"/>
                    <a:pt x="6843" y="4462"/>
                    <a:pt x="6066" y="3885"/>
                  </a:cubicBezTo>
                  <a:cubicBezTo>
                    <a:pt x="5075" y="3130"/>
                    <a:pt x="3907" y="2753"/>
                    <a:pt x="2770" y="2753"/>
                  </a:cubicBezTo>
                  <a:cubicBezTo>
                    <a:pt x="2699" y="2753"/>
                    <a:pt x="2628" y="2754"/>
                    <a:pt x="2557" y="2757"/>
                  </a:cubicBezTo>
                  <a:cubicBezTo>
                    <a:pt x="2257" y="2782"/>
                    <a:pt x="2081" y="3083"/>
                    <a:pt x="2206" y="3359"/>
                  </a:cubicBezTo>
                  <a:cubicBezTo>
                    <a:pt x="2346" y="3662"/>
                    <a:pt x="2139" y="3965"/>
                    <a:pt x="1826" y="3965"/>
                  </a:cubicBezTo>
                  <a:cubicBezTo>
                    <a:pt x="1803" y="3965"/>
                    <a:pt x="1780" y="3964"/>
                    <a:pt x="1755" y="3960"/>
                  </a:cubicBezTo>
                  <a:lnTo>
                    <a:pt x="1655" y="3935"/>
                  </a:lnTo>
                  <a:cubicBezTo>
                    <a:pt x="1631" y="3932"/>
                    <a:pt x="1607" y="3930"/>
                    <a:pt x="1584" y="3930"/>
                  </a:cubicBezTo>
                  <a:cubicBezTo>
                    <a:pt x="1271" y="3930"/>
                    <a:pt x="1064" y="4233"/>
                    <a:pt x="1204" y="4537"/>
                  </a:cubicBezTo>
                  <a:lnTo>
                    <a:pt x="1254" y="4637"/>
                  </a:lnTo>
                  <a:cubicBezTo>
                    <a:pt x="1394" y="4940"/>
                    <a:pt x="1186" y="5244"/>
                    <a:pt x="874" y="5244"/>
                  </a:cubicBezTo>
                  <a:cubicBezTo>
                    <a:pt x="851" y="5244"/>
                    <a:pt x="827" y="5242"/>
                    <a:pt x="803" y="5239"/>
                  </a:cubicBezTo>
                  <a:cubicBezTo>
                    <a:pt x="777" y="5235"/>
                    <a:pt x="751" y="5233"/>
                    <a:pt x="726" y="5233"/>
                  </a:cubicBezTo>
                  <a:cubicBezTo>
                    <a:pt x="439" y="5233"/>
                    <a:pt x="232" y="5488"/>
                    <a:pt x="302" y="5765"/>
                  </a:cubicBezTo>
                  <a:cubicBezTo>
                    <a:pt x="602" y="6918"/>
                    <a:pt x="1304" y="8021"/>
                    <a:pt x="2357" y="8823"/>
                  </a:cubicBezTo>
                  <a:cubicBezTo>
                    <a:pt x="2958" y="9249"/>
                    <a:pt x="3585" y="9549"/>
                    <a:pt x="4237" y="9750"/>
                  </a:cubicBezTo>
                  <a:cubicBezTo>
                    <a:pt x="3635" y="9875"/>
                    <a:pt x="3033" y="10101"/>
                    <a:pt x="2457" y="10427"/>
                  </a:cubicBezTo>
                  <a:cubicBezTo>
                    <a:pt x="1304" y="11128"/>
                    <a:pt x="502" y="12131"/>
                    <a:pt x="101" y="13259"/>
                  </a:cubicBezTo>
                  <a:cubicBezTo>
                    <a:pt x="1" y="13559"/>
                    <a:pt x="201" y="13835"/>
                    <a:pt x="527" y="13835"/>
                  </a:cubicBezTo>
                  <a:cubicBezTo>
                    <a:pt x="539" y="13834"/>
                    <a:pt x="551" y="13834"/>
                    <a:pt x="563" y="13834"/>
                  </a:cubicBezTo>
                  <a:cubicBezTo>
                    <a:pt x="893" y="13834"/>
                    <a:pt x="1097" y="14171"/>
                    <a:pt x="903" y="14462"/>
                  </a:cubicBezTo>
                  <a:lnTo>
                    <a:pt x="853" y="14562"/>
                  </a:lnTo>
                  <a:cubicBezTo>
                    <a:pt x="683" y="14853"/>
                    <a:pt x="866" y="15215"/>
                    <a:pt x="1196" y="15215"/>
                  </a:cubicBezTo>
                  <a:cubicBezTo>
                    <a:pt x="1207" y="15215"/>
                    <a:pt x="1218" y="15214"/>
                    <a:pt x="1229" y="15214"/>
                  </a:cubicBezTo>
                  <a:lnTo>
                    <a:pt x="1354" y="15214"/>
                  </a:lnTo>
                  <a:cubicBezTo>
                    <a:pt x="1366" y="15213"/>
                    <a:pt x="1378" y="15212"/>
                    <a:pt x="1390" y="15212"/>
                  </a:cubicBezTo>
                  <a:cubicBezTo>
                    <a:pt x="1720" y="15212"/>
                    <a:pt x="1924" y="15550"/>
                    <a:pt x="1730" y="15840"/>
                  </a:cubicBezTo>
                  <a:cubicBezTo>
                    <a:pt x="1580" y="16116"/>
                    <a:pt x="1730" y="16442"/>
                    <a:pt x="2031" y="16492"/>
                  </a:cubicBezTo>
                  <a:cubicBezTo>
                    <a:pt x="2261" y="16521"/>
                    <a:pt x="2494" y="16536"/>
                    <a:pt x="2730" y="16536"/>
                  </a:cubicBezTo>
                  <a:cubicBezTo>
                    <a:pt x="3703" y="16536"/>
                    <a:pt x="4712" y="16280"/>
                    <a:pt x="5640" y="15715"/>
                  </a:cubicBezTo>
                  <a:cubicBezTo>
                    <a:pt x="6818" y="15013"/>
                    <a:pt x="7620" y="13985"/>
                    <a:pt x="8021" y="12833"/>
                  </a:cubicBezTo>
                  <a:lnTo>
                    <a:pt x="8021" y="12833"/>
                  </a:lnTo>
                  <a:cubicBezTo>
                    <a:pt x="7695" y="13985"/>
                    <a:pt x="7745" y="15314"/>
                    <a:pt x="8272" y="16567"/>
                  </a:cubicBezTo>
                  <a:cubicBezTo>
                    <a:pt x="8823" y="17795"/>
                    <a:pt x="9725" y="18722"/>
                    <a:pt x="10778" y="19274"/>
                  </a:cubicBezTo>
                  <a:cubicBezTo>
                    <a:pt x="10846" y="19311"/>
                    <a:pt x="10916" y="19328"/>
                    <a:pt x="10982" y="19328"/>
                  </a:cubicBezTo>
                  <a:cubicBezTo>
                    <a:pt x="11185" y="19328"/>
                    <a:pt x="11361" y="19168"/>
                    <a:pt x="11379" y="18923"/>
                  </a:cubicBezTo>
                  <a:cubicBezTo>
                    <a:pt x="11414" y="18679"/>
                    <a:pt x="11606" y="18532"/>
                    <a:pt x="11812" y="18532"/>
                  </a:cubicBezTo>
                  <a:cubicBezTo>
                    <a:pt x="11903" y="18532"/>
                    <a:pt x="11997" y="18561"/>
                    <a:pt x="12081" y="18622"/>
                  </a:cubicBezTo>
                  <a:lnTo>
                    <a:pt x="12156" y="18697"/>
                  </a:lnTo>
                  <a:cubicBezTo>
                    <a:pt x="12249" y="18767"/>
                    <a:pt x="12349" y="18798"/>
                    <a:pt x="12443" y="18798"/>
                  </a:cubicBezTo>
                  <a:cubicBezTo>
                    <a:pt x="12655" y="18798"/>
                    <a:pt x="12841" y="18639"/>
                    <a:pt x="12858" y="18397"/>
                  </a:cubicBezTo>
                  <a:lnTo>
                    <a:pt x="12858" y="18296"/>
                  </a:lnTo>
                  <a:cubicBezTo>
                    <a:pt x="12875" y="18053"/>
                    <a:pt x="13073" y="17895"/>
                    <a:pt x="13284" y="17895"/>
                  </a:cubicBezTo>
                  <a:cubicBezTo>
                    <a:pt x="13378" y="17895"/>
                    <a:pt x="13475" y="17926"/>
                    <a:pt x="13560" y="17996"/>
                  </a:cubicBezTo>
                  <a:cubicBezTo>
                    <a:pt x="13640" y="18067"/>
                    <a:pt x="13735" y="18100"/>
                    <a:pt x="13829" y="18100"/>
                  </a:cubicBezTo>
                  <a:cubicBezTo>
                    <a:pt x="13999" y="18100"/>
                    <a:pt x="14163" y="17989"/>
                    <a:pt x="14212" y="17795"/>
                  </a:cubicBezTo>
                  <a:cubicBezTo>
                    <a:pt x="14537" y="16642"/>
                    <a:pt x="14487" y="15339"/>
                    <a:pt x="13936" y="14111"/>
                  </a:cubicBezTo>
                  <a:cubicBezTo>
                    <a:pt x="13685" y="13509"/>
                    <a:pt x="13309" y="12958"/>
                    <a:pt x="12908" y="12507"/>
                  </a:cubicBezTo>
                  <a:lnTo>
                    <a:pt x="12908" y="12507"/>
                  </a:lnTo>
                  <a:cubicBezTo>
                    <a:pt x="13535" y="12732"/>
                    <a:pt x="14237" y="12858"/>
                    <a:pt x="14963" y="12858"/>
                  </a:cubicBezTo>
                  <a:cubicBezTo>
                    <a:pt x="16292" y="12808"/>
                    <a:pt x="17495" y="12331"/>
                    <a:pt x="18397" y="11554"/>
                  </a:cubicBezTo>
                  <a:cubicBezTo>
                    <a:pt x="18648" y="11354"/>
                    <a:pt x="18597" y="11003"/>
                    <a:pt x="18322" y="10853"/>
                  </a:cubicBezTo>
                  <a:cubicBezTo>
                    <a:pt x="17996" y="10702"/>
                    <a:pt x="17996" y="10276"/>
                    <a:pt x="18297" y="10101"/>
                  </a:cubicBezTo>
                  <a:lnTo>
                    <a:pt x="18397" y="10051"/>
                  </a:lnTo>
                  <a:cubicBezTo>
                    <a:pt x="18698" y="9875"/>
                    <a:pt x="18698" y="9449"/>
                    <a:pt x="18372" y="9299"/>
                  </a:cubicBezTo>
                  <a:lnTo>
                    <a:pt x="18272" y="9249"/>
                  </a:lnTo>
                  <a:cubicBezTo>
                    <a:pt x="17971" y="9098"/>
                    <a:pt x="17946" y="8672"/>
                    <a:pt x="18247" y="8497"/>
                  </a:cubicBezTo>
                  <a:cubicBezTo>
                    <a:pt x="18522" y="8346"/>
                    <a:pt x="18547" y="7995"/>
                    <a:pt x="18322" y="7795"/>
                  </a:cubicBezTo>
                  <a:cubicBezTo>
                    <a:pt x="17396" y="7088"/>
                    <a:pt x="16210" y="6666"/>
                    <a:pt x="14924" y="6666"/>
                  </a:cubicBezTo>
                  <a:cubicBezTo>
                    <a:pt x="14887" y="6666"/>
                    <a:pt x="14850" y="6666"/>
                    <a:pt x="14813" y="6667"/>
                  </a:cubicBezTo>
                  <a:cubicBezTo>
                    <a:pt x="13836" y="6692"/>
                    <a:pt x="12933" y="6968"/>
                    <a:pt x="12156" y="7419"/>
                  </a:cubicBezTo>
                  <a:cubicBezTo>
                    <a:pt x="12883" y="6767"/>
                    <a:pt x="13485" y="5915"/>
                    <a:pt x="13810" y="4888"/>
                  </a:cubicBezTo>
                  <a:cubicBezTo>
                    <a:pt x="14212" y="3635"/>
                    <a:pt x="14136" y="2331"/>
                    <a:pt x="13710" y="1228"/>
                  </a:cubicBezTo>
                  <a:cubicBezTo>
                    <a:pt x="13650" y="1046"/>
                    <a:pt x="13497" y="947"/>
                    <a:pt x="13336" y="947"/>
                  </a:cubicBezTo>
                  <a:cubicBezTo>
                    <a:pt x="13231" y="947"/>
                    <a:pt x="13123" y="989"/>
                    <a:pt x="13034" y="1078"/>
                  </a:cubicBezTo>
                  <a:cubicBezTo>
                    <a:pt x="12935" y="1168"/>
                    <a:pt x="12823" y="1210"/>
                    <a:pt x="12716" y="1210"/>
                  </a:cubicBezTo>
                  <a:cubicBezTo>
                    <a:pt x="12527" y="1210"/>
                    <a:pt x="12355" y="1077"/>
                    <a:pt x="12307" y="853"/>
                  </a:cubicBezTo>
                  <a:lnTo>
                    <a:pt x="12282" y="727"/>
                  </a:lnTo>
                  <a:cubicBezTo>
                    <a:pt x="12250" y="502"/>
                    <a:pt x="12073" y="370"/>
                    <a:pt x="11885" y="370"/>
                  </a:cubicBezTo>
                  <a:cubicBezTo>
                    <a:pt x="11779" y="370"/>
                    <a:pt x="11670" y="412"/>
                    <a:pt x="11580" y="502"/>
                  </a:cubicBezTo>
                  <a:lnTo>
                    <a:pt x="11505" y="577"/>
                  </a:lnTo>
                  <a:cubicBezTo>
                    <a:pt x="11406" y="667"/>
                    <a:pt x="11294" y="708"/>
                    <a:pt x="11187" y="708"/>
                  </a:cubicBezTo>
                  <a:cubicBezTo>
                    <a:pt x="10998" y="708"/>
                    <a:pt x="10826" y="576"/>
                    <a:pt x="10778" y="351"/>
                  </a:cubicBezTo>
                  <a:cubicBezTo>
                    <a:pt x="10742" y="138"/>
                    <a:pt x="10569" y="1"/>
                    <a:pt x="103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0"/>
            <p:cNvSpPr/>
            <p:nvPr/>
          </p:nvSpPr>
          <p:spPr>
            <a:xfrm>
              <a:off x="9067197" y="3874635"/>
              <a:ext cx="285284" cy="277644"/>
            </a:xfrm>
            <a:custGeom>
              <a:avLst/>
              <a:gdLst/>
              <a:ahLst/>
              <a:cxnLst/>
              <a:rect l="l" t="t" r="r" b="b"/>
              <a:pathLst>
                <a:path w="6893" h="6708" extrusionOk="0">
                  <a:moveTo>
                    <a:pt x="4314" y="1"/>
                  </a:moveTo>
                  <a:cubicBezTo>
                    <a:pt x="4029" y="1"/>
                    <a:pt x="3762" y="174"/>
                    <a:pt x="3660" y="480"/>
                  </a:cubicBezTo>
                  <a:cubicBezTo>
                    <a:pt x="3559" y="780"/>
                    <a:pt x="3685" y="1106"/>
                    <a:pt x="3960" y="1257"/>
                  </a:cubicBezTo>
                  <a:lnTo>
                    <a:pt x="3409" y="2961"/>
                  </a:lnTo>
                  <a:lnTo>
                    <a:pt x="2832" y="1858"/>
                  </a:lnTo>
                  <a:cubicBezTo>
                    <a:pt x="2983" y="1708"/>
                    <a:pt x="3033" y="1457"/>
                    <a:pt x="2933" y="1257"/>
                  </a:cubicBezTo>
                  <a:cubicBezTo>
                    <a:pt x="2844" y="1079"/>
                    <a:pt x="2667" y="977"/>
                    <a:pt x="2483" y="977"/>
                  </a:cubicBezTo>
                  <a:cubicBezTo>
                    <a:pt x="2407" y="977"/>
                    <a:pt x="2329" y="994"/>
                    <a:pt x="2256" y="1031"/>
                  </a:cubicBezTo>
                  <a:cubicBezTo>
                    <a:pt x="2005" y="1156"/>
                    <a:pt x="1905" y="1482"/>
                    <a:pt x="2030" y="1708"/>
                  </a:cubicBezTo>
                  <a:cubicBezTo>
                    <a:pt x="2121" y="1888"/>
                    <a:pt x="2312" y="1987"/>
                    <a:pt x="2514" y="1987"/>
                  </a:cubicBezTo>
                  <a:cubicBezTo>
                    <a:pt x="2536" y="1987"/>
                    <a:pt x="2559" y="1986"/>
                    <a:pt x="2582" y="1983"/>
                  </a:cubicBezTo>
                  <a:lnTo>
                    <a:pt x="3158" y="3111"/>
                  </a:lnTo>
                  <a:lnTo>
                    <a:pt x="1429" y="2560"/>
                  </a:lnTo>
                  <a:cubicBezTo>
                    <a:pt x="1454" y="2259"/>
                    <a:pt x="1279" y="1958"/>
                    <a:pt x="978" y="1858"/>
                  </a:cubicBezTo>
                  <a:cubicBezTo>
                    <a:pt x="901" y="1833"/>
                    <a:pt x="825" y="1821"/>
                    <a:pt x="751" y="1821"/>
                  </a:cubicBezTo>
                  <a:cubicBezTo>
                    <a:pt x="460" y="1821"/>
                    <a:pt x="206" y="2005"/>
                    <a:pt x="126" y="2284"/>
                  </a:cubicBezTo>
                  <a:cubicBezTo>
                    <a:pt x="0" y="2635"/>
                    <a:pt x="201" y="3036"/>
                    <a:pt x="552" y="3136"/>
                  </a:cubicBezTo>
                  <a:cubicBezTo>
                    <a:pt x="621" y="3159"/>
                    <a:pt x="692" y="3171"/>
                    <a:pt x="762" y="3171"/>
                  </a:cubicBezTo>
                  <a:cubicBezTo>
                    <a:pt x="995" y="3171"/>
                    <a:pt x="1219" y="3047"/>
                    <a:pt x="1354" y="2836"/>
                  </a:cubicBezTo>
                  <a:lnTo>
                    <a:pt x="3058" y="3387"/>
                  </a:lnTo>
                  <a:lnTo>
                    <a:pt x="1930" y="3963"/>
                  </a:lnTo>
                  <a:cubicBezTo>
                    <a:pt x="1833" y="3866"/>
                    <a:pt x="1705" y="3811"/>
                    <a:pt x="1572" y="3811"/>
                  </a:cubicBezTo>
                  <a:cubicBezTo>
                    <a:pt x="1499" y="3811"/>
                    <a:pt x="1425" y="3828"/>
                    <a:pt x="1354" y="3863"/>
                  </a:cubicBezTo>
                  <a:cubicBezTo>
                    <a:pt x="1103" y="3988"/>
                    <a:pt x="1003" y="4314"/>
                    <a:pt x="1128" y="4540"/>
                  </a:cubicBezTo>
                  <a:cubicBezTo>
                    <a:pt x="1217" y="4717"/>
                    <a:pt x="1394" y="4819"/>
                    <a:pt x="1578" y="4819"/>
                  </a:cubicBezTo>
                  <a:cubicBezTo>
                    <a:pt x="1654" y="4819"/>
                    <a:pt x="1732" y="4802"/>
                    <a:pt x="1805" y="4765"/>
                  </a:cubicBezTo>
                  <a:cubicBezTo>
                    <a:pt x="2005" y="4665"/>
                    <a:pt x="2106" y="4440"/>
                    <a:pt x="2081" y="4239"/>
                  </a:cubicBezTo>
                  <a:lnTo>
                    <a:pt x="3183" y="3663"/>
                  </a:lnTo>
                  <a:lnTo>
                    <a:pt x="2657" y="5367"/>
                  </a:lnTo>
                  <a:cubicBezTo>
                    <a:pt x="2637" y="5365"/>
                    <a:pt x="2616" y="5364"/>
                    <a:pt x="2596" y="5364"/>
                  </a:cubicBezTo>
                  <a:cubicBezTo>
                    <a:pt x="2294" y="5364"/>
                    <a:pt x="2024" y="5538"/>
                    <a:pt x="1930" y="5843"/>
                  </a:cubicBezTo>
                  <a:cubicBezTo>
                    <a:pt x="1830" y="6194"/>
                    <a:pt x="2030" y="6570"/>
                    <a:pt x="2381" y="6670"/>
                  </a:cubicBezTo>
                  <a:cubicBezTo>
                    <a:pt x="2453" y="6696"/>
                    <a:pt x="2525" y="6708"/>
                    <a:pt x="2596" y="6708"/>
                  </a:cubicBezTo>
                  <a:cubicBezTo>
                    <a:pt x="2875" y="6708"/>
                    <a:pt x="3134" y="6524"/>
                    <a:pt x="3234" y="6244"/>
                  </a:cubicBezTo>
                  <a:cubicBezTo>
                    <a:pt x="3334" y="5943"/>
                    <a:pt x="3183" y="5617"/>
                    <a:pt x="2933" y="5467"/>
                  </a:cubicBezTo>
                  <a:lnTo>
                    <a:pt x="3484" y="3738"/>
                  </a:lnTo>
                  <a:lnTo>
                    <a:pt x="4061" y="4866"/>
                  </a:lnTo>
                  <a:cubicBezTo>
                    <a:pt x="3910" y="5016"/>
                    <a:pt x="3860" y="5267"/>
                    <a:pt x="3960" y="5467"/>
                  </a:cubicBezTo>
                  <a:cubicBezTo>
                    <a:pt x="4048" y="5626"/>
                    <a:pt x="4223" y="5722"/>
                    <a:pt x="4406" y="5722"/>
                  </a:cubicBezTo>
                  <a:cubicBezTo>
                    <a:pt x="4483" y="5722"/>
                    <a:pt x="4562" y="5705"/>
                    <a:pt x="4637" y="5668"/>
                  </a:cubicBezTo>
                  <a:cubicBezTo>
                    <a:pt x="4888" y="5542"/>
                    <a:pt x="4988" y="5242"/>
                    <a:pt x="4863" y="4991"/>
                  </a:cubicBezTo>
                  <a:cubicBezTo>
                    <a:pt x="4780" y="4825"/>
                    <a:pt x="4610" y="4728"/>
                    <a:pt x="4427" y="4728"/>
                  </a:cubicBezTo>
                  <a:cubicBezTo>
                    <a:pt x="4389" y="4728"/>
                    <a:pt x="4350" y="4732"/>
                    <a:pt x="4311" y="4740"/>
                  </a:cubicBezTo>
                  <a:lnTo>
                    <a:pt x="3735" y="3612"/>
                  </a:lnTo>
                  <a:lnTo>
                    <a:pt x="5464" y="4164"/>
                  </a:lnTo>
                  <a:cubicBezTo>
                    <a:pt x="5439" y="4465"/>
                    <a:pt x="5614" y="4765"/>
                    <a:pt x="5915" y="4866"/>
                  </a:cubicBezTo>
                  <a:cubicBezTo>
                    <a:pt x="5976" y="4883"/>
                    <a:pt x="6039" y="4891"/>
                    <a:pt x="6101" y="4891"/>
                  </a:cubicBezTo>
                  <a:cubicBezTo>
                    <a:pt x="6397" y="4891"/>
                    <a:pt x="6685" y="4704"/>
                    <a:pt x="6767" y="4414"/>
                  </a:cubicBezTo>
                  <a:cubicBezTo>
                    <a:pt x="6893" y="4064"/>
                    <a:pt x="6692" y="3688"/>
                    <a:pt x="6341" y="3562"/>
                  </a:cubicBezTo>
                  <a:cubicBezTo>
                    <a:pt x="6272" y="3541"/>
                    <a:pt x="6202" y="3531"/>
                    <a:pt x="6134" y="3531"/>
                  </a:cubicBezTo>
                  <a:cubicBezTo>
                    <a:pt x="5884" y="3531"/>
                    <a:pt x="5658" y="3666"/>
                    <a:pt x="5539" y="3863"/>
                  </a:cubicBezTo>
                  <a:lnTo>
                    <a:pt x="3835" y="3312"/>
                  </a:lnTo>
                  <a:lnTo>
                    <a:pt x="4963" y="2735"/>
                  </a:lnTo>
                  <a:cubicBezTo>
                    <a:pt x="5055" y="2843"/>
                    <a:pt x="5176" y="2894"/>
                    <a:pt x="5302" y="2894"/>
                  </a:cubicBezTo>
                  <a:cubicBezTo>
                    <a:pt x="5381" y="2894"/>
                    <a:pt x="5462" y="2874"/>
                    <a:pt x="5539" y="2836"/>
                  </a:cubicBezTo>
                  <a:cubicBezTo>
                    <a:pt x="5790" y="2710"/>
                    <a:pt x="5890" y="2409"/>
                    <a:pt x="5765" y="2159"/>
                  </a:cubicBezTo>
                  <a:cubicBezTo>
                    <a:pt x="5676" y="1981"/>
                    <a:pt x="5499" y="1879"/>
                    <a:pt x="5315" y="1879"/>
                  </a:cubicBezTo>
                  <a:cubicBezTo>
                    <a:pt x="5239" y="1879"/>
                    <a:pt x="5161" y="1897"/>
                    <a:pt x="5088" y="1933"/>
                  </a:cubicBezTo>
                  <a:cubicBezTo>
                    <a:pt x="4888" y="2059"/>
                    <a:pt x="4787" y="2259"/>
                    <a:pt x="4812" y="2485"/>
                  </a:cubicBezTo>
                  <a:lnTo>
                    <a:pt x="3685" y="3061"/>
                  </a:lnTo>
                  <a:lnTo>
                    <a:pt x="4236" y="1357"/>
                  </a:lnTo>
                  <a:cubicBezTo>
                    <a:pt x="4254" y="1358"/>
                    <a:pt x="4273" y="1359"/>
                    <a:pt x="4291" y="1359"/>
                  </a:cubicBezTo>
                  <a:cubicBezTo>
                    <a:pt x="4592" y="1359"/>
                    <a:pt x="4843" y="1164"/>
                    <a:pt x="4938" y="881"/>
                  </a:cubicBezTo>
                  <a:cubicBezTo>
                    <a:pt x="5063" y="530"/>
                    <a:pt x="4863" y="154"/>
                    <a:pt x="4512" y="28"/>
                  </a:cubicBezTo>
                  <a:cubicBezTo>
                    <a:pt x="4446" y="10"/>
                    <a:pt x="4380" y="1"/>
                    <a:pt x="43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_AND_BODY_1">
    <p:spTree>
      <p:nvGrpSpPr>
        <p:cNvPr id="1" name="Shape 2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16" name="Google Shape;2516;p35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517" name="Google Shape;2517;p35"/>
          <p:cNvSpPr txBox="1">
            <a:spLocks noGrp="1"/>
          </p:cNvSpPr>
          <p:nvPr>
            <p:ph type="title"/>
          </p:nvPr>
        </p:nvSpPr>
        <p:spPr>
          <a:xfrm>
            <a:off x="2483250" y="818443"/>
            <a:ext cx="4177500" cy="112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10000"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518" name="Google Shape;2518;p35"/>
          <p:cNvSpPr/>
          <p:nvPr/>
        </p:nvSpPr>
        <p:spPr>
          <a:xfrm rot="-3591934">
            <a:off x="8130356" y="3340096"/>
            <a:ext cx="1006913" cy="1723379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9" name="Google Shape;2519;p35"/>
          <p:cNvSpPr/>
          <p:nvPr/>
        </p:nvSpPr>
        <p:spPr>
          <a:xfrm rot="-3531533">
            <a:off x="8611331" y="4563875"/>
            <a:ext cx="408942" cy="846602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0" name="Google Shape;2520;p35"/>
          <p:cNvSpPr/>
          <p:nvPr/>
        </p:nvSpPr>
        <p:spPr>
          <a:xfrm rot="9391908">
            <a:off x="5811836" y="-212765"/>
            <a:ext cx="3198345" cy="866398"/>
          </a:xfrm>
          <a:custGeom>
            <a:avLst/>
            <a:gdLst/>
            <a:ahLst/>
            <a:cxnLst/>
            <a:rect l="l" t="t" r="r" b="b"/>
            <a:pathLst>
              <a:path w="97752" h="26480" extrusionOk="0">
                <a:moveTo>
                  <a:pt x="95429" y="4178"/>
                </a:moveTo>
                <a:cubicBezTo>
                  <a:pt x="96063" y="4178"/>
                  <a:pt x="96897" y="4231"/>
                  <a:pt x="97149" y="4463"/>
                </a:cubicBezTo>
                <a:cubicBezTo>
                  <a:pt x="96218" y="4600"/>
                  <a:pt x="95315" y="4764"/>
                  <a:pt x="94384" y="4928"/>
                </a:cubicBezTo>
                <a:cubicBezTo>
                  <a:pt x="94576" y="4682"/>
                  <a:pt x="94767" y="4435"/>
                  <a:pt x="94931" y="4189"/>
                </a:cubicBezTo>
                <a:cubicBezTo>
                  <a:pt x="95065" y="4183"/>
                  <a:pt x="95238" y="4178"/>
                  <a:pt x="95429" y="4178"/>
                </a:cubicBezTo>
                <a:close/>
                <a:moveTo>
                  <a:pt x="91071" y="1807"/>
                </a:moveTo>
                <a:lnTo>
                  <a:pt x="91071" y="1807"/>
                </a:lnTo>
                <a:cubicBezTo>
                  <a:pt x="91646" y="2300"/>
                  <a:pt x="92221" y="2765"/>
                  <a:pt x="92796" y="3203"/>
                </a:cubicBezTo>
                <a:cubicBezTo>
                  <a:pt x="92631" y="3395"/>
                  <a:pt x="92495" y="3587"/>
                  <a:pt x="92385" y="3778"/>
                </a:cubicBezTo>
                <a:cubicBezTo>
                  <a:pt x="92111" y="3231"/>
                  <a:pt x="91837" y="2656"/>
                  <a:pt x="91481" y="2190"/>
                </a:cubicBezTo>
                <a:cubicBezTo>
                  <a:pt x="91460" y="2158"/>
                  <a:pt x="91430" y="2142"/>
                  <a:pt x="91403" y="2142"/>
                </a:cubicBezTo>
                <a:cubicBezTo>
                  <a:pt x="91362" y="2142"/>
                  <a:pt x="91328" y="2179"/>
                  <a:pt x="91345" y="2245"/>
                </a:cubicBezTo>
                <a:cubicBezTo>
                  <a:pt x="91564" y="2847"/>
                  <a:pt x="91947" y="3422"/>
                  <a:pt x="92275" y="3997"/>
                </a:cubicBezTo>
                <a:cubicBezTo>
                  <a:pt x="92111" y="4299"/>
                  <a:pt x="92002" y="4654"/>
                  <a:pt x="91974" y="5038"/>
                </a:cubicBezTo>
                <a:cubicBezTo>
                  <a:pt x="91345" y="4079"/>
                  <a:pt x="91043" y="2984"/>
                  <a:pt x="91071" y="1807"/>
                </a:cubicBezTo>
                <a:close/>
                <a:moveTo>
                  <a:pt x="95342" y="1862"/>
                </a:moveTo>
                <a:cubicBezTo>
                  <a:pt x="95342" y="1916"/>
                  <a:pt x="95315" y="1998"/>
                  <a:pt x="95287" y="2081"/>
                </a:cubicBezTo>
                <a:cubicBezTo>
                  <a:pt x="95287" y="2042"/>
                  <a:pt x="95260" y="2003"/>
                  <a:pt x="95225" y="2003"/>
                </a:cubicBezTo>
                <a:cubicBezTo>
                  <a:pt x="95210" y="2003"/>
                  <a:pt x="95194" y="2010"/>
                  <a:pt x="95178" y="2026"/>
                </a:cubicBezTo>
                <a:cubicBezTo>
                  <a:pt x="94083" y="3066"/>
                  <a:pt x="93124" y="4244"/>
                  <a:pt x="92358" y="5558"/>
                </a:cubicBezTo>
                <a:cubicBezTo>
                  <a:pt x="92358" y="5558"/>
                  <a:pt x="92358" y="5558"/>
                  <a:pt x="92358" y="5531"/>
                </a:cubicBezTo>
                <a:cubicBezTo>
                  <a:pt x="92166" y="3751"/>
                  <a:pt x="93836" y="2574"/>
                  <a:pt x="95342" y="1862"/>
                </a:cubicBezTo>
                <a:close/>
                <a:moveTo>
                  <a:pt x="95276" y="2147"/>
                </a:moveTo>
                <a:lnTo>
                  <a:pt x="95276" y="2147"/>
                </a:lnTo>
                <a:cubicBezTo>
                  <a:pt x="95076" y="3268"/>
                  <a:pt x="94561" y="4232"/>
                  <a:pt x="93809" y="5038"/>
                </a:cubicBezTo>
                <a:cubicBezTo>
                  <a:pt x="93781" y="5038"/>
                  <a:pt x="93727" y="5065"/>
                  <a:pt x="93672" y="5065"/>
                </a:cubicBezTo>
                <a:cubicBezTo>
                  <a:pt x="93590" y="5093"/>
                  <a:pt x="93562" y="5175"/>
                  <a:pt x="93617" y="5230"/>
                </a:cubicBezTo>
                <a:cubicBezTo>
                  <a:pt x="93398" y="5449"/>
                  <a:pt x="93179" y="5640"/>
                  <a:pt x="92905" y="5832"/>
                </a:cubicBezTo>
                <a:lnTo>
                  <a:pt x="92604" y="5832"/>
                </a:lnTo>
                <a:cubicBezTo>
                  <a:pt x="93314" y="4467"/>
                  <a:pt x="94159" y="3239"/>
                  <a:pt x="95276" y="2147"/>
                </a:cubicBezTo>
                <a:close/>
                <a:moveTo>
                  <a:pt x="97232" y="4600"/>
                </a:moveTo>
                <a:lnTo>
                  <a:pt x="97232" y="4600"/>
                </a:lnTo>
                <a:cubicBezTo>
                  <a:pt x="97286" y="4983"/>
                  <a:pt x="96273" y="5394"/>
                  <a:pt x="95945" y="5531"/>
                </a:cubicBezTo>
                <a:cubicBezTo>
                  <a:pt x="95123" y="5805"/>
                  <a:pt x="94302" y="5832"/>
                  <a:pt x="93453" y="5832"/>
                </a:cubicBezTo>
                <a:cubicBezTo>
                  <a:pt x="93699" y="5640"/>
                  <a:pt x="93918" y="5449"/>
                  <a:pt x="94137" y="5230"/>
                </a:cubicBezTo>
                <a:cubicBezTo>
                  <a:pt x="95178" y="5038"/>
                  <a:pt x="96191" y="4819"/>
                  <a:pt x="97232" y="4600"/>
                </a:cubicBezTo>
                <a:close/>
                <a:moveTo>
                  <a:pt x="87265" y="4983"/>
                </a:moveTo>
                <a:cubicBezTo>
                  <a:pt x="87292" y="5093"/>
                  <a:pt x="87319" y="5175"/>
                  <a:pt x="87347" y="5284"/>
                </a:cubicBezTo>
                <a:cubicBezTo>
                  <a:pt x="87322" y="5260"/>
                  <a:pt x="87287" y="5246"/>
                  <a:pt x="87252" y="5246"/>
                </a:cubicBezTo>
                <a:cubicBezTo>
                  <a:pt x="87210" y="5246"/>
                  <a:pt x="87170" y="5266"/>
                  <a:pt x="87155" y="5312"/>
                </a:cubicBezTo>
                <a:cubicBezTo>
                  <a:pt x="86608" y="7037"/>
                  <a:pt x="86252" y="8844"/>
                  <a:pt x="85868" y="10624"/>
                </a:cubicBezTo>
                <a:cubicBezTo>
                  <a:pt x="85567" y="8597"/>
                  <a:pt x="86334" y="6790"/>
                  <a:pt x="87265" y="4983"/>
                </a:cubicBezTo>
                <a:close/>
                <a:moveTo>
                  <a:pt x="87347" y="5394"/>
                </a:moveTo>
                <a:cubicBezTo>
                  <a:pt x="87648" y="7119"/>
                  <a:pt x="87429" y="8816"/>
                  <a:pt x="86717" y="10487"/>
                </a:cubicBezTo>
                <a:cubicBezTo>
                  <a:pt x="86662" y="10569"/>
                  <a:pt x="86744" y="10651"/>
                  <a:pt x="86799" y="10678"/>
                </a:cubicBezTo>
                <a:cubicBezTo>
                  <a:pt x="86580" y="10843"/>
                  <a:pt x="86334" y="11007"/>
                  <a:pt x="86087" y="11171"/>
                </a:cubicBezTo>
                <a:cubicBezTo>
                  <a:pt x="86416" y="9227"/>
                  <a:pt x="86936" y="7338"/>
                  <a:pt x="87347" y="5394"/>
                </a:cubicBezTo>
                <a:close/>
                <a:moveTo>
                  <a:pt x="90852" y="10295"/>
                </a:moveTo>
                <a:cubicBezTo>
                  <a:pt x="91345" y="10295"/>
                  <a:pt x="91810" y="10322"/>
                  <a:pt x="92303" y="10405"/>
                </a:cubicBezTo>
                <a:cubicBezTo>
                  <a:pt x="92741" y="10459"/>
                  <a:pt x="93206" y="10377"/>
                  <a:pt x="93070" y="10733"/>
                </a:cubicBezTo>
                <a:cubicBezTo>
                  <a:pt x="92850" y="11281"/>
                  <a:pt x="91345" y="11719"/>
                  <a:pt x="90852" y="11883"/>
                </a:cubicBezTo>
                <a:cubicBezTo>
                  <a:pt x="90120" y="12115"/>
                  <a:pt x="89377" y="12216"/>
                  <a:pt x="88636" y="12216"/>
                </a:cubicBezTo>
                <a:cubicBezTo>
                  <a:pt x="87713" y="12216"/>
                  <a:pt x="86792" y="12059"/>
                  <a:pt x="85896" y="11801"/>
                </a:cubicBezTo>
                <a:cubicBezTo>
                  <a:pt x="85978" y="11746"/>
                  <a:pt x="86060" y="11692"/>
                  <a:pt x="86142" y="11637"/>
                </a:cubicBezTo>
                <a:cubicBezTo>
                  <a:pt x="86169" y="11637"/>
                  <a:pt x="86169" y="11664"/>
                  <a:pt x="86224" y="11664"/>
                </a:cubicBezTo>
                <a:cubicBezTo>
                  <a:pt x="86597" y="11687"/>
                  <a:pt x="86967" y="11698"/>
                  <a:pt x="87336" y="11698"/>
                </a:cubicBezTo>
                <a:cubicBezTo>
                  <a:pt x="89214" y="11698"/>
                  <a:pt x="91042" y="11402"/>
                  <a:pt x="92850" y="10761"/>
                </a:cubicBezTo>
                <a:cubicBezTo>
                  <a:pt x="92978" y="10709"/>
                  <a:pt x="92939" y="10539"/>
                  <a:pt x="92822" y="10539"/>
                </a:cubicBezTo>
                <a:cubicBezTo>
                  <a:pt x="92813" y="10539"/>
                  <a:pt x="92805" y="10540"/>
                  <a:pt x="92796" y="10541"/>
                </a:cubicBezTo>
                <a:cubicBezTo>
                  <a:pt x="91920" y="10843"/>
                  <a:pt x="91016" y="11089"/>
                  <a:pt x="90085" y="11253"/>
                </a:cubicBezTo>
                <a:cubicBezTo>
                  <a:pt x="89543" y="11334"/>
                  <a:pt x="88560" y="11546"/>
                  <a:pt x="87782" y="11546"/>
                </a:cubicBezTo>
                <a:cubicBezTo>
                  <a:pt x="87499" y="11546"/>
                  <a:pt x="87243" y="11518"/>
                  <a:pt x="87046" y="11445"/>
                </a:cubicBezTo>
                <a:cubicBezTo>
                  <a:pt x="86965" y="11413"/>
                  <a:pt x="86895" y="11400"/>
                  <a:pt x="86844" y="11400"/>
                </a:cubicBezTo>
                <a:cubicBezTo>
                  <a:pt x="86809" y="11400"/>
                  <a:pt x="86783" y="11406"/>
                  <a:pt x="86772" y="11418"/>
                </a:cubicBezTo>
                <a:cubicBezTo>
                  <a:pt x="86799" y="11390"/>
                  <a:pt x="86854" y="11363"/>
                  <a:pt x="86909" y="11281"/>
                </a:cubicBezTo>
                <a:cubicBezTo>
                  <a:pt x="87237" y="10952"/>
                  <a:pt x="88059" y="10788"/>
                  <a:pt x="88469" y="10651"/>
                </a:cubicBezTo>
                <a:cubicBezTo>
                  <a:pt x="89236" y="10432"/>
                  <a:pt x="90058" y="10322"/>
                  <a:pt x="90852" y="10295"/>
                </a:cubicBezTo>
                <a:close/>
                <a:moveTo>
                  <a:pt x="81712" y="4737"/>
                </a:moveTo>
                <a:cubicBezTo>
                  <a:pt x="82282" y="4737"/>
                  <a:pt x="82336" y="9037"/>
                  <a:pt x="82309" y="9474"/>
                </a:cubicBezTo>
                <a:cubicBezTo>
                  <a:pt x="82144" y="11117"/>
                  <a:pt x="81624" y="12622"/>
                  <a:pt x="80885" y="14074"/>
                </a:cubicBezTo>
                <a:cubicBezTo>
                  <a:pt x="80803" y="14101"/>
                  <a:pt x="80693" y="14156"/>
                  <a:pt x="80611" y="14183"/>
                </a:cubicBezTo>
                <a:cubicBezTo>
                  <a:pt x="81131" y="11199"/>
                  <a:pt x="81569" y="8187"/>
                  <a:pt x="81898" y="5147"/>
                </a:cubicBezTo>
                <a:cubicBezTo>
                  <a:pt x="81912" y="5038"/>
                  <a:pt x="81836" y="4983"/>
                  <a:pt x="81754" y="4983"/>
                </a:cubicBezTo>
                <a:cubicBezTo>
                  <a:pt x="81672" y="4983"/>
                  <a:pt x="81583" y="5038"/>
                  <a:pt x="81569" y="5147"/>
                </a:cubicBezTo>
                <a:cubicBezTo>
                  <a:pt x="81186" y="7940"/>
                  <a:pt x="80775" y="10733"/>
                  <a:pt x="80282" y="13499"/>
                </a:cubicBezTo>
                <a:cubicBezTo>
                  <a:pt x="79926" y="11911"/>
                  <a:pt x="80009" y="10322"/>
                  <a:pt x="80365" y="8680"/>
                </a:cubicBezTo>
                <a:cubicBezTo>
                  <a:pt x="80447" y="8351"/>
                  <a:pt x="81268" y="4764"/>
                  <a:pt x="81706" y="4737"/>
                </a:cubicBezTo>
                <a:cubicBezTo>
                  <a:pt x="81708" y="4737"/>
                  <a:pt x="81710" y="4737"/>
                  <a:pt x="81712" y="4737"/>
                </a:cubicBezTo>
                <a:close/>
                <a:moveTo>
                  <a:pt x="76504" y="5339"/>
                </a:moveTo>
                <a:lnTo>
                  <a:pt x="76504" y="5339"/>
                </a:lnTo>
                <a:cubicBezTo>
                  <a:pt x="76257" y="8597"/>
                  <a:pt x="74779" y="11527"/>
                  <a:pt x="73985" y="14649"/>
                </a:cubicBezTo>
                <a:cubicBezTo>
                  <a:pt x="74067" y="11390"/>
                  <a:pt x="75189" y="8324"/>
                  <a:pt x="76504" y="5339"/>
                </a:cubicBezTo>
                <a:close/>
                <a:moveTo>
                  <a:pt x="83052" y="14453"/>
                </a:moveTo>
                <a:cubicBezTo>
                  <a:pt x="83507" y="14453"/>
                  <a:pt x="83962" y="14480"/>
                  <a:pt x="84417" y="14539"/>
                </a:cubicBezTo>
                <a:cubicBezTo>
                  <a:pt x="85430" y="14649"/>
                  <a:pt x="86443" y="14868"/>
                  <a:pt x="87429" y="15224"/>
                </a:cubicBezTo>
                <a:cubicBezTo>
                  <a:pt x="87566" y="15278"/>
                  <a:pt x="87675" y="15333"/>
                  <a:pt x="87785" y="15361"/>
                </a:cubicBezTo>
                <a:cubicBezTo>
                  <a:pt x="86087" y="15224"/>
                  <a:pt x="84390" y="15059"/>
                  <a:pt x="82692" y="14868"/>
                </a:cubicBezTo>
                <a:cubicBezTo>
                  <a:pt x="82254" y="14813"/>
                  <a:pt x="80693" y="14786"/>
                  <a:pt x="80693" y="14703"/>
                </a:cubicBezTo>
                <a:lnTo>
                  <a:pt x="80693" y="14703"/>
                </a:lnTo>
                <a:cubicBezTo>
                  <a:pt x="80708" y="14711"/>
                  <a:pt x="80722" y="14714"/>
                  <a:pt x="80737" y="14714"/>
                </a:cubicBezTo>
                <a:cubicBezTo>
                  <a:pt x="80775" y="14714"/>
                  <a:pt x="80810" y="14689"/>
                  <a:pt x="80830" y="14649"/>
                </a:cubicBezTo>
                <a:cubicBezTo>
                  <a:pt x="80857" y="14649"/>
                  <a:pt x="80857" y="14649"/>
                  <a:pt x="80857" y="14621"/>
                </a:cubicBezTo>
                <a:cubicBezTo>
                  <a:pt x="81022" y="14594"/>
                  <a:pt x="81350" y="14567"/>
                  <a:pt x="81871" y="14512"/>
                </a:cubicBezTo>
                <a:cubicBezTo>
                  <a:pt x="82264" y="14474"/>
                  <a:pt x="82658" y="14453"/>
                  <a:pt x="83052" y="14453"/>
                </a:cubicBezTo>
                <a:close/>
                <a:moveTo>
                  <a:pt x="76778" y="6297"/>
                </a:moveTo>
                <a:lnTo>
                  <a:pt x="76778" y="6297"/>
                </a:lnTo>
                <a:cubicBezTo>
                  <a:pt x="76915" y="9583"/>
                  <a:pt x="76038" y="12759"/>
                  <a:pt x="74231" y="15552"/>
                </a:cubicBezTo>
                <a:cubicBezTo>
                  <a:pt x="74834" y="12403"/>
                  <a:pt x="76367" y="9474"/>
                  <a:pt x="76778" y="6297"/>
                </a:cubicBezTo>
                <a:close/>
                <a:moveTo>
                  <a:pt x="80447" y="14895"/>
                </a:moveTo>
                <a:lnTo>
                  <a:pt x="80447" y="14895"/>
                </a:lnTo>
                <a:cubicBezTo>
                  <a:pt x="82993" y="15278"/>
                  <a:pt x="85512" y="15552"/>
                  <a:pt x="88086" y="15744"/>
                </a:cubicBezTo>
                <a:cubicBezTo>
                  <a:pt x="88196" y="15744"/>
                  <a:pt x="88250" y="15662"/>
                  <a:pt x="88250" y="15580"/>
                </a:cubicBezTo>
                <a:lnTo>
                  <a:pt x="88250" y="15580"/>
                </a:lnTo>
                <a:cubicBezTo>
                  <a:pt x="89127" y="16045"/>
                  <a:pt x="87292" y="15908"/>
                  <a:pt x="86388" y="15963"/>
                </a:cubicBezTo>
                <a:cubicBezTo>
                  <a:pt x="85787" y="16001"/>
                  <a:pt x="85058" y="16057"/>
                  <a:pt x="84304" y="16057"/>
                </a:cubicBezTo>
                <a:cubicBezTo>
                  <a:pt x="82860" y="16057"/>
                  <a:pt x="81328" y="15849"/>
                  <a:pt x="80447" y="14895"/>
                </a:cubicBezTo>
                <a:close/>
                <a:moveTo>
                  <a:pt x="74532" y="17496"/>
                </a:moveTo>
                <a:lnTo>
                  <a:pt x="74532" y="17496"/>
                </a:lnTo>
                <a:cubicBezTo>
                  <a:pt x="78913" y="18920"/>
                  <a:pt x="83322" y="20344"/>
                  <a:pt x="87703" y="21768"/>
                </a:cubicBezTo>
                <a:cubicBezTo>
                  <a:pt x="83157" y="21713"/>
                  <a:pt x="77380" y="20919"/>
                  <a:pt x="74532" y="17496"/>
                </a:cubicBezTo>
                <a:close/>
                <a:moveTo>
                  <a:pt x="76388" y="17224"/>
                </a:moveTo>
                <a:cubicBezTo>
                  <a:pt x="78505" y="17224"/>
                  <a:pt x="80688" y="18111"/>
                  <a:pt x="82610" y="18838"/>
                </a:cubicBezTo>
                <a:cubicBezTo>
                  <a:pt x="84746" y="19660"/>
                  <a:pt x="86827" y="20645"/>
                  <a:pt x="88853" y="21768"/>
                </a:cubicBezTo>
                <a:lnTo>
                  <a:pt x="87977" y="21768"/>
                </a:lnTo>
                <a:cubicBezTo>
                  <a:pt x="88086" y="21686"/>
                  <a:pt x="88086" y="21467"/>
                  <a:pt x="87922" y="21412"/>
                </a:cubicBezTo>
                <a:cubicBezTo>
                  <a:pt x="83732" y="20043"/>
                  <a:pt x="79516" y="18674"/>
                  <a:pt x="75326" y="17305"/>
                </a:cubicBezTo>
                <a:cubicBezTo>
                  <a:pt x="75677" y="17250"/>
                  <a:pt x="76032" y="17224"/>
                  <a:pt x="76388" y="17224"/>
                </a:cubicBezTo>
                <a:close/>
                <a:moveTo>
                  <a:pt x="9074" y="1"/>
                </a:moveTo>
                <a:cubicBezTo>
                  <a:pt x="7759" y="1"/>
                  <a:pt x="6450" y="233"/>
                  <a:pt x="5175" y="766"/>
                </a:cubicBezTo>
                <a:cubicBezTo>
                  <a:pt x="0" y="2929"/>
                  <a:pt x="1205" y="9227"/>
                  <a:pt x="5230" y="11883"/>
                </a:cubicBezTo>
                <a:cubicBezTo>
                  <a:pt x="5261" y="11901"/>
                  <a:pt x="5290" y="11908"/>
                  <a:pt x="5317" y="11908"/>
                </a:cubicBezTo>
                <a:cubicBezTo>
                  <a:pt x="5458" y="11908"/>
                  <a:pt x="5532" y="11697"/>
                  <a:pt x="5394" y="11582"/>
                </a:cubicBezTo>
                <a:cubicBezTo>
                  <a:pt x="1506" y="8926"/>
                  <a:pt x="712" y="2765"/>
                  <a:pt x="5915" y="1068"/>
                </a:cubicBezTo>
                <a:cubicBezTo>
                  <a:pt x="6899" y="744"/>
                  <a:pt x="7913" y="602"/>
                  <a:pt x="8935" y="602"/>
                </a:cubicBezTo>
                <a:cubicBezTo>
                  <a:pt x="12150" y="602"/>
                  <a:pt x="15440" y="2008"/>
                  <a:pt x="18099" y="3587"/>
                </a:cubicBezTo>
                <a:cubicBezTo>
                  <a:pt x="24068" y="7119"/>
                  <a:pt x="28751" y="12403"/>
                  <a:pt x="35240" y="15114"/>
                </a:cubicBezTo>
                <a:cubicBezTo>
                  <a:pt x="40990" y="17496"/>
                  <a:pt x="47288" y="18290"/>
                  <a:pt x="53476" y="18619"/>
                </a:cubicBezTo>
                <a:cubicBezTo>
                  <a:pt x="53503" y="18646"/>
                  <a:pt x="53503" y="18646"/>
                  <a:pt x="53503" y="18646"/>
                </a:cubicBezTo>
                <a:cubicBezTo>
                  <a:pt x="55776" y="19714"/>
                  <a:pt x="58624" y="22754"/>
                  <a:pt x="56132" y="25191"/>
                </a:cubicBezTo>
                <a:cubicBezTo>
                  <a:pt x="55640" y="25672"/>
                  <a:pt x="55033" y="25870"/>
                  <a:pt x="54404" y="25870"/>
                </a:cubicBezTo>
                <a:cubicBezTo>
                  <a:pt x="53353" y="25870"/>
                  <a:pt x="52241" y="25318"/>
                  <a:pt x="51505" y="24616"/>
                </a:cubicBezTo>
                <a:cubicBezTo>
                  <a:pt x="50272" y="23411"/>
                  <a:pt x="50765" y="21713"/>
                  <a:pt x="52600" y="21604"/>
                </a:cubicBezTo>
                <a:cubicBezTo>
                  <a:pt x="52653" y="21602"/>
                  <a:pt x="52707" y="21601"/>
                  <a:pt x="52760" y="21601"/>
                </a:cubicBezTo>
                <a:cubicBezTo>
                  <a:pt x="53442" y="21601"/>
                  <a:pt x="54101" y="21760"/>
                  <a:pt x="54736" y="22014"/>
                </a:cubicBezTo>
                <a:cubicBezTo>
                  <a:pt x="54765" y="22025"/>
                  <a:pt x="54794" y="22030"/>
                  <a:pt x="54820" y="22030"/>
                </a:cubicBezTo>
                <a:cubicBezTo>
                  <a:pt x="55060" y="22030"/>
                  <a:pt x="55144" y="21620"/>
                  <a:pt x="54872" y="21521"/>
                </a:cubicBezTo>
                <a:cubicBezTo>
                  <a:pt x="54280" y="21271"/>
                  <a:pt x="53468" y="21093"/>
                  <a:pt x="52685" y="21093"/>
                </a:cubicBezTo>
                <a:cubicBezTo>
                  <a:pt x="51332" y="21093"/>
                  <a:pt x="50069" y="21623"/>
                  <a:pt x="50190" y="23219"/>
                </a:cubicBezTo>
                <a:cubicBezTo>
                  <a:pt x="50298" y="25099"/>
                  <a:pt x="52698" y="26479"/>
                  <a:pt x="54443" y="26479"/>
                </a:cubicBezTo>
                <a:cubicBezTo>
                  <a:pt x="54477" y="26479"/>
                  <a:pt x="54511" y="26479"/>
                  <a:pt x="54544" y="26477"/>
                </a:cubicBezTo>
                <a:cubicBezTo>
                  <a:pt x="56543" y="26395"/>
                  <a:pt x="57775" y="24479"/>
                  <a:pt x="57583" y="22589"/>
                </a:cubicBezTo>
                <a:cubicBezTo>
                  <a:pt x="57364" y="20727"/>
                  <a:pt x="55913" y="19413"/>
                  <a:pt x="54297" y="18674"/>
                </a:cubicBezTo>
                <a:lnTo>
                  <a:pt x="54297" y="18674"/>
                </a:lnTo>
                <a:cubicBezTo>
                  <a:pt x="54736" y="18701"/>
                  <a:pt x="55146" y="18701"/>
                  <a:pt x="55584" y="18729"/>
                </a:cubicBezTo>
                <a:cubicBezTo>
                  <a:pt x="56624" y="18771"/>
                  <a:pt x="57669" y="18793"/>
                  <a:pt x="58719" y="18793"/>
                </a:cubicBezTo>
                <a:cubicBezTo>
                  <a:pt x="63778" y="18793"/>
                  <a:pt x="68917" y="18278"/>
                  <a:pt x="73793" y="17031"/>
                </a:cubicBezTo>
                <a:cubicBezTo>
                  <a:pt x="74998" y="19194"/>
                  <a:pt x="77243" y="20235"/>
                  <a:pt x="79543" y="20946"/>
                </a:cubicBezTo>
                <a:cubicBezTo>
                  <a:pt x="82361" y="21815"/>
                  <a:pt x="85280" y="22241"/>
                  <a:pt x="88230" y="22241"/>
                </a:cubicBezTo>
                <a:cubicBezTo>
                  <a:pt x="88720" y="22241"/>
                  <a:pt x="89210" y="22229"/>
                  <a:pt x="89702" y="22206"/>
                </a:cubicBezTo>
                <a:cubicBezTo>
                  <a:pt x="89921" y="22206"/>
                  <a:pt x="90003" y="21905"/>
                  <a:pt x="89811" y="21795"/>
                </a:cubicBezTo>
                <a:cubicBezTo>
                  <a:pt x="87319" y="20371"/>
                  <a:pt x="84746" y="19139"/>
                  <a:pt x="82062" y="18181"/>
                </a:cubicBezTo>
                <a:cubicBezTo>
                  <a:pt x="80231" y="17523"/>
                  <a:pt x="78308" y="16787"/>
                  <a:pt x="76373" y="16787"/>
                </a:cubicBezTo>
                <a:cubicBezTo>
                  <a:pt x="75732" y="16787"/>
                  <a:pt x="75090" y="16868"/>
                  <a:pt x="74450" y="17058"/>
                </a:cubicBezTo>
                <a:cubicBezTo>
                  <a:pt x="74368" y="17086"/>
                  <a:pt x="74341" y="17168"/>
                  <a:pt x="74313" y="17223"/>
                </a:cubicBezTo>
                <a:cubicBezTo>
                  <a:pt x="74259" y="17140"/>
                  <a:pt x="74176" y="17031"/>
                  <a:pt x="74122" y="16949"/>
                </a:cubicBezTo>
                <a:cubicBezTo>
                  <a:pt x="76175" y="16401"/>
                  <a:pt x="78174" y="15717"/>
                  <a:pt x="80118" y="14895"/>
                </a:cubicBezTo>
                <a:cubicBezTo>
                  <a:pt x="80721" y="15853"/>
                  <a:pt x="81734" y="16127"/>
                  <a:pt x="82829" y="16292"/>
                </a:cubicBezTo>
                <a:cubicBezTo>
                  <a:pt x="83532" y="16382"/>
                  <a:pt x="84241" y="16421"/>
                  <a:pt x="84951" y="16421"/>
                </a:cubicBezTo>
                <a:cubicBezTo>
                  <a:pt x="86398" y="16421"/>
                  <a:pt x="87849" y="16257"/>
                  <a:pt x="89264" y="16018"/>
                </a:cubicBezTo>
                <a:cubicBezTo>
                  <a:pt x="89428" y="15990"/>
                  <a:pt x="89455" y="15717"/>
                  <a:pt x="89318" y="15634"/>
                </a:cubicBezTo>
                <a:cubicBezTo>
                  <a:pt x="87331" y="14630"/>
                  <a:pt x="85235" y="14135"/>
                  <a:pt x="83088" y="14135"/>
                </a:cubicBezTo>
                <a:cubicBezTo>
                  <a:pt x="82603" y="14135"/>
                  <a:pt x="82114" y="14160"/>
                  <a:pt x="81624" y="14211"/>
                </a:cubicBezTo>
                <a:cubicBezTo>
                  <a:pt x="83048" y="13526"/>
                  <a:pt x="84417" y="12759"/>
                  <a:pt x="85731" y="11911"/>
                </a:cubicBezTo>
                <a:cubicBezTo>
                  <a:pt x="85731" y="11938"/>
                  <a:pt x="85731" y="11965"/>
                  <a:pt x="85786" y="11993"/>
                </a:cubicBezTo>
                <a:cubicBezTo>
                  <a:pt x="86727" y="12397"/>
                  <a:pt x="87710" y="12589"/>
                  <a:pt x="88687" y="12589"/>
                </a:cubicBezTo>
                <a:cubicBezTo>
                  <a:pt x="90554" y="12589"/>
                  <a:pt x="92399" y="11891"/>
                  <a:pt x="93891" y="10651"/>
                </a:cubicBezTo>
                <a:cubicBezTo>
                  <a:pt x="94028" y="10541"/>
                  <a:pt x="93946" y="10350"/>
                  <a:pt x="93809" y="10295"/>
                </a:cubicBezTo>
                <a:cubicBezTo>
                  <a:pt x="92929" y="10053"/>
                  <a:pt x="92046" y="9931"/>
                  <a:pt x="91172" y="9931"/>
                </a:cubicBezTo>
                <a:cubicBezTo>
                  <a:pt x="89869" y="9931"/>
                  <a:pt x="88587" y="10203"/>
                  <a:pt x="87374" y="10761"/>
                </a:cubicBezTo>
                <a:cubicBezTo>
                  <a:pt x="89127" y="9446"/>
                  <a:pt x="90769" y="7968"/>
                  <a:pt x="92275" y="6270"/>
                </a:cubicBezTo>
                <a:cubicBezTo>
                  <a:pt x="92303" y="6270"/>
                  <a:pt x="92330" y="6243"/>
                  <a:pt x="92385" y="6243"/>
                </a:cubicBezTo>
                <a:cubicBezTo>
                  <a:pt x="92364" y="6306"/>
                  <a:pt x="92408" y="6370"/>
                  <a:pt x="92480" y="6370"/>
                </a:cubicBezTo>
                <a:cubicBezTo>
                  <a:pt x="92501" y="6370"/>
                  <a:pt x="92525" y="6364"/>
                  <a:pt x="92549" y="6352"/>
                </a:cubicBezTo>
                <a:cubicBezTo>
                  <a:pt x="92714" y="6297"/>
                  <a:pt x="92850" y="6215"/>
                  <a:pt x="93015" y="6106"/>
                </a:cubicBezTo>
                <a:cubicBezTo>
                  <a:pt x="93325" y="6136"/>
                  <a:pt x="93647" y="6154"/>
                  <a:pt x="93973" y="6154"/>
                </a:cubicBezTo>
                <a:cubicBezTo>
                  <a:pt x="95402" y="6154"/>
                  <a:pt x="96894" y="5804"/>
                  <a:pt x="97697" y="4600"/>
                </a:cubicBezTo>
                <a:cubicBezTo>
                  <a:pt x="97752" y="4518"/>
                  <a:pt x="97697" y="4435"/>
                  <a:pt x="97615" y="4408"/>
                </a:cubicBezTo>
                <a:cubicBezTo>
                  <a:pt x="96837" y="4132"/>
                  <a:pt x="96059" y="3994"/>
                  <a:pt x="95238" y="3994"/>
                </a:cubicBezTo>
                <a:cubicBezTo>
                  <a:pt x="95164" y="3994"/>
                  <a:pt x="95089" y="3995"/>
                  <a:pt x="95014" y="3997"/>
                </a:cubicBezTo>
                <a:cubicBezTo>
                  <a:pt x="95424" y="3258"/>
                  <a:pt x="95671" y="2409"/>
                  <a:pt x="95753" y="1533"/>
                </a:cubicBezTo>
                <a:cubicBezTo>
                  <a:pt x="95753" y="1431"/>
                  <a:pt x="95663" y="1375"/>
                  <a:pt x="95571" y="1375"/>
                </a:cubicBezTo>
                <a:cubicBezTo>
                  <a:pt x="95539" y="1375"/>
                  <a:pt x="95507" y="1382"/>
                  <a:pt x="95479" y="1396"/>
                </a:cubicBezTo>
                <a:cubicBezTo>
                  <a:pt x="94603" y="1779"/>
                  <a:pt x="93645" y="2327"/>
                  <a:pt x="92960" y="3039"/>
                </a:cubicBezTo>
                <a:cubicBezTo>
                  <a:pt x="92330" y="2464"/>
                  <a:pt x="91700" y="1916"/>
                  <a:pt x="91043" y="1369"/>
                </a:cubicBezTo>
                <a:cubicBezTo>
                  <a:pt x="91009" y="1343"/>
                  <a:pt x="90970" y="1331"/>
                  <a:pt x="90932" y="1331"/>
                </a:cubicBezTo>
                <a:cubicBezTo>
                  <a:pt x="90848" y="1331"/>
                  <a:pt x="90769" y="1392"/>
                  <a:pt x="90769" y="1506"/>
                </a:cubicBezTo>
                <a:cubicBezTo>
                  <a:pt x="90633" y="2929"/>
                  <a:pt x="91071" y="4353"/>
                  <a:pt x="91974" y="5449"/>
                </a:cubicBezTo>
                <a:cubicBezTo>
                  <a:pt x="92002" y="5640"/>
                  <a:pt x="92029" y="5832"/>
                  <a:pt x="92084" y="6024"/>
                </a:cubicBezTo>
                <a:cubicBezTo>
                  <a:pt x="90523" y="7749"/>
                  <a:pt x="88798" y="9227"/>
                  <a:pt x="86963" y="10569"/>
                </a:cubicBezTo>
                <a:cubicBezTo>
                  <a:pt x="87922" y="8625"/>
                  <a:pt x="88086" y="6489"/>
                  <a:pt x="87511" y="4408"/>
                </a:cubicBezTo>
                <a:cubicBezTo>
                  <a:pt x="87478" y="4326"/>
                  <a:pt x="87387" y="4274"/>
                  <a:pt x="87302" y="4274"/>
                </a:cubicBezTo>
                <a:cubicBezTo>
                  <a:pt x="87244" y="4274"/>
                  <a:pt x="87188" y="4298"/>
                  <a:pt x="87155" y="4353"/>
                </a:cubicBezTo>
                <a:cubicBezTo>
                  <a:pt x="86033" y="6489"/>
                  <a:pt x="84800" y="8981"/>
                  <a:pt x="85704" y="11418"/>
                </a:cubicBezTo>
                <a:cubicBezTo>
                  <a:pt x="84307" y="12321"/>
                  <a:pt x="82856" y="13143"/>
                  <a:pt x="81350" y="13855"/>
                </a:cubicBezTo>
                <a:cubicBezTo>
                  <a:pt x="83021" y="10870"/>
                  <a:pt x="83130" y="7256"/>
                  <a:pt x="81898" y="4052"/>
                </a:cubicBezTo>
                <a:cubicBezTo>
                  <a:pt x="81857" y="3956"/>
                  <a:pt x="81775" y="3908"/>
                  <a:pt x="81693" y="3908"/>
                </a:cubicBezTo>
                <a:cubicBezTo>
                  <a:pt x="81610" y="3908"/>
                  <a:pt x="81528" y="3956"/>
                  <a:pt x="81487" y="4052"/>
                </a:cubicBezTo>
                <a:cubicBezTo>
                  <a:pt x="80173" y="7393"/>
                  <a:pt x="78941" y="10870"/>
                  <a:pt x="80118" y="14402"/>
                </a:cubicBezTo>
                <a:cubicBezTo>
                  <a:pt x="78147" y="15251"/>
                  <a:pt x="76120" y="15936"/>
                  <a:pt x="74067" y="16483"/>
                </a:cubicBezTo>
                <a:cubicBezTo>
                  <a:pt x="74067" y="16456"/>
                  <a:pt x="74067" y="16401"/>
                  <a:pt x="74094" y="16346"/>
                </a:cubicBezTo>
                <a:cubicBezTo>
                  <a:pt x="76778" y="12869"/>
                  <a:pt x="77791" y="8433"/>
                  <a:pt x="76997" y="4079"/>
                </a:cubicBezTo>
                <a:cubicBezTo>
                  <a:pt x="76981" y="3970"/>
                  <a:pt x="76876" y="3905"/>
                  <a:pt x="76774" y="3905"/>
                </a:cubicBezTo>
                <a:cubicBezTo>
                  <a:pt x="76697" y="3905"/>
                  <a:pt x="76621" y="3942"/>
                  <a:pt x="76586" y="4025"/>
                </a:cubicBezTo>
                <a:cubicBezTo>
                  <a:pt x="74834" y="7968"/>
                  <a:pt x="73108" y="12047"/>
                  <a:pt x="73601" y="16429"/>
                </a:cubicBezTo>
                <a:cubicBezTo>
                  <a:pt x="73547" y="16511"/>
                  <a:pt x="73492" y="16565"/>
                  <a:pt x="73437" y="16648"/>
                </a:cubicBezTo>
                <a:cubicBezTo>
                  <a:pt x="72123" y="16976"/>
                  <a:pt x="70781" y="17250"/>
                  <a:pt x="69439" y="17469"/>
                </a:cubicBezTo>
                <a:cubicBezTo>
                  <a:pt x="67441" y="17798"/>
                  <a:pt x="65387" y="18017"/>
                  <a:pt x="63333" y="18154"/>
                </a:cubicBezTo>
                <a:cubicBezTo>
                  <a:pt x="65277" y="17332"/>
                  <a:pt x="66729" y="15634"/>
                  <a:pt x="66893" y="13362"/>
                </a:cubicBezTo>
                <a:cubicBezTo>
                  <a:pt x="67112" y="10569"/>
                  <a:pt x="65058" y="8022"/>
                  <a:pt x="62238" y="7749"/>
                </a:cubicBezTo>
                <a:cubicBezTo>
                  <a:pt x="62100" y="7736"/>
                  <a:pt x="61960" y="7729"/>
                  <a:pt x="61819" y="7729"/>
                </a:cubicBezTo>
                <a:cubicBezTo>
                  <a:pt x="59290" y="7729"/>
                  <a:pt x="56504" y="9791"/>
                  <a:pt x="56789" y="12540"/>
                </a:cubicBezTo>
                <a:cubicBezTo>
                  <a:pt x="56940" y="13978"/>
                  <a:pt x="58176" y="15076"/>
                  <a:pt x="59449" y="15076"/>
                </a:cubicBezTo>
                <a:cubicBezTo>
                  <a:pt x="60019" y="15076"/>
                  <a:pt x="60597" y="14856"/>
                  <a:pt x="61088" y="14348"/>
                </a:cubicBezTo>
                <a:cubicBezTo>
                  <a:pt x="61261" y="14175"/>
                  <a:pt x="61093" y="13934"/>
                  <a:pt x="60893" y="13934"/>
                </a:cubicBezTo>
                <a:cubicBezTo>
                  <a:pt x="60840" y="13934"/>
                  <a:pt x="60784" y="13951"/>
                  <a:pt x="60732" y="13992"/>
                </a:cubicBezTo>
                <a:cubicBezTo>
                  <a:pt x="60209" y="14425"/>
                  <a:pt x="59733" y="14607"/>
                  <a:pt x="59317" y="14607"/>
                </a:cubicBezTo>
                <a:cubicBezTo>
                  <a:pt x="57709" y="14607"/>
                  <a:pt x="56998" y="11884"/>
                  <a:pt x="57912" y="10405"/>
                </a:cubicBezTo>
                <a:cubicBezTo>
                  <a:pt x="58459" y="9501"/>
                  <a:pt x="59390" y="8844"/>
                  <a:pt x="60376" y="8543"/>
                </a:cubicBezTo>
                <a:cubicBezTo>
                  <a:pt x="60830" y="8401"/>
                  <a:pt x="61292" y="8332"/>
                  <a:pt x="61748" y="8332"/>
                </a:cubicBezTo>
                <a:cubicBezTo>
                  <a:pt x="63052" y="8332"/>
                  <a:pt x="64310" y="8890"/>
                  <a:pt x="65223" y="9884"/>
                </a:cubicBezTo>
                <a:cubicBezTo>
                  <a:pt x="68152" y="13143"/>
                  <a:pt x="65277" y="17140"/>
                  <a:pt x="61855" y="18236"/>
                </a:cubicBezTo>
                <a:cubicBezTo>
                  <a:pt x="60843" y="18278"/>
                  <a:pt x="59829" y="18298"/>
                  <a:pt x="58813" y="18298"/>
                </a:cubicBezTo>
                <a:cubicBezTo>
                  <a:pt x="53889" y="18298"/>
                  <a:pt x="48938" y="17816"/>
                  <a:pt x="44194" y="16976"/>
                </a:cubicBezTo>
                <a:cubicBezTo>
                  <a:pt x="40223" y="16264"/>
                  <a:pt x="36308" y="15142"/>
                  <a:pt x="32748" y="13225"/>
                </a:cubicBezTo>
                <a:cubicBezTo>
                  <a:pt x="29271" y="11363"/>
                  <a:pt x="26259" y="8762"/>
                  <a:pt x="23137" y="6352"/>
                </a:cubicBezTo>
                <a:cubicBezTo>
                  <a:pt x="19372" y="3479"/>
                  <a:pt x="14171" y="1"/>
                  <a:pt x="907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1" name="Google Shape;2521;p35"/>
          <p:cNvSpPr/>
          <p:nvPr/>
        </p:nvSpPr>
        <p:spPr>
          <a:xfrm rot="-1212556">
            <a:off x="7495535" y="33815"/>
            <a:ext cx="1789815" cy="719805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2" name="Google Shape;2522;p35"/>
          <p:cNvSpPr/>
          <p:nvPr/>
        </p:nvSpPr>
        <p:spPr>
          <a:xfrm rot="-8705549">
            <a:off x="8655631" y="423520"/>
            <a:ext cx="408945" cy="846608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3" name="Google Shape;2523;p35"/>
          <p:cNvSpPr/>
          <p:nvPr/>
        </p:nvSpPr>
        <p:spPr>
          <a:xfrm rot="10291298">
            <a:off x="8424277" y="447482"/>
            <a:ext cx="1006941" cy="1723427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4" name="Google Shape;2524;p35"/>
          <p:cNvSpPr/>
          <p:nvPr/>
        </p:nvSpPr>
        <p:spPr>
          <a:xfrm>
            <a:off x="-63550" y="2147225"/>
            <a:ext cx="325850" cy="529000"/>
          </a:xfrm>
          <a:custGeom>
            <a:avLst/>
            <a:gdLst/>
            <a:ahLst/>
            <a:cxnLst/>
            <a:rect l="l" t="t" r="r" b="b"/>
            <a:pathLst>
              <a:path w="13034" h="21160" extrusionOk="0">
                <a:moveTo>
                  <a:pt x="12006" y="0"/>
                </a:moveTo>
                <a:cubicBezTo>
                  <a:pt x="11390" y="822"/>
                  <a:pt x="10614" y="1530"/>
                  <a:pt x="9906" y="2169"/>
                </a:cubicBezTo>
                <a:cubicBezTo>
                  <a:pt x="7943" y="3903"/>
                  <a:pt x="6003" y="5661"/>
                  <a:pt x="4428" y="7761"/>
                </a:cubicBezTo>
                <a:cubicBezTo>
                  <a:pt x="1598" y="11504"/>
                  <a:pt x="0" y="16777"/>
                  <a:pt x="2397" y="21068"/>
                </a:cubicBezTo>
                <a:cubicBezTo>
                  <a:pt x="2671" y="20634"/>
                  <a:pt x="3013" y="20223"/>
                  <a:pt x="3264" y="19790"/>
                </a:cubicBezTo>
                <a:cubicBezTo>
                  <a:pt x="3743" y="19059"/>
                  <a:pt x="4154" y="18306"/>
                  <a:pt x="4565" y="17530"/>
                </a:cubicBezTo>
                <a:cubicBezTo>
                  <a:pt x="5364" y="16024"/>
                  <a:pt x="6186" y="14517"/>
                  <a:pt x="6962" y="12988"/>
                </a:cubicBezTo>
                <a:cubicBezTo>
                  <a:pt x="8582" y="9770"/>
                  <a:pt x="10043" y="6528"/>
                  <a:pt x="10774" y="2968"/>
                </a:cubicBezTo>
                <a:lnTo>
                  <a:pt x="10797" y="2968"/>
                </a:lnTo>
                <a:cubicBezTo>
                  <a:pt x="10272" y="6437"/>
                  <a:pt x="9085" y="9815"/>
                  <a:pt x="7601" y="12965"/>
                </a:cubicBezTo>
                <a:cubicBezTo>
                  <a:pt x="6802" y="14677"/>
                  <a:pt x="5958" y="16366"/>
                  <a:pt x="5067" y="18032"/>
                </a:cubicBezTo>
                <a:cubicBezTo>
                  <a:pt x="4565" y="18991"/>
                  <a:pt x="4017" y="20223"/>
                  <a:pt x="3264" y="21159"/>
                </a:cubicBezTo>
                <a:cubicBezTo>
                  <a:pt x="7099" y="19014"/>
                  <a:pt x="11048" y="16412"/>
                  <a:pt x="12120" y="11847"/>
                </a:cubicBezTo>
                <a:cubicBezTo>
                  <a:pt x="13033" y="7944"/>
                  <a:pt x="12006" y="3949"/>
                  <a:pt x="12006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5" name="Google Shape;2525;p35"/>
          <p:cNvSpPr/>
          <p:nvPr/>
        </p:nvSpPr>
        <p:spPr>
          <a:xfrm>
            <a:off x="52850" y="2593800"/>
            <a:ext cx="344675" cy="119375"/>
          </a:xfrm>
          <a:custGeom>
            <a:avLst/>
            <a:gdLst/>
            <a:ahLst/>
            <a:cxnLst/>
            <a:rect l="l" t="t" r="r" b="b"/>
            <a:pathLst>
              <a:path w="13787" h="4775" extrusionOk="0">
                <a:moveTo>
                  <a:pt x="10298" y="1"/>
                </a:moveTo>
                <a:cubicBezTo>
                  <a:pt x="9182" y="1"/>
                  <a:pt x="8070" y="70"/>
                  <a:pt x="6962" y="238"/>
                </a:cubicBezTo>
                <a:cubicBezTo>
                  <a:pt x="5433" y="489"/>
                  <a:pt x="4018" y="968"/>
                  <a:pt x="2671" y="1630"/>
                </a:cubicBezTo>
                <a:cubicBezTo>
                  <a:pt x="1827" y="2246"/>
                  <a:pt x="914" y="2817"/>
                  <a:pt x="1" y="3365"/>
                </a:cubicBezTo>
                <a:cubicBezTo>
                  <a:pt x="503" y="3296"/>
                  <a:pt x="1005" y="3205"/>
                  <a:pt x="1484" y="3137"/>
                </a:cubicBezTo>
                <a:cubicBezTo>
                  <a:pt x="2534" y="2954"/>
                  <a:pt x="3561" y="2771"/>
                  <a:pt x="4588" y="2566"/>
                </a:cubicBezTo>
                <a:cubicBezTo>
                  <a:pt x="6688" y="2155"/>
                  <a:pt x="8811" y="1653"/>
                  <a:pt x="10865" y="1105"/>
                </a:cubicBezTo>
                <a:cubicBezTo>
                  <a:pt x="10874" y="1101"/>
                  <a:pt x="10881" y="1099"/>
                  <a:pt x="10887" y="1099"/>
                </a:cubicBezTo>
                <a:cubicBezTo>
                  <a:pt x="10910" y="1099"/>
                  <a:pt x="10907" y="1132"/>
                  <a:pt x="10888" y="1151"/>
                </a:cubicBezTo>
                <a:cubicBezTo>
                  <a:pt x="8400" y="2178"/>
                  <a:pt x="5844" y="2977"/>
                  <a:pt x="3196" y="3547"/>
                </a:cubicBezTo>
                <a:cubicBezTo>
                  <a:pt x="2397" y="3707"/>
                  <a:pt x="1575" y="3913"/>
                  <a:pt x="731" y="4050"/>
                </a:cubicBezTo>
                <a:cubicBezTo>
                  <a:pt x="1553" y="4187"/>
                  <a:pt x="2397" y="4301"/>
                  <a:pt x="3219" y="4438"/>
                </a:cubicBezTo>
                <a:cubicBezTo>
                  <a:pt x="4245" y="4601"/>
                  <a:pt x="5290" y="4774"/>
                  <a:pt x="6329" y="4774"/>
                </a:cubicBezTo>
                <a:cubicBezTo>
                  <a:pt x="6886" y="4774"/>
                  <a:pt x="7440" y="4725"/>
                  <a:pt x="7989" y="4597"/>
                </a:cubicBezTo>
                <a:cubicBezTo>
                  <a:pt x="10455" y="4050"/>
                  <a:pt x="12395" y="2224"/>
                  <a:pt x="13787" y="192"/>
                </a:cubicBezTo>
                <a:cubicBezTo>
                  <a:pt x="12623" y="76"/>
                  <a:pt x="11459" y="1"/>
                  <a:pt x="10298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6" name="Google Shape;2526;p35"/>
          <p:cNvSpPr/>
          <p:nvPr/>
        </p:nvSpPr>
        <p:spPr>
          <a:xfrm>
            <a:off x="342725" y="4740425"/>
            <a:ext cx="87900" cy="198050"/>
          </a:xfrm>
          <a:custGeom>
            <a:avLst/>
            <a:gdLst/>
            <a:ahLst/>
            <a:cxnLst/>
            <a:rect l="l" t="t" r="r" b="b"/>
            <a:pathLst>
              <a:path w="3516" h="7922" extrusionOk="0">
                <a:moveTo>
                  <a:pt x="3402" y="1"/>
                </a:moveTo>
                <a:cubicBezTo>
                  <a:pt x="3288" y="206"/>
                  <a:pt x="3151" y="435"/>
                  <a:pt x="3037" y="640"/>
                </a:cubicBezTo>
                <a:cubicBezTo>
                  <a:pt x="2740" y="1211"/>
                  <a:pt x="2466" y="1758"/>
                  <a:pt x="2192" y="2329"/>
                </a:cubicBezTo>
                <a:cubicBezTo>
                  <a:pt x="1599" y="3539"/>
                  <a:pt x="1233" y="4817"/>
                  <a:pt x="845" y="6095"/>
                </a:cubicBezTo>
                <a:cubicBezTo>
                  <a:pt x="1165" y="4132"/>
                  <a:pt x="1781" y="2101"/>
                  <a:pt x="2740" y="298"/>
                </a:cubicBezTo>
                <a:lnTo>
                  <a:pt x="2740" y="298"/>
                </a:lnTo>
                <a:cubicBezTo>
                  <a:pt x="1781" y="1325"/>
                  <a:pt x="800" y="2329"/>
                  <a:pt x="389" y="3721"/>
                </a:cubicBezTo>
                <a:cubicBezTo>
                  <a:pt x="1" y="5068"/>
                  <a:pt x="24" y="6506"/>
                  <a:pt x="115" y="7921"/>
                </a:cubicBezTo>
                <a:cubicBezTo>
                  <a:pt x="1142" y="6848"/>
                  <a:pt x="2032" y="5593"/>
                  <a:pt x="2580" y="4201"/>
                </a:cubicBezTo>
                <a:cubicBezTo>
                  <a:pt x="3037" y="3037"/>
                  <a:pt x="3516" y="1416"/>
                  <a:pt x="3402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7" name="Google Shape;2527;p35"/>
          <p:cNvSpPr/>
          <p:nvPr/>
        </p:nvSpPr>
        <p:spPr>
          <a:xfrm>
            <a:off x="493950" y="4705050"/>
            <a:ext cx="232275" cy="77000"/>
          </a:xfrm>
          <a:custGeom>
            <a:avLst/>
            <a:gdLst/>
            <a:ahLst/>
            <a:cxnLst/>
            <a:rect l="l" t="t" r="r" b="b"/>
            <a:pathLst>
              <a:path w="9291" h="3080" extrusionOk="0">
                <a:moveTo>
                  <a:pt x="2302" y="0"/>
                </a:moveTo>
                <a:cubicBezTo>
                  <a:pt x="1488" y="0"/>
                  <a:pt x="698" y="168"/>
                  <a:pt x="0" y="640"/>
                </a:cubicBezTo>
                <a:cubicBezTo>
                  <a:pt x="213" y="609"/>
                  <a:pt x="426" y="595"/>
                  <a:pt x="639" y="595"/>
                </a:cubicBezTo>
                <a:cubicBezTo>
                  <a:pt x="1527" y="595"/>
                  <a:pt x="2418" y="834"/>
                  <a:pt x="3264" y="1074"/>
                </a:cubicBezTo>
                <a:cubicBezTo>
                  <a:pt x="4497" y="1416"/>
                  <a:pt x="5707" y="1804"/>
                  <a:pt x="6917" y="2306"/>
                </a:cubicBezTo>
                <a:cubicBezTo>
                  <a:pt x="6917" y="2306"/>
                  <a:pt x="6917" y="2329"/>
                  <a:pt x="6894" y="2329"/>
                </a:cubicBezTo>
                <a:cubicBezTo>
                  <a:pt x="5798" y="1918"/>
                  <a:pt x="4680" y="1576"/>
                  <a:pt x="3538" y="1347"/>
                </a:cubicBezTo>
                <a:cubicBezTo>
                  <a:pt x="2714" y="1176"/>
                  <a:pt x="1787" y="978"/>
                  <a:pt x="902" y="978"/>
                </a:cubicBezTo>
                <a:cubicBezTo>
                  <a:pt x="611" y="978"/>
                  <a:pt x="323" y="1000"/>
                  <a:pt x="46" y="1051"/>
                </a:cubicBezTo>
                <a:cubicBezTo>
                  <a:pt x="662" y="1302"/>
                  <a:pt x="1256" y="1713"/>
                  <a:pt x="1849" y="1987"/>
                </a:cubicBezTo>
                <a:cubicBezTo>
                  <a:pt x="2671" y="2375"/>
                  <a:pt x="3538" y="2648"/>
                  <a:pt x="4429" y="2854"/>
                </a:cubicBezTo>
                <a:cubicBezTo>
                  <a:pt x="5197" y="3005"/>
                  <a:pt x="5971" y="3080"/>
                  <a:pt x="6742" y="3080"/>
                </a:cubicBezTo>
                <a:cubicBezTo>
                  <a:pt x="7597" y="3080"/>
                  <a:pt x="8450" y="2988"/>
                  <a:pt x="9290" y="2808"/>
                </a:cubicBezTo>
                <a:cubicBezTo>
                  <a:pt x="8103" y="1781"/>
                  <a:pt x="6871" y="914"/>
                  <a:pt x="5273" y="503"/>
                </a:cubicBezTo>
                <a:cubicBezTo>
                  <a:pt x="4331" y="252"/>
                  <a:pt x="3298" y="0"/>
                  <a:pt x="230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8" name="Google Shape;2528;p35"/>
          <p:cNvSpPr/>
          <p:nvPr/>
        </p:nvSpPr>
        <p:spPr>
          <a:xfrm>
            <a:off x="864300" y="5050300"/>
            <a:ext cx="124975" cy="105000"/>
          </a:xfrm>
          <a:custGeom>
            <a:avLst/>
            <a:gdLst/>
            <a:ahLst/>
            <a:cxnLst/>
            <a:rect l="l" t="t" r="r" b="b"/>
            <a:pathLst>
              <a:path w="4999" h="4200" extrusionOk="0">
                <a:moveTo>
                  <a:pt x="4999" y="0"/>
                </a:moveTo>
                <a:cubicBezTo>
                  <a:pt x="3789" y="0"/>
                  <a:pt x="2420" y="411"/>
                  <a:pt x="1598" y="1210"/>
                </a:cubicBezTo>
                <a:cubicBezTo>
                  <a:pt x="776" y="2031"/>
                  <a:pt x="388" y="3127"/>
                  <a:pt x="0" y="4200"/>
                </a:cubicBezTo>
                <a:cubicBezTo>
                  <a:pt x="23" y="4200"/>
                  <a:pt x="46" y="4177"/>
                  <a:pt x="69" y="4177"/>
                </a:cubicBezTo>
                <a:cubicBezTo>
                  <a:pt x="411" y="3698"/>
                  <a:pt x="867" y="3241"/>
                  <a:pt x="1210" y="2830"/>
                </a:cubicBezTo>
                <a:cubicBezTo>
                  <a:pt x="1758" y="2191"/>
                  <a:pt x="2328" y="1643"/>
                  <a:pt x="3036" y="1164"/>
                </a:cubicBezTo>
                <a:cubicBezTo>
                  <a:pt x="3040" y="1160"/>
                  <a:pt x="3045" y="1158"/>
                  <a:pt x="3049" y="1158"/>
                </a:cubicBezTo>
                <a:cubicBezTo>
                  <a:pt x="3066" y="1158"/>
                  <a:pt x="3077" y="1191"/>
                  <a:pt x="3059" y="1210"/>
                </a:cubicBezTo>
                <a:cubicBezTo>
                  <a:pt x="2237" y="1826"/>
                  <a:pt x="1689" y="2671"/>
                  <a:pt x="1119" y="3538"/>
                </a:cubicBezTo>
                <a:cubicBezTo>
                  <a:pt x="1050" y="3652"/>
                  <a:pt x="959" y="3766"/>
                  <a:pt x="890" y="3903"/>
                </a:cubicBezTo>
                <a:cubicBezTo>
                  <a:pt x="1552" y="3492"/>
                  <a:pt x="2169" y="3036"/>
                  <a:pt x="2762" y="2465"/>
                </a:cubicBezTo>
                <a:cubicBezTo>
                  <a:pt x="3538" y="1689"/>
                  <a:pt x="4291" y="845"/>
                  <a:pt x="499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9" name="Google Shape;2529;p35"/>
          <p:cNvSpPr/>
          <p:nvPr/>
        </p:nvSpPr>
        <p:spPr>
          <a:xfrm>
            <a:off x="505350" y="5032600"/>
            <a:ext cx="84500" cy="258525"/>
          </a:xfrm>
          <a:custGeom>
            <a:avLst/>
            <a:gdLst/>
            <a:ahLst/>
            <a:cxnLst/>
            <a:rect l="l" t="t" r="r" b="b"/>
            <a:pathLst>
              <a:path w="3380" h="10341" extrusionOk="0">
                <a:moveTo>
                  <a:pt x="2717" y="0"/>
                </a:moveTo>
                <a:cubicBezTo>
                  <a:pt x="2466" y="1119"/>
                  <a:pt x="1964" y="2192"/>
                  <a:pt x="1759" y="3333"/>
                </a:cubicBezTo>
                <a:cubicBezTo>
                  <a:pt x="1530" y="4702"/>
                  <a:pt x="1530" y="6072"/>
                  <a:pt x="1622" y="7441"/>
                </a:cubicBezTo>
                <a:cubicBezTo>
                  <a:pt x="1439" y="6118"/>
                  <a:pt x="1439" y="4771"/>
                  <a:pt x="1576" y="3447"/>
                </a:cubicBezTo>
                <a:cubicBezTo>
                  <a:pt x="1644" y="2785"/>
                  <a:pt x="1690" y="2055"/>
                  <a:pt x="1827" y="1324"/>
                </a:cubicBezTo>
                <a:lnTo>
                  <a:pt x="1827" y="1324"/>
                </a:lnTo>
                <a:cubicBezTo>
                  <a:pt x="1142" y="2397"/>
                  <a:pt x="435" y="3470"/>
                  <a:pt x="206" y="4725"/>
                </a:cubicBezTo>
                <a:cubicBezTo>
                  <a:pt x="1" y="5798"/>
                  <a:pt x="252" y="6894"/>
                  <a:pt x="457" y="7921"/>
                </a:cubicBezTo>
                <a:cubicBezTo>
                  <a:pt x="640" y="8742"/>
                  <a:pt x="823" y="9564"/>
                  <a:pt x="1119" y="10340"/>
                </a:cubicBezTo>
                <a:cubicBezTo>
                  <a:pt x="2192" y="8811"/>
                  <a:pt x="2877" y="7031"/>
                  <a:pt x="3128" y="5182"/>
                </a:cubicBezTo>
                <a:cubicBezTo>
                  <a:pt x="3379" y="3379"/>
                  <a:pt x="3128" y="1689"/>
                  <a:pt x="2717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0" name="Google Shape;2530;p35"/>
          <p:cNvSpPr/>
          <p:nvPr/>
        </p:nvSpPr>
        <p:spPr>
          <a:xfrm>
            <a:off x="299375" y="4575525"/>
            <a:ext cx="531275" cy="599375"/>
          </a:xfrm>
          <a:custGeom>
            <a:avLst/>
            <a:gdLst/>
            <a:ahLst/>
            <a:cxnLst/>
            <a:rect l="l" t="t" r="r" b="b"/>
            <a:pathLst>
              <a:path w="21251" h="23975" extrusionOk="0">
                <a:moveTo>
                  <a:pt x="228" y="0"/>
                </a:moveTo>
                <a:cubicBezTo>
                  <a:pt x="228" y="160"/>
                  <a:pt x="114" y="274"/>
                  <a:pt x="0" y="320"/>
                </a:cubicBezTo>
                <a:cubicBezTo>
                  <a:pt x="365" y="480"/>
                  <a:pt x="867" y="685"/>
                  <a:pt x="959" y="731"/>
                </a:cubicBezTo>
                <a:cubicBezTo>
                  <a:pt x="1233" y="891"/>
                  <a:pt x="1484" y="1050"/>
                  <a:pt x="1735" y="1210"/>
                </a:cubicBezTo>
                <a:cubicBezTo>
                  <a:pt x="2168" y="1507"/>
                  <a:pt x="2602" y="1826"/>
                  <a:pt x="2990" y="2192"/>
                </a:cubicBezTo>
                <a:cubicBezTo>
                  <a:pt x="3926" y="3013"/>
                  <a:pt x="4725" y="3995"/>
                  <a:pt x="5432" y="5022"/>
                </a:cubicBezTo>
                <a:cubicBezTo>
                  <a:pt x="5455" y="5068"/>
                  <a:pt x="5478" y="5113"/>
                  <a:pt x="5501" y="5136"/>
                </a:cubicBezTo>
                <a:cubicBezTo>
                  <a:pt x="5569" y="5182"/>
                  <a:pt x="5638" y="5273"/>
                  <a:pt x="5661" y="5364"/>
                </a:cubicBezTo>
                <a:cubicBezTo>
                  <a:pt x="7076" y="7601"/>
                  <a:pt x="8012" y="10135"/>
                  <a:pt x="9016" y="12577"/>
                </a:cubicBezTo>
                <a:cubicBezTo>
                  <a:pt x="10134" y="15362"/>
                  <a:pt x="11390" y="18169"/>
                  <a:pt x="13513" y="20338"/>
                </a:cubicBezTo>
                <a:cubicBezTo>
                  <a:pt x="14540" y="21410"/>
                  <a:pt x="15750" y="22232"/>
                  <a:pt x="17119" y="22803"/>
                </a:cubicBezTo>
                <a:cubicBezTo>
                  <a:pt x="17563" y="23005"/>
                  <a:pt x="19722" y="23975"/>
                  <a:pt x="20862" y="23975"/>
                </a:cubicBezTo>
                <a:cubicBezTo>
                  <a:pt x="21011" y="23975"/>
                  <a:pt x="21142" y="23958"/>
                  <a:pt x="21250" y="23921"/>
                </a:cubicBezTo>
                <a:cubicBezTo>
                  <a:pt x="20063" y="23419"/>
                  <a:pt x="18785" y="23100"/>
                  <a:pt x="17644" y="22506"/>
                </a:cubicBezTo>
                <a:cubicBezTo>
                  <a:pt x="16526" y="21958"/>
                  <a:pt x="15521" y="21182"/>
                  <a:pt x="14654" y="20292"/>
                </a:cubicBezTo>
                <a:cubicBezTo>
                  <a:pt x="12759" y="18375"/>
                  <a:pt x="11481" y="15978"/>
                  <a:pt x="10386" y="13536"/>
                </a:cubicBezTo>
                <a:cubicBezTo>
                  <a:pt x="8217" y="8651"/>
                  <a:pt x="6026" y="1644"/>
                  <a:pt x="228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1" name="Google Shape;2531;p35"/>
          <p:cNvSpPr/>
          <p:nvPr/>
        </p:nvSpPr>
        <p:spPr>
          <a:xfrm>
            <a:off x="553300" y="4832675"/>
            <a:ext cx="271650" cy="71400"/>
          </a:xfrm>
          <a:custGeom>
            <a:avLst/>
            <a:gdLst/>
            <a:ahLst/>
            <a:cxnLst/>
            <a:rect l="l" t="t" r="r" b="b"/>
            <a:pathLst>
              <a:path w="10866" h="2856" extrusionOk="0">
                <a:moveTo>
                  <a:pt x="4131" y="1"/>
                </a:moveTo>
                <a:cubicBezTo>
                  <a:pt x="3292" y="1"/>
                  <a:pt x="2450" y="87"/>
                  <a:pt x="1621" y="260"/>
                </a:cubicBezTo>
                <a:cubicBezTo>
                  <a:pt x="1986" y="305"/>
                  <a:pt x="2351" y="397"/>
                  <a:pt x="2717" y="488"/>
                </a:cubicBezTo>
                <a:cubicBezTo>
                  <a:pt x="4360" y="899"/>
                  <a:pt x="6026" y="1332"/>
                  <a:pt x="7670" y="1698"/>
                </a:cubicBezTo>
                <a:cubicBezTo>
                  <a:pt x="7686" y="1714"/>
                  <a:pt x="7690" y="1730"/>
                  <a:pt x="7684" y="1730"/>
                </a:cubicBezTo>
                <a:cubicBezTo>
                  <a:pt x="7681" y="1730"/>
                  <a:pt x="7676" y="1727"/>
                  <a:pt x="7670" y="1720"/>
                </a:cubicBezTo>
                <a:cubicBezTo>
                  <a:pt x="6369" y="1447"/>
                  <a:pt x="5045" y="1195"/>
                  <a:pt x="3744" y="944"/>
                </a:cubicBezTo>
                <a:cubicBezTo>
                  <a:pt x="2953" y="798"/>
                  <a:pt x="2125" y="595"/>
                  <a:pt x="1319" y="595"/>
                </a:cubicBezTo>
                <a:cubicBezTo>
                  <a:pt x="869" y="595"/>
                  <a:pt x="426" y="658"/>
                  <a:pt x="0" y="830"/>
                </a:cubicBezTo>
                <a:cubicBezTo>
                  <a:pt x="1836" y="2234"/>
                  <a:pt x="4046" y="2855"/>
                  <a:pt x="6287" y="2855"/>
                </a:cubicBezTo>
                <a:cubicBezTo>
                  <a:pt x="7836" y="2855"/>
                  <a:pt x="9400" y="2558"/>
                  <a:pt x="10865" y="2017"/>
                </a:cubicBezTo>
                <a:cubicBezTo>
                  <a:pt x="8859" y="685"/>
                  <a:pt x="6504" y="1"/>
                  <a:pt x="4131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2" name="Google Shape;2532;p35"/>
          <p:cNvSpPr/>
          <p:nvPr/>
        </p:nvSpPr>
        <p:spPr>
          <a:xfrm>
            <a:off x="400925" y="4895075"/>
            <a:ext cx="98750" cy="253375"/>
          </a:xfrm>
          <a:custGeom>
            <a:avLst/>
            <a:gdLst/>
            <a:ahLst/>
            <a:cxnLst/>
            <a:rect l="l" t="t" r="r" b="b"/>
            <a:pathLst>
              <a:path w="3950" h="10135" extrusionOk="0">
                <a:moveTo>
                  <a:pt x="3448" y="1"/>
                </a:moveTo>
                <a:lnTo>
                  <a:pt x="3448" y="1"/>
                </a:lnTo>
                <a:cubicBezTo>
                  <a:pt x="3196" y="320"/>
                  <a:pt x="2945" y="594"/>
                  <a:pt x="2717" y="868"/>
                </a:cubicBezTo>
                <a:cubicBezTo>
                  <a:pt x="2010" y="1758"/>
                  <a:pt x="1439" y="2740"/>
                  <a:pt x="1005" y="3790"/>
                </a:cubicBezTo>
                <a:cubicBezTo>
                  <a:pt x="206" y="5821"/>
                  <a:pt x="1" y="8058"/>
                  <a:pt x="686" y="10135"/>
                </a:cubicBezTo>
                <a:cubicBezTo>
                  <a:pt x="2078" y="8537"/>
                  <a:pt x="3037" y="6643"/>
                  <a:pt x="3539" y="4611"/>
                </a:cubicBezTo>
                <a:cubicBezTo>
                  <a:pt x="3813" y="3493"/>
                  <a:pt x="3950" y="2352"/>
                  <a:pt x="3950" y="1187"/>
                </a:cubicBezTo>
                <a:cubicBezTo>
                  <a:pt x="3950" y="936"/>
                  <a:pt x="3950" y="708"/>
                  <a:pt x="3927" y="457"/>
                </a:cubicBezTo>
                <a:cubicBezTo>
                  <a:pt x="3836" y="662"/>
                  <a:pt x="3721" y="845"/>
                  <a:pt x="3653" y="1005"/>
                </a:cubicBezTo>
                <a:cubicBezTo>
                  <a:pt x="3379" y="1735"/>
                  <a:pt x="3037" y="2443"/>
                  <a:pt x="2763" y="3173"/>
                </a:cubicBezTo>
                <a:cubicBezTo>
                  <a:pt x="2124" y="4748"/>
                  <a:pt x="1667" y="6392"/>
                  <a:pt x="1462" y="8081"/>
                </a:cubicBezTo>
                <a:cubicBezTo>
                  <a:pt x="1599" y="6300"/>
                  <a:pt x="2032" y="4611"/>
                  <a:pt x="2535" y="2922"/>
                </a:cubicBezTo>
                <a:cubicBezTo>
                  <a:pt x="2808" y="1986"/>
                  <a:pt x="3082" y="936"/>
                  <a:pt x="3448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3" name="Google Shape;2533;p35"/>
          <p:cNvSpPr/>
          <p:nvPr/>
        </p:nvSpPr>
        <p:spPr>
          <a:xfrm>
            <a:off x="635475" y="4958400"/>
            <a:ext cx="270500" cy="92850"/>
          </a:xfrm>
          <a:custGeom>
            <a:avLst/>
            <a:gdLst/>
            <a:ahLst/>
            <a:cxnLst/>
            <a:rect l="l" t="t" r="r" b="b"/>
            <a:pathLst>
              <a:path w="10820" h="3714" extrusionOk="0">
                <a:moveTo>
                  <a:pt x="5639" y="0"/>
                </a:moveTo>
                <a:cubicBezTo>
                  <a:pt x="5601" y="0"/>
                  <a:pt x="5562" y="1"/>
                  <a:pt x="5524" y="1"/>
                </a:cubicBezTo>
                <a:cubicBezTo>
                  <a:pt x="4520" y="24"/>
                  <a:pt x="3492" y="207"/>
                  <a:pt x="2557" y="595"/>
                </a:cubicBezTo>
                <a:cubicBezTo>
                  <a:pt x="1507" y="1005"/>
                  <a:pt x="776" y="1690"/>
                  <a:pt x="0" y="2466"/>
                </a:cubicBezTo>
                <a:cubicBezTo>
                  <a:pt x="0" y="2489"/>
                  <a:pt x="23" y="2512"/>
                  <a:pt x="46" y="2512"/>
                </a:cubicBezTo>
                <a:cubicBezTo>
                  <a:pt x="1141" y="2033"/>
                  <a:pt x="2534" y="1941"/>
                  <a:pt x="3721" y="1804"/>
                </a:cubicBezTo>
                <a:cubicBezTo>
                  <a:pt x="4736" y="1720"/>
                  <a:pt x="5752" y="1673"/>
                  <a:pt x="6768" y="1673"/>
                </a:cubicBezTo>
                <a:cubicBezTo>
                  <a:pt x="7122" y="1673"/>
                  <a:pt x="7475" y="1678"/>
                  <a:pt x="7829" y="1690"/>
                </a:cubicBezTo>
                <a:cubicBezTo>
                  <a:pt x="7829" y="1690"/>
                  <a:pt x="7829" y="1713"/>
                  <a:pt x="7829" y="1713"/>
                </a:cubicBezTo>
                <a:cubicBezTo>
                  <a:pt x="7671" y="1710"/>
                  <a:pt x="7513" y="1709"/>
                  <a:pt x="7355" y="1709"/>
                </a:cubicBezTo>
                <a:cubicBezTo>
                  <a:pt x="6194" y="1709"/>
                  <a:pt x="5049" y="1786"/>
                  <a:pt x="3903" y="1987"/>
                </a:cubicBezTo>
                <a:cubicBezTo>
                  <a:pt x="2762" y="2170"/>
                  <a:pt x="1644" y="2580"/>
                  <a:pt x="502" y="2809"/>
                </a:cubicBezTo>
                <a:cubicBezTo>
                  <a:pt x="1256" y="3128"/>
                  <a:pt x="2009" y="3471"/>
                  <a:pt x="2808" y="3630"/>
                </a:cubicBezTo>
                <a:cubicBezTo>
                  <a:pt x="3099" y="3689"/>
                  <a:pt x="3388" y="3714"/>
                  <a:pt x="3676" y="3714"/>
                </a:cubicBezTo>
                <a:cubicBezTo>
                  <a:pt x="4404" y="3714"/>
                  <a:pt x="5124" y="3553"/>
                  <a:pt x="5843" y="3356"/>
                </a:cubicBezTo>
                <a:cubicBezTo>
                  <a:pt x="7601" y="2854"/>
                  <a:pt x="9267" y="2124"/>
                  <a:pt x="10819" y="1188"/>
                </a:cubicBezTo>
                <a:cubicBezTo>
                  <a:pt x="9166" y="518"/>
                  <a:pt x="7425" y="0"/>
                  <a:pt x="563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4" name="Google Shape;2534;p35"/>
          <p:cNvSpPr/>
          <p:nvPr/>
        </p:nvSpPr>
        <p:spPr>
          <a:xfrm>
            <a:off x="-100650" y="3482775"/>
            <a:ext cx="327575" cy="536875"/>
          </a:xfrm>
          <a:custGeom>
            <a:avLst/>
            <a:gdLst/>
            <a:ahLst/>
            <a:cxnLst/>
            <a:rect l="l" t="t" r="r" b="b"/>
            <a:pathLst>
              <a:path w="13103" h="21475" extrusionOk="0">
                <a:moveTo>
                  <a:pt x="12851" y="0"/>
                </a:moveTo>
                <a:cubicBezTo>
                  <a:pt x="12783" y="0"/>
                  <a:pt x="12714" y="23"/>
                  <a:pt x="12646" y="23"/>
                </a:cubicBezTo>
                <a:cubicBezTo>
                  <a:pt x="12509" y="4109"/>
                  <a:pt x="10706" y="8194"/>
                  <a:pt x="8537" y="11595"/>
                </a:cubicBezTo>
                <a:cubicBezTo>
                  <a:pt x="6209" y="15224"/>
                  <a:pt x="3196" y="18352"/>
                  <a:pt x="1" y="21228"/>
                </a:cubicBezTo>
                <a:cubicBezTo>
                  <a:pt x="154" y="21364"/>
                  <a:pt x="307" y="21475"/>
                  <a:pt x="498" y="21475"/>
                </a:cubicBezTo>
                <a:cubicBezTo>
                  <a:pt x="563" y="21475"/>
                  <a:pt x="633" y="21462"/>
                  <a:pt x="708" y="21433"/>
                </a:cubicBezTo>
                <a:cubicBezTo>
                  <a:pt x="936" y="21342"/>
                  <a:pt x="1347" y="20908"/>
                  <a:pt x="1530" y="20748"/>
                </a:cubicBezTo>
                <a:cubicBezTo>
                  <a:pt x="1963" y="20383"/>
                  <a:pt x="2420" y="19995"/>
                  <a:pt x="2854" y="19607"/>
                </a:cubicBezTo>
                <a:cubicBezTo>
                  <a:pt x="3721" y="18831"/>
                  <a:pt x="4566" y="18032"/>
                  <a:pt x="5364" y="17165"/>
                </a:cubicBezTo>
                <a:cubicBezTo>
                  <a:pt x="6802" y="15612"/>
                  <a:pt x="8058" y="13901"/>
                  <a:pt x="9131" y="12052"/>
                </a:cubicBezTo>
                <a:cubicBezTo>
                  <a:pt x="11299" y="8377"/>
                  <a:pt x="12646" y="4268"/>
                  <a:pt x="13102" y="23"/>
                </a:cubicBezTo>
                <a:cubicBezTo>
                  <a:pt x="13011" y="0"/>
                  <a:pt x="12942" y="0"/>
                  <a:pt x="1285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5" name="Google Shape;2535;p35"/>
          <p:cNvSpPr/>
          <p:nvPr/>
        </p:nvSpPr>
        <p:spPr>
          <a:xfrm>
            <a:off x="32875" y="3890700"/>
            <a:ext cx="233425" cy="81925"/>
          </a:xfrm>
          <a:custGeom>
            <a:avLst/>
            <a:gdLst/>
            <a:ahLst/>
            <a:cxnLst/>
            <a:rect l="l" t="t" r="r" b="b"/>
            <a:pathLst>
              <a:path w="9337" h="3277" extrusionOk="0">
                <a:moveTo>
                  <a:pt x="6073" y="0"/>
                </a:moveTo>
                <a:cubicBezTo>
                  <a:pt x="5497" y="0"/>
                  <a:pt x="4917" y="46"/>
                  <a:pt x="4337" y="140"/>
                </a:cubicBezTo>
                <a:cubicBezTo>
                  <a:pt x="3402" y="323"/>
                  <a:pt x="2489" y="619"/>
                  <a:pt x="1644" y="1076"/>
                </a:cubicBezTo>
                <a:cubicBezTo>
                  <a:pt x="1233" y="1281"/>
                  <a:pt x="868" y="1510"/>
                  <a:pt x="480" y="1738"/>
                </a:cubicBezTo>
                <a:cubicBezTo>
                  <a:pt x="457" y="1783"/>
                  <a:pt x="366" y="1852"/>
                  <a:pt x="252" y="1920"/>
                </a:cubicBezTo>
                <a:cubicBezTo>
                  <a:pt x="2260" y="1669"/>
                  <a:pt x="4269" y="1578"/>
                  <a:pt x="6232" y="1122"/>
                </a:cubicBezTo>
                <a:cubicBezTo>
                  <a:pt x="6232" y="1122"/>
                  <a:pt x="6232" y="1122"/>
                  <a:pt x="6232" y="1144"/>
                </a:cubicBezTo>
                <a:cubicBezTo>
                  <a:pt x="4200" y="1806"/>
                  <a:pt x="2146" y="2537"/>
                  <a:pt x="1" y="2696"/>
                </a:cubicBezTo>
                <a:cubicBezTo>
                  <a:pt x="824" y="3096"/>
                  <a:pt x="1682" y="3277"/>
                  <a:pt x="2559" y="3277"/>
                </a:cubicBezTo>
                <a:cubicBezTo>
                  <a:pt x="3286" y="3277"/>
                  <a:pt x="4026" y="3152"/>
                  <a:pt x="4771" y="2925"/>
                </a:cubicBezTo>
                <a:cubicBezTo>
                  <a:pt x="5684" y="2651"/>
                  <a:pt x="6574" y="2240"/>
                  <a:pt x="7396" y="1761"/>
                </a:cubicBezTo>
                <a:cubicBezTo>
                  <a:pt x="7967" y="1441"/>
                  <a:pt x="8834" y="1030"/>
                  <a:pt x="9336" y="482"/>
                </a:cubicBezTo>
                <a:cubicBezTo>
                  <a:pt x="8272" y="168"/>
                  <a:pt x="7178" y="0"/>
                  <a:pt x="6073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6" name="Google Shape;2536;p35"/>
          <p:cNvSpPr/>
          <p:nvPr/>
        </p:nvSpPr>
        <p:spPr>
          <a:xfrm>
            <a:off x="275400" y="3264775"/>
            <a:ext cx="265925" cy="163650"/>
          </a:xfrm>
          <a:custGeom>
            <a:avLst/>
            <a:gdLst/>
            <a:ahLst/>
            <a:cxnLst/>
            <a:rect l="l" t="t" r="r" b="b"/>
            <a:pathLst>
              <a:path w="10637" h="6546" extrusionOk="0">
                <a:moveTo>
                  <a:pt x="5775" y="1"/>
                </a:moveTo>
                <a:cubicBezTo>
                  <a:pt x="5661" y="69"/>
                  <a:pt x="5547" y="115"/>
                  <a:pt x="5433" y="183"/>
                </a:cubicBezTo>
                <a:cubicBezTo>
                  <a:pt x="5387" y="206"/>
                  <a:pt x="5364" y="229"/>
                  <a:pt x="5319" y="229"/>
                </a:cubicBezTo>
                <a:cubicBezTo>
                  <a:pt x="6255" y="457"/>
                  <a:pt x="7282" y="1211"/>
                  <a:pt x="7898" y="1576"/>
                </a:cubicBezTo>
                <a:cubicBezTo>
                  <a:pt x="7898" y="1576"/>
                  <a:pt x="7898" y="1599"/>
                  <a:pt x="7875" y="1599"/>
                </a:cubicBezTo>
                <a:cubicBezTo>
                  <a:pt x="7236" y="1325"/>
                  <a:pt x="6597" y="1028"/>
                  <a:pt x="5935" y="800"/>
                </a:cubicBezTo>
                <a:cubicBezTo>
                  <a:pt x="5652" y="711"/>
                  <a:pt x="5406" y="678"/>
                  <a:pt x="5172" y="678"/>
                </a:cubicBezTo>
                <a:cubicBezTo>
                  <a:pt x="4802" y="678"/>
                  <a:pt x="4460" y="761"/>
                  <a:pt x="4040" y="845"/>
                </a:cubicBezTo>
                <a:cubicBezTo>
                  <a:pt x="5045" y="1142"/>
                  <a:pt x="5912" y="1804"/>
                  <a:pt x="6848" y="2557"/>
                </a:cubicBezTo>
                <a:cubicBezTo>
                  <a:pt x="6863" y="2557"/>
                  <a:pt x="6858" y="2567"/>
                  <a:pt x="6853" y="2567"/>
                </a:cubicBezTo>
                <a:cubicBezTo>
                  <a:pt x="6851" y="2567"/>
                  <a:pt x="6848" y="2565"/>
                  <a:pt x="6848" y="2557"/>
                </a:cubicBezTo>
                <a:cubicBezTo>
                  <a:pt x="6118" y="2055"/>
                  <a:pt x="5319" y="1507"/>
                  <a:pt x="4451" y="1256"/>
                </a:cubicBezTo>
                <a:cubicBezTo>
                  <a:pt x="3949" y="1119"/>
                  <a:pt x="3424" y="1119"/>
                  <a:pt x="2899" y="1074"/>
                </a:cubicBezTo>
                <a:cubicBezTo>
                  <a:pt x="2739" y="1096"/>
                  <a:pt x="2580" y="1119"/>
                  <a:pt x="2420" y="1165"/>
                </a:cubicBezTo>
                <a:cubicBezTo>
                  <a:pt x="2717" y="1279"/>
                  <a:pt x="2990" y="1416"/>
                  <a:pt x="3196" y="1530"/>
                </a:cubicBezTo>
                <a:cubicBezTo>
                  <a:pt x="4246" y="2124"/>
                  <a:pt x="5113" y="3037"/>
                  <a:pt x="5730" y="4041"/>
                </a:cubicBezTo>
                <a:cubicBezTo>
                  <a:pt x="4976" y="3059"/>
                  <a:pt x="4040" y="2375"/>
                  <a:pt x="2876" y="1941"/>
                </a:cubicBezTo>
                <a:cubicBezTo>
                  <a:pt x="2123" y="1644"/>
                  <a:pt x="1210" y="1644"/>
                  <a:pt x="457" y="1370"/>
                </a:cubicBezTo>
                <a:cubicBezTo>
                  <a:pt x="297" y="1393"/>
                  <a:pt x="160" y="1393"/>
                  <a:pt x="0" y="1393"/>
                </a:cubicBezTo>
                <a:cubicBezTo>
                  <a:pt x="480" y="1644"/>
                  <a:pt x="913" y="1987"/>
                  <a:pt x="1279" y="2375"/>
                </a:cubicBezTo>
                <a:cubicBezTo>
                  <a:pt x="2032" y="2968"/>
                  <a:pt x="2671" y="3721"/>
                  <a:pt x="3219" y="4520"/>
                </a:cubicBezTo>
                <a:cubicBezTo>
                  <a:pt x="3655" y="5108"/>
                  <a:pt x="4217" y="6545"/>
                  <a:pt x="5022" y="6545"/>
                </a:cubicBezTo>
                <a:cubicBezTo>
                  <a:pt x="5187" y="6545"/>
                  <a:pt x="5361" y="6486"/>
                  <a:pt x="5547" y="6346"/>
                </a:cubicBezTo>
                <a:cubicBezTo>
                  <a:pt x="5969" y="6042"/>
                  <a:pt x="6403" y="5826"/>
                  <a:pt x="6896" y="5826"/>
                </a:cubicBezTo>
                <a:cubicBezTo>
                  <a:pt x="7070" y="5826"/>
                  <a:pt x="7251" y="5853"/>
                  <a:pt x="7441" y="5913"/>
                </a:cubicBezTo>
                <a:cubicBezTo>
                  <a:pt x="7777" y="6012"/>
                  <a:pt x="8154" y="6213"/>
                  <a:pt x="8456" y="6213"/>
                </a:cubicBezTo>
                <a:cubicBezTo>
                  <a:pt x="8709" y="6213"/>
                  <a:pt x="8910" y="6073"/>
                  <a:pt x="8994" y="5616"/>
                </a:cubicBezTo>
                <a:cubicBezTo>
                  <a:pt x="9062" y="5068"/>
                  <a:pt x="8834" y="4543"/>
                  <a:pt x="8925" y="3995"/>
                </a:cubicBezTo>
                <a:cubicBezTo>
                  <a:pt x="9016" y="3356"/>
                  <a:pt x="9336" y="3082"/>
                  <a:pt x="9861" y="2785"/>
                </a:cubicBezTo>
                <a:cubicBezTo>
                  <a:pt x="9952" y="2785"/>
                  <a:pt x="10044" y="2763"/>
                  <a:pt x="10135" y="2763"/>
                </a:cubicBezTo>
                <a:cubicBezTo>
                  <a:pt x="10614" y="2238"/>
                  <a:pt x="10637" y="1850"/>
                  <a:pt x="10249" y="1576"/>
                </a:cubicBezTo>
                <a:cubicBezTo>
                  <a:pt x="10066" y="1370"/>
                  <a:pt x="9815" y="1256"/>
                  <a:pt x="9587" y="1119"/>
                </a:cubicBezTo>
                <a:cubicBezTo>
                  <a:pt x="9085" y="822"/>
                  <a:pt x="8537" y="594"/>
                  <a:pt x="7966" y="434"/>
                </a:cubicBezTo>
                <a:cubicBezTo>
                  <a:pt x="7259" y="229"/>
                  <a:pt x="6506" y="46"/>
                  <a:pt x="5775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7" name="Google Shape;2537;p35"/>
          <p:cNvSpPr/>
          <p:nvPr/>
        </p:nvSpPr>
        <p:spPr>
          <a:xfrm>
            <a:off x="149850" y="3721400"/>
            <a:ext cx="283075" cy="111075"/>
          </a:xfrm>
          <a:custGeom>
            <a:avLst/>
            <a:gdLst/>
            <a:ahLst/>
            <a:cxnLst/>
            <a:rect l="l" t="t" r="r" b="b"/>
            <a:pathLst>
              <a:path w="11323" h="4443" extrusionOk="0">
                <a:moveTo>
                  <a:pt x="8969" y="1"/>
                </a:moveTo>
                <a:cubicBezTo>
                  <a:pt x="7392" y="1"/>
                  <a:pt x="5762" y="258"/>
                  <a:pt x="4360" y="635"/>
                </a:cubicBezTo>
                <a:cubicBezTo>
                  <a:pt x="2671" y="1092"/>
                  <a:pt x="1302" y="1936"/>
                  <a:pt x="1" y="2963"/>
                </a:cubicBezTo>
                <a:cubicBezTo>
                  <a:pt x="549" y="2940"/>
                  <a:pt x="1142" y="2803"/>
                  <a:pt x="1644" y="2758"/>
                </a:cubicBezTo>
                <a:cubicBezTo>
                  <a:pt x="2329" y="2689"/>
                  <a:pt x="2991" y="2644"/>
                  <a:pt x="3676" y="2598"/>
                </a:cubicBezTo>
                <a:cubicBezTo>
                  <a:pt x="5342" y="2530"/>
                  <a:pt x="6780" y="2073"/>
                  <a:pt x="8264" y="1320"/>
                </a:cubicBezTo>
                <a:cubicBezTo>
                  <a:pt x="8264" y="1313"/>
                  <a:pt x="8266" y="1310"/>
                  <a:pt x="8268" y="1310"/>
                </a:cubicBezTo>
                <a:cubicBezTo>
                  <a:pt x="8273" y="1310"/>
                  <a:pt x="8280" y="1327"/>
                  <a:pt x="8264" y="1343"/>
                </a:cubicBezTo>
                <a:cubicBezTo>
                  <a:pt x="6803" y="2301"/>
                  <a:pt x="5091" y="2918"/>
                  <a:pt x="3379" y="3237"/>
                </a:cubicBezTo>
                <a:cubicBezTo>
                  <a:pt x="2375" y="3443"/>
                  <a:pt x="1348" y="3511"/>
                  <a:pt x="320" y="3625"/>
                </a:cubicBezTo>
                <a:cubicBezTo>
                  <a:pt x="1662" y="4087"/>
                  <a:pt x="3062" y="4442"/>
                  <a:pt x="4457" y="4442"/>
                </a:cubicBezTo>
                <a:cubicBezTo>
                  <a:pt x="5198" y="4442"/>
                  <a:pt x="5937" y="4342"/>
                  <a:pt x="6666" y="4105"/>
                </a:cubicBezTo>
                <a:cubicBezTo>
                  <a:pt x="8652" y="3443"/>
                  <a:pt x="10181" y="1913"/>
                  <a:pt x="11322" y="224"/>
                </a:cubicBezTo>
                <a:cubicBezTo>
                  <a:pt x="10578" y="69"/>
                  <a:pt x="9780" y="1"/>
                  <a:pt x="8969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8" name="Google Shape;2538;p35"/>
          <p:cNvSpPr/>
          <p:nvPr/>
        </p:nvSpPr>
        <p:spPr>
          <a:xfrm>
            <a:off x="291950" y="3087850"/>
            <a:ext cx="191750" cy="191225"/>
          </a:xfrm>
          <a:custGeom>
            <a:avLst/>
            <a:gdLst/>
            <a:ahLst/>
            <a:cxnLst/>
            <a:rect l="l" t="t" r="r" b="b"/>
            <a:pathLst>
              <a:path w="7670" h="7649" extrusionOk="0">
                <a:moveTo>
                  <a:pt x="3827" y="0"/>
                </a:moveTo>
                <a:cubicBezTo>
                  <a:pt x="3445" y="0"/>
                  <a:pt x="3105" y="219"/>
                  <a:pt x="3105" y="778"/>
                </a:cubicBezTo>
                <a:cubicBezTo>
                  <a:pt x="3105" y="824"/>
                  <a:pt x="3059" y="824"/>
                  <a:pt x="3013" y="824"/>
                </a:cubicBezTo>
                <a:cubicBezTo>
                  <a:pt x="2922" y="1394"/>
                  <a:pt x="2785" y="1965"/>
                  <a:pt x="2648" y="2490"/>
                </a:cubicBezTo>
                <a:cubicBezTo>
                  <a:pt x="2397" y="3563"/>
                  <a:pt x="2055" y="4590"/>
                  <a:pt x="1438" y="5526"/>
                </a:cubicBezTo>
                <a:cubicBezTo>
                  <a:pt x="1210" y="5845"/>
                  <a:pt x="662" y="6507"/>
                  <a:pt x="0" y="7123"/>
                </a:cubicBezTo>
                <a:cubicBezTo>
                  <a:pt x="1895" y="6142"/>
                  <a:pt x="3424" y="4704"/>
                  <a:pt x="4063" y="2467"/>
                </a:cubicBezTo>
                <a:cubicBezTo>
                  <a:pt x="4063" y="2456"/>
                  <a:pt x="4069" y="2450"/>
                  <a:pt x="4075" y="2450"/>
                </a:cubicBezTo>
                <a:cubicBezTo>
                  <a:pt x="4080" y="2450"/>
                  <a:pt x="4086" y="2456"/>
                  <a:pt x="4086" y="2467"/>
                </a:cubicBezTo>
                <a:cubicBezTo>
                  <a:pt x="3607" y="4453"/>
                  <a:pt x="2351" y="6530"/>
                  <a:pt x="548" y="7648"/>
                </a:cubicBezTo>
                <a:cubicBezTo>
                  <a:pt x="731" y="7648"/>
                  <a:pt x="913" y="7626"/>
                  <a:pt x="1096" y="7603"/>
                </a:cubicBezTo>
                <a:cubicBezTo>
                  <a:pt x="1826" y="7306"/>
                  <a:pt x="2557" y="6827"/>
                  <a:pt x="3082" y="6484"/>
                </a:cubicBezTo>
                <a:cubicBezTo>
                  <a:pt x="4269" y="5731"/>
                  <a:pt x="5159" y="4704"/>
                  <a:pt x="5684" y="3380"/>
                </a:cubicBezTo>
                <a:cubicBezTo>
                  <a:pt x="5684" y="3380"/>
                  <a:pt x="5707" y="3380"/>
                  <a:pt x="5707" y="3403"/>
                </a:cubicBezTo>
                <a:cubicBezTo>
                  <a:pt x="5227" y="4818"/>
                  <a:pt x="4360" y="6028"/>
                  <a:pt x="3105" y="6872"/>
                </a:cubicBezTo>
                <a:cubicBezTo>
                  <a:pt x="2853" y="7055"/>
                  <a:pt x="2580" y="7215"/>
                  <a:pt x="2306" y="7374"/>
                </a:cubicBezTo>
                <a:cubicBezTo>
                  <a:pt x="2853" y="7260"/>
                  <a:pt x="3378" y="7101"/>
                  <a:pt x="3881" y="6872"/>
                </a:cubicBezTo>
                <a:cubicBezTo>
                  <a:pt x="5958" y="5982"/>
                  <a:pt x="7419" y="4225"/>
                  <a:pt x="7670" y="1988"/>
                </a:cubicBezTo>
                <a:cubicBezTo>
                  <a:pt x="7227" y="1988"/>
                  <a:pt x="6812" y="2166"/>
                  <a:pt x="6401" y="2166"/>
                </a:cubicBezTo>
                <a:cubicBezTo>
                  <a:pt x="6154" y="2166"/>
                  <a:pt x="5909" y="2102"/>
                  <a:pt x="5661" y="1896"/>
                </a:cubicBezTo>
                <a:cubicBezTo>
                  <a:pt x="5387" y="1668"/>
                  <a:pt x="5250" y="1303"/>
                  <a:pt x="5090" y="983"/>
                </a:cubicBezTo>
                <a:cubicBezTo>
                  <a:pt x="4976" y="755"/>
                  <a:pt x="4839" y="504"/>
                  <a:pt x="4634" y="321"/>
                </a:cubicBezTo>
                <a:cubicBezTo>
                  <a:pt x="4428" y="125"/>
                  <a:pt x="4116" y="0"/>
                  <a:pt x="3827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9" name="Google Shape;2539;p35"/>
          <p:cNvSpPr/>
          <p:nvPr/>
        </p:nvSpPr>
        <p:spPr>
          <a:xfrm>
            <a:off x="-49875" y="3436550"/>
            <a:ext cx="197475" cy="215150"/>
          </a:xfrm>
          <a:custGeom>
            <a:avLst/>
            <a:gdLst/>
            <a:ahLst/>
            <a:cxnLst/>
            <a:rect l="l" t="t" r="r" b="b"/>
            <a:pathLst>
              <a:path w="7899" h="8606" extrusionOk="0">
                <a:moveTo>
                  <a:pt x="1" y="0"/>
                </a:moveTo>
                <a:cubicBezTo>
                  <a:pt x="366" y="2237"/>
                  <a:pt x="709" y="4337"/>
                  <a:pt x="2352" y="6049"/>
                </a:cubicBezTo>
                <a:cubicBezTo>
                  <a:pt x="3493" y="7259"/>
                  <a:pt x="4954" y="8103"/>
                  <a:pt x="6552" y="8514"/>
                </a:cubicBezTo>
                <a:cubicBezTo>
                  <a:pt x="5548" y="7806"/>
                  <a:pt x="4680" y="6642"/>
                  <a:pt x="4041" y="5821"/>
                </a:cubicBezTo>
                <a:cubicBezTo>
                  <a:pt x="2923" y="4314"/>
                  <a:pt x="1873" y="2739"/>
                  <a:pt x="937" y="1119"/>
                </a:cubicBezTo>
                <a:cubicBezTo>
                  <a:pt x="937" y="1107"/>
                  <a:pt x="943" y="1101"/>
                  <a:pt x="948" y="1101"/>
                </a:cubicBezTo>
                <a:cubicBezTo>
                  <a:pt x="954" y="1101"/>
                  <a:pt x="960" y="1107"/>
                  <a:pt x="960" y="1119"/>
                </a:cubicBezTo>
                <a:cubicBezTo>
                  <a:pt x="1987" y="2671"/>
                  <a:pt x="3082" y="4154"/>
                  <a:pt x="4338" y="5547"/>
                </a:cubicBezTo>
                <a:cubicBezTo>
                  <a:pt x="4886" y="6117"/>
                  <a:pt x="5411" y="6688"/>
                  <a:pt x="6027" y="7213"/>
                </a:cubicBezTo>
                <a:cubicBezTo>
                  <a:pt x="6597" y="7692"/>
                  <a:pt x="7374" y="8057"/>
                  <a:pt x="7899" y="8605"/>
                </a:cubicBezTo>
                <a:cubicBezTo>
                  <a:pt x="7716" y="7578"/>
                  <a:pt x="7282" y="6642"/>
                  <a:pt x="6826" y="5706"/>
                </a:cubicBezTo>
                <a:cubicBezTo>
                  <a:pt x="6392" y="4771"/>
                  <a:pt x="5890" y="3903"/>
                  <a:pt x="5159" y="3150"/>
                </a:cubicBezTo>
                <a:cubicBezTo>
                  <a:pt x="3744" y="1689"/>
                  <a:pt x="1850" y="822"/>
                  <a:pt x="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0" name="Google Shape;2540;p35"/>
          <p:cNvSpPr/>
          <p:nvPr/>
        </p:nvSpPr>
        <p:spPr>
          <a:xfrm>
            <a:off x="230325" y="3477050"/>
            <a:ext cx="243675" cy="145175"/>
          </a:xfrm>
          <a:custGeom>
            <a:avLst/>
            <a:gdLst/>
            <a:ahLst/>
            <a:cxnLst/>
            <a:rect l="l" t="t" r="r" b="b"/>
            <a:pathLst>
              <a:path w="9747" h="5807" extrusionOk="0">
                <a:moveTo>
                  <a:pt x="9747" y="1"/>
                </a:moveTo>
                <a:lnTo>
                  <a:pt x="9747" y="1"/>
                </a:lnTo>
                <a:cubicBezTo>
                  <a:pt x="5843" y="320"/>
                  <a:pt x="2625" y="2329"/>
                  <a:pt x="0" y="5136"/>
                </a:cubicBezTo>
                <a:cubicBezTo>
                  <a:pt x="548" y="4908"/>
                  <a:pt x="1164" y="4771"/>
                  <a:pt x="1712" y="4566"/>
                </a:cubicBezTo>
                <a:cubicBezTo>
                  <a:pt x="2397" y="4292"/>
                  <a:pt x="3082" y="4018"/>
                  <a:pt x="3766" y="3721"/>
                </a:cubicBezTo>
                <a:cubicBezTo>
                  <a:pt x="5318" y="3059"/>
                  <a:pt x="6756" y="2169"/>
                  <a:pt x="8103" y="1188"/>
                </a:cubicBezTo>
                <a:cubicBezTo>
                  <a:pt x="8111" y="1180"/>
                  <a:pt x="8116" y="1178"/>
                  <a:pt x="8119" y="1178"/>
                </a:cubicBezTo>
                <a:cubicBezTo>
                  <a:pt x="8126" y="1178"/>
                  <a:pt x="8126" y="1188"/>
                  <a:pt x="8126" y="1188"/>
                </a:cubicBezTo>
                <a:cubicBezTo>
                  <a:pt x="6825" y="2306"/>
                  <a:pt x="5455" y="3288"/>
                  <a:pt x="3995" y="4155"/>
                </a:cubicBezTo>
                <a:cubicBezTo>
                  <a:pt x="3219" y="4634"/>
                  <a:pt x="2442" y="5045"/>
                  <a:pt x="1598" y="5365"/>
                </a:cubicBezTo>
                <a:cubicBezTo>
                  <a:pt x="1324" y="5479"/>
                  <a:pt x="1027" y="5593"/>
                  <a:pt x="731" y="5707"/>
                </a:cubicBezTo>
                <a:cubicBezTo>
                  <a:pt x="913" y="5730"/>
                  <a:pt x="1096" y="5730"/>
                  <a:pt x="1210" y="5730"/>
                </a:cubicBezTo>
                <a:cubicBezTo>
                  <a:pt x="1621" y="5781"/>
                  <a:pt x="2019" y="5807"/>
                  <a:pt x="2423" y="5807"/>
                </a:cubicBezTo>
                <a:cubicBezTo>
                  <a:pt x="2558" y="5807"/>
                  <a:pt x="2694" y="5804"/>
                  <a:pt x="2831" y="5798"/>
                </a:cubicBezTo>
                <a:cubicBezTo>
                  <a:pt x="4063" y="5753"/>
                  <a:pt x="5182" y="5388"/>
                  <a:pt x="6186" y="4680"/>
                </a:cubicBezTo>
                <a:cubicBezTo>
                  <a:pt x="7122" y="4018"/>
                  <a:pt x="7989" y="3151"/>
                  <a:pt x="8651" y="2215"/>
                </a:cubicBezTo>
                <a:cubicBezTo>
                  <a:pt x="9130" y="1553"/>
                  <a:pt x="9381" y="754"/>
                  <a:pt x="9747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1" name="Google Shape;2541;p35"/>
          <p:cNvSpPr/>
          <p:nvPr/>
        </p:nvSpPr>
        <p:spPr>
          <a:xfrm>
            <a:off x="436875" y="3223050"/>
            <a:ext cx="88475" cy="46325"/>
          </a:xfrm>
          <a:custGeom>
            <a:avLst/>
            <a:gdLst/>
            <a:ahLst/>
            <a:cxnLst/>
            <a:rect l="l" t="t" r="r" b="b"/>
            <a:pathLst>
              <a:path w="3539" h="1853" extrusionOk="0">
                <a:moveTo>
                  <a:pt x="1592" y="1"/>
                </a:moveTo>
                <a:cubicBezTo>
                  <a:pt x="1456" y="1"/>
                  <a:pt x="1319" y="16"/>
                  <a:pt x="1188" y="49"/>
                </a:cubicBezTo>
                <a:cubicBezTo>
                  <a:pt x="845" y="460"/>
                  <a:pt x="435" y="848"/>
                  <a:pt x="1" y="1190"/>
                </a:cubicBezTo>
                <a:cubicBezTo>
                  <a:pt x="69" y="1188"/>
                  <a:pt x="138" y="1186"/>
                  <a:pt x="207" y="1186"/>
                </a:cubicBezTo>
                <a:cubicBezTo>
                  <a:pt x="692" y="1186"/>
                  <a:pt x="1194" y="1256"/>
                  <a:pt x="1713" y="1396"/>
                </a:cubicBezTo>
                <a:cubicBezTo>
                  <a:pt x="2101" y="1510"/>
                  <a:pt x="2557" y="1647"/>
                  <a:pt x="2991" y="1852"/>
                </a:cubicBezTo>
                <a:cubicBezTo>
                  <a:pt x="3539" y="1738"/>
                  <a:pt x="2991" y="688"/>
                  <a:pt x="2740" y="437"/>
                </a:cubicBezTo>
                <a:cubicBezTo>
                  <a:pt x="2462" y="160"/>
                  <a:pt x="2026" y="1"/>
                  <a:pt x="1592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2" name="Google Shape;2542;p35"/>
          <p:cNvSpPr/>
          <p:nvPr/>
        </p:nvSpPr>
        <p:spPr>
          <a:xfrm>
            <a:off x="185225" y="3055925"/>
            <a:ext cx="172375" cy="222000"/>
          </a:xfrm>
          <a:custGeom>
            <a:avLst/>
            <a:gdLst/>
            <a:ahLst/>
            <a:cxnLst/>
            <a:rect l="l" t="t" r="r" b="b"/>
            <a:pathLst>
              <a:path w="6895" h="8880" extrusionOk="0">
                <a:moveTo>
                  <a:pt x="5616" y="1"/>
                </a:moveTo>
                <a:cubicBezTo>
                  <a:pt x="5479" y="92"/>
                  <a:pt x="5365" y="183"/>
                  <a:pt x="5228" y="252"/>
                </a:cubicBezTo>
                <a:cubicBezTo>
                  <a:pt x="5091" y="389"/>
                  <a:pt x="4954" y="526"/>
                  <a:pt x="4817" y="640"/>
                </a:cubicBezTo>
                <a:cubicBezTo>
                  <a:pt x="4429" y="1005"/>
                  <a:pt x="3973" y="1393"/>
                  <a:pt x="3402" y="1416"/>
                </a:cubicBezTo>
                <a:cubicBezTo>
                  <a:pt x="2900" y="1416"/>
                  <a:pt x="2512" y="1142"/>
                  <a:pt x="2147" y="845"/>
                </a:cubicBezTo>
                <a:cubicBezTo>
                  <a:pt x="2032" y="754"/>
                  <a:pt x="1850" y="503"/>
                  <a:pt x="1713" y="480"/>
                </a:cubicBezTo>
                <a:cubicBezTo>
                  <a:pt x="1664" y="469"/>
                  <a:pt x="1616" y="464"/>
                  <a:pt x="1567" y="464"/>
                </a:cubicBezTo>
                <a:cubicBezTo>
                  <a:pt x="1203" y="464"/>
                  <a:pt x="844" y="746"/>
                  <a:pt x="663" y="1028"/>
                </a:cubicBezTo>
                <a:cubicBezTo>
                  <a:pt x="480" y="1302"/>
                  <a:pt x="343" y="1621"/>
                  <a:pt x="275" y="1964"/>
                </a:cubicBezTo>
                <a:cubicBezTo>
                  <a:pt x="526" y="3128"/>
                  <a:pt x="184" y="4338"/>
                  <a:pt x="115" y="5502"/>
                </a:cubicBezTo>
                <a:cubicBezTo>
                  <a:pt x="1" y="6940"/>
                  <a:pt x="503" y="8218"/>
                  <a:pt x="1690" y="8880"/>
                </a:cubicBezTo>
                <a:cubicBezTo>
                  <a:pt x="1393" y="8172"/>
                  <a:pt x="1325" y="7259"/>
                  <a:pt x="1302" y="6552"/>
                </a:cubicBezTo>
                <a:cubicBezTo>
                  <a:pt x="1234" y="5342"/>
                  <a:pt x="1371" y="4178"/>
                  <a:pt x="1736" y="3036"/>
                </a:cubicBezTo>
                <a:lnTo>
                  <a:pt x="1736" y="3036"/>
                </a:lnTo>
                <a:cubicBezTo>
                  <a:pt x="1416" y="4223"/>
                  <a:pt x="1325" y="5456"/>
                  <a:pt x="1553" y="6689"/>
                </a:cubicBezTo>
                <a:cubicBezTo>
                  <a:pt x="1644" y="7305"/>
                  <a:pt x="1941" y="7875"/>
                  <a:pt x="2147" y="8469"/>
                </a:cubicBezTo>
                <a:cubicBezTo>
                  <a:pt x="2329" y="8309"/>
                  <a:pt x="2512" y="8149"/>
                  <a:pt x="2672" y="7967"/>
                </a:cubicBezTo>
                <a:cubicBezTo>
                  <a:pt x="3082" y="7487"/>
                  <a:pt x="3448" y="6985"/>
                  <a:pt x="3767" y="6437"/>
                </a:cubicBezTo>
                <a:cubicBezTo>
                  <a:pt x="4452" y="5251"/>
                  <a:pt x="4726" y="3881"/>
                  <a:pt x="4680" y="2511"/>
                </a:cubicBezTo>
                <a:cubicBezTo>
                  <a:pt x="4680" y="2504"/>
                  <a:pt x="4683" y="2501"/>
                  <a:pt x="4686" y="2501"/>
                </a:cubicBezTo>
                <a:cubicBezTo>
                  <a:pt x="4693" y="2501"/>
                  <a:pt x="4703" y="2511"/>
                  <a:pt x="4703" y="2511"/>
                </a:cubicBezTo>
                <a:cubicBezTo>
                  <a:pt x="4817" y="3904"/>
                  <a:pt x="4566" y="5296"/>
                  <a:pt x="4018" y="6574"/>
                </a:cubicBezTo>
                <a:cubicBezTo>
                  <a:pt x="3790" y="7099"/>
                  <a:pt x="3425" y="7830"/>
                  <a:pt x="2945" y="8423"/>
                </a:cubicBezTo>
                <a:cubicBezTo>
                  <a:pt x="3219" y="8263"/>
                  <a:pt x="3493" y="8081"/>
                  <a:pt x="3790" y="7830"/>
                </a:cubicBezTo>
                <a:cubicBezTo>
                  <a:pt x="4383" y="7328"/>
                  <a:pt x="4863" y="6734"/>
                  <a:pt x="5319" y="6095"/>
                </a:cubicBezTo>
                <a:cubicBezTo>
                  <a:pt x="6278" y="4748"/>
                  <a:pt x="6894" y="3310"/>
                  <a:pt x="6734" y="1621"/>
                </a:cubicBezTo>
                <a:cubicBezTo>
                  <a:pt x="6712" y="1370"/>
                  <a:pt x="6734" y="663"/>
                  <a:pt x="6552" y="412"/>
                </a:cubicBezTo>
                <a:cubicBezTo>
                  <a:pt x="6255" y="275"/>
                  <a:pt x="5936" y="138"/>
                  <a:pt x="561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3" name="Google Shape;2543;p35"/>
          <p:cNvSpPr/>
          <p:nvPr/>
        </p:nvSpPr>
        <p:spPr>
          <a:xfrm>
            <a:off x="-104650" y="3235050"/>
            <a:ext cx="200325" cy="136675"/>
          </a:xfrm>
          <a:custGeom>
            <a:avLst/>
            <a:gdLst/>
            <a:ahLst/>
            <a:cxnLst/>
            <a:rect l="l" t="t" r="r" b="b"/>
            <a:pathLst>
              <a:path w="8013" h="5467" extrusionOk="0">
                <a:moveTo>
                  <a:pt x="3602" y="1"/>
                </a:moveTo>
                <a:cubicBezTo>
                  <a:pt x="2661" y="1"/>
                  <a:pt x="1724" y="90"/>
                  <a:pt x="800" y="300"/>
                </a:cubicBezTo>
                <a:cubicBezTo>
                  <a:pt x="412" y="368"/>
                  <a:pt x="1" y="733"/>
                  <a:pt x="46" y="1213"/>
                </a:cubicBezTo>
                <a:cubicBezTo>
                  <a:pt x="69" y="1464"/>
                  <a:pt x="549" y="1875"/>
                  <a:pt x="731" y="1989"/>
                </a:cubicBezTo>
                <a:cubicBezTo>
                  <a:pt x="1005" y="2171"/>
                  <a:pt x="1347" y="2240"/>
                  <a:pt x="1576" y="2491"/>
                </a:cubicBezTo>
                <a:cubicBezTo>
                  <a:pt x="2215" y="3198"/>
                  <a:pt x="1210" y="3906"/>
                  <a:pt x="1370" y="4614"/>
                </a:cubicBezTo>
                <a:cubicBezTo>
                  <a:pt x="1506" y="5245"/>
                  <a:pt x="1941" y="5467"/>
                  <a:pt x="2466" y="5467"/>
                </a:cubicBezTo>
                <a:cubicBezTo>
                  <a:pt x="3268" y="5467"/>
                  <a:pt x="4279" y="4949"/>
                  <a:pt x="4748" y="4591"/>
                </a:cubicBezTo>
                <a:cubicBezTo>
                  <a:pt x="5524" y="4020"/>
                  <a:pt x="6164" y="3313"/>
                  <a:pt x="6917" y="2719"/>
                </a:cubicBezTo>
                <a:cubicBezTo>
                  <a:pt x="7259" y="2445"/>
                  <a:pt x="7624" y="2194"/>
                  <a:pt x="8012" y="1989"/>
                </a:cubicBezTo>
                <a:cubicBezTo>
                  <a:pt x="7396" y="1989"/>
                  <a:pt x="6780" y="1989"/>
                  <a:pt x="6186" y="2171"/>
                </a:cubicBezTo>
                <a:cubicBezTo>
                  <a:pt x="5114" y="2491"/>
                  <a:pt x="4178" y="3107"/>
                  <a:pt x="3242" y="3701"/>
                </a:cubicBezTo>
                <a:cubicBezTo>
                  <a:pt x="4178" y="2993"/>
                  <a:pt x="5136" y="2263"/>
                  <a:pt x="6209" y="1829"/>
                </a:cubicBezTo>
                <a:cubicBezTo>
                  <a:pt x="6711" y="1646"/>
                  <a:pt x="7328" y="1464"/>
                  <a:pt x="7967" y="1372"/>
                </a:cubicBezTo>
                <a:cubicBezTo>
                  <a:pt x="7510" y="1281"/>
                  <a:pt x="7054" y="1167"/>
                  <a:pt x="6597" y="1144"/>
                </a:cubicBezTo>
                <a:cubicBezTo>
                  <a:pt x="6466" y="1136"/>
                  <a:pt x="6335" y="1131"/>
                  <a:pt x="6206" y="1131"/>
                </a:cubicBezTo>
                <a:cubicBezTo>
                  <a:pt x="5297" y="1131"/>
                  <a:pt x="4426" y="1341"/>
                  <a:pt x="3607" y="1760"/>
                </a:cubicBezTo>
                <a:cubicBezTo>
                  <a:pt x="3584" y="1760"/>
                  <a:pt x="3584" y="1738"/>
                  <a:pt x="3584" y="1738"/>
                </a:cubicBezTo>
                <a:cubicBezTo>
                  <a:pt x="4522" y="1212"/>
                  <a:pt x="5907" y="811"/>
                  <a:pt x="7194" y="811"/>
                </a:cubicBezTo>
                <a:cubicBezTo>
                  <a:pt x="7473" y="811"/>
                  <a:pt x="7748" y="830"/>
                  <a:pt x="8012" y="870"/>
                </a:cubicBezTo>
                <a:cubicBezTo>
                  <a:pt x="7807" y="733"/>
                  <a:pt x="7624" y="573"/>
                  <a:pt x="7442" y="414"/>
                </a:cubicBezTo>
                <a:cubicBezTo>
                  <a:pt x="6437" y="345"/>
                  <a:pt x="5456" y="94"/>
                  <a:pt x="4474" y="26"/>
                </a:cubicBezTo>
                <a:cubicBezTo>
                  <a:pt x="4184" y="10"/>
                  <a:pt x="3893" y="1"/>
                  <a:pt x="3602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4" name="Google Shape;2544;p35"/>
          <p:cNvSpPr/>
          <p:nvPr/>
        </p:nvSpPr>
        <p:spPr>
          <a:xfrm>
            <a:off x="49425" y="3287025"/>
            <a:ext cx="275075" cy="196900"/>
          </a:xfrm>
          <a:custGeom>
            <a:avLst/>
            <a:gdLst/>
            <a:ahLst/>
            <a:cxnLst/>
            <a:rect l="l" t="t" r="r" b="b"/>
            <a:pathLst>
              <a:path w="11003" h="7876" extrusionOk="0">
                <a:moveTo>
                  <a:pt x="4155" y="1"/>
                </a:moveTo>
                <a:cubicBezTo>
                  <a:pt x="4109" y="1"/>
                  <a:pt x="4086" y="1"/>
                  <a:pt x="4041" y="24"/>
                </a:cubicBezTo>
                <a:cubicBezTo>
                  <a:pt x="3516" y="206"/>
                  <a:pt x="2831" y="709"/>
                  <a:pt x="2717" y="800"/>
                </a:cubicBezTo>
                <a:cubicBezTo>
                  <a:pt x="2192" y="1142"/>
                  <a:pt x="1690" y="1530"/>
                  <a:pt x="1233" y="1987"/>
                </a:cubicBezTo>
                <a:cubicBezTo>
                  <a:pt x="822" y="2443"/>
                  <a:pt x="411" y="3014"/>
                  <a:pt x="252" y="3607"/>
                </a:cubicBezTo>
                <a:cubicBezTo>
                  <a:pt x="1" y="4566"/>
                  <a:pt x="503" y="4977"/>
                  <a:pt x="1302" y="5159"/>
                </a:cubicBezTo>
                <a:cubicBezTo>
                  <a:pt x="2078" y="5319"/>
                  <a:pt x="2854" y="5388"/>
                  <a:pt x="3333" y="6095"/>
                </a:cubicBezTo>
                <a:cubicBezTo>
                  <a:pt x="3538" y="6415"/>
                  <a:pt x="3630" y="6826"/>
                  <a:pt x="3790" y="7191"/>
                </a:cubicBezTo>
                <a:cubicBezTo>
                  <a:pt x="3927" y="7556"/>
                  <a:pt x="4292" y="7853"/>
                  <a:pt x="4703" y="7876"/>
                </a:cubicBezTo>
                <a:cubicBezTo>
                  <a:pt x="4999" y="7876"/>
                  <a:pt x="5365" y="7602"/>
                  <a:pt x="5616" y="7465"/>
                </a:cubicBezTo>
                <a:cubicBezTo>
                  <a:pt x="6069" y="7263"/>
                  <a:pt x="6502" y="7145"/>
                  <a:pt x="6937" y="7145"/>
                </a:cubicBezTo>
                <a:cubicBezTo>
                  <a:pt x="7290" y="7145"/>
                  <a:pt x="7644" y="7223"/>
                  <a:pt x="8012" y="7396"/>
                </a:cubicBezTo>
                <a:cubicBezTo>
                  <a:pt x="8428" y="7594"/>
                  <a:pt x="8672" y="7775"/>
                  <a:pt x="9086" y="7775"/>
                </a:cubicBezTo>
                <a:cubicBezTo>
                  <a:pt x="9150" y="7775"/>
                  <a:pt x="9218" y="7771"/>
                  <a:pt x="9290" y="7762"/>
                </a:cubicBezTo>
                <a:cubicBezTo>
                  <a:pt x="9815" y="7716"/>
                  <a:pt x="10135" y="7510"/>
                  <a:pt x="10432" y="7077"/>
                </a:cubicBezTo>
                <a:cubicBezTo>
                  <a:pt x="10797" y="6529"/>
                  <a:pt x="10934" y="5821"/>
                  <a:pt x="10957" y="5182"/>
                </a:cubicBezTo>
                <a:cubicBezTo>
                  <a:pt x="11002" y="3356"/>
                  <a:pt x="9838" y="1462"/>
                  <a:pt x="8263" y="480"/>
                </a:cubicBezTo>
                <a:cubicBezTo>
                  <a:pt x="8218" y="480"/>
                  <a:pt x="8172" y="503"/>
                  <a:pt x="8126" y="503"/>
                </a:cubicBezTo>
                <a:cubicBezTo>
                  <a:pt x="8377" y="868"/>
                  <a:pt x="8514" y="1325"/>
                  <a:pt x="8651" y="1713"/>
                </a:cubicBezTo>
                <a:cubicBezTo>
                  <a:pt x="8925" y="2466"/>
                  <a:pt x="9131" y="3219"/>
                  <a:pt x="9222" y="3995"/>
                </a:cubicBezTo>
                <a:cubicBezTo>
                  <a:pt x="9222" y="4018"/>
                  <a:pt x="9199" y="4018"/>
                  <a:pt x="9199" y="4018"/>
                </a:cubicBezTo>
                <a:cubicBezTo>
                  <a:pt x="9062" y="3242"/>
                  <a:pt x="8788" y="2512"/>
                  <a:pt x="8377" y="1850"/>
                </a:cubicBezTo>
                <a:cubicBezTo>
                  <a:pt x="8218" y="1553"/>
                  <a:pt x="8035" y="1211"/>
                  <a:pt x="7830" y="960"/>
                </a:cubicBezTo>
                <a:cubicBezTo>
                  <a:pt x="7716" y="800"/>
                  <a:pt x="7579" y="709"/>
                  <a:pt x="7464" y="594"/>
                </a:cubicBezTo>
                <a:cubicBezTo>
                  <a:pt x="7419" y="594"/>
                  <a:pt x="7396" y="617"/>
                  <a:pt x="7350" y="617"/>
                </a:cubicBezTo>
                <a:cubicBezTo>
                  <a:pt x="7601" y="1622"/>
                  <a:pt x="7579" y="2740"/>
                  <a:pt x="7464" y="3767"/>
                </a:cubicBezTo>
                <a:cubicBezTo>
                  <a:pt x="7464" y="3779"/>
                  <a:pt x="7459" y="3784"/>
                  <a:pt x="7453" y="3784"/>
                </a:cubicBezTo>
                <a:cubicBezTo>
                  <a:pt x="7447" y="3784"/>
                  <a:pt x="7442" y="3779"/>
                  <a:pt x="7442" y="3767"/>
                </a:cubicBezTo>
                <a:cubicBezTo>
                  <a:pt x="7487" y="3037"/>
                  <a:pt x="7487" y="2352"/>
                  <a:pt x="7213" y="1667"/>
                </a:cubicBezTo>
                <a:cubicBezTo>
                  <a:pt x="7076" y="1325"/>
                  <a:pt x="6894" y="982"/>
                  <a:pt x="6757" y="640"/>
                </a:cubicBezTo>
                <a:cubicBezTo>
                  <a:pt x="6574" y="617"/>
                  <a:pt x="6414" y="617"/>
                  <a:pt x="6255" y="572"/>
                </a:cubicBezTo>
                <a:cubicBezTo>
                  <a:pt x="5387" y="1370"/>
                  <a:pt x="4999" y="2694"/>
                  <a:pt x="4817" y="3813"/>
                </a:cubicBezTo>
                <a:cubicBezTo>
                  <a:pt x="4885" y="3060"/>
                  <a:pt x="5045" y="2329"/>
                  <a:pt x="5342" y="1622"/>
                </a:cubicBezTo>
                <a:cubicBezTo>
                  <a:pt x="5456" y="1348"/>
                  <a:pt x="5593" y="868"/>
                  <a:pt x="5798" y="503"/>
                </a:cubicBezTo>
                <a:cubicBezTo>
                  <a:pt x="5661" y="457"/>
                  <a:pt x="5547" y="435"/>
                  <a:pt x="5433" y="412"/>
                </a:cubicBezTo>
                <a:cubicBezTo>
                  <a:pt x="5410" y="412"/>
                  <a:pt x="5387" y="435"/>
                  <a:pt x="5365" y="457"/>
                </a:cubicBezTo>
                <a:cubicBezTo>
                  <a:pt x="4703" y="686"/>
                  <a:pt x="4018" y="1553"/>
                  <a:pt x="3653" y="2101"/>
                </a:cubicBezTo>
                <a:cubicBezTo>
                  <a:pt x="3219" y="2717"/>
                  <a:pt x="2945" y="3379"/>
                  <a:pt x="2740" y="4109"/>
                </a:cubicBezTo>
                <a:cubicBezTo>
                  <a:pt x="2740" y="4117"/>
                  <a:pt x="2737" y="4120"/>
                  <a:pt x="2734" y="4120"/>
                </a:cubicBezTo>
                <a:cubicBezTo>
                  <a:pt x="2727" y="4120"/>
                  <a:pt x="2717" y="4109"/>
                  <a:pt x="2717" y="4109"/>
                </a:cubicBezTo>
                <a:cubicBezTo>
                  <a:pt x="2991" y="2786"/>
                  <a:pt x="3630" y="1074"/>
                  <a:pt x="4748" y="206"/>
                </a:cubicBezTo>
                <a:cubicBezTo>
                  <a:pt x="4657" y="161"/>
                  <a:pt x="4543" y="138"/>
                  <a:pt x="4451" y="115"/>
                </a:cubicBezTo>
                <a:cubicBezTo>
                  <a:pt x="4360" y="69"/>
                  <a:pt x="4269" y="47"/>
                  <a:pt x="4155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5" name="Google Shape;2545;p35"/>
          <p:cNvSpPr/>
          <p:nvPr/>
        </p:nvSpPr>
        <p:spPr>
          <a:xfrm>
            <a:off x="43725" y="3059575"/>
            <a:ext cx="151800" cy="213800"/>
          </a:xfrm>
          <a:custGeom>
            <a:avLst/>
            <a:gdLst/>
            <a:ahLst/>
            <a:cxnLst/>
            <a:rect l="l" t="t" r="r" b="b"/>
            <a:pathLst>
              <a:path w="6072" h="8552" extrusionOk="0">
                <a:moveTo>
                  <a:pt x="1162" y="1"/>
                </a:moveTo>
                <a:cubicBezTo>
                  <a:pt x="1073" y="1"/>
                  <a:pt x="961" y="50"/>
                  <a:pt x="822" y="151"/>
                </a:cubicBezTo>
                <a:cubicBezTo>
                  <a:pt x="708" y="288"/>
                  <a:pt x="617" y="448"/>
                  <a:pt x="548" y="585"/>
                </a:cubicBezTo>
                <a:cubicBezTo>
                  <a:pt x="251" y="1156"/>
                  <a:pt x="92" y="1795"/>
                  <a:pt x="69" y="2411"/>
                </a:cubicBezTo>
                <a:cubicBezTo>
                  <a:pt x="0" y="3735"/>
                  <a:pt x="434" y="5105"/>
                  <a:pt x="1279" y="6132"/>
                </a:cubicBezTo>
                <a:cubicBezTo>
                  <a:pt x="2169" y="7250"/>
                  <a:pt x="3424" y="8003"/>
                  <a:pt x="4748" y="8460"/>
                </a:cubicBezTo>
                <a:cubicBezTo>
                  <a:pt x="4828" y="8480"/>
                  <a:pt x="4908" y="8500"/>
                  <a:pt x="4973" y="8535"/>
                </a:cubicBezTo>
                <a:lnTo>
                  <a:pt x="4973" y="8535"/>
                </a:lnTo>
                <a:cubicBezTo>
                  <a:pt x="4641" y="8333"/>
                  <a:pt x="4330" y="8089"/>
                  <a:pt x="4040" y="7866"/>
                </a:cubicBezTo>
                <a:cubicBezTo>
                  <a:pt x="3082" y="7068"/>
                  <a:pt x="2397" y="6109"/>
                  <a:pt x="1918" y="4968"/>
                </a:cubicBezTo>
                <a:cubicBezTo>
                  <a:pt x="1902" y="4968"/>
                  <a:pt x="1907" y="4957"/>
                  <a:pt x="1919" y="4957"/>
                </a:cubicBezTo>
                <a:cubicBezTo>
                  <a:pt x="1925" y="4957"/>
                  <a:pt x="1933" y="4960"/>
                  <a:pt x="1940" y="4968"/>
                </a:cubicBezTo>
                <a:cubicBezTo>
                  <a:pt x="2397" y="5949"/>
                  <a:pt x="3105" y="6839"/>
                  <a:pt x="3995" y="7501"/>
                </a:cubicBezTo>
                <a:cubicBezTo>
                  <a:pt x="4383" y="7798"/>
                  <a:pt x="4794" y="8003"/>
                  <a:pt x="5227" y="8186"/>
                </a:cubicBezTo>
                <a:cubicBezTo>
                  <a:pt x="4976" y="7912"/>
                  <a:pt x="4771" y="7615"/>
                  <a:pt x="4588" y="7364"/>
                </a:cubicBezTo>
                <a:cubicBezTo>
                  <a:pt x="3698" y="6109"/>
                  <a:pt x="3333" y="4625"/>
                  <a:pt x="3493" y="3073"/>
                </a:cubicBezTo>
                <a:lnTo>
                  <a:pt x="3515" y="3073"/>
                </a:lnTo>
                <a:cubicBezTo>
                  <a:pt x="3447" y="4306"/>
                  <a:pt x="3721" y="5515"/>
                  <a:pt x="4383" y="6543"/>
                </a:cubicBezTo>
                <a:cubicBezTo>
                  <a:pt x="4748" y="7068"/>
                  <a:pt x="5182" y="7570"/>
                  <a:pt x="5661" y="7981"/>
                </a:cubicBezTo>
                <a:cubicBezTo>
                  <a:pt x="5798" y="8095"/>
                  <a:pt x="5935" y="8209"/>
                  <a:pt x="6072" y="8277"/>
                </a:cubicBezTo>
                <a:cubicBezTo>
                  <a:pt x="5319" y="7045"/>
                  <a:pt x="5250" y="5150"/>
                  <a:pt x="5250" y="3940"/>
                </a:cubicBezTo>
                <a:cubicBezTo>
                  <a:pt x="5250" y="3256"/>
                  <a:pt x="5364" y="2525"/>
                  <a:pt x="5182" y="1863"/>
                </a:cubicBezTo>
                <a:cubicBezTo>
                  <a:pt x="5136" y="1544"/>
                  <a:pt x="4976" y="1293"/>
                  <a:pt x="4702" y="1110"/>
                </a:cubicBezTo>
                <a:cubicBezTo>
                  <a:pt x="4574" y="1070"/>
                  <a:pt x="4456" y="1049"/>
                  <a:pt x="4348" y="1049"/>
                </a:cubicBezTo>
                <a:cubicBezTo>
                  <a:pt x="4092" y="1049"/>
                  <a:pt x="3895" y="1166"/>
                  <a:pt x="3766" y="1407"/>
                </a:cubicBezTo>
                <a:cubicBezTo>
                  <a:pt x="3630" y="1521"/>
                  <a:pt x="3561" y="1681"/>
                  <a:pt x="3424" y="1795"/>
                </a:cubicBezTo>
                <a:cubicBezTo>
                  <a:pt x="3237" y="1943"/>
                  <a:pt x="3055" y="2006"/>
                  <a:pt x="2883" y="2006"/>
                </a:cubicBezTo>
                <a:cubicBezTo>
                  <a:pt x="2446" y="2006"/>
                  <a:pt x="2072" y="1604"/>
                  <a:pt x="1826" y="1179"/>
                </a:cubicBezTo>
                <a:cubicBezTo>
                  <a:pt x="1689" y="928"/>
                  <a:pt x="1598" y="517"/>
                  <a:pt x="1415" y="311"/>
                </a:cubicBezTo>
                <a:cubicBezTo>
                  <a:pt x="1375" y="107"/>
                  <a:pt x="1293" y="1"/>
                  <a:pt x="1162" y="1"/>
                </a:cubicBezTo>
                <a:close/>
                <a:moveTo>
                  <a:pt x="4973" y="8535"/>
                </a:moveTo>
                <a:cubicBezTo>
                  <a:pt x="4982" y="8541"/>
                  <a:pt x="4990" y="8546"/>
                  <a:pt x="4999" y="8551"/>
                </a:cubicBezTo>
                <a:cubicBezTo>
                  <a:pt x="4991" y="8546"/>
                  <a:pt x="4982" y="8540"/>
                  <a:pt x="4973" y="8535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6" name="Google Shape;2546;p35"/>
          <p:cNvSpPr/>
          <p:nvPr/>
        </p:nvSpPr>
        <p:spPr>
          <a:xfrm>
            <a:off x="1166725" y="4298300"/>
            <a:ext cx="327575" cy="542600"/>
          </a:xfrm>
          <a:custGeom>
            <a:avLst/>
            <a:gdLst/>
            <a:ahLst/>
            <a:cxnLst/>
            <a:rect l="l" t="t" r="r" b="b"/>
            <a:pathLst>
              <a:path w="13103" h="21704" extrusionOk="0">
                <a:moveTo>
                  <a:pt x="508" y="0"/>
                </a:moveTo>
                <a:cubicBezTo>
                  <a:pt x="307" y="0"/>
                  <a:pt x="154" y="111"/>
                  <a:pt x="1" y="247"/>
                </a:cubicBezTo>
                <a:cubicBezTo>
                  <a:pt x="3196" y="3169"/>
                  <a:pt x="6209" y="6319"/>
                  <a:pt x="8537" y="9994"/>
                </a:cubicBezTo>
                <a:cubicBezTo>
                  <a:pt x="10728" y="13418"/>
                  <a:pt x="12509" y="17549"/>
                  <a:pt x="12646" y="21680"/>
                </a:cubicBezTo>
                <a:cubicBezTo>
                  <a:pt x="12714" y="21680"/>
                  <a:pt x="12783" y="21703"/>
                  <a:pt x="12851" y="21703"/>
                </a:cubicBezTo>
                <a:cubicBezTo>
                  <a:pt x="12942" y="21703"/>
                  <a:pt x="13011" y="21680"/>
                  <a:pt x="13102" y="21680"/>
                </a:cubicBezTo>
                <a:cubicBezTo>
                  <a:pt x="12646" y="17389"/>
                  <a:pt x="11299" y="13235"/>
                  <a:pt x="9131" y="9514"/>
                </a:cubicBezTo>
                <a:cubicBezTo>
                  <a:pt x="8058" y="7666"/>
                  <a:pt x="6802" y="5908"/>
                  <a:pt x="5364" y="4333"/>
                </a:cubicBezTo>
                <a:cubicBezTo>
                  <a:pt x="4566" y="3466"/>
                  <a:pt x="3721" y="2667"/>
                  <a:pt x="2854" y="1868"/>
                </a:cubicBezTo>
                <a:cubicBezTo>
                  <a:pt x="2420" y="1480"/>
                  <a:pt x="1963" y="1092"/>
                  <a:pt x="1530" y="727"/>
                </a:cubicBezTo>
                <a:cubicBezTo>
                  <a:pt x="1347" y="567"/>
                  <a:pt x="959" y="110"/>
                  <a:pt x="731" y="42"/>
                </a:cubicBezTo>
                <a:cubicBezTo>
                  <a:pt x="650" y="13"/>
                  <a:pt x="576" y="0"/>
                  <a:pt x="508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7" name="Google Shape;2547;p35"/>
          <p:cNvSpPr/>
          <p:nvPr/>
        </p:nvSpPr>
        <p:spPr>
          <a:xfrm>
            <a:off x="1300825" y="4345875"/>
            <a:ext cx="232850" cy="82775"/>
          </a:xfrm>
          <a:custGeom>
            <a:avLst/>
            <a:gdLst/>
            <a:ahLst/>
            <a:cxnLst/>
            <a:rect l="l" t="t" r="r" b="b"/>
            <a:pathLst>
              <a:path w="9314" h="3311" extrusionOk="0">
                <a:moveTo>
                  <a:pt x="2538" y="1"/>
                </a:moveTo>
                <a:cubicBezTo>
                  <a:pt x="1664" y="1"/>
                  <a:pt x="812" y="182"/>
                  <a:pt x="0" y="581"/>
                </a:cubicBezTo>
                <a:cubicBezTo>
                  <a:pt x="2146" y="741"/>
                  <a:pt x="4177" y="1471"/>
                  <a:pt x="6209" y="2156"/>
                </a:cubicBezTo>
                <a:cubicBezTo>
                  <a:pt x="6232" y="2156"/>
                  <a:pt x="6232" y="2179"/>
                  <a:pt x="6209" y="2179"/>
                </a:cubicBezTo>
                <a:cubicBezTo>
                  <a:pt x="4246" y="1700"/>
                  <a:pt x="2237" y="1631"/>
                  <a:pt x="229" y="1357"/>
                </a:cubicBezTo>
                <a:lnTo>
                  <a:pt x="229" y="1357"/>
                </a:lnTo>
                <a:cubicBezTo>
                  <a:pt x="343" y="1449"/>
                  <a:pt x="434" y="1517"/>
                  <a:pt x="480" y="1540"/>
                </a:cubicBezTo>
                <a:cubicBezTo>
                  <a:pt x="845" y="1791"/>
                  <a:pt x="1233" y="2019"/>
                  <a:pt x="1621" y="2225"/>
                </a:cubicBezTo>
                <a:cubicBezTo>
                  <a:pt x="2466" y="2681"/>
                  <a:pt x="3379" y="2978"/>
                  <a:pt x="4337" y="3161"/>
                </a:cubicBezTo>
                <a:cubicBezTo>
                  <a:pt x="4908" y="3262"/>
                  <a:pt x="5482" y="3310"/>
                  <a:pt x="6054" y="3310"/>
                </a:cubicBezTo>
                <a:cubicBezTo>
                  <a:pt x="7153" y="3310"/>
                  <a:pt x="8248" y="3133"/>
                  <a:pt x="9313" y="2818"/>
                </a:cubicBezTo>
                <a:cubicBezTo>
                  <a:pt x="8811" y="2270"/>
                  <a:pt x="7944" y="1837"/>
                  <a:pt x="7373" y="1517"/>
                </a:cubicBezTo>
                <a:cubicBezTo>
                  <a:pt x="6551" y="1038"/>
                  <a:pt x="5684" y="627"/>
                  <a:pt x="4748" y="353"/>
                </a:cubicBezTo>
                <a:cubicBezTo>
                  <a:pt x="4003" y="125"/>
                  <a:pt x="3263" y="1"/>
                  <a:pt x="2538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8" name="Google Shape;2548;p35"/>
          <p:cNvSpPr/>
          <p:nvPr/>
        </p:nvSpPr>
        <p:spPr>
          <a:xfrm>
            <a:off x="1542775" y="4895800"/>
            <a:ext cx="265925" cy="165350"/>
          </a:xfrm>
          <a:custGeom>
            <a:avLst/>
            <a:gdLst/>
            <a:ahLst/>
            <a:cxnLst/>
            <a:rect l="l" t="t" r="r" b="b"/>
            <a:pathLst>
              <a:path w="10637" h="6614" extrusionOk="0">
                <a:moveTo>
                  <a:pt x="5023" y="1"/>
                </a:moveTo>
                <a:cubicBezTo>
                  <a:pt x="4218" y="1"/>
                  <a:pt x="3659" y="1442"/>
                  <a:pt x="3242" y="2049"/>
                </a:cubicBezTo>
                <a:cubicBezTo>
                  <a:pt x="2671" y="2870"/>
                  <a:pt x="2032" y="3601"/>
                  <a:pt x="1279" y="4217"/>
                </a:cubicBezTo>
                <a:cubicBezTo>
                  <a:pt x="913" y="4605"/>
                  <a:pt x="503" y="4947"/>
                  <a:pt x="0" y="5199"/>
                </a:cubicBezTo>
                <a:cubicBezTo>
                  <a:pt x="160" y="5221"/>
                  <a:pt x="320" y="5221"/>
                  <a:pt x="457" y="5221"/>
                </a:cubicBezTo>
                <a:cubicBezTo>
                  <a:pt x="1210" y="4947"/>
                  <a:pt x="2123" y="4947"/>
                  <a:pt x="2899" y="4651"/>
                </a:cubicBezTo>
                <a:cubicBezTo>
                  <a:pt x="4040" y="4217"/>
                  <a:pt x="4999" y="3509"/>
                  <a:pt x="5730" y="2528"/>
                </a:cubicBezTo>
                <a:cubicBezTo>
                  <a:pt x="5730" y="2520"/>
                  <a:pt x="5732" y="2518"/>
                  <a:pt x="5735" y="2518"/>
                </a:cubicBezTo>
                <a:cubicBezTo>
                  <a:pt x="5742" y="2518"/>
                  <a:pt x="5752" y="2528"/>
                  <a:pt x="5752" y="2528"/>
                </a:cubicBezTo>
                <a:cubicBezTo>
                  <a:pt x="5113" y="3532"/>
                  <a:pt x="4246" y="4468"/>
                  <a:pt x="3219" y="5062"/>
                </a:cubicBezTo>
                <a:cubicBezTo>
                  <a:pt x="2991" y="5199"/>
                  <a:pt x="2717" y="5335"/>
                  <a:pt x="2443" y="5450"/>
                </a:cubicBezTo>
                <a:cubicBezTo>
                  <a:pt x="2602" y="5472"/>
                  <a:pt x="2739" y="5495"/>
                  <a:pt x="2899" y="5541"/>
                </a:cubicBezTo>
                <a:cubicBezTo>
                  <a:pt x="3424" y="5495"/>
                  <a:pt x="3949" y="5472"/>
                  <a:pt x="4451" y="5335"/>
                </a:cubicBezTo>
                <a:cubicBezTo>
                  <a:pt x="5319" y="5084"/>
                  <a:pt x="6118" y="4537"/>
                  <a:pt x="6848" y="4012"/>
                </a:cubicBezTo>
                <a:cubicBezTo>
                  <a:pt x="6848" y="4012"/>
                  <a:pt x="6871" y="4034"/>
                  <a:pt x="6848" y="4034"/>
                </a:cubicBezTo>
                <a:cubicBezTo>
                  <a:pt x="5912" y="4810"/>
                  <a:pt x="5068" y="5472"/>
                  <a:pt x="4040" y="5769"/>
                </a:cubicBezTo>
                <a:cubicBezTo>
                  <a:pt x="4447" y="5851"/>
                  <a:pt x="4790" y="5932"/>
                  <a:pt x="5149" y="5932"/>
                </a:cubicBezTo>
                <a:cubicBezTo>
                  <a:pt x="5394" y="5932"/>
                  <a:pt x="5648" y="5894"/>
                  <a:pt x="5935" y="5792"/>
                </a:cubicBezTo>
                <a:cubicBezTo>
                  <a:pt x="6597" y="5564"/>
                  <a:pt x="7236" y="5267"/>
                  <a:pt x="7875" y="4993"/>
                </a:cubicBezTo>
                <a:cubicBezTo>
                  <a:pt x="7898" y="4993"/>
                  <a:pt x="7898" y="5016"/>
                  <a:pt x="7898" y="5039"/>
                </a:cubicBezTo>
                <a:cubicBezTo>
                  <a:pt x="7282" y="5381"/>
                  <a:pt x="6277" y="6157"/>
                  <a:pt x="5342" y="6385"/>
                </a:cubicBezTo>
                <a:cubicBezTo>
                  <a:pt x="5364" y="6385"/>
                  <a:pt x="5410" y="6408"/>
                  <a:pt x="5433" y="6431"/>
                </a:cubicBezTo>
                <a:cubicBezTo>
                  <a:pt x="5547" y="6500"/>
                  <a:pt x="5661" y="6545"/>
                  <a:pt x="5775" y="6614"/>
                </a:cubicBezTo>
                <a:cubicBezTo>
                  <a:pt x="6528" y="6568"/>
                  <a:pt x="7259" y="6385"/>
                  <a:pt x="7966" y="6180"/>
                </a:cubicBezTo>
                <a:cubicBezTo>
                  <a:pt x="8537" y="6020"/>
                  <a:pt x="9085" y="5792"/>
                  <a:pt x="9587" y="5495"/>
                </a:cubicBezTo>
                <a:cubicBezTo>
                  <a:pt x="9815" y="5358"/>
                  <a:pt x="10089" y="5221"/>
                  <a:pt x="10249" y="5016"/>
                </a:cubicBezTo>
                <a:cubicBezTo>
                  <a:pt x="10637" y="4742"/>
                  <a:pt x="10614" y="4354"/>
                  <a:pt x="10135" y="3829"/>
                </a:cubicBezTo>
                <a:cubicBezTo>
                  <a:pt x="10044" y="3829"/>
                  <a:pt x="9952" y="3806"/>
                  <a:pt x="9884" y="3806"/>
                </a:cubicBezTo>
                <a:cubicBezTo>
                  <a:pt x="9359" y="3509"/>
                  <a:pt x="9039" y="3236"/>
                  <a:pt x="8925" y="2574"/>
                </a:cubicBezTo>
                <a:cubicBezTo>
                  <a:pt x="8834" y="2026"/>
                  <a:pt x="9085" y="1478"/>
                  <a:pt x="8994" y="953"/>
                </a:cubicBezTo>
                <a:cubicBezTo>
                  <a:pt x="8921" y="484"/>
                  <a:pt x="8719" y="339"/>
                  <a:pt x="8463" y="339"/>
                </a:cubicBezTo>
                <a:cubicBezTo>
                  <a:pt x="8158" y="339"/>
                  <a:pt x="7776" y="545"/>
                  <a:pt x="7441" y="656"/>
                </a:cubicBezTo>
                <a:cubicBezTo>
                  <a:pt x="7265" y="713"/>
                  <a:pt x="7093" y="739"/>
                  <a:pt x="6927" y="739"/>
                </a:cubicBezTo>
                <a:cubicBezTo>
                  <a:pt x="6429" y="739"/>
                  <a:pt x="5975" y="508"/>
                  <a:pt x="5547" y="200"/>
                </a:cubicBezTo>
                <a:cubicBezTo>
                  <a:pt x="5361" y="61"/>
                  <a:pt x="5187" y="1"/>
                  <a:pt x="5023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9" name="Google Shape;2549;p35"/>
          <p:cNvSpPr/>
          <p:nvPr/>
        </p:nvSpPr>
        <p:spPr>
          <a:xfrm>
            <a:off x="1417225" y="4487350"/>
            <a:ext cx="283625" cy="112175"/>
          </a:xfrm>
          <a:custGeom>
            <a:avLst/>
            <a:gdLst/>
            <a:ahLst/>
            <a:cxnLst/>
            <a:rect l="l" t="t" r="r" b="b"/>
            <a:pathLst>
              <a:path w="11345" h="4487" extrusionOk="0">
                <a:moveTo>
                  <a:pt x="4420" y="0"/>
                </a:moveTo>
                <a:cubicBezTo>
                  <a:pt x="3037" y="0"/>
                  <a:pt x="1650" y="353"/>
                  <a:pt x="320" y="811"/>
                </a:cubicBezTo>
                <a:cubicBezTo>
                  <a:pt x="1348" y="925"/>
                  <a:pt x="2375" y="1017"/>
                  <a:pt x="3402" y="1222"/>
                </a:cubicBezTo>
                <a:cubicBezTo>
                  <a:pt x="5091" y="1542"/>
                  <a:pt x="6826" y="2158"/>
                  <a:pt x="8264" y="3139"/>
                </a:cubicBezTo>
                <a:cubicBezTo>
                  <a:pt x="8282" y="3139"/>
                  <a:pt x="8285" y="3169"/>
                  <a:pt x="8275" y="3169"/>
                </a:cubicBezTo>
                <a:cubicBezTo>
                  <a:pt x="8272" y="3169"/>
                  <a:pt x="8268" y="3167"/>
                  <a:pt x="8264" y="3162"/>
                </a:cubicBezTo>
                <a:cubicBezTo>
                  <a:pt x="6780" y="2386"/>
                  <a:pt x="5342" y="1930"/>
                  <a:pt x="3676" y="1861"/>
                </a:cubicBezTo>
                <a:cubicBezTo>
                  <a:pt x="2991" y="1838"/>
                  <a:pt x="2329" y="1770"/>
                  <a:pt x="1644" y="1701"/>
                </a:cubicBezTo>
                <a:cubicBezTo>
                  <a:pt x="1142" y="1656"/>
                  <a:pt x="549" y="1519"/>
                  <a:pt x="1" y="1496"/>
                </a:cubicBezTo>
                <a:lnTo>
                  <a:pt x="1" y="1496"/>
                </a:lnTo>
                <a:cubicBezTo>
                  <a:pt x="1325" y="2523"/>
                  <a:pt x="2671" y="3390"/>
                  <a:pt x="4383" y="3847"/>
                </a:cubicBezTo>
                <a:cubicBezTo>
                  <a:pt x="5756" y="4235"/>
                  <a:pt x="7363" y="4486"/>
                  <a:pt x="8930" y="4486"/>
                </a:cubicBezTo>
                <a:cubicBezTo>
                  <a:pt x="9760" y="4486"/>
                  <a:pt x="10578" y="4416"/>
                  <a:pt x="11345" y="4258"/>
                </a:cubicBezTo>
                <a:cubicBezTo>
                  <a:pt x="10181" y="2546"/>
                  <a:pt x="8652" y="1017"/>
                  <a:pt x="6666" y="355"/>
                </a:cubicBezTo>
                <a:cubicBezTo>
                  <a:pt x="5925" y="105"/>
                  <a:pt x="5173" y="0"/>
                  <a:pt x="4420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0" name="Google Shape;2550;p35"/>
          <p:cNvSpPr/>
          <p:nvPr/>
        </p:nvSpPr>
        <p:spPr>
          <a:xfrm>
            <a:off x="1159875" y="4403200"/>
            <a:ext cx="68500" cy="178625"/>
          </a:xfrm>
          <a:custGeom>
            <a:avLst/>
            <a:gdLst/>
            <a:ahLst/>
            <a:cxnLst/>
            <a:rect l="l" t="t" r="r" b="b"/>
            <a:pathLst>
              <a:path w="2740" h="7145" extrusionOk="0">
                <a:moveTo>
                  <a:pt x="2740" y="0"/>
                </a:moveTo>
                <a:cubicBezTo>
                  <a:pt x="2603" y="297"/>
                  <a:pt x="2489" y="639"/>
                  <a:pt x="2374" y="913"/>
                </a:cubicBezTo>
                <a:cubicBezTo>
                  <a:pt x="2123" y="1438"/>
                  <a:pt x="1895" y="1940"/>
                  <a:pt x="1690" y="2465"/>
                </a:cubicBezTo>
                <a:cubicBezTo>
                  <a:pt x="1324" y="3424"/>
                  <a:pt x="1028" y="4428"/>
                  <a:pt x="754" y="5410"/>
                </a:cubicBezTo>
                <a:cubicBezTo>
                  <a:pt x="1005" y="4177"/>
                  <a:pt x="1347" y="2967"/>
                  <a:pt x="1690" y="1758"/>
                </a:cubicBezTo>
                <a:cubicBezTo>
                  <a:pt x="1804" y="1347"/>
                  <a:pt x="1918" y="639"/>
                  <a:pt x="2123" y="46"/>
                </a:cubicBezTo>
                <a:lnTo>
                  <a:pt x="2123" y="46"/>
                </a:lnTo>
                <a:cubicBezTo>
                  <a:pt x="183" y="1552"/>
                  <a:pt x="1" y="4793"/>
                  <a:pt x="434" y="7144"/>
                </a:cubicBezTo>
                <a:cubicBezTo>
                  <a:pt x="1302" y="6140"/>
                  <a:pt x="1735" y="4885"/>
                  <a:pt x="2146" y="3629"/>
                </a:cubicBezTo>
                <a:cubicBezTo>
                  <a:pt x="2557" y="2420"/>
                  <a:pt x="2740" y="1256"/>
                  <a:pt x="2740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1" name="Google Shape;2551;p35"/>
          <p:cNvSpPr/>
          <p:nvPr/>
        </p:nvSpPr>
        <p:spPr>
          <a:xfrm>
            <a:off x="1559325" y="5046300"/>
            <a:ext cx="191750" cy="194025"/>
          </a:xfrm>
          <a:custGeom>
            <a:avLst/>
            <a:gdLst/>
            <a:ahLst/>
            <a:cxnLst/>
            <a:rect l="l" t="t" r="r" b="b"/>
            <a:pathLst>
              <a:path w="7670" h="7761" extrusionOk="0">
                <a:moveTo>
                  <a:pt x="548" y="0"/>
                </a:moveTo>
                <a:lnTo>
                  <a:pt x="548" y="0"/>
                </a:lnTo>
                <a:cubicBezTo>
                  <a:pt x="2351" y="1164"/>
                  <a:pt x="3607" y="3241"/>
                  <a:pt x="4086" y="5250"/>
                </a:cubicBezTo>
                <a:cubicBezTo>
                  <a:pt x="4086" y="5261"/>
                  <a:pt x="4080" y="5267"/>
                  <a:pt x="4075" y="5267"/>
                </a:cubicBezTo>
                <a:cubicBezTo>
                  <a:pt x="4069" y="5267"/>
                  <a:pt x="4063" y="5261"/>
                  <a:pt x="4063" y="5250"/>
                </a:cubicBezTo>
                <a:cubicBezTo>
                  <a:pt x="3447" y="2990"/>
                  <a:pt x="1918" y="1552"/>
                  <a:pt x="0" y="548"/>
                </a:cubicBezTo>
                <a:lnTo>
                  <a:pt x="0" y="548"/>
                </a:lnTo>
                <a:cubicBezTo>
                  <a:pt x="662" y="1164"/>
                  <a:pt x="1210" y="1849"/>
                  <a:pt x="1438" y="2169"/>
                </a:cubicBezTo>
                <a:cubicBezTo>
                  <a:pt x="2077" y="3104"/>
                  <a:pt x="2397" y="4154"/>
                  <a:pt x="2671" y="5250"/>
                </a:cubicBezTo>
                <a:cubicBezTo>
                  <a:pt x="2785" y="5775"/>
                  <a:pt x="2945" y="6346"/>
                  <a:pt x="3036" y="6916"/>
                </a:cubicBezTo>
                <a:cubicBezTo>
                  <a:pt x="3059" y="6916"/>
                  <a:pt x="3105" y="6916"/>
                  <a:pt x="3105" y="6962"/>
                </a:cubicBezTo>
                <a:cubicBezTo>
                  <a:pt x="3105" y="7537"/>
                  <a:pt x="3449" y="7760"/>
                  <a:pt x="3838" y="7760"/>
                </a:cubicBezTo>
                <a:cubicBezTo>
                  <a:pt x="4128" y="7760"/>
                  <a:pt x="4442" y="7636"/>
                  <a:pt x="4657" y="7441"/>
                </a:cubicBezTo>
                <a:cubicBezTo>
                  <a:pt x="4839" y="7259"/>
                  <a:pt x="4976" y="6985"/>
                  <a:pt x="5090" y="6757"/>
                </a:cubicBezTo>
                <a:cubicBezTo>
                  <a:pt x="5250" y="6437"/>
                  <a:pt x="5387" y="6072"/>
                  <a:pt x="5684" y="5821"/>
                </a:cubicBezTo>
                <a:cubicBezTo>
                  <a:pt x="5921" y="5617"/>
                  <a:pt x="6159" y="5552"/>
                  <a:pt x="6400" y="5552"/>
                </a:cubicBezTo>
                <a:cubicBezTo>
                  <a:pt x="6807" y="5552"/>
                  <a:pt x="7225" y="5738"/>
                  <a:pt x="7670" y="5752"/>
                </a:cubicBezTo>
                <a:cubicBezTo>
                  <a:pt x="7419" y="3492"/>
                  <a:pt x="5958" y="1712"/>
                  <a:pt x="3881" y="799"/>
                </a:cubicBezTo>
                <a:cubicBezTo>
                  <a:pt x="3378" y="594"/>
                  <a:pt x="2853" y="411"/>
                  <a:pt x="2306" y="297"/>
                </a:cubicBezTo>
                <a:lnTo>
                  <a:pt x="2306" y="297"/>
                </a:lnTo>
                <a:cubicBezTo>
                  <a:pt x="2580" y="457"/>
                  <a:pt x="2853" y="617"/>
                  <a:pt x="3105" y="799"/>
                </a:cubicBezTo>
                <a:cubicBezTo>
                  <a:pt x="4360" y="1666"/>
                  <a:pt x="5227" y="2876"/>
                  <a:pt x="5707" y="4314"/>
                </a:cubicBezTo>
                <a:cubicBezTo>
                  <a:pt x="5707" y="4326"/>
                  <a:pt x="5701" y="4331"/>
                  <a:pt x="5695" y="4331"/>
                </a:cubicBezTo>
                <a:cubicBezTo>
                  <a:pt x="5690" y="4331"/>
                  <a:pt x="5684" y="4326"/>
                  <a:pt x="5684" y="4314"/>
                </a:cubicBezTo>
                <a:cubicBezTo>
                  <a:pt x="5159" y="2990"/>
                  <a:pt x="4269" y="1963"/>
                  <a:pt x="3082" y="1187"/>
                </a:cubicBezTo>
                <a:cubicBezTo>
                  <a:pt x="2557" y="845"/>
                  <a:pt x="1826" y="365"/>
                  <a:pt x="1096" y="69"/>
                </a:cubicBezTo>
                <a:cubicBezTo>
                  <a:pt x="913" y="46"/>
                  <a:pt x="731" y="23"/>
                  <a:pt x="548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2" name="Google Shape;2552;p35"/>
          <p:cNvSpPr/>
          <p:nvPr/>
        </p:nvSpPr>
        <p:spPr>
          <a:xfrm>
            <a:off x="1217500" y="4670250"/>
            <a:ext cx="197475" cy="216850"/>
          </a:xfrm>
          <a:custGeom>
            <a:avLst/>
            <a:gdLst/>
            <a:ahLst/>
            <a:cxnLst/>
            <a:rect l="l" t="t" r="r" b="b"/>
            <a:pathLst>
              <a:path w="7899" h="8674" extrusionOk="0">
                <a:moveTo>
                  <a:pt x="7899" y="0"/>
                </a:moveTo>
                <a:cubicBezTo>
                  <a:pt x="7374" y="548"/>
                  <a:pt x="6620" y="913"/>
                  <a:pt x="6027" y="1416"/>
                </a:cubicBezTo>
                <a:cubicBezTo>
                  <a:pt x="5433" y="1918"/>
                  <a:pt x="4886" y="2511"/>
                  <a:pt x="4338" y="3105"/>
                </a:cubicBezTo>
                <a:cubicBezTo>
                  <a:pt x="3082" y="4474"/>
                  <a:pt x="1987" y="6003"/>
                  <a:pt x="960" y="7578"/>
                </a:cubicBezTo>
                <a:cubicBezTo>
                  <a:pt x="960" y="7578"/>
                  <a:pt x="937" y="7578"/>
                  <a:pt x="937" y="7556"/>
                </a:cubicBezTo>
                <a:cubicBezTo>
                  <a:pt x="1873" y="5912"/>
                  <a:pt x="2945" y="4337"/>
                  <a:pt x="4064" y="2808"/>
                </a:cubicBezTo>
                <a:cubicBezTo>
                  <a:pt x="4680" y="1963"/>
                  <a:pt x="5548" y="799"/>
                  <a:pt x="6552" y="92"/>
                </a:cubicBezTo>
                <a:lnTo>
                  <a:pt x="6552" y="92"/>
                </a:lnTo>
                <a:cubicBezTo>
                  <a:pt x="4954" y="503"/>
                  <a:pt x="3493" y="1347"/>
                  <a:pt x="2352" y="2557"/>
                </a:cubicBezTo>
                <a:cubicBezTo>
                  <a:pt x="731" y="4292"/>
                  <a:pt x="366" y="6437"/>
                  <a:pt x="1" y="8674"/>
                </a:cubicBezTo>
                <a:cubicBezTo>
                  <a:pt x="1873" y="7875"/>
                  <a:pt x="3744" y="6985"/>
                  <a:pt x="5182" y="5501"/>
                </a:cubicBezTo>
                <a:cubicBezTo>
                  <a:pt x="5890" y="4748"/>
                  <a:pt x="6392" y="3858"/>
                  <a:pt x="6849" y="2922"/>
                </a:cubicBezTo>
                <a:cubicBezTo>
                  <a:pt x="7282" y="1986"/>
                  <a:pt x="7739" y="1028"/>
                  <a:pt x="789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3" name="Google Shape;2553;p35"/>
          <p:cNvSpPr/>
          <p:nvPr/>
        </p:nvSpPr>
        <p:spPr>
          <a:xfrm>
            <a:off x="1497700" y="4699775"/>
            <a:ext cx="244250" cy="146825"/>
          </a:xfrm>
          <a:custGeom>
            <a:avLst/>
            <a:gdLst/>
            <a:ahLst/>
            <a:cxnLst/>
            <a:rect l="l" t="t" r="r" b="b"/>
            <a:pathLst>
              <a:path w="9770" h="5873" extrusionOk="0">
                <a:moveTo>
                  <a:pt x="2539" y="0"/>
                </a:moveTo>
                <a:cubicBezTo>
                  <a:pt x="2104" y="0"/>
                  <a:pt x="1657" y="37"/>
                  <a:pt x="1210" y="75"/>
                </a:cubicBezTo>
                <a:cubicBezTo>
                  <a:pt x="1096" y="75"/>
                  <a:pt x="913" y="98"/>
                  <a:pt x="731" y="98"/>
                </a:cubicBezTo>
                <a:cubicBezTo>
                  <a:pt x="1027" y="212"/>
                  <a:pt x="1324" y="349"/>
                  <a:pt x="1598" y="463"/>
                </a:cubicBezTo>
                <a:cubicBezTo>
                  <a:pt x="2442" y="782"/>
                  <a:pt x="3241" y="1193"/>
                  <a:pt x="3995" y="1673"/>
                </a:cubicBezTo>
                <a:cubicBezTo>
                  <a:pt x="5455" y="2540"/>
                  <a:pt x="6848" y="3544"/>
                  <a:pt x="8126" y="4663"/>
                </a:cubicBezTo>
                <a:cubicBezTo>
                  <a:pt x="8126" y="4685"/>
                  <a:pt x="8126" y="4685"/>
                  <a:pt x="8103" y="4685"/>
                </a:cubicBezTo>
                <a:cubicBezTo>
                  <a:pt x="6756" y="3681"/>
                  <a:pt x="5318" y="2791"/>
                  <a:pt x="3766" y="2106"/>
                </a:cubicBezTo>
                <a:cubicBezTo>
                  <a:pt x="3082" y="1809"/>
                  <a:pt x="2397" y="1536"/>
                  <a:pt x="1712" y="1262"/>
                </a:cubicBezTo>
                <a:cubicBezTo>
                  <a:pt x="1187" y="1056"/>
                  <a:pt x="571" y="919"/>
                  <a:pt x="0" y="691"/>
                </a:cubicBezTo>
                <a:lnTo>
                  <a:pt x="0" y="691"/>
                </a:lnTo>
                <a:cubicBezTo>
                  <a:pt x="2648" y="3521"/>
                  <a:pt x="5843" y="5553"/>
                  <a:pt x="9769" y="5872"/>
                </a:cubicBezTo>
                <a:cubicBezTo>
                  <a:pt x="9381" y="5119"/>
                  <a:pt x="9153" y="4320"/>
                  <a:pt x="8651" y="3613"/>
                </a:cubicBezTo>
                <a:cubicBezTo>
                  <a:pt x="7989" y="2700"/>
                  <a:pt x="7122" y="1809"/>
                  <a:pt x="6186" y="1148"/>
                </a:cubicBezTo>
                <a:cubicBezTo>
                  <a:pt x="5182" y="440"/>
                  <a:pt x="4063" y="75"/>
                  <a:pt x="2831" y="6"/>
                </a:cubicBezTo>
                <a:cubicBezTo>
                  <a:pt x="2734" y="2"/>
                  <a:pt x="2637" y="0"/>
                  <a:pt x="253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4" name="Google Shape;2554;p35"/>
          <p:cNvSpPr/>
          <p:nvPr/>
        </p:nvSpPr>
        <p:spPr>
          <a:xfrm>
            <a:off x="1704250" y="5056575"/>
            <a:ext cx="88475" cy="46875"/>
          </a:xfrm>
          <a:custGeom>
            <a:avLst/>
            <a:gdLst/>
            <a:ahLst/>
            <a:cxnLst/>
            <a:rect l="l" t="t" r="r" b="b"/>
            <a:pathLst>
              <a:path w="3539" h="1875" extrusionOk="0">
                <a:moveTo>
                  <a:pt x="2991" y="0"/>
                </a:moveTo>
                <a:cubicBezTo>
                  <a:pt x="2557" y="206"/>
                  <a:pt x="2124" y="342"/>
                  <a:pt x="1713" y="457"/>
                </a:cubicBezTo>
                <a:cubicBezTo>
                  <a:pt x="1211" y="611"/>
                  <a:pt x="742" y="667"/>
                  <a:pt x="264" y="667"/>
                </a:cubicBezTo>
                <a:cubicBezTo>
                  <a:pt x="177" y="667"/>
                  <a:pt x="89" y="666"/>
                  <a:pt x="1" y="662"/>
                </a:cubicBezTo>
                <a:lnTo>
                  <a:pt x="1" y="662"/>
                </a:lnTo>
                <a:cubicBezTo>
                  <a:pt x="457" y="1004"/>
                  <a:pt x="845" y="1392"/>
                  <a:pt x="1188" y="1826"/>
                </a:cubicBezTo>
                <a:cubicBezTo>
                  <a:pt x="1318" y="1859"/>
                  <a:pt x="1453" y="1874"/>
                  <a:pt x="1589" y="1874"/>
                </a:cubicBezTo>
                <a:cubicBezTo>
                  <a:pt x="2025" y="1874"/>
                  <a:pt x="2467" y="1711"/>
                  <a:pt x="2763" y="1415"/>
                </a:cubicBezTo>
                <a:cubicBezTo>
                  <a:pt x="3014" y="1187"/>
                  <a:pt x="3539" y="114"/>
                  <a:pt x="3014" y="0"/>
                </a:cubicBezTo>
                <a:close/>
              </a:path>
            </a:pathLst>
          </a:custGeom>
          <a:solidFill>
            <a:srgbClr val="CAB68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5" name="Google Shape;2555;p35"/>
          <p:cNvSpPr/>
          <p:nvPr/>
        </p:nvSpPr>
        <p:spPr>
          <a:xfrm>
            <a:off x="1453175" y="5048000"/>
            <a:ext cx="171800" cy="224300"/>
          </a:xfrm>
          <a:custGeom>
            <a:avLst/>
            <a:gdLst/>
            <a:ahLst/>
            <a:cxnLst/>
            <a:rect l="l" t="t" r="r" b="b"/>
            <a:pathLst>
              <a:path w="6872" h="8972" extrusionOk="0">
                <a:moveTo>
                  <a:pt x="1690" y="1"/>
                </a:moveTo>
                <a:cubicBezTo>
                  <a:pt x="503" y="685"/>
                  <a:pt x="1" y="1964"/>
                  <a:pt x="92" y="3402"/>
                </a:cubicBezTo>
                <a:cubicBezTo>
                  <a:pt x="161" y="4589"/>
                  <a:pt x="503" y="5821"/>
                  <a:pt x="252" y="7008"/>
                </a:cubicBezTo>
                <a:cubicBezTo>
                  <a:pt x="343" y="7328"/>
                  <a:pt x="457" y="7647"/>
                  <a:pt x="640" y="7944"/>
                </a:cubicBezTo>
                <a:cubicBezTo>
                  <a:pt x="821" y="8226"/>
                  <a:pt x="1180" y="8508"/>
                  <a:pt x="1544" y="8508"/>
                </a:cubicBezTo>
                <a:cubicBezTo>
                  <a:pt x="1593" y="8508"/>
                  <a:pt x="1641" y="8502"/>
                  <a:pt x="1690" y="8492"/>
                </a:cubicBezTo>
                <a:cubicBezTo>
                  <a:pt x="1827" y="8446"/>
                  <a:pt x="2009" y="8218"/>
                  <a:pt x="2124" y="8126"/>
                </a:cubicBezTo>
                <a:cubicBezTo>
                  <a:pt x="2497" y="7841"/>
                  <a:pt x="2850" y="7555"/>
                  <a:pt x="3325" y="7555"/>
                </a:cubicBezTo>
                <a:cubicBezTo>
                  <a:pt x="3343" y="7555"/>
                  <a:pt x="3361" y="7555"/>
                  <a:pt x="3379" y="7556"/>
                </a:cubicBezTo>
                <a:cubicBezTo>
                  <a:pt x="3950" y="7579"/>
                  <a:pt x="4406" y="7967"/>
                  <a:pt x="4794" y="8332"/>
                </a:cubicBezTo>
                <a:cubicBezTo>
                  <a:pt x="4931" y="8446"/>
                  <a:pt x="5068" y="8583"/>
                  <a:pt x="5205" y="8720"/>
                </a:cubicBezTo>
                <a:cubicBezTo>
                  <a:pt x="5342" y="8788"/>
                  <a:pt x="5479" y="8880"/>
                  <a:pt x="5593" y="8971"/>
                </a:cubicBezTo>
                <a:cubicBezTo>
                  <a:pt x="5913" y="8834"/>
                  <a:pt x="6232" y="8697"/>
                  <a:pt x="6552" y="8537"/>
                </a:cubicBezTo>
                <a:cubicBezTo>
                  <a:pt x="6711" y="8309"/>
                  <a:pt x="6689" y="7579"/>
                  <a:pt x="6734" y="7328"/>
                </a:cubicBezTo>
                <a:cubicBezTo>
                  <a:pt x="6871" y="5639"/>
                  <a:pt x="6255" y="4178"/>
                  <a:pt x="5296" y="2808"/>
                </a:cubicBezTo>
                <a:cubicBezTo>
                  <a:pt x="4863" y="2169"/>
                  <a:pt x="4360" y="1576"/>
                  <a:pt x="3767" y="1051"/>
                </a:cubicBezTo>
                <a:cubicBezTo>
                  <a:pt x="3493" y="800"/>
                  <a:pt x="3219" y="617"/>
                  <a:pt x="2922" y="457"/>
                </a:cubicBezTo>
                <a:lnTo>
                  <a:pt x="2922" y="457"/>
                </a:lnTo>
                <a:cubicBezTo>
                  <a:pt x="3402" y="1051"/>
                  <a:pt x="3767" y="1781"/>
                  <a:pt x="3995" y="2329"/>
                </a:cubicBezTo>
                <a:cubicBezTo>
                  <a:pt x="4543" y="3630"/>
                  <a:pt x="4794" y="5022"/>
                  <a:pt x="4680" y="6437"/>
                </a:cubicBezTo>
                <a:lnTo>
                  <a:pt x="4657" y="6437"/>
                </a:lnTo>
                <a:cubicBezTo>
                  <a:pt x="4703" y="5045"/>
                  <a:pt x="4429" y="3676"/>
                  <a:pt x="3744" y="2466"/>
                </a:cubicBezTo>
                <a:cubicBezTo>
                  <a:pt x="3425" y="1918"/>
                  <a:pt x="3059" y="1393"/>
                  <a:pt x="2649" y="914"/>
                </a:cubicBezTo>
                <a:cubicBezTo>
                  <a:pt x="2489" y="754"/>
                  <a:pt x="2306" y="571"/>
                  <a:pt x="2124" y="412"/>
                </a:cubicBezTo>
                <a:cubicBezTo>
                  <a:pt x="1918" y="1005"/>
                  <a:pt x="1644" y="1598"/>
                  <a:pt x="1530" y="2215"/>
                </a:cubicBezTo>
                <a:cubicBezTo>
                  <a:pt x="1302" y="3447"/>
                  <a:pt x="1416" y="4703"/>
                  <a:pt x="1736" y="5890"/>
                </a:cubicBezTo>
                <a:cubicBezTo>
                  <a:pt x="1736" y="5912"/>
                  <a:pt x="1713" y="5912"/>
                  <a:pt x="1713" y="5912"/>
                </a:cubicBezTo>
                <a:cubicBezTo>
                  <a:pt x="1348" y="4748"/>
                  <a:pt x="1211" y="3561"/>
                  <a:pt x="1279" y="2352"/>
                </a:cubicBezTo>
                <a:cubicBezTo>
                  <a:pt x="1325" y="1644"/>
                  <a:pt x="1370" y="708"/>
                  <a:pt x="1690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6" name="Google Shape;2556;p35"/>
          <p:cNvSpPr/>
          <p:nvPr/>
        </p:nvSpPr>
        <p:spPr>
          <a:xfrm>
            <a:off x="1163300" y="4953075"/>
            <a:ext cx="200325" cy="138300"/>
          </a:xfrm>
          <a:custGeom>
            <a:avLst/>
            <a:gdLst/>
            <a:ahLst/>
            <a:cxnLst/>
            <a:rect l="l" t="t" r="r" b="b"/>
            <a:pathLst>
              <a:path w="8013" h="5532" extrusionOk="0">
                <a:moveTo>
                  <a:pt x="2449" y="0"/>
                </a:moveTo>
                <a:cubicBezTo>
                  <a:pt x="1921" y="0"/>
                  <a:pt x="1483" y="221"/>
                  <a:pt x="1347" y="853"/>
                </a:cubicBezTo>
                <a:cubicBezTo>
                  <a:pt x="1187" y="1584"/>
                  <a:pt x="2192" y="2291"/>
                  <a:pt x="1553" y="3022"/>
                </a:cubicBezTo>
                <a:cubicBezTo>
                  <a:pt x="1324" y="3273"/>
                  <a:pt x="982" y="3341"/>
                  <a:pt x="708" y="3524"/>
                </a:cubicBezTo>
                <a:cubicBezTo>
                  <a:pt x="526" y="3638"/>
                  <a:pt x="69" y="4049"/>
                  <a:pt x="46" y="4300"/>
                </a:cubicBezTo>
                <a:cubicBezTo>
                  <a:pt x="1" y="4779"/>
                  <a:pt x="389" y="5144"/>
                  <a:pt x="777" y="5236"/>
                </a:cubicBezTo>
                <a:cubicBezTo>
                  <a:pt x="1727" y="5433"/>
                  <a:pt x="2692" y="5532"/>
                  <a:pt x="3659" y="5532"/>
                </a:cubicBezTo>
                <a:cubicBezTo>
                  <a:pt x="3923" y="5532"/>
                  <a:pt x="4187" y="5524"/>
                  <a:pt x="4451" y="5510"/>
                </a:cubicBezTo>
                <a:cubicBezTo>
                  <a:pt x="5433" y="5441"/>
                  <a:pt x="6437" y="5167"/>
                  <a:pt x="7419" y="5122"/>
                </a:cubicBezTo>
                <a:cubicBezTo>
                  <a:pt x="7601" y="4939"/>
                  <a:pt x="7807" y="4802"/>
                  <a:pt x="7989" y="4642"/>
                </a:cubicBezTo>
                <a:lnTo>
                  <a:pt x="7989" y="4642"/>
                </a:lnTo>
                <a:cubicBezTo>
                  <a:pt x="7725" y="4683"/>
                  <a:pt x="7450" y="4702"/>
                  <a:pt x="7171" y="4702"/>
                </a:cubicBezTo>
                <a:cubicBezTo>
                  <a:pt x="5884" y="4702"/>
                  <a:pt x="4503" y="4300"/>
                  <a:pt x="3584" y="3775"/>
                </a:cubicBezTo>
                <a:cubicBezTo>
                  <a:pt x="3561" y="3775"/>
                  <a:pt x="3584" y="3752"/>
                  <a:pt x="3584" y="3752"/>
                </a:cubicBezTo>
                <a:cubicBezTo>
                  <a:pt x="4403" y="4171"/>
                  <a:pt x="5274" y="4381"/>
                  <a:pt x="6198" y="4381"/>
                </a:cubicBezTo>
                <a:cubicBezTo>
                  <a:pt x="6330" y="4381"/>
                  <a:pt x="6463" y="4377"/>
                  <a:pt x="6597" y="4368"/>
                </a:cubicBezTo>
                <a:cubicBezTo>
                  <a:pt x="7031" y="4346"/>
                  <a:pt x="7487" y="4231"/>
                  <a:pt x="7944" y="4140"/>
                </a:cubicBezTo>
                <a:cubicBezTo>
                  <a:pt x="7327" y="4049"/>
                  <a:pt x="6711" y="3866"/>
                  <a:pt x="6186" y="3661"/>
                </a:cubicBezTo>
                <a:cubicBezTo>
                  <a:pt x="5113" y="3227"/>
                  <a:pt x="4155" y="2497"/>
                  <a:pt x="3219" y="1789"/>
                </a:cubicBezTo>
                <a:lnTo>
                  <a:pt x="3242" y="1789"/>
                </a:lnTo>
                <a:cubicBezTo>
                  <a:pt x="4155" y="2405"/>
                  <a:pt x="5091" y="2999"/>
                  <a:pt x="6163" y="3341"/>
                </a:cubicBezTo>
                <a:cubicBezTo>
                  <a:pt x="6757" y="3524"/>
                  <a:pt x="7373" y="3524"/>
                  <a:pt x="8012" y="3524"/>
                </a:cubicBezTo>
                <a:cubicBezTo>
                  <a:pt x="7601" y="3318"/>
                  <a:pt x="7236" y="3067"/>
                  <a:pt x="6894" y="2793"/>
                </a:cubicBezTo>
                <a:cubicBezTo>
                  <a:pt x="6141" y="2200"/>
                  <a:pt x="5501" y="1470"/>
                  <a:pt x="4725" y="876"/>
                </a:cubicBezTo>
                <a:cubicBezTo>
                  <a:pt x="4270" y="517"/>
                  <a:pt x="3256" y="0"/>
                  <a:pt x="244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7" name="Google Shape;2557;p35"/>
          <p:cNvSpPr/>
          <p:nvPr/>
        </p:nvSpPr>
        <p:spPr>
          <a:xfrm>
            <a:off x="1167300" y="4515600"/>
            <a:ext cx="155225" cy="222575"/>
          </a:xfrm>
          <a:custGeom>
            <a:avLst/>
            <a:gdLst/>
            <a:ahLst/>
            <a:cxnLst/>
            <a:rect l="l" t="t" r="r" b="b"/>
            <a:pathLst>
              <a:path w="6209" h="8903" extrusionOk="0">
                <a:moveTo>
                  <a:pt x="5524" y="1"/>
                </a:moveTo>
                <a:lnTo>
                  <a:pt x="5524" y="1"/>
                </a:lnTo>
                <a:cubicBezTo>
                  <a:pt x="2169" y="1621"/>
                  <a:pt x="274" y="5159"/>
                  <a:pt x="0" y="8903"/>
                </a:cubicBezTo>
                <a:cubicBezTo>
                  <a:pt x="1644" y="8012"/>
                  <a:pt x="3127" y="6825"/>
                  <a:pt x="4246" y="5319"/>
                </a:cubicBezTo>
                <a:cubicBezTo>
                  <a:pt x="5478" y="3676"/>
                  <a:pt x="5912" y="1918"/>
                  <a:pt x="6209" y="1"/>
                </a:cubicBezTo>
                <a:lnTo>
                  <a:pt x="6209" y="1"/>
                </a:lnTo>
                <a:cubicBezTo>
                  <a:pt x="4634" y="2580"/>
                  <a:pt x="2876" y="5045"/>
                  <a:pt x="1096" y="7465"/>
                </a:cubicBezTo>
                <a:cubicBezTo>
                  <a:pt x="1073" y="7465"/>
                  <a:pt x="1073" y="7465"/>
                  <a:pt x="1073" y="7442"/>
                </a:cubicBezTo>
                <a:cubicBezTo>
                  <a:pt x="2694" y="5045"/>
                  <a:pt x="4132" y="2534"/>
                  <a:pt x="552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8" name="Google Shape;2558;p35"/>
          <p:cNvSpPr/>
          <p:nvPr/>
        </p:nvSpPr>
        <p:spPr>
          <a:xfrm>
            <a:off x="1316800" y="4839725"/>
            <a:ext cx="275650" cy="199175"/>
          </a:xfrm>
          <a:custGeom>
            <a:avLst/>
            <a:gdLst/>
            <a:ahLst/>
            <a:cxnLst/>
            <a:rect l="l" t="t" r="r" b="b"/>
            <a:pathLst>
              <a:path w="11026" h="7967" extrusionOk="0">
                <a:moveTo>
                  <a:pt x="4725" y="0"/>
                </a:moveTo>
                <a:cubicBezTo>
                  <a:pt x="4292" y="23"/>
                  <a:pt x="3927" y="343"/>
                  <a:pt x="3790" y="708"/>
                </a:cubicBezTo>
                <a:cubicBezTo>
                  <a:pt x="3653" y="1073"/>
                  <a:pt x="3561" y="1461"/>
                  <a:pt x="3333" y="1804"/>
                </a:cubicBezTo>
                <a:cubicBezTo>
                  <a:pt x="2854" y="2511"/>
                  <a:pt x="2078" y="2580"/>
                  <a:pt x="1302" y="2762"/>
                </a:cubicBezTo>
                <a:cubicBezTo>
                  <a:pt x="503" y="2922"/>
                  <a:pt x="1" y="3356"/>
                  <a:pt x="252" y="4314"/>
                </a:cubicBezTo>
                <a:cubicBezTo>
                  <a:pt x="411" y="4931"/>
                  <a:pt x="822" y="5501"/>
                  <a:pt x="1256" y="5935"/>
                </a:cubicBezTo>
                <a:cubicBezTo>
                  <a:pt x="1690" y="6414"/>
                  <a:pt x="2192" y="6802"/>
                  <a:pt x="2717" y="7168"/>
                </a:cubicBezTo>
                <a:cubicBezTo>
                  <a:pt x="2831" y="7236"/>
                  <a:pt x="3516" y="7738"/>
                  <a:pt x="4041" y="7944"/>
                </a:cubicBezTo>
                <a:cubicBezTo>
                  <a:pt x="4086" y="7944"/>
                  <a:pt x="4132" y="7966"/>
                  <a:pt x="4178" y="7966"/>
                </a:cubicBezTo>
                <a:cubicBezTo>
                  <a:pt x="4269" y="7921"/>
                  <a:pt x="4360" y="7875"/>
                  <a:pt x="4474" y="7852"/>
                </a:cubicBezTo>
                <a:cubicBezTo>
                  <a:pt x="4566" y="7830"/>
                  <a:pt x="4657" y="7784"/>
                  <a:pt x="4771" y="7761"/>
                </a:cubicBezTo>
                <a:cubicBezTo>
                  <a:pt x="3653" y="6871"/>
                  <a:pt x="3014" y="5136"/>
                  <a:pt x="2717" y="3812"/>
                </a:cubicBezTo>
                <a:cubicBezTo>
                  <a:pt x="2717" y="3801"/>
                  <a:pt x="2722" y="3795"/>
                  <a:pt x="2728" y="3795"/>
                </a:cubicBezTo>
                <a:cubicBezTo>
                  <a:pt x="2734" y="3795"/>
                  <a:pt x="2740" y="3801"/>
                  <a:pt x="2740" y="3812"/>
                </a:cubicBezTo>
                <a:cubicBezTo>
                  <a:pt x="2945" y="4543"/>
                  <a:pt x="3242" y="5205"/>
                  <a:pt x="3653" y="5844"/>
                </a:cubicBezTo>
                <a:cubicBezTo>
                  <a:pt x="4041" y="6392"/>
                  <a:pt x="4703" y="7259"/>
                  <a:pt x="5365" y="7510"/>
                </a:cubicBezTo>
                <a:cubicBezTo>
                  <a:pt x="5387" y="7510"/>
                  <a:pt x="5410" y="7533"/>
                  <a:pt x="5433" y="7556"/>
                </a:cubicBezTo>
                <a:cubicBezTo>
                  <a:pt x="5547" y="7510"/>
                  <a:pt x="5684" y="7487"/>
                  <a:pt x="5798" y="7464"/>
                </a:cubicBezTo>
                <a:cubicBezTo>
                  <a:pt x="5593" y="7099"/>
                  <a:pt x="5456" y="6597"/>
                  <a:pt x="5342" y="6323"/>
                </a:cubicBezTo>
                <a:cubicBezTo>
                  <a:pt x="5045" y="5615"/>
                  <a:pt x="4885" y="4862"/>
                  <a:pt x="4817" y="4109"/>
                </a:cubicBezTo>
                <a:lnTo>
                  <a:pt x="4840" y="4109"/>
                </a:lnTo>
                <a:cubicBezTo>
                  <a:pt x="4999" y="5227"/>
                  <a:pt x="5387" y="6574"/>
                  <a:pt x="6255" y="7373"/>
                </a:cubicBezTo>
                <a:cubicBezTo>
                  <a:pt x="6414" y="7350"/>
                  <a:pt x="6597" y="7327"/>
                  <a:pt x="6757" y="7305"/>
                </a:cubicBezTo>
                <a:cubicBezTo>
                  <a:pt x="6894" y="6962"/>
                  <a:pt x="7076" y="6620"/>
                  <a:pt x="7213" y="6277"/>
                </a:cubicBezTo>
                <a:cubicBezTo>
                  <a:pt x="7487" y="5593"/>
                  <a:pt x="7487" y="4885"/>
                  <a:pt x="7442" y="4155"/>
                </a:cubicBezTo>
                <a:cubicBezTo>
                  <a:pt x="7442" y="4143"/>
                  <a:pt x="7453" y="4138"/>
                  <a:pt x="7464" y="4138"/>
                </a:cubicBezTo>
                <a:cubicBezTo>
                  <a:pt x="7476" y="4138"/>
                  <a:pt x="7487" y="4143"/>
                  <a:pt x="7487" y="4155"/>
                </a:cubicBezTo>
                <a:cubicBezTo>
                  <a:pt x="7579" y="5182"/>
                  <a:pt x="7601" y="6323"/>
                  <a:pt x="7350" y="7350"/>
                </a:cubicBezTo>
                <a:lnTo>
                  <a:pt x="7464" y="7350"/>
                </a:lnTo>
                <a:cubicBezTo>
                  <a:pt x="7579" y="7236"/>
                  <a:pt x="7716" y="7145"/>
                  <a:pt x="7830" y="7008"/>
                </a:cubicBezTo>
                <a:cubicBezTo>
                  <a:pt x="8035" y="6734"/>
                  <a:pt x="8218" y="6392"/>
                  <a:pt x="8377" y="6095"/>
                </a:cubicBezTo>
                <a:cubicBezTo>
                  <a:pt x="8788" y="5410"/>
                  <a:pt x="9062" y="4702"/>
                  <a:pt x="9199" y="3904"/>
                </a:cubicBezTo>
                <a:lnTo>
                  <a:pt x="9222" y="3904"/>
                </a:lnTo>
                <a:cubicBezTo>
                  <a:pt x="9131" y="4702"/>
                  <a:pt x="8925" y="5479"/>
                  <a:pt x="8674" y="6232"/>
                </a:cubicBezTo>
                <a:cubicBezTo>
                  <a:pt x="8514" y="6620"/>
                  <a:pt x="8377" y="7099"/>
                  <a:pt x="8126" y="7464"/>
                </a:cubicBezTo>
                <a:cubicBezTo>
                  <a:pt x="8172" y="7464"/>
                  <a:pt x="8218" y="7464"/>
                  <a:pt x="8263" y="7487"/>
                </a:cubicBezTo>
                <a:cubicBezTo>
                  <a:pt x="9838" y="6483"/>
                  <a:pt x="11025" y="4588"/>
                  <a:pt x="10957" y="2717"/>
                </a:cubicBezTo>
                <a:cubicBezTo>
                  <a:pt x="10934" y="2055"/>
                  <a:pt x="10797" y="1347"/>
                  <a:pt x="10432" y="799"/>
                </a:cubicBezTo>
                <a:cubicBezTo>
                  <a:pt x="10135" y="366"/>
                  <a:pt x="9815" y="160"/>
                  <a:pt x="9290" y="115"/>
                </a:cubicBezTo>
                <a:cubicBezTo>
                  <a:pt x="9218" y="105"/>
                  <a:pt x="9150" y="101"/>
                  <a:pt x="9086" y="101"/>
                </a:cubicBezTo>
                <a:cubicBezTo>
                  <a:pt x="8672" y="101"/>
                  <a:pt x="8431" y="282"/>
                  <a:pt x="8035" y="480"/>
                </a:cubicBezTo>
                <a:cubicBezTo>
                  <a:pt x="7657" y="654"/>
                  <a:pt x="7297" y="731"/>
                  <a:pt x="6943" y="731"/>
                </a:cubicBezTo>
                <a:cubicBezTo>
                  <a:pt x="6507" y="731"/>
                  <a:pt x="6080" y="613"/>
                  <a:pt x="5638" y="411"/>
                </a:cubicBezTo>
                <a:cubicBezTo>
                  <a:pt x="5365" y="274"/>
                  <a:pt x="4999" y="0"/>
                  <a:pt x="472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9" name="Google Shape;2559;p35"/>
          <p:cNvSpPr/>
          <p:nvPr/>
        </p:nvSpPr>
        <p:spPr>
          <a:xfrm>
            <a:off x="1311100" y="5052575"/>
            <a:ext cx="151800" cy="216075"/>
          </a:xfrm>
          <a:custGeom>
            <a:avLst/>
            <a:gdLst/>
            <a:ahLst/>
            <a:cxnLst/>
            <a:rect l="l" t="t" r="r" b="b"/>
            <a:pathLst>
              <a:path w="6072" h="8643" extrusionOk="0">
                <a:moveTo>
                  <a:pt x="5022" y="0"/>
                </a:moveTo>
                <a:lnTo>
                  <a:pt x="5022" y="0"/>
                </a:lnTo>
                <a:cubicBezTo>
                  <a:pt x="4931" y="46"/>
                  <a:pt x="4839" y="69"/>
                  <a:pt x="4771" y="92"/>
                </a:cubicBezTo>
                <a:cubicBezTo>
                  <a:pt x="3424" y="548"/>
                  <a:pt x="2169" y="1324"/>
                  <a:pt x="1279" y="2443"/>
                </a:cubicBezTo>
                <a:cubicBezTo>
                  <a:pt x="457" y="3493"/>
                  <a:pt x="0" y="4862"/>
                  <a:pt x="69" y="6186"/>
                </a:cubicBezTo>
                <a:cubicBezTo>
                  <a:pt x="92" y="6825"/>
                  <a:pt x="251" y="7464"/>
                  <a:pt x="548" y="8035"/>
                </a:cubicBezTo>
                <a:cubicBezTo>
                  <a:pt x="617" y="8195"/>
                  <a:pt x="708" y="8354"/>
                  <a:pt x="822" y="8491"/>
                </a:cubicBezTo>
                <a:cubicBezTo>
                  <a:pt x="961" y="8593"/>
                  <a:pt x="1077" y="8642"/>
                  <a:pt x="1169" y="8642"/>
                </a:cubicBezTo>
                <a:cubicBezTo>
                  <a:pt x="1304" y="8642"/>
                  <a:pt x="1388" y="8535"/>
                  <a:pt x="1415" y="8332"/>
                </a:cubicBezTo>
                <a:cubicBezTo>
                  <a:pt x="1621" y="8126"/>
                  <a:pt x="1689" y="7715"/>
                  <a:pt x="1826" y="7464"/>
                </a:cubicBezTo>
                <a:cubicBezTo>
                  <a:pt x="2072" y="7022"/>
                  <a:pt x="2448" y="6614"/>
                  <a:pt x="2893" y="6614"/>
                </a:cubicBezTo>
                <a:cubicBezTo>
                  <a:pt x="3068" y="6614"/>
                  <a:pt x="3254" y="6677"/>
                  <a:pt x="3447" y="6825"/>
                </a:cubicBezTo>
                <a:cubicBezTo>
                  <a:pt x="3561" y="6939"/>
                  <a:pt x="3652" y="7099"/>
                  <a:pt x="3766" y="7213"/>
                </a:cubicBezTo>
                <a:cubicBezTo>
                  <a:pt x="3899" y="7461"/>
                  <a:pt x="4103" y="7589"/>
                  <a:pt x="4370" y="7589"/>
                </a:cubicBezTo>
                <a:cubicBezTo>
                  <a:pt x="4471" y="7589"/>
                  <a:pt x="4583" y="7570"/>
                  <a:pt x="4702" y="7533"/>
                </a:cubicBezTo>
                <a:cubicBezTo>
                  <a:pt x="4976" y="7350"/>
                  <a:pt x="5136" y="7076"/>
                  <a:pt x="5182" y="6779"/>
                </a:cubicBezTo>
                <a:cubicBezTo>
                  <a:pt x="5364" y="6095"/>
                  <a:pt x="5250" y="5341"/>
                  <a:pt x="5250" y="4657"/>
                </a:cubicBezTo>
                <a:cubicBezTo>
                  <a:pt x="5250" y="3424"/>
                  <a:pt x="5341" y="1530"/>
                  <a:pt x="6072" y="274"/>
                </a:cubicBezTo>
                <a:lnTo>
                  <a:pt x="6072" y="274"/>
                </a:lnTo>
                <a:cubicBezTo>
                  <a:pt x="5935" y="343"/>
                  <a:pt x="5798" y="457"/>
                  <a:pt x="5661" y="571"/>
                </a:cubicBezTo>
                <a:cubicBezTo>
                  <a:pt x="5204" y="1005"/>
                  <a:pt x="4748" y="1507"/>
                  <a:pt x="4406" y="2032"/>
                </a:cubicBezTo>
                <a:cubicBezTo>
                  <a:pt x="3721" y="3059"/>
                  <a:pt x="3447" y="4291"/>
                  <a:pt x="3515" y="5524"/>
                </a:cubicBezTo>
                <a:cubicBezTo>
                  <a:pt x="3515" y="5535"/>
                  <a:pt x="3510" y="5541"/>
                  <a:pt x="3504" y="5541"/>
                </a:cubicBezTo>
                <a:cubicBezTo>
                  <a:pt x="3498" y="5541"/>
                  <a:pt x="3493" y="5535"/>
                  <a:pt x="3493" y="5524"/>
                </a:cubicBezTo>
                <a:cubicBezTo>
                  <a:pt x="3333" y="3949"/>
                  <a:pt x="3698" y="2488"/>
                  <a:pt x="4588" y="1187"/>
                </a:cubicBezTo>
                <a:cubicBezTo>
                  <a:pt x="4771" y="936"/>
                  <a:pt x="4976" y="639"/>
                  <a:pt x="5227" y="366"/>
                </a:cubicBezTo>
                <a:lnTo>
                  <a:pt x="5227" y="366"/>
                </a:lnTo>
                <a:cubicBezTo>
                  <a:pt x="4816" y="548"/>
                  <a:pt x="4406" y="754"/>
                  <a:pt x="3995" y="1073"/>
                </a:cubicBezTo>
                <a:cubicBezTo>
                  <a:pt x="3127" y="1735"/>
                  <a:pt x="2420" y="2625"/>
                  <a:pt x="1940" y="3630"/>
                </a:cubicBezTo>
                <a:cubicBezTo>
                  <a:pt x="1940" y="3636"/>
                  <a:pt x="1939" y="3639"/>
                  <a:pt x="1936" y="3639"/>
                </a:cubicBezTo>
                <a:cubicBezTo>
                  <a:pt x="1929" y="3639"/>
                  <a:pt x="1918" y="3623"/>
                  <a:pt x="1918" y="3607"/>
                </a:cubicBezTo>
                <a:cubicBezTo>
                  <a:pt x="2420" y="2465"/>
                  <a:pt x="3105" y="1484"/>
                  <a:pt x="4063" y="685"/>
                </a:cubicBezTo>
                <a:cubicBezTo>
                  <a:pt x="4337" y="457"/>
                  <a:pt x="4657" y="206"/>
                  <a:pt x="502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0" name="Google Shape;2560;p35"/>
          <p:cNvSpPr/>
          <p:nvPr/>
        </p:nvSpPr>
        <p:spPr>
          <a:xfrm>
            <a:off x="1227775" y="5103925"/>
            <a:ext cx="93050" cy="53100"/>
          </a:xfrm>
          <a:custGeom>
            <a:avLst/>
            <a:gdLst/>
            <a:ahLst/>
            <a:cxnLst/>
            <a:rect l="l" t="t" r="r" b="b"/>
            <a:pathLst>
              <a:path w="3722" h="2124" extrusionOk="0">
                <a:moveTo>
                  <a:pt x="3630" y="1"/>
                </a:moveTo>
                <a:lnTo>
                  <a:pt x="3630" y="1"/>
                </a:lnTo>
                <a:cubicBezTo>
                  <a:pt x="2945" y="138"/>
                  <a:pt x="2215" y="183"/>
                  <a:pt x="1553" y="206"/>
                </a:cubicBezTo>
                <a:cubicBezTo>
                  <a:pt x="1165" y="229"/>
                  <a:pt x="731" y="229"/>
                  <a:pt x="298" y="229"/>
                </a:cubicBezTo>
                <a:cubicBezTo>
                  <a:pt x="115" y="503"/>
                  <a:pt x="1" y="891"/>
                  <a:pt x="46" y="1073"/>
                </a:cubicBezTo>
                <a:cubicBezTo>
                  <a:pt x="115" y="1302"/>
                  <a:pt x="366" y="1507"/>
                  <a:pt x="526" y="1644"/>
                </a:cubicBezTo>
                <a:cubicBezTo>
                  <a:pt x="937" y="1964"/>
                  <a:pt x="1462" y="2123"/>
                  <a:pt x="1964" y="2123"/>
                </a:cubicBezTo>
                <a:cubicBezTo>
                  <a:pt x="2124" y="2123"/>
                  <a:pt x="2649" y="1941"/>
                  <a:pt x="2968" y="1941"/>
                </a:cubicBezTo>
                <a:cubicBezTo>
                  <a:pt x="3151" y="1393"/>
                  <a:pt x="3402" y="868"/>
                  <a:pt x="3721" y="389"/>
                </a:cubicBezTo>
                <a:lnTo>
                  <a:pt x="3721" y="389"/>
                </a:lnTo>
                <a:cubicBezTo>
                  <a:pt x="3493" y="526"/>
                  <a:pt x="3242" y="663"/>
                  <a:pt x="2991" y="777"/>
                </a:cubicBezTo>
                <a:cubicBezTo>
                  <a:pt x="2498" y="974"/>
                  <a:pt x="1819" y="1256"/>
                  <a:pt x="1260" y="1256"/>
                </a:cubicBezTo>
                <a:cubicBezTo>
                  <a:pt x="1172" y="1256"/>
                  <a:pt x="1086" y="1249"/>
                  <a:pt x="1005" y="1233"/>
                </a:cubicBezTo>
                <a:cubicBezTo>
                  <a:pt x="982" y="1210"/>
                  <a:pt x="982" y="1187"/>
                  <a:pt x="1005" y="1187"/>
                </a:cubicBezTo>
                <a:cubicBezTo>
                  <a:pt x="1021" y="1188"/>
                  <a:pt x="1036" y="1188"/>
                  <a:pt x="1052" y="1188"/>
                </a:cubicBezTo>
                <a:cubicBezTo>
                  <a:pt x="1775" y="1188"/>
                  <a:pt x="2684" y="677"/>
                  <a:pt x="3265" y="297"/>
                </a:cubicBezTo>
                <a:cubicBezTo>
                  <a:pt x="3379" y="229"/>
                  <a:pt x="3516" y="115"/>
                  <a:pt x="3630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1" name="Google Shape;2561;p35"/>
          <p:cNvSpPr/>
          <p:nvPr/>
        </p:nvSpPr>
        <p:spPr>
          <a:xfrm>
            <a:off x="905950" y="4010600"/>
            <a:ext cx="300175" cy="173575"/>
          </a:xfrm>
          <a:custGeom>
            <a:avLst/>
            <a:gdLst/>
            <a:ahLst/>
            <a:cxnLst/>
            <a:rect l="l" t="t" r="r" b="b"/>
            <a:pathLst>
              <a:path w="12007" h="6943" extrusionOk="0">
                <a:moveTo>
                  <a:pt x="10295" y="0"/>
                </a:moveTo>
                <a:cubicBezTo>
                  <a:pt x="10203" y="115"/>
                  <a:pt x="10112" y="206"/>
                  <a:pt x="10021" y="320"/>
                </a:cubicBezTo>
                <a:cubicBezTo>
                  <a:pt x="9998" y="366"/>
                  <a:pt x="9952" y="411"/>
                  <a:pt x="9907" y="480"/>
                </a:cubicBezTo>
                <a:cubicBezTo>
                  <a:pt x="10203" y="662"/>
                  <a:pt x="10432" y="982"/>
                  <a:pt x="10614" y="1256"/>
                </a:cubicBezTo>
                <a:lnTo>
                  <a:pt x="10591" y="1256"/>
                </a:lnTo>
                <a:cubicBezTo>
                  <a:pt x="10454" y="1096"/>
                  <a:pt x="10295" y="936"/>
                  <a:pt x="10135" y="799"/>
                </a:cubicBezTo>
                <a:cubicBezTo>
                  <a:pt x="10021" y="731"/>
                  <a:pt x="9907" y="662"/>
                  <a:pt x="9792" y="594"/>
                </a:cubicBezTo>
                <a:cubicBezTo>
                  <a:pt x="9518" y="913"/>
                  <a:pt x="9245" y="1210"/>
                  <a:pt x="8925" y="1461"/>
                </a:cubicBezTo>
                <a:cubicBezTo>
                  <a:pt x="9404" y="1872"/>
                  <a:pt x="9633" y="2625"/>
                  <a:pt x="9770" y="3196"/>
                </a:cubicBezTo>
                <a:lnTo>
                  <a:pt x="9747" y="3196"/>
                </a:lnTo>
                <a:cubicBezTo>
                  <a:pt x="9678" y="2762"/>
                  <a:pt x="9473" y="2374"/>
                  <a:pt x="9199" y="2055"/>
                </a:cubicBezTo>
                <a:cubicBezTo>
                  <a:pt x="9039" y="1895"/>
                  <a:pt x="8857" y="1758"/>
                  <a:pt x="8674" y="1621"/>
                </a:cubicBezTo>
                <a:cubicBezTo>
                  <a:pt x="8263" y="1895"/>
                  <a:pt x="7807" y="2100"/>
                  <a:pt x="7236" y="2169"/>
                </a:cubicBezTo>
                <a:cubicBezTo>
                  <a:pt x="7145" y="2192"/>
                  <a:pt x="7053" y="2192"/>
                  <a:pt x="6962" y="2192"/>
                </a:cubicBezTo>
                <a:cubicBezTo>
                  <a:pt x="7304" y="3036"/>
                  <a:pt x="7373" y="3995"/>
                  <a:pt x="7213" y="4885"/>
                </a:cubicBezTo>
                <a:cubicBezTo>
                  <a:pt x="7213" y="4893"/>
                  <a:pt x="7211" y="4895"/>
                  <a:pt x="7207" y="4895"/>
                </a:cubicBezTo>
                <a:cubicBezTo>
                  <a:pt x="7200" y="4895"/>
                  <a:pt x="7190" y="4885"/>
                  <a:pt x="7190" y="4885"/>
                </a:cubicBezTo>
                <a:cubicBezTo>
                  <a:pt x="7304" y="3903"/>
                  <a:pt x="7099" y="3036"/>
                  <a:pt x="6665" y="2192"/>
                </a:cubicBezTo>
                <a:cubicBezTo>
                  <a:pt x="6026" y="2169"/>
                  <a:pt x="5387" y="1986"/>
                  <a:pt x="4839" y="1644"/>
                </a:cubicBezTo>
                <a:lnTo>
                  <a:pt x="4839" y="1644"/>
                </a:lnTo>
                <a:cubicBezTo>
                  <a:pt x="5478" y="2990"/>
                  <a:pt x="5570" y="4794"/>
                  <a:pt x="5410" y="6072"/>
                </a:cubicBezTo>
                <a:cubicBezTo>
                  <a:pt x="5410" y="6083"/>
                  <a:pt x="5404" y="6089"/>
                  <a:pt x="5399" y="6089"/>
                </a:cubicBezTo>
                <a:cubicBezTo>
                  <a:pt x="5393" y="6089"/>
                  <a:pt x="5387" y="6083"/>
                  <a:pt x="5387" y="6072"/>
                </a:cubicBezTo>
                <a:cubicBezTo>
                  <a:pt x="5387" y="5045"/>
                  <a:pt x="5273" y="4018"/>
                  <a:pt x="4885" y="3036"/>
                </a:cubicBezTo>
                <a:cubicBezTo>
                  <a:pt x="4657" y="2466"/>
                  <a:pt x="4314" y="1941"/>
                  <a:pt x="4040" y="1416"/>
                </a:cubicBezTo>
                <a:cubicBezTo>
                  <a:pt x="3972" y="2009"/>
                  <a:pt x="3675" y="2602"/>
                  <a:pt x="3127" y="3036"/>
                </a:cubicBezTo>
                <a:cubicBezTo>
                  <a:pt x="2899" y="3219"/>
                  <a:pt x="2625" y="3356"/>
                  <a:pt x="2351" y="3470"/>
                </a:cubicBezTo>
                <a:cubicBezTo>
                  <a:pt x="2351" y="3630"/>
                  <a:pt x="2329" y="3767"/>
                  <a:pt x="2329" y="3903"/>
                </a:cubicBezTo>
                <a:cubicBezTo>
                  <a:pt x="2329" y="4246"/>
                  <a:pt x="2306" y="4611"/>
                  <a:pt x="2260" y="4953"/>
                </a:cubicBezTo>
                <a:cubicBezTo>
                  <a:pt x="2260" y="4965"/>
                  <a:pt x="2254" y="4971"/>
                  <a:pt x="2249" y="4971"/>
                </a:cubicBezTo>
                <a:cubicBezTo>
                  <a:pt x="2243" y="4971"/>
                  <a:pt x="2237" y="4965"/>
                  <a:pt x="2237" y="4953"/>
                </a:cubicBezTo>
                <a:cubicBezTo>
                  <a:pt x="2237" y="4588"/>
                  <a:pt x="2214" y="4223"/>
                  <a:pt x="2169" y="3835"/>
                </a:cubicBezTo>
                <a:cubicBezTo>
                  <a:pt x="2146" y="3767"/>
                  <a:pt x="2146" y="3675"/>
                  <a:pt x="2123" y="3584"/>
                </a:cubicBezTo>
                <a:cubicBezTo>
                  <a:pt x="1416" y="3858"/>
                  <a:pt x="639" y="4040"/>
                  <a:pt x="0" y="4406"/>
                </a:cubicBezTo>
                <a:cubicBezTo>
                  <a:pt x="213" y="5295"/>
                  <a:pt x="426" y="6315"/>
                  <a:pt x="1374" y="6315"/>
                </a:cubicBezTo>
                <a:cubicBezTo>
                  <a:pt x="1545" y="6315"/>
                  <a:pt x="1740" y="6282"/>
                  <a:pt x="1963" y="6209"/>
                </a:cubicBezTo>
                <a:cubicBezTo>
                  <a:pt x="2346" y="6081"/>
                  <a:pt x="2671" y="5896"/>
                  <a:pt x="3065" y="5896"/>
                </a:cubicBezTo>
                <a:cubicBezTo>
                  <a:pt x="3164" y="5896"/>
                  <a:pt x="3268" y="5907"/>
                  <a:pt x="3378" y="5935"/>
                </a:cubicBezTo>
                <a:cubicBezTo>
                  <a:pt x="3926" y="6072"/>
                  <a:pt x="4269" y="6551"/>
                  <a:pt x="4748" y="6802"/>
                </a:cubicBezTo>
                <a:cubicBezTo>
                  <a:pt x="4941" y="6901"/>
                  <a:pt x="5126" y="6943"/>
                  <a:pt x="5304" y="6943"/>
                </a:cubicBezTo>
                <a:cubicBezTo>
                  <a:pt x="5987" y="6943"/>
                  <a:pt x="6570" y="6329"/>
                  <a:pt x="7167" y="6003"/>
                </a:cubicBezTo>
                <a:cubicBezTo>
                  <a:pt x="7829" y="5661"/>
                  <a:pt x="8583" y="5844"/>
                  <a:pt x="9222" y="5501"/>
                </a:cubicBezTo>
                <a:cubicBezTo>
                  <a:pt x="9587" y="5319"/>
                  <a:pt x="9929" y="4976"/>
                  <a:pt x="10226" y="4680"/>
                </a:cubicBezTo>
                <a:cubicBezTo>
                  <a:pt x="10614" y="4246"/>
                  <a:pt x="10591" y="3812"/>
                  <a:pt x="10820" y="3333"/>
                </a:cubicBezTo>
                <a:cubicBezTo>
                  <a:pt x="11116" y="2625"/>
                  <a:pt x="11847" y="2283"/>
                  <a:pt x="11915" y="1438"/>
                </a:cubicBezTo>
                <a:cubicBezTo>
                  <a:pt x="12006" y="343"/>
                  <a:pt x="11162" y="92"/>
                  <a:pt x="1029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2" name="Google Shape;2562;p35"/>
          <p:cNvSpPr/>
          <p:nvPr/>
        </p:nvSpPr>
        <p:spPr>
          <a:xfrm>
            <a:off x="723925" y="3765075"/>
            <a:ext cx="135825" cy="190550"/>
          </a:xfrm>
          <a:custGeom>
            <a:avLst/>
            <a:gdLst/>
            <a:ahLst/>
            <a:cxnLst/>
            <a:rect l="l" t="t" r="r" b="b"/>
            <a:pathLst>
              <a:path w="5433" h="7622" extrusionOk="0">
                <a:moveTo>
                  <a:pt x="4053" y="0"/>
                </a:moveTo>
                <a:cubicBezTo>
                  <a:pt x="2418" y="0"/>
                  <a:pt x="1383" y="2914"/>
                  <a:pt x="0" y="3864"/>
                </a:cubicBezTo>
                <a:cubicBezTo>
                  <a:pt x="434" y="4549"/>
                  <a:pt x="594" y="5234"/>
                  <a:pt x="799" y="6078"/>
                </a:cubicBezTo>
                <a:cubicBezTo>
                  <a:pt x="1004" y="6923"/>
                  <a:pt x="1484" y="7242"/>
                  <a:pt x="2283" y="7470"/>
                </a:cubicBezTo>
                <a:cubicBezTo>
                  <a:pt x="2527" y="7552"/>
                  <a:pt x="2818" y="7622"/>
                  <a:pt x="3098" y="7622"/>
                </a:cubicBezTo>
                <a:cubicBezTo>
                  <a:pt x="3210" y="7622"/>
                  <a:pt x="3320" y="7611"/>
                  <a:pt x="3424" y="7585"/>
                </a:cubicBezTo>
                <a:cubicBezTo>
                  <a:pt x="3880" y="6808"/>
                  <a:pt x="4565" y="6192"/>
                  <a:pt x="5432" y="5918"/>
                </a:cubicBezTo>
                <a:cubicBezTo>
                  <a:pt x="5387" y="5736"/>
                  <a:pt x="5318" y="5553"/>
                  <a:pt x="5273" y="5370"/>
                </a:cubicBezTo>
                <a:cubicBezTo>
                  <a:pt x="5235" y="5368"/>
                  <a:pt x="5198" y="5367"/>
                  <a:pt x="5160" y="5367"/>
                </a:cubicBezTo>
                <a:cubicBezTo>
                  <a:pt x="4359" y="5367"/>
                  <a:pt x="3621" y="5825"/>
                  <a:pt x="2945" y="6283"/>
                </a:cubicBezTo>
                <a:cubicBezTo>
                  <a:pt x="3424" y="5873"/>
                  <a:pt x="3949" y="5507"/>
                  <a:pt x="4519" y="5234"/>
                </a:cubicBezTo>
                <a:cubicBezTo>
                  <a:pt x="4748" y="5119"/>
                  <a:pt x="4976" y="5005"/>
                  <a:pt x="5204" y="5005"/>
                </a:cubicBezTo>
                <a:cubicBezTo>
                  <a:pt x="5204" y="5005"/>
                  <a:pt x="5204" y="4982"/>
                  <a:pt x="5204" y="4960"/>
                </a:cubicBezTo>
                <a:cubicBezTo>
                  <a:pt x="4702" y="4572"/>
                  <a:pt x="4268" y="4161"/>
                  <a:pt x="3652" y="3910"/>
                </a:cubicBezTo>
                <a:cubicBezTo>
                  <a:pt x="3240" y="3730"/>
                  <a:pt x="2818" y="3678"/>
                  <a:pt x="2391" y="3678"/>
                </a:cubicBezTo>
                <a:cubicBezTo>
                  <a:pt x="1896" y="3678"/>
                  <a:pt x="1393" y="3748"/>
                  <a:pt x="890" y="3773"/>
                </a:cubicBezTo>
                <a:cubicBezTo>
                  <a:pt x="867" y="3773"/>
                  <a:pt x="867" y="3750"/>
                  <a:pt x="890" y="3750"/>
                </a:cubicBezTo>
                <a:cubicBezTo>
                  <a:pt x="1646" y="3686"/>
                  <a:pt x="2367" y="3474"/>
                  <a:pt x="3102" y="3474"/>
                </a:cubicBezTo>
                <a:cubicBezTo>
                  <a:pt x="3411" y="3474"/>
                  <a:pt x="3723" y="3512"/>
                  <a:pt x="4040" y="3613"/>
                </a:cubicBezTo>
                <a:cubicBezTo>
                  <a:pt x="4428" y="3750"/>
                  <a:pt x="4839" y="3955"/>
                  <a:pt x="5136" y="4252"/>
                </a:cubicBezTo>
                <a:cubicBezTo>
                  <a:pt x="5136" y="4184"/>
                  <a:pt x="5136" y="4115"/>
                  <a:pt x="5136" y="4047"/>
                </a:cubicBezTo>
                <a:cubicBezTo>
                  <a:pt x="5136" y="4024"/>
                  <a:pt x="5113" y="4001"/>
                  <a:pt x="5113" y="4001"/>
                </a:cubicBezTo>
                <a:cubicBezTo>
                  <a:pt x="4976" y="3727"/>
                  <a:pt x="4816" y="3499"/>
                  <a:pt x="4611" y="3293"/>
                </a:cubicBezTo>
                <a:cubicBezTo>
                  <a:pt x="4154" y="2746"/>
                  <a:pt x="3538" y="2494"/>
                  <a:pt x="2853" y="2426"/>
                </a:cubicBezTo>
                <a:cubicBezTo>
                  <a:pt x="2830" y="2426"/>
                  <a:pt x="2830" y="2403"/>
                  <a:pt x="2853" y="2403"/>
                </a:cubicBezTo>
                <a:cubicBezTo>
                  <a:pt x="3538" y="2403"/>
                  <a:pt x="4246" y="2631"/>
                  <a:pt x="4793" y="3065"/>
                </a:cubicBezTo>
                <a:cubicBezTo>
                  <a:pt x="4908" y="3156"/>
                  <a:pt x="5044" y="3293"/>
                  <a:pt x="5181" y="3453"/>
                </a:cubicBezTo>
                <a:cubicBezTo>
                  <a:pt x="5181" y="3362"/>
                  <a:pt x="5204" y="3271"/>
                  <a:pt x="5227" y="3202"/>
                </a:cubicBezTo>
                <a:cubicBezTo>
                  <a:pt x="5204" y="3179"/>
                  <a:pt x="5204" y="3156"/>
                  <a:pt x="5204" y="3134"/>
                </a:cubicBezTo>
                <a:cubicBezTo>
                  <a:pt x="5136" y="2905"/>
                  <a:pt x="5022" y="2700"/>
                  <a:pt x="4885" y="2494"/>
                </a:cubicBezTo>
                <a:cubicBezTo>
                  <a:pt x="4793" y="2403"/>
                  <a:pt x="4725" y="2289"/>
                  <a:pt x="4656" y="2175"/>
                </a:cubicBezTo>
                <a:cubicBezTo>
                  <a:pt x="4565" y="2061"/>
                  <a:pt x="4497" y="1924"/>
                  <a:pt x="4405" y="1810"/>
                </a:cubicBezTo>
                <a:cubicBezTo>
                  <a:pt x="4177" y="1490"/>
                  <a:pt x="3835" y="1330"/>
                  <a:pt x="3492" y="1171"/>
                </a:cubicBezTo>
                <a:cubicBezTo>
                  <a:pt x="3492" y="1171"/>
                  <a:pt x="3492" y="1148"/>
                  <a:pt x="3492" y="1148"/>
                </a:cubicBezTo>
                <a:cubicBezTo>
                  <a:pt x="3812" y="1239"/>
                  <a:pt x="4109" y="1353"/>
                  <a:pt x="4383" y="1536"/>
                </a:cubicBezTo>
                <a:cubicBezTo>
                  <a:pt x="4383" y="1559"/>
                  <a:pt x="4405" y="1559"/>
                  <a:pt x="4428" y="1581"/>
                </a:cubicBezTo>
                <a:cubicBezTo>
                  <a:pt x="4337" y="1216"/>
                  <a:pt x="4291" y="828"/>
                  <a:pt x="4314" y="509"/>
                </a:cubicBezTo>
                <a:cubicBezTo>
                  <a:pt x="4314" y="349"/>
                  <a:pt x="4314" y="189"/>
                  <a:pt x="4337" y="29"/>
                </a:cubicBezTo>
                <a:cubicBezTo>
                  <a:pt x="4240" y="10"/>
                  <a:pt x="4146" y="0"/>
                  <a:pt x="4053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3" name="Google Shape;2563;p35"/>
          <p:cNvSpPr/>
          <p:nvPr/>
        </p:nvSpPr>
        <p:spPr>
          <a:xfrm>
            <a:off x="698225" y="3944400"/>
            <a:ext cx="140400" cy="200750"/>
          </a:xfrm>
          <a:custGeom>
            <a:avLst/>
            <a:gdLst/>
            <a:ahLst/>
            <a:cxnLst/>
            <a:rect l="l" t="t" r="r" b="b"/>
            <a:pathLst>
              <a:path w="5616" h="8030" extrusionOk="0">
                <a:moveTo>
                  <a:pt x="1485" y="1"/>
                </a:moveTo>
                <a:cubicBezTo>
                  <a:pt x="891" y="1"/>
                  <a:pt x="366" y="457"/>
                  <a:pt x="184" y="1073"/>
                </a:cubicBezTo>
                <a:cubicBezTo>
                  <a:pt x="1" y="1644"/>
                  <a:pt x="366" y="1849"/>
                  <a:pt x="572" y="2329"/>
                </a:cubicBezTo>
                <a:cubicBezTo>
                  <a:pt x="960" y="3219"/>
                  <a:pt x="161" y="4383"/>
                  <a:pt x="800" y="5114"/>
                </a:cubicBezTo>
                <a:cubicBezTo>
                  <a:pt x="1188" y="5570"/>
                  <a:pt x="1667" y="5365"/>
                  <a:pt x="2147" y="5638"/>
                </a:cubicBezTo>
                <a:cubicBezTo>
                  <a:pt x="2489" y="5821"/>
                  <a:pt x="2671" y="6163"/>
                  <a:pt x="2831" y="6506"/>
                </a:cubicBezTo>
                <a:cubicBezTo>
                  <a:pt x="3037" y="6985"/>
                  <a:pt x="3219" y="7487"/>
                  <a:pt x="3676" y="7807"/>
                </a:cubicBezTo>
                <a:cubicBezTo>
                  <a:pt x="3896" y="7950"/>
                  <a:pt x="4176" y="8030"/>
                  <a:pt x="4452" y="8030"/>
                </a:cubicBezTo>
                <a:cubicBezTo>
                  <a:pt x="4747" y="8030"/>
                  <a:pt x="5038" y="7939"/>
                  <a:pt x="5251" y="7738"/>
                </a:cubicBezTo>
                <a:cubicBezTo>
                  <a:pt x="5388" y="7601"/>
                  <a:pt x="5525" y="7122"/>
                  <a:pt x="5616" y="6803"/>
                </a:cubicBezTo>
                <a:cubicBezTo>
                  <a:pt x="4977" y="6232"/>
                  <a:pt x="4452" y="5593"/>
                  <a:pt x="4132" y="4817"/>
                </a:cubicBezTo>
                <a:cubicBezTo>
                  <a:pt x="3836" y="5296"/>
                  <a:pt x="3539" y="5753"/>
                  <a:pt x="3493" y="6346"/>
                </a:cubicBezTo>
                <a:cubicBezTo>
                  <a:pt x="3470" y="5730"/>
                  <a:pt x="3790" y="5182"/>
                  <a:pt x="4064" y="4634"/>
                </a:cubicBezTo>
                <a:cubicBezTo>
                  <a:pt x="3904" y="4200"/>
                  <a:pt x="3790" y="3744"/>
                  <a:pt x="3767" y="3219"/>
                </a:cubicBezTo>
                <a:cubicBezTo>
                  <a:pt x="3744" y="2671"/>
                  <a:pt x="3813" y="2123"/>
                  <a:pt x="3973" y="1576"/>
                </a:cubicBezTo>
                <a:lnTo>
                  <a:pt x="3973" y="1576"/>
                </a:lnTo>
                <a:cubicBezTo>
                  <a:pt x="3607" y="1849"/>
                  <a:pt x="3151" y="2078"/>
                  <a:pt x="2831" y="2374"/>
                </a:cubicBezTo>
                <a:cubicBezTo>
                  <a:pt x="2215" y="2945"/>
                  <a:pt x="1599" y="3653"/>
                  <a:pt x="1348" y="4452"/>
                </a:cubicBezTo>
                <a:cubicBezTo>
                  <a:pt x="1485" y="3721"/>
                  <a:pt x="2010" y="3059"/>
                  <a:pt x="2489" y="2489"/>
                </a:cubicBezTo>
                <a:cubicBezTo>
                  <a:pt x="2900" y="2009"/>
                  <a:pt x="3516" y="1142"/>
                  <a:pt x="4155" y="1005"/>
                </a:cubicBezTo>
                <a:cubicBezTo>
                  <a:pt x="4178" y="1005"/>
                  <a:pt x="4178" y="982"/>
                  <a:pt x="4178" y="982"/>
                </a:cubicBezTo>
                <a:lnTo>
                  <a:pt x="4178" y="982"/>
                </a:lnTo>
                <a:cubicBezTo>
                  <a:pt x="4044" y="1017"/>
                  <a:pt x="3901" y="1033"/>
                  <a:pt x="3753" y="1033"/>
                </a:cubicBezTo>
                <a:cubicBezTo>
                  <a:pt x="3426" y="1033"/>
                  <a:pt x="3078" y="955"/>
                  <a:pt x="2763" y="845"/>
                </a:cubicBezTo>
                <a:cubicBezTo>
                  <a:pt x="2580" y="914"/>
                  <a:pt x="2375" y="982"/>
                  <a:pt x="2192" y="1096"/>
                </a:cubicBezTo>
                <a:cubicBezTo>
                  <a:pt x="1827" y="1325"/>
                  <a:pt x="1507" y="1598"/>
                  <a:pt x="1256" y="1941"/>
                </a:cubicBezTo>
                <a:lnTo>
                  <a:pt x="1234" y="1941"/>
                </a:lnTo>
                <a:cubicBezTo>
                  <a:pt x="1553" y="1484"/>
                  <a:pt x="2010" y="1028"/>
                  <a:pt x="2535" y="754"/>
                </a:cubicBezTo>
                <a:cubicBezTo>
                  <a:pt x="2489" y="754"/>
                  <a:pt x="2466" y="731"/>
                  <a:pt x="2420" y="731"/>
                </a:cubicBezTo>
                <a:cubicBezTo>
                  <a:pt x="2032" y="548"/>
                  <a:pt x="1713" y="320"/>
                  <a:pt x="1485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4" name="Google Shape;2564;p35"/>
          <p:cNvSpPr/>
          <p:nvPr/>
        </p:nvSpPr>
        <p:spPr>
          <a:xfrm>
            <a:off x="847750" y="4335675"/>
            <a:ext cx="309300" cy="284950"/>
          </a:xfrm>
          <a:custGeom>
            <a:avLst/>
            <a:gdLst/>
            <a:ahLst/>
            <a:cxnLst/>
            <a:rect l="l" t="t" r="r" b="b"/>
            <a:pathLst>
              <a:path w="12372" h="11398" extrusionOk="0">
                <a:moveTo>
                  <a:pt x="8258" y="0"/>
                </a:moveTo>
                <a:cubicBezTo>
                  <a:pt x="8138" y="0"/>
                  <a:pt x="8018" y="3"/>
                  <a:pt x="7898" y="8"/>
                </a:cubicBezTo>
                <a:cubicBezTo>
                  <a:pt x="6140" y="76"/>
                  <a:pt x="4154" y="510"/>
                  <a:pt x="2762" y="1674"/>
                </a:cubicBezTo>
                <a:cubicBezTo>
                  <a:pt x="708" y="3409"/>
                  <a:pt x="69" y="6262"/>
                  <a:pt x="0" y="8978"/>
                </a:cubicBezTo>
                <a:cubicBezTo>
                  <a:pt x="320" y="7974"/>
                  <a:pt x="753" y="7038"/>
                  <a:pt x="1301" y="6148"/>
                </a:cubicBezTo>
                <a:cubicBezTo>
                  <a:pt x="2579" y="4048"/>
                  <a:pt x="4383" y="2382"/>
                  <a:pt x="6505" y="1172"/>
                </a:cubicBezTo>
                <a:lnTo>
                  <a:pt x="6505" y="1172"/>
                </a:lnTo>
                <a:cubicBezTo>
                  <a:pt x="4634" y="2359"/>
                  <a:pt x="3104" y="3979"/>
                  <a:pt x="1986" y="5897"/>
                </a:cubicBezTo>
                <a:cubicBezTo>
                  <a:pt x="1027" y="7494"/>
                  <a:pt x="160" y="9480"/>
                  <a:pt x="251" y="11398"/>
                </a:cubicBezTo>
                <a:cubicBezTo>
                  <a:pt x="1393" y="5920"/>
                  <a:pt x="6916" y="1994"/>
                  <a:pt x="12371" y="1514"/>
                </a:cubicBezTo>
                <a:cubicBezTo>
                  <a:pt x="11314" y="414"/>
                  <a:pt x="9785" y="0"/>
                  <a:pt x="8258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5" name="Google Shape;2565;p35"/>
          <p:cNvSpPr/>
          <p:nvPr/>
        </p:nvSpPr>
        <p:spPr>
          <a:xfrm>
            <a:off x="690250" y="3600850"/>
            <a:ext cx="250525" cy="229125"/>
          </a:xfrm>
          <a:custGeom>
            <a:avLst/>
            <a:gdLst/>
            <a:ahLst/>
            <a:cxnLst/>
            <a:rect l="l" t="t" r="r" b="b"/>
            <a:pathLst>
              <a:path w="10021" h="9165" extrusionOk="0">
                <a:moveTo>
                  <a:pt x="7873" y="1"/>
                </a:moveTo>
                <a:cubicBezTo>
                  <a:pt x="7451" y="1"/>
                  <a:pt x="7027" y="117"/>
                  <a:pt x="6665" y="321"/>
                </a:cubicBezTo>
                <a:cubicBezTo>
                  <a:pt x="5661" y="892"/>
                  <a:pt x="5342" y="2193"/>
                  <a:pt x="4246" y="2650"/>
                </a:cubicBezTo>
                <a:cubicBezTo>
                  <a:pt x="3470" y="2946"/>
                  <a:pt x="2739" y="2787"/>
                  <a:pt x="2123" y="3494"/>
                </a:cubicBezTo>
                <a:cubicBezTo>
                  <a:pt x="1553" y="4110"/>
                  <a:pt x="1735" y="4841"/>
                  <a:pt x="1461" y="5571"/>
                </a:cubicBezTo>
                <a:cubicBezTo>
                  <a:pt x="1256" y="6073"/>
                  <a:pt x="822" y="6393"/>
                  <a:pt x="480" y="6827"/>
                </a:cubicBezTo>
                <a:cubicBezTo>
                  <a:pt x="115" y="7237"/>
                  <a:pt x="0" y="7808"/>
                  <a:pt x="251" y="8310"/>
                </a:cubicBezTo>
                <a:cubicBezTo>
                  <a:pt x="435" y="8641"/>
                  <a:pt x="930" y="9165"/>
                  <a:pt x="1402" y="9165"/>
                </a:cubicBezTo>
                <a:cubicBezTo>
                  <a:pt x="1516" y="9165"/>
                  <a:pt x="1629" y="9134"/>
                  <a:pt x="1735" y="9063"/>
                </a:cubicBezTo>
                <a:cubicBezTo>
                  <a:pt x="1769" y="9052"/>
                  <a:pt x="1798" y="9046"/>
                  <a:pt x="1824" y="9046"/>
                </a:cubicBezTo>
                <a:cubicBezTo>
                  <a:pt x="1849" y="9046"/>
                  <a:pt x="1872" y="9052"/>
                  <a:pt x="1895" y="9063"/>
                </a:cubicBezTo>
                <a:cubicBezTo>
                  <a:pt x="2420" y="8447"/>
                  <a:pt x="2854" y="7648"/>
                  <a:pt x="3333" y="7100"/>
                </a:cubicBezTo>
                <a:cubicBezTo>
                  <a:pt x="3310" y="7055"/>
                  <a:pt x="3264" y="7009"/>
                  <a:pt x="3196" y="6964"/>
                </a:cubicBezTo>
                <a:cubicBezTo>
                  <a:pt x="2922" y="6758"/>
                  <a:pt x="2580" y="6712"/>
                  <a:pt x="2237" y="6667"/>
                </a:cubicBezTo>
                <a:cubicBezTo>
                  <a:pt x="2237" y="6667"/>
                  <a:pt x="2237" y="6644"/>
                  <a:pt x="2237" y="6644"/>
                </a:cubicBezTo>
                <a:cubicBezTo>
                  <a:pt x="2534" y="6644"/>
                  <a:pt x="2854" y="6644"/>
                  <a:pt x="3127" y="6758"/>
                </a:cubicBezTo>
                <a:cubicBezTo>
                  <a:pt x="3242" y="6804"/>
                  <a:pt x="3333" y="6849"/>
                  <a:pt x="3424" y="6941"/>
                </a:cubicBezTo>
                <a:cubicBezTo>
                  <a:pt x="3447" y="6941"/>
                  <a:pt x="3447" y="6964"/>
                  <a:pt x="3470" y="6964"/>
                </a:cubicBezTo>
                <a:cubicBezTo>
                  <a:pt x="3835" y="6598"/>
                  <a:pt x="4223" y="6256"/>
                  <a:pt x="4657" y="6051"/>
                </a:cubicBezTo>
                <a:cubicBezTo>
                  <a:pt x="4223" y="5526"/>
                  <a:pt x="3744" y="5092"/>
                  <a:pt x="3036" y="4886"/>
                </a:cubicBezTo>
                <a:lnTo>
                  <a:pt x="3036" y="4886"/>
                </a:lnTo>
                <a:cubicBezTo>
                  <a:pt x="3744" y="5046"/>
                  <a:pt x="4474" y="5389"/>
                  <a:pt x="4931" y="5959"/>
                </a:cubicBezTo>
                <a:cubicBezTo>
                  <a:pt x="5090" y="5910"/>
                  <a:pt x="5249" y="5888"/>
                  <a:pt x="5411" y="5888"/>
                </a:cubicBezTo>
                <a:cubicBezTo>
                  <a:pt x="5552" y="5888"/>
                  <a:pt x="5695" y="5905"/>
                  <a:pt x="5844" y="5936"/>
                </a:cubicBezTo>
                <a:cubicBezTo>
                  <a:pt x="5889" y="5822"/>
                  <a:pt x="5935" y="5708"/>
                  <a:pt x="5981" y="5594"/>
                </a:cubicBezTo>
                <a:cubicBezTo>
                  <a:pt x="5798" y="5160"/>
                  <a:pt x="5570" y="4749"/>
                  <a:pt x="5205" y="4407"/>
                </a:cubicBezTo>
                <a:cubicBezTo>
                  <a:pt x="4634" y="3882"/>
                  <a:pt x="3995" y="3426"/>
                  <a:pt x="3219" y="3403"/>
                </a:cubicBezTo>
                <a:cubicBezTo>
                  <a:pt x="3276" y="3398"/>
                  <a:pt x="3333" y="3395"/>
                  <a:pt x="3389" y="3395"/>
                </a:cubicBezTo>
                <a:cubicBezTo>
                  <a:pt x="4089" y="3395"/>
                  <a:pt x="4680" y="3777"/>
                  <a:pt x="5250" y="4179"/>
                </a:cubicBezTo>
                <a:cubicBezTo>
                  <a:pt x="5661" y="4453"/>
                  <a:pt x="5958" y="4795"/>
                  <a:pt x="6186" y="5206"/>
                </a:cubicBezTo>
                <a:cubicBezTo>
                  <a:pt x="6300" y="4978"/>
                  <a:pt x="6460" y="4749"/>
                  <a:pt x="6620" y="4567"/>
                </a:cubicBezTo>
                <a:cubicBezTo>
                  <a:pt x="6939" y="4202"/>
                  <a:pt x="7282" y="3905"/>
                  <a:pt x="7670" y="3631"/>
                </a:cubicBezTo>
                <a:cubicBezTo>
                  <a:pt x="7624" y="2809"/>
                  <a:pt x="7556" y="1805"/>
                  <a:pt x="6802" y="1349"/>
                </a:cubicBezTo>
                <a:cubicBezTo>
                  <a:pt x="6779" y="1349"/>
                  <a:pt x="6779" y="1326"/>
                  <a:pt x="6802" y="1326"/>
                </a:cubicBezTo>
                <a:cubicBezTo>
                  <a:pt x="7464" y="1668"/>
                  <a:pt x="7875" y="2627"/>
                  <a:pt x="7966" y="3426"/>
                </a:cubicBezTo>
                <a:cubicBezTo>
                  <a:pt x="8309" y="3220"/>
                  <a:pt x="8651" y="3060"/>
                  <a:pt x="8994" y="2878"/>
                </a:cubicBezTo>
                <a:cubicBezTo>
                  <a:pt x="9039" y="2376"/>
                  <a:pt x="9062" y="1874"/>
                  <a:pt x="8879" y="1371"/>
                </a:cubicBezTo>
                <a:lnTo>
                  <a:pt x="8879" y="1371"/>
                </a:lnTo>
                <a:cubicBezTo>
                  <a:pt x="9085" y="1805"/>
                  <a:pt x="9176" y="2284"/>
                  <a:pt x="9199" y="2787"/>
                </a:cubicBezTo>
                <a:cubicBezTo>
                  <a:pt x="9473" y="2650"/>
                  <a:pt x="9724" y="2535"/>
                  <a:pt x="9998" y="2398"/>
                </a:cubicBezTo>
                <a:cubicBezTo>
                  <a:pt x="10021" y="1988"/>
                  <a:pt x="9747" y="1234"/>
                  <a:pt x="9678" y="1097"/>
                </a:cubicBezTo>
                <a:cubicBezTo>
                  <a:pt x="9519" y="801"/>
                  <a:pt x="9245" y="504"/>
                  <a:pt x="8948" y="299"/>
                </a:cubicBezTo>
                <a:cubicBezTo>
                  <a:pt x="8624" y="94"/>
                  <a:pt x="8250" y="1"/>
                  <a:pt x="7873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6" name="Google Shape;2566;p35"/>
          <p:cNvSpPr/>
          <p:nvPr/>
        </p:nvSpPr>
        <p:spPr>
          <a:xfrm>
            <a:off x="864850" y="3774350"/>
            <a:ext cx="110750" cy="130125"/>
          </a:xfrm>
          <a:custGeom>
            <a:avLst/>
            <a:gdLst/>
            <a:ahLst/>
            <a:cxnLst/>
            <a:rect l="l" t="t" r="r" b="b"/>
            <a:pathLst>
              <a:path w="4430" h="5205" extrusionOk="0">
                <a:moveTo>
                  <a:pt x="4429" y="1"/>
                </a:moveTo>
                <a:cubicBezTo>
                  <a:pt x="3333" y="1"/>
                  <a:pt x="2101" y="503"/>
                  <a:pt x="1393" y="1051"/>
                </a:cubicBezTo>
                <a:cubicBezTo>
                  <a:pt x="138" y="2032"/>
                  <a:pt x="1" y="3767"/>
                  <a:pt x="457" y="5205"/>
                </a:cubicBezTo>
                <a:cubicBezTo>
                  <a:pt x="823" y="4360"/>
                  <a:pt x="1462" y="3676"/>
                  <a:pt x="2329" y="3288"/>
                </a:cubicBezTo>
                <a:cubicBezTo>
                  <a:pt x="2124" y="2306"/>
                  <a:pt x="2466" y="1416"/>
                  <a:pt x="3242" y="708"/>
                </a:cubicBezTo>
                <a:cubicBezTo>
                  <a:pt x="3562" y="434"/>
                  <a:pt x="3973" y="160"/>
                  <a:pt x="4429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7" name="Google Shape;2567;p35"/>
          <p:cNvSpPr/>
          <p:nvPr/>
        </p:nvSpPr>
        <p:spPr>
          <a:xfrm>
            <a:off x="888250" y="3902850"/>
            <a:ext cx="132425" cy="67300"/>
          </a:xfrm>
          <a:custGeom>
            <a:avLst/>
            <a:gdLst/>
            <a:ahLst/>
            <a:cxnLst/>
            <a:rect l="l" t="t" r="r" b="b"/>
            <a:pathLst>
              <a:path w="5297" h="2692" extrusionOk="0">
                <a:moveTo>
                  <a:pt x="2539" y="1"/>
                </a:moveTo>
                <a:cubicBezTo>
                  <a:pt x="2449" y="1"/>
                  <a:pt x="2410" y="86"/>
                  <a:pt x="2238" y="270"/>
                </a:cubicBezTo>
                <a:cubicBezTo>
                  <a:pt x="2009" y="544"/>
                  <a:pt x="1781" y="818"/>
                  <a:pt x="1462" y="1024"/>
                </a:cubicBezTo>
                <a:cubicBezTo>
                  <a:pt x="1028" y="1320"/>
                  <a:pt x="526" y="1457"/>
                  <a:pt x="1" y="1480"/>
                </a:cubicBezTo>
                <a:cubicBezTo>
                  <a:pt x="549" y="2256"/>
                  <a:pt x="1439" y="2644"/>
                  <a:pt x="2420" y="2690"/>
                </a:cubicBezTo>
                <a:cubicBezTo>
                  <a:pt x="2455" y="2691"/>
                  <a:pt x="2490" y="2692"/>
                  <a:pt x="2525" y="2692"/>
                </a:cubicBezTo>
                <a:cubicBezTo>
                  <a:pt x="3173" y="2692"/>
                  <a:pt x="3801" y="2497"/>
                  <a:pt x="4429" y="2302"/>
                </a:cubicBezTo>
                <a:cubicBezTo>
                  <a:pt x="4680" y="2210"/>
                  <a:pt x="5000" y="2142"/>
                  <a:pt x="5296" y="2028"/>
                </a:cubicBezTo>
                <a:cubicBezTo>
                  <a:pt x="4589" y="1937"/>
                  <a:pt x="3927" y="1434"/>
                  <a:pt x="3607" y="772"/>
                </a:cubicBezTo>
                <a:cubicBezTo>
                  <a:pt x="3425" y="316"/>
                  <a:pt x="3562" y="453"/>
                  <a:pt x="2991" y="179"/>
                </a:cubicBezTo>
                <a:cubicBezTo>
                  <a:pt x="2728" y="63"/>
                  <a:pt x="2615" y="1"/>
                  <a:pt x="2539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8" name="Google Shape;2568;p35"/>
          <p:cNvSpPr/>
          <p:nvPr/>
        </p:nvSpPr>
        <p:spPr>
          <a:xfrm>
            <a:off x="888825" y="3787175"/>
            <a:ext cx="132425" cy="148125"/>
          </a:xfrm>
          <a:custGeom>
            <a:avLst/>
            <a:gdLst/>
            <a:ahLst/>
            <a:cxnLst/>
            <a:rect l="l" t="t" r="r" b="b"/>
            <a:pathLst>
              <a:path w="5297" h="5925" extrusionOk="0">
                <a:moveTo>
                  <a:pt x="3839" y="0"/>
                </a:moveTo>
                <a:cubicBezTo>
                  <a:pt x="3404" y="0"/>
                  <a:pt x="2983" y="51"/>
                  <a:pt x="2603" y="355"/>
                </a:cubicBezTo>
                <a:cubicBezTo>
                  <a:pt x="1849" y="971"/>
                  <a:pt x="1872" y="2067"/>
                  <a:pt x="2146" y="2889"/>
                </a:cubicBezTo>
                <a:cubicBezTo>
                  <a:pt x="2215" y="3094"/>
                  <a:pt x="2055" y="3254"/>
                  <a:pt x="1895" y="3322"/>
                </a:cubicBezTo>
                <a:cubicBezTo>
                  <a:pt x="914" y="3642"/>
                  <a:pt x="229" y="4418"/>
                  <a:pt x="1" y="5399"/>
                </a:cubicBezTo>
                <a:cubicBezTo>
                  <a:pt x="594" y="5331"/>
                  <a:pt x="1096" y="5080"/>
                  <a:pt x="1553" y="4601"/>
                </a:cubicBezTo>
                <a:cubicBezTo>
                  <a:pt x="1804" y="4327"/>
                  <a:pt x="2032" y="4007"/>
                  <a:pt x="2443" y="3939"/>
                </a:cubicBezTo>
                <a:cubicBezTo>
                  <a:pt x="2504" y="3927"/>
                  <a:pt x="2563" y="3922"/>
                  <a:pt x="2621" y="3922"/>
                </a:cubicBezTo>
                <a:cubicBezTo>
                  <a:pt x="3360" y="3922"/>
                  <a:pt x="3826" y="4818"/>
                  <a:pt x="4292" y="5263"/>
                </a:cubicBezTo>
                <a:cubicBezTo>
                  <a:pt x="4566" y="5536"/>
                  <a:pt x="4840" y="5856"/>
                  <a:pt x="5273" y="5924"/>
                </a:cubicBezTo>
                <a:lnTo>
                  <a:pt x="5296" y="5924"/>
                </a:lnTo>
                <a:cubicBezTo>
                  <a:pt x="5136" y="4829"/>
                  <a:pt x="3858" y="4418"/>
                  <a:pt x="3653" y="3254"/>
                </a:cubicBezTo>
                <a:cubicBezTo>
                  <a:pt x="3493" y="2272"/>
                  <a:pt x="5159" y="812"/>
                  <a:pt x="4497" y="13"/>
                </a:cubicBezTo>
                <a:cubicBezTo>
                  <a:pt x="4277" y="13"/>
                  <a:pt x="4056" y="0"/>
                  <a:pt x="383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9" name="Google Shape;2569;p35"/>
          <p:cNvSpPr/>
          <p:nvPr/>
        </p:nvSpPr>
        <p:spPr>
          <a:xfrm>
            <a:off x="1032625" y="3616575"/>
            <a:ext cx="200325" cy="253675"/>
          </a:xfrm>
          <a:custGeom>
            <a:avLst/>
            <a:gdLst/>
            <a:ahLst/>
            <a:cxnLst/>
            <a:rect l="l" t="t" r="r" b="b"/>
            <a:pathLst>
              <a:path w="8013" h="10147" extrusionOk="0">
                <a:moveTo>
                  <a:pt x="2220" y="3197"/>
                </a:moveTo>
                <a:cubicBezTo>
                  <a:pt x="2225" y="3197"/>
                  <a:pt x="2230" y="3207"/>
                  <a:pt x="2215" y="3207"/>
                </a:cubicBezTo>
                <a:cubicBezTo>
                  <a:pt x="2215" y="3200"/>
                  <a:pt x="2217" y="3197"/>
                  <a:pt x="2220" y="3197"/>
                </a:cubicBezTo>
                <a:close/>
                <a:moveTo>
                  <a:pt x="2165" y="1"/>
                </a:moveTo>
                <a:cubicBezTo>
                  <a:pt x="820" y="1"/>
                  <a:pt x="164" y="1305"/>
                  <a:pt x="1" y="2591"/>
                </a:cubicBezTo>
                <a:cubicBezTo>
                  <a:pt x="434" y="3093"/>
                  <a:pt x="959" y="3596"/>
                  <a:pt x="1416" y="4098"/>
                </a:cubicBezTo>
                <a:cubicBezTo>
                  <a:pt x="1484" y="4052"/>
                  <a:pt x="1530" y="4029"/>
                  <a:pt x="1530" y="4029"/>
                </a:cubicBezTo>
                <a:cubicBezTo>
                  <a:pt x="1621" y="3961"/>
                  <a:pt x="1690" y="3892"/>
                  <a:pt x="1758" y="3801"/>
                </a:cubicBezTo>
                <a:cubicBezTo>
                  <a:pt x="1941" y="3618"/>
                  <a:pt x="2078" y="3413"/>
                  <a:pt x="2215" y="3207"/>
                </a:cubicBezTo>
                <a:lnTo>
                  <a:pt x="2215" y="3207"/>
                </a:lnTo>
                <a:cubicBezTo>
                  <a:pt x="2078" y="3527"/>
                  <a:pt x="1872" y="3824"/>
                  <a:pt x="1621" y="4075"/>
                </a:cubicBezTo>
                <a:cubicBezTo>
                  <a:pt x="1598" y="4098"/>
                  <a:pt x="1553" y="4143"/>
                  <a:pt x="1507" y="4189"/>
                </a:cubicBezTo>
                <a:cubicBezTo>
                  <a:pt x="1781" y="4531"/>
                  <a:pt x="2032" y="4897"/>
                  <a:pt x="2192" y="5262"/>
                </a:cubicBezTo>
                <a:cubicBezTo>
                  <a:pt x="2237" y="5376"/>
                  <a:pt x="2260" y="5490"/>
                  <a:pt x="2306" y="5604"/>
                </a:cubicBezTo>
                <a:cubicBezTo>
                  <a:pt x="2420" y="5536"/>
                  <a:pt x="2557" y="5467"/>
                  <a:pt x="2625" y="5422"/>
                </a:cubicBezTo>
                <a:cubicBezTo>
                  <a:pt x="2831" y="5262"/>
                  <a:pt x="3059" y="5125"/>
                  <a:pt x="3242" y="4942"/>
                </a:cubicBezTo>
                <a:cubicBezTo>
                  <a:pt x="3630" y="4623"/>
                  <a:pt x="3972" y="4235"/>
                  <a:pt x="4269" y="3824"/>
                </a:cubicBezTo>
                <a:cubicBezTo>
                  <a:pt x="4269" y="3816"/>
                  <a:pt x="4271" y="3814"/>
                  <a:pt x="4275" y="3814"/>
                </a:cubicBezTo>
                <a:cubicBezTo>
                  <a:pt x="4282" y="3814"/>
                  <a:pt x="4292" y="3824"/>
                  <a:pt x="4292" y="3824"/>
                </a:cubicBezTo>
                <a:cubicBezTo>
                  <a:pt x="4132" y="4052"/>
                  <a:pt x="3014" y="5513"/>
                  <a:pt x="2374" y="5901"/>
                </a:cubicBezTo>
                <a:cubicBezTo>
                  <a:pt x="2443" y="6289"/>
                  <a:pt x="2443" y="6677"/>
                  <a:pt x="2374" y="7042"/>
                </a:cubicBezTo>
                <a:cubicBezTo>
                  <a:pt x="2511" y="6974"/>
                  <a:pt x="2694" y="6905"/>
                  <a:pt x="2808" y="6837"/>
                </a:cubicBezTo>
                <a:cubicBezTo>
                  <a:pt x="3173" y="6608"/>
                  <a:pt x="3538" y="6380"/>
                  <a:pt x="3904" y="6129"/>
                </a:cubicBezTo>
                <a:cubicBezTo>
                  <a:pt x="4817" y="5513"/>
                  <a:pt x="5501" y="4668"/>
                  <a:pt x="5889" y="3641"/>
                </a:cubicBezTo>
                <a:cubicBezTo>
                  <a:pt x="5889" y="3630"/>
                  <a:pt x="5895" y="3624"/>
                  <a:pt x="5901" y="3624"/>
                </a:cubicBezTo>
                <a:cubicBezTo>
                  <a:pt x="5907" y="3624"/>
                  <a:pt x="5912" y="3630"/>
                  <a:pt x="5912" y="3641"/>
                </a:cubicBezTo>
                <a:cubicBezTo>
                  <a:pt x="5456" y="5102"/>
                  <a:pt x="4429" y="6243"/>
                  <a:pt x="3242" y="7156"/>
                </a:cubicBezTo>
                <a:cubicBezTo>
                  <a:pt x="3744" y="7179"/>
                  <a:pt x="4269" y="7316"/>
                  <a:pt x="4680" y="7567"/>
                </a:cubicBezTo>
                <a:cubicBezTo>
                  <a:pt x="4794" y="7636"/>
                  <a:pt x="4885" y="7704"/>
                  <a:pt x="4999" y="7773"/>
                </a:cubicBezTo>
                <a:cubicBezTo>
                  <a:pt x="5524" y="7704"/>
                  <a:pt x="6049" y="7499"/>
                  <a:pt x="6437" y="7088"/>
                </a:cubicBezTo>
                <a:cubicBezTo>
                  <a:pt x="6437" y="7088"/>
                  <a:pt x="6460" y="7088"/>
                  <a:pt x="6460" y="7111"/>
                </a:cubicBezTo>
                <a:cubicBezTo>
                  <a:pt x="6209" y="7407"/>
                  <a:pt x="5958" y="7658"/>
                  <a:pt x="5616" y="7864"/>
                </a:cubicBezTo>
                <a:cubicBezTo>
                  <a:pt x="5547" y="7909"/>
                  <a:pt x="5433" y="7978"/>
                  <a:pt x="5296" y="8024"/>
                </a:cubicBezTo>
                <a:cubicBezTo>
                  <a:pt x="5958" y="8617"/>
                  <a:pt x="6414" y="9393"/>
                  <a:pt x="6871" y="10146"/>
                </a:cubicBezTo>
                <a:cubicBezTo>
                  <a:pt x="7259" y="10009"/>
                  <a:pt x="7579" y="9370"/>
                  <a:pt x="7670" y="9119"/>
                </a:cubicBezTo>
                <a:cubicBezTo>
                  <a:pt x="8012" y="8389"/>
                  <a:pt x="7852" y="8001"/>
                  <a:pt x="7533" y="7362"/>
                </a:cubicBezTo>
                <a:cubicBezTo>
                  <a:pt x="7236" y="6791"/>
                  <a:pt x="6939" y="6266"/>
                  <a:pt x="6803" y="5650"/>
                </a:cubicBezTo>
                <a:cubicBezTo>
                  <a:pt x="6666" y="5034"/>
                  <a:pt x="6734" y="4440"/>
                  <a:pt x="6688" y="3824"/>
                </a:cubicBezTo>
                <a:cubicBezTo>
                  <a:pt x="6643" y="2751"/>
                  <a:pt x="6026" y="2660"/>
                  <a:pt x="5228" y="2272"/>
                </a:cubicBezTo>
                <a:cubicBezTo>
                  <a:pt x="4109" y="1747"/>
                  <a:pt x="4018" y="377"/>
                  <a:pt x="2671" y="58"/>
                </a:cubicBezTo>
                <a:cubicBezTo>
                  <a:pt x="2493" y="19"/>
                  <a:pt x="2324" y="1"/>
                  <a:pt x="2165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0" name="Google Shape;2570;p35"/>
          <p:cNvSpPr/>
          <p:nvPr/>
        </p:nvSpPr>
        <p:spPr>
          <a:xfrm>
            <a:off x="1001250" y="3810500"/>
            <a:ext cx="219700" cy="236900"/>
          </a:xfrm>
          <a:custGeom>
            <a:avLst/>
            <a:gdLst/>
            <a:ahLst/>
            <a:cxnLst/>
            <a:rect l="l" t="t" r="r" b="b"/>
            <a:pathLst>
              <a:path w="8788" h="9476" extrusionOk="0">
                <a:moveTo>
                  <a:pt x="4331" y="0"/>
                </a:moveTo>
                <a:cubicBezTo>
                  <a:pt x="3958" y="0"/>
                  <a:pt x="3558" y="116"/>
                  <a:pt x="3127" y="381"/>
                </a:cubicBezTo>
                <a:cubicBezTo>
                  <a:pt x="3036" y="472"/>
                  <a:pt x="2945" y="563"/>
                  <a:pt x="2831" y="655"/>
                </a:cubicBezTo>
                <a:cubicBezTo>
                  <a:pt x="2899" y="860"/>
                  <a:pt x="2967" y="1066"/>
                  <a:pt x="3013" y="1271"/>
                </a:cubicBezTo>
                <a:cubicBezTo>
                  <a:pt x="3059" y="1545"/>
                  <a:pt x="3082" y="1842"/>
                  <a:pt x="3104" y="2161"/>
                </a:cubicBezTo>
                <a:cubicBezTo>
                  <a:pt x="3207" y="2150"/>
                  <a:pt x="3316" y="2150"/>
                  <a:pt x="3421" y="2150"/>
                </a:cubicBezTo>
                <a:cubicBezTo>
                  <a:pt x="3527" y="2150"/>
                  <a:pt x="3629" y="2150"/>
                  <a:pt x="3721" y="2138"/>
                </a:cubicBezTo>
                <a:cubicBezTo>
                  <a:pt x="4154" y="2093"/>
                  <a:pt x="4565" y="1933"/>
                  <a:pt x="4862" y="1613"/>
                </a:cubicBezTo>
                <a:lnTo>
                  <a:pt x="4862" y="1613"/>
                </a:lnTo>
                <a:cubicBezTo>
                  <a:pt x="4520" y="2115"/>
                  <a:pt x="3766" y="2481"/>
                  <a:pt x="3104" y="2503"/>
                </a:cubicBezTo>
                <a:cubicBezTo>
                  <a:pt x="3104" y="2800"/>
                  <a:pt x="3082" y="3097"/>
                  <a:pt x="3036" y="3371"/>
                </a:cubicBezTo>
                <a:cubicBezTo>
                  <a:pt x="3471" y="3431"/>
                  <a:pt x="3897" y="3471"/>
                  <a:pt x="4317" y="3471"/>
                </a:cubicBezTo>
                <a:cubicBezTo>
                  <a:pt x="5022" y="3471"/>
                  <a:pt x="5714" y="3357"/>
                  <a:pt x="6414" y="3028"/>
                </a:cubicBezTo>
                <a:lnTo>
                  <a:pt x="6414" y="3028"/>
                </a:lnTo>
                <a:cubicBezTo>
                  <a:pt x="5623" y="3492"/>
                  <a:pt x="4505" y="3841"/>
                  <a:pt x="3488" y="3841"/>
                </a:cubicBezTo>
                <a:cubicBezTo>
                  <a:pt x="3303" y="3841"/>
                  <a:pt x="3121" y="3829"/>
                  <a:pt x="2945" y="3805"/>
                </a:cubicBezTo>
                <a:cubicBezTo>
                  <a:pt x="2876" y="4101"/>
                  <a:pt x="2762" y="4398"/>
                  <a:pt x="2625" y="4649"/>
                </a:cubicBezTo>
                <a:cubicBezTo>
                  <a:pt x="3310" y="4969"/>
                  <a:pt x="4269" y="5037"/>
                  <a:pt x="4976" y="5083"/>
                </a:cubicBezTo>
                <a:cubicBezTo>
                  <a:pt x="5172" y="5101"/>
                  <a:pt x="5369" y="5111"/>
                  <a:pt x="5566" y="5111"/>
                </a:cubicBezTo>
                <a:cubicBezTo>
                  <a:pt x="6381" y="5111"/>
                  <a:pt x="7190" y="4940"/>
                  <a:pt x="7852" y="4444"/>
                </a:cubicBezTo>
                <a:cubicBezTo>
                  <a:pt x="7852" y="4444"/>
                  <a:pt x="7852" y="4444"/>
                  <a:pt x="7852" y="4466"/>
                </a:cubicBezTo>
                <a:cubicBezTo>
                  <a:pt x="7076" y="5128"/>
                  <a:pt x="6163" y="5334"/>
                  <a:pt x="5159" y="5402"/>
                </a:cubicBezTo>
                <a:cubicBezTo>
                  <a:pt x="4768" y="5434"/>
                  <a:pt x="4290" y="5480"/>
                  <a:pt x="3807" y="5480"/>
                </a:cubicBezTo>
                <a:cubicBezTo>
                  <a:pt x="3246" y="5480"/>
                  <a:pt x="2679" y="5418"/>
                  <a:pt x="2237" y="5197"/>
                </a:cubicBezTo>
                <a:cubicBezTo>
                  <a:pt x="2191" y="5243"/>
                  <a:pt x="2146" y="5288"/>
                  <a:pt x="2100" y="5334"/>
                </a:cubicBezTo>
                <a:cubicBezTo>
                  <a:pt x="1963" y="5448"/>
                  <a:pt x="1803" y="5539"/>
                  <a:pt x="1644" y="5608"/>
                </a:cubicBezTo>
                <a:cubicBezTo>
                  <a:pt x="1940" y="6019"/>
                  <a:pt x="2169" y="6429"/>
                  <a:pt x="2579" y="6772"/>
                </a:cubicBezTo>
                <a:cubicBezTo>
                  <a:pt x="2876" y="7023"/>
                  <a:pt x="3219" y="7251"/>
                  <a:pt x="3607" y="7388"/>
                </a:cubicBezTo>
                <a:cubicBezTo>
                  <a:pt x="3808" y="7464"/>
                  <a:pt x="4099" y="7553"/>
                  <a:pt x="4366" y="7553"/>
                </a:cubicBezTo>
                <a:cubicBezTo>
                  <a:pt x="4584" y="7553"/>
                  <a:pt x="4785" y="7494"/>
                  <a:pt x="4908" y="7320"/>
                </a:cubicBezTo>
                <a:lnTo>
                  <a:pt x="4908" y="7320"/>
                </a:lnTo>
                <a:cubicBezTo>
                  <a:pt x="4759" y="7580"/>
                  <a:pt x="4497" y="7670"/>
                  <a:pt x="4204" y="7670"/>
                </a:cubicBezTo>
                <a:cubicBezTo>
                  <a:pt x="3775" y="7670"/>
                  <a:pt x="3279" y="7478"/>
                  <a:pt x="2967" y="7342"/>
                </a:cubicBezTo>
                <a:cubicBezTo>
                  <a:pt x="2351" y="7069"/>
                  <a:pt x="1621" y="6521"/>
                  <a:pt x="1278" y="5882"/>
                </a:cubicBezTo>
                <a:cubicBezTo>
                  <a:pt x="1233" y="5950"/>
                  <a:pt x="1187" y="5996"/>
                  <a:pt x="1141" y="6041"/>
                </a:cubicBezTo>
                <a:cubicBezTo>
                  <a:pt x="1301" y="6338"/>
                  <a:pt x="1278" y="6749"/>
                  <a:pt x="1461" y="7069"/>
                </a:cubicBezTo>
                <a:cubicBezTo>
                  <a:pt x="1735" y="7525"/>
                  <a:pt x="2169" y="8050"/>
                  <a:pt x="2602" y="8370"/>
                </a:cubicBezTo>
                <a:cubicBezTo>
                  <a:pt x="2617" y="8370"/>
                  <a:pt x="2612" y="8380"/>
                  <a:pt x="2607" y="8380"/>
                </a:cubicBezTo>
                <a:cubicBezTo>
                  <a:pt x="2605" y="8380"/>
                  <a:pt x="2602" y="8377"/>
                  <a:pt x="2602" y="8370"/>
                </a:cubicBezTo>
                <a:cubicBezTo>
                  <a:pt x="1872" y="7845"/>
                  <a:pt x="1096" y="7160"/>
                  <a:pt x="936" y="6247"/>
                </a:cubicBezTo>
                <a:cubicBezTo>
                  <a:pt x="662" y="6452"/>
                  <a:pt x="343" y="6635"/>
                  <a:pt x="0" y="6749"/>
                </a:cubicBezTo>
                <a:cubicBezTo>
                  <a:pt x="228" y="7799"/>
                  <a:pt x="594" y="8689"/>
                  <a:pt x="1666" y="9191"/>
                </a:cubicBezTo>
                <a:cubicBezTo>
                  <a:pt x="2060" y="9384"/>
                  <a:pt x="2481" y="9475"/>
                  <a:pt x="2901" y="9475"/>
                </a:cubicBezTo>
                <a:cubicBezTo>
                  <a:pt x="3625" y="9475"/>
                  <a:pt x="4344" y="9203"/>
                  <a:pt x="4908" y="8712"/>
                </a:cubicBezTo>
                <a:cubicBezTo>
                  <a:pt x="5706" y="7982"/>
                  <a:pt x="6323" y="6977"/>
                  <a:pt x="7030" y="6178"/>
                </a:cubicBezTo>
                <a:cubicBezTo>
                  <a:pt x="7578" y="5562"/>
                  <a:pt x="8149" y="5014"/>
                  <a:pt x="8788" y="4535"/>
                </a:cubicBezTo>
                <a:cubicBezTo>
                  <a:pt x="7505" y="3118"/>
                  <a:pt x="6271" y="0"/>
                  <a:pt x="433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1" name="Google Shape;2571;p35"/>
          <p:cNvSpPr/>
          <p:nvPr/>
        </p:nvSpPr>
        <p:spPr>
          <a:xfrm>
            <a:off x="836325" y="4234850"/>
            <a:ext cx="114725" cy="265375"/>
          </a:xfrm>
          <a:custGeom>
            <a:avLst/>
            <a:gdLst/>
            <a:ahLst/>
            <a:cxnLst/>
            <a:rect l="l" t="t" r="r" b="b"/>
            <a:pathLst>
              <a:path w="4589" h="10615" extrusionOk="0">
                <a:moveTo>
                  <a:pt x="4589" y="1"/>
                </a:moveTo>
                <a:lnTo>
                  <a:pt x="4589" y="1"/>
                </a:lnTo>
                <a:cubicBezTo>
                  <a:pt x="1850" y="1667"/>
                  <a:pt x="457" y="4429"/>
                  <a:pt x="46" y="7442"/>
                </a:cubicBezTo>
                <a:cubicBezTo>
                  <a:pt x="46" y="7602"/>
                  <a:pt x="46" y="7761"/>
                  <a:pt x="23" y="7921"/>
                </a:cubicBezTo>
                <a:cubicBezTo>
                  <a:pt x="115" y="7693"/>
                  <a:pt x="183" y="7487"/>
                  <a:pt x="252" y="7282"/>
                </a:cubicBezTo>
                <a:cubicBezTo>
                  <a:pt x="731" y="5821"/>
                  <a:pt x="1461" y="4429"/>
                  <a:pt x="2352" y="3173"/>
                </a:cubicBezTo>
                <a:lnTo>
                  <a:pt x="2352" y="3173"/>
                </a:lnTo>
                <a:cubicBezTo>
                  <a:pt x="1096" y="5114"/>
                  <a:pt x="229" y="7350"/>
                  <a:pt x="1" y="9656"/>
                </a:cubicBezTo>
                <a:cubicBezTo>
                  <a:pt x="23" y="9975"/>
                  <a:pt x="23" y="10295"/>
                  <a:pt x="46" y="10614"/>
                </a:cubicBezTo>
                <a:cubicBezTo>
                  <a:pt x="92" y="10021"/>
                  <a:pt x="206" y="9428"/>
                  <a:pt x="389" y="8834"/>
                </a:cubicBezTo>
                <a:cubicBezTo>
                  <a:pt x="731" y="7442"/>
                  <a:pt x="1576" y="6232"/>
                  <a:pt x="2352" y="5045"/>
                </a:cubicBezTo>
                <a:cubicBezTo>
                  <a:pt x="3333" y="3470"/>
                  <a:pt x="4109" y="1804"/>
                  <a:pt x="4589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2" name="Google Shape;2572;p35"/>
          <p:cNvSpPr/>
          <p:nvPr/>
        </p:nvSpPr>
        <p:spPr>
          <a:xfrm>
            <a:off x="805525" y="3930700"/>
            <a:ext cx="187750" cy="190625"/>
          </a:xfrm>
          <a:custGeom>
            <a:avLst/>
            <a:gdLst/>
            <a:ahLst/>
            <a:cxnLst/>
            <a:rect l="l" t="t" r="r" b="b"/>
            <a:pathLst>
              <a:path w="7510" h="7625" extrusionOk="0">
                <a:moveTo>
                  <a:pt x="2351" y="1"/>
                </a:moveTo>
                <a:cubicBezTo>
                  <a:pt x="685" y="503"/>
                  <a:pt x="0" y="2694"/>
                  <a:pt x="274" y="4269"/>
                </a:cubicBezTo>
                <a:cubicBezTo>
                  <a:pt x="525" y="5753"/>
                  <a:pt x="1461" y="6620"/>
                  <a:pt x="2579" y="7442"/>
                </a:cubicBezTo>
                <a:cubicBezTo>
                  <a:pt x="2671" y="7442"/>
                  <a:pt x="2739" y="7510"/>
                  <a:pt x="2762" y="7579"/>
                </a:cubicBezTo>
                <a:cubicBezTo>
                  <a:pt x="2785" y="7602"/>
                  <a:pt x="2808" y="7602"/>
                  <a:pt x="2830" y="7624"/>
                </a:cubicBezTo>
                <a:cubicBezTo>
                  <a:pt x="3492" y="6940"/>
                  <a:pt x="4360" y="6643"/>
                  <a:pt x="5273" y="6323"/>
                </a:cubicBezTo>
                <a:cubicBezTo>
                  <a:pt x="5866" y="6118"/>
                  <a:pt x="6597" y="5867"/>
                  <a:pt x="7030" y="5342"/>
                </a:cubicBezTo>
                <a:cubicBezTo>
                  <a:pt x="7510" y="4771"/>
                  <a:pt x="7510" y="4064"/>
                  <a:pt x="7418" y="3379"/>
                </a:cubicBezTo>
                <a:cubicBezTo>
                  <a:pt x="7213" y="2991"/>
                  <a:pt x="7099" y="2580"/>
                  <a:pt x="7099" y="2146"/>
                </a:cubicBezTo>
                <a:cubicBezTo>
                  <a:pt x="6962" y="2192"/>
                  <a:pt x="6825" y="2215"/>
                  <a:pt x="6688" y="2215"/>
                </a:cubicBezTo>
                <a:cubicBezTo>
                  <a:pt x="6551" y="2786"/>
                  <a:pt x="6528" y="3288"/>
                  <a:pt x="6665" y="3881"/>
                </a:cubicBezTo>
                <a:cubicBezTo>
                  <a:pt x="6665" y="3904"/>
                  <a:pt x="6642" y="3904"/>
                  <a:pt x="6642" y="3904"/>
                </a:cubicBezTo>
                <a:cubicBezTo>
                  <a:pt x="6460" y="3379"/>
                  <a:pt x="6391" y="2808"/>
                  <a:pt x="6437" y="2261"/>
                </a:cubicBezTo>
                <a:lnTo>
                  <a:pt x="6437" y="2261"/>
                </a:lnTo>
                <a:cubicBezTo>
                  <a:pt x="6231" y="2283"/>
                  <a:pt x="6049" y="2283"/>
                  <a:pt x="5866" y="2283"/>
                </a:cubicBezTo>
                <a:lnTo>
                  <a:pt x="5455" y="2283"/>
                </a:lnTo>
                <a:cubicBezTo>
                  <a:pt x="5044" y="3151"/>
                  <a:pt x="4862" y="3972"/>
                  <a:pt x="4930" y="4977"/>
                </a:cubicBezTo>
                <a:cubicBezTo>
                  <a:pt x="4816" y="4109"/>
                  <a:pt x="4839" y="3105"/>
                  <a:pt x="5090" y="2238"/>
                </a:cubicBezTo>
                <a:cubicBezTo>
                  <a:pt x="4702" y="2169"/>
                  <a:pt x="4314" y="2032"/>
                  <a:pt x="3972" y="1873"/>
                </a:cubicBezTo>
                <a:cubicBezTo>
                  <a:pt x="3949" y="1873"/>
                  <a:pt x="3926" y="1895"/>
                  <a:pt x="3880" y="1918"/>
                </a:cubicBezTo>
                <a:cubicBezTo>
                  <a:pt x="3721" y="2101"/>
                  <a:pt x="3538" y="2306"/>
                  <a:pt x="3401" y="2512"/>
                </a:cubicBezTo>
                <a:cubicBezTo>
                  <a:pt x="3150" y="2900"/>
                  <a:pt x="2945" y="3288"/>
                  <a:pt x="2785" y="3721"/>
                </a:cubicBezTo>
                <a:cubicBezTo>
                  <a:pt x="2488" y="4589"/>
                  <a:pt x="2465" y="5525"/>
                  <a:pt x="2625" y="6415"/>
                </a:cubicBezTo>
                <a:cubicBezTo>
                  <a:pt x="2625" y="6426"/>
                  <a:pt x="2619" y="6432"/>
                  <a:pt x="2614" y="6432"/>
                </a:cubicBezTo>
                <a:cubicBezTo>
                  <a:pt x="2608" y="6432"/>
                  <a:pt x="2602" y="6426"/>
                  <a:pt x="2602" y="6415"/>
                </a:cubicBezTo>
                <a:cubicBezTo>
                  <a:pt x="2191" y="4771"/>
                  <a:pt x="2534" y="2968"/>
                  <a:pt x="3515" y="1599"/>
                </a:cubicBezTo>
                <a:cubicBezTo>
                  <a:pt x="3310" y="1439"/>
                  <a:pt x="3104" y="1256"/>
                  <a:pt x="2945" y="1051"/>
                </a:cubicBezTo>
                <a:cubicBezTo>
                  <a:pt x="2716" y="1165"/>
                  <a:pt x="2465" y="1416"/>
                  <a:pt x="2351" y="1507"/>
                </a:cubicBezTo>
                <a:cubicBezTo>
                  <a:pt x="2168" y="1667"/>
                  <a:pt x="2009" y="1850"/>
                  <a:pt x="1849" y="2055"/>
                </a:cubicBezTo>
                <a:cubicBezTo>
                  <a:pt x="1507" y="2489"/>
                  <a:pt x="1255" y="2991"/>
                  <a:pt x="1096" y="3516"/>
                </a:cubicBezTo>
                <a:cubicBezTo>
                  <a:pt x="1347" y="2603"/>
                  <a:pt x="1917" y="1439"/>
                  <a:pt x="2762" y="823"/>
                </a:cubicBezTo>
                <a:cubicBezTo>
                  <a:pt x="2625" y="640"/>
                  <a:pt x="2488" y="412"/>
                  <a:pt x="2397" y="161"/>
                </a:cubicBezTo>
                <a:cubicBezTo>
                  <a:pt x="2374" y="115"/>
                  <a:pt x="2374" y="46"/>
                  <a:pt x="237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3" name="Google Shape;2573;p35"/>
          <p:cNvSpPr/>
          <p:nvPr/>
        </p:nvSpPr>
        <p:spPr>
          <a:xfrm>
            <a:off x="788400" y="4138425"/>
            <a:ext cx="137400" cy="712000"/>
          </a:xfrm>
          <a:custGeom>
            <a:avLst/>
            <a:gdLst/>
            <a:ahLst/>
            <a:cxnLst/>
            <a:rect l="l" t="t" r="r" b="b"/>
            <a:pathLst>
              <a:path w="5496" h="28480" extrusionOk="0">
                <a:moveTo>
                  <a:pt x="3219" y="0"/>
                </a:moveTo>
                <a:cubicBezTo>
                  <a:pt x="2465" y="1918"/>
                  <a:pt x="1712" y="3835"/>
                  <a:pt x="1210" y="5844"/>
                </a:cubicBezTo>
                <a:cubicBezTo>
                  <a:pt x="617" y="8126"/>
                  <a:pt x="274" y="10477"/>
                  <a:pt x="160" y="12828"/>
                </a:cubicBezTo>
                <a:cubicBezTo>
                  <a:pt x="0" y="16686"/>
                  <a:pt x="320" y="20908"/>
                  <a:pt x="1872" y="24492"/>
                </a:cubicBezTo>
                <a:cubicBezTo>
                  <a:pt x="2283" y="25405"/>
                  <a:pt x="2785" y="26295"/>
                  <a:pt x="3401" y="27071"/>
                </a:cubicBezTo>
                <a:cubicBezTo>
                  <a:pt x="3675" y="27391"/>
                  <a:pt x="3972" y="27710"/>
                  <a:pt x="4269" y="27984"/>
                </a:cubicBezTo>
                <a:cubicBezTo>
                  <a:pt x="4451" y="28144"/>
                  <a:pt x="4634" y="28418"/>
                  <a:pt x="4862" y="28463"/>
                </a:cubicBezTo>
                <a:cubicBezTo>
                  <a:pt x="4914" y="28475"/>
                  <a:pt x="4962" y="28480"/>
                  <a:pt x="5006" y="28480"/>
                </a:cubicBezTo>
                <a:cubicBezTo>
                  <a:pt x="5496" y="28480"/>
                  <a:pt x="5454" y="27817"/>
                  <a:pt x="5182" y="27482"/>
                </a:cubicBezTo>
                <a:cubicBezTo>
                  <a:pt x="4657" y="26774"/>
                  <a:pt x="4086" y="26181"/>
                  <a:pt x="3652" y="25382"/>
                </a:cubicBezTo>
                <a:cubicBezTo>
                  <a:pt x="3264" y="24652"/>
                  <a:pt x="2945" y="23853"/>
                  <a:pt x="2694" y="23054"/>
                </a:cubicBezTo>
                <a:cubicBezTo>
                  <a:pt x="274" y="15681"/>
                  <a:pt x="822" y="7327"/>
                  <a:pt x="3698" y="160"/>
                </a:cubicBezTo>
                <a:lnTo>
                  <a:pt x="3698" y="160"/>
                </a:lnTo>
                <a:cubicBezTo>
                  <a:pt x="3665" y="168"/>
                  <a:pt x="3628" y="174"/>
                  <a:pt x="3591" y="174"/>
                </a:cubicBezTo>
                <a:cubicBezTo>
                  <a:pt x="3526" y="174"/>
                  <a:pt x="3459" y="158"/>
                  <a:pt x="3401" y="114"/>
                </a:cubicBezTo>
                <a:cubicBezTo>
                  <a:pt x="3333" y="92"/>
                  <a:pt x="3287" y="46"/>
                  <a:pt x="321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4" name="Google Shape;2574;p35"/>
          <p:cNvSpPr/>
          <p:nvPr/>
        </p:nvSpPr>
        <p:spPr>
          <a:xfrm>
            <a:off x="996100" y="3794900"/>
            <a:ext cx="64500" cy="137550"/>
          </a:xfrm>
          <a:custGeom>
            <a:avLst/>
            <a:gdLst/>
            <a:ahLst/>
            <a:cxnLst/>
            <a:rect l="l" t="t" r="r" b="b"/>
            <a:pathLst>
              <a:path w="2580" h="5502" extrusionOk="0">
                <a:moveTo>
                  <a:pt x="1119" y="0"/>
                </a:moveTo>
                <a:lnTo>
                  <a:pt x="1119" y="0"/>
                </a:lnTo>
                <a:cubicBezTo>
                  <a:pt x="1165" y="845"/>
                  <a:pt x="297" y="1781"/>
                  <a:pt x="183" y="2580"/>
                </a:cubicBezTo>
                <a:cubicBezTo>
                  <a:pt x="1" y="3652"/>
                  <a:pt x="1188" y="4086"/>
                  <a:pt x="1553" y="4999"/>
                </a:cubicBezTo>
                <a:cubicBezTo>
                  <a:pt x="1621" y="5182"/>
                  <a:pt x="1667" y="5342"/>
                  <a:pt x="1667" y="5501"/>
                </a:cubicBezTo>
                <a:cubicBezTo>
                  <a:pt x="1941" y="5342"/>
                  <a:pt x="2123" y="5045"/>
                  <a:pt x="2260" y="4725"/>
                </a:cubicBezTo>
                <a:cubicBezTo>
                  <a:pt x="2512" y="4109"/>
                  <a:pt x="2580" y="3401"/>
                  <a:pt x="2580" y="2762"/>
                </a:cubicBezTo>
                <a:cubicBezTo>
                  <a:pt x="2557" y="1621"/>
                  <a:pt x="2055" y="525"/>
                  <a:pt x="111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5" name="Google Shape;2575;p35"/>
          <p:cNvSpPr/>
          <p:nvPr/>
        </p:nvSpPr>
        <p:spPr>
          <a:xfrm>
            <a:off x="848875" y="3647100"/>
            <a:ext cx="241975" cy="178075"/>
          </a:xfrm>
          <a:custGeom>
            <a:avLst/>
            <a:gdLst/>
            <a:ahLst/>
            <a:cxnLst/>
            <a:rect l="l" t="t" r="r" b="b"/>
            <a:pathLst>
              <a:path w="9679" h="7123" extrusionOk="0">
                <a:moveTo>
                  <a:pt x="5438" y="812"/>
                </a:moveTo>
                <a:cubicBezTo>
                  <a:pt x="5443" y="812"/>
                  <a:pt x="5448" y="822"/>
                  <a:pt x="5433" y="822"/>
                </a:cubicBezTo>
                <a:cubicBezTo>
                  <a:pt x="5433" y="815"/>
                  <a:pt x="5436" y="812"/>
                  <a:pt x="5438" y="812"/>
                </a:cubicBezTo>
                <a:close/>
                <a:moveTo>
                  <a:pt x="5867" y="1"/>
                </a:moveTo>
                <a:cubicBezTo>
                  <a:pt x="4771" y="822"/>
                  <a:pt x="3493" y="1325"/>
                  <a:pt x="2283" y="2032"/>
                </a:cubicBezTo>
                <a:cubicBezTo>
                  <a:pt x="1393" y="2557"/>
                  <a:pt x="503" y="3288"/>
                  <a:pt x="183" y="4315"/>
                </a:cubicBezTo>
                <a:cubicBezTo>
                  <a:pt x="46" y="4794"/>
                  <a:pt x="1" y="5273"/>
                  <a:pt x="69" y="5775"/>
                </a:cubicBezTo>
                <a:cubicBezTo>
                  <a:pt x="92" y="5867"/>
                  <a:pt x="366" y="6871"/>
                  <a:pt x="457" y="7122"/>
                </a:cubicBezTo>
                <a:cubicBezTo>
                  <a:pt x="686" y="6552"/>
                  <a:pt x="1028" y="6049"/>
                  <a:pt x="1507" y="5639"/>
                </a:cubicBezTo>
                <a:cubicBezTo>
                  <a:pt x="1393" y="5365"/>
                  <a:pt x="1370" y="5022"/>
                  <a:pt x="1325" y="4817"/>
                </a:cubicBezTo>
                <a:cubicBezTo>
                  <a:pt x="1279" y="4452"/>
                  <a:pt x="1188" y="4041"/>
                  <a:pt x="1416" y="3721"/>
                </a:cubicBezTo>
                <a:cubicBezTo>
                  <a:pt x="1439" y="3721"/>
                  <a:pt x="1462" y="3721"/>
                  <a:pt x="1439" y="3744"/>
                </a:cubicBezTo>
                <a:cubicBezTo>
                  <a:pt x="1279" y="4064"/>
                  <a:pt x="1370" y="4452"/>
                  <a:pt x="1462" y="4794"/>
                </a:cubicBezTo>
                <a:cubicBezTo>
                  <a:pt x="1507" y="4954"/>
                  <a:pt x="1576" y="5250"/>
                  <a:pt x="1690" y="5479"/>
                </a:cubicBezTo>
                <a:cubicBezTo>
                  <a:pt x="1758" y="5456"/>
                  <a:pt x="1804" y="5410"/>
                  <a:pt x="1850" y="5387"/>
                </a:cubicBezTo>
                <a:cubicBezTo>
                  <a:pt x="2078" y="5228"/>
                  <a:pt x="2466" y="5045"/>
                  <a:pt x="2900" y="4862"/>
                </a:cubicBezTo>
                <a:cubicBezTo>
                  <a:pt x="2831" y="4589"/>
                  <a:pt x="2877" y="4246"/>
                  <a:pt x="2877" y="3949"/>
                </a:cubicBezTo>
                <a:cubicBezTo>
                  <a:pt x="2877" y="3333"/>
                  <a:pt x="2922" y="2763"/>
                  <a:pt x="3082" y="2192"/>
                </a:cubicBezTo>
                <a:cubicBezTo>
                  <a:pt x="3090" y="2184"/>
                  <a:pt x="3097" y="2182"/>
                  <a:pt x="3104" y="2182"/>
                </a:cubicBezTo>
                <a:cubicBezTo>
                  <a:pt x="3118" y="2182"/>
                  <a:pt x="3128" y="2192"/>
                  <a:pt x="3128" y="2192"/>
                </a:cubicBezTo>
                <a:cubicBezTo>
                  <a:pt x="2922" y="3014"/>
                  <a:pt x="2945" y="3949"/>
                  <a:pt x="3196" y="4771"/>
                </a:cubicBezTo>
                <a:cubicBezTo>
                  <a:pt x="3653" y="4611"/>
                  <a:pt x="4155" y="4474"/>
                  <a:pt x="4634" y="4406"/>
                </a:cubicBezTo>
                <a:cubicBezTo>
                  <a:pt x="4589" y="4201"/>
                  <a:pt x="4589" y="3972"/>
                  <a:pt x="4589" y="3949"/>
                </a:cubicBezTo>
                <a:cubicBezTo>
                  <a:pt x="4566" y="3653"/>
                  <a:pt x="4612" y="3356"/>
                  <a:pt x="4657" y="3036"/>
                </a:cubicBezTo>
                <a:cubicBezTo>
                  <a:pt x="4817" y="2260"/>
                  <a:pt x="5114" y="1553"/>
                  <a:pt x="5433" y="822"/>
                </a:cubicBezTo>
                <a:lnTo>
                  <a:pt x="5433" y="822"/>
                </a:lnTo>
                <a:cubicBezTo>
                  <a:pt x="5022" y="2032"/>
                  <a:pt x="4794" y="3128"/>
                  <a:pt x="5000" y="4360"/>
                </a:cubicBezTo>
                <a:cubicBezTo>
                  <a:pt x="5051" y="4358"/>
                  <a:pt x="5101" y="4357"/>
                  <a:pt x="5151" y="4357"/>
                </a:cubicBezTo>
                <a:cubicBezTo>
                  <a:pt x="5612" y="4357"/>
                  <a:pt x="6010" y="4455"/>
                  <a:pt x="6278" y="4703"/>
                </a:cubicBezTo>
                <a:cubicBezTo>
                  <a:pt x="6392" y="4155"/>
                  <a:pt x="6643" y="3607"/>
                  <a:pt x="6940" y="3173"/>
                </a:cubicBezTo>
                <a:lnTo>
                  <a:pt x="6940" y="3173"/>
                </a:lnTo>
                <a:cubicBezTo>
                  <a:pt x="6757" y="3539"/>
                  <a:pt x="6620" y="3904"/>
                  <a:pt x="6529" y="4292"/>
                </a:cubicBezTo>
                <a:cubicBezTo>
                  <a:pt x="6483" y="4497"/>
                  <a:pt x="6483" y="4703"/>
                  <a:pt x="6460" y="4908"/>
                </a:cubicBezTo>
                <a:cubicBezTo>
                  <a:pt x="6460" y="4931"/>
                  <a:pt x="6460" y="4931"/>
                  <a:pt x="6460" y="4931"/>
                </a:cubicBezTo>
                <a:cubicBezTo>
                  <a:pt x="7442" y="5136"/>
                  <a:pt x="8195" y="5775"/>
                  <a:pt x="8652" y="6597"/>
                </a:cubicBezTo>
                <a:cubicBezTo>
                  <a:pt x="9679" y="5182"/>
                  <a:pt x="8560" y="3539"/>
                  <a:pt x="7465" y="2443"/>
                </a:cubicBezTo>
                <a:cubicBezTo>
                  <a:pt x="6734" y="1735"/>
                  <a:pt x="6004" y="982"/>
                  <a:pt x="5867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6" name="Google Shape;2576;p35"/>
          <p:cNvSpPr/>
          <p:nvPr/>
        </p:nvSpPr>
        <p:spPr>
          <a:xfrm>
            <a:off x="396375" y="4172650"/>
            <a:ext cx="385200" cy="342975"/>
          </a:xfrm>
          <a:custGeom>
            <a:avLst/>
            <a:gdLst/>
            <a:ahLst/>
            <a:cxnLst/>
            <a:rect l="l" t="t" r="r" b="b"/>
            <a:pathLst>
              <a:path w="15408" h="13719" extrusionOk="0">
                <a:moveTo>
                  <a:pt x="12919" y="1"/>
                </a:moveTo>
                <a:cubicBezTo>
                  <a:pt x="12258" y="1872"/>
                  <a:pt x="12235" y="3881"/>
                  <a:pt x="12509" y="5844"/>
                </a:cubicBezTo>
                <a:cubicBezTo>
                  <a:pt x="13102" y="6803"/>
                  <a:pt x="13513" y="7875"/>
                  <a:pt x="13855" y="8994"/>
                </a:cubicBezTo>
                <a:cubicBezTo>
                  <a:pt x="13871" y="9055"/>
                  <a:pt x="13825" y="9095"/>
                  <a:pt x="13779" y="9095"/>
                </a:cubicBezTo>
                <a:cubicBezTo>
                  <a:pt x="13756" y="9095"/>
                  <a:pt x="13734" y="9085"/>
                  <a:pt x="13718" y="9062"/>
                </a:cubicBezTo>
                <a:cubicBezTo>
                  <a:pt x="12577" y="6369"/>
                  <a:pt x="10295" y="3561"/>
                  <a:pt x="7487" y="2557"/>
                </a:cubicBezTo>
                <a:cubicBezTo>
                  <a:pt x="6691" y="2266"/>
                  <a:pt x="5840" y="2120"/>
                  <a:pt x="4991" y="2120"/>
                </a:cubicBezTo>
                <a:cubicBezTo>
                  <a:pt x="3112" y="2120"/>
                  <a:pt x="1242" y="2832"/>
                  <a:pt x="0" y="4246"/>
                </a:cubicBezTo>
                <a:cubicBezTo>
                  <a:pt x="3424" y="4566"/>
                  <a:pt x="6734" y="5798"/>
                  <a:pt x="9564" y="7716"/>
                </a:cubicBezTo>
                <a:cubicBezTo>
                  <a:pt x="11071" y="8720"/>
                  <a:pt x="12463" y="9953"/>
                  <a:pt x="13604" y="11368"/>
                </a:cubicBezTo>
                <a:cubicBezTo>
                  <a:pt x="14152" y="12030"/>
                  <a:pt x="14768" y="12851"/>
                  <a:pt x="15088" y="13719"/>
                </a:cubicBezTo>
                <a:cubicBezTo>
                  <a:pt x="15088" y="13696"/>
                  <a:pt x="15088" y="13696"/>
                  <a:pt x="15088" y="13696"/>
                </a:cubicBezTo>
                <a:cubicBezTo>
                  <a:pt x="14175" y="11528"/>
                  <a:pt x="13262" y="9519"/>
                  <a:pt x="11618" y="7739"/>
                </a:cubicBezTo>
                <a:cubicBezTo>
                  <a:pt x="9884" y="5867"/>
                  <a:pt x="7784" y="4452"/>
                  <a:pt x="5341" y="3653"/>
                </a:cubicBezTo>
                <a:lnTo>
                  <a:pt x="5341" y="3653"/>
                </a:lnTo>
                <a:cubicBezTo>
                  <a:pt x="7761" y="4292"/>
                  <a:pt x="10066" y="5570"/>
                  <a:pt x="11870" y="7328"/>
                </a:cubicBezTo>
                <a:cubicBezTo>
                  <a:pt x="13079" y="8537"/>
                  <a:pt x="14221" y="10067"/>
                  <a:pt x="14905" y="11710"/>
                </a:cubicBezTo>
                <a:cubicBezTo>
                  <a:pt x="14905" y="10911"/>
                  <a:pt x="14745" y="10067"/>
                  <a:pt x="14654" y="9268"/>
                </a:cubicBezTo>
                <a:cubicBezTo>
                  <a:pt x="14517" y="8218"/>
                  <a:pt x="14357" y="7191"/>
                  <a:pt x="13924" y="6209"/>
                </a:cubicBezTo>
                <a:cubicBezTo>
                  <a:pt x="13924" y="6209"/>
                  <a:pt x="13934" y="6199"/>
                  <a:pt x="13941" y="6199"/>
                </a:cubicBezTo>
                <a:cubicBezTo>
                  <a:pt x="13944" y="6199"/>
                  <a:pt x="13947" y="6202"/>
                  <a:pt x="13947" y="6209"/>
                </a:cubicBezTo>
                <a:cubicBezTo>
                  <a:pt x="14472" y="7282"/>
                  <a:pt x="14723" y="8378"/>
                  <a:pt x="14905" y="9565"/>
                </a:cubicBezTo>
                <a:cubicBezTo>
                  <a:pt x="14997" y="9998"/>
                  <a:pt x="15111" y="10500"/>
                  <a:pt x="15156" y="10980"/>
                </a:cubicBezTo>
                <a:cubicBezTo>
                  <a:pt x="15179" y="10820"/>
                  <a:pt x="15179" y="10637"/>
                  <a:pt x="15202" y="10455"/>
                </a:cubicBezTo>
                <a:cubicBezTo>
                  <a:pt x="15248" y="9747"/>
                  <a:pt x="15316" y="9040"/>
                  <a:pt x="15407" y="8309"/>
                </a:cubicBezTo>
                <a:cubicBezTo>
                  <a:pt x="15339" y="7099"/>
                  <a:pt x="15088" y="5890"/>
                  <a:pt x="14723" y="4748"/>
                </a:cubicBezTo>
                <a:cubicBezTo>
                  <a:pt x="14198" y="3151"/>
                  <a:pt x="13330" y="1621"/>
                  <a:pt x="12919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7" name="Google Shape;2577;p35"/>
          <p:cNvSpPr/>
          <p:nvPr/>
        </p:nvSpPr>
        <p:spPr>
          <a:xfrm>
            <a:off x="-74975" y="4279650"/>
            <a:ext cx="221425" cy="91475"/>
          </a:xfrm>
          <a:custGeom>
            <a:avLst/>
            <a:gdLst/>
            <a:ahLst/>
            <a:cxnLst/>
            <a:rect l="l" t="t" r="r" b="b"/>
            <a:pathLst>
              <a:path w="8857" h="3659" extrusionOk="0">
                <a:moveTo>
                  <a:pt x="6069" y="1"/>
                </a:moveTo>
                <a:cubicBezTo>
                  <a:pt x="3822" y="1"/>
                  <a:pt x="1556" y="1102"/>
                  <a:pt x="1" y="3139"/>
                </a:cubicBezTo>
                <a:cubicBezTo>
                  <a:pt x="883" y="3473"/>
                  <a:pt x="1828" y="3659"/>
                  <a:pt x="2790" y="3659"/>
                </a:cubicBezTo>
                <a:cubicBezTo>
                  <a:pt x="3470" y="3659"/>
                  <a:pt x="4159" y="3566"/>
                  <a:pt x="4840" y="3367"/>
                </a:cubicBezTo>
                <a:cubicBezTo>
                  <a:pt x="5661" y="3116"/>
                  <a:pt x="6483" y="2728"/>
                  <a:pt x="7213" y="2226"/>
                </a:cubicBezTo>
                <a:cubicBezTo>
                  <a:pt x="7647" y="1929"/>
                  <a:pt x="8035" y="1587"/>
                  <a:pt x="8423" y="1244"/>
                </a:cubicBezTo>
                <a:cubicBezTo>
                  <a:pt x="8286" y="1244"/>
                  <a:pt x="8149" y="1267"/>
                  <a:pt x="8035" y="1290"/>
                </a:cubicBezTo>
                <a:cubicBezTo>
                  <a:pt x="7328" y="1404"/>
                  <a:pt x="6620" y="1518"/>
                  <a:pt x="5912" y="1678"/>
                </a:cubicBezTo>
                <a:cubicBezTo>
                  <a:pt x="4452" y="1975"/>
                  <a:pt x="3014" y="2363"/>
                  <a:pt x="1553" y="2774"/>
                </a:cubicBezTo>
                <a:cubicBezTo>
                  <a:pt x="1553" y="2774"/>
                  <a:pt x="1553" y="2774"/>
                  <a:pt x="1553" y="2751"/>
                </a:cubicBezTo>
                <a:cubicBezTo>
                  <a:pt x="2831" y="2317"/>
                  <a:pt x="4109" y="1929"/>
                  <a:pt x="5387" y="1564"/>
                </a:cubicBezTo>
                <a:cubicBezTo>
                  <a:pt x="6506" y="1222"/>
                  <a:pt x="7716" y="788"/>
                  <a:pt x="8857" y="605"/>
                </a:cubicBezTo>
                <a:cubicBezTo>
                  <a:pt x="7968" y="198"/>
                  <a:pt x="7020" y="1"/>
                  <a:pt x="6069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8" name="Google Shape;2578;p35"/>
          <p:cNvSpPr/>
          <p:nvPr/>
        </p:nvSpPr>
        <p:spPr>
          <a:xfrm>
            <a:off x="87650" y="4053925"/>
            <a:ext cx="198625" cy="77700"/>
          </a:xfrm>
          <a:custGeom>
            <a:avLst/>
            <a:gdLst/>
            <a:ahLst/>
            <a:cxnLst/>
            <a:rect l="l" t="t" r="r" b="b"/>
            <a:pathLst>
              <a:path w="7945" h="3108" extrusionOk="0">
                <a:moveTo>
                  <a:pt x="4440" y="1"/>
                </a:moveTo>
                <a:cubicBezTo>
                  <a:pt x="4290" y="1"/>
                  <a:pt x="4134" y="9"/>
                  <a:pt x="3972" y="25"/>
                </a:cubicBezTo>
                <a:cubicBezTo>
                  <a:pt x="2557" y="162"/>
                  <a:pt x="1188" y="892"/>
                  <a:pt x="1" y="1805"/>
                </a:cubicBezTo>
                <a:cubicBezTo>
                  <a:pt x="1279" y="2536"/>
                  <a:pt x="2649" y="3084"/>
                  <a:pt x="4155" y="3106"/>
                </a:cubicBezTo>
                <a:cubicBezTo>
                  <a:pt x="4190" y="3107"/>
                  <a:pt x="4225" y="3107"/>
                  <a:pt x="4260" y="3107"/>
                </a:cubicBezTo>
                <a:cubicBezTo>
                  <a:pt x="5468" y="3107"/>
                  <a:pt x="6469" y="2728"/>
                  <a:pt x="7556" y="2262"/>
                </a:cubicBezTo>
                <a:cubicBezTo>
                  <a:pt x="5877" y="1847"/>
                  <a:pt x="4197" y="1588"/>
                  <a:pt x="2454" y="1588"/>
                </a:cubicBezTo>
                <a:cubicBezTo>
                  <a:pt x="2088" y="1588"/>
                  <a:pt x="1719" y="1599"/>
                  <a:pt x="1348" y="1623"/>
                </a:cubicBezTo>
                <a:cubicBezTo>
                  <a:pt x="2221" y="1516"/>
                  <a:pt x="3094" y="1458"/>
                  <a:pt x="3961" y="1458"/>
                </a:cubicBezTo>
                <a:cubicBezTo>
                  <a:pt x="5314" y="1458"/>
                  <a:pt x="6650" y="1599"/>
                  <a:pt x="7944" y="1919"/>
                </a:cubicBezTo>
                <a:cubicBezTo>
                  <a:pt x="6947" y="818"/>
                  <a:pt x="5968" y="1"/>
                  <a:pt x="4440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9" name="Google Shape;2579;p35"/>
          <p:cNvSpPr/>
          <p:nvPr/>
        </p:nvSpPr>
        <p:spPr>
          <a:xfrm>
            <a:off x="200650" y="4284500"/>
            <a:ext cx="78775" cy="220850"/>
          </a:xfrm>
          <a:custGeom>
            <a:avLst/>
            <a:gdLst/>
            <a:ahLst/>
            <a:cxnLst/>
            <a:rect l="l" t="t" r="r" b="b"/>
            <a:pathLst>
              <a:path w="3151" h="8834" extrusionOk="0">
                <a:moveTo>
                  <a:pt x="229" y="1"/>
                </a:moveTo>
                <a:cubicBezTo>
                  <a:pt x="114" y="525"/>
                  <a:pt x="92" y="1073"/>
                  <a:pt x="69" y="1553"/>
                </a:cubicBezTo>
                <a:cubicBezTo>
                  <a:pt x="0" y="2534"/>
                  <a:pt x="46" y="3516"/>
                  <a:pt x="229" y="4451"/>
                </a:cubicBezTo>
                <a:cubicBezTo>
                  <a:pt x="525" y="6095"/>
                  <a:pt x="1233" y="7578"/>
                  <a:pt x="2237" y="8834"/>
                </a:cubicBezTo>
                <a:cubicBezTo>
                  <a:pt x="2716" y="7099"/>
                  <a:pt x="3150" y="5319"/>
                  <a:pt x="2876" y="3584"/>
                </a:cubicBezTo>
                <a:cubicBezTo>
                  <a:pt x="2716" y="2671"/>
                  <a:pt x="2374" y="1849"/>
                  <a:pt x="1781" y="1165"/>
                </a:cubicBezTo>
                <a:cubicBezTo>
                  <a:pt x="1530" y="891"/>
                  <a:pt x="1233" y="662"/>
                  <a:pt x="959" y="389"/>
                </a:cubicBezTo>
                <a:lnTo>
                  <a:pt x="959" y="389"/>
                </a:lnTo>
                <a:cubicBezTo>
                  <a:pt x="1484" y="2352"/>
                  <a:pt x="1781" y="4429"/>
                  <a:pt x="1872" y="6460"/>
                </a:cubicBezTo>
                <a:cubicBezTo>
                  <a:pt x="1872" y="6471"/>
                  <a:pt x="1866" y="6477"/>
                  <a:pt x="1861" y="6477"/>
                </a:cubicBezTo>
                <a:cubicBezTo>
                  <a:pt x="1855" y="6477"/>
                  <a:pt x="1849" y="6471"/>
                  <a:pt x="1849" y="6460"/>
                </a:cubicBezTo>
                <a:cubicBezTo>
                  <a:pt x="1507" y="4223"/>
                  <a:pt x="959" y="2123"/>
                  <a:pt x="229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0" name="Google Shape;2580;p35"/>
          <p:cNvSpPr/>
          <p:nvPr/>
        </p:nvSpPr>
        <p:spPr>
          <a:xfrm>
            <a:off x="111625" y="4535000"/>
            <a:ext cx="97600" cy="143250"/>
          </a:xfrm>
          <a:custGeom>
            <a:avLst/>
            <a:gdLst/>
            <a:ahLst/>
            <a:cxnLst/>
            <a:rect l="l" t="t" r="r" b="b"/>
            <a:pathLst>
              <a:path w="3904" h="5730" extrusionOk="0">
                <a:moveTo>
                  <a:pt x="366" y="1"/>
                </a:moveTo>
                <a:lnTo>
                  <a:pt x="366" y="1"/>
                </a:lnTo>
                <a:cubicBezTo>
                  <a:pt x="822" y="457"/>
                  <a:pt x="1210" y="959"/>
                  <a:pt x="1575" y="1530"/>
                </a:cubicBezTo>
                <a:cubicBezTo>
                  <a:pt x="2123" y="2420"/>
                  <a:pt x="2831" y="3402"/>
                  <a:pt x="2991" y="4497"/>
                </a:cubicBezTo>
                <a:cubicBezTo>
                  <a:pt x="2991" y="4514"/>
                  <a:pt x="2968" y="4530"/>
                  <a:pt x="2954" y="4530"/>
                </a:cubicBezTo>
                <a:cubicBezTo>
                  <a:pt x="2949" y="4530"/>
                  <a:pt x="2945" y="4527"/>
                  <a:pt x="2945" y="4520"/>
                </a:cubicBezTo>
                <a:cubicBezTo>
                  <a:pt x="2671" y="3310"/>
                  <a:pt x="1575" y="2397"/>
                  <a:pt x="822" y="1507"/>
                </a:cubicBezTo>
                <a:cubicBezTo>
                  <a:pt x="548" y="1188"/>
                  <a:pt x="297" y="868"/>
                  <a:pt x="1" y="549"/>
                </a:cubicBezTo>
                <a:lnTo>
                  <a:pt x="1" y="549"/>
                </a:lnTo>
                <a:cubicBezTo>
                  <a:pt x="457" y="1462"/>
                  <a:pt x="640" y="2443"/>
                  <a:pt x="640" y="3447"/>
                </a:cubicBezTo>
                <a:cubicBezTo>
                  <a:pt x="1530" y="4429"/>
                  <a:pt x="2488" y="5251"/>
                  <a:pt x="3744" y="5730"/>
                </a:cubicBezTo>
                <a:cubicBezTo>
                  <a:pt x="3904" y="4064"/>
                  <a:pt x="3447" y="2466"/>
                  <a:pt x="2374" y="1302"/>
                </a:cubicBezTo>
                <a:cubicBezTo>
                  <a:pt x="1804" y="708"/>
                  <a:pt x="1119" y="275"/>
                  <a:pt x="36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1" name="Google Shape;2581;p35"/>
          <p:cNvSpPr/>
          <p:nvPr/>
        </p:nvSpPr>
        <p:spPr>
          <a:xfrm>
            <a:off x="70550" y="4012300"/>
            <a:ext cx="405725" cy="489075"/>
          </a:xfrm>
          <a:custGeom>
            <a:avLst/>
            <a:gdLst/>
            <a:ahLst/>
            <a:cxnLst/>
            <a:rect l="l" t="t" r="r" b="b"/>
            <a:pathLst>
              <a:path w="16229" h="19563" extrusionOk="0">
                <a:moveTo>
                  <a:pt x="15855" y="0"/>
                </a:moveTo>
                <a:cubicBezTo>
                  <a:pt x="15783" y="0"/>
                  <a:pt x="15687" y="27"/>
                  <a:pt x="15544" y="47"/>
                </a:cubicBezTo>
                <a:cubicBezTo>
                  <a:pt x="15202" y="115"/>
                  <a:pt x="14882" y="183"/>
                  <a:pt x="14540" y="298"/>
                </a:cubicBezTo>
                <a:cubicBezTo>
                  <a:pt x="13787" y="571"/>
                  <a:pt x="13056" y="960"/>
                  <a:pt x="12371" y="1416"/>
                </a:cubicBezTo>
                <a:cubicBezTo>
                  <a:pt x="9427" y="3425"/>
                  <a:pt x="6985" y="6552"/>
                  <a:pt x="5022" y="9565"/>
                </a:cubicBezTo>
                <a:cubicBezTo>
                  <a:pt x="3812" y="11413"/>
                  <a:pt x="2762" y="13354"/>
                  <a:pt x="1872" y="15362"/>
                </a:cubicBezTo>
                <a:cubicBezTo>
                  <a:pt x="1278" y="16709"/>
                  <a:pt x="822" y="18215"/>
                  <a:pt x="0" y="19448"/>
                </a:cubicBezTo>
                <a:cubicBezTo>
                  <a:pt x="0" y="19494"/>
                  <a:pt x="23" y="19539"/>
                  <a:pt x="23" y="19562"/>
                </a:cubicBezTo>
                <a:cubicBezTo>
                  <a:pt x="2009" y="16549"/>
                  <a:pt x="3378" y="13217"/>
                  <a:pt x="5204" y="10090"/>
                </a:cubicBezTo>
                <a:cubicBezTo>
                  <a:pt x="6825" y="7282"/>
                  <a:pt x="8925" y="4680"/>
                  <a:pt x="11573" y="2854"/>
                </a:cubicBezTo>
                <a:cubicBezTo>
                  <a:pt x="12942" y="1895"/>
                  <a:pt x="14403" y="1439"/>
                  <a:pt x="15841" y="686"/>
                </a:cubicBezTo>
                <a:cubicBezTo>
                  <a:pt x="16160" y="526"/>
                  <a:pt x="16229" y="594"/>
                  <a:pt x="16092" y="252"/>
                </a:cubicBezTo>
                <a:cubicBezTo>
                  <a:pt x="16012" y="53"/>
                  <a:pt x="15956" y="0"/>
                  <a:pt x="1585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2" name="Google Shape;2582;p35"/>
          <p:cNvSpPr/>
          <p:nvPr/>
        </p:nvSpPr>
        <p:spPr>
          <a:xfrm>
            <a:off x="22025" y="4529300"/>
            <a:ext cx="115300" cy="265375"/>
          </a:xfrm>
          <a:custGeom>
            <a:avLst/>
            <a:gdLst/>
            <a:ahLst/>
            <a:cxnLst/>
            <a:rect l="l" t="t" r="r" b="b"/>
            <a:pathLst>
              <a:path w="4612" h="10615" extrusionOk="0">
                <a:moveTo>
                  <a:pt x="2101" y="1"/>
                </a:moveTo>
                <a:cubicBezTo>
                  <a:pt x="1713" y="731"/>
                  <a:pt x="1256" y="1439"/>
                  <a:pt x="937" y="2192"/>
                </a:cubicBezTo>
                <a:cubicBezTo>
                  <a:pt x="526" y="3219"/>
                  <a:pt x="275" y="4269"/>
                  <a:pt x="161" y="5342"/>
                </a:cubicBezTo>
                <a:cubicBezTo>
                  <a:pt x="1" y="7168"/>
                  <a:pt x="298" y="8948"/>
                  <a:pt x="845" y="10614"/>
                </a:cubicBezTo>
                <a:cubicBezTo>
                  <a:pt x="2991" y="7670"/>
                  <a:pt x="4612" y="3516"/>
                  <a:pt x="2626" y="617"/>
                </a:cubicBezTo>
                <a:lnTo>
                  <a:pt x="2626" y="617"/>
                </a:lnTo>
                <a:cubicBezTo>
                  <a:pt x="2603" y="708"/>
                  <a:pt x="2603" y="822"/>
                  <a:pt x="2603" y="914"/>
                </a:cubicBezTo>
                <a:cubicBezTo>
                  <a:pt x="2557" y="1690"/>
                  <a:pt x="2466" y="2466"/>
                  <a:pt x="2329" y="3219"/>
                </a:cubicBezTo>
                <a:cubicBezTo>
                  <a:pt x="2101" y="4634"/>
                  <a:pt x="1804" y="6004"/>
                  <a:pt x="1370" y="7373"/>
                </a:cubicBezTo>
                <a:cubicBezTo>
                  <a:pt x="1370" y="7380"/>
                  <a:pt x="1369" y="7383"/>
                  <a:pt x="1366" y="7383"/>
                </a:cubicBezTo>
                <a:cubicBezTo>
                  <a:pt x="1359" y="7383"/>
                  <a:pt x="1348" y="7366"/>
                  <a:pt x="1348" y="7350"/>
                </a:cubicBezTo>
                <a:cubicBezTo>
                  <a:pt x="1690" y="6095"/>
                  <a:pt x="1964" y="4817"/>
                  <a:pt x="2055" y="3538"/>
                </a:cubicBezTo>
                <a:cubicBezTo>
                  <a:pt x="2101" y="2968"/>
                  <a:pt x="2124" y="2397"/>
                  <a:pt x="2124" y="1827"/>
                </a:cubicBezTo>
                <a:cubicBezTo>
                  <a:pt x="2124" y="1507"/>
                  <a:pt x="1918" y="320"/>
                  <a:pt x="2147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3" name="Google Shape;2583;p35"/>
          <p:cNvSpPr/>
          <p:nvPr/>
        </p:nvSpPr>
        <p:spPr>
          <a:xfrm>
            <a:off x="317625" y="4145275"/>
            <a:ext cx="61650" cy="180325"/>
          </a:xfrm>
          <a:custGeom>
            <a:avLst/>
            <a:gdLst/>
            <a:ahLst/>
            <a:cxnLst/>
            <a:rect l="l" t="t" r="r" b="b"/>
            <a:pathLst>
              <a:path w="2466" h="7213" extrusionOk="0">
                <a:moveTo>
                  <a:pt x="685" y="0"/>
                </a:moveTo>
                <a:lnTo>
                  <a:pt x="685" y="0"/>
                </a:lnTo>
                <a:cubicBezTo>
                  <a:pt x="754" y="228"/>
                  <a:pt x="777" y="479"/>
                  <a:pt x="845" y="753"/>
                </a:cubicBezTo>
                <a:cubicBezTo>
                  <a:pt x="959" y="1347"/>
                  <a:pt x="1096" y="1940"/>
                  <a:pt x="1187" y="2534"/>
                </a:cubicBezTo>
                <a:cubicBezTo>
                  <a:pt x="1393" y="3584"/>
                  <a:pt x="1712" y="4679"/>
                  <a:pt x="1598" y="5775"/>
                </a:cubicBezTo>
                <a:cubicBezTo>
                  <a:pt x="1598" y="5786"/>
                  <a:pt x="1593" y="5792"/>
                  <a:pt x="1587" y="5792"/>
                </a:cubicBezTo>
                <a:cubicBezTo>
                  <a:pt x="1581" y="5792"/>
                  <a:pt x="1575" y="5786"/>
                  <a:pt x="1575" y="5775"/>
                </a:cubicBezTo>
                <a:cubicBezTo>
                  <a:pt x="1644" y="4634"/>
                  <a:pt x="1165" y="3492"/>
                  <a:pt x="868" y="2442"/>
                </a:cubicBezTo>
                <a:cubicBezTo>
                  <a:pt x="708" y="1872"/>
                  <a:pt x="548" y="1324"/>
                  <a:pt x="388" y="753"/>
                </a:cubicBezTo>
                <a:cubicBezTo>
                  <a:pt x="320" y="571"/>
                  <a:pt x="274" y="411"/>
                  <a:pt x="229" y="251"/>
                </a:cubicBezTo>
                <a:cubicBezTo>
                  <a:pt x="23" y="1347"/>
                  <a:pt x="0" y="2420"/>
                  <a:pt x="229" y="3538"/>
                </a:cubicBezTo>
                <a:cubicBezTo>
                  <a:pt x="480" y="4862"/>
                  <a:pt x="982" y="6072"/>
                  <a:pt x="1621" y="7213"/>
                </a:cubicBezTo>
                <a:cubicBezTo>
                  <a:pt x="2237" y="5935"/>
                  <a:pt x="2466" y="4542"/>
                  <a:pt x="2237" y="3219"/>
                </a:cubicBezTo>
                <a:cubicBezTo>
                  <a:pt x="2032" y="1940"/>
                  <a:pt x="1324" y="1004"/>
                  <a:pt x="68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4" name="Google Shape;2584;p35"/>
          <p:cNvSpPr/>
          <p:nvPr/>
        </p:nvSpPr>
        <p:spPr>
          <a:xfrm>
            <a:off x="439750" y="4445425"/>
            <a:ext cx="278475" cy="198100"/>
          </a:xfrm>
          <a:custGeom>
            <a:avLst/>
            <a:gdLst/>
            <a:ahLst/>
            <a:cxnLst/>
            <a:rect l="l" t="t" r="r" b="b"/>
            <a:pathLst>
              <a:path w="11139" h="7924" extrusionOk="0">
                <a:moveTo>
                  <a:pt x="0" y="0"/>
                </a:moveTo>
                <a:cubicBezTo>
                  <a:pt x="1643" y="868"/>
                  <a:pt x="2602" y="2785"/>
                  <a:pt x="3538" y="4291"/>
                </a:cubicBezTo>
                <a:cubicBezTo>
                  <a:pt x="4177" y="5319"/>
                  <a:pt x="4862" y="6391"/>
                  <a:pt x="5866" y="7076"/>
                </a:cubicBezTo>
                <a:cubicBezTo>
                  <a:pt x="6739" y="7693"/>
                  <a:pt x="7741" y="7923"/>
                  <a:pt x="8755" y="7923"/>
                </a:cubicBezTo>
                <a:cubicBezTo>
                  <a:pt x="9278" y="7923"/>
                  <a:pt x="9804" y="7862"/>
                  <a:pt x="10317" y="7761"/>
                </a:cubicBezTo>
                <a:cubicBezTo>
                  <a:pt x="10523" y="7738"/>
                  <a:pt x="10728" y="7692"/>
                  <a:pt x="10933" y="7647"/>
                </a:cubicBezTo>
                <a:lnTo>
                  <a:pt x="11048" y="7647"/>
                </a:lnTo>
                <a:cubicBezTo>
                  <a:pt x="9610" y="7030"/>
                  <a:pt x="8286" y="5684"/>
                  <a:pt x="7099" y="4702"/>
                </a:cubicBezTo>
                <a:cubicBezTo>
                  <a:pt x="5524" y="3424"/>
                  <a:pt x="3926" y="2191"/>
                  <a:pt x="2351" y="913"/>
                </a:cubicBezTo>
                <a:cubicBezTo>
                  <a:pt x="2328" y="913"/>
                  <a:pt x="2351" y="890"/>
                  <a:pt x="2351" y="890"/>
                </a:cubicBezTo>
                <a:cubicBezTo>
                  <a:pt x="3972" y="2032"/>
                  <a:pt x="5547" y="3219"/>
                  <a:pt x="7144" y="4360"/>
                </a:cubicBezTo>
                <a:cubicBezTo>
                  <a:pt x="7920" y="4908"/>
                  <a:pt x="8719" y="5433"/>
                  <a:pt x="9518" y="5980"/>
                </a:cubicBezTo>
                <a:cubicBezTo>
                  <a:pt x="10043" y="6323"/>
                  <a:pt x="10637" y="6642"/>
                  <a:pt x="11139" y="7053"/>
                </a:cubicBezTo>
                <a:cubicBezTo>
                  <a:pt x="11093" y="6893"/>
                  <a:pt x="11025" y="6734"/>
                  <a:pt x="11002" y="6620"/>
                </a:cubicBezTo>
                <a:cubicBezTo>
                  <a:pt x="10842" y="5980"/>
                  <a:pt x="10568" y="5364"/>
                  <a:pt x="10249" y="4771"/>
                </a:cubicBezTo>
                <a:cubicBezTo>
                  <a:pt x="9587" y="3538"/>
                  <a:pt x="8605" y="2465"/>
                  <a:pt x="7441" y="1644"/>
                </a:cubicBezTo>
                <a:cubicBezTo>
                  <a:pt x="6346" y="890"/>
                  <a:pt x="5067" y="388"/>
                  <a:pt x="3743" y="206"/>
                </a:cubicBezTo>
                <a:cubicBezTo>
                  <a:pt x="2511" y="23"/>
                  <a:pt x="1255" y="114"/>
                  <a:pt x="0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5" name="Google Shape;2585;p35"/>
          <p:cNvSpPr/>
          <p:nvPr/>
        </p:nvSpPr>
        <p:spPr>
          <a:xfrm>
            <a:off x="502500" y="3583200"/>
            <a:ext cx="167800" cy="512450"/>
          </a:xfrm>
          <a:custGeom>
            <a:avLst/>
            <a:gdLst/>
            <a:ahLst/>
            <a:cxnLst/>
            <a:rect l="l" t="t" r="r" b="b"/>
            <a:pathLst>
              <a:path w="6712" h="20498" extrusionOk="0">
                <a:moveTo>
                  <a:pt x="5844" y="0"/>
                </a:moveTo>
                <a:lnTo>
                  <a:pt x="5844" y="0"/>
                </a:lnTo>
                <a:cubicBezTo>
                  <a:pt x="3014" y="3104"/>
                  <a:pt x="731" y="6848"/>
                  <a:pt x="343" y="11116"/>
                </a:cubicBezTo>
                <a:cubicBezTo>
                  <a:pt x="1" y="14723"/>
                  <a:pt x="1188" y="18078"/>
                  <a:pt x="3653" y="20497"/>
                </a:cubicBezTo>
                <a:cubicBezTo>
                  <a:pt x="3402" y="19790"/>
                  <a:pt x="3265" y="19037"/>
                  <a:pt x="3151" y="18420"/>
                </a:cubicBezTo>
                <a:cubicBezTo>
                  <a:pt x="2900" y="16891"/>
                  <a:pt x="2808" y="15316"/>
                  <a:pt x="2831" y="13764"/>
                </a:cubicBezTo>
                <a:cubicBezTo>
                  <a:pt x="2854" y="10386"/>
                  <a:pt x="3402" y="7008"/>
                  <a:pt x="4383" y="3766"/>
                </a:cubicBezTo>
                <a:lnTo>
                  <a:pt x="4383" y="3766"/>
                </a:lnTo>
                <a:cubicBezTo>
                  <a:pt x="3539" y="6939"/>
                  <a:pt x="3151" y="10158"/>
                  <a:pt x="3265" y="13444"/>
                </a:cubicBezTo>
                <a:cubicBezTo>
                  <a:pt x="3311" y="14996"/>
                  <a:pt x="3447" y="16594"/>
                  <a:pt x="3721" y="18146"/>
                </a:cubicBezTo>
                <a:cubicBezTo>
                  <a:pt x="3836" y="18831"/>
                  <a:pt x="3995" y="19516"/>
                  <a:pt x="4224" y="20155"/>
                </a:cubicBezTo>
                <a:cubicBezTo>
                  <a:pt x="4246" y="20223"/>
                  <a:pt x="4269" y="20269"/>
                  <a:pt x="4292" y="20338"/>
                </a:cubicBezTo>
                <a:cubicBezTo>
                  <a:pt x="4269" y="19539"/>
                  <a:pt x="4360" y="18717"/>
                  <a:pt x="4520" y="17987"/>
                </a:cubicBezTo>
                <a:cubicBezTo>
                  <a:pt x="5000" y="15773"/>
                  <a:pt x="6118" y="13718"/>
                  <a:pt x="6346" y="11436"/>
                </a:cubicBezTo>
                <a:cubicBezTo>
                  <a:pt x="6711" y="7601"/>
                  <a:pt x="5365" y="3812"/>
                  <a:pt x="5844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6" name="Google Shape;2586;p35"/>
          <p:cNvSpPr/>
          <p:nvPr/>
        </p:nvSpPr>
        <p:spPr>
          <a:xfrm>
            <a:off x="1243750" y="4099050"/>
            <a:ext cx="358975" cy="208375"/>
          </a:xfrm>
          <a:custGeom>
            <a:avLst/>
            <a:gdLst/>
            <a:ahLst/>
            <a:cxnLst/>
            <a:rect l="l" t="t" r="r" b="b"/>
            <a:pathLst>
              <a:path w="14359" h="8335" extrusionOk="0">
                <a:moveTo>
                  <a:pt x="1" y="0"/>
                </a:moveTo>
                <a:cubicBezTo>
                  <a:pt x="1074" y="2671"/>
                  <a:pt x="2808" y="5113"/>
                  <a:pt x="5251" y="6665"/>
                </a:cubicBezTo>
                <a:cubicBezTo>
                  <a:pt x="6666" y="7555"/>
                  <a:pt x="8264" y="8126"/>
                  <a:pt x="9907" y="8286"/>
                </a:cubicBezTo>
                <a:cubicBezTo>
                  <a:pt x="10255" y="8316"/>
                  <a:pt x="10639" y="8335"/>
                  <a:pt x="11038" y="8335"/>
                </a:cubicBezTo>
                <a:cubicBezTo>
                  <a:pt x="12156" y="8335"/>
                  <a:pt x="13399" y="8186"/>
                  <a:pt x="14358" y="7715"/>
                </a:cubicBezTo>
                <a:cubicBezTo>
                  <a:pt x="12395" y="6734"/>
                  <a:pt x="10227" y="6209"/>
                  <a:pt x="8241" y="5250"/>
                </a:cubicBezTo>
                <a:cubicBezTo>
                  <a:pt x="6187" y="4246"/>
                  <a:pt x="4246" y="3059"/>
                  <a:pt x="2375" y="1735"/>
                </a:cubicBezTo>
                <a:cubicBezTo>
                  <a:pt x="2352" y="1712"/>
                  <a:pt x="2375" y="1689"/>
                  <a:pt x="2398" y="1689"/>
                </a:cubicBezTo>
                <a:cubicBezTo>
                  <a:pt x="4406" y="2968"/>
                  <a:pt x="6529" y="4063"/>
                  <a:pt x="8743" y="4931"/>
                </a:cubicBezTo>
                <a:cubicBezTo>
                  <a:pt x="10546" y="5638"/>
                  <a:pt x="12509" y="6072"/>
                  <a:pt x="14267" y="6894"/>
                </a:cubicBezTo>
                <a:cubicBezTo>
                  <a:pt x="13445" y="4223"/>
                  <a:pt x="11299" y="2100"/>
                  <a:pt x="8560" y="1347"/>
                </a:cubicBezTo>
                <a:cubicBezTo>
                  <a:pt x="5753" y="594"/>
                  <a:pt x="2763" y="936"/>
                  <a:pt x="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7" name="Google Shape;2587;p35"/>
          <p:cNvSpPr/>
          <p:nvPr/>
        </p:nvSpPr>
        <p:spPr>
          <a:xfrm>
            <a:off x="-63550" y="4763250"/>
            <a:ext cx="325850" cy="529575"/>
          </a:xfrm>
          <a:custGeom>
            <a:avLst/>
            <a:gdLst/>
            <a:ahLst/>
            <a:cxnLst/>
            <a:rect l="l" t="t" r="r" b="b"/>
            <a:pathLst>
              <a:path w="13034" h="21183" extrusionOk="0">
                <a:moveTo>
                  <a:pt x="12006" y="1"/>
                </a:moveTo>
                <a:cubicBezTo>
                  <a:pt x="11390" y="823"/>
                  <a:pt x="10614" y="1553"/>
                  <a:pt x="9906" y="2169"/>
                </a:cubicBezTo>
                <a:cubicBezTo>
                  <a:pt x="7943" y="3904"/>
                  <a:pt x="6003" y="5684"/>
                  <a:pt x="4428" y="7761"/>
                </a:cubicBezTo>
                <a:cubicBezTo>
                  <a:pt x="1598" y="11505"/>
                  <a:pt x="0" y="16777"/>
                  <a:pt x="2397" y="21091"/>
                </a:cubicBezTo>
                <a:cubicBezTo>
                  <a:pt x="2671" y="20658"/>
                  <a:pt x="3013" y="20247"/>
                  <a:pt x="3264" y="19813"/>
                </a:cubicBezTo>
                <a:cubicBezTo>
                  <a:pt x="3743" y="19083"/>
                  <a:pt x="4154" y="18307"/>
                  <a:pt x="4565" y="17554"/>
                </a:cubicBezTo>
                <a:cubicBezTo>
                  <a:pt x="5364" y="16024"/>
                  <a:pt x="6186" y="14518"/>
                  <a:pt x="6962" y="12988"/>
                </a:cubicBezTo>
                <a:cubicBezTo>
                  <a:pt x="8582" y="9770"/>
                  <a:pt x="10043" y="6529"/>
                  <a:pt x="10774" y="2991"/>
                </a:cubicBezTo>
                <a:lnTo>
                  <a:pt x="10797" y="2991"/>
                </a:lnTo>
                <a:cubicBezTo>
                  <a:pt x="10272" y="6460"/>
                  <a:pt x="9085" y="9816"/>
                  <a:pt x="7601" y="12988"/>
                </a:cubicBezTo>
                <a:cubicBezTo>
                  <a:pt x="6802" y="14700"/>
                  <a:pt x="5958" y="16389"/>
                  <a:pt x="5067" y="18056"/>
                </a:cubicBezTo>
                <a:cubicBezTo>
                  <a:pt x="4565" y="19014"/>
                  <a:pt x="4017" y="20247"/>
                  <a:pt x="3264" y="21183"/>
                </a:cubicBezTo>
                <a:cubicBezTo>
                  <a:pt x="7099" y="19014"/>
                  <a:pt x="11048" y="16412"/>
                  <a:pt x="12120" y="11870"/>
                </a:cubicBezTo>
                <a:cubicBezTo>
                  <a:pt x="13033" y="7944"/>
                  <a:pt x="12006" y="3972"/>
                  <a:pt x="1200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8" name="Google Shape;2588;p35"/>
          <p:cNvSpPr/>
          <p:nvPr/>
        </p:nvSpPr>
        <p:spPr>
          <a:xfrm>
            <a:off x="1002375" y="4845425"/>
            <a:ext cx="116450" cy="117000"/>
          </a:xfrm>
          <a:custGeom>
            <a:avLst/>
            <a:gdLst/>
            <a:ahLst/>
            <a:cxnLst/>
            <a:rect l="l" t="t" r="r" b="b"/>
            <a:pathLst>
              <a:path w="4658" h="4680" extrusionOk="0">
                <a:moveTo>
                  <a:pt x="2329" y="1"/>
                </a:moveTo>
                <a:cubicBezTo>
                  <a:pt x="1051" y="1"/>
                  <a:pt x="1" y="1051"/>
                  <a:pt x="1" y="2352"/>
                </a:cubicBezTo>
                <a:cubicBezTo>
                  <a:pt x="1" y="3630"/>
                  <a:pt x="1051" y="4680"/>
                  <a:pt x="2329" y="4680"/>
                </a:cubicBezTo>
                <a:cubicBezTo>
                  <a:pt x="3630" y="4680"/>
                  <a:pt x="4657" y="3630"/>
                  <a:pt x="4657" y="2352"/>
                </a:cubicBezTo>
                <a:cubicBezTo>
                  <a:pt x="4657" y="1051"/>
                  <a:pt x="3630" y="1"/>
                  <a:pt x="2329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9" name="Google Shape;2589;p35"/>
          <p:cNvSpPr/>
          <p:nvPr/>
        </p:nvSpPr>
        <p:spPr>
          <a:xfrm>
            <a:off x="969850" y="4782100"/>
            <a:ext cx="53675" cy="53650"/>
          </a:xfrm>
          <a:custGeom>
            <a:avLst/>
            <a:gdLst/>
            <a:ahLst/>
            <a:cxnLst/>
            <a:rect l="l" t="t" r="r" b="b"/>
            <a:pathLst>
              <a:path w="2147" h="2146" extrusionOk="0">
                <a:moveTo>
                  <a:pt x="1074" y="0"/>
                </a:moveTo>
                <a:cubicBezTo>
                  <a:pt x="480" y="0"/>
                  <a:pt x="1" y="479"/>
                  <a:pt x="1" y="1073"/>
                </a:cubicBezTo>
                <a:cubicBezTo>
                  <a:pt x="1" y="1666"/>
                  <a:pt x="480" y="2146"/>
                  <a:pt x="1074" y="2146"/>
                </a:cubicBezTo>
                <a:cubicBezTo>
                  <a:pt x="1667" y="2146"/>
                  <a:pt x="2146" y="1666"/>
                  <a:pt x="2146" y="1073"/>
                </a:cubicBezTo>
                <a:cubicBezTo>
                  <a:pt x="2146" y="479"/>
                  <a:pt x="1667" y="0"/>
                  <a:pt x="1074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0" name="Google Shape;2590;p35"/>
          <p:cNvSpPr/>
          <p:nvPr/>
        </p:nvSpPr>
        <p:spPr>
          <a:xfrm>
            <a:off x="1048025" y="4737000"/>
            <a:ext cx="53675" cy="53100"/>
          </a:xfrm>
          <a:custGeom>
            <a:avLst/>
            <a:gdLst/>
            <a:ahLst/>
            <a:cxnLst/>
            <a:rect l="l" t="t" r="r" b="b"/>
            <a:pathLst>
              <a:path w="2147" h="2124" extrusionOk="0">
                <a:moveTo>
                  <a:pt x="1074" y="1"/>
                </a:moveTo>
                <a:cubicBezTo>
                  <a:pt x="480" y="1"/>
                  <a:pt x="1" y="457"/>
                  <a:pt x="1" y="1051"/>
                </a:cubicBezTo>
                <a:cubicBezTo>
                  <a:pt x="1" y="1644"/>
                  <a:pt x="480" y="2124"/>
                  <a:pt x="1074" y="2124"/>
                </a:cubicBezTo>
                <a:cubicBezTo>
                  <a:pt x="1667" y="2124"/>
                  <a:pt x="2146" y="1644"/>
                  <a:pt x="2146" y="1051"/>
                </a:cubicBezTo>
                <a:cubicBezTo>
                  <a:pt x="2146" y="457"/>
                  <a:pt x="1667" y="1"/>
                  <a:pt x="107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1" name="Google Shape;2591;p35"/>
          <p:cNvSpPr/>
          <p:nvPr/>
        </p:nvSpPr>
        <p:spPr>
          <a:xfrm>
            <a:off x="524775" y="3430625"/>
            <a:ext cx="130700" cy="116625"/>
          </a:xfrm>
          <a:custGeom>
            <a:avLst/>
            <a:gdLst/>
            <a:ahLst/>
            <a:cxnLst/>
            <a:rect l="l" t="t" r="r" b="b"/>
            <a:pathLst>
              <a:path w="5228" h="4665" extrusionOk="0">
                <a:moveTo>
                  <a:pt x="2606" y="0"/>
                </a:moveTo>
                <a:cubicBezTo>
                  <a:pt x="1940" y="0"/>
                  <a:pt x="1279" y="285"/>
                  <a:pt x="822" y="831"/>
                </a:cubicBezTo>
                <a:cubicBezTo>
                  <a:pt x="0" y="1812"/>
                  <a:pt x="114" y="3296"/>
                  <a:pt x="1096" y="4117"/>
                </a:cubicBezTo>
                <a:cubicBezTo>
                  <a:pt x="1544" y="4484"/>
                  <a:pt x="2083" y="4665"/>
                  <a:pt x="2616" y="4665"/>
                </a:cubicBezTo>
                <a:cubicBezTo>
                  <a:pt x="3277" y="4665"/>
                  <a:pt x="3928" y="4387"/>
                  <a:pt x="4382" y="3844"/>
                </a:cubicBezTo>
                <a:cubicBezTo>
                  <a:pt x="5227" y="2862"/>
                  <a:pt x="5090" y="1378"/>
                  <a:pt x="4109" y="557"/>
                </a:cubicBezTo>
                <a:cubicBezTo>
                  <a:pt x="3673" y="182"/>
                  <a:pt x="3138" y="0"/>
                  <a:pt x="2606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2" name="Google Shape;2592;p35"/>
          <p:cNvSpPr/>
          <p:nvPr/>
        </p:nvSpPr>
        <p:spPr>
          <a:xfrm>
            <a:off x="572125" y="3348275"/>
            <a:ext cx="59950" cy="53525"/>
          </a:xfrm>
          <a:custGeom>
            <a:avLst/>
            <a:gdLst/>
            <a:ahLst/>
            <a:cxnLst/>
            <a:rect l="l" t="t" r="r" b="b"/>
            <a:pathLst>
              <a:path w="2398" h="2141" extrusionOk="0">
                <a:moveTo>
                  <a:pt x="1207" y="1"/>
                </a:moveTo>
                <a:cubicBezTo>
                  <a:pt x="904" y="1"/>
                  <a:pt x="604" y="128"/>
                  <a:pt x="389" y="381"/>
                </a:cubicBezTo>
                <a:cubicBezTo>
                  <a:pt x="1" y="838"/>
                  <a:pt x="69" y="1500"/>
                  <a:pt x="526" y="1888"/>
                </a:cubicBezTo>
                <a:cubicBezTo>
                  <a:pt x="716" y="2058"/>
                  <a:pt x="955" y="2141"/>
                  <a:pt x="1196" y="2141"/>
                </a:cubicBezTo>
                <a:cubicBezTo>
                  <a:pt x="1504" y="2141"/>
                  <a:pt x="1814" y="2007"/>
                  <a:pt x="2032" y="1751"/>
                </a:cubicBezTo>
                <a:cubicBezTo>
                  <a:pt x="2397" y="1294"/>
                  <a:pt x="2352" y="632"/>
                  <a:pt x="1895" y="244"/>
                </a:cubicBezTo>
                <a:cubicBezTo>
                  <a:pt x="1692" y="82"/>
                  <a:pt x="1449" y="1"/>
                  <a:pt x="1207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3" name="Google Shape;2593;p35"/>
          <p:cNvSpPr/>
          <p:nvPr/>
        </p:nvSpPr>
        <p:spPr>
          <a:xfrm>
            <a:off x="661725" y="3363975"/>
            <a:ext cx="59925" cy="53575"/>
          </a:xfrm>
          <a:custGeom>
            <a:avLst/>
            <a:gdLst/>
            <a:ahLst/>
            <a:cxnLst/>
            <a:rect l="l" t="t" r="r" b="b"/>
            <a:pathLst>
              <a:path w="2397" h="2143" extrusionOk="0">
                <a:moveTo>
                  <a:pt x="1183" y="1"/>
                </a:moveTo>
                <a:cubicBezTo>
                  <a:pt x="881" y="1"/>
                  <a:pt x="581" y="129"/>
                  <a:pt x="365" y="370"/>
                </a:cubicBezTo>
                <a:cubicBezTo>
                  <a:pt x="0" y="826"/>
                  <a:pt x="46" y="1511"/>
                  <a:pt x="502" y="1899"/>
                </a:cubicBezTo>
                <a:cubicBezTo>
                  <a:pt x="705" y="2061"/>
                  <a:pt x="949" y="2142"/>
                  <a:pt x="1191" y="2142"/>
                </a:cubicBezTo>
                <a:cubicBezTo>
                  <a:pt x="1493" y="2142"/>
                  <a:pt x="1793" y="2016"/>
                  <a:pt x="2009" y="1762"/>
                </a:cubicBezTo>
                <a:cubicBezTo>
                  <a:pt x="2397" y="1305"/>
                  <a:pt x="2328" y="643"/>
                  <a:pt x="1872" y="255"/>
                </a:cubicBezTo>
                <a:cubicBezTo>
                  <a:pt x="1669" y="83"/>
                  <a:pt x="1425" y="1"/>
                  <a:pt x="1183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4" name="Google Shape;2594;p35"/>
          <p:cNvSpPr/>
          <p:nvPr/>
        </p:nvSpPr>
        <p:spPr>
          <a:xfrm>
            <a:off x="110475" y="2700150"/>
            <a:ext cx="417725" cy="311025"/>
          </a:xfrm>
          <a:custGeom>
            <a:avLst/>
            <a:gdLst/>
            <a:ahLst/>
            <a:cxnLst/>
            <a:rect l="l" t="t" r="r" b="b"/>
            <a:pathLst>
              <a:path w="16709" h="12441" extrusionOk="0">
                <a:moveTo>
                  <a:pt x="16535" y="1"/>
                </a:moveTo>
                <a:cubicBezTo>
                  <a:pt x="12390" y="1"/>
                  <a:pt x="8148" y="812"/>
                  <a:pt x="4749" y="3333"/>
                </a:cubicBezTo>
                <a:cubicBezTo>
                  <a:pt x="1850" y="5502"/>
                  <a:pt x="161" y="8629"/>
                  <a:pt x="1" y="12098"/>
                </a:cubicBezTo>
                <a:cubicBezTo>
                  <a:pt x="366" y="11436"/>
                  <a:pt x="823" y="10820"/>
                  <a:pt x="1211" y="10341"/>
                </a:cubicBezTo>
                <a:cubicBezTo>
                  <a:pt x="2169" y="9108"/>
                  <a:pt x="3288" y="7990"/>
                  <a:pt x="4452" y="6963"/>
                </a:cubicBezTo>
                <a:cubicBezTo>
                  <a:pt x="6985" y="4726"/>
                  <a:pt x="9861" y="2877"/>
                  <a:pt x="12920" y="1439"/>
                </a:cubicBezTo>
                <a:lnTo>
                  <a:pt x="12920" y="1439"/>
                </a:lnTo>
                <a:cubicBezTo>
                  <a:pt x="9998" y="2923"/>
                  <a:pt x="7351" y="4794"/>
                  <a:pt x="4977" y="7077"/>
                </a:cubicBezTo>
                <a:cubicBezTo>
                  <a:pt x="3858" y="8150"/>
                  <a:pt x="2763" y="9314"/>
                  <a:pt x="1781" y="10546"/>
                </a:cubicBezTo>
                <a:cubicBezTo>
                  <a:pt x="1370" y="11094"/>
                  <a:pt x="960" y="11665"/>
                  <a:pt x="640" y="12281"/>
                </a:cubicBezTo>
                <a:cubicBezTo>
                  <a:pt x="617" y="12349"/>
                  <a:pt x="572" y="12395"/>
                  <a:pt x="549" y="12441"/>
                </a:cubicBezTo>
                <a:cubicBezTo>
                  <a:pt x="1119" y="11893"/>
                  <a:pt x="1804" y="11414"/>
                  <a:pt x="2443" y="11048"/>
                </a:cubicBezTo>
                <a:cubicBezTo>
                  <a:pt x="4429" y="9930"/>
                  <a:pt x="6689" y="9382"/>
                  <a:pt x="8538" y="8013"/>
                </a:cubicBezTo>
                <a:cubicBezTo>
                  <a:pt x="11619" y="5730"/>
                  <a:pt x="13559" y="2192"/>
                  <a:pt x="16709" y="1"/>
                </a:cubicBezTo>
                <a:cubicBezTo>
                  <a:pt x="16651" y="1"/>
                  <a:pt x="16593" y="1"/>
                  <a:pt x="16535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5" name="Google Shape;2595;p35"/>
          <p:cNvSpPr txBox="1">
            <a:spLocks noGrp="1"/>
          </p:cNvSpPr>
          <p:nvPr>
            <p:ph type="subTitle" idx="1"/>
          </p:nvPr>
        </p:nvSpPr>
        <p:spPr>
          <a:xfrm>
            <a:off x="2111100" y="1963996"/>
            <a:ext cx="4921800" cy="691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2596" name="Google Shape;2596;p35"/>
          <p:cNvGrpSpPr/>
          <p:nvPr/>
        </p:nvGrpSpPr>
        <p:grpSpPr>
          <a:xfrm>
            <a:off x="-129390" y="-277906"/>
            <a:ext cx="1637076" cy="1629652"/>
            <a:chOff x="-129390" y="-277906"/>
            <a:chExt cx="1637076" cy="1629652"/>
          </a:xfrm>
        </p:grpSpPr>
        <p:grpSp>
          <p:nvGrpSpPr>
            <p:cNvPr id="2597" name="Google Shape;2597;p35"/>
            <p:cNvGrpSpPr/>
            <p:nvPr/>
          </p:nvGrpSpPr>
          <p:grpSpPr>
            <a:xfrm rot="-1799950">
              <a:off x="556000" y="588437"/>
              <a:ext cx="661221" cy="640940"/>
              <a:chOff x="8250290" y="987601"/>
              <a:chExt cx="481857" cy="467078"/>
            </a:xfrm>
          </p:grpSpPr>
          <p:sp>
            <p:nvSpPr>
              <p:cNvPr id="2598" name="Google Shape;2598;p35"/>
              <p:cNvSpPr/>
              <p:nvPr/>
            </p:nvSpPr>
            <p:spPr>
              <a:xfrm rot="10800000" flipH="1">
                <a:off x="8250290" y="987601"/>
                <a:ext cx="481857" cy="467078"/>
              </a:xfrm>
              <a:custGeom>
                <a:avLst/>
                <a:gdLst/>
                <a:ahLst/>
                <a:cxnLst/>
                <a:rect l="l" t="t" r="r" b="b"/>
                <a:pathLst>
                  <a:path w="66121" h="64071" extrusionOk="0">
                    <a:moveTo>
                      <a:pt x="33226" y="25006"/>
                    </a:moveTo>
                    <a:cubicBezTo>
                      <a:pt x="33843" y="25006"/>
                      <a:pt x="34462" y="25092"/>
                      <a:pt x="35062" y="25264"/>
                    </a:cubicBezTo>
                    <a:cubicBezTo>
                      <a:pt x="35400" y="25360"/>
                      <a:pt x="35737" y="25505"/>
                      <a:pt x="36027" y="25649"/>
                    </a:cubicBezTo>
                    <a:cubicBezTo>
                      <a:pt x="36220" y="25746"/>
                      <a:pt x="36413" y="25842"/>
                      <a:pt x="36557" y="25939"/>
                    </a:cubicBezTo>
                    <a:cubicBezTo>
                      <a:pt x="36654" y="26035"/>
                      <a:pt x="36798" y="26083"/>
                      <a:pt x="36895" y="26180"/>
                    </a:cubicBezTo>
                    <a:cubicBezTo>
                      <a:pt x="37039" y="26276"/>
                      <a:pt x="37184" y="26373"/>
                      <a:pt x="37329" y="26517"/>
                    </a:cubicBezTo>
                    <a:cubicBezTo>
                      <a:pt x="37570" y="26759"/>
                      <a:pt x="37859" y="27000"/>
                      <a:pt x="38100" y="27289"/>
                    </a:cubicBezTo>
                    <a:cubicBezTo>
                      <a:pt x="38100" y="27289"/>
                      <a:pt x="38149" y="27337"/>
                      <a:pt x="38149" y="27386"/>
                    </a:cubicBezTo>
                    <a:cubicBezTo>
                      <a:pt x="39017" y="28398"/>
                      <a:pt x="39451" y="29652"/>
                      <a:pt x="39547" y="30906"/>
                    </a:cubicBezTo>
                    <a:cubicBezTo>
                      <a:pt x="39547" y="31292"/>
                      <a:pt x="39547" y="31678"/>
                      <a:pt x="39499" y="32064"/>
                    </a:cubicBezTo>
                    <a:cubicBezTo>
                      <a:pt x="39499" y="32257"/>
                      <a:pt x="39451" y="32401"/>
                      <a:pt x="39451" y="32594"/>
                    </a:cubicBezTo>
                    <a:cubicBezTo>
                      <a:pt x="39403" y="32787"/>
                      <a:pt x="39354" y="32932"/>
                      <a:pt x="39306" y="33125"/>
                    </a:cubicBezTo>
                    <a:cubicBezTo>
                      <a:pt x="39258" y="33269"/>
                      <a:pt x="39210" y="33462"/>
                      <a:pt x="39161" y="33607"/>
                    </a:cubicBezTo>
                    <a:cubicBezTo>
                      <a:pt x="39017" y="33993"/>
                      <a:pt x="38824" y="34330"/>
                      <a:pt x="38631" y="34668"/>
                    </a:cubicBezTo>
                    <a:cubicBezTo>
                      <a:pt x="38245" y="35247"/>
                      <a:pt x="37763" y="35825"/>
                      <a:pt x="37184" y="36260"/>
                    </a:cubicBezTo>
                    <a:cubicBezTo>
                      <a:pt x="36750" y="36645"/>
                      <a:pt x="36220" y="36983"/>
                      <a:pt x="35689" y="37176"/>
                    </a:cubicBezTo>
                    <a:cubicBezTo>
                      <a:pt x="35351" y="37321"/>
                      <a:pt x="34966" y="37465"/>
                      <a:pt x="34628" y="37513"/>
                    </a:cubicBezTo>
                    <a:cubicBezTo>
                      <a:pt x="34435" y="37562"/>
                      <a:pt x="34242" y="37610"/>
                      <a:pt x="34049" y="37610"/>
                    </a:cubicBezTo>
                    <a:cubicBezTo>
                      <a:pt x="33905" y="37658"/>
                      <a:pt x="33712" y="37658"/>
                      <a:pt x="33519" y="37658"/>
                    </a:cubicBezTo>
                    <a:cubicBezTo>
                      <a:pt x="33446" y="37682"/>
                      <a:pt x="33362" y="37694"/>
                      <a:pt x="33278" y="37694"/>
                    </a:cubicBezTo>
                    <a:cubicBezTo>
                      <a:pt x="33193" y="37694"/>
                      <a:pt x="33109" y="37682"/>
                      <a:pt x="33037" y="37658"/>
                    </a:cubicBezTo>
                    <a:cubicBezTo>
                      <a:pt x="32651" y="37658"/>
                      <a:pt x="32217" y="37610"/>
                      <a:pt x="31831" y="37513"/>
                    </a:cubicBezTo>
                    <a:cubicBezTo>
                      <a:pt x="30577" y="37272"/>
                      <a:pt x="29419" y="36597"/>
                      <a:pt x="28551" y="35633"/>
                    </a:cubicBezTo>
                    <a:cubicBezTo>
                      <a:pt x="28455" y="35536"/>
                      <a:pt x="28358" y="35440"/>
                      <a:pt x="28262" y="35343"/>
                    </a:cubicBezTo>
                    <a:cubicBezTo>
                      <a:pt x="28069" y="35102"/>
                      <a:pt x="27924" y="34861"/>
                      <a:pt x="27780" y="34572"/>
                    </a:cubicBezTo>
                    <a:cubicBezTo>
                      <a:pt x="27683" y="34427"/>
                      <a:pt x="27635" y="34330"/>
                      <a:pt x="27539" y="34186"/>
                    </a:cubicBezTo>
                    <a:cubicBezTo>
                      <a:pt x="27442" y="33945"/>
                      <a:pt x="27346" y="33703"/>
                      <a:pt x="27249" y="33462"/>
                    </a:cubicBezTo>
                    <a:cubicBezTo>
                      <a:pt x="27201" y="33318"/>
                      <a:pt x="27153" y="33173"/>
                      <a:pt x="27105" y="33076"/>
                    </a:cubicBezTo>
                    <a:cubicBezTo>
                      <a:pt x="27008" y="32642"/>
                      <a:pt x="26912" y="32208"/>
                      <a:pt x="26912" y="31726"/>
                    </a:cubicBezTo>
                    <a:cubicBezTo>
                      <a:pt x="26815" y="30376"/>
                      <a:pt x="27153" y="29025"/>
                      <a:pt x="27924" y="27868"/>
                    </a:cubicBezTo>
                    <a:cubicBezTo>
                      <a:pt x="28117" y="27530"/>
                      <a:pt x="28358" y="27241"/>
                      <a:pt x="28648" y="26952"/>
                    </a:cubicBezTo>
                    <a:cubicBezTo>
                      <a:pt x="28793" y="26807"/>
                      <a:pt x="28889" y="26710"/>
                      <a:pt x="29034" y="26566"/>
                    </a:cubicBezTo>
                    <a:cubicBezTo>
                      <a:pt x="29082" y="26517"/>
                      <a:pt x="29178" y="26469"/>
                      <a:pt x="29227" y="26421"/>
                    </a:cubicBezTo>
                    <a:cubicBezTo>
                      <a:pt x="29323" y="26373"/>
                      <a:pt x="29371" y="26276"/>
                      <a:pt x="29468" y="26228"/>
                    </a:cubicBezTo>
                    <a:cubicBezTo>
                      <a:pt x="29612" y="26132"/>
                      <a:pt x="29757" y="26035"/>
                      <a:pt x="29902" y="25939"/>
                    </a:cubicBezTo>
                    <a:cubicBezTo>
                      <a:pt x="30239" y="25746"/>
                      <a:pt x="30577" y="25553"/>
                      <a:pt x="30963" y="25408"/>
                    </a:cubicBezTo>
                    <a:cubicBezTo>
                      <a:pt x="31686" y="25140"/>
                      <a:pt x="32454" y="25006"/>
                      <a:pt x="33226" y="25006"/>
                    </a:cubicBezTo>
                    <a:close/>
                    <a:moveTo>
                      <a:pt x="42279" y="1"/>
                    </a:moveTo>
                    <a:cubicBezTo>
                      <a:pt x="41413" y="1"/>
                      <a:pt x="40490" y="159"/>
                      <a:pt x="39596" y="474"/>
                    </a:cubicBezTo>
                    <a:cubicBezTo>
                      <a:pt x="37908" y="1101"/>
                      <a:pt x="36268" y="2211"/>
                      <a:pt x="35062" y="3754"/>
                    </a:cubicBezTo>
                    <a:cubicBezTo>
                      <a:pt x="33808" y="5249"/>
                      <a:pt x="32892" y="7178"/>
                      <a:pt x="32458" y="9204"/>
                    </a:cubicBezTo>
                    <a:cubicBezTo>
                      <a:pt x="32265" y="10265"/>
                      <a:pt x="32120" y="11326"/>
                      <a:pt x="32072" y="12387"/>
                    </a:cubicBezTo>
                    <a:cubicBezTo>
                      <a:pt x="32072" y="12628"/>
                      <a:pt x="32072" y="12869"/>
                      <a:pt x="32072" y="13110"/>
                    </a:cubicBezTo>
                    <a:lnTo>
                      <a:pt x="32024" y="13110"/>
                    </a:lnTo>
                    <a:cubicBezTo>
                      <a:pt x="31927" y="11808"/>
                      <a:pt x="31686" y="10506"/>
                      <a:pt x="31349" y="9300"/>
                    </a:cubicBezTo>
                    <a:cubicBezTo>
                      <a:pt x="31011" y="8287"/>
                      <a:pt x="30625" y="7371"/>
                      <a:pt x="30095" y="6503"/>
                    </a:cubicBezTo>
                    <a:cubicBezTo>
                      <a:pt x="29612" y="5635"/>
                      <a:pt x="29034" y="4815"/>
                      <a:pt x="28358" y="4140"/>
                    </a:cubicBezTo>
                    <a:cubicBezTo>
                      <a:pt x="28021" y="3754"/>
                      <a:pt x="27635" y="3465"/>
                      <a:pt x="27297" y="3175"/>
                    </a:cubicBezTo>
                    <a:cubicBezTo>
                      <a:pt x="26912" y="2838"/>
                      <a:pt x="26526" y="2596"/>
                      <a:pt x="26092" y="2355"/>
                    </a:cubicBezTo>
                    <a:cubicBezTo>
                      <a:pt x="25320" y="1873"/>
                      <a:pt x="24452" y="1487"/>
                      <a:pt x="23632" y="1294"/>
                    </a:cubicBezTo>
                    <a:cubicBezTo>
                      <a:pt x="22909" y="1093"/>
                      <a:pt x="22185" y="993"/>
                      <a:pt x="21518" y="993"/>
                    </a:cubicBezTo>
                    <a:cubicBezTo>
                      <a:pt x="21384" y="993"/>
                      <a:pt x="21253" y="997"/>
                      <a:pt x="21124" y="1005"/>
                    </a:cubicBezTo>
                    <a:cubicBezTo>
                      <a:pt x="20690" y="1053"/>
                      <a:pt x="20304" y="1101"/>
                      <a:pt x="19919" y="1198"/>
                    </a:cubicBezTo>
                    <a:cubicBezTo>
                      <a:pt x="19581" y="1294"/>
                      <a:pt x="19195" y="1391"/>
                      <a:pt x="18906" y="1584"/>
                    </a:cubicBezTo>
                    <a:cubicBezTo>
                      <a:pt x="17797" y="2066"/>
                      <a:pt x="17121" y="2838"/>
                      <a:pt x="16302" y="3754"/>
                    </a:cubicBezTo>
                    <a:cubicBezTo>
                      <a:pt x="16109" y="3995"/>
                      <a:pt x="15916" y="4188"/>
                      <a:pt x="15675" y="4429"/>
                    </a:cubicBezTo>
                    <a:cubicBezTo>
                      <a:pt x="15626" y="4526"/>
                      <a:pt x="15578" y="4574"/>
                      <a:pt x="15530" y="4622"/>
                    </a:cubicBezTo>
                    <a:cubicBezTo>
                      <a:pt x="15433" y="4719"/>
                      <a:pt x="15337" y="4767"/>
                      <a:pt x="15289" y="4863"/>
                    </a:cubicBezTo>
                    <a:cubicBezTo>
                      <a:pt x="15096" y="5008"/>
                      <a:pt x="14951" y="5153"/>
                      <a:pt x="14806" y="5297"/>
                    </a:cubicBezTo>
                    <a:cubicBezTo>
                      <a:pt x="14614" y="5442"/>
                      <a:pt x="14469" y="5635"/>
                      <a:pt x="14276" y="5780"/>
                    </a:cubicBezTo>
                    <a:cubicBezTo>
                      <a:pt x="14179" y="5876"/>
                      <a:pt x="14083" y="5972"/>
                      <a:pt x="13987" y="6021"/>
                    </a:cubicBezTo>
                    <a:cubicBezTo>
                      <a:pt x="13938" y="6069"/>
                      <a:pt x="13938" y="6117"/>
                      <a:pt x="13890" y="6165"/>
                    </a:cubicBezTo>
                    <a:cubicBezTo>
                      <a:pt x="13842" y="6214"/>
                      <a:pt x="13745" y="6310"/>
                      <a:pt x="13649" y="6358"/>
                    </a:cubicBezTo>
                    <a:cubicBezTo>
                      <a:pt x="13649" y="6406"/>
                      <a:pt x="13601" y="6455"/>
                      <a:pt x="13553" y="6455"/>
                    </a:cubicBezTo>
                    <a:cubicBezTo>
                      <a:pt x="13360" y="6599"/>
                      <a:pt x="13215" y="6744"/>
                      <a:pt x="13070" y="6841"/>
                    </a:cubicBezTo>
                    <a:cubicBezTo>
                      <a:pt x="12299" y="7467"/>
                      <a:pt x="11672" y="7902"/>
                      <a:pt x="11093" y="8287"/>
                    </a:cubicBezTo>
                    <a:cubicBezTo>
                      <a:pt x="10466" y="8625"/>
                      <a:pt x="9935" y="8914"/>
                      <a:pt x="9453" y="9204"/>
                    </a:cubicBezTo>
                    <a:cubicBezTo>
                      <a:pt x="8971" y="9493"/>
                      <a:pt x="8489" y="9734"/>
                      <a:pt x="8055" y="10024"/>
                    </a:cubicBezTo>
                    <a:cubicBezTo>
                      <a:pt x="7862" y="10168"/>
                      <a:pt x="7669" y="10313"/>
                      <a:pt x="7476" y="10506"/>
                    </a:cubicBezTo>
                    <a:cubicBezTo>
                      <a:pt x="7283" y="10651"/>
                      <a:pt x="7090" y="10892"/>
                      <a:pt x="6897" y="11085"/>
                    </a:cubicBezTo>
                    <a:cubicBezTo>
                      <a:pt x="6463" y="11663"/>
                      <a:pt x="6125" y="12339"/>
                      <a:pt x="5884" y="13110"/>
                    </a:cubicBezTo>
                    <a:cubicBezTo>
                      <a:pt x="5740" y="13496"/>
                      <a:pt x="5691" y="13930"/>
                      <a:pt x="5643" y="14316"/>
                    </a:cubicBezTo>
                    <a:cubicBezTo>
                      <a:pt x="5595" y="14557"/>
                      <a:pt x="5595" y="14750"/>
                      <a:pt x="5595" y="14991"/>
                    </a:cubicBezTo>
                    <a:cubicBezTo>
                      <a:pt x="5547" y="15184"/>
                      <a:pt x="5547" y="15425"/>
                      <a:pt x="5547" y="15618"/>
                    </a:cubicBezTo>
                    <a:cubicBezTo>
                      <a:pt x="5595" y="17402"/>
                      <a:pt x="6174" y="19332"/>
                      <a:pt x="7235" y="20971"/>
                    </a:cubicBezTo>
                    <a:cubicBezTo>
                      <a:pt x="8344" y="22659"/>
                      <a:pt x="9839" y="24058"/>
                      <a:pt x="11672" y="25119"/>
                    </a:cubicBezTo>
                    <a:cubicBezTo>
                      <a:pt x="12781" y="25746"/>
                      <a:pt x="14035" y="26276"/>
                      <a:pt x="15289" y="26710"/>
                    </a:cubicBezTo>
                    <a:cubicBezTo>
                      <a:pt x="15048" y="26662"/>
                      <a:pt x="14806" y="26614"/>
                      <a:pt x="14565" y="26566"/>
                    </a:cubicBezTo>
                    <a:cubicBezTo>
                      <a:pt x="13504" y="26373"/>
                      <a:pt x="12443" y="26228"/>
                      <a:pt x="11431" y="26228"/>
                    </a:cubicBezTo>
                    <a:cubicBezTo>
                      <a:pt x="10369" y="26228"/>
                      <a:pt x="9357" y="26325"/>
                      <a:pt x="8344" y="26517"/>
                    </a:cubicBezTo>
                    <a:cubicBezTo>
                      <a:pt x="7379" y="26710"/>
                      <a:pt x="6415" y="27048"/>
                      <a:pt x="5547" y="27482"/>
                    </a:cubicBezTo>
                    <a:cubicBezTo>
                      <a:pt x="3811" y="28302"/>
                      <a:pt x="2364" y="29604"/>
                      <a:pt x="1399" y="31051"/>
                    </a:cubicBezTo>
                    <a:cubicBezTo>
                      <a:pt x="435" y="32546"/>
                      <a:pt x="1" y="34186"/>
                      <a:pt x="193" y="35633"/>
                    </a:cubicBezTo>
                    <a:cubicBezTo>
                      <a:pt x="242" y="36211"/>
                      <a:pt x="435" y="36742"/>
                      <a:pt x="676" y="37224"/>
                    </a:cubicBezTo>
                    <a:cubicBezTo>
                      <a:pt x="869" y="37755"/>
                      <a:pt x="1158" y="38237"/>
                      <a:pt x="1447" y="38767"/>
                    </a:cubicBezTo>
                    <a:cubicBezTo>
                      <a:pt x="2074" y="39780"/>
                      <a:pt x="2750" y="40986"/>
                      <a:pt x="3425" y="42867"/>
                    </a:cubicBezTo>
                    <a:cubicBezTo>
                      <a:pt x="3569" y="43301"/>
                      <a:pt x="3762" y="43687"/>
                      <a:pt x="3859" y="44072"/>
                    </a:cubicBezTo>
                    <a:cubicBezTo>
                      <a:pt x="3907" y="44265"/>
                      <a:pt x="3955" y="44458"/>
                      <a:pt x="4003" y="44651"/>
                    </a:cubicBezTo>
                    <a:cubicBezTo>
                      <a:pt x="4100" y="44844"/>
                      <a:pt x="4148" y="45037"/>
                      <a:pt x="4148" y="45182"/>
                    </a:cubicBezTo>
                    <a:cubicBezTo>
                      <a:pt x="4245" y="45519"/>
                      <a:pt x="4341" y="45857"/>
                      <a:pt x="4389" y="46146"/>
                    </a:cubicBezTo>
                    <a:cubicBezTo>
                      <a:pt x="4437" y="46436"/>
                      <a:pt x="4534" y="46725"/>
                      <a:pt x="4582" y="47014"/>
                    </a:cubicBezTo>
                    <a:cubicBezTo>
                      <a:pt x="4630" y="47304"/>
                      <a:pt x="4679" y="47593"/>
                      <a:pt x="4727" y="47834"/>
                    </a:cubicBezTo>
                    <a:cubicBezTo>
                      <a:pt x="4775" y="48075"/>
                      <a:pt x="4823" y="48316"/>
                      <a:pt x="4920" y="48606"/>
                    </a:cubicBezTo>
                    <a:cubicBezTo>
                      <a:pt x="5064" y="49088"/>
                      <a:pt x="5209" y="49522"/>
                      <a:pt x="5643" y="50149"/>
                    </a:cubicBezTo>
                    <a:cubicBezTo>
                      <a:pt x="5933" y="50535"/>
                      <a:pt x="6222" y="50873"/>
                      <a:pt x="6560" y="51210"/>
                    </a:cubicBezTo>
                    <a:cubicBezTo>
                      <a:pt x="6560" y="51258"/>
                      <a:pt x="6560" y="51258"/>
                      <a:pt x="6560" y="51258"/>
                    </a:cubicBezTo>
                    <a:lnTo>
                      <a:pt x="6608" y="51258"/>
                    </a:lnTo>
                    <a:lnTo>
                      <a:pt x="6656" y="51307"/>
                    </a:lnTo>
                    <a:cubicBezTo>
                      <a:pt x="6704" y="51355"/>
                      <a:pt x="6752" y="51355"/>
                      <a:pt x="6801" y="51355"/>
                    </a:cubicBezTo>
                    <a:cubicBezTo>
                      <a:pt x="6897" y="51403"/>
                      <a:pt x="6994" y="51451"/>
                      <a:pt x="7090" y="51500"/>
                    </a:cubicBezTo>
                    <a:cubicBezTo>
                      <a:pt x="7138" y="51500"/>
                      <a:pt x="7186" y="51500"/>
                      <a:pt x="7235" y="51548"/>
                    </a:cubicBezTo>
                    <a:lnTo>
                      <a:pt x="7379" y="51548"/>
                    </a:lnTo>
                    <a:lnTo>
                      <a:pt x="7379" y="51596"/>
                    </a:lnTo>
                    <a:lnTo>
                      <a:pt x="7426" y="51596"/>
                    </a:lnTo>
                    <a:cubicBezTo>
                      <a:pt x="7480" y="51655"/>
                      <a:pt x="7561" y="51754"/>
                      <a:pt x="7669" y="51934"/>
                    </a:cubicBezTo>
                    <a:cubicBezTo>
                      <a:pt x="7862" y="52030"/>
                      <a:pt x="8055" y="52126"/>
                      <a:pt x="8247" y="52223"/>
                    </a:cubicBezTo>
                    <a:cubicBezTo>
                      <a:pt x="8633" y="52368"/>
                      <a:pt x="9019" y="52561"/>
                      <a:pt x="9453" y="52657"/>
                    </a:cubicBezTo>
                    <a:cubicBezTo>
                      <a:pt x="10339" y="52910"/>
                      <a:pt x="11305" y="53044"/>
                      <a:pt x="12302" y="53044"/>
                    </a:cubicBezTo>
                    <a:cubicBezTo>
                      <a:pt x="13204" y="53044"/>
                      <a:pt x="14131" y="52934"/>
                      <a:pt x="15048" y="52705"/>
                    </a:cubicBezTo>
                    <a:cubicBezTo>
                      <a:pt x="15530" y="52561"/>
                      <a:pt x="16012" y="52416"/>
                      <a:pt x="16446" y="52223"/>
                    </a:cubicBezTo>
                    <a:cubicBezTo>
                      <a:pt x="16928" y="52030"/>
                      <a:pt x="17363" y="51837"/>
                      <a:pt x="17845" y="51596"/>
                    </a:cubicBezTo>
                    <a:cubicBezTo>
                      <a:pt x="18713" y="51114"/>
                      <a:pt x="19581" y="50487"/>
                      <a:pt x="20353" y="49812"/>
                    </a:cubicBezTo>
                    <a:cubicBezTo>
                      <a:pt x="21124" y="49088"/>
                      <a:pt x="21848" y="48316"/>
                      <a:pt x="22523" y="47448"/>
                    </a:cubicBezTo>
                    <a:cubicBezTo>
                      <a:pt x="22860" y="47014"/>
                      <a:pt x="23150" y="46629"/>
                      <a:pt x="23439" y="46194"/>
                    </a:cubicBezTo>
                    <a:lnTo>
                      <a:pt x="23439" y="46194"/>
                    </a:lnTo>
                    <a:cubicBezTo>
                      <a:pt x="22571" y="47545"/>
                      <a:pt x="21848" y="48943"/>
                      <a:pt x="21317" y="50390"/>
                    </a:cubicBezTo>
                    <a:cubicBezTo>
                      <a:pt x="20980" y="51403"/>
                      <a:pt x="20787" y="52368"/>
                      <a:pt x="20690" y="53380"/>
                    </a:cubicBezTo>
                    <a:cubicBezTo>
                      <a:pt x="20594" y="53863"/>
                      <a:pt x="20594" y="54393"/>
                      <a:pt x="20594" y="54875"/>
                    </a:cubicBezTo>
                    <a:cubicBezTo>
                      <a:pt x="20594" y="55358"/>
                      <a:pt x="20642" y="55888"/>
                      <a:pt x="20690" y="56371"/>
                    </a:cubicBezTo>
                    <a:cubicBezTo>
                      <a:pt x="20835" y="57335"/>
                      <a:pt x="21124" y="58251"/>
                      <a:pt x="21462" y="59120"/>
                    </a:cubicBezTo>
                    <a:cubicBezTo>
                      <a:pt x="21848" y="59939"/>
                      <a:pt x="22330" y="60759"/>
                      <a:pt x="22860" y="61434"/>
                    </a:cubicBezTo>
                    <a:cubicBezTo>
                      <a:pt x="23970" y="62785"/>
                      <a:pt x="25417" y="63701"/>
                      <a:pt x="26815" y="63991"/>
                    </a:cubicBezTo>
                    <a:cubicBezTo>
                      <a:pt x="27182" y="64047"/>
                      <a:pt x="27517" y="64070"/>
                      <a:pt x="27837" y="64070"/>
                    </a:cubicBezTo>
                    <a:cubicBezTo>
                      <a:pt x="28064" y="64070"/>
                      <a:pt x="28283" y="64059"/>
                      <a:pt x="28503" y="64039"/>
                    </a:cubicBezTo>
                    <a:cubicBezTo>
                      <a:pt x="29034" y="63942"/>
                      <a:pt x="29612" y="63846"/>
                      <a:pt x="30191" y="63701"/>
                    </a:cubicBezTo>
                    <a:cubicBezTo>
                      <a:pt x="30480" y="63653"/>
                      <a:pt x="30770" y="63605"/>
                      <a:pt x="31107" y="63508"/>
                    </a:cubicBezTo>
                    <a:cubicBezTo>
                      <a:pt x="31445" y="63460"/>
                      <a:pt x="31783" y="63412"/>
                      <a:pt x="32120" y="63364"/>
                    </a:cubicBezTo>
                    <a:cubicBezTo>
                      <a:pt x="32313" y="63315"/>
                      <a:pt x="32506" y="63315"/>
                      <a:pt x="32699" y="63267"/>
                    </a:cubicBezTo>
                    <a:cubicBezTo>
                      <a:pt x="32892" y="63267"/>
                      <a:pt x="33085" y="63219"/>
                      <a:pt x="33278" y="63219"/>
                    </a:cubicBezTo>
                    <a:cubicBezTo>
                      <a:pt x="33712" y="63171"/>
                      <a:pt x="34146" y="63122"/>
                      <a:pt x="34676" y="63122"/>
                    </a:cubicBezTo>
                    <a:cubicBezTo>
                      <a:pt x="35100" y="63101"/>
                      <a:pt x="35495" y="63091"/>
                      <a:pt x="35864" y="63091"/>
                    </a:cubicBezTo>
                    <a:cubicBezTo>
                      <a:pt x="37134" y="63091"/>
                      <a:pt x="38109" y="63203"/>
                      <a:pt x="38969" y="63315"/>
                    </a:cubicBezTo>
                    <a:cubicBezTo>
                      <a:pt x="39547" y="63412"/>
                      <a:pt x="40030" y="63460"/>
                      <a:pt x="40560" y="63508"/>
                    </a:cubicBezTo>
                    <a:cubicBezTo>
                      <a:pt x="41091" y="63508"/>
                      <a:pt x="41573" y="63460"/>
                      <a:pt x="42152" y="63315"/>
                    </a:cubicBezTo>
                    <a:cubicBezTo>
                      <a:pt x="43502" y="62930"/>
                      <a:pt x="44901" y="61869"/>
                      <a:pt x="45913" y="60422"/>
                    </a:cubicBezTo>
                    <a:cubicBezTo>
                      <a:pt x="46926" y="58927"/>
                      <a:pt x="47553" y="57094"/>
                      <a:pt x="47650" y="55117"/>
                    </a:cubicBezTo>
                    <a:cubicBezTo>
                      <a:pt x="47650" y="54875"/>
                      <a:pt x="47698" y="54586"/>
                      <a:pt x="47698" y="54345"/>
                    </a:cubicBezTo>
                    <a:cubicBezTo>
                      <a:pt x="47698" y="54249"/>
                      <a:pt x="47698" y="54104"/>
                      <a:pt x="47650" y="54007"/>
                    </a:cubicBezTo>
                    <a:cubicBezTo>
                      <a:pt x="47698" y="53863"/>
                      <a:pt x="47698" y="53718"/>
                      <a:pt x="47698" y="53573"/>
                    </a:cubicBezTo>
                    <a:cubicBezTo>
                      <a:pt x="47698" y="53043"/>
                      <a:pt x="47650" y="52512"/>
                      <a:pt x="47601" y="52030"/>
                    </a:cubicBezTo>
                    <a:cubicBezTo>
                      <a:pt x="47553" y="51741"/>
                      <a:pt x="47505" y="51500"/>
                      <a:pt x="47457" y="51258"/>
                    </a:cubicBezTo>
                    <a:cubicBezTo>
                      <a:pt x="47408" y="51114"/>
                      <a:pt x="47408" y="50969"/>
                      <a:pt x="47360" y="50873"/>
                    </a:cubicBezTo>
                    <a:cubicBezTo>
                      <a:pt x="47312" y="50728"/>
                      <a:pt x="47264" y="50631"/>
                      <a:pt x="47216" y="50535"/>
                    </a:cubicBezTo>
                    <a:cubicBezTo>
                      <a:pt x="46974" y="50053"/>
                      <a:pt x="46781" y="49619"/>
                      <a:pt x="46540" y="49136"/>
                    </a:cubicBezTo>
                    <a:cubicBezTo>
                      <a:pt x="45769" y="47690"/>
                      <a:pt x="44804" y="46243"/>
                      <a:pt x="43743" y="44844"/>
                    </a:cubicBezTo>
                    <a:cubicBezTo>
                      <a:pt x="43743" y="44844"/>
                      <a:pt x="43743" y="44844"/>
                      <a:pt x="43791" y="44796"/>
                    </a:cubicBezTo>
                    <a:cubicBezTo>
                      <a:pt x="44852" y="46194"/>
                      <a:pt x="46058" y="47400"/>
                      <a:pt x="47360" y="48413"/>
                    </a:cubicBezTo>
                    <a:cubicBezTo>
                      <a:pt x="49048" y="49667"/>
                      <a:pt x="50929" y="50535"/>
                      <a:pt x="52858" y="50873"/>
                    </a:cubicBezTo>
                    <a:cubicBezTo>
                      <a:pt x="53340" y="50969"/>
                      <a:pt x="53823" y="51017"/>
                      <a:pt x="54257" y="51017"/>
                    </a:cubicBezTo>
                    <a:cubicBezTo>
                      <a:pt x="54418" y="51033"/>
                      <a:pt x="54578" y="51039"/>
                      <a:pt x="54739" y="51039"/>
                    </a:cubicBezTo>
                    <a:cubicBezTo>
                      <a:pt x="55061" y="51039"/>
                      <a:pt x="55382" y="51017"/>
                      <a:pt x="55704" y="51017"/>
                    </a:cubicBezTo>
                    <a:cubicBezTo>
                      <a:pt x="56620" y="50921"/>
                      <a:pt x="57488" y="50680"/>
                      <a:pt x="58356" y="50390"/>
                    </a:cubicBezTo>
                    <a:cubicBezTo>
                      <a:pt x="59996" y="49763"/>
                      <a:pt x="61298" y="48654"/>
                      <a:pt x="62021" y="47400"/>
                    </a:cubicBezTo>
                    <a:cubicBezTo>
                      <a:pt x="62552" y="46339"/>
                      <a:pt x="62648" y="45278"/>
                      <a:pt x="62793" y="44121"/>
                    </a:cubicBezTo>
                    <a:cubicBezTo>
                      <a:pt x="62938" y="42915"/>
                      <a:pt x="63082" y="41565"/>
                      <a:pt x="63613" y="39635"/>
                    </a:cubicBezTo>
                    <a:cubicBezTo>
                      <a:pt x="63758" y="39201"/>
                      <a:pt x="63854" y="38767"/>
                      <a:pt x="63999" y="38382"/>
                    </a:cubicBezTo>
                    <a:cubicBezTo>
                      <a:pt x="64047" y="38189"/>
                      <a:pt x="64143" y="37996"/>
                      <a:pt x="64192" y="37851"/>
                    </a:cubicBezTo>
                    <a:cubicBezTo>
                      <a:pt x="64240" y="37658"/>
                      <a:pt x="64336" y="37513"/>
                      <a:pt x="64385" y="37321"/>
                    </a:cubicBezTo>
                    <a:cubicBezTo>
                      <a:pt x="64529" y="37031"/>
                      <a:pt x="64626" y="36694"/>
                      <a:pt x="64770" y="36404"/>
                    </a:cubicBezTo>
                    <a:cubicBezTo>
                      <a:pt x="64915" y="36163"/>
                      <a:pt x="65012" y="35874"/>
                      <a:pt x="65156" y="35633"/>
                    </a:cubicBezTo>
                    <a:cubicBezTo>
                      <a:pt x="65253" y="35391"/>
                      <a:pt x="65397" y="35150"/>
                      <a:pt x="65494" y="34909"/>
                    </a:cubicBezTo>
                    <a:cubicBezTo>
                      <a:pt x="65590" y="34668"/>
                      <a:pt x="65687" y="34427"/>
                      <a:pt x="65783" y="34186"/>
                    </a:cubicBezTo>
                    <a:cubicBezTo>
                      <a:pt x="65880" y="33945"/>
                      <a:pt x="65928" y="33703"/>
                      <a:pt x="65976" y="33414"/>
                    </a:cubicBezTo>
                    <a:cubicBezTo>
                      <a:pt x="66024" y="33173"/>
                      <a:pt x="66073" y="32884"/>
                      <a:pt x="66073" y="32642"/>
                    </a:cubicBezTo>
                    <a:cubicBezTo>
                      <a:pt x="66121" y="31919"/>
                      <a:pt x="65976" y="31147"/>
                      <a:pt x="65735" y="30376"/>
                    </a:cubicBezTo>
                    <a:cubicBezTo>
                      <a:pt x="65590" y="29990"/>
                      <a:pt x="65397" y="29652"/>
                      <a:pt x="65204" y="29266"/>
                    </a:cubicBezTo>
                    <a:cubicBezTo>
                      <a:pt x="65108" y="29074"/>
                      <a:pt x="65012" y="28881"/>
                      <a:pt x="64867" y="28688"/>
                    </a:cubicBezTo>
                    <a:cubicBezTo>
                      <a:pt x="64770" y="28543"/>
                      <a:pt x="64626" y="28350"/>
                      <a:pt x="64529" y="28157"/>
                    </a:cubicBezTo>
                    <a:cubicBezTo>
                      <a:pt x="63420" y="26759"/>
                      <a:pt x="61829" y="25553"/>
                      <a:pt x="59996" y="24830"/>
                    </a:cubicBezTo>
                    <a:cubicBezTo>
                      <a:pt x="58621" y="24287"/>
                      <a:pt x="57111" y="24016"/>
                      <a:pt x="55567" y="24016"/>
                    </a:cubicBezTo>
                    <a:cubicBezTo>
                      <a:pt x="55053" y="24016"/>
                      <a:pt x="54534" y="24046"/>
                      <a:pt x="54016" y="24106"/>
                    </a:cubicBezTo>
                    <a:cubicBezTo>
                      <a:pt x="52472" y="24251"/>
                      <a:pt x="50977" y="24637"/>
                      <a:pt x="49482" y="25167"/>
                    </a:cubicBezTo>
                    <a:cubicBezTo>
                      <a:pt x="49916" y="24974"/>
                      <a:pt x="50399" y="24830"/>
                      <a:pt x="50784" y="24588"/>
                    </a:cubicBezTo>
                    <a:cubicBezTo>
                      <a:pt x="51797" y="24154"/>
                      <a:pt x="52713" y="23624"/>
                      <a:pt x="53582" y="23045"/>
                    </a:cubicBezTo>
                    <a:cubicBezTo>
                      <a:pt x="54401" y="22418"/>
                      <a:pt x="55173" y="21743"/>
                      <a:pt x="55848" y="21020"/>
                    </a:cubicBezTo>
                    <a:cubicBezTo>
                      <a:pt x="56523" y="20248"/>
                      <a:pt x="57102" y="19428"/>
                      <a:pt x="57584" y="18560"/>
                    </a:cubicBezTo>
                    <a:cubicBezTo>
                      <a:pt x="58356" y="17065"/>
                      <a:pt x="58790" y="15425"/>
                      <a:pt x="58694" y="13737"/>
                    </a:cubicBezTo>
                    <a:cubicBezTo>
                      <a:pt x="58597" y="12724"/>
                      <a:pt x="58694" y="11712"/>
                      <a:pt x="58356" y="10747"/>
                    </a:cubicBezTo>
                    <a:cubicBezTo>
                      <a:pt x="58019" y="9782"/>
                      <a:pt x="57295" y="8866"/>
                      <a:pt x="56475" y="8239"/>
                    </a:cubicBezTo>
                    <a:cubicBezTo>
                      <a:pt x="56234" y="8094"/>
                      <a:pt x="56041" y="7950"/>
                      <a:pt x="55800" y="7805"/>
                    </a:cubicBezTo>
                    <a:cubicBezTo>
                      <a:pt x="55559" y="7660"/>
                      <a:pt x="55318" y="7564"/>
                      <a:pt x="55028" y="7419"/>
                    </a:cubicBezTo>
                    <a:cubicBezTo>
                      <a:pt x="54787" y="7275"/>
                      <a:pt x="54498" y="7178"/>
                      <a:pt x="54257" y="7082"/>
                    </a:cubicBezTo>
                    <a:cubicBezTo>
                      <a:pt x="53967" y="6937"/>
                      <a:pt x="53678" y="6792"/>
                      <a:pt x="53389" y="6648"/>
                    </a:cubicBezTo>
                    <a:cubicBezTo>
                      <a:pt x="53099" y="6551"/>
                      <a:pt x="52762" y="6358"/>
                      <a:pt x="52424" y="6214"/>
                    </a:cubicBezTo>
                    <a:cubicBezTo>
                      <a:pt x="52279" y="6117"/>
                      <a:pt x="52135" y="6021"/>
                      <a:pt x="51942" y="5924"/>
                    </a:cubicBezTo>
                    <a:cubicBezTo>
                      <a:pt x="51749" y="5828"/>
                      <a:pt x="51604" y="5731"/>
                      <a:pt x="51411" y="5635"/>
                    </a:cubicBezTo>
                    <a:cubicBezTo>
                      <a:pt x="51026" y="5394"/>
                      <a:pt x="50688" y="5153"/>
                      <a:pt x="50254" y="4911"/>
                    </a:cubicBezTo>
                    <a:cubicBezTo>
                      <a:pt x="48662" y="3850"/>
                      <a:pt x="47698" y="2982"/>
                      <a:pt x="46878" y="2162"/>
                    </a:cubicBezTo>
                    <a:cubicBezTo>
                      <a:pt x="46444" y="1777"/>
                      <a:pt x="46106" y="1439"/>
                      <a:pt x="45672" y="1101"/>
                    </a:cubicBezTo>
                    <a:cubicBezTo>
                      <a:pt x="45286" y="812"/>
                      <a:pt x="44804" y="523"/>
                      <a:pt x="44274" y="330"/>
                    </a:cubicBezTo>
                    <a:cubicBezTo>
                      <a:pt x="43682" y="111"/>
                      <a:pt x="43000" y="1"/>
                      <a:pt x="4227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9" name="Google Shape;2599;p35"/>
              <p:cNvSpPr/>
              <p:nvPr/>
            </p:nvSpPr>
            <p:spPr>
              <a:xfrm rot="10800000" flipH="1">
                <a:off x="8512900" y="1261368"/>
                <a:ext cx="63977" cy="92918"/>
              </a:xfrm>
              <a:custGeom>
                <a:avLst/>
                <a:gdLst/>
                <a:ahLst/>
                <a:cxnLst/>
                <a:rect l="l" t="t" r="r" b="b"/>
                <a:pathLst>
                  <a:path w="8779" h="12746" extrusionOk="0">
                    <a:moveTo>
                      <a:pt x="8291" y="1"/>
                    </a:moveTo>
                    <a:cubicBezTo>
                      <a:pt x="7733" y="1"/>
                      <a:pt x="5259" y="3204"/>
                      <a:pt x="2605" y="7440"/>
                    </a:cubicBezTo>
                    <a:cubicBezTo>
                      <a:pt x="2316" y="7923"/>
                      <a:pt x="2026" y="8453"/>
                      <a:pt x="1737" y="8935"/>
                    </a:cubicBezTo>
                    <a:cubicBezTo>
                      <a:pt x="1062" y="9997"/>
                      <a:pt x="483" y="11009"/>
                      <a:pt x="1" y="11877"/>
                    </a:cubicBezTo>
                    <a:cubicBezTo>
                      <a:pt x="194" y="11974"/>
                      <a:pt x="387" y="12070"/>
                      <a:pt x="531" y="12167"/>
                    </a:cubicBezTo>
                    <a:cubicBezTo>
                      <a:pt x="628" y="12263"/>
                      <a:pt x="772" y="12311"/>
                      <a:pt x="869" y="12408"/>
                    </a:cubicBezTo>
                    <a:cubicBezTo>
                      <a:pt x="1013" y="12504"/>
                      <a:pt x="1158" y="12601"/>
                      <a:pt x="1303" y="12745"/>
                    </a:cubicBezTo>
                    <a:cubicBezTo>
                      <a:pt x="1882" y="11926"/>
                      <a:pt x="2509" y="11009"/>
                      <a:pt x="3184" y="9997"/>
                    </a:cubicBezTo>
                    <a:cubicBezTo>
                      <a:pt x="3521" y="9514"/>
                      <a:pt x="3859" y="8984"/>
                      <a:pt x="4196" y="8405"/>
                    </a:cubicBezTo>
                    <a:cubicBezTo>
                      <a:pt x="6897" y="4064"/>
                      <a:pt x="8778" y="303"/>
                      <a:pt x="8344" y="13"/>
                    </a:cubicBezTo>
                    <a:cubicBezTo>
                      <a:pt x="8329" y="5"/>
                      <a:pt x="8311" y="1"/>
                      <a:pt x="82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0" name="Google Shape;2600;p35"/>
              <p:cNvSpPr/>
              <p:nvPr/>
            </p:nvSpPr>
            <p:spPr>
              <a:xfrm rot="10800000" flipH="1">
                <a:off x="8519227" y="1255743"/>
                <a:ext cx="67490" cy="62913"/>
              </a:xfrm>
              <a:custGeom>
                <a:avLst/>
                <a:gdLst/>
                <a:ahLst/>
                <a:cxnLst/>
                <a:rect l="l" t="t" r="r" b="b"/>
                <a:pathLst>
                  <a:path w="9261" h="8630" extrusionOk="0">
                    <a:moveTo>
                      <a:pt x="8791" y="0"/>
                    </a:moveTo>
                    <a:cubicBezTo>
                      <a:pt x="8101" y="0"/>
                      <a:pt x="5497" y="2061"/>
                      <a:pt x="2605" y="4819"/>
                    </a:cubicBezTo>
                    <a:cubicBezTo>
                      <a:pt x="2509" y="4916"/>
                      <a:pt x="2412" y="5012"/>
                      <a:pt x="2316" y="5109"/>
                    </a:cubicBezTo>
                    <a:cubicBezTo>
                      <a:pt x="1448" y="5977"/>
                      <a:pt x="676" y="6796"/>
                      <a:pt x="1" y="7520"/>
                    </a:cubicBezTo>
                    <a:cubicBezTo>
                      <a:pt x="145" y="7616"/>
                      <a:pt x="290" y="7713"/>
                      <a:pt x="435" y="7857"/>
                    </a:cubicBezTo>
                    <a:cubicBezTo>
                      <a:pt x="676" y="8099"/>
                      <a:pt x="965" y="8340"/>
                      <a:pt x="1206" y="8629"/>
                    </a:cubicBezTo>
                    <a:cubicBezTo>
                      <a:pt x="2026" y="7906"/>
                      <a:pt x="2943" y="7086"/>
                      <a:pt x="3907" y="6170"/>
                    </a:cubicBezTo>
                    <a:cubicBezTo>
                      <a:pt x="7042" y="3131"/>
                      <a:pt x="9261" y="430"/>
                      <a:pt x="8923" y="45"/>
                    </a:cubicBezTo>
                    <a:cubicBezTo>
                      <a:pt x="8893" y="15"/>
                      <a:pt x="8849" y="0"/>
                      <a:pt x="87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1" name="Google Shape;2601;p35"/>
              <p:cNvSpPr/>
              <p:nvPr/>
            </p:nvSpPr>
            <p:spPr>
              <a:xfrm rot="10800000" flipH="1">
                <a:off x="8573366" y="1359461"/>
                <a:ext cx="19691" cy="19690"/>
              </a:xfrm>
              <a:custGeom>
                <a:avLst/>
                <a:gdLst/>
                <a:ahLst/>
                <a:cxnLst/>
                <a:rect l="l" t="t" r="r" b="b"/>
                <a:pathLst>
                  <a:path w="2702" h="2701" extrusionOk="0">
                    <a:moveTo>
                      <a:pt x="1351" y="0"/>
                    </a:moveTo>
                    <a:cubicBezTo>
                      <a:pt x="628" y="0"/>
                      <a:pt x="1" y="579"/>
                      <a:pt x="1" y="1351"/>
                    </a:cubicBezTo>
                    <a:cubicBezTo>
                      <a:pt x="1" y="2074"/>
                      <a:pt x="628" y="2701"/>
                      <a:pt x="1351" y="2701"/>
                    </a:cubicBezTo>
                    <a:cubicBezTo>
                      <a:pt x="2075" y="2701"/>
                      <a:pt x="2702" y="2074"/>
                      <a:pt x="2702" y="1351"/>
                    </a:cubicBezTo>
                    <a:cubicBezTo>
                      <a:pt x="2702" y="579"/>
                      <a:pt x="2075" y="0"/>
                      <a:pt x="13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2" name="Google Shape;2602;p35"/>
              <p:cNvSpPr/>
              <p:nvPr/>
            </p:nvSpPr>
            <p:spPr>
              <a:xfrm rot="10800000" flipH="1">
                <a:off x="8505873" y="1265590"/>
                <a:ext cx="34798" cy="82311"/>
              </a:xfrm>
              <a:custGeom>
                <a:avLst/>
                <a:gdLst/>
                <a:ahLst/>
                <a:cxnLst/>
                <a:rect l="l" t="t" r="r" b="b"/>
                <a:pathLst>
                  <a:path w="4775" h="11291" extrusionOk="0">
                    <a:moveTo>
                      <a:pt x="4260" y="1"/>
                    </a:moveTo>
                    <a:cubicBezTo>
                      <a:pt x="3746" y="1"/>
                      <a:pt x="2287" y="3181"/>
                      <a:pt x="1013" y="7191"/>
                    </a:cubicBezTo>
                    <a:cubicBezTo>
                      <a:pt x="627" y="8445"/>
                      <a:pt x="289" y="9603"/>
                      <a:pt x="0" y="10616"/>
                    </a:cubicBezTo>
                    <a:cubicBezTo>
                      <a:pt x="338" y="10760"/>
                      <a:pt x="675" y="10857"/>
                      <a:pt x="965" y="11001"/>
                    </a:cubicBezTo>
                    <a:cubicBezTo>
                      <a:pt x="1158" y="11098"/>
                      <a:pt x="1351" y="11194"/>
                      <a:pt x="1495" y="11291"/>
                    </a:cubicBezTo>
                    <a:cubicBezTo>
                      <a:pt x="1881" y="10326"/>
                      <a:pt x="2267" y="9217"/>
                      <a:pt x="2701" y="8059"/>
                    </a:cubicBezTo>
                    <a:cubicBezTo>
                      <a:pt x="2701" y="7963"/>
                      <a:pt x="2749" y="7867"/>
                      <a:pt x="2749" y="7770"/>
                    </a:cubicBezTo>
                    <a:cubicBezTo>
                      <a:pt x="4099" y="3671"/>
                      <a:pt x="4775" y="198"/>
                      <a:pt x="4292" y="5"/>
                    </a:cubicBezTo>
                    <a:cubicBezTo>
                      <a:pt x="4282" y="2"/>
                      <a:pt x="4271" y="1"/>
                      <a:pt x="42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3" name="Google Shape;2603;p35"/>
              <p:cNvSpPr/>
              <p:nvPr/>
            </p:nvSpPr>
            <p:spPr>
              <a:xfrm rot="10800000" flipH="1">
                <a:off x="8534696" y="1356998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1" y="1"/>
                    </a:moveTo>
                    <a:cubicBezTo>
                      <a:pt x="387" y="1"/>
                      <a:pt x="1" y="386"/>
                      <a:pt x="1" y="869"/>
                    </a:cubicBezTo>
                    <a:cubicBezTo>
                      <a:pt x="1" y="1303"/>
                      <a:pt x="387" y="1689"/>
                      <a:pt x="821" y="1689"/>
                    </a:cubicBezTo>
                    <a:cubicBezTo>
                      <a:pt x="1303" y="1689"/>
                      <a:pt x="1689" y="1303"/>
                      <a:pt x="1689" y="869"/>
                    </a:cubicBezTo>
                    <a:cubicBezTo>
                      <a:pt x="1689" y="386"/>
                      <a:pt x="1303" y="1"/>
                      <a:pt x="8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4" name="Google Shape;2604;p35"/>
              <p:cNvSpPr/>
              <p:nvPr/>
            </p:nvSpPr>
            <p:spPr>
              <a:xfrm rot="10800000" flipH="1">
                <a:off x="8535753" y="1187981"/>
                <a:ext cx="101231" cy="32973"/>
              </a:xfrm>
              <a:custGeom>
                <a:avLst/>
                <a:gdLst/>
                <a:ahLst/>
                <a:cxnLst/>
                <a:rect l="l" t="t" r="r" b="b"/>
                <a:pathLst>
                  <a:path w="13891" h="4523" extrusionOk="0">
                    <a:moveTo>
                      <a:pt x="338" y="1"/>
                    </a:moveTo>
                    <a:cubicBezTo>
                      <a:pt x="338" y="194"/>
                      <a:pt x="290" y="338"/>
                      <a:pt x="290" y="531"/>
                    </a:cubicBezTo>
                    <a:cubicBezTo>
                      <a:pt x="242" y="724"/>
                      <a:pt x="193" y="869"/>
                      <a:pt x="145" y="1062"/>
                    </a:cubicBezTo>
                    <a:cubicBezTo>
                      <a:pt x="97" y="1206"/>
                      <a:pt x="49" y="1399"/>
                      <a:pt x="0" y="1544"/>
                    </a:cubicBezTo>
                    <a:cubicBezTo>
                      <a:pt x="772" y="1833"/>
                      <a:pt x="1688" y="2074"/>
                      <a:pt x="2653" y="2364"/>
                    </a:cubicBezTo>
                    <a:cubicBezTo>
                      <a:pt x="3280" y="2557"/>
                      <a:pt x="3859" y="2701"/>
                      <a:pt x="4534" y="2894"/>
                    </a:cubicBezTo>
                    <a:cubicBezTo>
                      <a:pt x="8344" y="3893"/>
                      <a:pt x="11643" y="4523"/>
                      <a:pt x="13039" y="4523"/>
                    </a:cubicBezTo>
                    <a:cubicBezTo>
                      <a:pt x="13463" y="4523"/>
                      <a:pt x="13712" y="4465"/>
                      <a:pt x="13745" y="4341"/>
                    </a:cubicBezTo>
                    <a:cubicBezTo>
                      <a:pt x="13890" y="3859"/>
                      <a:pt x="9935" y="2412"/>
                      <a:pt x="4968" y="1062"/>
                    </a:cubicBezTo>
                    <a:cubicBezTo>
                      <a:pt x="4389" y="917"/>
                      <a:pt x="3859" y="772"/>
                      <a:pt x="3280" y="628"/>
                    </a:cubicBezTo>
                    <a:cubicBezTo>
                      <a:pt x="2219" y="387"/>
                      <a:pt x="1254" y="194"/>
                      <a:pt x="3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5" name="Google Shape;2605;p35"/>
              <p:cNvSpPr/>
              <p:nvPr/>
            </p:nvSpPr>
            <p:spPr>
              <a:xfrm rot="10800000" flipH="1">
                <a:off x="8531882" y="1167956"/>
                <a:ext cx="74872" cy="45264"/>
              </a:xfrm>
              <a:custGeom>
                <a:avLst/>
                <a:gdLst/>
                <a:ahLst/>
                <a:cxnLst/>
                <a:rect l="l" t="t" r="r" b="b"/>
                <a:pathLst>
                  <a:path w="10274" h="6209" extrusionOk="0">
                    <a:moveTo>
                      <a:pt x="676" y="1"/>
                    </a:moveTo>
                    <a:cubicBezTo>
                      <a:pt x="628" y="145"/>
                      <a:pt x="580" y="338"/>
                      <a:pt x="531" y="483"/>
                    </a:cubicBezTo>
                    <a:cubicBezTo>
                      <a:pt x="387" y="869"/>
                      <a:pt x="194" y="1206"/>
                      <a:pt x="1" y="1544"/>
                    </a:cubicBezTo>
                    <a:cubicBezTo>
                      <a:pt x="821" y="2075"/>
                      <a:pt x="1737" y="2605"/>
                      <a:pt x="2702" y="3136"/>
                    </a:cubicBezTo>
                    <a:cubicBezTo>
                      <a:pt x="6019" y="4983"/>
                      <a:pt x="8933" y="6209"/>
                      <a:pt x="9791" y="6209"/>
                    </a:cubicBezTo>
                    <a:cubicBezTo>
                      <a:pt x="9919" y="6209"/>
                      <a:pt x="10001" y="6182"/>
                      <a:pt x="10032" y="6126"/>
                    </a:cubicBezTo>
                    <a:cubicBezTo>
                      <a:pt x="10273" y="5692"/>
                      <a:pt x="7380" y="3618"/>
                      <a:pt x="3618" y="1544"/>
                    </a:cubicBezTo>
                    <a:cubicBezTo>
                      <a:pt x="3473" y="1448"/>
                      <a:pt x="3329" y="1351"/>
                      <a:pt x="3184" y="1303"/>
                    </a:cubicBezTo>
                    <a:cubicBezTo>
                      <a:pt x="2316" y="821"/>
                      <a:pt x="1448" y="387"/>
                      <a:pt x="6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6" name="Google Shape;2606;p35"/>
              <p:cNvSpPr/>
              <p:nvPr/>
            </p:nvSpPr>
            <p:spPr>
              <a:xfrm rot="10800000" flipH="1">
                <a:off x="8537859" y="1215996"/>
                <a:ext cx="81197" cy="13742"/>
              </a:xfrm>
              <a:custGeom>
                <a:avLst/>
                <a:gdLst/>
                <a:ahLst/>
                <a:cxnLst/>
                <a:rect l="l" t="t" r="r" b="b"/>
                <a:pathLst>
                  <a:path w="11142" h="1885" extrusionOk="0">
                    <a:moveTo>
                      <a:pt x="3329" y="0"/>
                    </a:moveTo>
                    <a:cubicBezTo>
                      <a:pt x="2171" y="0"/>
                      <a:pt x="1062" y="0"/>
                      <a:pt x="97" y="48"/>
                    </a:cubicBezTo>
                    <a:cubicBezTo>
                      <a:pt x="97" y="434"/>
                      <a:pt x="97" y="820"/>
                      <a:pt x="49" y="1206"/>
                    </a:cubicBezTo>
                    <a:cubicBezTo>
                      <a:pt x="49" y="1399"/>
                      <a:pt x="1" y="1543"/>
                      <a:pt x="1" y="1736"/>
                    </a:cubicBezTo>
                    <a:cubicBezTo>
                      <a:pt x="917" y="1784"/>
                      <a:pt x="1930" y="1833"/>
                      <a:pt x="2991" y="1833"/>
                    </a:cubicBezTo>
                    <a:cubicBezTo>
                      <a:pt x="3087" y="1881"/>
                      <a:pt x="3184" y="1881"/>
                      <a:pt x="3280" y="1881"/>
                    </a:cubicBezTo>
                    <a:cubicBezTo>
                      <a:pt x="3527" y="1884"/>
                      <a:pt x="3771" y="1885"/>
                      <a:pt x="4012" y="1885"/>
                    </a:cubicBezTo>
                    <a:cubicBezTo>
                      <a:pt x="8009" y="1885"/>
                      <a:pt x="11141" y="1516"/>
                      <a:pt x="11141" y="1061"/>
                    </a:cubicBezTo>
                    <a:cubicBezTo>
                      <a:pt x="11141" y="531"/>
                      <a:pt x="7621" y="48"/>
                      <a:pt x="33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7" name="Google Shape;2607;p35"/>
              <p:cNvSpPr/>
              <p:nvPr/>
            </p:nvSpPr>
            <p:spPr>
              <a:xfrm rot="10800000" flipH="1">
                <a:off x="8489698" y="1077853"/>
                <a:ext cx="13715" cy="103372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180" extrusionOk="0">
                    <a:moveTo>
                      <a:pt x="1785" y="0"/>
                    </a:moveTo>
                    <a:cubicBezTo>
                      <a:pt x="1592" y="49"/>
                      <a:pt x="1399" y="97"/>
                      <a:pt x="1206" y="97"/>
                    </a:cubicBezTo>
                    <a:cubicBezTo>
                      <a:pt x="1062" y="145"/>
                      <a:pt x="869" y="145"/>
                      <a:pt x="676" y="145"/>
                    </a:cubicBezTo>
                    <a:cubicBezTo>
                      <a:pt x="603" y="169"/>
                      <a:pt x="519" y="181"/>
                      <a:pt x="435" y="181"/>
                    </a:cubicBezTo>
                    <a:cubicBezTo>
                      <a:pt x="350" y="181"/>
                      <a:pt x="266" y="169"/>
                      <a:pt x="194" y="145"/>
                    </a:cubicBezTo>
                    <a:cubicBezTo>
                      <a:pt x="145" y="1013"/>
                      <a:pt x="97" y="1978"/>
                      <a:pt x="49" y="2991"/>
                    </a:cubicBezTo>
                    <a:cubicBezTo>
                      <a:pt x="49" y="3569"/>
                      <a:pt x="49" y="4244"/>
                      <a:pt x="49" y="4871"/>
                    </a:cubicBezTo>
                    <a:cubicBezTo>
                      <a:pt x="1" y="10032"/>
                      <a:pt x="435" y="14179"/>
                      <a:pt x="917" y="14179"/>
                    </a:cubicBezTo>
                    <a:cubicBezTo>
                      <a:pt x="1447" y="14179"/>
                      <a:pt x="1882" y="10032"/>
                      <a:pt x="1882" y="4871"/>
                    </a:cubicBezTo>
                    <a:cubicBezTo>
                      <a:pt x="1882" y="4293"/>
                      <a:pt x="1882" y="3714"/>
                      <a:pt x="1882" y="3135"/>
                    </a:cubicBezTo>
                    <a:cubicBezTo>
                      <a:pt x="1882" y="2026"/>
                      <a:pt x="1833" y="965"/>
                      <a:pt x="17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8" name="Google Shape;2608;p35"/>
              <p:cNvSpPr/>
              <p:nvPr/>
            </p:nvSpPr>
            <p:spPr>
              <a:xfrm rot="10800000" flipH="1">
                <a:off x="8465088" y="1102449"/>
                <a:ext cx="29529" cy="78776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10806" extrusionOk="0">
                    <a:moveTo>
                      <a:pt x="2364" y="0"/>
                    </a:moveTo>
                    <a:cubicBezTo>
                      <a:pt x="2074" y="917"/>
                      <a:pt x="1785" y="1930"/>
                      <a:pt x="1544" y="2942"/>
                    </a:cubicBezTo>
                    <a:cubicBezTo>
                      <a:pt x="483" y="7138"/>
                      <a:pt x="1" y="10659"/>
                      <a:pt x="483" y="10803"/>
                    </a:cubicBezTo>
                    <a:cubicBezTo>
                      <a:pt x="491" y="10805"/>
                      <a:pt x="498" y="10806"/>
                      <a:pt x="506" y="10806"/>
                    </a:cubicBezTo>
                    <a:cubicBezTo>
                      <a:pt x="1049" y="10806"/>
                      <a:pt x="2283" y="7560"/>
                      <a:pt x="3328" y="3425"/>
                    </a:cubicBezTo>
                    <a:cubicBezTo>
                      <a:pt x="3377" y="3280"/>
                      <a:pt x="3425" y="3135"/>
                      <a:pt x="3425" y="2991"/>
                    </a:cubicBezTo>
                    <a:cubicBezTo>
                      <a:pt x="3714" y="1978"/>
                      <a:pt x="3907" y="1013"/>
                      <a:pt x="4052" y="145"/>
                    </a:cubicBezTo>
                    <a:lnTo>
                      <a:pt x="4052" y="145"/>
                    </a:lnTo>
                    <a:cubicBezTo>
                      <a:pt x="3979" y="169"/>
                      <a:pt x="3895" y="181"/>
                      <a:pt x="3811" y="181"/>
                    </a:cubicBezTo>
                    <a:cubicBezTo>
                      <a:pt x="3726" y="181"/>
                      <a:pt x="3642" y="169"/>
                      <a:pt x="3570" y="145"/>
                    </a:cubicBezTo>
                    <a:cubicBezTo>
                      <a:pt x="3184" y="145"/>
                      <a:pt x="2750" y="97"/>
                      <a:pt x="23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9" name="Google Shape;2609;p35"/>
              <p:cNvSpPr/>
              <p:nvPr/>
            </p:nvSpPr>
            <p:spPr>
              <a:xfrm rot="10800000" flipH="1">
                <a:off x="8486534" y="1050085"/>
                <a:ext cx="19691" cy="19348"/>
              </a:xfrm>
              <a:custGeom>
                <a:avLst/>
                <a:gdLst/>
                <a:ahLst/>
                <a:cxnLst/>
                <a:rect l="l" t="t" r="r" b="b"/>
                <a:pathLst>
                  <a:path w="2702" h="2654" extrusionOk="0">
                    <a:moveTo>
                      <a:pt x="1351" y="1"/>
                    </a:moveTo>
                    <a:cubicBezTo>
                      <a:pt x="628" y="1"/>
                      <a:pt x="1" y="580"/>
                      <a:pt x="1" y="1351"/>
                    </a:cubicBezTo>
                    <a:cubicBezTo>
                      <a:pt x="1" y="2075"/>
                      <a:pt x="628" y="2653"/>
                      <a:pt x="1351" y="2653"/>
                    </a:cubicBezTo>
                    <a:cubicBezTo>
                      <a:pt x="2123" y="2653"/>
                      <a:pt x="2701" y="2075"/>
                      <a:pt x="2701" y="1351"/>
                    </a:cubicBezTo>
                    <a:cubicBezTo>
                      <a:pt x="2701" y="580"/>
                      <a:pt x="2123" y="1"/>
                      <a:pt x="13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0" name="Google Shape;2610;p35"/>
              <p:cNvSpPr/>
              <p:nvPr/>
            </p:nvSpPr>
            <p:spPr>
              <a:xfrm rot="10800000" flipH="1">
                <a:off x="8457354" y="1081372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69" y="0"/>
                    </a:moveTo>
                    <a:cubicBezTo>
                      <a:pt x="387" y="0"/>
                      <a:pt x="1" y="338"/>
                      <a:pt x="1" y="820"/>
                    </a:cubicBezTo>
                    <a:cubicBezTo>
                      <a:pt x="1" y="1302"/>
                      <a:pt x="387" y="1688"/>
                      <a:pt x="869" y="1688"/>
                    </a:cubicBezTo>
                    <a:cubicBezTo>
                      <a:pt x="1351" y="1688"/>
                      <a:pt x="1689" y="1302"/>
                      <a:pt x="1689" y="820"/>
                    </a:cubicBezTo>
                    <a:cubicBezTo>
                      <a:pt x="1689" y="338"/>
                      <a:pt x="1351" y="0"/>
                      <a:pt x="8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1" name="Google Shape;2611;p35"/>
              <p:cNvSpPr/>
              <p:nvPr/>
            </p:nvSpPr>
            <p:spPr>
              <a:xfrm rot="10800000" flipH="1">
                <a:off x="8498489" y="1102427"/>
                <a:ext cx="29179" cy="81262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11147" extrusionOk="0">
                    <a:moveTo>
                      <a:pt x="1640" y="1"/>
                    </a:moveTo>
                    <a:cubicBezTo>
                      <a:pt x="1302" y="146"/>
                      <a:pt x="917" y="290"/>
                      <a:pt x="579" y="338"/>
                    </a:cubicBezTo>
                    <a:cubicBezTo>
                      <a:pt x="386" y="387"/>
                      <a:pt x="193" y="435"/>
                      <a:pt x="0" y="435"/>
                    </a:cubicBezTo>
                    <a:cubicBezTo>
                      <a:pt x="193" y="1399"/>
                      <a:pt x="434" y="2412"/>
                      <a:pt x="676" y="3473"/>
                    </a:cubicBezTo>
                    <a:cubicBezTo>
                      <a:pt x="724" y="3570"/>
                      <a:pt x="724" y="3666"/>
                      <a:pt x="724" y="3763"/>
                    </a:cubicBezTo>
                    <a:cubicBezTo>
                      <a:pt x="1762" y="7870"/>
                      <a:pt x="2986" y="11146"/>
                      <a:pt x="3490" y="11146"/>
                    </a:cubicBezTo>
                    <a:cubicBezTo>
                      <a:pt x="3500" y="11146"/>
                      <a:pt x="3511" y="11145"/>
                      <a:pt x="3521" y="11141"/>
                    </a:cubicBezTo>
                    <a:cubicBezTo>
                      <a:pt x="4003" y="11045"/>
                      <a:pt x="3569" y="7524"/>
                      <a:pt x="2556" y="3329"/>
                    </a:cubicBezTo>
                    <a:cubicBezTo>
                      <a:pt x="2267" y="2123"/>
                      <a:pt x="1929" y="1014"/>
                      <a:pt x="164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2" name="Google Shape;2612;p35"/>
              <p:cNvSpPr/>
              <p:nvPr/>
            </p:nvSpPr>
            <p:spPr>
              <a:xfrm rot="10800000" flipH="1">
                <a:off x="8523098" y="1081372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0" y="0"/>
                    </a:moveTo>
                    <a:cubicBezTo>
                      <a:pt x="386" y="0"/>
                      <a:pt x="0" y="386"/>
                      <a:pt x="0" y="868"/>
                    </a:cubicBezTo>
                    <a:cubicBezTo>
                      <a:pt x="0" y="1351"/>
                      <a:pt x="386" y="1688"/>
                      <a:pt x="820" y="1688"/>
                    </a:cubicBezTo>
                    <a:cubicBezTo>
                      <a:pt x="1302" y="1688"/>
                      <a:pt x="1688" y="1351"/>
                      <a:pt x="1688" y="868"/>
                    </a:cubicBezTo>
                    <a:cubicBezTo>
                      <a:pt x="1688" y="386"/>
                      <a:pt x="1302" y="0"/>
                      <a:pt x="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3" name="Google Shape;2613;p35"/>
              <p:cNvSpPr/>
              <p:nvPr/>
            </p:nvSpPr>
            <p:spPr>
              <a:xfrm rot="10800000" flipH="1">
                <a:off x="8358217" y="1170245"/>
                <a:ext cx="94548" cy="43324"/>
              </a:xfrm>
              <a:custGeom>
                <a:avLst/>
                <a:gdLst/>
                <a:ahLst/>
                <a:cxnLst/>
                <a:rect l="l" t="t" r="r" b="b"/>
                <a:pathLst>
                  <a:path w="12974" h="5943" extrusionOk="0">
                    <a:moveTo>
                      <a:pt x="12299" y="0"/>
                    </a:moveTo>
                    <a:cubicBezTo>
                      <a:pt x="11672" y="193"/>
                      <a:pt x="10948" y="483"/>
                      <a:pt x="10225" y="772"/>
                    </a:cubicBezTo>
                    <a:cubicBezTo>
                      <a:pt x="9646" y="965"/>
                      <a:pt x="9067" y="1206"/>
                      <a:pt x="8440" y="1447"/>
                    </a:cubicBezTo>
                    <a:cubicBezTo>
                      <a:pt x="3666" y="3425"/>
                      <a:pt x="0" y="5402"/>
                      <a:pt x="193" y="5836"/>
                    </a:cubicBezTo>
                    <a:cubicBezTo>
                      <a:pt x="222" y="5908"/>
                      <a:pt x="336" y="5942"/>
                      <a:pt x="524" y="5942"/>
                    </a:cubicBezTo>
                    <a:cubicBezTo>
                      <a:pt x="1598" y="5942"/>
                      <a:pt x="5102" y="4825"/>
                      <a:pt x="9164" y="3184"/>
                    </a:cubicBezTo>
                    <a:cubicBezTo>
                      <a:pt x="9694" y="2942"/>
                      <a:pt x="10225" y="2701"/>
                      <a:pt x="10755" y="2508"/>
                    </a:cubicBezTo>
                    <a:cubicBezTo>
                      <a:pt x="11527" y="2171"/>
                      <a:pt x="12299" y="1833"/>
                      <a:pt x="12974" y="1496"/>
                    </a:cubicBezTo>
                    <a:cubicBezTo>
                      <a:pt x="12877" y="1351"/>
                      <a:pt x="12829" y="1254"/>
                      <a:pt x="12733" y="1110"/>
                    </a:cubicBezTo>
                    <a:cubicBezTo>
                      <a:pt x="12636" y="869"/>
                      <a:pt x="12540" y="627"/>
                      <a:pt x="12443" y="386"/>
                    </a:cubicBezTo>
                    <a:cubicBezTo>
                      <a:pt x="12395" y="242"/>
                      <a:pt x="12347" y="97"/>
                      <a:pt x="122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4" name="Google Shape;2614;p35"/>
              <p:cNvSpPr/>
              <p:nvPr/>
            </p:nvSpPr>
            <p:spPr>
              <a:xfrm rot="10800000" flipH="1">
                <a:off x="8371222" y="1203669"/>
                <a:ext cx="77685" cy="19741"/>
              </a:xfrm>
              <a:custGeom>
                <a:avLst/>
                <a:gdLst/>
                <a:ahLst/>
                <a:cxnLst/>
                <a:rect l="l" t="t" r="r" b="b"/>
                <a:pathLst>
                  <a:path w="10660" h="2708" extrusionOk="0">
                    <a:moveTo>
                      <a:pt x="10322" y="0"/>
                    </a:moveTo>
                    <a:cubicBezTo>
                      <a:pt x="9502" y="97"/>
                      <a:pt x="8634" y="193"/>
                      <a:pt x="7717" y="338"/>
                    </a:cubicBezTo>
                    <a:cubicBezTo>
                      <a:pt x="3425" y="965"/>
                      <a:pt x="1" y="1881"/>
                      <a:pt x="97" y="2363"/>
                    </a:cubicBezTo>
                    <a:cubicBezTo>
                      <a:pt x="118" y="2596"/>
                      <a:pt x="814" y="2708"/>
                      <a:pt x="1951" y="2708"/>
                    </a:cubicBezTo>
                    <a:cubicBezTo>
                      <a:pt x="3409" y="2708"/>
                      <a:pt x="5594" y="2523"/>
                      <a:pt x="8007" y="2170"/>
                    </a:cubicBezTo>
                    <a:cubicBezTo>
                      <a:pt x="8151" y="2170"/>
                      <a:pt x="8296" y="2122"/>
                      <a:pt x="8441" y="2122"/>
                    </a:cubicBezTo>
                    <a:cubicBezTo>
                      <a:pt x="9212" y="1977"/>
                      <a:pt x="9936" y="1881"/>
                      <a:pt x="10659" y="1736"/>
                    </a:cubicBezTo>
                    <a:cubicBezTo>
                      <a:pt x="10611" y="1592"/>
                      <a:pt x="10563" y="1447"/>
                      <a:pt x="10515" y="1350"/>
                    </a:cubicBezTo>
                    <a:cubicBezTo>
                      <a:pt x="10418" y="916"/>
                      <a:pt x="10322" y="482"/>
                      <a:pt x="103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5" name="Google Shape;2615;p35"/>
              <p:cNvSpPr/>
              <p:nvPr/>
            </p:nvSpPr>
            <p:spPr>
              <a:xfrm rot="10800000" flipH="1">
                <a:off x="8333258" y="1154151"/>
                <a:ext cx="19334" cy="19690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2701" extrusionOk="0">
                    <a:moveTo>
                      <a:pt x="1302" y="0"/>
                    </a:moveTo>
                    <a:cubicBezTo>
                      <a:pt x="579" y="0"/>
                      <a:pt x="0" y="627"/>
                      <a:pt x="0" y="1351"/>
                    </a:cubicBezTo>
                    <a:cubicBezTo>
                      <a:pt x="0" y="2074"/>
                      <a:pt x="579" y="2701"/>
                      <a:pt x="1302" y="2701"/>
                    </a:cubicBezTo>
                    <a:cubicBezTo>
                      <a:pt x="2074" y="2701"/>
                      <a:pt x="2653" y="2074"/>
                      <a:pt x="2653" y="1351"/>
                    </a:cubicBezTo>
                    <a:cubicBezTo>
                      <a:pt x="2653" y="627"/>
                      <a:pt x="2074" y="0"/>
                      <a:pt x="13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6" name="Google Shape;2616;p35"/>
              <p:cNvSpPr/>
              <p:nvPr/>
            </p:nvSpPr>
            <p:spPr>
              <a:xfrm rot="10800000" flipH="1">
                <a:off x="8349776" y="1198792"/>
                <a:ext cx="12666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738" h="1689" extrusionOk="0">
                    <a:moveTo>
                      <a:pt x="869" y="0"/>
                    </a:moveTo>
                    <a:cubicBezTo>
                      <a:pt x="387" y="0"/>
                      <a:pt x="1" y="386"/>
                      <a:pt x="1" y="820"/>
                    </a:cubicBezTo>
                    <a:cubicBezTo>
                      <a:pt x="1" y="1302"/>
                      <a:pt x="387" y="1688"/>
                      <a:pt x="869" y="1688"/>
                    </a:cubicBezTo>
                    <a:cubicBezTo>
                      <a:pt x="1351" y="1688"/>
                      <a:pt x="1737" y="1302"/>
                      <a:pt x="1737" y="820"/>
                    </a:cubicBezTo>
                    <a:cubicBezTo>
                      <a:pt x="1737" y="386"/>
                      <a:pt x="1351" y="0"/>
                      <a:pt x="8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7" name="Google Shape;2617;p35"/>
              <p:cNvSpPr/>
              <p:nvPr/>
            </p:nvSpPr>
            <p:spPr>
              <a:xfrm rot="10800000" flipH="1">
                <a:off x="8390561" y="1154367"/>
                <a:ext cx="67839" cy="51117"/>
              </a:xfrm>
              <a:custGeom>
                <a:avLst/>
                <a:gdLst/>
                <a:ahLst/>
                <a:cxnLst/>
                <a:rect l="l" t="t" r="r" b="b"/>
                <a:pathLst>
                  <a:path w="9309" h="7012" extrusionOk="0">
                    <a:moveTo>
                      <a:pt x="8296" y="1"/>
                    </a:moveTo>
                    <a:cubicBezTo>
                      <a:pt x="7669" y="435"/>
                      <a:pt x="6993" y="869"/>
                      <a:pt x="6318" y="1399"/>
                    </a:cubicBezTo>
                    <a:cubicBezTo>
                      <a:pt x="6222" y="1448"/>
                      <a:pt x="6174" y="1496"/>
                      <a:pt x="6077" y="1544"/>
                    </a:cubicBezTo>
                    <a:cubicBezTo>
                      <a:pt x="2605" y="4148"/>
                      <a:pt x="0" y="6560"/>
                      <a:pt x="338" y="6946"/>
                    </a:cubicBezTo>
                    <a:cubicBezTo>
                      <a:pt x="368" y="6990"/>
                      <a:pt x="428" y="7012"/>
                      <a:pt x="514" y="7012"/>
                    </a:cubicBezTo>
                    <a:cubicBezTo>
                      <a:pt x="1269" y="7012"/>
                      <a:pt x="4072" y="5375"/>
                      <a:pt x="7186" y="3039"/>
                    </a:cubicBezTo>
                    <a:cubicBezTo>
                      <a:pt x="7958" y="2509"/>
                      <a:pt x="8633" y="1930"/>
                      <a:pt x="9308" y="1448"/>
                    </a:cubicBezTo>
                    <a:cubicBezTo>
                      <a:pt x="9212" y="1351"/>
                      <a:pt x="9115" y="1255"/>
                      <a:pt x="9067" y="1158"/>
                    </a:cubicBezTo>
                    <a:cubicBezTo>
                      <a:pt x="8826" y="917"/>
                      <a:pt x="8681" y="676"/>
                      <a:pt x="8537" y="387"/>
                    </a:cubicBezTo>
                    <a:cubicBezTo>
                      <a:pt x="8440" y="242"/>
                      <a:pt x="8392" y="145"/>
                      <a:pt x="8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8" name="Google Shape;2618;p35"/>
              <p:cNvSpPr/>
              <p:nvPr/>
            </p:nvSpPr>
            <p:spPr>
              <a:xfrm rot="10800000" flipH="1">
                <a:off x="8374743" y="1138325"/>
                <a:ext cx="12658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1689" extrusionOk="0">
                    <a:moveTo>
                      <a:pt x="868" y="0"/>
                    </a:moveTo>
                    <a:cubicBezTo>
                      <a:pt x="386" y="0"/>
                      <a:pt x="0" y="386"/>
                      <a:pt x="0" y="868"/>
                    </a:cubicBezTo>
                    <a:cubicBezTo>
                      <a:pt x="0" y="1351"/>
                      <a:pt x="386" y="1688"/>
                      <a:pt x="868" y="1688"/>
                    </a:cubicBezTo>
                    <a:cubicBezTo>
                      <a:pt x="1351" y="1688"/>
                      <a:pt x="1736" y="1351"/>
                      <a:pt x="1736" y="868"/>
                    </a:cubicBezTo>
                    <a:cubicBezTo>
                      <a:pt x="1736" y="386"/>
                      <a:pt x="1351" y="0"/>
                      <a:pt x="8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9" name="Google Shape;2619;p35"/>
              <p:cNvSpPr/>
              <p:nvPr/>
            </p:nvSpPr>
            <p:spPr>
              <a:xfrm rot="10800000" flipH="1">
                <a:off x="8393725" y="1258205"/>
                <a:ext cx="74515" cy="81065"/>
              </a:xfrm>
              <a:custGeom>
                <a:avLst/>
                <a:gdLst/>
                <a:ahLst/>
                <a:cxnLst/>
                <a:rect l="l" t="t" r="r" b="b"/>
                <a:pathLst>
                  <a:path w="10225" h="11120" extrusionOk="0">
                    <a:moveTo>
                      <a:pt x="470" y="0"/>
                    </a:moveTo>
                    <a:cubicBezTo>
                      <a:pt x="435" y="0"/>
                      <a:pt x="407" y="9"/>
                      <a:pt x="386" y="27"/>
                    </a:cubicBezTo>
                    <a:cubicBezTo>
                      <a:pt x="0" y="365"/>
                      <a:pt x="2412" y="3789"/>
                      <a:pt x="5788" y="7695"/>
                    </a:cubicBezTo>
                    <a:cubicBezTo>
                      <a:pt x="6174" y="8129"/>
                      <a:pt x="6559" y="8563"/>
                      <a:pt x="6945" y="8998"/>
                    </a:cubicBezTo>
                    <a:cubicBezTo>
                      <a:pt x="7669" y="9769"/>
                      <a:pt x="8344" y="10493"/>
                      <a:pt x="8971" y="11120"/>
                    </a:cubicBezTo>
                    <a:cubicBezTo>
                      <a:pt x="9116" y="10975"/>
                      <a:pt x="9212" y="10878"/>
                      <a:pt x="9357" y="10734"/>
                    </a:cubicBezTo>
                    <a:cubicBezTo>
                      <a:pt x="9405" y="10685"/>
                      <a:pt x="9501" y="10637"/>
                      <a:pt x="9550" y="10589"/>
                    </a:cubicBezTo>
                    <a:cubicBezTo>
                      <a:pt x="9646" y="10541"/>
                      <a:pt x="9694" y="10444"/>
                      <a:pt x="9791" y="10396"/>
                    </a:cubicBezTo>
                    <a:cubicBezTo>
                      <a:pt x="9935" y="10300"/>
                      <a:pt x="10080" y="10203"/>
                      <a:pt x="10225" y="10107"/>
                    </a:cubicBezTo>
                    <a:cubicBezTo>
                      <a:pt x="9694" y="9432"/>
                      <a:pt x="9067" y="8708"/>
                      <a:pt x="8440" y="7937"/>
                    </a:cubicBezTo>
                    <a:cubicBezTo>
                      <a:pt x="8055" y="7454"/>
                      <a:pt x="7620" y="6972"/>
                      <a:pt x="7186" y="6441"/>
                    </a:cubicBezTo>
                    <a:cubicBezTo>
                      <a:pt x="3990" y="2789"/>
                      <a:pt x="1097" y="0"/>
                      <a:pt x="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2620;p35"/>
              <p:cNvSpPr/>
              <p:nvPr/>
            </p:nvSpPr>
            <p:spPr>
              <a:xfrm rot="10800000" flipH="1">
                <a:off x="8430638" y="1263476"/>
                <a:ext cx="45343" cy="75313"/>
              </a:xfrm>
              <a:custGeom>
                <a:avLst/>
                <a:gdLst/>
                <a:ahLst/>
                <a:cxnLst/>
                <a:rect l="l" t="t" r="r" b="b"/>
                <a:pathLst>
                  <a:path w="6222" h="10331" extrusionOk="0">
                    <a:moveTo>
                      <a:pt x="484" y="0"/>
                    </a:moveTo>
                    <a:cubicBezTo>
                      <a:pt x="466" y="0"/>
                      <a:pt x="449" y="3"/>
                      <a:pt x="434" y="9"/>
                    </a:cubicBezTo>
                    <a:cubicBezTo>
                      <a:pt x="0" y="251"/>
                      <a:pt x="1206" y="3578"/>
                      <a:pt x="3183" y="7436"/>
                    </a:cubicBezTo>
                    <a:cubicBezTo>
                      <a:pt x="3232" y="7581"/>
                      <a:pt x="3328" y="7726"/>
                      <a:pt x="3376" y="7871"/>
                    </a:cubicBezTo>
                    <a:cubicBezTo>
                      <a:pt x="3859" y="8739"/>
                      <a:pt x="4293" y="9607"/>
                      <a:pt x="4727" y="10330"/>
                    </a:cubicBezTo>
                    <a:cubicBezTo>
                      <a:pt x="4871" y="10234"/>
                      <a:pt x="5016" y="10137"/>
                      <a:pt x="5161" y="10041"/>
                    </a:cubicBezTo>
                    <a:cubicBezTo>
                      <a:pt x="5498" y="9848"/>
                      <a:pt x="5836" y="9655"/>
                      <a:pt x="6222" y="9510"/>
                    </a:cubicBezTo>
                    <a:cubicBezTo>
                      <a:pt x="5788" y="8642"/>
                      <a:pt x="5354" y="7629"/>
                      <a:pt x="4823" y="6617"/>
                    </a:cubicBezTo>
                    <a:cubicBezTo>
                      <a:pt x="2907" y="2878"/>
                      <a:pt x="1037" y="0"/>
                      <a:pt x="4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1" name="Google Shape;2621;p35"/>
              <p:cNvSpPr/>
              <p:nvPr/>
            </p:nvSpPr>
            <p:spPr>
              <a:xfrm rot="10800000" flipH="1">
                <a:off x="8375093" y="1342936"/>
                <a:ext cx="19334" cy="19340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2653" extrusionOk="0">
                    <a:moveTo>
                      <a:pt x="1351" y="0"/>
                    </a:moveTo>
                    <a:cubicBezTo>
                      <a:pt x="579" y="0"/>
                      <a:pt x="0" y="579"/>
                      <a:pt x="0" y="1302"/>
                    </a:cubicBezTo>
                    <a:cubicBezTo>
                      <a:pt x="0" y="2074"/>
                      <a:pt x="579" y="2653"/>
                      <a:pt x="1351" y="2653"/>
                    </a:cubicBezTo>
                    <a:cubicBezTo>
                      <a:pt x="2074" y="2653"/>
                      <a:pt x="2653" y="2074"/>
                      <a:pt x="2653" y="1302"/>
                    </a:cubicBezTo>
                    <a:cubicBezTo>
                      <a:pt x="2653" y="579"/>
                      <a:pt x="2074" y="0"/>
                      <a:pt x="13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2" name="Google Shape;2622;p35"/>
              <p:cNvSpPr/>
              <p:nvPr/>
            </p:nvSpPr>
            <p:spPr>
              <a:xfrm rot="10800000" flipH="1">
                <a:off x="8421847" y="1347157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1" y="1"/>
                    </a:moveTo>
                    <a:cubicBezTo>
                      <a:pt x="338" y="1"/>
                      <a:pt x="1" y="387"/>
                      <a:pt x="1" y="869"/>
                    </a:cubicBezTo>
                    <a:cubicBezTo>
                      <a:pt x="1" y="1351"/>
                      <a:pt x="338" y="1689"/>
                      <a:pt x="821" y="1689"/>
                    </a:cubicBezTo>
                    <a:cubicBezTo>
                      <a:pt x="1303" y="1689"/>
                      <a:pt x="1689" y="1351"/>
                      <a:pt x="1689" y="869"/>
                    </a:cubicBezTo>
                    <a:cubicBezTo>
                      <a:pt x="1689" y="387"/>
                      <a:pt x="1303" y="1"/>
                      <a:pt x="8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3" name="Google Shape;2623;p35"/>
              <p:cNvSpPr/>
              <p:nvPr/>
            </p:nvSpPr>
            <p:spPr>
              <a:xfrm rot="10800000" flipH="1">
                <a:off x="8389854" y="1251530"/>
                <a:ext cx="72059" cy="51132"/>
              </a:xfrm>
              <a:custGeom>
                <a:avLst/>
                <a:gdLst/>
                <a:ahLst/>
                <a:cxnLst/>
                <a:rect l="l" t="t" r="r" b="b"/>
                <a:pathLst>
                  <a:path w="9888" h="7014" extrusionOk="0">
                    <a:moveTo>
                      <a:pt x="475" y="1"/>
                    </a:moveTo>
                    <a:cubicBezTo>
                      <a:pt x="383" y="1"/>
                      <a:pt x="321" y="23"/>
                      <a:pt x="290" y="69"/>
                    </a:cubicBezTo>
                    <a:cubicBezTo>
                      <a:pt x="1" y="503"/>
                      <a:pt x="2653" y="2818"/>
                      <a:pt x="6222" y="5326"/>
                    </a:cubicBezTo>
                    <a:cubicBezTo>
                      <a:pt x="7090" y="5953"/>
                      <a:pt x="7959" y="6532"/>
                      <a:pt x="8778" y="7014"/>
                    </a:cubicBezTo>
                    <a:cubicBezTo>
                      <a:pt x="8971" y="6676"/>
                      <a:pt x="9212" y="6387"/>
                      <a:pt x="9502" y="6098"/>
                    </a:cubicBezTo>
                    <a:cubicBezTo>
                      <a:pt x="9647" y="5953"/>
                      <a:pt x="9743" y="5856"/>
                      <a:pt x="9888" y="5712"/>
                    </a:cubicBezTo>
                    <a:cubicBezTo>
                      <a:pt x="9164" y="5181"/>
                      <a:pt x="8344" y="4554"/>
                      <a:pt x="7476" y="3976"/>
                    </a:cubicBezTo>
                    <a:cubicBezTo>
                      <a:pt x="7428" y="3879"/>
                      <a:pt x="7332" y="3831"/>
                      <a:pt x="7235" y="3783"/>
                    </a:cubicBezTo>
                    <a:cubicBezTo>
                      <a:pt x="4087" y="1583"/>
                      <a:pt x="1248" y="1"/>
                      <a:pt x="47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" name="Google Shape;2624;p35"/>
              <p:cNvSpPr/>
              <p:nvPr/>
            </p:nvSpPr>
            <p:spPr>
              <a:xfrm rot="10800000" flipH="1">
                <a:off x="8372279" y="1303915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0" y="1"/>
                    </a:moveTo>
                    <a:cubicBezTo>
                      <a:pt x="386" y="1"/>
                      <a:pt x="1" y="339"/>
                      <a:pt x="1" y="821"/>
                    </a:cubicBezTo>
                    <a:cubicBezTo>
                      <a:pt x="1" y="1303"/>
                      <a:pt x="386" y="1689"/>
                      <a:pt x="820" y="1689"/>
                    </a:cubicBezTo>
                    <a:cubicBezTo>
                      <a:pt x="1303" y="1689"/>
                      <a:pt x="1689" y="1303"/>
                      <a:pt x="1689" y="821"/>
                    </a:cubicBezTo>
                    <a:cubicBezTo>
                      <a:pt x="1689" y="339"/>
                      <a:pt x="1303" y="1"/>
                      <a:pt x="8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" name="Google Shape;2625;p35"/>
              <p:cNvSpPr/>
              <p:nvPr/>
            </p:nvSpPr>
            <p:spPr>
              <a:xfrm rot="10800000" flipH="1">
                <a:off x="8434521" y="1168392"/>
                <a:ext cx="113700" cy="1137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" name="Google Shape;2626;p35"/>
              <p:cNvSpPr/>
              <p:nvPr/>
            </p:nvSpPr>
            <p:spPr>
              <a:xfrm rot="-6933783" flipH="1">
                <a:off x="8648377" y="1167441"/>
                <a:ext cx="19693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2702" h="2654" extrusionOk="0">
                    <a:moveTo>
                      <a:pt x="1351" y="1"/>
                    </a:moveTo>
                    <a:cubicBezTo>
                      <a:pt x="628" y="1"/>
                      <a:pt x="1" y="580"/>
                      <a:pt x="1" y="1351"/>
                    </a:cubicBezTo>
                    <a:cubicBezTo>
                      <a:pt x="1" y="2075"/>
                      <a:pt x="628" y="2653"/>
                      <a:pt x="1351" y="2653"/>
                    </a:cubicBezTo>
                    <a:cubicBezTo>
                      <a:pt x="2123" y="2653"/>
                      <a:pt x="2701" y="2075"/>
                      <a:pt x="2701" y="1351"/>
                    </a:cubicBezTo>
                    <a:cubicBezTo>
                      <a:pt x="2701" y="580"/>
                      <a:pt x="2123" y="1"/>
                      <a:pt x="13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" name="Google Shape;2627;p35"/>
              <p:cNvSpPr/>
              <p:nvPr/>
            </p:nvSpPr>
            <p:spPr>
              <a:xfrm rot="-6933783" flipH="1">
                <a:off x="8612833" y="1153285"/>
                <a:ext cx="12310" cy="12314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69" y="0"/>
                    </a:moveTo>
                    <a:cubicBezTo>
                      <a:pt x="387" y="0"/>
                      <a:pt x="1" y="338"/>
                      <a:pt x="1" y="820"/>
                    </a:cubicBezTo>
                    <a:cubicBezTo>
                      <a:pt x="1" y="1302"/>
                      <a:pt x="387" y="1688"/>
                      <a:pt x="869" y="1688"/>
                    </a:cubicBezTo>
                    <a:cubicBezTo>
                      <a:pt x="1351" y="1688"/>
                      <a:pt x="1689" y="1302"/>
                      <a:pt x="1689" y="820"/>
                    </a:cubicBezTo>
                    <a:cubicBezTo>
                      <a:pt x="1689" y="338"/>
                      <a:pt x="1351" y="0"/>
                      <a:pt x="8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8" name="Google Shape;2628;p35"/>
              <p:cNvSpPr/>
              <p:nvPr/>
            </p:nvSpPr>
            <p:spPr>
              <a:xfrm rot="-6933783" flipH="1">
                <a:off x="8641197" y="1212595"/>
                <a:ext cx="12310" cy="12314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0" y="0"/>
                    </a:moveTo>
                    <a:cubicBezTo>
                      <a:pt x="386" y="0"/>
                      <a:pt x="0" y="386"/>
                      <a:pt x="0" y="868"/>
                    </a:cubicBezTo>
                    <a:cubicBezTo>
                      <a:pt x="0" y="1351"/>
                      <a:pt x="386" y="1688"/>
                      <a:pt x="820" y="1688"/>
                    </a:cubicBezTo>
                    <a:cubicBezTo>
                      <a:pt x="1302" y="1688"/>
                      <a:pt x="1688" y="1351"/>
                      <a:pt x="1688" y="868"/>
                    </a:cubicBezTo>
                    <a:cubicBezTo>
                      <a:pt x="1688" y="386"/>
                      <a:pt x="1302" y="0"/>
                      <a:pt x="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29" name="Google Shape;2629;p35"/>
            <p:cNvGrpSpPr/>
            <p:nvPr/>
          </p:nvGrpSpPr>
          <p:grpSpPr>
            <a:xfrm rot="-1799950">
              <a:off x="730525" y="-155538"/>
              <a:ext cx="661221" cy="640940"/>
              <a:chOff x="8250290" y="987601"/>
              <a:chExt cx="481857" cy="467078"/>
            </a:xfrm>
          </p:grpSpPr>
          <p:sp>
            <p:nvSpPr>
              <p:cNvPr id="2630" name="Google Shape;2630;p35"/>
              <p:cNvSpPr/>
              <p:nvPr/>
            </p:nvSpPr>
            <p:spPr>
              <a:xfrm rot="10800000" flipH="1">
                <a:off x="8250290" y="987601"/>
                <a:ext cx="481857" cy="467078"/>
              </a:xfrm>
              <a:custGeom>
                <a:avLst/>
                <a:gdLst/>
                <a:ahLst/>
                <a:cxnLst/>
                <a:rect l="l" t="t" r="r" b="b"/>
                <a:pathLst>
                  <a:path w="66121" h="64071" extrusionOk="0">
                    <a:moveTo>
                      <a:pt x="33226" y="25006"/>
                    </a:moveTo>
                    <a:cubicBezTo>
                      <a:pt x="33843" y="25006"/>
                      <a:pt x="34462" y="25092"/>
                      <a:pt x="35062" y="25264"/>
                    </a:cubicBezTo>
                    <a:cubicBezTo>
                      <a:pt x="35400" y="25360"/>
                      <a:pt x="35737" y="25505"/>
                      <a:pt x="36027" y="25649"/>
                    </a:cubicBezTo>
                    <a:cubicBezTo>
                      <a:pt x="36220" y="25746"/>
                      <a:pt x="36413" y="25842"/>
                      <a:pt x="36557" y="25939"/>
                    </a:cubicBezTo>
                    <a:cubicBezTo>
                      <a:pt x="36654" y="26035"/>
                      <a:pt x="36798" y="26083"/>
                      <a:pt x="36895" y="26180"/>
                    </a:cubicBezTo>
                    <a:cubicBezTo>
                      <a:pt x="37039" y="26276"/>
                      <a:pt x="37184" y="26373"/>
                      <a:pt x="37329" y="26517"/>
                    </a:cubicBezTo>
                    <a:cubicBezTo>
                      <a:pt x="37570" y="26759"/>
                      <a:pt x="37859" y="27000"/>
                      <a:pt x="38100" y="27289"/>
                    </a:cubicBezTo>
                    <a:cubicBezTo>
                      <a:pt x="38100" y="27289"/>
                      <a:pt x="38149" y="27337"/>
                      <a:pt x="38149" y="27386"/>
                    </a:cubicBezTo>
                    <a:cubicBezTo>
                      <a:pt x="39017" y="28398"/>
                      <a:pt x="39451" y="29652"/>
                      <a:pt x="39547" y="30906"/>
                    </a:cubicBezTo>
                    <a:cubicBezTo>
                      <a:pt x="39547" y="31292"/>
                      <a:pt x="39547" y="31678"/>
                      <a:pt x="39499" y="32064"/>
                    </a:cubicBezTo>
                    <a:cubicBezTo>
                      <a:pt x="39499" y="32257"/>
                      <a:pt x="39451" y="32401"/>
                      <a:pt x="39451" y="32594"/>
                    </a:cubicBezTo>
                    <a:cubicBezTo>
                      <a:pt x="39403" y="32787"/>
                      <a:pt x="39354" y="32932"/>
                      <a:pt x="39306" y="33125"/>
                    </a:cubicBezTo>
                    <a:cubicBezTo>
                      <a:pt x="39258" y="33269"/>
                      <a:pt x="39210" y="33462"/>
                      <a:pt x="39161" y="33607"/>
                    </a:cubicBezTo>
                    <a:cubicBezTo>
                      <a:pt x="39017" y="33993"/>
                      <a:pt x="38824" y="34330"/>
                      <a:pt x="38631" y="34668"/>
                    </a:cubicBezTo>
                    <a:cubicBezTo>
                      <a:pt x="38245" y="35247"/>
                      <a:pt x="37763" y="35825"/>
                      <a:pt x="37184" y="36260"/>
                    </a:cubicBezTo>
                    <a:cubicBezTo>
                      <a:pt x="36750" y="36645"/>
                      <a:pt x="36220" y="36983"/>
                      <a:pt x="35689" y="37176"/>
                    </a:cubicBezTo>
                    <a:cubicBezTo>
                      <a:pt x="35351" y="37321"/>
                      <a:pt x="34966" y="37465"/>
                      <a:pt x="34628" y="37513"/>
                    </a:cubicBezTo>
                    <a:cubicBezTo>
                      <a:pt x="34435" y="37562"/>
                      <a:pt x="34242" y="37610"/>
                      <a:pt x="34049" y="37610"/>
                    </a:cubicBezTo>
                    <a:cubicBezTo>
                      <a:pt x="33905" y="37658"/>
                      <a:pt x="33712" y="37658"/>
                      <a:pt x="33519" y="37658"/>
                    </a:cubicBezTo>
                    <a:cubicBezTo>
                      <a:pt x="33446" y="37682"/>
                      <a:pt x="33362" y="37694"/>
                      <a:pt x="33278" y="37694"/>
                    </a:cubicBezTo>
                    <a:cubicBezTo>
                      <a:pt x="33193" y="37694"/>
                      <a:pt x="33109" y="37682"/>
                      <a:pt x="33037" y="37658"/>
                    </a:cubicBezTo>
                    <a:cubicBezTo>
                      <a:pt x="32651" y="37658"/>
                      <a:pt x="32217" y="37610"/>
                      <a:pt x="31831" y="37513"/>
                    </a:cubicBezTo>
                    <a:cubicBezTo>
                      <a:pt x="30577" y="37272"/>
                      <a:pt x="29419" y="36597"/>
                      <a:pt x="28551" y="35633"/>
                    </a:cubicBezTo>
                    <a:cubicBezTo>
                      <a:pt x="28455" y="35536"/>
                      <a:pt x="28358" y="35440"/>
                      <a:pt x="28262" y="35343"/>
                    </a:cubicBezTo>
                    <a:cubicBezTo>
                      <a:pt x="28069" y="35102"/>
                      <a:pt x="27924" y="34861"/>
                      <a:pt x="27780" y="34572"/>
                    </a:cubicBezTo>
                    <a:cubicBezTo>
                      <a:pt x="27683" y="34427"/>
                      <a:pt x="27635" y="34330"/>
                      <a:pt x="27539" y="34186"/>
                    </a:cubicBezTo>
                    <a:cubicBezTo>
                      <a:pt x="27442" y="33945"/>
                      <a:pt x="27346" y="33703"/>
                      <a:pt x="27249" y="33462"/>
                    </a:cubicBezTo>
                    <a:cubicBezTo>
                      <a:pt x="27201" y="33318"/>
                      <a:pt x="27153" y="33173"/>
                      <a:pt x="27105" y="33076"/>
                    </a:cubicBezTo>
                    <a:cubicBezTo>
                      <a:pt x="27008" y="32642"/>
                      <a:pt x="26912" y="32208"/>
                      <a:pt x="26912" y="31726"/>
                    </a:cubicBezTo>
                    <a:cubicBezTo>
                      <a:pt x="26815" y="30376"/>
                      <a:pt x="27153" y="29025"/>
                      <a:pt x="27924" y="27868"/>
                    </a:cubicBezTo>
                    <a:cubicBezTo>
                      <a:pt x="28117" y="27530"/>
                      <a:pt x="28358" y="27241"/>
                      <a:pt x="28648" y="26952"/>
                    </a:cubicBezTo>
                    <a:cubicBezTo>
                      <a:pt x="28793" y="26807"/>
                      <a:pt x="28889" y="26710"/>
                      <a:pt x="29034" y="26566"/>
                    </a:cubicBezTo>
                    <a:cubicBezTo>
                      <a:pt x="29082" y="26517"/>
                      <a:pt x="29178" y="26469"/>
                      <a:pt x="29227" y="26421"/>
                    </a:cubicBezTo>
                    <a:cubicBezTo>
                      <a:pt x="29323" y="26373"/>
                      <a:pt x="29371" y="26276"/>
                      <a:pt x="29468" y="26228"/>
                    </a:cubicBezTo>
                    <a:cubicBezTo>
                      <a:pt x="29612" y="26132"/>
                      <a:pt x="29757" y="26035"/>
                      <a:pt x="29902" y="25939"/>
                    </a:cubicBezTo>
                    <a:cubicBezTo>
                      <a:pt x="30239" y="25746"/>
                      <a:pt x="30577" y="25553"/>
                      <a:pt x="30963" y="25408"/>
                    </a:cubicBezTo>
                    <a:cubicBezTo>
                      <a:pt x="31686" y="25140"/>
                      <a:pt x="32454" y="25006"/>
                      <a:pt x="33226" y="25006"/>
                    </a:cubicBezTo>
                    <a:close/>
                    <a:moveTo>
                      <a:pt x="42279" y="1"/>
                    </a:moveTo>
                    <a:cubicBezTo>
                      <a:pt x="41413" y="1"/>
                      <a:pt x="40490" y="159"/>
                      <a:pt x="39596" y="474"/>
                    </a:cubicBezTo>
                    <a:cubicBezTo>
                      <a:pt x="37908" y="1101"/>
                      <a:pt x="36268" y="2211"/>
                      <a:pt x="35062" y="3754"/>
                    </a:cubicBezTo>
                    <a:cubicBezTo>
                      <a:pt x="33808" y="5249"/>
                      <a:pt x="32892" y="7178"/>
                      <a:pt x="32458" y="9204"/>
                    </a:cubicBezTo>
                    <a:cubicBezTo>
                      <a:pt x="32265" y="10265"/>
                      <a:pt x="32120" y="11326"/>
                      <a:pt x="32072" y="12387"/>
                    </a:cubicBezTo>
                    <a:cubicBezTo>
                      <a:pt x="32072" y="12628"/>
                      <a:pt x="32072" y="12869"/>
                      <a:pt x="32072" y="13110"/>
                    </a:cubicBezTo>
                    <a:lnTo>
                      <a:pt x="32024" y="13110"/>
                    </a:lnTo>
                    <a:cubicBezTo>
                      <a:pt x="31927" y="11808"/>
                      <a:pt x="31686" y="10506"/>
                      <a:pt x="31349" y="9300"/>
                    </a:cubicBezTo>
                    <a:cubicBezTo>
                      <a:pt x="31011" y="8287"/>
                      <a:pt x="30625" y="7371"/>
                      <a:pt x="30095" y="6503"/>
                    </a:cubicBezTo>
                    <a:cubicBezTo>
                      <a:pt x="29612" y="5635"/>
                      <a:pt x="29034" y="4815"/>
                      <a:pt x="28358" y="4140"/>
                    </a:cubicBezTo>
                    <a:cubicBezTo>
                      <a:pt x="28021" y="3754"/>
                      <a:pt x="27635" y="3465"/>
                      <a:pt x="27297" y="3175"/>
                    </a:cubicBezTo>
                    <a:cubicBezTo>
                      <a:pt x="26912" y="2838"/>
                      <a:pt x="26526" y="2596"/>
                      <a:pt x="26092" y="2355"/>
                    </a:cubicBezTo>
                    <a:cubicBezTo>
                      <a:pt x="25320" y="1873"/>
                      <a:pt x="24452" y="1487"/>
                      <a:pt x="23632" y="1294"/>
                    </a:cubicBezTo>
                    <a:cubicBezTo>
                      <a:pt x="22909" y="1093"/>
                      <a:pt x="22185" y="993"/>
                      <a:pt x="21518" y="993"/>
                    </a:cubicBezTo>
                    <a:cubicBezTo>
                      <a:pt x="21384" y="993"/>
                      <a:pt x="21253" y="997"/>
                      <a:pt x="21124" y="1005"/>
                    </a:cubicBezTo>
                    <a:cubicBezTo>
                      <a:pt x="20690" y="1053"/>
                      <a:pt x="20304" y="1101"/>
                      <a:pt x="19919" y="1198"/>
                    </a:cubicBezTo>
                    <a:cubicBezTo>
                      <a:pt x="19581" y="1294"/>
                      <a:pt x="19195" y="1391"/>
                      <a:pt x="18906" y="1584"/>
                    </a:cubicBezTo>
                    <a:cubicBezTo>
                      <a:pt x="17797" y="2066"/>
                      <a:pt x="17121" y="2838"/>
                      <a:pt x="16302" y="3754"/>
                    </a:cubicBezTo>
                    <a:cubicBezTo>
                      <a:pt x="16109" y="3995"/>
                      <a:pt x="15916" y="4188"/>
                      <a:pt x="15675" y="4429"/>
                    </a:cubicBezTo>
                    <a:cubicBezTo>
                      <a:pt x="15626" y="4526"/>
                      <a:pt x="15578" y="4574"/>
                      <a:pt x="15530" y="4622"/>
                    </a:cubicBezTo>
                    <a:cubicBezTo>
                      <a:pt x="15433" y="4719"/>
                      <a:pt x="15337" y="4767"/>
                      <a:pt x="15289" y="4863"/>
                    </a:cubicBezTo>
                    <a:cubicBezTo>
                      <a:pt x="15096" y="5008"/>
                      <a:pt x="14951" y="5153"/>
                      <a:pt x="14806" y="5297"/>
                    </a:cubicBezTo>
                    <a:cubicBezTo>
                      <a:pt x="14614" y="5442"/>
                      <a:pt x="14469" y="5635"/>
                      <a:pt x="14276" y="5780"/>
                    </a:cubicBezTo>
                    <a:cubicBezTo>
                      <a:pt x="14179" y="5876"/>
                      <a:pt x="14083" y="5972"/>
                      <a:pt x="13987" y="6021"/>
                    </a:cubicBezTo>
                    <a:cubicBezTo>
                      <a:pt x="13938" y="6069"/>
                      <a:pt x="13938" y="6117"/>
                      <a:pt x="13890" y="6165"/>
                    </a:cubicBezTo>
                    <a:cubicBezTo>
                      <a:pt x="13842" y="6214"/>
                      <a:pt x="13745" y="6310"/>
                      <a:pt x="13649" y="6358"/>
                    </a:cubicBezTo>
                    <a:cubicBezTo>
                      <a:pt x="13649" y="6406"/>
                      <a:pt x="13601" y="6455"/>
                      <a:pt x="13553" y="6455"/>
                    </a:cubicBezTo>
                    <a:cubicBezTo>
                      <a:pt x="13360" y="6599"/>
                      <a:pt x="13215" y="6744"/>
                      <a:pt x="13070" y="6841"/>
                    </a:cubicBezTo>
                    <a:cubicBezTo>
                      <a:pt x="12299" y="7467"/>
                      <a:pt x="11672" y="7902"/>
                      <a:pt x="11093" y="8287"/>
                    </a:cubicBezTo>
                    <a:cubicBezTo>
                      <a:pt x="10466" y="8625"/>
                      <a:pt x="9935" y="8914"/>
                      <a:pt x="9453" y="9204"/>
                    </a:cubicBezTo>
                    <a:cubicBezTo>
                      <a:pt x="8971" y="9493"/>
                      <a:pt x="8489" y="9734"/>
                      <a:pt x="8055" y="10024"/>
                    </a:cubicBezTo>
                    <a:cubicBezTo>
                      <a:pt x="7862" y="10168"/>
                      <a:pt x="7669" y="10313"/>
                      <a:pt x="7476" y="10506"/>
                    </a:cubicBezTo>
                    <a:cubicBezTo>
                      <a:pt x="7283" y="10651"/>
                      <a:pt x="7090" y="10892"/>
                      <a:pt x="6897" y="11085"/>
                    </a:cubicBezTo>
                    <a:cubicBezTo>
                      <a:pt x="6463" y="11663"/>
                      <a:pt x="6125" y="12339"/>
                      <a:pt x="5884" y="13110"/>
                    </a:cubicBezTo>
                    <a:cubicBezTo>
                      <a:pt x="5740" y="13496"/>
                      <a:pt x="5691" y="13930"/>
                      <a:pt x="5643" y="14316"/>
                    </a:cubicBezTo>
                    <a:cubicBezTo>
                      <a:pt x="5595" y="14557"/>
                      <a:pt x="5595" y="14750"/>
                      <a:pt x="5595" y="14991"/>
                    </a:cubicBezTo>
                    <a:cubicBezTo>
                      <a:pt x="5547" y="15184"/>
                      <a:pt x="5547" y="15425"/>
                      <a:pt x="5547" y="15618"/>
                    </a:cubicBezTo>
                    <a:cubicBezTo>
                      <a:pt x="5595" y="17402"/>
                      <a:pt x="6174" y="19332"/>
                      <a:pt x="7235" y="20971"/>
                    </a:cubicBezTo>
                    <a:cubicBezTo>
                      <a:pt x="8344" y="22659"/>
                      <a:pt x="9839" y="24058"/>
                      <a:pt x="11672" y="25119"/>
                    </a:cubicBezTo>
                    <a:cubicBezTo>
                      <a:pt x="12781" y="25746"/>
                      <a:pt x="14035" y="26276"/>
                      <a:pt x="15289" y="26710"/>
                    </a:cubicBezTo>
                    <a:cubicBezTo>
                      <a:pt x="15048" y="26662"/>
                      <a:pt x="14806" y="26614"/>
                      <a:pt x="14565" y="26566"/>
                    </a:cubicBezTo>
                    <a:cubicBezTo>
                      <a:pt x="13504" y="26373"/>
                      <a:pt x="12443" y="26228"/>
                      <a:pt x="11431" y="26228"/>
                    </a:cubicBezTo>
                    <a:cubicBezTo>
                      <a:pt x="10369" y="26228"/>
                      <a:pt x="9357" y="26325"/>
                      <a:pt x="8344" y="26517"/>
                    </a:cubicBezTo>
                    <a:cubicBezTo>
                      <a:pt x="7379" y="26710"/>
                      <a:pt x="6415" y="27048"/>
                      <a:pt x="5547" y="27482"/>
                    </a:cubicBezTo>
                    <a:cubicBezTo>
                      <a:pt x="3811" y="28302"/>
                      <a:pt x="2364" y="29604"/>
                      <a:pt x="1399" y="31051"/>
                    </a:cubicBezTo>
                    <a:cubicBezTo>
                      <a:pt x="435" y="32546"/>
                      <a:pt x="1" y="34186"/>
                      <a:pt x="193" y="35633"/>
                    </a:cubicBezTo>
                    <a:cubicBezTo>
                      <a:pt x="242" y="36211"/>
                      <a:pt x="435" y="36742"/>
                      <a:pt x="676" y="37224"/>
                    </a:cubicBezTo>
                    <a:cubicBezTo>
                      <a:pt x="869" y="37755"/>
                      <a:pt x="1158" y="38237"/>
                      <a:pt x="1447" y="38767"/>
                    </a:cubicBezTo>
                    <a:cubicBezTo>
                      <a:pt x="2074" y="39780"/>
                      <a:pt x="2750" y="40986"/>
                      <a:pt x="3425" y="42867"/>
                    </a:cubicBezTo>
                    <a:cubicBezTo>
                      <a:pt x="3569" y="43301"/>
                      <a:pt x="3762" y="43687"/>
                      <a:pt x="3859" y="44072"/>
                    </a:cubicBezTo>
                    <a:cubicBezTo>
                      <a:pt x="3907" y="44265"/>
                      <a:pt x="3955" y="44458"/>
                      <a:pt x="4003" y="44651"/>
                    </a:cubicBezTo>
                    <a:cubicBezTo>
                      <a:pt x="4100" y="44844"/>
                      <a:pt x="4148" y="45037"/>
                      <a:pt x="4148" y="45182"/>
                    </a:cubicBezTo>
                    <a:cubicBezTo>
                      <a:pt x="4245" y="45519"/>
                      <a:pt x="4341" y="45857"/>
                      <a:pt x="4389" y="46146"/>
                    </a:cubicBezTo>
                    <a:cubicBezTo>
                      <a:pt x="4437" y="46436"/>
                      <a:pt x="4534" y="46725"/>
                      <a:pt x="4582" y="47014"/>
                    </a:cubicBezTo>
                    <a:cubicBezTo>
                      <a:pt x="4630" y="47304"/>
                      <a:pt x="4679" y="47593"/>
                      <a:pt x="4727" y="47834"/>
                    </a:cubicBezTo>
                    <a:cubicBezTo>
                      <a:pt x="4775" y="48075"/>
                      <a:pt x="4823" y="48316"/>
                      <a:pt x="4920" y="48606"/>
                    </a:cubicBezTo>
                    <a:cubicBezTo>
                      <a:pt x="5064" y="49088"/>
                      <a:pt x="5209" y="49522"/>
                      <a:pt x="5643" y="50149"/>
                    </a:cubicBezTo>
                    <a:cubicBezTo>
                      <a:pt x="5933" y="50535"/>
                      <a:pt x="6222" y="50873"/>
                      <a:pt x="6560" y="51210"/>
                    </a:cubicBezTo>
                    <a:cubicBezTo>
                      <a:pt x="6560" y="51258"/>
                      <a:pt x="6560" y="51258"/>
                      <a:pt x="6560" y="51258"/>
                    </a:cubicBezTo>
                    <a:lnTo>
                      <a:pt x="6608" y="51258"/>
                    </a:lnTo>
                    <a:lnTo>
                      <a:pt x="6656" y="51307"/>
                    </a:lnTo>
                    <a:cubicBezTo>
                      <a:pt x="6704" y="51355"/>
                      <a:pt x="6752" y="51355"/>
                      <a:pt x="6801" y="51355"/>
                    </a:cubicBezTo>
                    <a:cubicBezTo>
                      <a:pt x="6897" y="51403"/>
                      <a:pt x="6994" y="51451"/>
                      <a:pt x="7090" y="51500"/>
                    </a:cubicBezTo>
                    <a:cubicBezTo>
                      <a:pt x="7138" y="51500"/>
                      <a:pt x="7186" y="51500"/>
                      <a:pt x="7235" y="51548"/>
                    </a:cubicBezTo>
                    <a:lnTo>
                      <a:pt x="7379" y="51548"/>
                    </a:lnTo>
                    <a:lnTo>
                      <a:pt x="7379" y="51596"/>
                    </a:lnTo>
                    <a:lnTo>
                      <a:pt x="7426" y="51596"/>
                    </a:lnTo>
                    <a:cubicBezTo>
                      <a:pt x="7480" y="51655"/>
                      <a:pt x="7561" y="51754"/>
                      <a:pt x="7669" y="51934"/>
                    </a:cubicBezTo>
                    <a:cubicBezTo>
                      <a:pt x="7862" y="52030"/>
                      <a:pt x="8055" y="52126"/>
                      <a:pt x="8247" y="52223"/>
                    </a:cubicBezTo>
                    <a:cubicBezTo>
                      <a:pt x="8633" y="52368"/>
                      <a:pt x="9019" y="52561"/>
                      <a:pt x="9453" y="52657"/>
                    </a:cubicBezTo>
                    <a:cubicBezTo>
                      <a:pt x="10339" y="52910"/>
                      <a:pt x="11305" y="53044"/>
                      <a:pt x="12302" y="53044"/>
                    </a:cubicBezTo>
                    <a:cubicBezTo>
                      <a:pt x="13204" y="53044"/>
                      <a:pt x="14131" y="52934"/>
                      <a:pt x="15048" y="52705"/>
                    </a:cubicBezTo>
                    <a:cubicBezTo>
                      <a:pt x="15530" y="52561"/>
                      <a:pt x="16012" y="52416"/>
                      <a:pt x="16446" y="52223"/>
                    </a:cubicBezTo>
                    <a:cubicBezTo>
                      <a:pt x="16928" y="52030"/>
                      <a:pt x="17363" y="51837"/>
                      <a:pt x="17845" y="51596"/>
                    </a:cubicBezTo>
                    <a:cubicBezTo>
                      <a:pt x="18713" y="51114"/>
                      <a:pt x="19581" y="50487"/>
                      <a:pt x="20353" y="49812"/>
                    </a:cubicBezTo>
                    <a:cubicBezTo>
                      <a:pt x="21124" y="49088"/>
                      <a:pt x="21848" y="48316"/>
                      <a:pt x="22523" y="47448"/>
                    </a:cubicBezTo>
                    <a:cubicBezTo>
                      <a:pt x="22860" y="47014"/>
                      <a:pt x="23150" y="46629"/>
                      <a:pt x="23439" y="46194"/>
                    </a:cubicBezTo>
                    <a:lnTo>
                      <a:pt x="23439" y="46194"/>
                    </a:lnTo>
                    <a:cubicBezTo>
                      <a:pt x="22571" y="47545"/>
                      <a:pt x="21848" y="48943"/>
                      <a:pt x="21317" y="50390"/>
                    </a:cubicBezTo>
                    <a:cubicBezTo>
                      <a:pt x="20980" y="51403"/>
                      <a:pt x="20787" y="52368"/>
                      <a:pt x="20690" y="53380"/>
                    </a:cubicBezTo>
                    <a:cubicBezTo>
                      <a:pt x="20594" y="53863"/>
                      <a:pt x="20594" y="54393"/>
                      <a:pt x="20594" y="54875"/>
                    </a:cubicBezTo>
                    <a:cubicBezTo>
                      <a:pt x="20594" y="55358"/>
                      <a:pt x="20642" y="55888"/>
                      <a:pt x="20690" y="56371"/>
                    </a:cubicBezTo>
                    <a:cubicBezTo>
                      <a:pt x="20835" y="57335"/>
                      <a:pt x="21124" y="58251"/>
                      <a:pt x="21462" y="59120"/>
                    </a:cubicBezTo>
                    <a:cubicBezTo>
                      <a:pt x="21848" y="59939"/>
                      <a:pt x="22330" y="60759"/>
                      <a:pt x="22860" y="61434"/>
                    </a:cubicBezTo>
                    <a:cubicBezTo>
                      <a:pt x="23970" y="62785"/>
                      <a:pt x="25417" y="63701"/>
                      <a:pt x="26815" y="63991"/>
                    </a:cubicBezTo>
                    <a:cubicBezTo>
                      <a:pt x="27182" y="64047"/>
                      <a:pt x="27517" y="64070"/>
                      <a:pt x="27837" y="64070"/>
                    </a:cubicBezTo>
                    <a:cubicBezTo>
                      <a:pt x="28064" y="64070"/>
                      <a:pt x="28283" y="64059"/>
                      <a:pt x="28503" y="64039"/>
                    </a:cubicBezTo>
                    <a:cubicBezTo>
                      <a:pt x="29034" y="63942"/>
                      <a:pt x="29612" y="63846"/>
                      <a:pt x="30191" y="63701"/>
                    </a:cubicBezTo>
                    <a:cubicBezTo>
                      <a:pt x="30480" y="63653"/>
                      <a:pt x="30770" y="63605"/>
                      <a:pt x="31107" y="63508"/>
                    </a:cubicBezTo>
                    <a:cubicBezTo>
                      <a:pt x="31445" y="63460"/>
                      <a:pt x="31783" y="63412"/>
                      <a:pt x="32120" y="63364"/>
                    </a:cubicBezTo>
                    <a:cubicBezTo>
                      <a:pt x="32313" y="63315"/>
                      <a:pt x="32506" y="63315"/>
                      <a:pt x="32699" y="63267"/>
                    </a:cubicBezTo>
                    <a:cubicBezTo>
                      <a:pt x="32892" y="63267"/>
                      <a:pt x="33085" y="63219"/>
                      <a:pt x="33278" y="63219"/>
                    </a:cubicBezTo>
                    <a:cubicBezTo>
                      <a:pt x="33712" y="63171"/>
                      <a:pt x="34146" y="63122"/>
                      <a:pt x="34676" y="63122"/>
                    </a:cubicBezTo>
                    <a:cubicBezTo>
                      <a:pt x="35100" y="63101"/>
                      <a:pt x="35495" y="63091"/>
                      <a:pt x="35864" y="63091"/>
                    </a:cubicBezTo>
                    <a:cubicBezTo>
                      <a:pt x="37134" y="63091"/>
                      <a:pt x="38109" y="63203"/>
                      <a:pt x="38969" y="63315"/>
                    </a:cubicBezTo>
                    <a:cubicBezTo>
                      <a:pt x="39547" y="63412"/>
                      <a:pt x="40030" y="63460"/>
                      <a:pt x="40560" y="63508"/>
                    </a:cubicBezTo>
                    <a:cubicBezTo>
                      <a:pt x="41091" y="63508"/>
                      <a:pt x="41573" y="63460"/>
                      <a:pt x="42152" y="63315"/>
                    </a:cubicBezTo>
                    <a:cubicBezTo>
                      <a:pt x="43502" y="62930"/>
                      <a:pt x="44901" y="61869"/>
                      <a:pt x="45913" y="60422"/>
                    </a:cubicBezTo>
                    <a:cubicBezTo>
                      <a:pt x="46926" y="58927"/>
                      <a:pt x="47553" y="57094"/>
                      <a:pt x="47650" y="55117"/>
                    </a:cubicBezTo>
                    <a:cubicBezTo>
                      <a:pt x="47650" y="54875"/>
                      <a:pt x="47698" y="54586"/>
                      <a:pt x="47698" y="54345"/>
                    </a:cubicBezTo>
                    <a:cubicBezTo>
                      <a:pt x="47698" y="54249"/>
                      <a:pt x="47698" y="54104"/>
                      <a:pt x="47650" y="54007"/>
                    </a:cubicBezTo>
                    <a:cubicBezTo>
                      <a:pt x="47698" y="53863"/>
                      <a:pt x="47698" y="53718"/>
                      <a:pt x="47698" y="53573"/>
                    </a:cubicBezTo>
                    <a:cubicBezTo>
                      <a:pt x="47698" y="53043"/>
                      <a:pt x="47650" y="52512"/>
                      <a:pt x="47601" y="52030"/>
                    </a:cubicBezTo>
                    <a:cubicBezTo>
                      <a:pt x="47553" y="51741"/>
                      <a:pt x="47505" y="51500"/>
                      <a:pt x="47457" y="51258"/>
                    </a:cubicBezTo>
                    <a:cubicBezTo>
                      <a:pt x="47408" y="51114"/>
                      <a:pt x="47408" y="50969"/>
                      <a:pt x="47360" y="50873"/>
                    </a:cubicBezTo>
                    <a:cubicBezTo>
                      <a:pt x="47312" y="50728"/>
                      <a:pt x="47264" y="50631"/>
                      <a:pt x="47216" y="50535"/>
                    </a:cubicBezTo>
                    <a:cubicBezTo>
                      <a:pt x="46974" y="50053"/>
                      <a:pt x="46781" y="49619"/>
                      <a:pt x="46540" y="49136"/>
                    </a:cubicBezTo>
                    <a:cubicBezTo>
                      <a:pt x="45769" y="47690"/>
                      <a:pt x="44804" y="46243"/>
                      <a:pt x="43743" y="44844"/>
                    </a:cubicBezTo>
                    <a:cubicBezTo>
                      <a:pt x="43743" y="44844"/>
                      <a:pt x="43743" y="44844"/>
                      <a:pt x="43791" y="44796"/>
                    </a:cubicBezTo>
                    <a:cubicBezTo>
                      <a:pt x="44852" y="46194"/>
                      <a:pt x="46058" y="47400"/>
                      <a:pt x="47360" y="48413"/>
                    </a:cubicBezTo>
                    <a:cubicBezTo>
                      <a:pt x="49048" y="49667"/>
                      <a:pt x="50929" y="50535"/>
                      <a:pt x="52858" y="50873"/>
                    </a:cubicBezTo>
                    <a:cubicBezTo>
                      <a:pt x="53340" y="50969"/>
                      <a:pt x="53823" y="51017"/>
                      <a:pt x="54257" y="51017"/>
                    </a:cubicBezTo>
                    <a:cubicBezTo>
                      <a:pt x="54418" y="51033"/>
                      <a:pt x="54578" y="51039"/>
                      <a:pt x="54739" y="51039"/>
                    </a:cubicBezTo>
                    <a:cubicBezTo>
                      <a:pt x="55061" y="51039"/>
                      <a:pt x="55382" y="51017"/>
                      <a:pt x="55704" y="51017"/>
                    </a:cubicBezTo>
                    <a:cubicBezTo>
                      <a:pt x="56620" y="50921"/>
                      <a:pt x="57488" y="50680"/>
                      <a:pt x="58356" y="50390"/>
                    </a:cubicBezTo>
                    <a:cubicBezTo>
                      <a:pt x="59996" y="49763"/>
                      <a:pt x="61298" y="48654"/>
                      <a:pt x="62021" y="47400"/>
                    </a:cubicBezTo>
                    <a:cubicBezTo>
                      <a:pt x="62552" y="46339"/>
                      <a:pt x="62648" y="45278"/>
                      <a:pt x="62793" y="44121"/>
                    </a:cubicBezTo>
                    <a:cubicBezTo>
                      <a:pt x="62938" y="42915"/>
                      <a:pt x="63082" y="41565"/>
                      <a:pt x="63613" y="39635"/>
                    </a:cubicBezTo>
                    <a:cubicBezTo>
                      <a:pt x="63758" y="39201"/>
                      <a:pt x="63854" y="38767"/>
                      <a:pt x="63999" y="38382"/>
                    </a:cubicBezTo>
                    <a:cubicBezTo>
                      <a:pt x="64047" y="38189"/>
                      <a:pt x="64143" y="37996"/>
                      <a:pt x="64192" y="37851"/>
                    </a:cubicBezTo>
                    <a:cubicBezTo>
                      <a:pt x="64240" y="37658"/>
                      <a:pt x="64336" y="37513"/>
                      <a:pt x="64385" y="37321"/>
                    </a:cubicBezTo>
                    <a:cubicBezTo>
                      <a:pt x="64529" y="37031"/>
                      <a:pt x="64626" y="36694"/>
                      <a:pt x="64770" y="36404"/>
                    </a:cubicBezTo>
                    <a:cubicBezTo>
                      <a:pt x="64915" y="36163"/>
                      <a:pt x="65012" y="35874"/>
                      <a:pt x="65156" y="35633"/>
                    </a:cubicBezTo>
                    <a:cubicBezTo>
                      <a:pt x="65253" y="35391"/>
                      <a:pt x="65397" y="35150"/>
                      <a:pt x="65494" y="34909"/>
                    </a:cubicBezTo>
                    <a:cubicBezTo>
                      <a:pt x="65590" y="34668"/>
                      <a:pt x="65687" y="34427"/>
                      <a:pt x="65783" y="34186"/>
                    </a:cubicBezTo>
                    <a:cubicBezTo>
                      <a:pt x="65880" y="33945"/>
                      <a:pt x="65928" y="33703"/>
                      <a:pt x="65976" y="33414"/>
                    </a:cubicBezTo>
                    <a:cubicBezTo>
                      <a:pt x="66024" y="33173"/>
                      <a:pt x="66073" y="32884"/>
                      <a:pt x="66073" y="32642"/>
                    </a:cubicBezTo>
                    <a:cubicBezTo>
                      <a:pt x="66121" y="31919"/>
                      <a:pt x="65976" y="31147"/>
                      <a:pt x="65735" y="30376"/>
                    </a:cubicBezTo>
                    <a:cubicBezTo>
                      <a:pt x="65590" y="29990"/>
                      <a:pt x="65397" y="29652"/>
                      <a:pt x="65204" y="29266"/>
                    </a:cubicBezTo>
                    <a:cubicBezTo>
                      <a:pt x="65108" y="29074"/>
                      <a:pt x="65012" y="28881"/>
                      <a:pt x="64867" y="28688"/>
                    </a:cubicBezTo>
                    <a:cubicBezTo>
                      <a:pt x="64770" y="28543"/>
                      <a:pt x="64626" y="28350"/>
                      <a:pt x="64529" y="28157"/>
                    </a:cubicBezTo>
                    <a:cubicBezTo>
                      <a:pt x="63420" y="26759"/>
                      <a:pt x="61829" y="25553"/>
                      <a:pt x="59996" y="24830"/>
                    </a:cubicBezTo>
                    <a:cubicBezTo>
                      <a:pt x="58621" y="24287"/>
                      <a:pt x="57111" y="24016"/>
                      <a:pt x="55567" y="24016"/>
                    </a:cubicBezTo>
                    <a:cubicBezTo>
                      <a:pt x="55053" y="24016"/>
                      <a:pt x="54534" y="24046"/>
                      <a:pt x="54016" y="24106"/>
                    </a:cubicBezTo>
                    <a:cubicBezTo>
                      <a:pt x="52472" y="24251"/>
                      <a:pt x="50977" y="24637"/>
                      <a:pt x="49482" y="25167"/>
                    </a:cubicBezTo>
                    <a:cubicBezTo>
                      <a:pt x="49916" y="24974"/>
                      <a:pt x="50399" y="24830"/>
                      <a:pt x="50784" y="24588"/>
                    </a:cubicBezTo>
                    <a:cubicBezTo>
                      <a:pt x="51797" y="24154"/>
                      <a:pt x="52713" y="23624"/>
                      <a:pt x="53582" y="23045"/>
                    </a:cubicBezTo>
                    <a:cubicBezTo>
                      <a:pt x="54401" y="22418"/>
                      <a:pt x="55173" y="21743"/>
                      <a:pt x="55848" y="21020"/>
                    </a:cubicBezTo>
                    <a:cubicBezTo>
                      <a:pt x="56523" y="20248"/>
                      <a:pt x="57102" y="19428"/>
                      <a:pt x="57584" y="18560"/>
                    </a:cubicBezTo>
                    <a:cubicBezTo>
                      <a:pt x="58356" y="17065"/>
                      <a:pt x="58790" y="15425"/>
                      <a:pt x="58694" y="13737"/>
                    </a:cubicBezTo>
                    <a:cubicBezTo>
                      <a:pt x="58597" y="12724"/>
                      <a:pt x="58694" y="11712"/>
                      <a:pt x="58356" y="10747"/>
                    </a:cubicBezTo>
                    <a:cubicBezTo>
                      <a:pt x="58019" y="9782"/>
                      <a:pt x="57295" y="8866"/>
                      <a:pt x="56475" y="8239"/>
                    </a:cubicBezTo>
                    <a:cubicBezTo>
                      <a:pt x="56234" y="8094"/>
                      <a:pt x="56041" y="7950"/>
                      <a:pt x="55800" y="7805"/>
                    </a:cubicBezTo>
                    <a:cubicBezTo>
                      <a:pt x="55559" y="7660"/>
                      <a:pt x="55318" y="7564"/>
                      <a:pt x="55028" y="7419"/>
                    </a:cubicBezTo>
                    <a:cubicBezTo>
                      <a:pt x="54787" y="7275"/>
                      <a:pt x="54498" y="7178"/>
                      <a:pt x="54257" y="7082"/>
                    </a:cubicBezTo>
                    <a:cubicBezTo>
                      <a:pt x="53967" y="6937"/>
                      <a:pt x="53678" y="6792"/>
                      <a:pt x="53389" y="6648"/>
                    </a:cubicBezTo>
                    <a:cubicBezTo>
                      <a:pt x="53099" y="6551"/>
                      <a:pt x="52762" y="6358"/>
                      <a:pt x="52424" y="6214"/>
                    </a:cubicBezTo>
                    <a:cubicBezTo>
                      <a:pt x="52279" y="6117"/>
                      <a:pt x="52135" y="6021"/>
                      <a:pt x="51942" y="5924"/>
                    </a:cubicBezTo>
                    <a:cubicBezTo>
                      <a:pt x="51749" y="5828"/>
                      <a:pt x="51604" y="5731"/>
                      <a:pt x="51411" y="5635"/>
                    </a:cubicBezTo>
                    <a:cubicBezTo>
                      <a:pt x="51026" y="5394"/>
                      <a:pt x="50688" y="5153"/>
                      <a:pt x="50254" y="4911"/>
                    </a:cubicBezTo>
                    <a:cubicBezTo>
                      <a:pt x="48662" y="3850"/>
                      <a:pt x="47698" y="2982"/>
                      <a:pt x="46878" y="2162"/>
                    </a:cubicBezTo>
                    <a:cubicBezTo>
                      <a:pt x="46444" y="1777"/>
                      <a:pt x="46106" y="1439"/>
                      <a:pt x="45672" y="1101"/>
                    </a:cubicBezTo>
                    <a:cubicBezTo>
                      <a:pt x="45286" y="812"/>
                      <a:pt x="44804" y="523"/>
                      <a:pt x="44274" y="330"/>
                    </a:cubicBezTo>
                    <a:cubicBezTo>
                      <a:pt x="43682" y="111"/>
                      <a:pt x="43000" y="1"/>
                      <a:pt x="4227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1" name="Google Shape;2631;p35"/>
              <p:cNvSpPr/>
              <p:nvPr/>
            </p:nvSpPr>
            <p:spPr>
              <a:xfrm rot="10800000" flipH="1">
                <a:off x="8512900" y="1261368"/>
                <a:ext cx="63977" cy="92918"/>
              </a:xfrm>
              <a:custGeom>
                <a:avLst/>
                <a:gdLst/>
                <a:ahLst/>
                <a:cxnLst/>
                <a:rect l="l" t="t" r="r" b="b"/>
                <a:pathLst>
                  <a:path w="8779" h="12746" extrusionOk="0">
                    <a:moveTo>
                      <a:pt x="8291" y="1"/>
                    </a:moveTo>
                    <a:cubicBezTo>
                      <a:pt x="7733" y="1"/>
                      <a:pt x="5259" y="3204"/>
                      <a:pt x="2605" y="7440"/>
                    </a:cubicBezTo>
                    <a:cubicBezTo>
                      <a:pt x="2316" y="7923"/>
                      <a:pt x="2026" y="8453"/>
                      <a:pt x="1737" y="8935"/>
                    </a:cubicBezTo>
                    <a:cubicBezTo>
                      <a:pt x="1062" y="9997"/>
                      <a:pt x="483" y="11009"/>
                      <a:pt x="1" y="11877"/>
                    </a:cubicBezTo>
                    <a:cubicBezTo>
                      <a:pt x="194" y="11974"/>
                      <a:pt x="387" y="12070"/>
                      <a:pt x="531" y="12167"/>
                    </a:cubicBezTo>
                    <a:cubicBezTo>
                      <a:pt x="628" y="12263"/>
                      <a:pt x="772" y="12311"/>
                      <a:pt x="869" y="12408"/>
                    </a:cubicBezTo>
                    <a:cubicBezTo>
                      <a:pt x="1013" y="12504"/>
                      <a:pt x="1158" y="12601"/>
                      <a:pt x="1303" y="12745"/>
                    </a:cubicBezTo>
                    <a:cubicBezTo>
                      <a:pt x="1882" y="11926"/>
                      <a:pt x="2509" y="11009"/>
                      <a:pt x="3184" y="9997"/>
                    </a:cubicBezTo>
                    <a:cubicBezTo>
                      <a:pt x="3521" y="9514"/>
                      <a:pt x="3859" y="8984"/>
                      <a:pt x="4196" y="8405"/>
                    </a:cubicBezTo>
                    <a:cubicBezTo>
                      <a:pt x="6897" y="4064"/>
                      <a:pt x="8778" y="303"/>
                      <a:pt x="8344" y="13"/>
                    </a:cubicBezTo>
                    <a:cubicBezTo>
                      <a:pt x="8329" y="5"/>
                      <a:pt x="8311" y="1"/>
                      <a:pt x="82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2" name="Google Shape;2632;p35"/>
              <p:cNvSpPr/>
              <p:nvPr/>
            </p:nvSpPr>
            <p:spPr>
              <a:xfrm rot="10800000" flipH="1">
                <a:off x="8519227" y="1255743"/>
                <a:ext cx="67490" cy="62913"/>
              </a:xfrm>
              <a:custGeom>
                <a:avLst/>
                <a:gdLst/>
                <a:ahLst/>
                <a:cxnLst/>
                <a:rect l="l" t="t" r="r" b="b"/>
                <a:pathLst>
                  <a:path w="9261" h="8630" extrusionOk="0">
                    <a:moveTo>
                      <a:pt x="8791" y="0"/>
                    </a:moveTo>
                    <a:cubicBezTo>
                      <a:pt x="8101" y="0"/>
                      <a:pt x="5497" y="2061"/>
                      <a:pt x="2605" y="4819"/>
                    </a:cubicBezTo>
                    <a:cubicBezTo>
                      <a:pt x="2509" y="4916"/>
                      <a:pt x="2412" y="5012"/>
                      <a:pt x="2316" y="5109"/>
                    </a:cubicBezTo>
                    <a:cubicBezTo>
                      <a:pt x="1448" y="5977"/>
                      <a:pt x="676" y="6796"/>
                      <a:pt x="1" y="7520"/>
                    </a:cubicBezTo>
                    <a:cubicBezTo>
                      <a:pt x="145" y="7616"/>
                      <a:pt x="290" y="7713"/>
                      <a:pt x="435" y="7857"/>
                    </a:cubicBezTo>
                    <a:cubicBezTo>
                      <a:pt x="676" y="8099"/>
                      <a:pt x="965" y="8340"/>
                      <a:pt x="1206" y="8629"/>
                    </a:cubicBezTo>
                    <a:cubicBezTo>
                      <a:pt x="2026" y="7906"/>
                      <a:pt x="2943" y="7086"/>
                      <a:pt x="3907" y="6170"/>
                    </a:cubicBezTo>
                    <a:cubicBezTo>
                      <a:pt x="7042" y="3131"/>
                      <a:pt x="9261" y="430"/>
                      <a:pt x="8923" y="45"/>
                    </a:cubicBezTo>
                    <a:cubicBezTo>
                      <a:pt x="8893" y="15"/>
                      <a:pt x="8849" y="0"/>
                      <a:pt x="87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3" name="Google Shape;2633;p35"/>
              <p:cNvSpPr/>
              <p:nvPr/>
            </p:nvSpPr>
            <p:spPr>
              <a:xfrm rot="10800000" flipH="1">
                <a:off x="8573366" y="1359461"/>
                <a:ext cx="19691" cy="19690"/>
              </a:xfrm>
              <a:custGeom>
                <a:avLst/>
                <a:gdLst/>
                <a:ahLst/>
                <a:cxnLst/>
                <a:rect l="l" t="t" r="r" b="b"/>
                <a:pathLst>
                  <a:path w="2702" h="2701" extrusionOk="0">
                    <a:moveTo>
                      <a:pt x="1351" y="0"/>
                    </a:moveTo>
                    <a:cubicBezTo>
                      <a:pt x="628" y="0"/>
                      <a:pt x="1" y="579"/>
                      <a:pt x="1" y="1351"/>
                    </a:cubicBezTo>
                    <a:cubicBezTo>
                      <a:pt x="1" y="2074"/>
                      <a:pt x="628" y="2701"/>
                      <a:pt x="1351" y="2701"/>
                    </a:cubicBezTo>
                    <a:cubicBezTo>
                      <a:pt x="2075" y="2701"/>
                      <a:pt x="2702" y="2074"/>
                      <a:pt x="2702" y="1351"/>
                    </a:cubicBezTo>
                    <a:cubicBezTo>
                      <a:pt x="2702" y="579"/>
                      <a:pt x="2075" y="0"/>
                      <a:pt x="13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4" name="Google Shape;2634;p35"/>
              <p:cNvSpPr/>
              <p:nvPr/>
            </p:nvSpPr>
            <p:spPr>
              <a:xfrm rot="10800000" flipH="1">
                <a:off x="8505873" y="1265590"/>
                <a:ext cx="34798" cy="82311"/>
              </a:xfrm>
              <a:custGeom>
                <a:avLst/>
                <a:gdLst/>
                <a:ahLst/>
                <a:cxnLst/>
                <a:rect l="l" t="t" r="r" b="b"/>
                <a:pathLst>
                  <a:path w="4775" h="11291" extrusionOk="0">
                    <a:moveTo>
                      <a:pt x="4260" y="1"/>
                    </a:moveTo>
                    <a:cubicBezTo>
                      <a:pt x="3746" y="1"/>
                      <a:pt x="2287" y="3181"/>
                      <a:pt x="1013" y="7191"/>
                    </a:cubicBezTo>
                    <a:cubicBezTo>
                      <a:pt x="627" y="8445"/>
                      <a:pt x="289" y="9603"/>
                      <a:pt x="0" y="10616"/>
                    </a:cubicBezTo>
                    <a:cubicBezTo>
                      <a:pt x="338" y="10760"/>
                      <a:pt x="675" y="10857"/>
                      <a:pt x="965" y="11001"/>
                    </a:cubicBezTo>
                    <a:cubicBezTo>
                      <a:pt x="1158" y="11098"/>
                      <a:pt x="1351" y="11194"/>
                      <a:pt x="1495" y="11291"/>
                    </a:cubicBezTo>
                    <a:cubicBezTo>
                      <a:pt x="1881" y="10326"/>
                      <a:pt x="2267" y="9217"/>
                      <a:pt x="2701" y="8059"/>
                    </a:cubicBezTo>
                    <a:cubicBezTo>
                      <a:pt x="2701" y="7963"/>
                      <a:pt x="2749" y="7867"/>
                      <a:pt x="2749" y="7770"/>
                    </a:cubicBezTo>
                    <a:cubicBezTo>
                      <a:pt x="4099" y="3671"/>
                      <a:pt x="4775" y="198"/>
                      <a:pt x="4292" y="5"/>
                    </a:cubicBezTo>
                    <a:cubicBezTo>
                      <a:pt x="4282" y="2"/>
                      <a:pt x="4271" y="1"/>
                      <a:pt x="42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5" name="Google Shape;2635;p35"/>
              <p:cNvSpPr/>
              <p:nvPr/>
            </p:nvSpPr>
            <p:spPr>
              <a:xfrm rot="10800000" flipH="1">
                <a:off x="8534696" y="1356998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1" y="1"/>
                    </a:moveTo>
                    <a:cubicBezTo>
                      <a:pt x="387" y="1"/>
                      <a:pt x="1" y="386"/>
                      <a:pt x="1" y="869"/>
                    </a:cubicBezTo>
                    <a:cubicBezTo>
                      <a:pt x="1" y="1303"/>
                      <a:pt x="387" y="1689"/>
                      <a:pt x="821" y="1689"/>
                    </a:cubicBezTo>
                    <a:cubicBezTo>
                      <a:pt x="1303" y="1689"/>
                      <a:pt x="1689" y="1303"/>
                      <a:pt x="1689" y="869"/>
                    </a:cubicBezTo>
                    <a:cubicBezTo>
                      <a:pt x="1689" y="386"/>
                      <a:pt x="1303" y="1"/>
                      <a:pt x="8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6" name="Google Shape;2636;p35"/>
              <p:cNvSpPr/>
              <p:nvPr/>
            </p:nvSpPr>
            <p:spPr>
              <a:xfrm rot="10800000" flipH="1">
                <a:off x="8535753" y="1187981"/>
                <a:ext cx="101231" cy="32973"/>
              </a:xfrm>
              <a:custGeom>
                <a:avLst/>
                <a:gdLst/>
                <a:ahLst/>
                <a:cxnLst/>
                <a:rect l="l" t="t" r="r" b="b"/>
                <a:pathLst>
                  <a:path w="13891" h="4523" extrusionOk="0">
                    <a:moveTo>
                      <a:pt x="338" y="1"/>
                    </a:moveTo>
                    <a:cubicBezTo>
                      <a:pt x="338" y="194"/>
                      <a:pt x="290" y="338"/>
                      <a:pt x="290" y="531"/>
                    </a:cubicBezTo>
                    <a:cubicBezTo>
                      <a:pt x="242" y="724"/>
                      <a:pt x="193" y="869"/>
                      <a:pt x="145" y="1062"/>
                    </a:cubicBezTo>
                    <a:cubicBezTo>
                      <a:pt x="97" y="1206"/>
                      <a:pt x="49" y="1399"/>
                      <a:pt x="0" y="1544"/>
                    </a:cubicBezTo>
                    <a:cubicBezTo>
                      <a:pt x="772" y="1833"/>
                      <a:pt x="1688" y="2074"/>
                      <a:pt x="2653" y="2364"/>
                    </a:cubicBezTo>
                    <a:cubicBezTo>
                      <a:pt x="3280" y="2557"/>
                      <a:pt x="3859" y="2701"/>
                      <a:pt x="4534" y="2894"/>
                    </a:cubicBezTo>
                    <a:cubicBezTo>
                      <a:pt x="8344" y="3893"/>
                      <a:pt x="11643" y="4523"/>
                      <a:pt x="13039" y="4523"/>
                    </a:cubicBezTo>
                    <a:cubicBezTo>
                      <a:pt x="13463" y="4523"/>
                      <a:pt x="13712" y="4465"/>
                      <a:pt x="13745" y="4341"/>
                    </a:cubicBezTo>
                    <a:cubicBezTo>
                      <a:pt x="13890" y="3859"/>
                      <a:pt x="9935" y="2412"/>
                      <a:pt x="4968" y="1062"/>
                    </a:cubicBezTo>
                    <a:cubicBezTo>
                      <a:pt x="4389" y="917"/>
                      <a:pt x="3859" y="772"/>
                      <a:pt x="3280" y="628"/>
                    </a:cubicBezTo>
                    <a:cubicBezTo>
                      <a:pt x="2219" y="387"/>
                      <a:pt x="1254" y="194"/>
                      <a:pt x="3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7" name="Google Shape;2637;p35"/>
              <p:cNvSpPr/>
              <p:nvPr/>
            </p:nvSpPr>
            <p:spPr>
              <a:xfrm rot="10800000" flipH="1">
                <a:off x="8531882" y="1167956"/>
                <a:ext cx="74872" cy="45264"/>
              </a:xfrm>
              <a:custGeom>
                <a:avLst/>
                <a:gdLst/>
                <a:ahLst/>
                <a:cxnLst/>
                <a:rect l="l" t="t" r="r" b="b"/>
                <a:pathLst>
                  <a:path w="10274" h="6209" extrusionOk="0">
                    <a:moveTo>
                      <a:pt x="676" y="1"/>
                    </a:moveTo>
                    <a:cubicBezTo>
                      <a:pt x="628" y="145"/>
                      <a:pt x="580" y="338"/>
                      <a:pt x="531" y="483"/>
                    </a:cubicBezTo>
                    <a:cubicBezTo>
                      <a:pt x="387" y="869"/>
                      <a:pt x="194" y="1206"/>
                      <a:pt x="1" y="1544"/>
                    </a:cubicBezTo>
                    <a:cubicBezTo>
                      <a:pt x="821" y="2075"/>
                      <a:pt x="1737" y="2605"/>
                      <a:pt x="2702" y="3136"/>
                    </a:cubicBezTo>
                    <a:cubicBezTo>
                      <a:pt x="6019" y="4983"/>
                      <a:pt x="8933" y="6209"/>
                      <a:pt x="9791" y="6209"/>
                    </a:cubicBezTo>
                    <a:cubicBezTo>
                      <a:pt x="9919" y="6209"/>
                      <a:pt x="10001" y="6182"/>
                      <a:pt x="10032" y="6126"/>
                    </a:cubicBezTo>
                    <a:cubicBezTo>
                      <a:pt x="10273" y="5692"/>
                      <a:pt x="7380" y="3618"/>
                      <a:pt x="3618" y="1544"/>
                    </a:cubicBezTo>
                    <a:cubicBezTo>
                      <a:pt x="3473" y="1448"/>
                      <a:pt x="3329" y="1351"/>
                      <a:pt x="3184" y="1303"/>
                    </a:cubicBezTo>
                    <a:cubicBezTo>
                      <a:pt x="2316" y="821"/>
                      <a:pt x="1448" y="387"/>
                      <a:pt x="6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8" name="Google Shape;2638;p35"/>
              <p:cNvSpPr/>
              <p:nvPr/>
            </p:nvSpPr>
            <p:spPr>
              <a:xfrm rot="10800000" flipH="1">
                <a:off x="8537859" y="1215996"/>
                <a:ext cx="81197" cy="13742"/>
              </a:xfrm>
              <a:custGeom>
                <a:avLst/>
                <a:gdLst/>
                <a:ahLst/>
                <a:cxnLst/>
                <a:rect l="l" t="t" r="r" b="b"/>
                <a:pathLst>
                  <a:path w="11142" h="1885" extrusionOk="0">
                    <a:moveTo>
                      <a:pt x="3329" y="0"/>
                    </a:moveTo>
                    <a:cubicBezTo>
                      <a:pt x="2171" y="0"/>
                      <a:pt x="1062" y="0"/>
                      <a:pt x="97" y="48"/>
                    </a:cubicBezTo>
                    <a:cubicBezTo>
                      <a:pt x="97" y="434"/>
                      <a:pt x="97" y="820"/>
                      <a:pt x="49" y="1206"/>
                    </a:cubicBezTo>
                    <a:cubicBezTo>
                      <a:pt x="49" y="1399"/>
                      <a:pt x="1" y="1543"/>
                      <a:pt x="1" y="1736"/>
                    </a:cubicBezTo>
                    <a:cubicBezTo>
                      <a:pt x="917" y="1784"/>
                      <a:pt x="1930" y="1833"/>
                      <a:pt x="2991" y="1833"/>
                    </a:cubicBezTo>
                    <a:cubicBezTo>
                      <a:pt x="3087" y="1881"/>
                      <a:pt x="3184" y="1881"/>
                      <a:pt x="3280" y="1881"/>
                    </a:cubicBezTo>
                    <a:cubicBezTo>
                      <a:pt x="3527" y="1884"/>
                      <a:pt x="3771" y="1885"/>
                      <a:pt x="4012" y="1885"/>
                    </a:cubicBezTo>
                    <a:cubicBezTo>
                      <a:pt x="8009" y="1885"/>
                      <a:pt x="11141" y="1516"/>
                      <a:pt x="11141" y="1061"/>
                    </a:cubicBezTo>
                    <a:cubicBezTo>
                      <a:pt x="11141" y="531"/>
                      <a:pt x="7621" y="48"/>
                      <a:pt x="33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9" name="Google Shape;2639;p35"/>
              <p:cNvSpPr/>
              <p:nvPr/>
            </p:nvSpPr>
            <p:spPr>
              <a:xfrm rot="10800000" flipH="1">
                <a:off x="8489698" y="1077853"/>
                <a:ext cx="13715" cy="103372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180" extrusionOk="0">
                    <a:moveTo>
                      <a:pt x="1785" y="0"/>
                    </a:moveTo>
                    <a:cubicBezTo>
                      <a:pt x="1592" y="49"/>
                      <a:pt x="1399" y="97"/>
                      <a:pt x="1206" y="97"/>
                    </a:cubicBezTo>
                    <a:cubicBezTo>
                      <a:pt x="1062" y="145"/>
                      <a:pt x="869" y="145"/>
                      <a:pt x="676" y="145"/>
                    </a:cubicBezTo>
                    <a:cubicBezTo>
                      <a:pt x="603" y="169"/>
                      <a:pt x="519" y="181"/>
                      <a:pt x="435" y="181"/>
                    </a:cubicBezTo>
                    <a:cubicBezTo>
                      <a:pt x="350" y="181"/>
                      <a:pt x="266" y="169"/>
                      <a:pt x="194" y="145"/>
                    </a:cubicBezTo>
                    <a:cubicBezTo>
                      <a:pt x="145" y="1013"/>
                      <a:pt x="97" y="1978"/>
                      <a:pt x="49" y="2991"/>
                    </a:cubicBezTo>
                    <a:cubicBezTo>
                      <a:pt x="49" y="3569"/>
                      <a:pt x="49" y="4244"/>
                      <a:pt x="49" y="4871"/>
                    </a:cubicBezTo>
                    <a:cubicBezTo>
                      <a:pt x="1" y="10032"/>
                      <a:pt x="435" y="14179"/>
                      <a:pt x="917" y="14179"/>
                    </a:cubicBezTo>
                    <a:cubicBezTo>
                      <a:pt x="1447" y="14179"/>
                      <a:pt x="1882" y="10032"/>
                      <a:pt x="1882" y="4871"/>
                    </a:cubicBezTo>
                    <a:cubicBezTo>
                      <a:pt x="1882" y="4293"/>
                      <a:pt x="1882" y="3714"/>
                      <a:pt x="1882" y="3135"/>
                    </a:cubicBezTo>
                    <a:cubicBezTo>
                      <a:pt x="1882" y="2026"/>
                      <a:pt x="1833" y="965"/>
                      <a:pt x="17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0" name="Google Shape;2640;p35"/>
              <p:cNvSpPr/>
              <p:nvPr/>
            </p:nvSpPr>
            <p:spPr>
              <a:xfrm rot="10800000" flipH="1">
                <a:off x="8465088" y="1102449"/>
                <a:ext cx="29529" cy="78776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10806" extrusionOk="0">
                    <a:moveTo>
                      <a:pt x="2364" y="0"/>
                    </a:moveTo>
                    <a:cubicBezTo>
                      <a:pt x="2074" y="917"/>
                      <a:pt x="1785" y="1930"/>
                      <a:pt x="1544" y="2942"/>
                    </a:cubicBezTo>
                    <a:cubicBezTo>
                      <a:pt x="483" y="7138"/>
                      <a:pt x="1" y="10659"/>
                      <a:pt x="483" y="10803"/>
                    </a:cubicBezTo>
                    <a:cubicBezTo>
                      <a:pt x="491" y="10805"/>
                      <a:pt x="498" y="10806"/>
                      <a:pt x="506" y="10806"/>
                    </a:cubicBezTo>
                    <a:cubicBezTo>
                      <a:pt x="1049" y="10806"/>
                      <a:pt x="2283" y="7560"/>
                      <a:pt x="3328" y="3425"/>
                    </a:cubicBezTo>
                    <a:cubicBezTo>
                      <a:pt x="3377" y="3280"/>
                      <a:pt x="3425" y="3135"/>
                      <a:pt x="3425" y="2991"/>
                    </a:cubicBezTo>
                    <a:cubicBezTo>
                      <a:pt x="3714" y="1978"/>
                      <a:pt x="3907" y="1013"/>
                      <a:pt x="4052" y="145"/>
                    </a:cubicBezTo>
                    <a:lnTo>
                      <a:pt x="4052" y="145"/>
                    </a:lnTo>
                    <a:cubicBezTo>
                      <a:pt x="3979" y="169"/>
                      <a:pt x="3895" y="181"/>
                      <a:pt x="3811" y="181"/>
                    </a:cubicBezTo>
                    <a:cubicBezTo>
                      <a:pt x="3726" y="181"/>
                      <a:pt x="3642" y="169"/>
                      <a:pt x="3570" y="145"/>
                    </a:cubicBezTo>
                    <a:cubicBezTo>
                      <a:pt x="3184" y="145"/>
                      <a:pt x="2750" y="97"/>
                      <a:pt x="23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1" name="Google Shape;2641;p35"/>
              <p:cNvSpPr/>
              <p:nvPr/>
            </p:nvSpPr>
            <p:spPr>
              <a:xfrm rot="10800000" flipH="1">
                <a:off x="8486534" y="1050085"/>
                <a:ext cx="19691" cy="19348"/>
              </a:xfrm>
              <a:custGeom>
                <a:avLst/>
                <a:gdLst/>
                <a:ahLst/>
                <a:cxnLst/>
                <a:rect l="l" t="t" r="r" b="b"/>
                <a:pathLst>
                  <a:path w="2702" h="2654" extrusionOk="0">
                    <a:moveTo>
                      <a:pt x="1351" y="1"/>
                    </a:moveTo>
                    <a:cubicBezTo>
                      <a:pt x="628" y="1"/>
                      <a:pt x="1" y="580"/>
                      <a:pt x="1" y="1351"/>
                    </a:cubicBezTo>
                    <a:cubicBezTo>
                      <a:pt x="1" y="2075"/>
                      <a:pt x="628" y="2653"/>
                      <a:pt x="1351" y="2653"/>
                    </a:cubicBezTo>
                    <a:cubicBezTo>
                      <a:pt x="2123" y="2653"/>
                      <a:pt x="2701" y="2075"/>
                      <a:pt x="2701" y="1351"/>
                    </a:cubicBezTo>
                    <a:cubicBezTo>
                      <a:pt x="2701" y="580"/>
                      <a:pt x="2123" y="1"/>
                      <a:pt x="13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2" name="Google Shape;2642;p35"/>
              <p:cNvSpPr/>
              <p:nvPr/>
            </p:nvSpPr>
            <p:spPr>
              <a:xfrm rot="10800000" flipH="1">
                <a:off x="8457354" y="1081372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69" y="0"/>
                    </a:moveTo>
                    <a:cubicBezTo>
                      <a:pt x="387" y="0"/>
                      <a:pt x="1" y="338"/>
                      <a:pt x="1" y="820"/>
                    </a:cubicBezTo>
                    <a:cubicBezTo>
                      <a:pt x="1" y="1302"/>
                      <a:pt x="387" y="1688"/>
                      <a:pt x="869" y="1688"/>
                    </a:cubicBezTo>
                    <a:cubicBezTo>
                      <a:pt x="1351" y="1688"/>
                      <a:pt x="1689" y="1302"/>
                      <a:pt x="1689" y="820"/>
                    </a:cubicBezTo>
                    <a:cubicBezTo>
                      <a:pt x="1689" y="338"/>
                      <a:pt x="1351" y="0"/>
                      <a:pt x="8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3" name="Google Shape;2643;p35"/>
              <p:cNvSpPr/>
              <p:nvPr/>
            </p:nvSpPr>
            <p:spPr>
              <a:xfrm rot="10800000" flipH="1">
                <a:off x="8498489" y="1102427"/>
                <a:ext cx="29179" cy="81262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11147" extrusionOk="0">
                    <a:moveTo>
                      <a:pt x="1640" y="1"/>
                    </a:moveTo>
                    <a:cubicBezTo>
                      <a:pt x="1302" y="146"/>
                      <a:pt x="917" y="290"/>
                      <a:pt x="579" y="338"/>
                    </a:cubicBezTo>
                    <a:cubicBezTo>
                      <a:pt x="386" y="387"/>
                      <a:pt x="193" y="435"/>
                      <a:pt x="0" y="435"/>
                    </a:cubicBezTo>
                    <a:cubicBezTo>
                      <a:pt x="193" y="1399"/>
                      <a:pt x="434" y="2412"/>
                      <a:pt x="676" y="3473"/>
                    </a:cubicBezTo>
                    <a:cubicBezTo>
                      <a:pt x="724" y="3570"/>
                      <a:pt x="724" y="3666"/>
                      <a:pt x="724" y="3763"/>
                    </a:cubicBezTo>
                    <a:cubicBezTo>
                      <a:pt x="1762" y="7870"/>
                      <a:pt x="2986" y="11146"/>
                      <a:pt x="3490" y="11146"/>
                    </a:cubicBezTo>
                    <a:cubicBezTo>
                      <a:pt x="3500" y="11146"/>
                      <a:pt x="3511" y="11145"/>
                      <a:pt x="3521" y="11141"/>
                    </a:cubicBezTo>
                    <a:cubicBezTo>
                      <a:pt x="4003" y="11045"/>
                      <a:pt x="3569" y="7524"/>
                      <a:pt x="2556" y="3329"/>
                    </a:cubicBezTo>
                    <a:cubicBezTo>
                      <a:pt x="2267" y="2123"/>
                      <a:pt x="1929" y="1014"/>
                      <a:pt x="164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4" name="Google Shape;2644;p35"/>
              <p:cNvSpPr/>
              <p:nvPr/>
            </p:nvSpPr>
            <p:spPr>
              <a:xfrm rot="10800000" flipH="1">
                <a:off x="8523098" y="1081372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0" y="0"/>
                    </a:moveTo>
                    <a:cubicBezTo>
                      <a:pt x="386" y="0"/>
                      <a:pt x="0" y="386"/>
                      <a:pt x="0" y="868"/>
                    </a:cubicBezTo>
                    <a:cubicBezTo>
                      <a:pt x="0" y="1351"/>
                      <a:pt x="386" y="1688"/>
                      <a:pt x="820" y="1688"/>
                    </a:cubicBezTo>
                    <a:cubicBezTo>
                      <a:pt x="1302" y="1688"/>
                      <a:pt x="1688" y="1351"/>
                      <a:pt x="1688" y="868"/>
                    </a:cubicBezTo>
                    <a:cubicBezTo>
                      <a:pt x="1688" y="386"/>
                      <a:pt x="1302" y="0"/>
                      <a:pt x="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5" name="Google Shape;2645;p35"/>
              <p:cNvSpPr/>
              <p:nvPr/>
            </p:nvSpPr>
            <p:spPr>
              <a:xfrm rot="10800000" flipH="1">
                <a:off x="8358217" y="1170245"/>
                <a:ext cx="94548" cy="43324"/>
              </a:xfrm>
              <a:custGeom>
                <a:avLst/>
                <a:gdLst/>
                <a:ahLst/>
                <a:cxnLst/>
                <a:rect l="l" t="t" r="r" b="b"/>
                <a:pathLst>
                  <a:path w="12974" h="5943" extrusionOk="0">
                    <a:moveTo>
                      <a:pt x="12299" y="0"/>
                    </a:moveTo>
                    <a:cubicBezTo>
                      <a:pt x="11672" y="193"/>
                      <a:pt x="10948" y="483"/>
                      <a:pt x="10225" y="772"/>
                    </a:cubicBezTo>
                    <a:cubicBezTo>
                      <a:pt x="9646" y="965"/>
                      <a:pt x="9067" y="1206"/>
                      <a:pt x="8440" y="1447"/>
                    </a:cubicBezTo>
                    <a:cubicBezTo>
                      <a:pt x="3666" y="3425"/>
                      <a:pt x="0" y="5402"/>
                      <a:pt x="193" y="5836"/>
                    </a:cubicBezTo>
                    <a:cubicBezTo>
                      <a:pt x="222" y="5908"/>
                      <a:pt x="336" y="5942"/>
                      <a:pt x="524" y="5942"/>
                    </a:cubicBezTo>
                    <a:cubicBezTo>
                      <a:pt x="1598" y="5942"/>
                      <a:pt x="5102" y="4825"/>
                      <a:pt x="9164" y="3184"/>
                    </a:cubicBezTo>
                    <a:cubicBezTo>
                      <a:pt x="9694" y="2942"/>
                      <a:pt x="10225" y="2701"/>
                      <a:pt x="10755" y="2508"/>
                    </a:cubicBezTo>
                    <a:cubicBezTo>
                      <a:pt x="11527" y="2171"/>
                      <a:pt x="12299" y="1833"/>
                      <a:pt x="12974" y="1496"/>
                    </a:cubicBezTo>
                    <a:cubicBezTo>
                      <a:pt x="12877" y="1351"/>
                      <a:pt x="12829" y="1254"/>
                      <a:pt x="12733" y="1110"/>
                    </a:cubicBezTo>
                    <a:cubicBezTo>
                      <a:pt x="12636" y="869"/>
                      <a:pt x="12540" y="627"/>
                      <a:pt x="12443" y="386"/>
                    </a:cubicBezTo>
                    <a:cubicBezTo>
                      <a:pt x="12395" y="242"/>
                      <a:pt x="12347" y="97"/>
                      <a:pt x="122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6" name="Google Shape;2646;p35"/>
              <p:cNvSpPr/>
              <p:nvPr/>
            </p:nvSpPr>
            <p:spPr>
              <a:xfrm rot="10800000" flipH="1">
                <a:off x="8371222" y="1203669"/>
                <a:ext cx="77685" cy="19741"/>
              </a:xfrm>
              <a:custGeom>
                <a:avLst/>
                <a:gdLst/>
                <a:ahLst/>
                <a:cxnLst/>
                <a:rect l="l" t="t" r="r" b="b"/>
                <a:pathLst>
                  <a:path w="10660" h="2708" extrusionOk="0">
                    <a:moveTo>
                      <a:pt x="10322" y="0"/>
                    </a:moveTo>
                    <a:cubicBezTo>
                      <a:pt x="9502" y="97"/>
                      <a:pt x="8634" y="193"/>
                      <a:pt x="7717" y="338"/>
                    </a:cubicBezTo>
                    <a:cubicBezTo>
                      <a:pt x="3425" y="965"/>
                      <a:pt x="1" y="1881"/>
                      <a:pt x="97" y="2363"/>
                    </a:cubicBezTo>
                    <a:cubicBezTo>
                      <a:pt x="118" y="2596"/>
                      <a:pt x="814" y="2708"/>
                      <a:pt x="1951" y="2708"/>
                    </a:cubicBezTo>
                    <a:cubicBezTo>
                      <a:pt x="3409" y="2708"/>
                      <a:pt x="5594" y="2523"/>
                      <a:pt x="8007" y="2170"/>
                    </a:cubicBezTo>
                    <a:cubicBezTo>
                      <a:pt x="8151" y="2170"/>
                      <a:pt x="8296" y="2122"/>
                      <a:pt x="8441" y="2122"/>
                    </a:cubicBezTo>
                    <a:cubicBezTo>
                      <a:pt x="9212" y="1977"/>
                      <a:pt x="9936" y="1881"/>
                      <a:pt x="10659" y="1736"/>
                    </a:cubicBezTo>
                    <a:cubicBezTo>
                      <a:pt x="10611" y="1592"/>
                      <a:pt x="10563" y="1447"/>
                      <a:pt x="10515" y="1350"/>
                    </a:cubicBezTo>
                    <a:cubicBezTo>
                      <a:pt x="10418" y="916"/>
                      <a:pt x="10322" y="482"/>
                      <a:pt x="103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7" name="Google Shape;2647;p35"/>
              <p:cNvSpPr/>
              <p:nvPr/>
            </p:nvSpPr>
            <p:spPr>
              <a:xfrm rot="10800000" flipH="1">
                <a:off x="8333258" y="1154151"/>
                <a:ext cx="19334" cy="19690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2701" extrusionOk="0">
                    <a:moveTo>
                      <a:pt x="1302" y="0"/>
                    </a:moveTo>
                    <a:cubicBezTo>
                      <a:pt x="579" y="0"/>
                      <a:pt x="0" y="627"/>
                      <a:pt x="0" y="1351"/>
                    </a:cubicBezTo>
                    <a:cubicBezTo>
                      <a:pt x="0" y="2074"/>
                      <a:pt x="579" y="2701"/>
                      <a:pt x="1302" y="2701"/>
                    </a:cubicBezTo>
                    <a:cubicBezTo>
                      <a:pt x="2074" y="2701"/>
                      <a:pt x="2653" y="2074"/>
                      <a:pt x="2653" y="1351"/>
                    </a:cubicBezTo>
                    <a:cubicBezTo>
                      <a:pt x="2653" y="627"/>
                      <a:pt x="2074" y="0"/>
                      <a:pt x="13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8" name="Google Shape;2648;p35"/>
              <p:cNvSpPr/>
              <p:nvPr/>
            </p:nvSpPr>
            <p:spPr>
              <a:xfrm rot="10800000" flipH="1">
                <a:off x="8349776" y="1198792"/>
                <a:ext cx="12666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738" h="1689" extrusionOk="0">
                    <a:moveTo>
                      <a:pt x="869" y="0"/>
                    </a:moveTo>
                    <a:cubicBezTo>
                      <a:pt x="387" y="0"/>
                      <a:pt x="1" y="386"/>
                      <a:pt x="1" y="820"/>
                    </a:cubicBezTo>
                    <a:cubicBezTo>
                      <a:pt x="1" y="1302"/>
                      <a:pt x="387" y="1688"/>
                      <a:pt x="869" y="1688"/>
                    </a:cubicBezTo>
                    <a:cubicBezTo>
                      <a:pt x="1351" y="1688"/>
                      <a:pt x="1737" y="1302"/>
                      <a:pt x="1737" y="820"/>
                    </a:cubicBezTo>
                    <a:cubicBezTo>
                      <a:pt x="1737" y="386"/>
                      <a:pt x="1351" y="0"/>
                      <a:pt x="8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9" name="Google Shape;2649;p35"/>
              <p:cNvSpPr/>
              <p:nvPr/>
            </p:nvSpPr>
            <p:spPr>
              <a:xfrm rot="10800000" flipH="1">
                <a:off x="8390561" y="1154367"/>
                <a:ext cx="67839" cy="51117"/>
              </a:xfrm>
              <a:custGeom>
                <a:avLst/>
                <a:gdLst/>
                <a:ahLst/>
                <a:cxnLst/>
                <a:rect l="l" t="t" r="r" b="b"/>
                <a:pathLst>
                  <a:path w="9309" h="7012" extrusionOk="0">
                    <a:moveTo>
                      <a:pt x="8296" y="1"/>
                    </a:moveTo>
                    <a:cubicBezTo>
                      <a:pt x="7669" y="435"/>
                      <a:pt x="6993" y="869"/>
                      <a:pt x="6318" y="1399"/>
                    </a:cubicBezTo>
                    <a:cubicBezTo>
                      <a:pt x="6222" y="1448"/>
                      <a:pt x="6174" y="1496"/>
                      <a:pt x="6077" y="1544"/>
                    </a:cubicBezTo>
                    <a:cubicBezTo>
                      <a:pt x="2605" y="4148"/>
                      <a:pt x="0" y="6560"/>
                      <a:pt x="338" y="6946"/>
                    </a:cubicBezTo>
                    <a:cubicBezTo>
                      <a:pt x="368" y="6990"/>
                      <a:pt x="428" y="7012"/>
                      <a:pt x="514" y="7012"/>
                    </a:cubicBezTo>
                    <a:cubicBezTo>
                      <a:pt x="1269" y="7012"/>
                      <a:pt x="4072" y="5375"/>
                      <a:pt x="7186" y="3039"/>
                    </a:cubicBezTo>
                    <a:cubicBezTo>
                      <a:pt x="7958" y="2509"/>
                      <a:pt x="8633" y="1930"/>
                      <a:pt x="9308" y="1448"/>
                    </a:cubicBezTo>
                    <a:cubicBezTo>
                      <a:pt x="9212" y="1351"/>
                      <a:pt x="9115" y="1255"/>
                      <a:pt x="9067" y="1158"/>
                    </a:cubicBezTo>
                    <a:cubicBezTo>
                      <a:pt x="8826" y="917"/>
                      <a:pt x="8681" y="676"/>
                      <a:pt x="8537" y="387"/>
                    </a:cubicBezTo>
                    <a:cubicBezTo>
                      <a:pt x="8440" y="242"/>
                      <a:pt x="8392" y="145"/>
                      <a:pt x="8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0" name="Google Shape;2650;p35"/>
              <p:cNvSpPr/>
              <p:nvPr/>
            </p:nvSpPr>
            <p:spPr>
              <a:xfrm rot="10800000" flipH="1">
                <a:off x="8374743" y="1138325"/>
                <a:ext cx="12658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1689" extrusionOk="0">
                    <a:moveTo>
                      <a:pt x="868" y="0"/>
                    </a:moveTo>
                    <a:cubicBezTo>
                      <a:pt x="386" y="0"/>
                      <a:pt x="0" y="386"/>
                      <a:pt x="0" y="868"/>
                    </a:cubicBezTo>
                    <a:cubicBezTo>
                      <a:pt x="0" y="1351"/>
                      <a:pt x="386" y="1688"/>
                      <a:pt x="868" y="1688"/>
                    </a:cubicBezTo>
                    <a:cubicBezTo>
                      <a:pt x="1351" y="1688"/>
                      <a:pt x="1736" y="1351"/>
                      <a:pt x="1736" y="868"/>
                    </a:cubicBezTo>
                    <a:cubicBezTo>
                      <a:pt x="1736" y="386"/>
                      <a:pt x="1351" y="0"/>
                      <a:pt x="8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1" name="Google Shape;2651;p35"/>
              <p:cNvSpPr/>
              <p:nvPr/>
            </p:nvSpPr>
            <p:spPr>
              <a:xfrm rot="10800000" flipH="1">
                <a:off x="8393725" y="1258205"/>
                <a:ext cx="74515" cy="81065"/>
              </a:xfrm>
              <a:custGeom>
                <a:avLst/>
                <a:gdLst/>
                <a:ahLst/>
                <a:cxnLst/>
                <a:rect l="l" t="t" r="r" b="b"/>
                <a:pathLst>
                  <a:path w="10225" h="11120" extrusionOk="0">
                    <a:moveTo>
                      <a:pt x="470" y="0"/>
                    </a:moveTo>
                    <a:cubicBezTo>
                      <a:pt x="435" y="0"/>
                      <a:pt x="407" y="9"/>
                      <a:pt x="386" y="27"/>
                    </a:cubicBezTo>
                    <a:cubicBezTo>
                      <a:pt x="0" y="365"/>
                      <a:pt x="2412" y="3789"/>
                      <a:pt x="5788" y="7695"/>
                    </a:cubicBezTo>
                    <a:cubicBezTo>
                      <a:pt x="6174" y="8129"/>
                      <a:pt x="6559" y="8563"/>
                      <a:pt x="6945" y="8998"/>
                    </a:cubicBezTo>
                    <a:cubicBezTo>
                      <a:pt x="7669" y="9769"/>
                      <a:pt x="8344" y="10493"/>
                      <a:pt x="8971" y="11120"/>
                    </a:cubicBezTo>
                    <a:cubicBezTo>
                      <a:pt x="9116" y="10975"/>
                      <a:pt x="9212" y="10878"/>
                      <a:pt x="9357" y="10734"/>
                    </a:cubicBezTo>
                    <a:cubicBezTo>
                      <a:pt x="9405" y="10685"/>
                      <a:pt x="9501" y="10637"/>
                      <a:pt x="9550" y="10589"/>
                    </a:cubicBezTo>
                    <a:cubicBezTo>
                      <a:pt x="9646" y="10541"/>
                      <a:pt x="9694" y="10444"/>
                      <a:pt x="9791" y="10396"/>
                    </a:cubicBezTo>
                    <a:cubicBezTo>
                      <a:pt x="9935" y="10300"/>
                      <a:pt x="10080" y="10203"/>
                      <a:pt x="10225" y="10107"/>
                    </a:cubicBezTo>
                    <a:cubicBezTo>
                      <a:pt x="9694" y="9432"/>
                      <a:pt x="9067" y="8708"/>
                      <a:pt x="8440" y="7937"/>
                    </a:cubicBezTo>
                    <a:cubicBezTo>
                      <a:pt x="8055" y="7454"/>
                      <a:pt x="7620" y="6972"/>
                      <a:pt x="7186" y="6441"/>
                    </a:cubicBezTo>
                    <a:cubicBezTo>
                      <a:pt x="3990" y="2789"/>
                      <a:pt x="1097" y="0"/>
                      <a:pt x="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2" name="Google Shape;2652;p35"/>
              <p:cNvSpPr/>
              <p:nvPr/>
            </p:nvSpPr>
            <p:spPr>
              <a:xfrm rot="10800000" flipH="1">
                <a:off x="8430638" y="1263476"/>
                <a:ext cx="45343" cy="75313"/>
              </a:xfrm>
              <a:custGeom>
                <a:avLst/>
                <a:gdLst/>
                <a:ahLst/>
                <a:cxnLst/>
                <a:rect l="l" t="t" r="r" b="b"/>
                <a:pathLst>
                  <a:path w="6222" h="10331" extrusionOk="0">
                    <a:moveTo>
                      <a:pt x="484" y="0"/>
                    </a:moveTo>
                    <a:cubicBezTo>
                      <a:pt x="466" y="0"/>
                      <a:pt x="449" y="3"/>
                      <a:pt x="434" y="9"/>
                    </a:cubicBezTo>
                    <a:cubicBezTo>
                      <a:pt x="0" y="251"/>
                      <a:pt x="1206" y="3578"/>
                      <a:pt x="3183" y="7436"/>
                    </a:cubicBezTo>
                    <a:cubicBezTo>
                      <a:pt x="3232" y="7581"/>
                      <a:pt x="3328" y="7726"/>
                      <a:pt x="3376" y="7871"/>
                    </a:cubicBezTo>
                    <a:cubicBezTo>
                      <a:pt x="3859" y="8739"/>
                      <a:pt x="4293" y="9607"/>
                      <a:pt x="4727" y="10330"/>
                    </a:cubicBezTo>
                    <a:cubicBezTo>
                      <a:pt x="4871" y="10234"/>
                      <a:pt x="5016" y="10137"/>
                      <a:pt x="5161" y="10041"/>
                    </a:cubicBezTo>
                    <a:cubicBezTo>
                      <a:pt x="5498" y="9848"/>
                      <a:pt x="5836" y="9655"/>
                      <a:pt x="6222" y="9510"/>
                    </a:cubicBezTo>
                    <a:cubicBezTo>
                      <a:pt x="5788" y="8642"/>
                      <a:pt x="5354" y="7629"/>
                      <a:pt x="4823" y="6617"/>
                    </a:cubicBezTo>
                    <a:cubicBezTo>
                      <a:pt x="2907" y="2878"/>
                      <a:pt x="1037" y="0"/>
                      <a:pt x="4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3" name="Google Shape;2653;p35"/>
              <p:cNvSpPr/>
              <p:nvPr/>
            </p:nvSpPr>
            <p:spPr>
              <a:xfrm rot="10800000" flipH="1">
                <a:off x="8375093" y="1342936"/>
                <a:ext cx="19334" cy="19340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2653" extrusionOk="0">
                    <a:moveTo>
                      <a:pt x="1351" y="0"/>
                    </a:moveTo>
                    <a:cubicBezTo>
                      <a:pt x="579" y="0"/>
                      <a:pt x="0" y="579"/>
                      <a:pt x="0" y="1302"/>
                    </a:cubicBezTo>
                    <a:cubicBezTo>
                      <a:pt x="0" y="2074"/>
                      <a:pt x="579" y="2653"/>
                      <a:pt x="1351" y="2653"/>
                    </a:cubicBezTo>
                    <a:cubicBezTo>
                      <a:pt x="2074" y="2653"/>
                      <a:pt x="2653" y="2074"/>
                      <a:pt x="2653" y="1302"/>
                    </a:cubicBezTo>
                    <a:cubicBezTo>
                      <a:pt x="2653" y="579"/>
                      <a:pt x="2074" y="0"/>
                      <a:pt x="13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4" name="Google Shape;2654;p35"/>
              <p:cNvSpPr/>
              <p:nvPr/>
            </p:nvSpPr>
            <p:spPr>
              <a:xfrm rot="10800000" flipH="1">
                <a:off x="8421847" y="1347157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1" y="1"/>
                    </a:moveTo>
                    <a:cubicBezTo>
                      <a:pt x="338" y="1"/>
                      <a:pt x="1" y="387"/>
                      <a:pt x="1" y="869"/>
                    </a:cubicBezTo>
                    <a:cubicBezTo>
                      <a:pt x="1" y="1351"/>
                      <a:pt x="338" y="1689"/>
                      <a:pt x="821" y="1689"/>
                    </a:cubicBezTo>
                    <a:cubicBezTo>
                      <a:pt x="1303" y="1689"/>
                      <a:pt x="1689" y="1351"/>
                      <a:pt x="1689" y="869"/>
                    </a:cubicBezTo>
                    <a:cubicBezTo>
                      <a:pt x="1689" y="387"/>
                      <a:pt x="1303" y="1"/>
                      <a:pt x="8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5" name="Google Shape;2655;p35"/>
              <p:cNvSpPr/>
              <p:nvPr/>
            </p:nvSpPr>
            <p:spPr>
              <a:xfrm rot="10800000" flipH="1">
                <a:off x="8389854" y="1251530"/>
                <a:ext cx="72059" cy="51132"/>
              </a:xfrm>
              <a:custGeom>
                <a:avLst/>
                <a:gdLst/>
                <a:ahLst/>
                <a:cxnLst/>
                <a:rect l="l" t="t" r="r" b="b"/>
                <a:pathLst>
                  <a:path w="9888" h="7014" extrusionOk="0">
                    <a:moveTo>
                      <a:pt x="475" y="1"/>
                    </a:moveTo>
                    <a:cubicBezTo>
                      <a:pt x="383" y="1"/>
                      <a:pt x="321" y="23"/>
                      <a:pt x="290" y="69"/>
                    </a:cubicBezTo>
                    <a:cubicBezTo>
                      <a:pt x="1" y="503"/>
                      <a:pt x="2653" y="2818"/>
                      <a:pt x="6222" y="5326"/>
                    </a:cubicBezTo>
                    <a:cubicBezTo>
                      <a:pt x="7090" y="5953"/>
                      <a:pt x="7959" y="6532"/>
                      <a:pt x="8778" y="7014"/>
                    </a:cubicBezTo>
                    <a:cubicBezTo>
                      <a:pt x="8971" y="6676"/>
                      <a:pt x="9212" y="6387"/>
                      <a:pt x="9502" y="6098"/>
                    </a:cubicBezTo>
                    <a:cubicBezTo>
                      <a:pt x="9647" y="5953"/>
                      <a:pt x="9743" y="5856"/>
                      <a:pt x="9888" y="5712"/>
                    </a:cubicBezTo>
                    <a:cubicBezTo>
                      <a:pt x="9164" y="5181"/>
                      <a:pt x="8344" y="4554"/>
                      <a:pt x="7476" y="3976"/>
                    </a:cubicBezTo>
                    <a:cubicBezTo>
                      <a:pt x="7428" y="3879"/>
                      <a:pt x="7332" y="3831"/>
                      <a:pt x="7235" y="3783"/>
                    </a:cubicBezTo>
                    <a:cubicBezTo>
                      <a:pt x="4087" y="1583"/>
                      <a:pt x="1248" y="1"/>
                      <a:pt x="47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6" name="Google Shape;2656;p35"/>
              <p:cNvSpPr/>
              <p:nvPr/>
            </p:nvSpPr>
            <p:spPr>
              <a:xfrm rot="10800000" flipH="1">
                <a:off x="8372279" y="1303915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0" y="1"/>
                    </a:moveTo>
                    <a:cubicBezTo>
                      <a:pt x="386" y="1"/>
                      <a:pt x="1" y="339"/>
                      <a:pt x="1" y="821"/>
                    </a:cubicBezTo>
                    <a:cubicBezTo>
                      <a:pt x="1" y="1303"/>
                      <a:pt x="386" y="1689"/>
                      <a:pt x="820" y="1689"/>
                    </a:cubicBezTo>
                    <a:cubicBezTo>
                      <a:pt x="1303" y="1689"/>
                      <a:pt x="1689" y="1303"/>
                      <a:pt x="1689" y="821"/>
                    </a:cubicBezTo>
                    <a:cubicBezTo>
                      <a:pt x="1689" y="339"/>
                      <a:pt x="1303" y="1"/>
                      <a:pt x="8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7" name="Google Shape;2657;p35"/>
              <p:cNvSpPr/>
              <p:nvPr/>
            </p:nvSpPr>
            <p:spPr>
              <a:xfrm rot="10800000" flipH="1">
                <a:off x="8434521" y="1168392"/>
                <a:ext cx="113700" cy="1137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8" name="Google Shape;2658;p35"/>
              <p:cNvSpPr/>
              <p:nvPr/>
            </p:nvSpPr>
            <p:spPr>
              <a:xfrm rot="-6933783" flipH="1">
                <a:off x="8648377" y="1167441"/>
                <a:ext cx="19693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2702" h="2654" extrusionOk="0">
                    <a:moveTo>
                      <a:pt x="1351" y="1"/>
                    </a:moveTo>
                    <a:cubicBezTo>
                      <a:pt x="628" y="1"/>
                      <a:pt x="1" y="580"/>
                      <a:pt x="1" y="1351"/>
                    </a:cubicBezTo>
                    <a:cubicBezTo>
                      <a:pt x="1" y="2075"/>
                      <a:pt x="628" y="2653"/>
                      <a:pt x="1351" y="2653"/>
                    </a:cubicBezTo>
                    <a:cubicBezTo>
                      <a:pt x="2123" y="2653"/>
                      <a:pt x="2701" y="2075"/>
                      <a:pt x="2701" y="1351"/>
                    </a:cubicBezTo>
                    <a:cubicBezTo>
                      <a:pt x="2701" y="580"/>
                      <a:pt x="2123" y="1"/>
                      <a:pt x="13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9" name="Google Shape;2659;p35"/>
              <p:cNvSpPr/>
              <p:nvPr/>
            </p:nvSpPr>
            <p:spPr>
              <a:xfrm rot="-6933783" flipH="1">
                <a:off x="8612833" y="1153285"/>
                <a:ext cx="12310" cy="12314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69" y="0"/>
                    </a:moveTo>
                    <a:cubicBezTo>
                      <a:pt x="387" y="0"/>
                      <a:pt x="1" y="338"/>
                      <a:pt x="1" y="820"/>
                    </a:cubicBezTo>
                    <a:cubicBezTo>
                      <a:pt x="1" y="1302"/>
                      <a:pt x="387" y="1688"/>
                      <a:pt x="869" y="1688"/>
                    </a:cubicBezTo>
                    <a:cubicBezTo>
                      <a:pt x="1351" y="1688"/>
                      <a:pt x="1689" y="1302"/>
                      <a:pt x="1689" y="820"/>
                    </a:cubicBezTo>
                    <a:cubicBezTo>
                      <a:pt x="1689" y="338"/>
                      <a:pt x="1351" y="0"/>
                      <a:pt x="8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0" name="Google Shape;2660;p35"/>
              <p:cNvSpPr/>
              <p:nvPr/>
            </p:nvSpPr>
            <p:spPr>
              <a:xfrm rot="-6933783" flipH="1">
                <a:off x="8641197" y="1212595"/>
                <a:ext cx="12310" cy="12314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0" y="0"/>
                    </a:moveTo>
                    <a:cubicBezTo>
                      <a:pt x="386" y="0"/>
                      <a:pt x="0" y="386"/>
                      <a:pt x="0" y="868"/>
                    </a:cubicBezTo>
                    <a:cubicBezTo>
                      <a:pt x="0" y="1351"/>
                      <a:pt x="386" y="1688"/>
                      <a:pt x="820" y="1688"/>
                    </a:cubicBezTo>
                    <a:cubicBezTo>
                      <a:pt x="1302" y="1688"/>
                      <a:pt x="1688" y="1351"/>
                      <a:pt x="1688" y="868"/>
                    </a:cubicBezTo>
                    <a:cubicBezTo>
                      <a:pt x="1688" y="386"/>
                      <a:pt x="1302" y="0"/>
                      <a:pt x="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61" name="Google Shape;2661;p35"/>
            <p:cNvGrpSpPr/>
            <p:nvPr/>
          </p:nvGrpSpPr>
          <p:grpSpPr>
            <a:xfrm rot="-1799950">
              <a:off x="-13450" y="28162"/>
              <a:ext cx="661221" cy="640940"/>
              <a:chOff x="8250290" y="987601"/>
              <a:chExt cx="481857" cy="467078"/>
            </a:xfrm>
          </p:grpSpPr>
          <p:sp>
            <p:nvSpPr>
              <p:cNvPr id="2662" name="Google Shape;2662;p35"/>
              <p:cNvSpPr/>
              <p:nvPr/>
            </p:nvSpPr>
            <p:spPr>
              <a:xfrm rot="10800000" flipH="1">
                <a:off x="8250290" y="987601"/>
                <a:ext cx="481857" cy="467078"/>
              </a:xfrm>
              <a:custGeom>
                <a:avLst/>
                <a:gdLst/>
                <a:ahLst/>
                <a:cxnLst/>
                <a:rect l="l" t="t" r="r" b="b"/>
                <a:pathLst>
                  <a:path w="66121" h="64071" extrusionOk="0">
                    <a:moveTo>
                      <a:pt x="33226" y="25006"/>
                    </a:moveTo>
                    <a:cubicBezTo>
                      <a:pt x="33843" y="25006"/>
                      <a:pt x="34462" y="25092"/>
                      <a:pt x="35062" y="25264"/>
                    </a:cubicBezTo>
                    <a:cubicBezTo>
                      <a:pt x="35400" y="25360"/>
                      <a:pt x="35737" y="25505"/>
                      <a:pt x="36027" y="25649"/>
                    </a:cubicBezTo>
                    <a:cubicBezTo>
                      <a:pt x="36220" y="25746"/>
                      <a:pt x="36413" y="25842"/>
                      <a:pt x="36557" y="25939"/>
                    </a:cubicBezTo>
                    <a:cubicBezTo>
                      <a:pt x="36654" y="26035"/>
                      <a:pt x="36798" y="26083"/>
                      <a:pt x="36895" y="26180"/>
                    </a:cubicBezTo>
                    <a:cubicBezTo>
                      <a:pt x="37039" y="26276"/>
                      <a:pt x="37184" y="26373"/>
                      <a:pt x="37329" y="26517"/>
                    </a:cubicBezTo>
                    <a:cubicBezTo>
                      <a:pt x="37570" y="26759"/>
                      <a:pt x="37859" y="27000"/>
                      <a:pt x="38100" y="27289"/>
                    </a:cubicBezTo>
                    <a:cubicBezTo>
                      <a:pt x="38100" y="27289"/>
                      <a:pt x="38149" y="27337"/>
                      <a:pt x="38149" y="27386"/>
                    </a:cubicBezTo>
                    <a:cubicBezTo>
                      <a:pt x="39017" y="28398"/>
                      <a:pt x="39451" y="29652"/>
                      <a:pt x="39547" y="30906"/>
                    </a:cubicBezTo>
                    <a:cubicBezTo>
                      <a:pt x="39547" y="31292"/>
                      <a:pt x="39547" y="31678"/>
                      <a:pt x="39499" y="32064"/>
                    </a:cubicBezTo>
                    <a:cubicBezTo>
                      <a:pt x="39499" y="32257"/>
                      <a:pt x="39451" y="32401"/>
                      <a:pt x="39451" y="32594"/>
                    </a:cubicBezTo>
                    <a:cubicBezTo>
                      <a:pt x="39403" y="32787"/>
                      <a:pt x="39354" y="32932"/>
                      <a:pt x="39306" y="33125"/>
                    </a:cubicBezTo>
                    <a:cubicBezTo>
                      <a:pt x="39258" y="33269"/>
                      <a:pt x="39210" y="33462"/>
                      <a:pt x="39161" y="33607"/>
                    </a:cubicBezTo>
                    <a:cubicBezTo>
                      <a:pt x="39017" y="33993"/>
                      <a:pt x="38824" y="34330"/>
                      <a:pt x="38631" y="34668"/>
                    </a:cubicBezTo>
                    <a:cubicBezTo>
                      <a:pt x="38245" y="35247"/>
                      <a:pt x="37763" y="35825"/>
                      <a:pt x="37184" y="36260"/>
                    </a:cubicBezTo>
                    <a:cubicBezTo>
                      <a:pt x="36750" y="36645"/>
                      <a:pt x="36220" y="36983"/>
                      <a:pt x="35689" y="37176"/>
                    </a:cubicBezTo>
                    <a:cubicBezTo>
                      <a:pt x="35351" y="37321"/>
                      <a:pt x="34966" y="37465"/>
                      <a:pt x="34628" y="37513"/>
                    </a:cubicBezTo>
                    <a:cubicBezTo>
                      <a:pt x="34435" y="37562"/>
                      <a:pt x="34242" y="37610"/>
                      <a:pt x="34049" y="37610"/>
                    </a:cubicBezTo>
                    <a:cubicBezTo>
                      <a:pt x="33905" y="37658"/>
                      <a:pt x="33712" y="37658"/>
                      <a:pt x="33519" y="37658"/>
                    </a:cubicBezTo>
                    <a:cubicBezTo>
                      <a:pt x="33446" y="37682"/>
                      <a:pt x="33362" y="37694"/>
                      <a:pt x="33278" y="37694"/>
                    </a:cubicBezTo>
                    <a:cubicBezTo>
                      <a:pt x="33193" y="37694"/>
                      <a:pt x="33109" y="37682"/>
                      <a:pt x="33037" y="37658"/>
                    </a:cubicBezTo>
                    <a:cubicBezTo>
                      <a:pt x="32651" y="37658"/>
                      <a:pt x="32217" y="37610"/>
                      <a:pt x="31831" y="37513"/>
                    </a:cubicBezTo>
                    <a:cubicBezTo>
                      <a:pt x="30577" y="37272"/>
                      <a:pt x="29419" y="36597"/>
                      <a:pt x="28551" y="35633"/>
                    </a:cubicBezTo>
                    <a:cubicBezTo>
                      <a:pt x="28455" y="35536"/>
                      <a:pt x="28358" y="35440"/>
                      <a:pt x="28262" y="35343"/>
                    </a:cubicBezTo>
                    <a:cubicBezTo>
                      <a:pt x="28069" y="35102"/>
                      <a:pt x="27924" y="34861"/>
                      <a:pt x="27780" y="34572"/>
                    </a:cubicBezTo>
                    <a:cubicBezTo>
                      <a:pt x="27683" y="34427"/>
                      <a:pt x="27635" y="34330"/>
                      <a:pt x="27539" y="34186"/>
                    </a:cubicBezTo>
                    <a:cubicBezTo>
                      <a:pt x="27442" y="33945"/>
                      <a:pt x="27346" y="33703"/>
                      <a:pt x="27249" y="33462"/>
                    </a:cubicBezTo>
                    <a:cubicBezTo>
                      <a:pt x="27201" y="33318"/>
                      <a:pt x="27153" y="33173"/>
                      <a:pt x="27105" y="33076"/>
                    </a:cubicBezTo>
                    <a:cubicBezTo>
                      <a:pt x="27008" y="32642"/>
                      <a:pt x="26912" y="32208"/>
                      <a:pt x="26912" y="31726"/>
                    </a:cubicBezTo>
                    <a:cubicBezTo>
                      <a:pt x="26815" y="30376"/>
                      <a:pt x="27153" y="29025"/>
                      <a:pt x="27924" y="27868"/>
                    </a:cubicBezTo>
                    <a:cubicBezTo>
                      <a:pt x="28117" y="27530"/>
                      <a:pt x="28358" y="27241"/>
                      <a:pt x="28648" y="26952"/>
                    </a:cubicBezTo>
                    <a:cubicBezTo>
                      <a:pt x="28793" y="26807"/>
                      <a:pt x="28889" y="26710"/>
                      <a:pt x="29034" y="26566"/>
                    </a:cubicBezTo>
                    <a:cubicBezTo>
                      <a:pt x="29082" y="26517"/>
                      <a:pt x="29178" y="26469"/>
                      <a:pt x="29227" y="26421"/>
                    </a:cubicBezTo>
                    <a:cubicBezTo>
                      <a:pt x="29323" y="26373"/>
                      <a:pt x="29371" y="26276"/>
                      <a:pt x="29468" y="26228"/>
                    </a:cubicBezTo>
                    <a:cubicBezTo>
                      <a:pt x="29612" y="26132"/>
                      <a:pt x="29757" y="26035"/>
                      <a:pt x="29902" y="25939"/>
                    </a:cubicBezTo>
                    <a:cubicBezTo>
                      <a:pt x="30239" y="25746"/>
                      <a:pt x="30577" y="25553"/>
                      <a:pt x="30963" y="25408"/>
                    </a:cubicBezTo>
                    <a:cubicBezTo>
                      <a:pt x="31686" y="25140"/>
                      <a:pt x="32454" y="25006"/>
                      <a:pt x="33226" y="25006"/>
                    </a:cubicBezTo>
                    <a:close/>
                    <a:moveTo>
                      <a:pt x="42279" y="1"/>
                    </a:moveTo>
                    <a:cubicBezTo>
                      <a:pt x="41413" y="1"/>
                      <a:pt x="40490" y="159"/>
                      <a:pt x="39596" y="474"/>
                    </a:cubicBezTo>
                    <a:cubicBezTo>
                      <a:pt x="37908" y="1101"/>
                      <a:pt x="36268" y="2211"/>
                      <a:pt x="35062" y="3754"/>
                    </a:cubicBezTo>
                    <a:cubicBezTo>
                      <a:pt x="33808" y="5249"/>
                      <a:pt x="32892" y="7178"/>
                      <a:pt x="32458" y="9204"/>
                    </a:cubicBezTo>
                    <a:cubicBezTo>
                      <a:pt x="32265" y="10265"/>
                      <a:pt x="32120" y="11326"/>
                      <a:pt x="32072" y="12387"/>
                    </a:cubicBezTo>
                    <a:cubicBezTo>
                      <a:pt x="32072" y="12628"/>
                      <a:pt x="32072" y="12869"/>
                      <a:pt x="32072" y="13110"/>
                    </a:cubicBezTo>
                    <a:lnTo>
                      <a:pt x="32024" y="13110"/>
                    </a:lnTo>
                    <a:cubicBezTo>
                      <a:pt x="31927" y="11808"/>
                      <a:pt x="31686" y="10506"/>
                      <a:pt x="31349" y="9300"/>
                    </a:cubicBezTo>
                    <a:cubicBezTo>
                      <a:pt x="31011" y="8287"/>
                      <a:pt x="30625" y="7371"/>
                      <a:pt x="30095" y="6503"/>
                    </a:cubicBezTo>
                    <a:cubicBezTo>
                      <a:pt x="29612" y="5635"/>
                      <a:pt x="29034" y="4815"/>
                      <a:pt x="28358" y="4140"/>
                    </a:cubicBezTo>
                    <a:cubicBezTo>
                      <a:pt x="28021" y="3754"/>
                      <a:pt x="27635" y="3465"/>
                      <a:pt x="27297" y="3175"/>
                    </a:cubicBezTo>
                    <a:cubicBezTo>
                      <a:pt x="26912" y="2838"/>
                      <a:pt x="26526" y="2596"/>
                      <a:pt x="26092" y="2355"/>
                    </a:cubicBezTo>
                    <a:cubicBezTo>
                      <a:pt x="25320" y="1873"/>
                      <a:pt x="24452" y="1487"/>
                      <a:pt x="23632" y="1294"/>
                    </a:cubicBezTo>
                    <a:cubicBezTo>
                      <a:pt x="22909" y="1093"/>
                      <a:pt x="22185" y="993"/>
                      <a:pt x="21518" y="993"/>
                    </a:cubicBezTo>
                    <a:cubicBezTo>
                      <a:pt x="21384" y="993"/>
                      <a:pt x="21253" y="997"/>
                      <a:pt x="21124" y="1005"/>
                    </a:cubicBezTo>
                    <a:cubicBezTo>
                      <a:pt x="20690" y="1053"/>
                      <a:pt x="20304" y="1101"/>
                      <a:pt x="19919" y="1198"/>
                    </a:cubicBezTo>
                    <a:cubicBezTo>
                      <a:pt x="19581" y="1294"/>
                      <a:pt x="19195" y="1391"/>
                      <a:pt x="18906" y="1584"/>
                    </a:cubicBezTo>
                    <a:cubicBezTo>
                      <a:pt x="17797" y="2066"/>
                      <a:pt x="17121" y="2838"/>
                      <a:pt x="16302" y="3754"/>
                    </a:cubicBezTo>
                    <a:cubicBezTo>
                      <a:pt x="16109" y="3995"/>
                      <a:pt x="15916" y="4188"/>
                      <a:pt x="15675" y="4429"/>
                    </a:cubicBezTo>
                    <a:cubicBezTo>
                      <a:pt x="15626" y="4526"/>
                      <a:pt x="15578" y="4574"/>
                      <a:pt x="15530" y="4622"/>
                    </a:cubicBezTo>
                    <a:cubicBezTo>
                      <a:pt x="15433" y="4719"/>
                      <a:pt x="15337" y="4767"/>
                      <a:pt x="15289" y="4863"/>
                    </a:cubicBezTo>
                    <a:cubicBezTo>
                      <a:pt x="15096" y="5008"/>
                      <a:pt x="14951" y="5153"/>
                      <a:pt x="14806" y="5297"/>
                    </a:cubicBezTo>
                    <a:cubicBezTo>
                      <a:pt x="14614" y="5442"/>
                      <a:pt x="14469" y="5635"/>
                      <a:pt x="14276" y="5780"/>
                    </a:cubicBezTo>
                    <a:cubicBezTo>
                      <a:pt x="14179" y="5876"/>
                      <a:pt x="14083" y="5972"/>
                      <a:pt x="13987" y="6021"/>
                    </a:cubicBezTo>
                    <a:cubicBezTo>
                      <a:pt x="13938" y="6069"/>
                      <a:pt x="13938" y="6117"/>
                      <a:pt x="13890" y="6165"/>
                    </a:cubicBezTo>
                    <a:cubicBezTo>
                      <a:pt x="13842" y="6214"/>
                      <a:pt x="13745" y="6310"/>
                      <a:pt x="13649" y="6358"/>
                    </a:cubicBezTo>
                    <a:cubicBezTo>
                      <a:pt x="13649" y="6406"/>
                      <a:pt x="13601" y="6455"/>
                      <a:pt x="13553" y="6455"/>
                    </a:cubicBezTo>
                    <a:cubicBezTo>
                      <a:pt x="13360" y="6599"/>
                      <a:pt x="13215" y="6744"/>
                      <a:pt x="13070" y="6841"/>
                    </a:cubicBezTo>
                    <a:cubicBezTo>
                      <a:pt x="12299" y="7467"/>
                      <a:pt x="11672" y="7902"/>
                      <a:pt x="11093" y="8287"/>
                    </a:cubicBezTo>
                    <a:cubicBezTo>
                      <a:pt x="10466" y="8625"/>
                      <a:pt x="9935" y="8914"/>
                      <a:pt x="9453" y="9204"/>
                    </a:cubicBezTo>
                    <a:cubicBezTo>
                      <a:pt x="8971" y="9493"/>
                      <a:pt x="8489" y="9734"/>
                      <a:pt x="8055" y="10024"/>
                    </a:cubicBezTo>
                    <a:cubicBezTo>
                      <a:pt x="7862" y="10168"/>
                      <a:pt x="7669" y="10313"/>
                      <a:pt x="7476" y="10506"/>
                    </a:cubicBezTo>
                    <a:cubicBezTo>
                      <a:pt x="7283" y="10651"/>
                      <a:pt x="7090" y="10892"/>
                      <a:pt x="6897" y="11085"/>
                    </a:cubicBezTo>
                    <a:cubicBezTo>
                      <a:pt x="6463" y="11663"/>
                      <a:pt x="6125" y="12339"/>
                      <a:pt x="5884" y="13110"/>
                    </a:cubicBezTo>
                    <a:cubicBezTo>
                      <a:pt x="5740" y="13496"/>
                      <a:pt x="5691" y="13930"/>
                      <a:pt x="5643" y="14316"/>
                    </a:cubicBezTo>
                    <a:cubicBezTo>
                      <a:pt x="5595" y="14557"/>
                      <a:pt x="5595" y="14750"/>
                      <a:pt x="5595" y="14991"/>
                    </a:cubicBezTo>
                    <a:cubicBezTo>
                      <a:pt x="5547" y="15184"/>
                      <a:pt x="5547" y="15425"/>
                      <a:pt x="5547" y="15618"/>
                    </a:cubicBezTo>
                    <a:cubicBezTo>
                      <a:pt x="5595" y="17402"/>
                      <a:pt x="6174" y="19332"/>
                      <a:pt x="7235" y="20971"/>
                    </a:cubicBezTo>
                    <a:cubicBezTo>
                      <a:pt x="8344" y="22659"/>
                      <a:pt x="9839" y="24058"/>
                      <a:pt x="11672" y="25119"/>
                    </a:cubicBezTo>
                    <a:cubicBezTo>
                      <a:pt x="12781" y="25746"/>
                      <a:pt x="14035" y="26276"/>
                      <a:pt x="15289" y="26710"/>
                    </a:cubicBezTo>
                    <a:cubicBezTo>
                      <a:pt x="15048" y="26662"/>
                      <a:pt x="14806" y="26614"/>
                      <a:pt x="14565" y="26566"/>
                    </a:cubicBezTo>
                    <a:cubicBezTo>
                      <a:pt x="13504" y="26373"/>
                      <a:pt x="12443" y="26228"/>
                      <a:pt x="11431" y="26228"/>
                    </a:cubicBezTo>
                    <a:cubicBezTo>
                      <a:pt x="10369" y="26228"/>
                      <a:pt x="9357" y="26325"/>
                      <a:pt x="8344" y="26517"/>
                    </a:cubicBezTo>
                    <a:cubicBezTo>
                      <a:pt x="7379" y="26710"/>
                      <a:pt x="6415" y="27048"/>
                      <a:pt x="5547" y="27482"/>
                    </a:cubicBezTo>
                    <a:cubicBezTo>
                      <a:pt x="3811" y="28302"/>
                      <a:pt x="2364" y="29604"/>
                      <a:pt x="1399" y="31051"/>
                    </a:cubicBezTo>
                    <a:cubicBezTo>
                      <a:pt x="435" y="32546"/>
                      <a:pt x="1" y="34186"/>
                      <a:pt x="193" y="35633"/>
                    </a:cubicBezTo>
                    <a:cubicBezTo>
                      <a:pt x="242" y="36211"/>
                      <a:pt x="435" y="36742"/>
                      <a:pt x="676" y="37224"/>
                    </a:cubicBezTo>
                    <a:cubicBezTo>
                      <a:pt x="869" y="37755"/>
                      <a:pt x="1158" y="38237"/>
                      <a:pt x="1447" y="38767"/>
                    </a:cubicBezTo>
                    <a:cubicBezTo>
                      <a:pt x="2074" y="39780"/>
                      <a:pt x="2750" y="40986"/>
                      <a:pt x="3425" y="42867"/>
                    </a:cubicBezTo>
                    <a:cubicBezTo>
                      <a:pt x="3569" y="43301"/>
                      <a:pt x="3762" y="43687"/>
                      <a:pt x="3859" y="44072"/>
                    </a:cubicBezTo>
                    <a:cubicBezTo>
                      <a:pt x="3907" y="44265"/>
                      <a:pt x="3955" y="44458"/>
                      <a:pt x="4003" y="44651"/>
                    </a:cubicBezTo>
                    <a:cubicBezTo>
                      <a:pt x="4100" y="44844"/>
                      <a:pt x="4148" y="45037"/>
                      <a:pt x="4148" y="45182"/>
                    </a:cubicBezTo>
                    <a:cubicBezTo>
                      <a:pt x="4245" y="45519"/>
                      <a:pt x="4341" y="45857"/>
                      <a:pt x="4389" y="46146"/>
                    </a:cubicBezTo>
                    <a:cubicBezTo>
                      <a:pt x="4437" y="46436"/>
                      <a:pt x="4534" y="46725"/>
                      <a:pt x="4582" y="47014"/>
                    </a:cubicBezTo>
                    <a:cubicBezTo>
                      <a:pt x="4630" y="47304"/>
                      <a:pt x="4679" y="47593"/>
                      <a:pt x="4727" y="47834"/>
                    </a:cubicBezTo>
                    <a:cubicBezTo>
                      <a:pt x="4775" y="48075"/>
                      <a:pt x="4823" y="48316"/>
                      <a:pt x="4920" y="48606"/>
                    </a:cubicBezTo>
                    <a:cubicBezTo>
                      <a:pt x="5064" y="49088"/>
                      <a:pt x="5209" y="49522"/>
                      <a:pt x="5643" y="50149"/>
                    </a:cubicBezTo>
                    <a:cubicBezTo>
                      <a:pt x="5933" y="50535"/>
                      <a:pt x="6222" y="50873"/>
                      <a:pt x="6560" y="51210"/>
                    </a:cubicBezTo>
                    <a:cubicBezTo>
                      <a:pt x="6560" y="51258"/>
                      <a:pt x="6560" y="51258"/>
                      <a:pt x="6560" y="51258"/>
                    </a:cubicBezTo>
                    <a:lnTo>
                      <a:pt x="6608" y="51258"/>
                    </a:lnTo>
                    <a:lnTo>
                      <a:pt x="6656" y="51307"/>
                    </a:lnTo>
                    <a:cubicBezTo>
                      <a:pt x="6704" y="51355"/>
                      <a:pt x="6752" y="51355"/>
                      <a:pt x="6801" y="51355"/>
                    </a:cubicBezTo>
                    <a:cubicBezTo>
                      <a:pt x="6897" y="51403"/>
                      <a:pt x="6994" y="51451"/>
                      <a:pt x="7090" y="51500"/>
                    </a:cubicBezTo>
                    <a:cubicBezTo>
                      <a:pt x="7138" y="51500"/>
                      <a:pt x="7186" y="51500"/>
                      <a:pt x="7235" y="51548"/>
                    </a:cubicBezTo>
                    <a:lnTo>
                      <a:pt x="7379" y="51548"/>
                    </a:lnTo>
                    <a:lnTo>
                      <a:pt x="7379" y="51596"/>
                    </a:lnTo>
                    <a:lnTo>
                      <a:pt x="7426" y="51596"/>
                    </a:lnTo>
                    <a:cubicBezTo>
                      <a:pt x="7480" y="51655"/>
                      <a:pt x="7561" y="51754"/>
                      <a:pt x="7669" y="51934"/>
                    </a:cubicBezTo>
                    <a:cubicBezTo>
                      <a:pt x="7862" y="52030"/>
                      <a:pt x="8055" y="52126"/>
                      <a:pt x="8247" y="52223"/>
                    </a:cubicBezTo>
                    <a:cubicBezTo>
                      <a:pt x="8633" y="52368"/>
                      <a:pt x="9019" y="52561"/>
                      <a:pt x="9453" y="52657"/>
                    </a:cubicBezTo>
                    <a:cubicBezTo>
                      <a:pt x="10339" y="52910"/>
                      <a:pt x="11305" y="53044"/>
                      <a:pt x="12302" y="53044"/>
                    </a:cubicBezTo>
                    <a:cubicBezTo>
                      <a:pt x="13204" y="53044"/>
                      <a:pt x="14131" y="52934"/>
                      <a:pt x="15048" y="52705"/>
                    </a:cubicBezTo>
                    <a:cubicBezTo>
                      <a:pt x="15530" y="52561"/>
                      <a:pt x="16012" y="52416"/>
                      <a:pt x="16446" y="52223"/>
                    </a:cubicBezTo>
                    <a:cubicBezTo>
                      <a:pt x="16928" y="52030"/>
                      <a:pt x="17363" y="51837"/>
                      <a:pt x="17845" y="51596"/>
                    </a:cubicBezTo>
                    <a:cubicBezTo>
                      <a:pt x="18713" y="51114"/>
                      <a:pt x="19581" y="50487"/>
                      <a:pt x="20353" y="49812"/>
                    </a:cubicBezTo>
                    <a:cubicBezTo>
                      <a:pt x="21124" y="49088"/>
                      <a:pt x="21848" y="48316"/>
                      <a:pt x="22523" y="47448"/>
                    </a:cubicBezTo>
                    <a:cubicBezTo>
                      <a:pt x="22860" y="47014"/>
                      <a:pt x="23150" y="46629"/>
                      <a:pt x="23439" y="46194"/>
                    </a:cubicBezTo>
                    <a:lnTo>
                      <a:pt x="23439" y="46194"/>
                    </a:lnTo>
                    <a:cubicBezTo>
                      <a:pt x="22571" y="47545"/>
                      <a:pt x="21848" y="48943"/>
                      <a:pt x="21317" y="50390"/>
                    </a:cubicBezTo>
                    <a:cubicBezTo>
                      <a:pt x="20980" y="51403"/>
                      <a:pt x="20787" y="52368"/>
                      <a:pt x="20690" y="53380"/>
                    </a:cubicBezTo>
                    <a:cubicBezTo>
                      <a:pt x="20594" y="53863"/>
                      <a:pt x="20594" y="54393"/>
                      <a:pt x="20594" y="54875"/>
                    </a:cubicBezTo>
                    <a:cubicBezTo>
                      <a:pt x="20594" y="55358"/>
                      <a:pt x="20642" y="55888"/>
                      <a:pt x="20690" y="56371"/>
                    </a:cubicBezTo>
                    <a:cubicBezTo>
                      <a:pt x="20835" y="57335"/>
                      <a:pt x="21124" y="58251"/>
                      <a:pt x="21462" y="59120"/>
                    </a:cubicBezTo>
                    <a:cubicBezTo>
                      <a:pt x="21848" y="59939"/>
                      <a:pt x="22330" y="60759"/>
                      <a:pt x="22860" y="61434"/>
                    </a:cubicBezTo>
                    <a:cubicBezTo>
                      <a:pt x="23970" y="62785"/>
                      <a:pt x="25417" y="63701"/>
                      <a:pt x="26815" y="63991"/>
                    </a:cubicBezTo>
                    <a:cubicBezTo>
                      <a:pt x="27182" y="64047"/>
                      <a:pt x="27517" y="64070"/>
                      <a:pt x="27837" y="64070"/>
                    </a:cubicBezTo>
                    <a:cubicBezTo>
                      <a:pt x="28064" y="64070"/>
                      <a:pt x="28283" y="64059"/>
                      <a:pt x="28503" y="64039"/>
                    </a:cubicBezTo>
                    <a:cubicBezTo>
                      <a:pt x="29034" y="63942"/>
                      <a:pt x="29612" y="63846"/>
                      <a:pt x="30191" y="63701"/>
                    </a:cubicBezTo>
                    <a:cubicBezTo>
                      <a:pt x="30480" y="63653"/>
                      <a:pt x="30770" y="63605"/>
                      <a:pt x="31107" y="63508"/>
                    </a:cubicBezTo>
                    <a:cubicBezTo>
                      <a:pt x="31445" y="63460"/>
                      <a:pt x="31783" y="63412"/>
                      <a:pt x="32120" y="63364"/>
                    </a:cubicBezTo>
                    <a:cubicBezTo>
                      <a:pt x="32313" y="63315"/>
                      <a:pt x="32506" y="63315"/>
                      <a:pt x="32699" y="63267"/>
                    </a:cubicBezTo>
                    <a:cubicBezTo>
                      <a:pt x="32892" y="63267"/>
                      <a:pt x="33085" y="63219"/>
                      <a:pt x="33278" y="63219"/>
                    </a:cubicBezTo>
                    <a:cubicBezTo>
                      <a:pt x="33712" y="63171"/>
                      <a:pt x="34146" y="63122"/>
                      <a:pt x="34676" y="63122"/>
                    </a:cubicBezTo>
                    <a:cubicBezTo>
                      <a:pt x="35100" y="63101"/>
                      <a:pt x="35495" y="63091"/>
                      <a:pt x="35864" y="63091"/>
                    </a:cubicBezTo>
                    <a:cubicBezTo>
                      <a:pt x="37134" y="63091"/>
                      <a:pt x="38109" y="63203"/>
                      <a:pt x="38969" y="63315"/>
                    </a:cubicBezTo>
                    <a:cubicBezTo>
                      <a:pt x="39547" y="63412"/>
                      <a:pt x="40030" y="63460"/>
                      <a:pt x="40560" y="63508"/>
                    </a:cubicBezTo>
                    <a:cubicBezTo>
                      <a:pt x="41091" y="63508"/>
                      <a:pt x="41573" y="63460"/>
                      <a:pt x="42152" y="63315"/>
                    </a:cubicBezTo>
                    <a:cubicBezTo>
                      <a:pt x="43502" y="62930"/>
                      <a:pt x="44901" y="61869"/>
                      <a:pt x="45913" y="60422"/>
                    </a:cubicBezTo>
                    <a:cubicBezTo>
                      <a:pt x="46926" y="58927"/>
                      <a:pt x="47553" y="57094"/>
                      <a:pt x="47650" y="55117"/>
                    </a:cubicBezTo>
                    <a:cubicBezTo>
                      <a:pt x="47650" y="54875"/>
                      <a:pt x="47698" y="54586"/>
                      <a:pt x="47698" y="54345"/>
                    </a:cubicBezTo>
                    <a:cubicBezTo>
                      <a:pt x="47698" y="54249"/>
                      <a:pt x="47698" y="54104"/>
                      <a:pt x="47650" y="54007"/>
                    </a:cubicBezTo>
                    <a:cubicBezTo>
                      <a:pt x="47698" y="53863"/>
                      <a:pt x="47698" y="53718"/>
                      <a:pt x="47698" y="53573"/>
                    </a:cubicBezTo>
                    <a:cubicBezTo>
                      <a:pt x="47698" y="53043"/>
                      <a:pt x="47650" y="52512"/>
                      <a:pt x="47601" y="52030"/>
                    </a:cubicBezTo>
                    <a:cubicBezTo>
                      <a:pt x="47553" y="51741"/>
                      <a:pt x="47505" y="51500"/>
                      <a:pt x="47457" y="51258"/>
                    </a:cubicBezTo>
                    <a:cubicBezTo>
                      <a:pt x="47408" y="51114"/>
                      <a:pt x="47408" y="50969"/>
                      <a:pt x="47360" y="50873"/>
                    </a:cubicBezTo>
                    <a:cubicBezTo>
                      <a:pt x="47312" y="50728"/>
                      <a:pt x="47264" y="50631"/>
                      <a:pt x="47216" y="50535"/>
                    </a:cubicBezTo>
                    <a:cubicBezTo>
                      <a:pt x="46974" y="50053"/>
                      <a:pt x="46781" y="49619"/>
                      <a:pt x="46540" y="49136"/>
                    </a:cubicBezTo>
                    <a:cubicBezTo>
                      <a:pt x="45769" y="47690"/>
                      <a:pt x="44804" y="46243"/>
                      <a:pt x="43743" y="44844"/>
                    </a:cubicBezTo>
                    <a:cubicBezTo>
                      <a:pt x="43743" y="44844"/>
                      <a:pt x="43743" y="44844"/>
                      <a:pt x="43791" y="44796"/>
                    </a:cubicBezTo>
                    <a:cubicBezTo>
                      <a:pt x="44852" y="46194"/>
                      <a:pt x="46058" y="47400"/>
                      <a:pt x="47360" y="48413"/>
                    </a:cubicBezTo>
                    <a:cubicBezTo>
                      <a:pt x="49048" y="49667"/>
                      <a:pt x="50929" y="50535"/>
                      <a:pt x="52858" y="50873"/>
                    </a:cubicBezTo>
                    <a:cubicBezTo>
                      <a:pt x="53340" y="50969"/>
                      <a:pt x="53823" y="51017"/>
                      <a:pt x="54257" y="51017"/>
                    </a:cubicBezTo>
                    <a:cubicBezTo>
                      <a:pt x="54418" y="51033"/>
                      <a:pt x="54578" y="51039"/>
                      <a:pt x="54739" y="51039"/>
                    </a:cubicBezTo>
                    <a:cubicBezTo>
                      <a:pt x="55061" y="51039"/>
                      <a:pt x="55382" y="51017"/>
                      <a:pt x="55704" y="51017"/>
                    </a:cubicBezTo>
                    <a:cubicBezTo>
                      <a:pt x="56620" y="50921"/>
                      <a:pt x="57488" y="50680"/>
                      <a:pt x="58356" y="50390"/>
                    </a:cubicBezTo>
                    <a:cubicBezTo>
                      <a:pt x="59996" y="49763"/>
                      <a:pt x="61298" y="48654"/>
                      <a:pt x="62021" y="47400"/>
                    </a:cubicBezTo>
                    <a:cubicBezTo>
                      <a:pt x="62552" y="46339"/>
                      <a:pt x="62648" y="45278"/>
                      <a:pt x="62793" y="44121"/>
                    </a:cubicBezTo>
                    <a:cubicBezTo>
                      <a:pt x="62938" y="42915"/>
                      <a:pt x="63082" y="41565"/>
                      <a:pt x="63613" y="39635"/>
                    </a:cubicBezTo>
                    <a:cubicBezTo>
                      <a:pt x="63758" y="39201"/>
                      <a:pt x="63854" y="38767"/>
                      <a:pt x="63999" y="38382"/>
                    </a:cubicBezTo>
                    <a:cubicBezTo>
                      <a:pt x="64047" y="38189"/>
                      <a:pt x="64143" y="37996"/>
                      <a:pt x="64192" y="37851"/>
                    </a:cubicBezTo>
                    <a:cubicBezTo>
                      <a:pt x="64240" y="37658"/>
                      <a:pt x="64336" y="37513"/>
                      <a:pt x="64385" y="37321"/>
                    </a:cubicBezTo>
                    <a:cubicBezTo>
                      <a:pt x="64529" y="37031"/>
                      <a:pt x="64626" y="36694"/>
                      <a:pt x="64770" y="36404"/>
                    </a:cubicBezTo>
                    <a:cubicBezTo>
                      <a:pt x="64915" y="36163"/>
                      <a:pt x="65012" y="35874"/>
                      <a:pt x="65156" y="35633"/>
                    </a:cubicBezTo>
                    <a:cubicBezTo>
                      <a:pt x="65253" y="35391"/>
                      <a:pt x="65397" y="35150"/>
                      <a:pt x="65494" y="34909"/>
                    </a:cubicBezTo>
                    <a:cubicBezTo>
                      <a:pt x="65590" y="34668"/>
                      <a:pt x="65687" y="34427"/>
                      <a:pt x="65783" y="34186"/>
                    </a:cubicBezTo>
                    <a:cubicBezTo>
                      <a:pt x="65880" y="33945"/>
                      <a:pt x="65928" y="33703"/>
                      <a:pt x="65976" y="33414"/>
                    </a:cubicBezTo>
                    <a:cubicBezTo>
                      <a:pt x="66024" y="33173"/>
                      <a:pt x="66073" y="32884"/>
                      <a:pt x="66073" y="32642"/>
                    </a:cubicBezTo>
                    <a:cubicBezTo>
                      <a:pt x="66121" y="31919"/>
                      <a:pt x="65976" y="31147"/>
                      <a:pt x="65735" y="30376"/>
                    </a:cubicBezTo>
                    <a:cubicBezTo>
                      <a:pt x="65590" y="29990"/>
                      <a:pt x="65397" y="29652"/>
                      <a:pt x="65204" y="29266"/>
                    </a:cubicBezTo>
                    <a:cubicBezTo>
                      <a:pt x="65108" y="29074"/>
                      <a:pt x="65012" y="28881"/>
                      <a:pt x="64867" y="28688"/>
                    </a:cubicBezTo>
                    <a:cubicBezTo>
                      <a:pt x="64770" y="28543"/>
                      <a:pt x="64626" y="28350"/>
                      <a:pt x="64529" y="28157"/>
                    </a:cubicBezTo>
                    <a:cubicBezTo>
                      <a:pt x="63420" y="26759"/>
                      <a:pt x="61829" y="25553"/>
                      <a:pt x="59996" y="24830"/>
                    </a:cubicBezTo>
                    <a:cubicBezTo>
                      <a:pt x="58621" y="24287"/>
                      <a:pt x="57111" y="24016"/>
                      <a:pt x="55567" y="24016"/>
                    </a:cubicBezTo>
                    <a:cubicBezTo>
                      <a:pt x="55053" y="24016"/>
                      <a:pt x="54534" y="24046"/>
                      <a:pt x="54016" y="24106"/>
                    </a:cubicBezTo>
                    <a:cubicBezTo>
                      <a:pt x="52472" y="24251"/>
                      <a:pt x="50977" y="24637"/>
                      <a:pt x="49482" y="25167"/>
                    </a:cubicBezTo>
                    <a:cubicBezTo>
                      <a:pt x="49916" y="24974"/>
                      <a:pt x="50399" y="24830"/>
                      <a:pt x="50784" y="24588"/>
                    </a:cubicBezTo>
                    <a:cubicBezTo>
                      <a:pt x="51797" y="24154"/>
                      <a:pt x="52713" y="23624"/>
                      <a:pt x="53582" y="23045"/>
                    </a:cubicBezTo>
                    <a:cubicBezTo>
                      <a:pt x="54401" y="22418"/>
                      <a:pt x="55173" y="21743"/>
                      <a:pt x="55848" y="21020"/>
                    </a:cubicBezTo>
                    <a:cubicBezTo>
                      <a:pt x="56523" y="20248"/>
                      <a:pt x="57102" y="19428"/>
                      <a:pt x="57584" y="18560"/>
                    </a:cubicBezTo>
                    <a:cubicBezTo>
                      <a:pt x="58356" y="17065"/>
                      <a:pt x="58790" y="15425"/>
                      <a:pt x="58694" y="13737"/>
                    </a:cubicBezTo>
                    <a:cubicBezTo>
                      <a:pt x="58597" y="12724"/>
                      <a:pt x="58694" y="11712"/>
                      <a:pt x="58356" y="10747"/>
                    </a:cubicBezTo>
                    <a:cubicBezTo>
                      <a:pt x="58019" y="9782"/>
                      <a:pt x="57295" y="8866"/>
                      <a:pt x="56475" y="8239"/>
                    </a:cubicBezTo>
                    <a:cubicBezTo>
                      <a:pt x="56234" y="8094"/>
                      <a:pt x="56041" y="7950"/>
                      <a:pt x="55800" y="7805"/>
                    </a:cubicBezTo>
                    <a:cubicBezTo>
                      <a:pt x="55559" y="7660"/>
                      <a:pt x="55318" y="7564"/>
                      <a:pt x="55028" y="7419"/>
                    </a:cubicBezTo>
                    <a:cubicBezTo>
                      <a:pt x="54787" y="7275"/>
                      <a:pt x="54498" y="7178"/>
                      <a:pt x="54257" y="7082"/>
                    </a:cubicBezTo>
                    <a:cubicBezTo>
                      <a:pt x="53967" y="6937"/>
                      <a:pt x="53678" y="6792"/>
                      <a:pt x="53389" y="6648"/>
                    </a:cubicBezTo>
                    <a:cubicBezTo>
                      <a:pt x="53099" y="6551"/>
                      <a:pt x="52762" y="6358"/>
                      <a:pt x="52424" y="6214"/>
                    </a:cubicBezTo>
                    <a:cubicBezTo>
                      <a:pt x="52279" y="6117"/>
                      <a:pt x="52135" y="6021"/>
                      <a:pt x="51942" y="5924"/>
                    </a:cubicBezTo>
                    <a:cubicBezTo>
                      <a:pt x="51749" y="5828"/>
                      <a:pt x="51604" y="5731"/>
                      <a:pt x="51411" y="5635"/>
                    </a:cubicBezTo>
                    <a:cubicBezTo>
                      <a:pt x="51026" y="5394"/>
                      <a:pt x="50688" y="5153"/>
                      <a:pt x="50254" y="4911"/>
                    </a:cubicBezTo>
                    <a:cubicBezTo>
                      <a:pt x="48662" y="3850"/>
                      <a:pt x="47698" y="2982"/>
                      <a:pt x="46878" y="2162"/>
                    </a:cubicBezTo>
                    <a:cubicBezTo>
                      <a:pt x="46444" y="1777"/>
                      <a:pt x="46106" y="1439"/>
                      <a:pt x="45672" y="1101"/>
                    </a:cubicBezTo>
                    <a:cubicBezTo>
                      <a:pt x="45286" y="812"/>
                      <a:pt x="44804" y="523"/>
                      <a:pt x="44274" y="330"/>
                    </a:cubicBezTo>
                    <a:cubicBezTo>
                      <a:pt x="43682" y="111"/>
                      <a:pt x="43000" y="1"/>
                      <a:pt x="4227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3" name="Google Shape;2663;p35"/>
              <p:cNvSpPr/>
              <p:nvPr/>
            </p:nvSpPr>
            <p:spPr>
              <a:xfrm rot="10800000" flipH="1">
                <a:off x="8512900" y="1261368"/>
                <a:ext cx="63977" cy="92918"/>
              </a:xfrm>
              <a:custGeom>
                <a:avLst/>
                <a:gdLst/>
                <a:ahLst/>
                <a:cxnLst/>
                <a:rect l="l" t="t" r="r" b="b"/>
                <a:pathLst>
                  <a:path w="8779" h="12746" extrusionOk="0">
                    <a:moveTo>
                      <a:pt x="8291" y="1"/>
                    </a:moveTo>
                    <a:cubicBezTo>
                      <a:pt x="7733" y="1"/>
                      <a:pt x="5259" y="3204"/>
                      <a:pt x="2605" y="7440"/>
                    </a:cubicBezTo>
                    <a:cubicBezTo>
                      <a:pt x="2316" y="7923"/>
                      <a:pt x="2026" y="8453"/>
                      <a:pt x="1737" y="8935"/>
                    </a:cubicBezTo>
                    <a:cubicBezTo>
                      <a:pt x="1062" y="9997"/>
                      <a:pt x="483" y="11009"/>
                      <a:pt x="1" y="11877"/>
                    </a:cubicBezTo>
                    <a:cubicBezTo>
                      <a:pt x="194" y="11974"/>
                      <a:pt x="387" y="12070"/>
                      <a:pt x="531" y="12167"/>
                    </a:cubicBezTo>
                    <a:cubicBezTo>
                      <a:pt x="628" y="12263"/>
                      <a:pt x="772" y="12311"/>
                      <a:pt x="869" y="12408"/>
                    </a:cubicBezTo>
                    <a:cubicBezTo>
                      <a:pt x="1013" y="12504"/>
                      <a:pt x="1158" y="12601"/>
                      <a:pt x="1303" y="12745"/>
                    </a:cubicBezTo>
                    <a:cubicBezTo>
                      <a:pt x="1882" y="11926"/>
                      <a:pt x="2509" y="11009"/>
                      <a:pt x="3184" y="9997"/>
                    </a:cubicBezTo>
                    <a:cubicBezTo>
                      <a:pt x="3521" y="9514"/>
                      <a:pt x="3859" y="8984"/>
                      <a:pt x="4196" y="8405"/>
                    </a:cubicBezTo>
                    <a:cubicBezTo>
                      <a:pt x="6897" y="4064"/>
                      <a:pt x="8778" y="303"/>
                      <a:pt x="8344" y="13"/>
                    </a:cubicBezTo>
                    <a:cubicBezTo>
                      <a:pt x="8329" y="5"/>
                      <a:pt x="8311" y="1"/>
                      <a:pt x="82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4" name="Google Shape;2664;p35"/>
              <p:cNvSpPr/>
              <p:nvPr/>
            </p:nvSpPr>
            <p:spPr>
              <a:xfrm rot="10800000" flipH="1">
                <a:off x="8519227" y="1255743"/>
                <a:ext cx="67490" cy="62913"/>
              </a:xfrm>
              <a:custGeom>
                <a:avLst/>
                <a:gdLst/>
                <a:ahLst/>
                <a:cxnLst/>
                <a:rect l="l" t="t" r="r" b="b"/>
                <a:pathLst>
                  <a:path w="9261" h="8630" extrusionOk="0">
                    <a:moveTo>
                      <a:pt x="8791" y="0"/>
                    </a:moveTo>
                    <a:cubicBezTo>
                      <a:pt x="8101" y="0"/>
                      <a:pt x="5497" y="2061"/>
                      <a:pt x="2605" y="4819"/>
                    </a:cubicBezTo>
                    <a:cubicBezTo>
                      <a:pt x="2509" y="4916"/>
                      <a:pt x="2412" y="5012"/>
                      <a:pt x="2316" y="5109"/>
                    </a:cubicBezTo>
                    <a:cubicBezTo>
                      <a:pt x="1448" y="5977"/>
                      <a:pt x="676" y="6796"/>
                      <a:pt x="1" y="7520"/>
                    </a:cubicBezTo>
                    <a:cubicBezTo>
                      <a:pt x="145" y="7616"/>
                      <a:pt x="290" y="7713"/>
                      <a:pt x="435" y="7857"/>
                    </a:cubicBezTo>
                    <a:cubicBezTo>
                      <a:pt x="676" y="8099"/>
                      <a:pt x="965" y="8340"/>
                      <a:pt x="1206" y="8629"/>
                    </a:cubicBezTo>
                    <a:cubicBezTo>
                      <a:pt x="2026" y="7906"/>
                      <a:pt x="2943" y="7086"/>
                      <a:pt x="3907" y="6170"/>
                    </a:cubicBezTo>
                    <a:cubicBezTo>
                      <a:pt x="7042" y="3131"/>
                      <a:pt x="9261" y="430"/>
                      <a:pt x="8923" y="45"/>
                    </a:cubicBezTo>
                    <a:cubicBezTo>
                      <a:pt x="8893" y="15"/>
                      <a:pt x="8849" y="0"/>
                      <a:pt x="87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5" name="Google Shape;2665;p35"/>
              <p:cNvSpPr/>
              <p:nvPr/>
            </p:nvSpPr>
            <p:spPr>
              <a:xfrm rot="10800000" flipH="1">
                <a:off x="8573366" y="1359461"/>
                <a:ext cx="19691" cy="19690"/>
              </a:xfrm>
              <a:custGeom>
                <a:avLst/>
                <a:gdLst/>
                <a:ahLst/>
                <a:cxnLst/>
                <a:rect l="l" t="t" r="r" b="b"/>
                <a:pathLst>
                  <a:path w="2702" h="2701" extrusionOk="0">
                    <a:moveTo>
                      <a:pt x="1351" y="0"/>
                    </a:moveTo>
                    <a:cubicBezTo>
                      <a:pt x="628" y="0"/>
                      <a:pt x="1" y="579"/>
                      <a:pt x="1" y="1351"/>
                    </a:cubicBezTo>
                    <a:cubicBezTo>
                      <a:pt x="1" y="2074"/>
                      <a:pt x="628" y="2701"/>
                      <a:pt x="1351" y="2701"/>
                    </a:cubicBezTo>
                    <a:cubicBezTo>
                      <a:pt x="2075" y="2701"/>
                      <a:pt x="2702" y="2074"/>
                      <a:pt x="2702" y="1351"/>
                    </a:cubicBezTo>
                    <a:cubicBezTo>
                      <a:pt x="2702" y="579"/>
                      <a:pt x="2075" y="0"/>
                      <a:pt x="13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6" name="Google Shape;2666;p35"/>
              <p:cNvSpPr/>
              <p:nvPr/>
            </p:nvSpPr>
            <p:spPr>
              <a:xfrm rot="10800000" flipH="1">
                <a:off x="8505873" y="1265590"/>
                <a:ext cx="34798" cy="82311"/>
              </a:xfrm>
              <a:custGeom>
                <a:avLst/>
                <a:gdLst/>
                <a:ahLst/>
                <a:cxnLst/>
                <a:rect l="l" t="t" r="r" b="b"/>
                <a:pathLst>
                  <a:path w="4775" h="11291" extrusionOk="0">
                    <a:moveTo>
                      <a:pt x="4260" y="1"/>
                    </a:moveTo>
                    <a:cubicBezTo>
                      <a:pt x="3746" y="1"/>
                      <a:pt x="2287" y="3181"/>
                      <a:pt x="1013" y="7191"/>
                    </a:cubicBezTo>
                    <a:cubicBezTo>
                      <a:pt x="627" y="8445"/>
                      <a:pt x="289" y="9603"/>
                      <a:pt x="0" y="10616"/>
                    </a:cubicBezTo>
                    <a:cubicBezTo>
                      <a:pt x="338" y="10760"/>
                      <a:pt x="675" y="10857"/>
                      <a:pt x="965" y="11001"/>
                    </a:cubicBezTo>
                    <a:cubicBezTo>
                      <a:pt x="1158" y="11098"/>
                      <a:pt x="1351" y="11194"/>
                      <a:pt x="1495" y="11291"/>
                    </a:cubicBezTo>
                    <a:cubicBezTo>
                      <a:pt x="1881" y="10326"/>
                      <a:pt x="2267" y="9217"/>
                      <a:pt x="2701" y="8059"/>
                    </a:cubicBezTo>
                    <a:cubicBezTo>
                      <a:pt x="2701" y="7963"/>
                      <a:pt x="2749" y="7867"/>
                      <a:pt x="2749" y="7770"/>
                    </a:cubicBezTo>
                    <a:cubicBezTo>
                      <a:pt x="4099" y="3671"/>
                      <a:pt x="4775" y="198"/>
                      <a:pt x="4292" y="5"/>
                    </a:cubicBezTo>
                    <a:cubicBezTo>
                      <a:pt x="4282" y="2"/>
                      <a:pt x="4271" y="1"/>
                      <a:pt x="42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7" name="Google Shape;2667;p35"/>
              <p:cNvSpPr/>
              <p:nvPr/>
            </p:nvSpPr>
            <p:spPr>
              <a:xfrm rot="10800000" flipH="1">
                <a:off x="8534696" y="1356998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1" y="1"/>
                    </a:moveTo>
                    <a:cubicBezTo>
                      <a:pt x="387" y="1"/>
                      <a:pt x="1" y="386"/>
                      <a:pt x="1" y="869"/>
                    </a:cubicBezTo>
                    <a:cubicBezTo>
                      <a:pt x="1" y="1303"/>
                      <a:pt x="387" y="1689"/>
                      <a:pt x="821" y="1689"/>
                    </a:cubicBezTo>
                    <a:cubicBezTo>
                      <a:pt x="1303" y="1689"/>
                      <a:pt x="1689" y="1303"/>
                      <a:pt x="1689" y="869"/>
                    </a:cubicBezTo>
                    <a:cubicBezTo>
                      <a:pt x="1689" y="386"/>
                      <a:pt x="1303" y="1"/>
                      <a:pt x="8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8" name="Google Shape;2668;p35"/>
              <p:cNvSpPr/>
              <p:nvPr/>
            </p:nvSpPr>
            <p:spPr>
              <a:xfrm rot="10800000" flipH="1">
                <a:off x="8535753" y="1187981"/>
                <a:ext cx="101231" cy="32973"/>
              </a:xfrm>
              <a:custGeom>
                <a:avLst/>
                <a:gdLst/>
                <a:ahLst/>
                <a:cxnLst/>
                <a:rect l="l" t="t" r="r" b="b"/>
                <a:pathLst>
                  <a:path w="13891" h="4523" extrusionOk="0">
                    <a:moveTo>
                      <a:pt x="338" y="1"/>
                    </a:moveTo>
                    <a:cubicBezTo>
                      <a:pt x="338" y="194"/>
                      <a:pt x="290" y="338"/>
                      <a:pt x="290" y="531"/>
                    </a:cubicBezTo>
                    <a:cubicBezTo>
                      <a:pt x="242" y="724"/>
                      <a:pt x="193" y="869"/>
                      <a:pt x="145" y="1062"/>
                    </a:cubicBezTo>
                    <a:cubicBezTo>
                      <a:pt x="97" y="1206"/>
                      <a:pt x="49" y="1399"/>
                      <a:pt x="0" y="1544"/>
                    </a:cubicBezTo>
                    <a:cubicBezTo>
                      <a:pt x="772" y="1833"/>
                      <a:pt x="1688" y="2074"/>
                      <a:pt x="2653" y="2364"/>
                    </a:cubicBezTo>
                    <a:cubicBezTo>
                      <a:pt x="3280" y="2557"/>
                      <a:pt x="3859" y="2701"/>
                      <a:pt x="4534" y="2894"/>
                    </a:cubicBezTo>
                    <a:cubicBezTo>
                      <a:pt x="8344" y="3893"/>
                      <a:pt x="11643" y="4523"/>
                      <a:pt x="13039" y="4523"/>
                    </a:cubicBezTo>
                    <a:cubicBezTo>
                      <a:pt x="13463" y="4523"/>
                      <a:pt x="13712" y="4465"/>
                      <a:pt x="13745" y="4341"/>
                    </a:cubicBezTo>
                    <a:cubicBezTo>
                      <a:pt x="13890" y="3859"/>
                      <a:pt x="9935" y="2412"/>
                      <a:pt x="4968" y="1062"/>
                    </a:cubicBezTo>
                    <a:cubicBezTo>
                      <a:pt x="4389" y="917"/>
                      <a:pt x="3859" y="772"/>
                      <a:pt x="3280" y="628"/>
                    </a:cubicBezTo>
                    <a:cubicBezTo>
                      <a:pt x="2219" y="387"/>
                      <a:pt x="1254" y="194"/>
                      <a:pt x="3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9" name="Google Shape;2669;p35"/>
              <p:cNvSpPr/>
              <p:nvPr/>
            </p:nvSpPr>
            <p:spPr>
              <a:xfrm rot="10800000" flipH="1">
                <a:off x="8531882" y="1167956"/>
                <a:ext cx="74872" cy="45264"/>
              </a:xfrm>
              <a:custGeom>
                <a:avLst/>
                <a:gdLst/>
                <a:ahLst/>
                <a:cxnLst/>
                <a:rect l="l" t="t" r="r" b="b"/>
                <a:pathLst>
                  <a:path w="10274" h="6209" extrusionOk="0">
                    <a:moveTo>
                      <a:pt x="676" y="1"/>
                    </a:moveTo>
                    <a:cubicBezTo>
                      <a:pt x="628" y="145"/>
                      <a:pt x="580" y="338"/>
                      <a:pt x="531" y="483"/>
                    </a:cubicBezTo>
                    <a:cubicBezTo>
                      <a:pt x="387" y="869"/>
                      <a:pt x="194" y="1206"/>
                      <a:pt x="1" y="1544"/>
                    </a:cubicBezTo>
                    <a:cubicBezTo>
                      <a:pt x="821" y="2075"/>
                      <a:pt x="1737" y="2605"/>
                      <a:pt x="2702" y="3136"/>
                    </a:cubicBezTo>
                    <a:cubicBezTo>
                      <a:pt x="6019" y="4983"/>
                      <a:pt x="8933" y="6209"/>
                      <a:pt x="9791" y="6209"/>
                    </a:cubicBezTo>
                    <a:cubicBezTo>
                      <a:pt x="9919" y="6209"/>
                      <a:pt x="10001" y="6182"/>
                      <a:pt x="10032" y="6126"/>
                    </a:cubicBezTo>
                    <a:cubicBezTo>
                      <a:pt x="10273" y="5692"/>
                      <a:pt x="7380" y="3618"/>
                      <a:pt x="3618" y="1544"/>
                    </a:cubicBezTo>
                    <a:cubicBezTo>
                      <a:pt x="3473" y="1448"/>
                      <a:pt x="3329" y="1351"/>
                      <a:pt x="3184" y="1303"/>
                    </a:cubicBezTo>
                    <a:cubicBezTo>
                      <a:pt x="2316" y="821"/>
                      <a:pt x="1448" y="387"/>
                      <a:pt x="6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0" name="Google Shape;2670;p35"/>
              <p:cNvSpPr/>
              <p:nvPr/>
            </p:nvSpPr>
            <p:spPr>
              <a:xfrm rot="10800000" flipH="1">
                <a:off x="8537859" y="1215996"/>
                <a:ext cx="81197" cy="13742"/>
              </a:xfrm>
              <a:custGeom>
                <a:avLst/>
                <a:gdLst/>
                <a:ahLst/>
                <a:cxnLst/>
                <a:rect l="l" t="t" r="r" b="b"/>
                <a:pathLst>
                  <a:path w="11142" h="1885" extrusionOk="0">
                    <a:moveTo>
                      <a:pt x="3329" y="0"/>
                    </a:moveTo>
                    <a:cubicBezTo>
                      <a:pt x="2171" y="0"/>
                      <a:pt x="1062" y="0"/>
                      <a:pt x="97" y="48"/>
                    </a:cubicBezTo>
                    <a:cubicBezTo>
                      <a:pt x="97" y="434"/>
                      <a:pt x="97" y="820"/>
                      <a:pt x="49" y="1206"/>
                    </a:cubicBezTo>
                    <a:cubicBezTo>
                      <a:pt x="49" y="1399"/>
                      <a:pt x="1" y="1543"/>
                      <a:pt x="1" y="1736"/>
                    </a:cubicBezTo>
                    <a:cubicBezTo>
                      <a:pt x="917" y="1784"/>
                      <a:pt x="1930" y="1833"/>
                      <a:pt x="2991" y="1833"/>
                    </a:cubicBezTo>
                    <a:cubicBezTo>
                      <a:pt x="3087" y="1881"/>
                      <a:pt x="3184" y="1881"/>
                      <a:pt x="3280" y="1881"/>
                    </a:cubicBezTo>
                    <a:cubicBezTo>
                      <a:pt x="3527" y="1884"/>
                      <a:pt x="3771" y="1885"/>
                      <a:pt x="4012" y="1885"/>
                    </a:cubicBezTo>
                    <a:cubicBezTo>
                      <a:pt x="8009" y="1885"/>
                      <a:pt x="11141" y="1516"/>
                      <a:pt x="11141" y="1061"/>
                    </a:cubicBezTo>
                    <a:cubicBezTo>
                      <a:pt x="11141" y="531"/>
                      <a:pt x="7621" y="48"/>
                      <a:pt x="33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1" name="Google Shape;2671;p35"/>
              <p:cNvSpPr/>
              <p:nvPr/>
            </p:nvSpPr>
            <p:spPr>
              <a:xfrm rot="10800000" flipH="1">
                <a:off x="8489698" y="1077853"/>
                <a:ext cx="13715" cy="103372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180" extrusionOk="0">
                    <a:moveTo>
                      <a:pt x="1785" y="0"/>
                    </a:moveTo>
                    <a:cubicBezTo>
                      <a:pt x="1592" y="49"/>
                      <a:pt x="1399" y="97"/>
                      <a:pt x="1206" y="97"/>
                    </a:cubicBezTo>
                    <a:cubicBezTo>
                      <a:pt x="1062" y="145"/>
                      <a:pt x="869" y="145"/>
                      <a:pt x="676" y="145"/>
                    </a:cubicBezTo>
                    <a:cubicBezTo>
                      <a:pt x="603" y="169"/>
                      <a:pt x="519" y="181"/>
                      <a:pt x="435" y="181"/>
                    </a:cubicBezTo>
                    <a:cubicBezTo>
                      <a:pt x="350" y="181"/>
                      <a:pt x="266" y="169"/>
                      <a:pt x="194" y="145"/>
                    </a:cubicBezTo>
                    <a:cubicBezTo>
                      <a:pt x="145" y="1013"/>
                      <a:pt x="97" y="1978"/>
                      <a:pt x="49" y="2991"/>
                    </a:cubicBezTo>
                    <a:cubicBezTo>
                      <a:pt x="49" y="3569"/>
                      <a:pt x="49" y="4244"/>
                      <a:pt x="49" y="4871"/>
                    </a:cubicBezTo>
                    <a:cubicBezTo>
                      <a:pt x="1" y="10032"/>
                      <a:pt x="435" y="14179"/>
                      <a:pt x="917" y="14179"/>
                    </a:cubicBezTo>
                    <a:cubicBezTo>
                      <a:pt x="1447" y="14179"/>
                      <a:pt x="1882" y="10032"/>
                      <a:pt x="1882" y="4871"/>
                    </a:cubicBezTo>
                    <a:cubicBezTo>
                      <a:pt x="1882" y="4293"/>
                      <a:pt x="1882" y="3714"/>
                      <a:pt x="1882" y="3135"/>
                    </a:cubicBezTo>
                    <a:cubicBezTo>
                      <a:pt x="1882" y="2026"/>
                      <a:pt x="1833" y="965"/>
                      <a:pt x="17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" name="Google Shape;2672;p35"/>
              <p:cNvSpPr/>
              <p:nvPr/>
            </p:nvSpPr>
            <p:spPr>
              <a:xfrm rot="10800000" flipH="1">
                <a:off x="8465088" y="1102449"/>
                <a:ext cx="29529" cy="78776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10806" extrusionOk="0">
                    <a:moveTo>
                      <a:pt x="2364" y="0"/>
                    </a:moveTo>
                    <a:cubicBezTo>
                      <a:pt x="2074" y="917"/>
                      <a:pt x="1785" y="1930"/>
                      <a:pt x="1544" y="2942"/>
                    </a:cubicBezTo>
                    <a:cubicBezTo>
                      <a:pt x="483" y="7138"/>
                      <a:pt x="1" y="10659"/>
                      <a:pt x="483" y="10803"/>
                    </a:cubicBezTo>
                    <a:cubicBezTo>
                      <a:pt x="491" y="10805"/>
                      <a:pt x="498" y="10806"/>
                      <a:pt x="506" y="10806"/>
                    </a:cubicBezTo>
                    <a:cubicBezTo>
                      <a:pt x="1049" y="10806"/>
                      <a:pt x="2283" y="7560"/>
                      <a:pt x="3328" y="3425"/>
                    </a:cubicBezTo>
                    <a:cubicBezTo>
                      <a:pt x="3377" y="3280"/>
                      <a:pt x="3425" y="3135"/>
                      <a:pt x="3425" y="2991"/>
                    </a:cubicBezTo>
                    <a:cubicBezTo>
                      <a:pt x="3714" y="1978"/>
                      <a:pt x="3907" y="1013"/>
                      <a:pt x="4052" y="145"/>
                    </a:cubicBezTo>
                    <a:lnTo>
                      <a:pt x="4052" y="145"/>
                    </a:lnTo>
                    <a:cubicBezTo>
                      <a:pt x="3979" y="169"/>
                      <a:pt x="3895" y="181"/>
                      <a:pt x="3811" y="181"/>
                    </a:cubicBezTo>
                    <a:cubicBezTo>
                      <a:pt x="3726" y="181"/>
                      <a:pt x="3642" y="169"/>
                      <a:pt x="3570" y="145"/>
                    </a:cubicBezTo>
                    <a:cubicBezTo>
                      <a:pt x="3184" y="145"/>
                      <a:pt x="2750" y="97"/>
                      <a:pt x="23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" name="Google Shape;2673;p35"/>
              <p:cNvSpPr/>
              <p:nvPr/>
            </p:nvSpPr>
            <p:spPr>
              <a:xfrm rot="10800000" flipH="1">
                <a:off x="8486534" y="1050085"/>
                <a:ext cx="19691" cy="19348"/>
              </a:xfrm>
              <a:custGeom>
                <a:avLst/>
                <a:gdLst/>
                <a:ahLst/>
                <a:cxnLst/>
                <a:rect l="l" t="t" r="r" b="b"/>
                <a:pathLst>
                  <a:path w="2702" h="2654" extrusionOk="0">
                    <a:moveTo>
                      <a:pt x="1351" y="1"/>
                    </a:moveTo>
                    <a:cubicBezTo>
                      <a:pt x="628" y="1"/>
                      <a:pt x="1" y="580"/>
                      <a:pt x="1" y="1351"/>
                    </a:cubicBezTo>
                    <a:cubicBezTo>
                      <a:pt x="1" y="2075"/>
                      <a:pt x="628" y="2653"/>
                      <a:pt x="1351" y="2653"/>
                    </a:cubicBezTo>
                    <a:cubicBezTo>
                      <a:pt x="2123" y="2653"/>
                      <a:pt x="2701" y="2075"/>
                      <a:pt x="2701" y="1351"/>
                    </a:cubicBezTo>
                    <a:cubicBezTo>
                      <a:pt x="2701" y="580"/>
                      <a:pt x="2123" y="1"/>
                      <a:pt x="13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4" name="Google Shape;2674;p35"/>
              <p:cNvSpPr/>
              <p:nvPr/>
            </p:nvSpPr>
            <p:spPr>
              <a:xfrm rot="10800000" flipH="1">
                <a:off x="8457354" y="1081372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69" y="0"/>
                    </a:moveTo>
                    <a:cubicBezTo>
                      <a:pt x="387" y="0"/>
                      <a:pt x="1" y="338"/>
                      <a:pt x="1" y="820"/>
                    </a:cubicBezTo>
                    <a:cubicBezTo>
                      <a:pt x="1" y="1302"/>
                      <a:pt x="387" y="1688"/>
                      <a:pt x="869" y="1688"/>
                    </a:cubicBezTo>
                    <a:cubicBezTo>
                      <a:pt x="1351" y="1688"/>
                      <a:pt x="1689" y="1302"/>
                      <a:pt x="1689" y="820"/>
                    </a:cubicBezTo>
                    <a:cubicBezTo>
                      <a:pt x="1689" y="338"/>
                      <a:pt x="1351" y="0"/>
                      <a:pt x="8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5" name="Google Shape;2675;p35"/>
              <p:cNvSpPr/>
              <p:nvPr/>
            </p:nvSpPr>
            <p:spPr>
              <a:xfrm rot="10800000" flipH="1">
                <a:off x="8498489" y="1102427"/>
                <a:ext cx="29179" cy="81262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11147" extrusionOk="0">
                    <a:moveTo>
                      <a:pt x="1640" y="1"/>
                    </a:moveTo>
                    <a:cubicBezTo>
                      <a:pt x="1302" y="146"/>
                      <a:pt x="917" y="290"/>
                      <a:pt x="579" y="338"/>
                    </a:cubicBezTo>
                    <a:cubicBezTo>
                      <a:pt x="386" y="387"/>
                      <a:pt x="193" y="435"/>
                      <a:pt x="0" y="435"/>
                    </a:cubicBezTo>
                    <a:cubicBezTo>
                      <a:pt x="193" y="1399"/>
                      <a:pt x="434" y="2412"/>
                      <a:pt x="676" y="3473"/>
                    </a:cubicBezTo>
                    <a:cubicBezTo>
                      <a:pt x="724" y="3570"/>
                      <a:pt x="724" y="3666"/>
                      <a:pt x="724" y="3763"/>
                    </a:cubicBezTo>
                    <a:cubicBezTo>
                      <a:pt x="1762" y="7870"/>
                      <a:pt x="2986" y="11146"/>
                      <a:pt x="3490" y="11146"/>
                    </a:cubicBezTo>
                    <a:cubicBezTo>
                      <a:pt x="3500" y="11146"/>
                      <a:pt x="3511" y="11145"/>
                      <a:pt x="3521" y="11141"/>
                    </a:cubicBezTo>
                    <a:cubicBezTo>
                      <a:pt x="4003" y="11045"/>
                      <a:pt x="3569" y="7524"/>
                      <a:pt x="2556" y="3329"/>
                    </a:cubicBezTo>
                    <a:cubicBezTo>
                      <a:pt x="2267" y="2123"/>
                      <a:pt x="1929" y="1014"/>
                      <a:pt x="164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6" name="Google Shape;2676;p35"/>
              <p:cNvSpPr/>
              <p:nvPr/>
            </p:nvSpPr>
            <p:spPr>
              <a:xfrm rot="10800000" flipH="1">
                <a:off x="8523098" y="1081372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0" y="0"/>
                    </a:moveTo>
                    <a:cubicBezTo>
                      <a:pt x="386" y="0"/>
                      <a:pt x="0" y="386"/>
                      <a:pt x="0" y="868"/>
                    </a:cubicBezTo>
                    <a:cubicBezTo>
                      <a:pt x="0" y="1351"/>
                      <a:pt x="386" y="1688"/>
                      <a:pt x="820" y="1688"/>
                    </a:cubicBezTo>
                    <a:cubicBezTo>
                      <a:pt x="1302" y="1688"/>
                      <a:pt x="1688" y="1351"/>
                      <a:pt x="1688" y="868"/>
                    </a:cubicBezTo>
                    <a:cubicBezTo>
                      <a:pt x="1688" y="386"/>
                      <a:pt x="1302" y="0"/>
                      <a:pt x="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7" name="Google Shape;2677;p35"/>
              <p:cNvSpPr/>
              <p:nvPr/>
            </p:nvSpPr>
            <p:spPr>
              <a:xfrm rot="10800000" flipH="1">
                <a:off x="8358217" y="1170245"/>
                <a:ext cx="94548" cy="43324"/>
              </a:xfrm>
              <a:custGeom>
                <a:avLst/>
                <a:gdLst/>
                <a:ahLst/>
                <a:cxnLst/>
                <a:rect l="l" t="t" r="r" b="b"/>
                <a:pathLst>
                  <a:path w="12974" h="5943" extrusionOk="0">
                    <a:moveTo>
                      <a:pt x="12299" y="0"/>
                    </a:moveTo>
                    <a:cubicBezTo>
                      <a:pt x="11672" y="193"/>
                      <a:pt x="10948" y="483"/>
                      <a:pt x="10225" y="772"/>
                    </a:cubicBezTo>
                    <a:cubicBezTo>
                      <a:pt x="9646" y="965"/>
                      <a:pt x="9067" y="1206"/>
                      <a:pt x="8440" y="1447"/>
                    </a:cubicBezTo>
                    <a:cubicBezTo>
                      <a:pt x="3666" y="3425"/>
                      <a:pt x="0" y="5402"/>
                      <a:pt x="193" y="5836"/>
                    </a:cubicBezTo>
                    <a:cubicBezTo>
                      <a:pt x="222" y="5908"/>
                      <a:pt x="336" y="5942"/>
                      <a:pt x="524" y="5942"/>
                    </a:cubicBezTo>
                    <a:cubicBezTo>
                      <a:pt x="1598" y="5942"/>
                      <a:pt x="5102" y="4825"/>
                      <a:pt x="9164" y="3184"/>
                    </a:cubicBezTo>
                    <a:cubicBezTo>
                      <a:pt x="9694" y="2942"/>
                      <a:pt x="10225" y="2701"/>
                      <a:pt x="10755" y="2508"/>
                    </a:cubicBezTo>
                    <a:cubicBezTo>
                      <a:pt x="11527" y="2171"/>
                      <a:pt x="12299" y="1833"/>
                      <a:pt x="12974" y="1496"/>
                    </a:cubicBezTo>
                    <a:cubicBezTo>
                      <a:pt x="12877" y="1351"/>
                      <a:pt x="12829" y="1254"/>
                      <a:pt x="12733" y="1110"/>
                    </a:cubicBezTo>
                    <a:cubicBezTo>
                      <a:pt x="12636" y="869"/>
                      <a:pt x="12540" y="627"/>
                      <a:pt x="12443" y="386"/>
                    </a:cubicBezTo>
                    <a:cubicBezTo>
                      <a:pt x="12395" y="242"/>
                      <a:pt x="12347" y="97"/>
                      <a:pt x="122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8" name="Google Shape;2678;p35"/>
              <p:cNvSpPr/>
              <p:nvPr/>
            </p:nvSpPr>
            <p:spPr>
              <a:xfrm rot="10800000" flipH="1">
                <a:off x="8371222" y="1203669"/>
                <a:ext cx="77685" cy="19741"/>
              </a:xfrm>
              <a:custGeom>
                <a:avLst/>
                <a:gdLst/>
                <a:ahLst/>
                <a:cxnLst/>
                <a:rect l="l" t="t" r="r" b="b"/>
                <a:pathLst>
                  <a:path w="10660" h="2708" extrusionOk="0">
                    <a:moveTo>
                      <a:pt x="10322" y="0"/>
                    </a:moveTo>
                    <a:cubicBezTo>
                      <a:pt x="9502" y="97"/>
                      <a:pt x="8634" y="193"/>
                      <a:pt x="7717" y="338"/>
                    </a:cubicBezTo>
                    <a:cubicBezTo>
                      <a:pt x="3425" y="965"/>
                      <a:pt x="1" y="1881"/>
                      <a:pt x="97" y="2363"/>
                    </a:cubicBezTo>
                    <a:cubicBezTo>
                      <a:pt x="118" y="2596"/>
                      <a:pt x="814" y="2708"/>
                      <a:pt x="1951" y="2708"/>
                    </a:cubicBezTo>
                    <a:cubicBezTo>
                      <a:pt x="3409" y="2708"/>
                      <a:pt x="5594" y="2523"/>
                      <a:pt x="8007" y="2170"/>
                    </a:cubicBezTo>
                    <a:cubicBezTo>
                      <a:pt x="8151" y="2170"/>
                      <a:pt x="8296" y="2122"/>
                      <a:pt x="8441" y="2122"/>
                    </a:cubicBezTo>
                    <a:cubicBezTo>
                      <a:pt x="9212" y="1977"/>
                      <a:pt x="9936" y="1881"/>
                      <a:pt x="10659" y="1736"/>
                    </a:cubicBezTo>
                    <a:cubicBezTo>
                      <a:pt x="10611" y="1592"/>
                      <a:pt x="10563" y="1447"/>
                      <a:pt x="10515" y="1350"/>
                    </a:cubicBezTo>
                    <a:cubicBezTo>
                      <a:pt x="10418" y="916"/>
                      <a:pt x="10322" y="482"/>
                      <a:pt x="103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9" name="Google Shape;2679;p35"/>
              <p:cNvSpPr/>
              <p:nvPr/>
            </p:nvSpPr>
            <p:spPr>
              <a:xfrm rot="10800000" flipH="1">
                <a:off x="8333258" y="1154151"/>
                <a:ext cx="19334" cy="19690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2701" extrusionOk="0">
                    <a:moveTo>
                      <a:pt x="1302" y="0"/>
                    </a:moveTo>
                    <a:cubicBezTo>
                      <a:pt x="579" y="0"/>
                      <a:pt x="0" y="627"/>
                      <a:pt x="0" y="1351"/>
                    </a:cubicBezTo>
                    <a:cubicBezTo>
                      <a:pt x="0" y="2074"/>
                      <a:pt x="579" y="2701"/>
                      <a:pt x="1302" y="2701"/>
                    </a:cubicBezTo>
                    <a:cubicBezTo>
                      <a:pt x="2074" y="2701"/>
                      <a:pt x="2653" y="2074"/>
                      <a:pt x="2653" y="1351"/>
                    </a:cubicBezTo>
                    <a:cubicBezTo>
                      <a:pt x="2653" y="627"/>
                      <a:pt x="2074" y="0"/>
                      <a:pt x="13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0" name="Google Shape;2680;p35"/>
              <p:cNvSpPr/>
              <p:nvPr/>
            </p:nvSpPr>
            <p:spPr>
              <a:xfrm rot="10800000" flipH="1">
                <a:off x="8349776" y="1198792"/>
                <a:ext cx="12666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738" h="1689" extrusionOk="0">
                    <a:moveTo>
                      <a:pt x="869" y="0"/>
                    </a:moveTo>
                    <a:cubicBezTo>
                      <a:pt x="387" y="0"/>
                      <a:pt x="1" y="386"/>
                      <a:pt x="1" y="820"/>
                    </a:cubicBezTo>
                    <a:cubicBezTo>
                      <a:pt x="1" y="1302"/>
                      <a:pt x="387" y="1688"/>
                      <a:pt x="869" y="1688"/>
                    </a:cubicBezTo>
                    <a:cubicBezTo>
                      <a:pt x="1351" y="1688"/>
                      <a:pt x="1737" y="1302"/>
                      <a:pt x="1737" y="820"/>
                    </a:cubicBezTo>
                    <a:cubicBezTo>
                      <a:pt x="1737" y="386"/>
                      <a:pt x="1351" y="0"/>
                      <a:pt x="8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1" name="Google Shape;2681;p35"/>
              <p:cNvSpPr/>
              <p:nvPr/>
            </p:nvSpPr>
            <p:spPr>
              <a:xfrm rot="10800000" flipH="1">
                <a:off x="8390561" y="1154367"/>
                <a:ext cx="67839" cy="51117"/>
              </a:xfrm>
              <a:custGeom>
                <a:avLst/>
                <a:gdLst/>
                <a:ahLst/>
                <a:cxnLst/>
                <a:rect l="l" t="t" r="r" b="b"/>
                <a:pathLst>
                  <a:path w="9309" h="7012" extrusionOk="0">
                    <a:moveTo>
                      <a:pt x="8296" y="1"/>
                    </a:moveTo>
                    <a:cubicBezTo>
                      <a:pt x="7669" y="435"/>
                      <a:pt x="6993" y="869"/>
                      <a:pt x="6318" y="1399"/>
                    </a:cubicBezTo>
                    <a:cubicBezTo>
                      <a:pt x="6222" y="1448"/>
                      <a:pt x="6174" y="1496"/>
                      <a:pt x="6077" y="1544"/>
                    </a:cubicBezTo>
                    <a:cubicBezTo>
                      <a:pt x="2605" y="4148"/>
                      <a:pt x="0" y="6560"/>
                      <a:pt x="338" y="6946"/>
                    </a:cubicBezTo>
                    <a:cubicBezTo>
                      <a:pt x="368" y="6990"/>
                      <a:pt x="428" y="7012"/>
                      <a:pt x="514" y="7012"/>
                    </a:cubicBezTo>
                    <a:cubicBezTo>
                      <a:pt x="1269" y="7012"/>
                      <a:pt x="4072" y="5375"/>
                      <a:pt x="7186" y="3039"/>
                    </a:cubicBezTo>
                    <a:cubicBezTo>
                      <a:pt x="7958" y="2509"/>
                      <a:pt x="8633" y="1930"/>
                      <a:pt x="9308" y="1448"/>
                    </a:cubicBezTo>
                    <a:cubicBezTo>
                      <a:pt x="9212" y="1351"/>
                      <a:pt x="9115" y="1255"/>
                      <a:pt x="9067" y="1158"/>
                    </a:cubicBezTo>
                    <a:cubicBezTo>
                      <a:pt x="8826" y="917"/>
                      <a:pt x="8681" y="676"/>
                      <a:pt x="8537" y="387"/>
                    </a:cubicBezTo>
                    <a:cubicBezTo>
                      <a:pt x="8440" y="242"/>
                      <a:pt x="8392" y="145"/>
                      <a:pt x="8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" name="Google Shape;2682;p35"/>
              <p:cNvSpPr/>
              <p:nvPr/>
            </p:nvSpPr>
            <p:spPr>
              <a:xfrm rot="10800000" flipH="1">
                <a:off x="8374743" y="1138325"/>
                <a:ext cx="12658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1689" extrusionOk="0">
                    <a:moveTo>
                      <a:pt x="868" y="0"/>
                    </a:moveTo>
                    <a:cubicBezTo>
                      <a:pt x="386" y="0"/>
                      <a:pt x="0" y="386"/>
                      <a:pt x="0" y="868"/>
                    </a:cubicBezTo>
                    <a:cubicBezTo>
                      <a:pt x="0" y="1351"/>
                      <a:pt x="386" y="1688"/>
                      <a:pt x="868" y="1688"/>
                    </a:cubicBezTo>
                    <a:cubicBezTo>
                      <a:pt x="1351" y="1688"/>
                      <a:pt x="1736" y="1351"/>
                      <a:pt x="1736" y="868"/>
                    </a:cubicBezTo>
                    <a:cubicBezTo>
                      <a:pt x="1736" y="386"/>
                      <a:pt x="1351" y="0"/>
                      <a:pt x="8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" name="Google Shape;2683;p35"/>
              <p:cNvSpPr/>
              <p:nvPr/>
            </p:nvSpPr>
            <p:spPr>
              <a:xfrm rot="10800000" flipH="1">
                <a:off x="8393725" y="1258205"/>
                <a:ext cx="74515" cy="81065"/>
              </a:xfrm>
              <a:custGeom>
                <a:avLst/>
                <a:gdLst/>
                <a:ahLst/>
                <a:cxnLst/>
                <a:rect l="l" t="t" r="r" b="b"/>
                <a:pathLst>
                  <a:path w="10225" h="11120" extrusionOk="0">
                    <a:moveTo>
                      <a:pt x="470" y="0"/>
                    </a:moveTo>
                    <a:cubicBezTo>
                      <a:pt x="435" y="0"/>
                      <a:pt x="407" y="9"/>
                      <a:pt x="386" y="27"/>
                    </a:cubicBezTo>
                    <a:cubicBezTo>
                      <a:pt x="0" y="365"/>
                      <a:pt x="2412" y="3789"/>
                      <a:pt x="5788" y="7695"/>
                    </a:cubicBezTo>
                    <a:cubicBezTo>
                      <a:pt x="6174" y="8129"/>
                      <a:pt x="6559" y="8563"/>
                      <a:pt x="6945" y="8998"/>
                    </a:cubicBezTo>
                    <a:cubicBezTo>
                      <a:pt x="7669" y="9769"/>
                      <a:pt x="8344" y="10493"/>
                      <a:pt x="8971" y="11120"/>
                    </a:cubicBezTo>
                    <a:cubicBezTo>
                      <a:pt x="9116" y="10975"/>
                      <a:pt x="9212" y="10878"/>
                      <a:pt x="9357" y="10734"/>
                    </a:cubicBezTo>
                    <a:cubicBezTo>
                      <a:pt x="9405" y="10685"/>
                      <a:pt x="9501" y="10637"/>
                      <a:pt x="9550" y="10589"/>
                    </a:cubicBezTo>
                    <a:cubicBezTo>
                      <a:pt x="9646" y="10541"/>
                      <a:pt x="9694" y="10444"/>
                      <a:pt x="9791" y="10396"/>
                    </a:cubicBezTo>
                    <a:cubicBezTo>
                      <a:pt x="9935" y="10300"/>
                      <a:pt x="10080" y="10203"/>
                      <a:pt x="10225" y="10107"/>
                    </a:cubicBezTo>
                    <a:cubicBezTo>
                      <a:pt x="9694" y="9432"/>
                      <a:pt x="9067" y="8708"/>
                      <a:pt x="8440" y="7937"/>
                    </a:cubicBezTo>
                    <a:cubicBezTo>
                      <a:pt x="8055" y="7454"/>
                      <a:pt x="7620" y="6972"/>
                      <a:pt x="7186" y="6441"/>
                    </a:cubicBezTo>
                    <a:cubicBezTo>
                      <a:pt x="3990" y="2789"/>
                      <a:pt x="1097" y="0"/>
                      <a:pt x="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" name="Google Shape;2684;p35"/>
              <p:cNvSpPr/>
              <p:nvPr/>
            </p:nvSpPr>
            <p:spPr>
              <a:xfrm rot="10800000" flipH="1">
                <a:off x="8430638" y="1263476"/>
                <a:ext cx="45343" cy="75313"/>
              </a:xfrm>
              <a:custGeom>
                <a:avLst/>
                <a:gdLst/>
                <a:ahLst/>
                <a:cxnLst/>
                <a:rect l="l" t="t" r="r" b="b"/>
                <a:pathLst>
                  <a:path w="6222" h="10331" extrusionOk="0">
                    <a:moveTo>
                      <a:pt x="484" y="0"/>
                    </a:moveTo>
                    <a:cubicBezTo>
                      <a:pt x="466" y="0"/>
                      <a:pt x="449" y="3"/>
                      <a:pt x="434" y="9"/>
                    </a:cubicBezTo>
                    <a:cubicBezTo>
                      <a:pt x="0" y="251"/>
                      <a:pt x="1206" y="3578"/>
                      <a:pt x="3183" y="7436"/>
                    </a:cubicBezTo>
                    <a:cubicBezTo>
                      <a:pt x="3232" y="7581"/>
                      <a:pt x="3328" y="7726"/>
                      <a:pt x="3376" y="7871"/>
                    </a:cubicBezTo>
                    <a:cubicBezTo>
                      <a:pt x="3859" y="8739"/>
                      <a:pt x="4293" y="9607"/>
                      <a:pt x="4727" y="10330"/>
                    </a:cubicBezTo>
                    <a:cubicBezTo>
                      <a:pt x="4871" y="10234"/>
                      <a:pt x="5016" y="10137"/>
                      <a:pt x="5161" y="10041"/>
                    </a:cubicBezTo>
                    <a:cubicBezTo>
                      <a:pt x="5498" y="9848"/>
                      <a:pt x="5836" y="9655"/>
                      <a:pt x="6222" y="9510"/>
                    </a:cubicBezTo>
                    <a:cubicBezTo>
                      <a:pt x="5788" y="8642"/>
                      <a:pt x="5354" y="7629"/>
                      <a:pt x="4823" y="6617"/>
                    </a:cubicBezTo>
                    <a:cubicBezTo>
                      <a:pt x="2907" y="2878"/>
                      <a:pt x="1037" y="0"/>
                      <a:pt x="4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5" name="Google Shape;2685;p35"/>
              <p:cNvSpPr/>
              <p:nvPr/>
            </p:nvSpPr>
            <p:spPr>
              <a:xfrm rot="10800000" flipH="1">
                <a:off x="8375093" y="1342936"/>
                <a:ext cx="19334" cy="19340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2653" extrusionOk="0">
                    <a:moveTo>
                      <a:pt x="1351" y="0"/>
                    </a:moveTo>
                    <a:cubicBezTo>
                      <a:pt x="579" y="0"/>
                      <a:pt x="0" y="579"/>
                      <a:pt x="0" y="1302"/>
                    </a:cubicBezTo>
                    <a:cubicBezTo>
                      <a:pt x="0" y="2074"/>
                      <a:pt x="579" y="2653"/>
                      <a:pt x="1351" y="2653"/>
                    </a:cubicBezTo>
                    <a:cubicBezTo>
                      <a:pt x="2074" y="2653"/>
                      <a:pt x="2653" y="2074"/>
                      <a:pt x="2653" y="1302"/>
                    </a:cubicBezTo>
                    <a:cubicBezTo>
                      <a:pt x="2653" y="579"/>
                      <a:pt x="2074" y="0"/>
                      <a:pt x="13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6" name="Google Shape;2686;p35"/>
              <p:cNvSpPr/>
              <p:nvPr/>
            </p:nvSpPr>
            <p:spPr>
              <a:xfrm rot="10800000" flipH="1">
                <a:off x="8421847" y="1347157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1" y="1"/>
                    </a:moveTo>
                    <a:cubicBezTo>
                      <a:pt x="338" y="1"/>
                      <a:pt x="1" y="387"/>
                      <a:pt x="1" y="869"/>
                    </a:cubicBezTo>
                    <a:cubicBezTo>
                      <a:pt x="1" y="1351"/>
                      <a:pt x="338" y="1689"/>
                      <a:pt x="821" y="1689"/>
                    </a:cubicBezTo>
                    <a:cubicBezTo>
                      <a:pt x="1303" y="1689"/>
                      <a:pt x="1689" y="1351"/>
                      <a:pt x="1689" y="869"/>
                    </a:cubicBezTo>
                    <a:cubicBezTo>
                      <a:pt x="1689" y="387"/>
                      <a:pt x="1303" y="1"/>
                      <a:pt x="8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7" name="Google Shape;2687;p35"/>
              <p:cNvSpPr/>
              <p:nvPr/>
            </p:nvSpPr>
            <p:spPr>
              <a:xfrm rot="10800000" flipH="1">
                <a:off x="8389854" y="1251530"/>
                <a:ext cx="72059" cy="51132"/>
              </a:xfrm>
              <a:custGeom>
                <a:avLst/>
                <a:gdLst/>
                <a:ahLst/>
                <a:cxnLst/>
                <a:rect l="l" t="t" r="r" b="b"/>
                <a:pathLst>
                  <a:path w="9888" h="7014" extrusionOk="0">
                    <a:moveTo>
                      <a:pt x="475" y="1"/>
                    </a:moveTo>
                    <a:cubicBezTo>
                      <a:pt x="383" y="1"/>
                      <a:pt x="321" y="23"/>
                      <a:pt x="290" y="69"/>
                    </a:cubicBezTo>
                    <a:cubicBezTo>
                      <a:pt x="1" y="503"/>
                      <a:pt x="2653" y="2818"/>
                      <a:pt x="6222" y="5326"/>
                    </a:cubicBezTo>
                    <a:cubicBezTo>
                      <a:pt x="7090" y="5953"/>
                      <a:pt x="7959" y="6532"/>
                      <a:pt x="8778" y="7014"/>
                    </a:cubicBezTo>
                    <a:cubicBezTo>
                      <a:pt x="8971" y="6676"/>
                      <a:pt x="9212" y="6387"/>
                      <a:pt x="9502" y="6098"/>
                    </a:cubicBezTo>
                    <a:cubicBezTo>
                      <a:pt x="9647" y="5953"/>
                      <a:pt x="9743" y="5856"/>
                      <a:pt x="9888" y="5712"/>
                    </a:cubicBezTo>
                    <a:cubicBezTo>
                      <a:pt x="9164" y="5181"/>
                      <a:pt x="8344" y="4554"/>
                      <a:pt x="7476" y="3976"/>
                    </a:cubicBezTo>
                    <a:cubicBezTo>
                      <a:pt x="7428" y="3879"/>
                      <a:pt x="7332" y="3831"/>
                      <a:pt x="7235" y="3783"/>
                    </a:cubicBezTo>
                    <a:cubicBezTo>
                      <a:pt x="4087" y="1583"/>
                      <a:pt x="1248" y="1"/>
                      <a:pt x="47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8" name="Google Shape;2688;p35"/>
              <p:cNvSpPr/>
              <p:nvPr/>
            </p:nvSpPr>
            <p:spPr>
              <a:xfrm rot="10800000" flipH="1">
                <a:off x="8372279" y="1303915"/>
                <a:ext cx="12309" cy="1231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0" y="1"/>
                    </a:moveTo>
                    <a:cubicBezTo>
                      <a:pt x="386" y="1"/>
                      <a:pt x="1" y="339"/>
                      <a:pt x="1" y="821"/>
                    </a:cubicBezTo>
                    <a:cubicBezTo>
                      <a:pt x="1" y="1303"/>
                      <a:pt x="386" y="1689"/>
                      <a:pt x="820" y="1689"/>
                    </a:cubicBezTo>
                    <a:cubicBezTo>
                      <a:pt x="1303" y="1689"/>
                      <a:pt x="1689" y="1303"/>
                      <a:pt x="1689" y="821"/>
                    </a:cubicBezTo>
                    <a:cubicBezTo>
                      <a:pt x="1689" y="339"/>
                      <a:pt x="1303" y="1"/>
                      <a:pt x="8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9" name="Google Shape;2689;p35"/>
              <p:cNvSpPr/>
              <p:nvPr/>
            </p:nvSpPr>
            <p:spPr>
              <a:xfrm rot="10800000" flipH="1">
                <a:off x="8434521" y="1168392"/>
                <a:ext cx="113700" cy="1137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0" name="Google Shape;2690;p35"/>
              <p:cNvSpPr/>
              <p:nvPr/>
            </p:nvSpPr>
            <p:spPr>
              <a:xfrm rot="-6933783" flipH="1">
                <a:off x="8648377" y="1167441"/>
                <a:ext cx="19693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2702" h="2654" extrusionOk="0">
                    <a:moveTo>
                      <a:pt x="1351" y="1"/>
                    </a:moveTo>
                    <a:cubicBezTo>
                      <a:pt x="628" y="1"/>
                      <a:pt x="1" y="580"/>
                      <a:pt x="1" y="1351"/>
                    </a:cubicBezTo>
                    <a:cubicBezTo>
                      <a:pt x="1" y="2075"/>
                      <a:pt x="628" y="2653"/>
                      <a:pt x="1351" y="2653"/>
                    </a:cubicBezTo>
                    <a:cubicBezTo>
                      <a:pt x="2123" y="2653"/>
                      <a:pt x="2701" y="2075"/>
                      <a:pt x="2701" y="1351"/>
                    </a:cubicBezTo>
                    <a:cubicBezTo>
                      <a:pt x="2701" y="580"/>
                      <a:pt x="2123" y="1"/>
                      <a:pt x="13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1" name="Google Shape;2691;p35"/>
              <p:cNvSpPr/>
              <p:nvPr/>
            </p:nvSpPr>
            <p:spPr>
              <a:xfrm rot="-6933783" flipH="1">
                <a:off x="8612833" y="1153285"/>
                <a:ext cx="12310" cy="12314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69" y="0"/>
                    </a:moveTo>
                    <a:cubicBezTo>
                      <a:pt x="387" y="0"/>
                      <a:pt x="1" y="338"/>
                      <a:pt x="1" y="820"/>
                    </a:cubicBezTo>
                    <a:cubicBezTo>
                      <a:pt x="1" y="1302"/>
                      <a:pt x="387" y="1688"/>
                      <a:pt x="869" y="1688"/>
                    </a:cubicBezTo>
                    <a:cubicBezTo>
                      <a:pt x="1351" y="1688"/>
                      <a:pt x="1689" y="1302"/>
                      <a:pt x="1689" y="820"/>
                    </a:cubicBezTo>
                    <a:cubicBezTo>
                      <a:pt x="1689" y="338"/>
                      <a:pt x="1351" y="0"/>
                      <a:pt x="8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2" name="Google Shape;2692;p35"/>
              <p:cNvSpPr/>
              <p:nvPr/>
            </p:nvSpPr>
            <p:spPr>
              <a:xfrm rot="-6933783" flipH="1">
                <a:off x="8641197" y="1212595"/>
                <a:ext cx="12310" cy="12314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689" extrusionOk="0">
                    <a:moveTo>
                      <a:pt x="820" y="0"/>
                    </a:moveTo>
                    <a:cubicBezTo>
                      <a:pt x="386" y="0"/>
                      <a:pt x="0" y="386"/>
                      <a:pt x="0" y="868"/>
                    </a:cubicBezTo>
                    <a:cubicBezTo>
                      <a:pt x="0" y="1351"/>
                      <a:pt x="386" y="1688"/>
                      <a:pt x="820" y="1688"/>
                    </a:cubicBezTo>
                    <a:cubicBezTo>
                      <a:pt x="1302" y="1688"/>
                      <a:pt x="1688" y="1351"/>
                      <a:pt x="1688" y="868"/>
                    </a:cubicBezTo>
                    <a:cubicBezTo>
                      <a:pt x="1688" y="386"/>
                      <a:pt x="1302" y="0"/>
                      <a:pt x="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BIG_NUMBER_1_1_1_1">
    <p:spTree>
      <p:nvGrpSpPr>
        <p:cNvPr id="1" name="Shape 2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80" name="Google Shape;2780;p38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781" name="Google Shape;2781;p38"/>
          <p:cNvSpPr txBox="1">
            <a:spLocks noGrp="1"/>
          </p:cNvSpPr>
          <p:nvPr>
            <p:ph type="body" idx="1"/>
          </p:nvPr>
        </p:nvSpPr>
        <p:spPr>
          <a:xfrm>
            <a:off x="713125" y="1085925"/>
            <a:ext cx="3793200" cy="358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782" name="Google Shape;2782;p38"/>
          <p:cNvSpPr txBox="1">
            <a:spLocks noGrp="1"/>
          </p:cNvSpPr>
          <p:nvPr>
            <p:ph type="body" idx="2"/>
          </p:nvPr>
        </p:nvSpPr>
        <p:spPr>
          <a:xfrm>
            <a:off x="4637525" y="1085925"/>
            <a:ext cx="3793200" cy="358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783" name="Google Shape;2783;p38"/>
          <p:cNvSpPr/>
          <p:nvPr/>
        </p:nvSpPr>
        <p:spPr>
          <a:xfrm rot="6060460" flipH="1">
            <a:off x="-1077378" y="180275"/>
            <a:ext cx="2666225" cy="1112588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84" name="Google Shape;2784;p38"/>
          <p:cNvSpPr/>
          <p:nvPr/>
        </p:nvSpPr>
        <p:spPr>
          <a:xfrm rot="-5400000" flipH="1">
            <a:off x="7531940" y="3856960"/>
            <a:ext cx="2666392" cy="1112658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85" name="Google Shape;2785;p38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CUSTOM_1_2">
    <p:bg>
      <p:bgPr>
        <a:solidFill>
          <a:schemeClr val="lt1"/>
        </a:solidFill>
        <a:effectLst/>
      </p:bgPr>
    </p:bg>
    <p:spTree>
      <p:nvGrpSpPr>
        <p:cNvPr id="1" name="Shape 2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87" name="Google Shape;2787;p39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788" name="Google Shape;2788;p39"/>
          <p:cNvSpPr txBox="1">
            <a:spLocks noGrp="1"/>
          </p:cNvSpPr>
          <p:nvPr>
            <p:ph type="subTitle" idx="1"/>
          </p:nvPr>
        </p:nvSpPr>
        <p:spPr>
          <a:xfrm>
            <a:off x="773974" y="3377755"/>
            <a:ext cx="180750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789" name="Google Shape;2789;p39"/>
          <p:cNvSpPr txBox="1">
            <a:spLocks noGrp="1"/>
          </p:cNvSpPr>
          <p:nvPr>
            <p:ph type="subTitle" idx="2"/>
          </p:nvPr>
        </p:nvSpPr>
        <p:spPr>
          <a:xfrm>
            <a:off x="952774" y="2947178"/>
            <a:ext cx="1449900" cy="26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9pPr>
          </a:lstStyle>
          <a:p>
            <a:endParaRPr/>
          </a:p>
        </p:txBody>
      </p:sp>
      <p:sp>
        <p:nvSpPr>
          <p:cNvPr id="2790" name="Google Shape;2790;p39"/>
          <p:cNvSpPr txBox="1">
            <a:spLocks noGrp="1"/>
          </p:cNvSpPr>
          <p:nvPr>
            <p:ph type="subTitle" idx="3"/>
          </p:nvPr>
        </p:nvSpPr>
        <p:spPr>
          <a:xfrm>
            <a:off x="2703775" y="3377755"/>
            <a:ext cx="180750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791" name="Google Shape;2791;p39"/>
          <p:cNvSpPr txBox="1">
            <a:spLocks noGrp="1"/>
          </p:cNvSpPr>
          <p:nvPr>
            <p:ph type="subTitle" idx="4"/>
          </p:nvPr>
        </p:nvSpPr>
        <p:spPr>
          <a:xfrm>
            <a:off x="2882573" y="2947178"/>
            <a:ext cx="1449900" cy="26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9pPr>
          </a:lstStyle>
          <a:p>
            <a:endParaRPr/>
          </a:p>
        </p:txBody>
      </p:sp>
      <p:sp>
        <p:nvSpPr>
          <p:cNvPr id="2792" name="Google Shape;2792;p39"/>
          <p:cNvSpPr txBox="1">
            <a:spLocks noGrp="1"/>
          </p:cNvSpPr>
          <p:nvPr>
            <p:ph type="subTitle" idx="5"/>
          </p:nvPr>
        </p:nvSpPr>
        <p:spPr>
          <a:xfrm>
            <a:off x="4633575" y="3377755"/>
            <a:ext cx="180750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793" name="Google Shape;2793;p39"/>
          <p:cNvSpPr txBox="1">
            <a:spLocks noGrp="1"/>
          </p:cNvSpPr>
          <p:nvPr>
            <p:ph type="subTitle" idx="6"/>
          </p:nvPr>
        </p:nvSpPr>
        <p:spPr>
          <a:xfrm>
            <a:off x="4812372" y="2947178"/>
            <a:ext cx="1449900" cy="26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9pPr>
          </a:lstStyle>
          <a:p>
            <a:endParaRPr/>
          </a:p>
        </p:txBody>
      </p:sp>
      <p:sp>
        <p:nvSpPr>
          <p:cNvPr id="2794" name="Google Shape;2794;p39"/>
          <p:cNvSpPr txBox="1">
            <a:spLocks noGrp="1"/>
          </p:cNvSpPr>
          <p:nvPr>
            <p:ph type="subTitle" idx="7"/>
          </p:nvPr>
        </p:nvSpPr>
        <p:spPr>
          <a:xfrm>
            <a:off x="6563376" y="3377755"/>
            <a:ext cx="180750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u="none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795" name="Google Shape;2795;p39"/>
          <p:cNvSpPr txBox="1">
            <a:spLocks noGrp="1"/>
          </p:cNvSpPr>
          <p:nvPr>
            <p:ph type="subTitle" idx="8"/>
          </p:nvPr>
        </p:nvSpPr>
        <p:spPr>
          <a:xfrm>
            <a:off x="6742171" y="2947178"/>
            <a:ext cx="1449900" cy="26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 u="none">
                <a:latin typeface="Tulpen One"/>
                <a:ea typeface="Tulpen One"/>
                <a:cs typeface="Tulpen One"/>
                <a:sym typeface="Tulpe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9pPr>
          </a:lstStyle>
          <a:p>
            <a:endParaRPr/>
          </a:p>
        </p:txBody>
      </p:sp>
      <p:sp>
        <p:nvSpPr>
          <p:cNvPr id="2796" name="Google Shape;2796;p39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797" name="Google Shape;2797;p39"/>
          <p:cNvSpPr/>
          <p:nvPr/>
        </p:nvSpPr>
        <p:spPr>
          <a:xfrm rot="-1212556">
            <a:off x="7495535" y="-423385"/>
            <a:ext cx="1789815" cy="719805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98" name="Google Shape;2798;p39"/>
          <p:cNvSpPr/>
          <p:nvPr/>
        </p:nvSpPr>
        <p:spPr>
          <a:xfrm rot="-8705549">
            <a:off x="8655631" y="-33680"/>
            <a:ext cx="408945" cy="846608"/>
          </a:xfrm>
          <a:custGeom>
            <a:avLst/>
            <a:gdLst/>
            <a:ahLst/>
            <a:cxnLst/>
            <a:rect l="l" t="t" r="r" b="b"/>
            <a:pathLst>
              <a:path w="7832" h="16214" extrusionOk="0">
                <a:moveTo>
                  <a:pt x="3888" y="1778"/>
                </a:moveTo>
                <a:lnTo>
                  <a:pt x="3888" y="1778"/>
                </a:lnTo>
                <a:cubicBezTo>
                  <a:pt x="3669" y="6186"/>
                  <a:pt x="2738" y="10512"/>
                  <a:pt x="2930" y="14894"/>
                </a:cubicBezTo>
                <a:cubicBezTo>
                  <a:pt x="1150" y="10595"/>
                  <a:pt x="1369" y="5693"/>
                  <a:pt x="3888" y="1778"/>
                </a:cubicBezTo>
                <a:close/>
                <a:moveTo>
                  <a:pt x="4518" y="902"/>
                </a:moveTo>
                <a:cubicBezTo>
                  <a:pt x="5394" y="3174"/>
                  <a:pt x="6626" y="5420"/>
                  <a:pt x="6873" y="7884"/>
                </a:cubicBezTo>
                <a:cubicBezTo>
                  <a:pt x="7174" y="10923"/>
                  <a:pt x="5394" y="13196"/>
                  <a:pt x="3477" y="15277"/>
                </a:cubicBezTo>
                <a:cubicBezTo>
                  <a:pt x="3176" y="10595"/>
                  <a:pt x="4272" y="5967"/>
                  <a:pt x="4381" y="1285"/>
                </a:cubicBezTo>
                <a:cubicBezTo>
                  <a:pt x="4381" y="1230"/>
                  <a:pt x="4354" y="1175"/>
                  <a:pt x="4326" y="1148"/>
                </a:cubicBezTo>
                <a:cubicBezTo>
                  <a:pt x="4381" y="1066"/>
                  <a:pt x="4436" y="984"/>
                  <a:pt x="4518" y="902"/>
                </a:cubicBezTo>
                <a:close/>
                <a:moveTo>
                  <a:pt x="4582" y="0"/>
                </a:moveTo>
                <a:cubicBezTo>
                  <a:pt x="4518" y="0"/>
                  <a:pt x="4455" y="24"/>
                  <a:pt x="4408" y="80"/>
                </a:cubicBezTo>
                <a:cubicBezTo>
                  <a:pt x="767" y="4406"/>
                  <a:pt x="0" y="10814"/>
                  <a:pt x="2957" y="15660"/>
                </a:cubicBezTo>
                <a:cubicBezTo>
                  <a:pt x="2957" y="15742"/>
                  <a:pt x="2957" y="15824"/>
                  <a:pt x="2985" y="15907"/>
                </a:cubicBezTo>
                <a:cubicBezTo>
                  <a:pt x="2985" y="16057"/>
                  <a:pt x="3122" y="16184"/>
                  <a:pt x="3271" y="16184"/>
                </a:cubicBezTo>
                <a:cubicBezTo>
                  <a:pt x="3285" y="16184"/>
                  <a:pt x="3299" y="16183"/>
                  <a:pt x="3313" y="16180"/>
                </a:cubicBezTo>
                <a:cubicBezTo>
                  <a:pt x="3329" y="16204"/>
                  <a:pt x="3351" y="16214"/>
                  <a:pt x="3373" y="16214"/>
                </a:cubicBezTo>
                <a:cubicBezTo>
                  <a:pt x="3430" y="16214"/>
                  <a:pt x="3489" y="16149"/>
                  <a:pt x="3450" y="16071"/>
                </a:cubicBezTo>
                <a:cubicBezTo>
                  <a:pt x="5257" y="14209"/>
                  <a:pt x="7147" y="12155"/>
                  <a:pt x="7448" y="9472"/>
                </a:cubicBezTo>
                <a:cubicBezTo>
                  <a:pt x="7831" y="6186"/>
                  <a:pt x="5914" y="3202"/>
                  <a:pt x="4874" y="217"/>
                </a:cubicBezTo>
                <a:cubicBezTo>
                  <a:pt x="4838" y="91"/>
                  <a:pt x="4706" y="0"/>
                  <a:pt x="45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99" name="Google Shape;2799;p39"/>
          <p:cNvSpPr/>
          <p:nvPr/>
        </p:nvSpPr>
        <p:spPr>
          <a:xfrm rot="10291298">
            <a:off x="8424277" y="-9718"/>
            <a:ext cx="1006941" cy="1723427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00" name="Google Shape;2800;p39"/>
          <p:cNvSpPr/>
          <p:nvPr/>
        </p:nvSpPr>
        <p:spPr>
          <a:xfrm rot="8950827">
            <a:off x="-353902" y="4439748"/>
            <a:ext cx="1789853" cy="719820"/>
          </a:xfrm>
          <a:custGeom>
            <a:avLst/>
            <a:gdLst/>
            <a:ahLst/>
            <a:cxnLst/>
            <a:rect l="l" t="t" r="r" b="b"/>
            <a:pathLst>
              <a:path w="37932" h="15255" extrusionOk="0">
                <a:moveTo>
                  <a:pt x="7926" y="655"/>
                </a:moveTo>
                <a:cubicBezTo>
                  <a:pt x="7967" y="655"/>
                  <a:pt x="8008" y="660"/>
                  <a:pt x="8050" y="671"/>
                </a:cubicBezTo>
                <a:cubicBezTo>
                  <a:pt x="8242" y="726"/>
                  <a:pt x="8571" y="1411"/>
                  <a:pt x="8653" y="1575"/>
                </a:cubicBezTo>
                <a:cubicBezTo>
                  <a:pt x="9638" y="3163"/>
                  <a:pt x="10213" y="5299"/>
                  <a:pt x="8817" y="6750"/>
                </a:cubicBezTo>
                <a:cubicBezTo>
                  <a:pt x="8762" y="6476"/>
                  <a:pt x="8653" y="6257"/>
                  <a:pt x="8571" y="6038"/>
                </a:cubicBezTo>
                <a:cubicBezTo>
                  <a:pt x="8406" y="4943"/>
                  <a:pt x="8324" y="3875"/>
                  <a:pt x="8351" y="2780"/>
                </a:cubicBezTo>
                <a:cubicBezTo>
                  <a:pt x="8351" y="2684"/>
                  <a:pt x="8276" y="2636"/>
                  <a:pt x="8197" y="2636"/>
                </a:cubicBezTo>
                <a:cubicBezTo>
                  <a:pt x="8119" y="2636"/>
                  <a:pt x="8037" y="2684"/>
                  <a:pt x="8023" y="2780"/>
                </a:cubicBezTo>
                <a:cubicBezTo>
                  <a:pt x="8023" y="3683"/>
                  <a:pt x="8078" y="4587"/>
                  <a:pt x="8242" y="5463"/>
                </a:cubicBezTo>
                <a:cubicBezTo>
                  <a:pt x="7776" y="4779"/>
                  <a:pt x="7147" y="4313"/>
                  <a:pt x="6380" y="4039"/>
                </a:cubicBezTo>
                <a:cubicBezTo>
                  <a:pt x="6380" y="4012"/>
                  <a:pt x="6380" y="3985"/>
                  <a:pt x="6380" y="3985"/>
                </a:cubicBezTo>
                <a:cubicBezTo>
                  <a:pt x="6298" y="3136"/>
                  <a:pt x="6435" y="2342"/>
                  <a:pt x="6873" y="1602"/>
                </a:cubicBezTo>
                <a:cubicBezTo>
                  <a:pt x="7049" y="1325"/>
                  <a:pt x="7457" y="655"/>
                  <a:pt x="7926" y="655"/>
                </a:cubicBezTo>
                <a:close/>
                <a:moveTo>
                  <a:pt x="23187" y="3544"/>
                </a:moveTo>
                <a:cubicBezTo>
                  <a:pt x="24310" y="3544"/>
                  <a:pt x="26180" y="4481"/>
                  <a:pt x="26861" y="4833"/>
                </a:cubicBezTo>
                <a:cubicBezTo>
                  <a:pt x="28093" y="5518"/>
                  <a:pt x="29079" y="6421"/>
                  <a:pt x="30010" y="7435"/>
                </a:cubicBezTo>
                <a:cubicBezTo>
                  <a:pt x="29736" y="7489"/>
                  <a:pt x="29463" y="7544"/>
                  <a:pt x="29216" y="7599"/>
                </a:cubicBezTo>
                <a:cubicBezTo>
                  <a:pt x="29189" y="7571"/>
                  <a:pt x="29161" y="7544"/>
                  <a:pt x="29134" y="7544"/>
                </a:cubicBezTo>
                <a:cubicBezTo>
                  <a:pt x="27929" y="6668"/>
                  <a:pt x="26642" y="5874"/>
                  <a:pt x="25328" y="5162"/>
                </a:cubicBezTo>
                <a:cubicBezTo>
                  <a:pt x="25313" y="5154"/>
                  <a:pt x="25298" y="5151"/>
                  <a:pt x="25283" y="5151"/>
                </a:cubicBezTo>
                <a:cubicBezTo>
                  <a:pt x="25193" y="5151"/>
                  <a:pt x="25128" y="5283"/>
                  <a:pt x="25246" y="5354"/>
                </a:cubicBezTo>
                <a:cubicBezTo>
                  <a:pt x="26396" y="6120"/>
                  <a:pt x="27573" y="6914"/>
                  <a:pt x="28751" y="7708"/>
                </a:cubicBezTo>
                <a:cubicBezTo>
                  <a:pt x="28614" y="7736"/>
                  <a:pt x="28477" y="7763"/>
                  <a:pt x="28313" y="7791"/>
                </a:cubicBezTo>
                <a:cubicBezTo>
                  <a:pt x="28313" y="7763"/>
                  <a:pt x="28285" y="7736"/>
                  <a:pt x="28258" y="7708"/>
                </a:cubicBezTo>
                <a:cubicBezTo>
                  <a:pt x="26998" y="7544"/>
                  <a:pt x="25821" y="7216"/>
                  <a:pt x="24753" y="6531"/>
                </a:cubicBezTo>
                <a:cubicBezTo>
                  <a:pt x="24096" y="6120"/>
                  <a:pt x="23493" y="5627"/>
                  <a:pt x="23001" y="5052"/>
                </a:cubicBezTo>
                <a:cubicBezTo>
                  <a:pt x="22426" y="4395"/>
                  <a:pt x="21905" y="3957"/>
                  <a:pt x="22699" y="3629"/>
                </a:cubicBezTo>
                <a:cubicBezTo>
                  <a:pt x="22836" y="3570"/>
                  <a:pt x="23001" y="3544"/>
                  <a:pt x="23187" y="3544"/>
                </a:cubicBezTo>
                <a:close/>
                <a:moveTo>
                  <a:pt x="3644" y="4037"/>
                </a:moveTo>
                <a:cubicBezTo>
                  <a:pt x="5749" y="4037"/>
                  <a:pt x="7763" y="4653"/>
                  <a:pt x="8406" y="6942"/>
                </a:cubicBezTo>
                <a:cubicBezTo>
                  <a:pt x="7694" y="6750"/>
                  <a:pt x="6982" y="6531"/>
                  <a:pt x="6271" y="6312"/>
                </a:cubicBezTo>
                <a:cubicBezTo>
                  <a:pt x="6238" y="6301"/>
                  <a:pt x="6208" y="6296"/>
                  <a:pt x="6180" y="6296"/>
                </a:cubicBezTo>
                <a:cubicBezTo>
                  <a:pt x="5924" y="6296"/>
                  <a:pt x="5862" y="6709"/>
                  <a:pt x="6134" y="6832"/>
                </a:cubicBezTo>
                <a:cubicBezTo>
                  <a:pt x="6763" y="7079"/>
                  <a:pt x="7393" y="7325"/>
                  <a:pt x="8050" y="7544"/>
                </a:cubicBezTo>
                <a:cubicBezTo>
                  <a:pt x="7217" y="7670"/>
                  <a:pt x="6290" y="7814"/>
                  <a:pt x="5423" y="7814"/>
                </a:cubicBezTo>
                <a:cubicBezTo>
                  <a:pt x="4411" y="7814"/>
                  <a:pt x="3480" y="7618"/>
                  <a:pt x="2875" y="6969"/>
                </a:cubicBezTo>
                <a:cubicBezTo>
                  <a:pt x="2081" y="6120"/>
                  <a:pt x="1698" y="5080"/>
                  <a:pt x="876" y="4313"/>
                </a:cubicBezTo>
                <a:cubicBezTo>
                  <a:pt x="1740" y="4161"/>
                  <a:pt x="2701" y="4037"/>
                  <a:pt x="3644" y="4037"/>
                </a:cubicBezTo>
                <a:close/>
                <a:moveTo>
                  <a:pt x="23302" y="5983"/>
                </a:moveTo>
                <a:cubicBezTo>
                  <a:pt x="23329" y="5983"/>
                  <a:pt x="23329" y="6011"/>
                  <a:pt x="23356" y="6011"/>
                </a:cubicBezTo>
                <a:cubicBezTo>
                  <a:pt x="24589" y="7106"/>
                  <a:pt x="26122" y="7763"/>
                  <a:pt x="27738" y="7900"/>
                </a:cubicBezTo>
                <a:cubicBezTo>
                  <a:pt x="27436" y="7955"/>
                  <a:pt x="27135" y="8010"/>
                  <a:pt x="26807" y="8064"/>
                </a:cubicBezTo>
                <a:cubicBezTo>
                  <a:pt x="26807" y="8037"/>
                  <a:pt x="26807" y="8037"/>
                  <a:pt x="26779" y="8037"/>
                </a:cubicBezTo>
                <a:cubicBezTo>
                  <a:pt x="25246" y="7626"/>
                  <a:pt x="23740" y="7216"/>
                  <a:pt x="22206" y="6832"/>
                </a:cubicBezTo>
                <a:cubicBezTo>
                  <a:pt x="22197" y="6830"/>
                  <a:pt x="22189" y="6830"/>
                  <a:pt x="22181" y="6830"/>
                </a:cubicBezTo>
                <a:cubicBezTo>
                  <a:pt x="22067" y="6830"/>
                  <a:pt x="22049" y="6998"/>
                  <a:pt x="22152" y="7024"/>
                </a:cubicBezTo>
                <a:cubicBezTo>
                  <a:pt x="23439" y="7407"/>
                  <a:pt x="24726" y="7791"/>
                  <a:pt x="26040" y="8174"/>
                </a:cubicBezTo>
                <a:cubicBezTo>
                  <a:pt x="25410" y="8256"/>
                  <a:pt x="24753" y="8338"/>
                  <a:pt x="24123" y="8393"/>
                </a:cubicBezTo>
                <a:cubicBezTo>
                  <a:pt x="23302" y="7955"/>
                  <a:pt x="22426" y="7571"/>
                  <a:pt x="21577" y="7133"/>
                </a:cubicBezTo>
                <a:cubicBezTo>
                  <a:pt x="21385" y="7051"/>
                  <a:pt x="21166" y="6969"/>
                  <a:pt x="21029" y="6805"/>
                </a:cubicBezTo>
                <a:cubicBezTo>
                  <a:pt x="20728" y="6641"/>
                  <a:pt x="20783" y="6421"/>
                  <a:pt x="21193" y="6120"/>
                </a:cubicBezTo>
                <a:lnTo>
                  <a:pt x="21467" y="6120"/>
                </a:lnTo>
                <a:cubicBezTo>
                  <a:pt x="21629" y="6096"/>
                  <a:pt x="21795" y="6088"/>
                  <a:pt x="21963" y="6088"/>
                </a:cubicBezTo>
                <a:cubicBezTo>
                  <a:pt x="22239" y="6088"/>
                  <a:pt x="22519" y="6109"/>
                  <a:pt x="22786" y="6109"/>
                </a:cubicBezTo>
                <a:cubicBezTo>
                  <a:pt x="22906" y="6109"/>
                  <a:pt x="23024" y="6105"/>
                  <a:pt x="23137" y="6093"/>
                </a:cubicBezTo>
                <a:cubicBezTo>
                  <a:pt x="23247" y="6093"/>
                  <a:pt x="23302" y="6038"/>
                  <a:pt x="23302" y="5983"/>
                </a:cubicBezTo>
                <a:close/>
                <a:moveTo>
                  <a:pt x="13390" y="4176"/>
                </a:moveTo>
                <a:cubicBezTo>
                  <a:pt x="15827" y="5025"/>
                  <a:pt x="17853" y="6531"/>
                  <a:pt x="19414" y="8585"/>
                </a:cubicBezTo>
                <a:cubicBezTo>
                  <a:pt x="18455" y="8557"/>
                  <a:pt x="17497" y="8502"/>
                  <a:pt x="16539" y="8420"/>
                </a:cubicBezTo>
                <a:cubicBezTo>
                  <a:pt x="14814" y="7736"/>
                  <a:pt x="13773" y="5983"/>
                  <a:pt x="13390" y="4176"/>
                </a:cubicBezTo>
                <a:close/>
                <a:moveTo>
                  <a:pt x="2629" y="7462"/>
                </a:moveTo>
                <a:cubicBezTo>
                  <a:pt x="2903" y="7736"/>
                  <a:pt x="3231" y="7955"/>
                  <a:pt x="3587" y="8092"/>
                </a:cubicBezTo>
                <a:cubicBezTo>
                  <a:pt x="4039" y="8271"/>
                  <a:pt x="4562" y="8339"/>
                  <a:pt x="5117" y="8339"/>
                </a:cubicBezTo>
                <a:cubicBezTo>
                  <a:pt x="6177" y="8339"/>
                  <a:pt x="7355" y="8088"/>
                  <a:pt x="8379" y="7873"/>
                </a:cubicBezTo>
                <a:lnTo>
                  <a:pt x="8379" y="7873"/>
                </a:lnTo>
                <a:cubicBezTo>
                  <a:pt x="7229" y="10063"/>
                  <a:pt x="3341" y="10255"/>
                  <a:pt x="1041" y="10666"/>
                </a:cubicBezTo>
                <a:cubicBezTo>
                  <a:pt x="1041" y="9324"/>
                  <a:pt x="1616" y="8338"/>
                  <a:pt x="2629" y="7462"/>
                </a:cubicBezTo>
                <a:close/>
                <a:moveTo>
                  <a:pt x="14129" y="9050"/>
                </a:moveTo>
                <a:cubicBezTo>
                  <a:pt x="15416" y="9242"/>
                  <a:pt x="16703" y="9379"/>
                  <a:pt x="17990" y="9461"/>
                </a:cubicBezTo>
                <a:cubicBezTo>
                  <a:pt x="16675" y="9899"/>
                  <a:pt x="15334" y="10255"/>
                  <a:pt x="13965" y="10474"/>
                </a:cubicBezTo>
                <a:cubicBezTo>
                  <a:pt x="13862" y="10474"/>
                  <a:pt x="13879" y="10641"/>
                  <a:pt x="13971" y="10641"/>
                </a:cubicBezTo>
                <a:cubicBezTo>
                  <a:pt x="13978" y="10641"/>
                  <a:pt x="13985" y="10640"/>
                  <a:pt x="13992" y="10638"/>
                </a:cubicBezTo>
                <a:cubicBezTo>
                  <a:pt x="15635" y="10447"/>
                  <a:pt x="17223" y="10036"/>
                  <a:pt x="18784" y="9488"/>
                </a:cubicBezTo>
                <a:cubicBezTo>
                  <a:pt x="19003" y="9488"/>
                  <a:pt x="19222" y="9516"/>
                  <a:pt x="19441" y="9516"/>
                </a:cubicBezTo>
                <a:cubicBezTo>
                  <a:pt x="18400" y="9981"/>
                  <a:pt x="17497" y="10638"/>
                  <a:pt x="16675" y="11405"/>
                </a:cubicBezTo>
                <a:cubicBezTo>
                  <a:pt x="16064" y="11460"/>
                  <a:pt x="15462" y="11490"/>
                  <a:pt x="14864" y="11490"/>
                </a:cubicBezTo>
                <a:cubicBezTo>
                  <a:pt x="13670" y="11490"/>
                  <a:pt x="12495" y="11368"/>
                  <a:pt x="11309" y="11076"/>
                </a:cubicBezTo>
                <a:cubicBezTo>
                  <a:pt x="12267" y="10501"/>
                  <a:pt x="13225" y="9926"/>
                  <a:pt x="14129" y="9297"/>
                </a:cubicBezTo>
                <a:cubicBezTo>
                  <a:pt x="14211" y="9214"/>
                  <a:pt x="14211" y="9105"/>
                  <a:pt x="14129" y="9050"/>
                </a:cubicBezTo>
                <a:close/>
                <a:moveTo>
                  <a:pt x="29271" y="8475"/>
                </a:moveTo>
                <a:lnTo>
                  <a:pt x="29271" y="8475"/>
                </a:lnTo>
                <a:cubicBezTo>
                  <a:pt x="28614" y="9789"/>
                  <a:pt x="27820" y="10967"/>
                  <a:pt x="26889" y="12089"/>
                </a:cubicBezTo>
                <a:cubicBezTo>
                  <a:pt x="26827" y="12172"/>
                  <a:pt x="26905" y="12301"/>
                  <a:pt x="26994" y="12301"/>
                </a:cubicBezTo>
                <a:cubicBezTo>
                  <a:pt x="27023" y="12301"/>
                  <a:pt x="27053" y="12287"/>
                  <a:pt x="27080" y="12254"/>
                </a:cubicBezTo>
                <a:cubicBezTo>
                  <a:pt x="28039" y="11213"/>
                  <a:pt x="28860" y="10036"/>
                  <a:pt x="29545" y="8749"/>
                </a:cubicBezTo>
                <a:lnTo>
                  <a:pt x="29545" y="8749"/>
                </a:lnTo>
                <a:cubicBezTo>
                  <a:pt x="29654" y="10118"/>
                  <a:pt x="29435" y="11432"/>
                  <a:pt x="28559" y="12555"/>
                </a:cubicBezTo>
                <a:cubicBezTo>
                  <a:pt x="28093" y="13157"/>
                  <a:pt x="27491" y="13650"/>
                  <a:pt x="26779" y="13979"/>
                </a:cubicBezTo>
                <a:cubicBezTo>
                  <a:pt x="26446" y="14155"/>
                  <a:pt x="25577" y="14501"/>
                  <a:pt x="25032" y="14501"/>
                </a:cubicBezTo>
                <a:cubicBezTo>
                  <a:pt x="24816" y="14501"/>
                  <a:pt x="24651" y="14447"/>
                  <a:pt x="24589" y="14307"/>
                </a:cubicBezTo>
                <a:cubicBezTo>
                  <a:pt x="24452" y="13924"/>
                  <a:pt x="24917" y="13020"/>
                  <a:pt x="25054" y="12664"/>
                </a:cubicBezTo>
                <a:cubicBezTo>
                  <a:pt x="25301" y="12089"/>
                  <a:pt x="25602" y="11542"/>
                  <a:pt x="25958" y="11022"/>
                </a:cubicBezTo>
                <a:cubicBezTo>
                  <a:pt x="26642" y="10063"/>
                  <a:pt x="27518" y="9324"/>
                  <a:pt x="28449" y="8667"/>
                </a:cubicBezTo>
                <a:cubicBezTo>
                  <a:pt x="28723" y="8585"/>
                  <a:pt x="28997" y="8530"/>
                  <a:pt x="29271" y="8475"/>
                </a:cubicBezTo>
                <a:close/>
                <a:moveTo>
                  <a:pt x="21796" y="9488"/>
                </a:moveTo>
                <a:cubicBezTo>
                  <a:pt x="20959" y="12497"/>
                  <a:pt x="18497" y="14705"/>
                  <a:pt x="15366" y="14705"/>
                </a:cubicBezTo>
                <a:cubicBezTo>
                  <a:pt x="15220" y="14705"/>
                  <a:pt x="15072" y="14700"/>
                  <a:pt x="14923" y="14691"/>
                </a:cubicBezTo>
                <a:cubicBezTo>
                  <a:pt x="16100" y="12226"/>
                  <a:pt x="18127" y="10474"/>
                  <a:pt x="20618" y="9516"/>
                </a:cubicBezTo>
                <a:cubicBezTo>
                  <a:pt x="21002" y="9516"/>
                  <a:pt x="21412" y="9516"/>
                  <a:pt x="21796" y="9488"/>
                </a:cubicBezTo>
                <a:close/>
                <a:moveTo>
                  <a:pt x="7986" y="1"/>
                </a:moveTo>
                <a:cubicBezTo>
                  <a:pt x="7950" y="1"/>
                  <a:pt x="7915" y="13"/>
                  <a:pt x="7886" y="42"/>
                </a:cubicBezTo>
                <a:cubicBezTo>
                  <a:pt x="6544" y="890"/>
                  <a:pt x="5832" y="2314"/>
                  <a:pt x="5969" y="3875"/>
                </a:cubicBezTo>
                <a:cubicBezTo>
                  <a:pt x="5202" y="3651"/>
                  <a:pt x="4354" y="3564"/>
                  <a:pt x="3496" y="3564"/>
                </a:cubicBezTo>
                <a:cubicBezTo>
                  <a:pt x="2364" y="3564"/>
                  <a:pt x="1216" y="3715"/>
                  <a:pt x="219" y="3902"/>
                </a:cubicBezTo>
                <a:cubicBezTo>
                  <a:pt x="0" y="3957"/>
                  <a:pt x="0" y="4258"/>
                  <a:pt x="164" y="4368"/>
                </a:cubicBezTo>
                <a:cubicBezTo>
                  <a:pt x="1150" y="5025"/>
                  <a:pt x="1616" y="6257"/>
                  <a:pt x="2355" y="7161"/>
                </a:cubicBezTo>
                <a:cubicBezTo>
                  <a:pt x="1041" y="7982"/>
                  <a:pt x="411" y="9433"/>
                  <a:pt x="520" y="10967"/>
                </a:cubicBezTo>
                <a:cubicBezTo>
                  <a:pt x="520" y="11139"/>
                  <a:pt x="653" y="11245"/>
                  <a:pt x="799" y="11245"/>
                </a:cubicBezTo>
                <a:cubicBezTo>
                  <a:pt x="815" y="11245"/>
                  <a:pt x="832" y="11243"/>
                  <a:pt x="849" y="11241"/>
                </a:cubicBezTo>
                <a:cubicBezTo>
                  <a:pt x="2820" y="10830"/>
                  <a:pt x="5175" y="10666"/>
                  <a:pt x="7010" y="9817"/>
                </a:cubicBezTo>
                <a:cubicBezTo>
                  <a:pt x="7913" y="9379"/>
                  <a:pt x="8598" y="8749"/>
                  <a:pt x="8790" y="7791"/>
                </a:cubicBezTo>
                <a:cubicBezTo>
                  <a:pt x="10487" y="8338"/>
                  <a:pt x="12212" y="8749"/>
                  <a:pt x="13992" y="9023"/>
                </a:cubicBezTo>
                <a:lnTo>
                  <a:pt x="13965" y="9023"/>
                </a:lnTo>
                <a:cubicBezTo>
                  <a:pt x="12815" y="9598"/>
                  <a:pt x="11719" y="10282"/>
                  <a:pt x="10624" y="10967"/>
                </a:cubicBezTo>
                <a:cubicBezTo>
                  <a:pt x="10432" y="11049"/>
                  <a:pt x="10487" y="11323"/>
                  <a:pt x="10679" y="11377"/>
                </a:cubicBezTo>
                <a:cubicBezTo>
                  <a:pt x="11855" y="11728"/>
                  <a:pt x="13064" y="11922"/>
                  <a:pt x="14279" y="11922"/>
                </a:cubicBezTo>
                <a:cubicBezTo>
                  <a:pt x="14959" y="11922"/>
                  <a:pt x="15641" y="11861"/>
                  <a:pt x="16319" y="11733"/>
                </a:cubicBezTo>
                <a:lnTo>
                  <a:pt x="16319" y="11733"/>
                </a:lnTo>
                <a:cubicBezTo>
                  <a:pt x="15471" y="12610"/>
                  <a:pt x="14786" y="13650"/>
                  <a:pt x="14293" y="14800"/>
                </a:cubicBezTo>
                <a:cubicBezTo>
                  <a:pt x="14211" y="14992"/>
                  <a:pt x="14293" y="15184"/>
                  <a:pt x="14512" y="15211"/>
                </a:cubicBezTo>
                <a:cubicBezTo>
                  <a:pt x="14765" y="15240"/>
                  <a:pt x="15020" y="15255"/>
                  <a:pt x="15274" y="15255"/>
                </a:cubicBezTo>
                <a:cubicBezTo>
                  <a:pt x="18566" y="15255"/>
                  <a:pt x="21831" y="12841"/>
                  <a:pt x="22289" y="9461"/>
                </a:cubicBezTo>
                <a:cubicBezTo>
                  <a:pt x="23986" y="9379"/>
                  <a:pt x="25684" y="9187"/>
                  <a:pt x="27354" y="8886"/>
                </a:cubicBezTo>
                <a:lnTo>
                  <a:pt x="27354" y="8886"/>
                </a:lnTo>
                <a:cubicBezTo>
                  <a:pt x="26368" y="9570"/>
                  <a:pt x="25574" y="10501"/>
                  <a:pt x="24972" y="11542"/>
                </a:cubicBezTo>
                <a:cubicBezTo>
                  <a:pt x="24589" y="12226"/>
                  <a:pt x="23274" y="14499"/>
                  <a:pt x="24315" y="15019"/>
                </a:cubicBezTo>
                <a:cubicBezTo>
                  <a:pt x="24454" y="15092"/>
                  <a:pt x="24631" y="15122"/>
                  <a:pt x="24827" y="15122"/>
                </a:cubicBezTo>
                <a:cubicBezTo>
                  <a:pt x="25443" y="15122"/>
                  <a:pt x="26248" y="14829"/>
                  <a:pt x="26642" y="14663"/>
                </a:cubicBezTo>
                <a:cubicBezTo>
                  <a:pt x="27436" y="14362"/>
                  <a:pt x="28148" y="13869"/>
                  <a:pt x="28723" y="13239"/>
                </a:cubicBezTo>
                <a:cubicBezTo>
                  <a:pt x="29928" y="11925"/>
                  <a:pt x="30394" y="10008"/>
                  <a:pt x="29928" y="8311"/>
                </a:cubicBezTo>
                <a:cubicBezTo>
                  <a:pt x="32694" y="7599"/>
                  <a:pt x="35350" y="6586"/>
                  <a:pt x="37786" y="5271"/>
                </a:cubicBezTo>
                <a:cubicBezTo>
                  <a:pt x="37931" y="5175"/>
                  <a:pt x="37863" y="4929"/>
                  <a:pt x="37713" y="4929"/>
                </a:cubicBezTo>
                <a:cubicBezTo>
                  <a:pt x="37693" y="4929"/>
                  <a:pt x="37672" y="4933"/>
                  <a:pt x="37650" y="4943"/>
                </a:cubicBezTo>
                <a:cubicBezTo>
                  <a:pt x="35213" y="5956"/>
                  <a:pt x="32776" y="6750"/>
                  <a:pt x="30366" y="7352"/>
                </a:cubicBezTo>
                <a:cubicBezTo>
                  <a:pt x="30366" y="7325"/>
                  <a:pt x="30339" y="7298"/>
                  <a:pt x="30339" y="7270"/>
                </a:cubicBezTo>
                <a:cubicBezTo>
                  <a:pt x="29243" y="5737"/>
                  <a:pt x="27655" y="4587"/>
                  <a:pt x="25903" y="3902"/>
                </a:cubicBezTo>
                <a:cubicBezTo>
                  <a:pt x="25452" y="3706"/>
                  <a:pt x="23819" y="3074"/>
                  <a:pt x="22719" y="3074"/>
                </a:cubicBezTo>
                <a:cubicBezTo>
                  <a:pt x="22284" y="3074"/>
                  <a:pt x="21931" y="3173"/>
                  <a:pt x="21768" y="3437"/>
                </a:cubicBezTo>
                <a:cubicBezTo>
                  <a:pt x="21358" y="4094"/>
                  <a:pt x="22426" y="5162"/>
                  <a:pt x="23055" y="5764"/>
                </a:cubicBezTo>
                <a:cubicBezTo>
                  <a:pt x="22775" y="5732"/>
                  <a:pt x="22213" y="5657"/>
                  <a:pt x="21665" y="5657"/>
                </a:cubicBezTo>
                <a:cubicBezTo>
                  <a:pt x="20825" y="5657"/>
                  <a:pt x="20019" y="5834"/>
                  <a:pt x="20317" y="6613"/>
                </a:cubicBezTo>
                <a:cubicBezTo>
                  <a:pt x="20536" y="7188"/>
                  <a:pt x="21276" y="7435"/>
                  <a:pt x="21768" y="7681"/>
                </a:cubicBezTo>
                <a:cubicBezTo>
                  <a:pt x="22316" y="7927"/>
                  <a:pt x="22891" y="8201"/>
                  <a:pt x="23466" y="8448"/>
                </a:cubicBezTo>
                <a:cubicBezTo>
                  <a:pt x="22289" y="8530"/>
                  <a:pt x="21111" y="8585"/>
                  <a:pt x="19961" y="8585"/>
                </a:cubicBezTo>
                <a:cubicBezTo>
                  <a:pt x="19934" y="8585"/>
                  <a:pt x="19934" y="8557"/>
                  <a:pt x="19934" y="8557"/>
                </a:cubicBezTo>
                <a:cubicBezTo>
                  <a:pt x="18291" y="6202"/>
                  <a:pt x="15909" y="4505"/>
                  <a:pt x="13171" y="3656"/>
                </a:cubicBezTo>
                <a:cubicBezTo>
                  <a:pt x="13148" y="3649"/>
                  <a:pt x="13127" y="3645"/>
                  <a:pt x="13107" y="3645"/>
                </a:cubicBezTo>
                <a:cubicBezTo>
                  <a:pt x="12979" y="3645"/>
                  <a:pt x="12901" y="3784"/>
                  <a:pt x="12924" y="3902"/>
                </a:cubicBezTo>
                <a:cubicBezTo>
                  <a:pt x="13198" y="5627"/>
                  <a:pt x="14102" y="7407"/>
                  <a:pt x="15553" y="8311"/>
                </a:cubicBezTo>
                <a:cubicBezTo>
                  <a:pt x="13335" y="8064"/>
                  <a:pt x="11144" y="7654"/>
                  <a:pt x="8927" y="7079"/>
                </a:cubicBezTo>
                <a:cubicBezTo>
                  <a:pt x="8927" y="7079"/>
                  <a:pt x="8927" y="7051"/>
                  <a:pt x="8927" y="7051"/>
                </a:cubicBezTo>
                <a:cubicBezTo>
                  <a:pt x="11172" y="5107"/>
                  <a:pt x="9556" y="2095"/>
                  <a:pt x="8160" y="96"/>
                </a:cubicBezTo>
                <a:cubicBezTo>
                  <a:pt x="8124" y="43"/>
                  <a:pt x="8054" y="1"/>
                  <a:pt x="79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01" name="Google Shape;2801;p39"/>
          <p:cNvSpPr/>
          <p:nvPr/>
        </p:nvSpPr>
        <p:spPr>
          <a:xfrm rot="3529907">
            <a:off x="996295" y="4167126"/>
            <a:ext cx="1007013" cy="1723551"/>
          </a:xfrm>
          <a:custGeom>
            <a:avLst/>
            <a:gdLst/>
            <a:ahLst/>
            <a:cxnLst/>
            <a:rect l="l" t="t" r="r" b="b"/>
            <a:pathLst>
              <a:path w="27391" h="46881" extrusionOk="0">
                <a:moveTo>
                  <a:pt x="15795" y="2529"/>
                </a:moveTo>
                <a:lnTo>
                  <a:pt x="15795" y="2529"/>
                </a:lnTo>
                <a:cubicBezTo>
                  <a:pt x="15439" y="8388"/>
                  <a:pt x="12729" y="13591"/>
                  <a:pt x="10565" y="18958"/>
                </a:cubicBezTo>
                <a:cubicBezTo>
                  <a:pt x="11715" y="13536"/>
                  <a:pt x="13386" y="8279"/>
                  <a:pt x="15576" y="3159"/>
                </a:cubicBezTo>
                <a:cubicBezTo>
                  <a:pt x="15631" y="3049"/>
                  <a:pt x="15549" y="2940"/>
                  <a:pt x="15467" y="2912"/>
                </a:cubicBezTo>
                <a:cubicBezTo>
                  <a:pt x="15576" y="2775"/>
                  <a:pt x="15686" y="2638"/>
                  <a:pt x="15795" y="2529"/>
                </a:cubicBezTo>
                <a:close/>
                <a:moveTo>
                  <a:pt x="10538" y="3159"/>
                </a:moveTo>
                <a:lnTo>
                  <a:pt x="10538" y="3159"/>
                </a:lnTo>
                <a:cubicBezTo>
                  <a:pt x="9826" y="6280"/>
                  <a:pt x="9333" y="9484"/>
                  <a:pt x="8950" y="12660"/>
                </a:cubicBezTo>
                <a:cubicBezTo>
                  <a:pt x="8704" y="14659"/>
                  <a:pt x="8484" y="16685"/>
                  <a:pt x="8430" y="18684"/>
                </a:cubicBezTo>
                <a:cubicBezTo>
                  <a:pt x="8430" y="18793"/>
                  <a:pt x="8402" y="18903"/>
                  <a:pt x="8402" y="19012"/>
                </a:cubicBezTo>
                <a:cubicBezTo>
                  <a:pt x="7800" y="17287"/>
                  <a:pt x="7882" y="14659"/>
                  <a:pt x="7937" y="13536"/>
                </a:cubicBezTo>
                <a:cubicBezTo>
                  <a:pt x="8019" y="11537"/>
                  <a:pt x="8430" y="9621"/>
                  <a:pt x="9005" y="7704"/>
                </a:cubicBezTo>
                <a:cubicBezTo>
                  <a:pt x="9415" y="6362"/>
                  <a:pt x="9854" y="4582"/>
                  <a:pt x="10538" y="3159"/>
                </a:cubicBezTo>
                <a:close/>
                <a:moveTo>
                  <a:pt x="15166" y="3296"/>
                </a:moveTo>
                <a:lnTo>
                  <a:pt x="15166" y="3296"/>
                </a:lnTo>
                <a:cubicBezTo>
                  <a:pt x="12783" y="8744"/>
                  <a:pt x="11031" y="14440"/>
                  <a:pt x="9854" y="20245"/>
                </a:cubicBezTo>
                <a:cubicBezTo>
                  <a:pt x="9634" y="14084"/>
                  <a:pt x="11414" y="8142"/>
                  <a:pt x="15166" y="3296"/>
                </a:cubicBezTo>
                <a:close/>
                <a:moveTo>
                  <a:pt x="11746" y="1241"/>
                </a:moveTo>
                <a:cubicBezTo>
                  <a:pt x="11780" y="1241"/>
                  <a:pt x="11739" y="1507"/>
                  <a:pt x="11825" y="2063"/>
                </a:cubicBezTo>
                <a:cubicBezTo>
                  <a:pt x="12099" y="3487"/>
                  <a:pt x="12181" y="4938"/>
                  <a:pt x="12263" y="6390"/>
                </a:cubicBezTo>
                <a:cubicBezTo>
                  <a:pt x="12263" y="6472"/>
                  <a:pt x="12318" y="6554"/>
                  <a:pt x="12400" y="6581"/>
                </a:cubicBezTo>
                <a:cubicBezTo>
                  <a:pt x="10127" y="10825"/>
                  <a:pt x="9087" y="15645"/>
                  <a:pt x="9525" y="20518"/>
                </a:cubicBezTo>
                <a:cubicBezTo>
                  <a:pt x="9224" y="20382"/>
                  <a:pt x="8977" y="20108"/>
                  <a:pt x="8758" y="19779"/>
                </a:cubicBezTo>
                <a:cubicBezTo>
                  <a:pt x="8484" y="18547"/>
                  <a:pt x="8950" y="16466"/>
                  <a:pt x="9005" y="15672"/>
                </a:cubicBezTo>
                <a:cubicBezTo>
                  <a:pt x="9169" y="13837"/>
                  <a:pt x="9388" y="11975"/>
                  <a:pt x="9662" y="10141"/>
                </a:cubicBezTo>
                <a:cubicBezTo>
                  <a:pt x="10018" y="7485"/>
                  <a:pt x="10538" y="4856"/>
                  <a:pt x="11086" y="2228"/>
                </a:cubicBezTo>
                <a:cubicBezTo>
                  <a:pt x="11140" y="2118"/>
                  <a:pt x="11223" y="2009"/>
                  <a:pt x="11305" y="1899"/>
                </a:cubicBezTo>
                <a:cubicBezTo>
                  <a:pt x="11620" y="1466"/>
                  <a:pt x="11714" y="1241"/>
                  <a:pt x="11746" y="1241"/>
                </a:cubicBezTo>
                <a:close/>
                <a:moveTo>
                  <a:pt x="23175" y="11262"/>
                </a:moveTo>
                <a:cubicBezTo>
                  <a:pt x="23189" y="11262"/>
                  <a:pt x="23202" y="11263"/>
                  <a:pt x="23216" y="11264"/>
                </a:cubicBezTo>
                <a:cubicBezTo>
                  <a:pt x="24284" y="11373"/>
                  <a:pt x="21573" y="17479"/>
                  <a:pt x="21518" y="17589"/>
                </a:cubicBezTo>
                <a:cubicBezTo>
                  <a:pt x="20614" y="19341"/>
                  <a:pt x="19601" y="21066"/>
                  <a:pt x="18616" y="22736"/>
                </a:cubicBezTo>
                <a:cubicBezTo>
                  <a:pt x="18355" y="23153"/>
                  <a:pt x="16611" y="26019"/>
                  <a:pt x="16109" y="26019"/>
                </a:cubicBezTo>
                <a:cubicBezTo>
                  <a:pt x="16083" y="26019"/>
                  <a:pt x="16061" y="26011"/>
                  <a:pt x="16042" y="25995"/>
                </a:cubicBezTo>
                <a:cubicBezTo>
                  <a:pt x="15753" y="25758"/>
                  <a:pt x="16949" y="23408"/>
                  <a:pt x="16976" y="23408"/>
                </a:cubicBezTo>
                <a:lnTo>
                  <a:pt x="16976" y="23408"/>
                </a:lnTo>
                <a:cubicBezTo>
                  <a:pt x="16977" y="23408"/>
                  <a:pt x="16976" y="23412"/>
                  <a:pt x="16973" y="23421"/>
                </a:cubicBezTo>
                <a:cubicBezTo>
                  <a:pt x="18643" y="19533"/>
                  <a:pt x="20587" y="15754"/>
                  <a:pt x="22695" y="12085"/>
                </a:cubicBezTo>
                <a:cubicBezTo>
                  <a:pt x="22754" y="11969"/>
                  <a:pt x="22647" y="11853"/>
                  <a:pt x="22541" y="11853"/>
                </a:cubicBezTo>
                <a:cubicBezTo>
                  <a:pt x="22498" y="11853"/>
                  <a:pt x="22454" y="11873"/>
                  <a:pt x="22422" y="11921"/>
                </a:cubicBezTo>
                <a:cubicBezTo>
                  <a:pt x="19820" y="16329"/>
                  <a:pt x="17575" y="20929"/>
                  <a:pt x="15631" y="25666"/>
                </a:cubicBezTo>
                <a:cubicBezTo>
                  <a:pt x="15631" y="25639"/>
                  <a:pt x="15604" y="25639"/>
                  <a:pt x="15604" y="25639"/>
                </a:cubicBezTo>
                <a:cubicBezTo>
                  <a:pt x="14098" y="25036"/>
                  <a:pt x="18753" y="16274"/>
                  <a:pt x="19355" y="15398"/>
                </a:cubicBezTo>
                <a:cubicBezTo>
                  <a:pt x="19869" y="14586"/>
                  <a:pt x="22040" y="11262"/>
                  <a:pt x="23175" y="11262"/>
                </a:cubicBezTo>
                <a:close/>
                <a:moveTo>
                  <a:pt x="11789" y="0"/>
                </a:moveTo>
                <a:cubicBezTo>
                  <a:pt x="11700" y="0"/>
                  <a:pt x="11614" y="37"/>
                  <a:pt x="11579" y="119"/>
                </a:cubicBezTo>
                <a:cubicBezTo>
                  <a:pt x="11496" y="311"/>
                  <a:pt x="11387" y="503"/>
                  <a:pt x="11305" y="694"/>
                </a:cubicBezTo>
                <a:cubicBezTo>
                  <a:pt x="11285" y="684"/>
                  <a:pt x="11261" y="678"/>
                  <a:pt x="11238" y="678"/>
                </a:cubicBezTo>
                <a:cubicBezTo>
                  <a:pt x="11197" y="678"/>
                  <a:pt x="11158" y="697"/>
                  <a:pt x="11140" y="749"/>
                </a:cubicBezTo>
                <a:cubicBezTo>
                  <a:pt x="11086" y="968"/>
                  <a:pt x="11031" y="1160"/>
                  <a:pt x="10976" y="1351"/>
                </a:cubicBezTo>
                <a:cubicBezTo>
                  <a:pt x="9361" y="4856"/>
                  <a:pt x="7909" y="8498"/>
                  <a:pt x="7554" y="12359"/>
                </a:cubicBezTo>
                <a:cubicBezTo>
                  <a:pt x="7417" y="13837"/>
                  <a:pt x="7170" y="18054"/>
                  <a:pt x="8402" y="19916"/>
                </a:cubicBezTo>
                <a:cubicBezTo>
                  <a:pt x="8457" y="20299"/>
                  <a:pt x="8621" y="20628"/>
                  <a:pt x="9059" y="20847"/>
                </a:cubicBezTo>
                <a:cubicBezTo>
                  <a:pt x="9083" y="20865"/>
                  <a:pt x="9106" y="20872"/>
                  <a:pt x="9128" y="20872"/>
                </a:cubicBezTo>
                <a:cubicBezTo>
                  <a:pt x="9211" y="20872"/>
                  <a:pt x="9279" y="20769"/>
                  <a:pt x="9279" y="20683"/>
                </a:cubicBezTo>
                <a:cubicBezTo>
                  <a:pt x="9361" y="20738"/>
                  <a:pt x="9470" y="20765"/>
                  <a:pt x="9580" y="20792"/>
                </a:cubicBezTo>
                <a:cubicBezTo>
                  <a:pt x="9634" y="20820"/>
                  <a:pt x="9689" y="20847"/>
                  <a:pt x="9717" y="20847"/>
                </a:cubicBezTo>
                <a:cubicBezTo>
                  <a:pt x="9689" y="21093"/>
                  <a:pt x="9634" y="21367"/>
                  <a:pt x="9580" y="21614"/>
                </a:cubicBezTo>
                <a:cubicBezTo>
                  <a:pt x="9552" y="21696"/>
                  <a:pt x="9580" y="21778"/>
                  <a:pt x="9607" y="21805"/>
                </a:cubicBezTo>
                <a:cubicBezTo>
                  <a:pt x="8704" y="25885"/>
                  <a:pt x="7964" y="30047"/>
                  <a:pt x="6759" y="34045"/>
                </a:cubicBezTo>
                <a:cubicBezTo>
                  <a:pt x="5363" y="38535"/>
                  <a:pt x="2488" y="42451"/>
                  <a:pt x="133" y="46476"/>
                </a:cubicBezTo>
                <a:cubicBezTo>
                  <a:pt x="0" y="46685"/>
                  <a:pt x="183" y="46881"/>
                  <a:pt x="372" y="46881"/>
                </a:cubicBezTo>
                <a:cubicBezTo>
                  <a:pt x="455" y="46881"/>
                  <a:pt x="540" y="46842"/>
                  <a:pt x="599" y="46750"/>
                </a:cubicBezTo>
                <a:cubicBezTo>
                  <a:pt x="2324" y="43957"/>
                  <a:pt x="4295" y="41109"/>
                  <a:pt x="5746" y="38097"/>
                </a:cubicBezTo>
                <a:cubicBezTo>
                  <a:pt x="9771" y="35031"/>
                  <a:pt x="13030" y="31060"/>
                  <a:pt x="15439" y="26597"/>
                </a:cubicBezTo>
                <a:lnTo>
                  <a:pt x="15467" y="26597"/>
                </a:lnTo>
                <a:cubicBezTo>
                  <a:pt x="15419" y="26693"/>
                  <a:pt x="15476" y="26853"/>
                  <a:pt x="15603" y="26853"/>
                </a:cubicBezTo>
                <a:cubicBezTo>
                  <a:pt x="15620" y="26853"/>
                  <a:pt x="15639" y="26850"/>
                  <a:pt x="15658" y="26844"/>
                </a:cubicBezTo>
                <a:cubicBezTo>
                  <a:pt x="20697" y="25502"/>
                  <a:pt x="24147" y="21395"/>
                  <a:pt x="27268" y="17479"/>
                </a:cubicBezTo>
                <a:cubicBezTo>
                  <a:pt x="27390" y="17333"/>
                  <a:pt x="27316" y="17055"/>
                  <a:pt x="27105" y="17055"/>
                </a:cubicBezTo>
                <a:cubicBezTo>
                  <a:pt x="27079" y="17055"/>
                  <a:pt x="27051" y="17060"/>
                  <a:pt x="27022" y="17068"/>
                </a:cubicBezTo>
                <a:cubicBezTo>
                  <a:pt x="24995" y="17726"/>
                  <a:pt x="22914" y="18465"/>
                  <a:pt x="21080" y="19560"/>
                </a:cubicBezTo>
                <a:cubicBezTo>
                  <a:pt x="20935" y="19633"/>
                  <a:pt x="21003" y="19875"/>
                  <a:pt x="21153" y="19875"/>
                </a:cubicBezTo>
                <a:cubicBezTo>
                  <a:pt x="21173" y="19875"/>
                  <a:pt x="21194" y="19871"/>
                  <a:pt x="21217" y="19861"/>
                </a:cubicBezTo>
                <a:cubicBezTo>
                  <a:pt x="22942" y="19232"/>
                  <a:pt x="24612" y="18465"/>
                  <a:pt x="26337" y="17835"/>
                </a:cubicBezTo>
                <a:lnTo>
                  <a:pt x="26337" y="17835"/>
                </a:lnTo>
                <a:cubicBezTo>
                  <a:pt x="23544" y="21367"/>
                  <a:pt x="20505" y="24817"/>
                  <a:pt x="16151" y="26323"/>
                </a:cubicBezTo>
                <a:cubicBezTo>
                  <a:pt x="17329" y="25639"/>
                  <a:pt x="18232" y="24489"/>
                  <a:pt x="18999" y="23229"/>
                </a:cubicBezTo>
                <a:cubicBezTo>
                  <a:pt x="21135" y="21860"/>
                  <a:pt x="23216" y="20464"/>
                  <a:pt x="25297" y="19067"/>
                </a:cubicBezTo>
                <a:cubicBezTo>
                  <a:pt x="25389" y="18998"/>
                  <a:pt x="25325" y="18830"/>
                  <a:pt x="25220" y="18830"/>
                </a:cubicBezTo>
                <a:cubicBezTo>
                  <a:pt x="25201" y="18830"/>
                  <a:pt x="25181" y="18836"/>
                  <a:pt x="25160" y="18848"/>
                </a:cubicBezTo>
                <a:cubicBezTo>
                  <a:pt x="23243" y="20080"/>
                  <a:pt x="21299" y="21313"/>
                  <a:pt x="19382" y="22572"/>
                </a:cubicBezTo>
                <a:cubicBezTo>
                  <a:pt x="19930" y="21586"/>
                  <a:pt x="20423" y="20546"/>
                  <a:pt x="20943" y="19670"/>
                </a:cubicBezTo>
                <a:cubicBezTo>
                  <a:pt x="22504" y="16849"/>
                  <a:pt x="23928" y="14002"/>
                  <a:pt x="23900" y="10716"/>
                </a:cubicBezTo>
                <a:cubicBezTo>
                  <a:pt x="23900" y="10571"/>
                  <a:pt x="23776" y="10458"/>
                  <a:pt x="23644" y="10458"/>
                </a:cubicBezTo>
                <a:cubicBezTo>
                  <a:pt x="23601" y="10458"/>
                  <a:pt x="23557" y="10470"/>
                  <a:pt x="23517" y="10497"/>
                </a:cubicBezTo>
                <a:cubicBezTo>
                  <a:pt x="20286" y="12605"/>
                  <a:pt x="18287" y="15781"/>
                  <a:pt x="16781" y="19286"/>
                </a:cubicBezTo>
                <a:cubicBezTo>
                  <a:pt x="16343" y="20354"/>
                  <a:pt x="13714" y="25146"/>
                  <a:pt x="15439" y="25858"/>
                </a:cubicBezTo>
                <a:cubicBezTo>
                  <a:pt x="15357" y="25858"/>
                  <a:pt x="15275" y="25885"/>
                  <a:pt x="15220" y="25995"/>
                </a:cubicBezTo>
                <a:cubicBezTo>
                  <a:pt x="12866" y="30431"/>
                  <a:pt x="9771" y="34182"/>
                  <a:pt x="6020" y="37468"/>
                </a:cubicBezTo>
                <a:cubicBezTo>
                  <a:pt x="6403" y="36646"/>
                  <a:pt x="6732" y="35825"/>
                  <a:pt x="7006" y="34976"/>
                </a:cubicBezTo>
                <a:cubicBezTo>
                  <a:pt x="8375" y="30786"/>
                  <a:pt x="9087" y="26269"/>
                  <a:pt x="9881" y="21915"/>
                </a:cubicBezTo>
                <a:cubicBezTo>
                  <a:pt x="9936" y="21888"/>
                  <a:pt x="10018" y="21833"/>
                  <a:pt x="10045" y="21751"/>
                </a:cubicBezTo>
                <a:cubicBezTo>
                  <a:pt x="12564" y="15234"/>
                  <a:pt x="16261" y="8881"/>
                  <a:pt x="16398" y="1707"/>
                </a:cubicBezTo>
                <a:cubicBezTo>
                  <a:pt x="16398" y="1556"/>
                  <a:pt x="16241" y="1431"/>
                  <a:pt x="16090" y="1431"/>
                </a:cubicBezTo>
                <a:cubicBezTo>
                  <a:pt x="16022" y="1431"/>
                  <a:pt x="15956" y="1456"/>
                  <a:pt x="15905" y="1516"/>
                </a:cubicBezTo>
                <a:cubicBezTo>
                  <a:pt x="14700" y="2885"/>
                  <a:pt x="13632" y="4391"/>
                  <a:pt x="12756" y="5952"/>
                </a:cubicBezTo>
                <a:cubicBezTo>
                  <a:pt x="12619" y="4007"/>
                  <a:pt x="12400" y="2091"/>
                  <a:pt x="12044" y="174"/>
                </a:cubicBezTo>
                <a:cubicBezTo>
                  <a:pt x="12028" y="65"/>
                  <a:pt x="11906" y="0"/>
                  <a:pt x="1178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02" name="Google Shape;2802;p39"/>
          <p:cNvGrpSpPr/>
          <p:nvPr/>
        </p:nvGrpSpPr>
        <p:grpSpPr>
          <a:xfrm>
            <a:off x="7115857" y="-34088"/>
            <a:ext cx="2011231" cy="2047354"/>
            <a:chOff x="7115857" y="-34088"/>
            <a:chExt cx="2011231" cy="2047354"/>
          </a:xfrm>
        </p:grpSpPr>
        <p:sp>
          <p:nvSpPr>
            <p:cNvPr id="2803" name="Google Shape;2803;p39"/>
            <p:cNvSpPr/>
            <p:nvPr/>
          </p:nvSpPr>
          <p:spPr>
            <a:xfrm rot="-6717542" flipH="1">
              <a:off x="7462462" y="559970"/>
              <a:ext cx="465272" cy="315851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39"/>
            <p:cNvSpPr/>
            <p:nvPr/>
          </p:nvSpPr>
          <p:spPr>
            <a:xfrm rot="-6717542" flipH="1">
              <a:off x="7652756" y="228620"/>
              <a:ext cx="411309" cy="455300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39"/>
            <p:cNvSpPr/>
            <p:nvPr/>
          </p:nvSpPr>
          <p:spPr>
            <a:xfrm rot="-6717542" flipH="1">
              <a:off x="7206083" y="387720"/>
              <a:ext cx="396729" cy="462370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39"/>
            <p:cNvSpPr/>
            <p:nvPr/>
          </p:nvSpPr>
          <p:spPr>
            <a:xfrm rot="-6717542" flipH="1">
              <a:off x="7465596" y="59998"/>
              <a:ext cx="465272" cy="388697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39"/>
            <p:cNvSpPr/>
            <p:nvPr/>
          </p:nvSpPr>
          <p:spPr>
            <a:xfrm rot="-6717542" flipH="1">
              <a:off x="7165261" y="168403"/>
              <a:ext cx="469660" cy="376177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39"/>
            <p:cNvSpPr/>
            <p:nvPr/>
          </p:nvSpPr>
          <p:spPr>
            <a:xfrm rot="-6717542" flipH="1">
              <a:off x="7547431" y="427117"/>
              <a:ext cx="128379" cy="128362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39"/>
            <p:cNvSpPr/>
            <p:nvPr/>
          </p:nvSpPr>
          <p:spPr>
            <a:xfrm rot="-6717542" flipH="1">
              <a:off x="7705407" y="366351"/>
              <a:ext cx="75866" cy="203402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39"/>
            <p:cNvSpPr/>
            <p:nvPr/>
          </p:nvSpPr>
          <p:spPr>
            <a:xfrm rot="-6717542" flipH="1">
              <a:off x="7640993" y="468758"/>
              <a:ext cx="158989" cy="144409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39"/>
            <p:cNvSpPr/>
            <p:nvPr/>
          </p:nvSpPr>
          <p:spPr>
            <a:xfrm rot="-6717542" flipH="1">
              <a:off x="7597707" y="558035"/>
              <a:ext cx="196922" cy="67227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39"/>
            <p:cNvSpPr/>
            <p:nvPr/>
          </p:nvSpPr>
          <p:spPr>
            <a:xfrm rot="-6717542" flipH="1">
              <a:off x="7516411" y="603566"/>
              <a:ext cx="208582" cy="65320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39"/>
            <p:cNvSpPr/>
            <p:nvPr/>
          </p:nvSpPr>
          <p:spPr>
            <a:xfrm rot="-6717542" flipH="1">
              <a:off x="7482388" y="522417"/>
              <a:ext cx="125443" cy="173804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39"/>
            <p:cNvSpPr/>
            <p:nvPr/>
          </p:nvSpPr>
          <p:spPr>
            <a:xfrm rot="-6717542" flipH="1">
              <a:off x="7484924" y="454787"/>
              <a:ext cx="52529" cy="207485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39"/>
            <p:cNvSpPr/>
            <p:nvPr/>
          </p:nvSpPr>
          <p:spPr>
            <a:xfrm rot="-6717542" flipH="1">
              <a:off x="7422959" y="396601"/>
              <a:ext cx="134201" cy="167932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39"/>
            <p:cNvSpPr/>
            <p:nvPr/>
          </p:nvSpPr>
          <p:spPr>
            <a:xfrm rot="-6717542" flipH="1">
              <a:off x="7413062" y="369890"/>
              <a:ext cx="196922" cy="104991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39"/>
            <p:cNvSpPr/>
            <p:nvPr/>
          </p:nvSpPr>
          <p:spPr>
            <a:xfrm rot="-6717542" flipH="1">
              <a:off x="7526410" y="297638"/>
              <a:ext cx="175036" cy="121292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39"/>
            <p:cNvSpPr/>
            <p:nvPr/>
          </p:nvSpPr>
          <p:spPr>
            <a:xfrm rot="-6717542" flipH="1">
              <a:off x="7613040" y="290657"/>
              <a:ext cx="131281" cy="167932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39"/>
            <p:cNvSpPr/>
            <p:nvPr/>
          </p:nvSpPr>
          <p:spPr>
            <a:xfrm rot="10800000" flipH="1">
              <a:off x="8612738" y="1391649"/>
              <a:ext cx="465225" cy="315819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39"/>
            <p:cNvSpPr/>
            <p:nvPr/>
          </p:nvSpPr>
          <p:spPr>
            <a:xfrm rot="10800000" flipH="1">
              <a:off x="8458155" y="1072633"/>
              <a:ext cx="411267" cy="455254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39"/>
            <p:cNvSpPr/>
            <p:nvPr/>
          </p:nvSpPr>
          <p:spPr>
            <a:xfrm rot="10800000" flipH="1">
              <a:off x="8446496" y="1550943"/>
              <a:ext cx="396689" cy="462323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39"/>
            <p:cNvSpPr/>
            <p:nvPr/>
          </p:nvSpPr>
          <p:spPr>
            <a:xfrm rot="10800000" flipH="1">
              <a:off x="8183999" y="1178961"/>
              <a:ext cx="465225" cy="388658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39"/>
            <p:cNvSpPr/>
            <p:nvPr/>
          </p:nvSpPr>
          <p:spPr>
            <a:xfrm rot="10800000" flipH="1">
              <a:off x="8165034" y="1499927"/>
              <a:ext cx="469612" cy="376139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39"/>
            <p:cNvSpPr/>
            <p:nvPr/>
          </p:nvSpPr>
          <p:spPr>
            <a:xfrm rot="10800000" flipH="1">
              <a:off x="8539816" y="1478058"/>
              <a:ext cx="128366" cy="128349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39"/>
            <p:cNvSpPr/>
            <p:nvPr/>
          </p:nvSpPr>
          <p:spPr>
            <a:xfrm rot="10800000" flipH="1">
              <a:off x="8593774" y="1309692"/>
              <a:ext cx="75859" cy="203381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39"/>
            <p:cNvSpPr/>
            <p:nvPr/>
          </p:nvSpPr>
          <p:spPr>
            <a:xfrm rot="10800000" flipH="1">
              <a:off x="8611287" y="1387642"/>
              <a:ext cx="158973" cy="144395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39"/>
            <p:cNvSpPr/>
            <p:nvPr/>
          </p:nvSpPr>
          <p:spPr>
            <a:xfrm rot="10800000" flipH="1">
              <a:off x="8630235" y="1467736"/>
              <a:ext cx="196902" cy="67220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39"/>
            <p:cNvSpPr/>
            <p:nvPr/>
          </p:nvSpPr>
          <p:spPr>
            <a:xfrm rot="10800000" flipH="1">
              <a:off x="8637523" y="1555350"/>
              <a:ext cx="208561" cy="65313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39"/>
            <p:cNvSpPr/>
            <p:nvPr/>
          </p:nvSpPr>
          <p:spPr>
            <a:xfrm rot="10800000" flipH="1">
              <a:off x="8625865" y="1561165"/>
              <a:ext cx="125430" cy="173787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39"/>
            <p:cNvSpPr/>
            <p:nvPr/>
          </p:nvSpPr>
          <p:spPr>
            <a:xfrm rot="10800000" flipH="1">
              <a:off x="8602530" y="1556794"/>
              <a:ext cx="52524" cy="207464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39"/>
            <p:cNvSpPr/>
            <p:nvPr/>
          </p:nvSpPr>
          <p:spPr>
            <a:xfrm rot="10800000" flipH="1">
              <a:off x="8481489" y="1567003"/>
              <a:ext cx="134187" cy="167915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39"/>
            <p:cNvSpPr/>
            <p:nvPr/>
          </p:nvSpPr>
          <p:spPr>
            <a:xfrm rot="10800000" flipH="1">
              <a:off x="8404198" y="1556799"/>
              <a:ext cx="196902" cy="104981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39"/>
            <p:cNvSpPr/>
            <p:nvPr/>
          </p:nvSpPr>
          <p:spPr>
            <a:xfrm rot="10800000" flipH="1">
              <a:off x="8393990" y="1429704"/>
              <a:ext cx="175018" cy="121280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39"/>
            <p:cNvSpPr/>
            <p:nvPr/>
          </p:nvSpPr>
          <p:spPr>
            <a:xfrm rot="10800000" flipH="1">
              <a:off x="8455236" y="1352447"/>
              <a:ext cx="131268" cy="167915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39"/>
            <p:cNvSpPr/>
            <p:nvPr/>
          </p:nvSpPr>
          <p:spPr>
            <a:xfrm rot="10800000">
              <a:off x="7763508" y="63386"/>
              <a:ext cx="1363580" cy="1321304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39"/>
            <p:cNvSpPr/>
            <p:nvPr/>
          </p:nvSpPr>
          <p:spPr>
            <a:xfrm rot="10800000">
              <a:off x="8203160" y="837837"/>
              <a:ext cx="181045" cy="262854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39"/>
            <p:cNvSpPr/>
            <p:nvPr/>
          </p:nvSpPr>
          <p:spPr>
            <a:xfrm rot="10800000">
              <a:off x="8175322" y="821922"/>
              <a:ext cx="190985" cy="177972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39"/>
            <p:cNvSpPr/>
            <p:nvPr/>
          </p:nvSpPr>
          <p:spPr>
            <a:xfrm rot="10800000">
              <a:off x="8157434" y="1115330"/>
              <a:ext cx="55722" cy="5570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39"/>
            <p:cNvSpPr/>
            <p:nvPr/>
          </p:nvSpPr>
          <p:spPr>
            <a:xfrm rot="10800000">
              <a:off x="8305611" y="849778"/>
              <a:ext cx="98472" cy="232849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39"/>
            <p:cNvSpPr/>
            <p:nvPr/>
          </p:nvSpPr>
          <p:spPr>
            <a:xfrm rot="10800000">
              <a:off x="8287718" y="1108361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39"/>
            <p:cNvSpPr/>
            <p:nvPr/>
          </p:nvSpPr>
          <p:spPr>
            <a:xfrm rot="10800000">
              <a:off x="8033092" y="630229"/>
              <a:ext cx="286467" cy="93276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39"/>
            <p:cNvSpPr/>
            <p:nvPr/>
          </p:nvSpPr>
          <p:spPr>
            <a:xfrm rot="10800000">
              <a:off x="8118633" y="573580"/>
              <a:ext cx="211876" cy="128045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39"/>
            <p:cNvSpPr/>
            <p:nvPr/>
          </p:nvSpPr>
          <p:spPr>
            <a:xfrm rot="10800000">
              <a:off x="8083824" y="709480"/>
              <a:ext cx="229776" cy="38873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39"/>
            <p:cNvSpPr/>
            <p:nvPr/>
          </p:nvSpPr>
          <p:spPr>
            <a:xfrm rot="10800000">
              <a:off x="8411030" y="318691"/>
              <a:ext cx="38812" cy="292427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39"/>
            <p:cNvSpPr/>
            <p:nvPr/>
          </p:nvSpPr>
          <p:spPr>
            <a:xfrm rot="10800000">
              <a:off x="8435894" y="388271"/>
              <a:ext cx="83562" cy="222847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39"/>
            <p:cNvSpPr/>
            <p:nvPr/>
          </p:nvSpPr>
          <p:spPr>
            <a:xfrm rot="10800000">
              <a:off x="8403069" y="240135"/>
              <a:ext cx="55722" cy="54732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39"/>
            <p:cNvSpPr/>
            <p:nvPr/>
          </p:nvSpPr>
          <p:spPr>
            <a:xfrm rot="10800000">
              <a:off x="8506504" y="328644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39"/>
            <p:cNvSpPr/>
            <p:nvPr/>
          </p:nvSpPr>
          <p:spPr>
            <a:xfrm rot="10800000">
              <a:off x="8342400" y="388209"/>
              <a:ext cx="82572" cy="229879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39"/>
            <p:cNvSpPr/>
            <p:nvPr/>
          </p:nvSpPr>
          <p:spPr>
            <a:xfrm rot="10800000">
              <a:off x="8320526" y="328644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39"/>
            <p:cNvSpPr/>
            <p:nvPr/>
          </p:nvSpPr>
          <p:spPr>
            <a:xfrm rot="10800000">
              <a:off x="8554221" y="580056"/>
              <a:ext cx="267556" cy="122560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39"/>
            <p:cNvSpPr/>
            <p:nvPr/>
          </p:nvSpPr>
          <p:spPr>
            <a:xfrm rot="10800000">
              <a:off x="8565154" y="674608"/>
              <a:ext cx="219836" cy="55846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39"/>
            <p:cNvSpPr/>
            <p:nvPr/>
          </p:nvSpPr>
          <p:spPr>
            <a:xfrm rot="10800000">
              <a:off x="8837671" y="534527"/>
              <a:ext cx="54711" cy="55701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39"/>
            <p:cNvSpPr/>
            <p:nvPr/>
          </p:nvSpPr>
          <p:spPr>
            <a:xfrm rot="10800000">
              <a:off x="8809814" y="660814"/>
              <a:ext cx="35842" cy="34831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39"/>
            <p:cNvSpPr/>
            <p:nvPr/>
          </p:nvSpPr>
          <p:spPr>
            <a:xfrm rot="10800000">
              <a:off x="8538308" y="535141"/>
              <a:ext cx="191975" cy="144605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39"/>
            <p:cNvSpPr/>
            <p:nvPr/>
          </p:nvSpPr>
          <p:spPr>
            <a:xfrm rot="10800000">
              <a:off x="8739209" y="489759"/>
              <a:ext cx="35821" cy="3483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39"/>
            <p:cNvSpPr/>
            <p:nvPr/>
          </p:nvSpPr>
          <p:spPr>
            <a:xfrm rot="10800000">
              <a:off x="8510469" y="828889"/>
              <a:ext cx="210865" cy="22932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39"/>
            <p:cNvSpPr/>
            <p:nvPr/>
          </p:nvSpPr>
          <p:spPr>
            <a:xfrm rot="10800000">
              <a:off x="8488597" y="843799"/>
              <a:ext cx="128313" cy="213051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39"/>
            <p:cNvSpPr/>
            <p:nvPr/>
          </p:nvSpPr>
          <p:spPr>
            <a:xfrm rot="10800000">
              <a:off x="8719329" y="1068581"/>
              <a:ext cx="54711" cy="54711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39"/>
            <p:cNvSpPr/>
            <p:nvPr/>
          </p:nvSpPr>
          <p:spPr>
            <a:xfrm rot="10800000">
              <a:off x="8606948" y="1080522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39"/>
            <p:cNvSpPr/>
            <p:nvPr/>
          </p:nvSpPr>
          <p:spPr>
            <a:xfrm rot="10800000">
              <a:off x="8528368" y="810004"/>
              <a:ext cx="203915" cy="144646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39"/>
            <p:cNvSpPr/>
            <p:nvPr/>
          </p:nvSpPr>
          <p:spPr>
            <a:xfrm rot="10800000">
              <a:off x="8747169" y="958195"/>
              <a:ext cx="34831" cy="3483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39"/>
            <p:cNvSpPr/>
            <p:nvPr/>
          </p:nvSpPr>
          <p:spPr>
            <a:xfrm rot="10800000">
              <a:off x="8284328" y="574859"/>
              <a:ext cx="321600" cy="3216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39"/>
            <p:cNvSpPr/>
            <p:nvPr/>
          </p:nvSpPr>
          <p:spPr>
            <a:xfrm rot="6934252">
              <a:off x="7945254" y="572123"/>
              <a:ext cx="55714" cy="54731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39"/>
            <p:cNvSpPr/>
            <p:nvPr/>
          </p:nvSpPr>
          <p:spPr>
            <a:xfrm rot="6934252">
              <a:off x="8066687" y="532079"/>
              <a:ext cx="34827" cy="3483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39"/>
            <p:cNvSpPr/>
            <p:nvPr/>
          </p:nvSpPr>
          <p:spPr>
            <a:xfrm rot="6934252">
              <a:off x="7986449" y="699860"/>
              <a:ext cx="34827" cy="3483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66" name="Google Shape;2866;p39"/>
          <p:cNvGrpSpPr/>
          <p:nvPr/>
        </p:nvGrpSpPr>
        <p:grpSpPr>
          <a:xfrm>
            <a:off x="-184922" y="3570222"/>
            <a:ext cx="1687186" cy="1573270"/>
            <a:chOff x="-184922" y="3570222"/>
            <a:chExt cx="1687186" cy="1573270"/>
          </a:xfrm>
        </p:grpSpPr>
        <p:sp>
          <p:nvSpPr>
            <p:cNvPr id="2867" name="Google Shape;2867;p39"/>
            <p:cNvSpPr/>
            <p:nvPr/>
          </p:nvSpPr>
          <p:spPr>
            <a:xfrm rot="2458731">
              <a:off x="385174" y="3671839"/>
              <a:ext cx="495778" cy="497396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39"/>
            <p:cNvSpPr/>
            <p:nvPr/>
          </p:nvSpPr>
          <p:spPr>
            <a:xfrm rot="2458731">
              <a:off x="532532" y="3997917"/>
              <a:ext cx="495778" cy="497396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39"/>
            <p:cNvSpPr/>
            <p:nvPr/>
          </p:nvSpPr>
          <p:spPr>
            <a:xfrm rot="2458731">
              <a:off x="23103" y="3687441"/>
              <a:ext cx="497414" cy="497414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39"/>
            <p:cNvSpPr/>
            <p:nvPr/>
          </p:nvSpPr>
          <p:spPr>
            <a:xfrm rot="2458731">
              <a:off x="256819" y="4258613"/>
              <a:ext cx="497414" cy="497414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39"/>
            <p:cNvSpPr/>
            <p:nvPr/>
          </p:nvSpPr>
          <p:spPr>
            <a:xfrm rot="2458731">
              <a:off x="-83306" y="4051179"/>
              <a:ext cx="497414" cy="495778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39"/>
            <p:cNvSpPr/>
            <p:nvPr/>
          </p:nvSpPr>
          <p:spPr>
            <a:xfrm rot="2458731">
              <a:off x="344138" y="4070469"/>
              <a:ext cx="238966" cy="238966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39"/>
            <p:cNvSpPr/>
            <p:nvPr/>
          </p:nvSpPr>
          <p:spPr>
            <a:xfrm rot="2458731">
              <a:off x="545435" y="4006963"/>
              <a:ext cx="245454" cy="251961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39"/>
            <p:cNvSpPr/>
            <p:nvPr/>
          </p:nvSpPr>
          <p:spPr>
            <a:xfrm rot="2458731">
              <a:off x="539669" y="4138751"/>
              <a:ext cx="310484" cy="169685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39"/>
            <p:cNvSpPr/>
            <p:nvPr/>
          </p:nvSpPr>
          <p:spPr>
            <a:xfrm rot="2458731">
              <a:off x="467400" y="4248596"/>
              <a:ext cx="334857" cy="71011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39"/>
            <p:cNvSpPr/>
            <p:nvPr/>
          </p:nvSpPr>
          <p:spPr>
            <a:xfrm rot="2458731">
              <a:off x="415246" y="4307417"/>
              <a:ext cx="307231" cy="167222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39"/>
            <p:cNvSpPr/>
            <p:nvPr/>
          </p:nvSpPr>
          <p:spPr>
            <a:xfrm rot="2458731">
              <a:off x="369753" y="4314662"/>
              <a:ext cx="243837" cy="253578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39"/>
            <p:cNvSpPr/>
            <p:nvPr/>
          </p:nvSpPr>
          <p:spPr>
            <a:xfrm rot="2458731">
              <a:off x="333347" y="4249605"/>
              <a:ext cx="165811" cy="309488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39"/>
            <p:cNvSpPr/>
            <p:nvPr/>
          </p:nvSpPr>
          <p:spPr>
            <a:xfrm rot="2458731">
              <a:off x="231042" y="4182551"/>
              <a:ext cx="112177" cy="322050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39"/>
            <p:cNvSpPr/>
            <p:nvPr/>
          </p:nvSpPr>
          <p:spPr>
            <a:xfrm rot="2458731">
              <a:off x="116498" y="4137369"/>
              <a:ext cx="206450" cy="285021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39"/>
            <p:cNvSpPr/>
            <p:nvPr/>
          </p:nvSpPr>
          <p:spPr>
            <a:xfrm rot="2458731">
              <a:off x="102255" y="4087552"/>
              <a:ext cx="279605" cy="216756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39"/>
            <p:cNvSpPr/>
            <p:nvPr/>
          </p:nvSpPr>
          <p:spPr>
            <a:xfrm rot="2458731">
              <a:off x="89633" y="4060307"/>
              <a:ext cx="333239" cy="92318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39"/>
            <p:cNvSpPr/>
            <p:nvPr/>
          </p:nvSpPr>
          <p:spPr>
            <a:xfrm rot="2458731">
              <a:off x="238155" y="3898600"/>
              <a:ext cx="292600" cy="192440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39"/>
            <p:cNvSpPr/>
            <p:nvPr/>
          </p:nvSpPr>
          <p:spPr>
            <a:xfrm rot="2458731">
              <a:off x="395000" y="3825089"/>
              <a:ext cx="195073" cy="293860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39"/>
            <p:cNvSpPr/>
            <p:nvPr/>
          </p:nvSpPr>
          <p:spPr>
            <a:xfrm rot="2458731">
              <a:off x="536177" y="3805959"/>
              <a:ext cx="97546" cy="327522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39"/>
            <p:cNvSpPr/>
            <p:nvPr/>
          </p:nvSpPr>
          <p:spPr>
            <a:xfrm rot="2458731">
              <a:off x="587137" y="3891525"/>
              <a:ext cx="105670" cy="324664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39"/>
            <p:cNvSpPr/>
            <p:nvPr/>
          </p:nvSpPr>
          <p:spPr>
            <a:xfrm rot="3452895">
              <a:off x="1156677" y="4538828"/>
              <a:ext cx="268131" cy="269005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39"/>
            <p:cNvSpPr/>
            <p:nvPr/>
          </p:nvSpPr>
          <p:spPr>
            <a:xfrm rot="3452895">
              <a:off x="1182762" y="4730579"/>
              <a:ext cx="268131" cy="269005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39"/>
            <p:cNvSpPr/>
            <p:nvPr/>
          </p:nvSpPr>
          <p:spPr>
            <a:xfrm rot="3452895">
              <a:off x="966572" y="4491190"/>
              <a:ext cx="269016" cy="269016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39"/>
            <p:cNvSpPr/>
            <p:nvPr/>
          </p:nvSpPr>
          <p:spPr>
            <a:xfrm rot="3452895">
              <a:off x="999615" y="4823305"/>
              <a:ext cx="269016" cy="269016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39"/>
            <p:cNvSpPr/>
            <p:nvPr/>
          </p:nvSpPr>
          <p:spPr>
            <a:xfrm rot="3452895">
              <a:off x="855435" y="4663335"/>
              <a:ext cx="269016" cy="268131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39"/>
            <p:cNvSpPr/>
            <p:nvPr/>
          </p:nvSpPr>
          <p:spPr>
            <a:xfrm rot="3452895">
              <a:off x="1096732" y="4722218"/>
              <a:ext cx="129239" cy="129239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39"/>
            <p:cNvSpPr/>
            <p:nvPr/>
          </p:nvSpPr>
          <p:spPr>
            <a:xfrm rot="3452895">
              <a:off x="1209795" y="4720706"/>
              <a:ext cx="132748" cy="136267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39"/>
            <p:cNvSpPr/>
            <p:nvPr/>
          </p:nvSpPr>
          <p:spPr>
            <a:xfrm rot="3452895">
              <a:off x="1192093" y="4794067"/>
              <a:ext cx="167919" cy="91770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39"/>
            <p:cNvSpPr/>
            <p:nvPr/>
          </p:nvSpPr>
          <p:spPr>
            <a:xfrm rot="3452895">
              <a:off x="1145026" y="4842845"/>
              <a:ext cx="181100" cy="38405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39"/>
            <p:cNvSpPr/>
            <p:nvPr/>
          </p:nvSpPr>
          <p:spPr>
            <a:xfrm rot="3452895">
              <a:off x="1101809" y="4862079"/>
              <a:ext cx="166159" cy="90438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39"/>
            <p:cNvSpPr/>
            <p:nvPr/>
          </p:nvSpPr>
          <p:spPr>
            <a:xfrm rot="3452895">
              <a:off x="1071161" y="4852957"/>
              <a:ext cx="131874" cy="137142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39"/>
            <p:cNvSpPr/>
            <p:nvPr/>
          </p:nvSpPr>
          <p:spPr>
            <a:xfrm rot="3452895">
              <a:off x="1058889" y="4806974"/>
              <a:ext cx="89675" cy="167380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39"/>
            <p:cNvSpPr/>
            <p:nvPr/>
          </p:nvSpPr>
          <p:spPr>
            <a:xfrm rot="3452895">
              <a:off x="1015836" y="4752159"/>
              <a:ext cx="60668" cy="174174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39"/>
            <p:cNvSpPr/>
            <p:nvPr/>
          </p:nvSpPr>
          <p:spPr>
            <a:xfrm rot="3452895">
              <a:off x="965229" y="4718756"/>
              <a:ext cx="111654" cy="154147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39"/>
            <p:cNvSpPr/>
            <p:nvPr/>
          </p:nvSpPr>
          <p:spPr>
            <a:xfrm rot="3452895">
              <a:off x="969974" y="4697145"/>
              <a:ext cx="151218" cy="117228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39"/>
            <p:cNvSpPr/>
            <p:nvPr/>
          </p:nvSpPr>
          <p:spPr>
            <a:xfrm rot="3452895">
              <a:off x="976629" y="4686609"/>
              <a:ext cx="180225" cy="49928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39"/>
            <p:cNvSpPr/>
            <p:nvPr/>
          </p:nvSpPr>
          <p:spPr>
            <a:xfrm rot="3452895">
              <a:off x="1071293" y="4621441"/>
              <a:ext cx="158246" cy="104077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39"/>
            <p:cNvSpPr/>
            <p:nvPr/>
          </p:nvSpPr>
          <p:spPr>
            <a:xfrm rot="3452895">
              <a:off x="1157205" y="4598871"/>
              <a:ext cx="105501" cy="158928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39"/>
            <p:cNvSpPr/>
            <p:nvPr/>
          </p:nvSpPr>
          <p:spPr>
            <a:xfrm rot="3452895">
              <a:off x="1231833" y="4602833"/>
              <a:ext cx="52756" cy="177133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39"/>
            <p:cNvSpPr/>
            <p:nvPr/>
          </p:nvSpPr>
          <p:spPr>
            <a:xfrm rot="3452895">
              <a:off x="1245179" y="4655705"/>
              <a:ext cx="57149" cy="175587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39"/>
            <p:cNvSpPr/>
            <p:nvPr/>
          </p:nvSpPr>
          <p:spPr>
            <a:xfrm rot="1463843" flipH="1">
              <a:off x="592016" y="4809780"/>
              <a:ext cx="120785" cy="121179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39"/>
            <p:cNvSpPr/>
            <p:nvPr/>
          </p:nvSpPr>
          <p:spPr>
            <a:xfrm rot="1463843" flipH="1">
              <a:off x="504829" y="4810231"/>
              <a:ext cx="120785" cy="121179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39"/>
            <p:cNvSpPr/>
            <p:nvPr/>
          </p:nvSpPr>
          <p:spPr>
            <a:xfrm rot="1463843" flipH="1">
              <a:off x="625020" y="4891386"/>
              <a:ext cx="121184" cy="121184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39"/>
            <p:cNvSpPr/>
            <p:nvPr/>
          </p:nvSpPr>
          <p:spPr>
            <a:xfrm rot="1463843" flipH="1">
              <a:off x="474777" y="4897580"/>
              <a:ext cx="121184" cy="121184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39"/>
            <p:cNvSpPr/>
            <p:nvPr/>
          </p:nvSpPr>
          <p:spPr>
            <a:xfrm rot="1463843" flipH="1">
              <a:off x="555426" y="4951988"/>
              <a:ext cx="121184" cy="120785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39"/>
            <p:cNvSpPr/>
            <p:nvPr/>
          </p:nvSpPr>
          <p:spPr>
            <a:xfrm rot="1463843" flipH="1">
              <a:off x="580807" y="4906132"/>
              <a:ext cx="58219" cy="58219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39"/>
            <p:cNvSpPr/>
            <p:nvPr/>
          </p:nvSpPr>
          <p:spPr>
            <a:xfrm rot="1463843" flipH="1">
              <a:off x="571888" y="4853454"/>
              <a:ext cx="59799" cy="61385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39"/>
            <p:cNvSpPr/>
            <p:nvPr/>
          </p:nvSpPr>
          <p:spPr>
            <a:xfrm rot="1463843" flipH="1">
              <a:off x="541169" y="4866753"/>
              <a:ext cx="75643" cy="41340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39"/>
            <p:cNvSpPr/>
            <p:nvPr/>
          </p:nvSpPr>
          <p:spPr>
            <a:xfrm rot="1463843" flipH="1">
              <a:off x="530892" y="4898224"/>
              <a:ext cx="81580" cy="17300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39"/>
            <p:cNvSpPr/>
            <p:nvPr/>
          </p:nvSpPr>
          <p:spPr>
            <a:xfrm rot="1463843" flipH="1">
              <a:off x="517268" y="4911968"/>
              <a:ext cx="74850" cy="40740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39"/>
            <p:cNvSpPr/>
            <p:nvPr/>
          </p:nvSpPr>
          <p:spPr>
            <a:xfrm rot="1463843" flipH="1">
              <a:off x="521656" y="4923663"/>
              <a:ext cx="59405" cy="61779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39"/>
            <p:cNvSpPr/>
            <p:nvPr/>
          </p:nvSpPr>
          <p:spPr>
            <a:xfrm rot="1463843" flipH="1">
              <a:off x="547034" y="4929791"/>
              <a:ext cx="40396" cy="75400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39"/>
            <p:cNvSpPr/>
            <p:nvPr/>
          </p:nvSpPr>
          <p:spPr>
            <a:xfrm rot="1463843" flipH="1">
              <a:off x="580134" y="4950695"/>
              <a:ext cx="27329" cy="78460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39"/>
            <p:cNvSpPr/>
            <p:nvPr/>
          </p:nvSpPr>
          <p:spPr>
            <a:xfrm rot="1463843" flipH="1">
              <a:off x="589600" y="4963675"/>
              <a:ext cx="50297" cy="69439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39"/>
            <p:cNvSpPr/>
            <p:nvPr/>
          </p:nvSpPr>
          <p:spPr>
            <a:xfrm rot="1463843" flipH="1">
              <a:off x="597018" y="4958526"/>
              <a:ext cx="68120" cy="52808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39"/>
            <p:cNvSpPr/>
            <p:nvPr/>
          </p:nvSpPr>
          <p:spPr>
            <a:xfrm rot="1463843" flipH="1">
              <a:off x="608859" y="4961462"/>
              <a:ext cx="81186" cy="22491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39"/>
            <p:cNvSpPr/>
            <p:nvPr/>
          </p:nvSpPr>
          <p:spPr>
            <a:xfrm rot="1463843" flipH="1">
              <a:off x="625532" y="4909534"/>
              <a:ext cx="71286" cy="46884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39"/>
            <p:cNvSpPr/>
            <p:nvPr/>
          </p:nvSpPr>
          <p:spPr>
            <a:xfrm rot="1463843" flipH="1">
              <a:off x="631497" y="4870921"/>
              <a:ext cx="47525" cy="71593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39"/>
            <p:cNvSpPr/>
            <p:nvPr/>
          </p:nvSpPr>
          <p:spPr>
            <a:xfrm rot="1463843" flipH="1">
              <a:off x="634508" y="4846114"/>
              <a:ext cx="23765" cy="79794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39"/>
            <p:cNvSpPr/>
            <p:nvPr/>
          </p:nvSpPr>
          <p:spPr>
            <a:xfrm rot="1463843" flipH="1">
              <a:off x="609296" y="4842813"/>
              <a:ext cx="25744" cy="79097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CUSTOM_2_1_1">
    <p:spTree>
      <p:nvGrpSpPr>
        <p:cNvPr id="1" name="Shape 3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0" name="Google Shape;3270;p43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271" name="Google Shape;3271;p4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272" name="Google Shape;3272;p43"/>
          <p:cNvSpPr txBox="1">
            <a:spLocks noGrp="1"/>
          </p:cNvSpPr>
          <p:nvPr>
            <p:ph type="subTitle" idx="1"/>
          </p:nvPr>
        </p:nvSpPr>
        <p:spPr>
          <a:xfrm>
            <a:off x="4173988" y="2076585"/>
            <a:ext cx="3243600" cy="47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273" name="Google Shape;3273;p43"/>
          <p:cNvSpPr txBox="1">
            <a:spLocks noGrp="1"/>
          </p:cNvSpPr>
          <p:nvPr>
            <p:ph type="subTitle" idx="2"/>
          </p:nvPr>
        </p:nvSpPr>
        <p:spPr>
          <a:xfrm>
            <a:off x="4173988" y="1612363"/>
            <a:ext cx="3243600" cy="47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9pPr>
          </a:lstStyle>
          <a:p>
            <a:endParaRPr/>
          </a:p>
        </p:txBody>
      </p:sp>
      <p:sp>
        <p:nvSpPr>
          <p:cNvPr id="3274" name="Google Shape;3274;p43"/>
          <p:cNvSpPr txBox="1">
            <a:spLocks noGrp="1"/>
          </p:cNvSpPr>
          <p:nvPr>
            <p:ph type="subTitle" idx="3"/>
          </p:nvPr>
        </p:nvSpPr>
        <p:spPr>
          <a:xfrm>
            <a:off x="3380688" y="3517615"/>
            <a:ext cx="3243600" cy="47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275" name="Google Shape;3275;p43"/>
          <p:cNvSpPr txBox="1">
            <a:spLocks noGrp="1"/>
          </p:cNvSpPr>
          <p:nvPr>
            <p:ph type="subTitle" idx="4"/>
          </p:nvPr>
        </p:nvSpPr>
        <p:spPr>
          <a:xfrm>
            <a:off x="3380688" y="3055468"/>
            <a:ext cx="3243600" cy="47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Tulpen One"/>
              <a:buNone/>
              <a:defRPr sz="3200">
                <a:latin typeface="Tulpen One"/>
                <a:ea typeface="Tulpen One"/>
                <a:cs typeface="Tulpen One"/>
                <a:sym typeface="Tulpen One"/>
              </a:defRPr>
            </a:lvl9pPr>
          </a:lstStyle>
          <a:p>
            <a:endParaRPr/>
          </a:p>
        </p:txBody>
      </p:sp>
      <p:sp>
        <p:nvSpPr>
          <p:cNvPr id="3276" name="Google Shape;3276;p43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277" name="Google Shape;3277;p43"/>
          <p:cNvSpPr/>
          <p:nvPr/>
        </p:nvSpPr>
        <p:spPr>
          <a:xfrm>
            <a:off x="9108464" y="-198643"/>
            <a:ext cx="127605" cy="339203"/>
          </a:xfrm>
          <a:custGeom>
            <a:avLst/>
            <a:gdLst/>
            <a:ahLst/>
            <a:cxnLst/>
            <a:rect l="l" t="t" r="r" b="b"/>
            <a:pathLst>
              <a:path w="3950" h="10500" extrusionOk="0">
                <a:moveTo>
                  <a:pt x="3561" y="0"/>
                </a:moveTo>
                <a:lnTo>
                  <a:pt x="3561" y="0"/>
                </a:lnTo>
                <a:cubicBezTo>
                  <a:pt x="2443" y="1735"/>
                  <a:pt x="1347" y="3493"/>
                  <a:pt x="685" y="5478"/>
                </a:cubicBezTo>
                <a:cubicBezTo>
                  <a:pt x="115" y="7145"/>
                  <a:pt x="1" y="8811"/>
                  <a:pt x="229" y="10500"/>
                </a:cubicBezTo>
                <a:cubicBezTo>
                  <a:pt x="480" y="9244"/>
                  <a:pt x="982" y="8058"/>
                  <a:pt x="1393" y="6848"/>
                </a:cubicBezTo>
                <a:cubicBezTo>
                  <a:pt x="1849" y="5570"/>
                  <a:pt x="2306" y="4291"/>
                  <a:pt x="2785" y="3013"/>
                </a:cubicBezTo>
                <a:lnTo>
                  <a:pt x="2808" y="3013"/>
                </a:lnTo>
                <a:cubicBezTo>
                  <a:pt x="2352" y="4291"/>
                  <a:pt x="1918" y="5592"/>
                  <a:pt x="1553" y="6893"/>
                </a:cubicBezTo>
                <a:cubicBezTo>
                  <a:pt x="1279" y="7852"/>
                  <a:pt x="1096" y="8834"/>
                  <a:pt x="822" y="9792"/>
                </a:cubicBezTo>
                <a:cubicBezTo>
                  <a:pt x="1827" y="8468"/>
                  <a:pt x="2899" y="7167"/>
                  <a:pt x="3402" y="5570"/>
                </a:cubicBezTo>
                <a:cubicBezTo>
                  <a:pt x="3949" y="3744"/>
                  <a:pt x="3812" y="1849"/>
                  <a:pt x="3561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8" name="Google Shape;3278;p43"/>
          <p:cNvSpPr/>
          <p:nvPr/>
        </p:nvSpPr>
        <p:spPr>
          <a:xfrm>
            <a:off x="9105524" y="636774"/>
            <a:ext cx="231562" cy="155613"/>
          </a:xfrm>
          <a:custGeom>
            <a:avLst/>
            <a:gdLst/>
            <a:ahLst/>
            <a:cxnLst/>
            <a:rect l="l" t="t" r="r" b="b"/>
            <a:pathLst>
              <a:path w="7168" h="4817" extrusionOk="0">
                <a:moveTo>
                  <a:pt x="7167" y="0"/>
                </a:moveTo>
                <a:lnTo>
                  <a:pt x="7167" y="0"/>
                </a:lnTo>
                <a:cubicBezTo>
                  <a:pt x="5707" y="297"/>
                  <a:pt x="4291" y="845"/>
                  <a:pt x="3036" y="1667"/>
                </a:cubicBezTo>
                <a:cubicBezTo>
                  <a:pt x="1986" y="2374"/>
                  <a:pt x="708" y="3447"/>
                  <a:pt x="0" y="4679"/>
                </a:cubicBezTo>
                <a:cubicBezTo>
                  <a:pt x="206" y="4565"/>
                  <a:pt x="434" y="4451"/>
                  <a:pt x="662" y="4337"/>
                </a:cubicBezTo>
                <a:cubicBezTo>
                  <a:pt x="1210" y="4063"/>
                  <a:pt x="1758" y="3766"/>
                  <a:pt x="2306" y="3447"/>
                </a:cubicBezTo>
                <a:cubicBezTo>
                  <a:pt x="3470" y="2762"/>
                  <a:pt x="4497" y="1918"/>
                  <a:pt x="5547" y="1073"/>
                </a:cubicBezTo>
                <a:lnTo>
                  <a:pt x="5547" y="1073"/>
                </a:lnTo>
                <a:cubicBezTo>
                  <a:pt x="4155" y="2534"/>
                  <a:pt x="2511" y="3858"/>
                  <a:pt x="708" y="4816"/>
                </a:cubicBezTo>
                <a:cubicBezTo>
                  <a:pt x="2077" y="4497"/>
                  <a:pt x="3447" y="4223"/>
                  <a:pt x="4565" y="3310"/>
                </a:cubicBezTo>
                <a:cubicBezTo>
                  <a:pt x="5661" y="2397"/>
                  <a:pt x="6460" y="1210"/>
                  <a:pt x="7167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9" name="Google Shape;3279;p43"/>
          <p:cNvSpPr/>
          <p:nvPr/>
        </p:nvSpPr>
        <p:spPr>
          <a:xfrm>
            <a:off x="8723560" y="-287867"/>
            <a:ext cx="237474" cy="287611"/>
          </a:xfrm>
          <a:custGeom>
            <a:avLst/>
            <a:gdLst/>
            <a:ahLst/>
            <a:cxnLst/>
            <a:rect l="l" t="t" r="r" b="b"/>
            <a:pathLst>
              <a:path w="7351" h="8903" extrusionOk="0">
                <a:moveTo>
                  <a:pt x="1" y="0"/>
                </a:moveTo>
                <a:lnTo>
                  <a:pt x="1" y="0"/>
                </a:lnTo>
                <a:cubicBezTo>
                  <a:pt x="800" y="2032"/>
                  <a:pt x="1644" y="4086"/>
                  <a:pt x="2968" y="5821"/>
                </a:cubicBezTo>
                <a:cubicBezTo>
                  <a:pt x="3676" y="6734"/>
                  <a:pt x="4497" y="7556"/>
                  <a:pt x="5433" y="8172"/>
                </a:cubicBezTo>
                <a:cubicBezTo>
                  <a:pt x="5844" y="8446"/>
                  <a:pt x="6278" y="8651"/>
                  <a:pt x="6711" y="8834"/>
                </a:cubicBezTo>
                <a:cubicBezTo>
                  <a:pt x="5730" y="7259"/>
                  <a:pt x="4840" y="5661"/>
                  <a:pt x="3607" y="4200"/>
                </a:cubicBezTo>
                <a:lnTo>
                  <a:pt x="3630" y="4200"/>
                </a:lnTo>
                <a:cubicBezTo>
                  <a:pt x="4931" y="5661"/>
                  <a:pt x="6346" y="7190"/>
                  <a:pt x="7351" y="8902"/>
                </a:cubicBezTo>
                <a:cubicBezTo>
                  <a:pt x="7259" y="8469"/>
                  <a:pt x="7168" y="8035"/>
                  <a:pt x="7031" y="7624"/>
                </a:cubicBezTo>
                <a:cubicBezTo>
                  <a:pt x="6643" y="6346"/>
                  <a:pt x="6072" y="5136"/>
                  <a:pt x="5342" y="4040"/>
                </a:cubicBezTo>
                <a:cubicBezTo>
                  <a:pt x="4041" y="2146"/>
                  <a:pt x="2192" y="685"/>
                  <a:pt x="1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0" name="Google Shape;3280;p43"/>
          <p:cNvSpPr/>
          <p:nvPr/>
        </p:nvSpPr>
        <p:spPr>
          <a:xfrm>
            <a:off x="8812041" y="532787"/>
            <a:ext cx="214602" cy="227169"/>
          </a:xfrm>
          <a:custGeom>
            <a:avLst/>
            <a:gdLst/>
            <a:ahLst/>
            <a:cxnLst/>
            <a:rect l="l" t="t" r="r" b="b"/>
            <a:pathLst>
              <a:path w="6643" h="7032" extrusionOk="0">
                <a:moveTo>
                  <a:pt x="1" y="1"/>
                </a:moveTo>
                <a:lnTo>
                  <a:pt x="1" y="1"/>
                </a:lnTo>
                <a:cubicBezTo>
                  <a:pt x="412" y="1530"/>
                  <a:pt x="960" y="2923"/>
                  <a:pt x="2009" y="4178"/>
                </a:cubicBezTo>
                <a:cubicBezTo>
                  <a:pt x="3174" y="5502"/>
                  <a:pt x="4589" y="7031"/>
                  <a:pt x="6438" y="7031"/>
                </a:cubicBezTo>
                <a:cubicBezTo>
                  <a:pt x="5456" y="6552"/>
                  <a:pt x="4703" y="5684"/>
                  <a:pt x="3995" y="4840"/>
                </a:cubicBezTo>
                <a:cubicBezTo>
                  <a:pt x="3174" y="3858"/>
                  <a:pt x="2398" y="2831"/>
                  <a:pt x="1690" y="1758"/>
                </a:cubicBezTo>
                <a:cubicBezTo>
                  <a:pt x="1690" y="1758"/>
                  <a:pt x="1700" y="1748"/>
                  <a:pt x="1707" y="1748"/>
                </a:cubicBezTo>
                <a:cubicBezTo>
                  <a:pt x="1710" y="1748"/>
                  <a:pt x="1713" y="1751"/>
                  <a:pt x="1713" y="1758"/>
                </a:cubicBezTo>
                <a:cubicBezTo>
                  <a:pt x="2375" y="2717"/>
                  <a:pt x="3105" y="3630"/>
                  <a:pt x="3927" y="4452"/>
                </a:cubicBezTo>
                <a:cubicBezTo>
                  <a:pt x="4726" y="5274"/>
                  <a:pt x="5616" y="6209"/>
                  <a:pt x="6643" y="6666"/>
                </a:cubicBezTo>
                <a:cubicBezTo>
                  <a:pt x="6278" y="6118"/>
                  <a:pt x="6027" y="5456"/>
                  <a:pt x="5684" y="4886"/>
                </a:cubicBezTo>
                <a:cubicBezTo>
                  <a:pt x="5228" y="4109"/>
                  <a:pt x="4657" y="3379"/>
                  <a:pt x="4041" y="2717"/>
                </a:cubicBezTo>
                <a:cubicBezTo>
                  <a:pt x="2900" y="1530"/>
                  <a:pt x="1530" y="617"/>
                  <a:pt x="1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1" name="Google Shape;3281;p43"/>
          <p:cNvSpPr/>
          <p:nvPr/>
        </p:nvSpPr>
        <p:spPr>
          <a:xfrm>
            <a:off x="8732412" y="18182"/>
            <a:ext cx="210176" cy="60636"/>
          </a:xfrm>
          <a:custGeom>
            <a:avLst/>
            <a:gdLst/>
            <a:ahLst/>
            <a:cxnLst/>
            <a:rect l="l" t="t" r="r" b="b"/>
            <a:pathLst>
              <a:path w="6506" h="1877" extrusionOk="0">
                <a:moveTo>
                  <a:pt x="4910" y="0"/>
                </a:moveTo>
                <a:cubicBezTo>
                  <a:pt x="4368" y="0"/>
                  <a:pt x="3822" y="40"/>
                  <a:pt x="3265" y="136"/>
                </a:cubicBezTo>
                <a:cubicBezTo>
                  <a:pt x="2169" y="341"/>
                  <a:pt x="1074" y="615"/>
                  <a:pt x="1" y="912"/>
                </a:cubicBezTo>
                <a:cubicBezTo>
                  <a:pt x="835" y="1481"/>
                  <a:pt x="1905" y="1876"/>
                  <a:pt x="2898" y="1876"/>
                </a:cubicBezTo>
                <a:cubicBezTo>
                  <a:pt x="3100" y="1876"/>
                  <a:pt x="3300" y="1860"/>
                  <a:pt x="3493" y="1825"/>
                </a:cubicBezTo>
                <a:cubicBezTo>
                  <a:pt x="4634" y="1597"/>
                  <a:pt x="5570" y="935"/>
                  <a:pt x="6506" y="273"/>
                </a:cubicBezTo>
                <a:cubicBezTo>
                  <a:pt x="6483" y="250"/>
                  <a:pt x="6460" y="250"/>
                  <a:pt x="6437" y="250"/>
                </a:cubicBezTo>
                <a:cubicBezTo>
                  <a:pt x="5867" y="455"/>
                  <a:pt x="5251" y="570"/>
                  <a:pt x="4726" y="706"/>
                </a:cubicBezTo>
                <a:cubicBezTo>
                  <a:pt x="3963" y="918"/>
                  <a:pt x="3241" y="1051"/>
                  <a:pt x="2466" y="1051"/>
                </a:cubicBezTo>
                <a:cubicBezTo>
                  <a:pt x="2405" y="1051"/>
                  <a:pt x="2345" y="1051"/>
                  <a:pt x="2283" y="1049"/>
                </a:cubicBezTo>
                <a:cubicBezTo>
                  <a:pt x="2260" y="1049"/>
                  <a:pt x="2260" y="1003"/>
                  <a:pt x="2283" y="1003"/>
                </a:cubicBezTo>
                <a:cubicBezTo>
                  <a:pt x="3310" y="958"/>
                  <a:pt x="4246" y="570"/>
                  <a:pt x="5205" y="181"/>
                </a:cubicBezTo>
                <a:cubicBezTo>
                  <a:pt x="5342" y="136"/>
                  <a:pt x="5479" y="67"/>
                  <a:pt x="5616" y="22"/>
                </a:cubicBezTo>
                <a:cubicBezTo>
                  <a:pt x="5381" y="8"/>
                  <a:pt x="5146" y="0"/>
                  <a:pt x="4910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2" name="Google Shape;3282;p43"/>
          <p:cNvSpPr/>
          <p:nvPr/>
        </p:nvSpPr>
        <p:spPr>
          <a:xfrm>
            <a:off x="9163026" y="122847"/>
            <a:ext cx="231562" cy="247779"/>
          </a:xfrm>
          <a:custGeom>
            <a:avLst/>
            <a:gdLst/>
            <a:ahLst/>
            <a:cxnLst/>
            <a:rect l="l" t="t" r="r" b="b"/>
            <a:pathLst>
              <a:path w="7168" h="7670" extrusionOk="0">
                <a:moveTo>
                  <a:pt x="7168" y="0"/>
                </a:moveTo>
                <a:cubicBezTo>
                  <a:pt x="5433" y="685"/>
                  <a:pt x="3835" y="1758"/>
                  <a:pt x="2580" y="3150"/>
                </a:cubicBezTo>
                <a:cubicBezTo>
                  <a:pt x="1370" y="4497"/>
                  <a:pt x="640" y="6026"/>
                  <a:pt x="1" y="7669"/>
                </a:cubicBezTo>
                <a:cubicBezTo>
                  <a:pt x="845" y="6870"/>
                  <a:pt x="1872" y="6277"/>
                  <a:pt x="2671" y="5432"/>
                </a:cubicBezTo>
                <a:cubicBezTo>
                  <a:pt x="3653" y="4451"/>
                  <a:pt x="4406" y="3310"/>
                  <a:pt x="5114" y="2123"/>
                </a:cubicBezTo>
                <a:lnTo>
                  <a:pt x="5114" y="2123"/>
                </a:lnTo>
                <a:cubicBezTo>
                  <a:pt x="4520" y="3333"/>
                  <a:pt x="3744" y="4428"/>
                  <a:pt x="2900" y="5455"/>
                </a:cubicBezTo>
                <a:cubicBezTo>
                  <a:pt x="2466" y="5957"/>
                  <a:pt x="2009" y="6551"/>
                  <a:pt x="1507" y="7053"/>
                </a:cubicBezTo>
                <a:cubicBezTo>
                  <a:pt x="2671" y="6574"/>
                  <a:pt x="3835" y="6094"/>
                  <a:pt x="4748" y="5159"/>
                </a:cubicBezTo>
                <a:cubicBezTo>
                  <a:pt x="5524" y="4405"/>
                  <a:pt x="5935" y="3378"/>
                  <a:pt x="6346" y="2397"/>
                </a:cubicBezTo>
                <a:cubicBezTo>
                  <a:pt x="6666" y="1621"/>
                  <a:pt x="6985" y="822"/>
                  <a:pt x="7168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3" name="Google Shape;3283;p43"/>
          <p:cNvSpPr/>
          <p:nvPr/>
        </p:nvSpPr>
        <p:spPr>
          <a:xfrm>
            <a:off x="8991232" y="32137"/>
            <a:ext cx="158553" cy="1021290"/>
          </a:xfrm>
          <a:custGeom>
            <a:avLst/>
            <a:gdLst/>
            <a:ahLst/>
            <a:cxnLst/>
            <a:rect l="l" t="t" r="r" b="b"/>
            <a:pathLst>
              <a:path w="4908" h="31614" extrusionOk="0">
                <a:moveTo>
                  <a:pt x="0" y="1"/>
                </a:moveTo>
                <a:lnTo>
                  <a:pt x="0" y="1"/>
                </a:lnTo>
                <a:cubicBezTo>
                  <a:pt x="708" y="1073"/>
                  <a:pt x="1575" y="2055"/>
                  <a:pt x="2192" y="3196"/>
                </a:cubicBezTo>
                <a:cubicBezTo>
                  <a:pt x="2808" y="4292"/>
                  <a:pt x="3196" y="5479"/>
                  <a:pt x="3424" y="6711"/>
                </a:cubicBezTo>
                <a:cubicBezTo>
                  <a:pt x="3904" y="9359"/>
                  <a:pt x="3607" y="12052"/>
                  <a:pt x="3105" y="14700"/>
                </a:cubicBezTo>
                <a:cubicBezTo>
                  <a:pt x="2146" y="19973"/>
                  <a:pt x="0" y="26980"/>
                  <a:pt x="3858" y="31614"/>
                </a:cubicBezTo>
                <a:cubicBezTo>
                  <a:pt x="3930" y="31506"/>
                  <a:pt x="4029" y="31469"/>
                  <a:pt x="4135" y="31469"/>
                </a:cubicBezTo>
                <a:cubicBezTo>
                  <a:pt x="4164" y="31469"/>
                  <a:pt x="4194" y="31472"/>
                  <a:pt x="4223" y="31477"/>
                </a:cubicBezTo>
                <a:cubicBezTo>
                  <a:pt x="4018" y="31134"/>
                  <a:pt x="3721" y="30678"/>
                  <a:pt x="3652" y="30586"/>
                </a:cubicBezTo>
                <a:cubicBezTo>
                  <a:pt x="3515" y="30313"/>
                  <a:pt x="3401" y="30039"/>
                  <a:pt x="3287" y="29765"/>
                </a:cubicBezTo>
                <a:cubicBezTo>
                  <a:pt x="3082" y="29263"/>
                  <a:pt x="2922" y="28760"/>
                  <a:pt x="2808" y="28235"/>
                </a:cubicBezTo>
                <a:cubicBezTo>
                  <a:pt x="2488" y="27026"/>
                  <a:pt x="2397" y="25770"/>
                  <a:pt x="2397" y="24515"/>
                </a:cubicBezTo>
                <a:cubicBezTo>
                  <a:pt x="2397" y="24469"/>
                  <a:pt x="2397" y="24424"/>
                  <a:pt x="2397" y="24378"/>
                </a:cubicBezTo>
                <a:cubicBezTo>
                  <a:pt x="2374" y="24309"/>
                  <a:pt x="2374" y="24195"/>
                  <a:pt x="2397" y="24127"/>
                </a:cubicBezTo>
                <a:cubicBezTo>
                  <a:pt x="2488" y="21456"/>
                  <a:pt x="3127" y="18854"/>
                  <a:pt x="3698" y="16252"/>
                </a:cubicBezTo>
                <a:cubicBezTo>
                  <a:pt x="4337" y="13331"/>
                  <a:pt x="4908" y="10318"/>
                  <a:pt x="4383" y="7327"/>
                </a:cubicBezTo>
                <a:cubicBezTo>
                  <a:pt x="4132" y="5867"/>
                  <a:pt x="3607" y="4497"/>
                  <a:pt x="2808" y="3242"/>
                </a:cubicBezTo>
                <a:cubicBezTo>
                  <a:pt x="2511" y="2762"/>
                  <a:pt x="982" y="252"/>
                  <a:pt x="0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4" name="Google Shape;3284;p43"/>
          <p:cNvSpPr/>
          <p:nvPr/>
        </p:nvSpPr>
        <p:spPr>
          <a:xfrm>
            <a:off x="8785520" y="346263"/>
            <a:ext cx="268422" cy="228590"/>
          </a:xfrm>
          <a:custGeom>
            <a:avLst/>
            <a:gdLst/>
            <a:ahLst/>
            <a:cxnLst/>
            <a:rect l="l" t="t" r="r" b="b"/>
            <a:pathLst>
              <a:path w="8309" h="7076" extrusionOk="0">
                <a:moveTo>
                  <a:pt x="0" y="0"/>
                </a:moveTo>
                <a:lnTo>
                  <a:pt x="0" y="0"/>
                </a:lnTo>
                <a:cubicBezTo>
                  <a:pt x="1233" y="3013"/>
                  <a:pt x="3652" y="5410"/>
                  <a:pt x="6642" y="6665"/>
                </a:cubicBezTo>
                <a:cubicBezTo>
                  <a:pt x="6368" y="6414"/>
                  <a:pt x="6117" y="6140"/>
                  <a:pt x="5866" y="5843"/>
                </a:cubicBezTo>
                <a:cubicBezTo>
                  <a:pt x="4748" y="4565"/>
                  <a:pt x="3629" y="3287"/>
                  <a:pt x="2465" y="2032"/>
                </a:cubicBezTo>
                <a:cubicBezTo>
                  <a:pt x="2465" y="2032"/>
                  <a:pt x="2465" y="2021"/>
                  <a:pt x="2472" y="2021"/>
                </a:cubicBezTo>
                <a:cubicBezTo>
                  <a:pt x="2475" y="2021"/>
                  <a:pt x="2480" y="2024"/>
                  <a:pt x="2488" y="2032"/>
                </a:cubicBezTo>
                <a:cubicBezTo>
                  <a:pt x="3401" y="2990"/>
                  <a:pt x="4337" y="3949"/>
                  <a:pt x="5296" y="4885"/>
                </a:cubicBezTo>
                <a:cubicBezTo>
                  <a:pt x="6163" y="5775"/>
                  <a:pt x="7053" y="6825"/>
                  <a:pt x="8309" y="7076"/>
                </a:cubicBezTo>
                <a:cubicBezTo>
                  <a:pt x="7076" y="3378"/>
                  <a:pt x="3698" y="936"/>
                  <a:pt x="0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5" name="Google Shape;3285;p43"/>
          <p:cNvSpPr/>
          <p:nvPr/>
        </p:nvSpPr>
        <p:spPr>
          <a:xfrm>
            <a:off x="9150492" y="359507"/>
            <a:ext cx="262543" cy="219771"/>
          </a:xfrm>
          <a:custGeom>
            <a:avLst/>
            <a:gdLst/>
            <a:ahLst/>
            <a:cxnLst/>
            <a:rect l="l" t="t" r="r" b="b"/>
            <a:pathLst>
              <a:path w="8127" h="6803" extrusionOk="0">
                <a:moveTo>
                  <a:pt x="6328" y="1269"/>
                </a:moveTo>
                <a:lnTo>
                  <a:pt x="6328" y="1269"/>
                </a:lnTo>
                <a:cubicBezTo>
                  <a:pt x="6333" y="1269"/>
                  <a:pt x="6338" y="1279"/>
                  <a:pt x="6323" y="1279"/>
                </a:cubicBezTo>
                <a:cubicBezTo>
                  <a:pt x="6323" y="1272"/>
                  <a:pt x="6326" y="1269"/>
                  <a:pt x="6328" y="1269"/>
                </a:cubicBezTo>
                <a:close/>
                <a:moveTo>
                  <a:pt x="8126" y="1"/>
                </a:moveTo>
                <a:cubicBezTo>
                  <a:pt x="6095" y="526"/>
                  <a:pt x="4223" y="1553"/>
                  <a:pt x="2671" y="2968"/>
                </a:cubicBezTo>
                <a:cubicBezTo>
                  <a:pt x="1804" y="3721"/>
                  <a:pt x="1051" y="4612"/>
                  <a:pt x="389" y="5548"/>
                </a:cubicBezTo>
                <a:cubicBezTo>
                  <a:pt x="252" y="5753"/>
                  <a:pt x="115" y="5958"/>
                  <a:pt x="1" y="6164"/>
                </a:cubicBezTo>
                <a:cubicBezTo>
                  <a:pt x="183" y="6050"/>
                  <a:pt x="366" y="5958"/>
                  <a:pt x="526" y="5844"/>
                </a:cubicBezTo>
                <a:cubicBezTo>
                  <a:pt x="1165" y="5411"/>
                  <a:pt x="1850" y="5023"/>
                  <a:pt x="2489" y="4589"/>
                </a:cubicBezTo>
                <a:cubicBezTo>
                  <a:pt x="3904" y="3653"/>
                  <a:pt x="5205" y="2557"/>
                  <a:pt x="6323" y="1279"/>
                </a:cubicBezTo>
                <a:lnTo>
                  <a:pt x="6323" y="1279"/>
                </a:lnTo>
                <a:cubicBezTo>
                  <a:pt x="5205" y="2649"/>
                  <a:pt x="3904" y="3790"/>
                  <a:pt x="2534" y="4908"/>
                </a:cubicBezTo>
                <a:cubicBezTo>
                  <a:pt x="1781" y="5548"/>
                  <a:pt x="959" y="6232"/>
                  <a:pt x="138" y="6803"/>
                </a:cubicBezTo>
                <a:cubicBezTo>
                  <a:pt x="503" y="6689"/>
                  <a:pt x="891" y="6597"/>
                  <a:pt x="1233" y="6506"/>
                </a:cubicBezTo>
                <a:cubicBezTo>
                  <a:pt x="2306" y="6164"/>
                  <a:pt x="3333" y="5684"/>
                  <a:pt x="4269" y="5068"/>
                </a:cubicBezTo>
                <a:cubicBezTo>
                  <a:pt x="6095" y="3858"/>
                  <a:pt x="7510" y="2101"/>
                  <a:pt x="8126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6" name="Google Shape;3286;p43"/>
          <p:cNvSpPr/>
          <p:nvPr/>
        </p:nvSpPr>
        <p:spPr>
          <a:xfrm>
            <a:off x="8775925" y="174437"/>
            <a:ext cx="311937" cy="171087"/>
          </a:xfrm>
          <a:custGeom>
            <a:avLst/>
            <a:gdLst/>
            <a:ahLst/>
            <a:cxnLst/>
            <a:rect l="l" t="t" r="r" b="b"/>
            <a:pathLst>
              <a:path w="9656" h="5296" extrusionOk="0">
                <a:moveTo>
                  <a:pt x="0" y="1"/>
                </a:moveTo>
                <a:lnTo>
                  <a:pt x="0" y="1"/>
                </a:lnTo>
                <a:cubicBezTo>
                  <a:pt x="1005" y="1507"/>
                  <a:pt x="2192" y="2945"/>
                  <a:pt x="3721" y="3972"/>
                </a:cubicBezTo>
                <a:cubicBezTo>
                  <a:pt x="4543" y="4543"/>
                  <a:pt x="5478" y="4954"/>
                  <a:pt x="6483" y="5159"/>
                </a:cubicBezTo>
                <a:cubicBezTo>
                  <a:pt x="6904" y="5256"/>
                  <a:pt x="7308" y="5295"/>
                  <a:pt x="7709" y="5295"/>
                </a:cubicBezTo>
                <a:cubicBezTo>
                  <a:pt x="8350" y="5295"/>
                  <a:pt x="8981" y="5195"/>
                  <a:pt x="9656" y="5068"/>
                </a:cubicBezTo>
                <a:cubicBezTo>
                  <a:pt x="9656" y="5045"/>
                  <a:pt x="9656" y="5022"/>
                  <a:pt x="9656" y="5000"/>
                </a:cubicBezTo>
                <a:cubicBezTo>
                  <a:pt x="8469" y="4771"/>
                  <a:pt x="7259" y="4064"/>
                  <a:pt x="6209" y="3493"/>
                </a:cubicBezTo>
                <a:cubicBezTo>
                  <a:pt x="4999" y="2831"/>
                  <a:pt x="3858" y="2101"/>
                  <a:pt x="2762" y="1279"/>
                </a:cubicBezTo>
                <a:cubicBezTo>
                  <a:pt x="2739" y="1279"/>
                  <a:pt x="2762" y="1256"/>
                  <a:pt x="2762" y="1256"/>
                </a:cubicBezTo>
                <a:cubicBezTo>
                  <a:pt x="3835" y="2009"/>
                  <a:pt x="4976" y="2694"/>
                  <a:pt x="6163" y="3265"/>
                </a:cubicBezTo>
                <a:cubicBezTo>
                  <a:pt x="7213" y="3744"/>
                  <a:pt x="8377" y="4041"/>
                  <a:pt x="9427" y="4520"/>
                </a:cubicBezTo>
                <a:cubicBezTo>
                  <a:pt x="8994" y="3813"/>
                  <a:pt x="8560" y="3082"/>
                  <a:pt x="7989" y="2512"/>
                </a:cubicBezTo>
                <a:cubicBezTo>
                  <a:pt x="7259" y="1758"/>
                  <a:pt x="6300" y="1370"/>
                  <a:pt x="5319" y="1028"/>
                </a:cubicBezTo>
                <a:cubicBezTo>
                  <a:pt x="3607" y="457"/>
                  <a:pt x="1804" y="115"/>
                  <a:pt x="0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7" name="Google Shape;3287;p43"/>
          <p:cNvSpPr/>
          <p:nvPr/>
        </p:nvSpPr>
        <p:spPr>
          <a:xfrm>
            <a:off x="8968361" y="-275333"/>
            <a:ext cx="78953" cy="278760"/>
          </a:xfrm>
          <a:custGeom>
            <a:avLst/>
            <a:gdLst/>
            <a:ahLst/>
            <a:cxnLst/>
            <a:rect l="l" t="t" r="r" b="b"/>
            <a:pathLst>
              <a:path w="2444" h="8629" extrusionOk="0">
                <a:moveTo>
                  <a:pt x="1553" y="0"/>
                </a:moveTo>
                <a:lnTo>
                  <a:pt x="1553" y="0"/>
                </a:lnTo>
                <a:cubicBezTo>
                  <a:pt x="229" y="2169"/>
                  <a:pt x="1" y="4817"/>
                  <a:pt x="252" y="7327"/>
                </a:cubicBezTo>
                <a:cubicBezTo>
                  <a:pt x="252" y="7350"/>
                  <a:pt x="275" y="7350"/>
                  <a:pt x="275" y="7373"/>
                </a:cubicBezTo>
                <a:cubicBezTo>
                  <a:pt x="320" y="7578"/>
                  <a:pt x="366" y="7784"/>
                  <a:pt x="412" y="8012"/>
                </a:cubicBezTo>
                <a:cubicBezTo>
                  <a:pt x="617" y="6825"/>
                  <a:pt x="982" y="5661"/>
                  <a:pt x="1096" y="4429"/>
                </a:cubicBezTo>
                <a:lnTo>
                  <a:pt x="1119" y="4429"/>
                </a:lnTo>
                <a:cubicBezTo>
                  <a:pt x="1051" y="5775"/>
                  <a:pt x="1074" y="7305"/>
                  <a:pt x="708" y="8628"/>
                </a:cubicBezTo>
                <a:cubicBezTo>
                  <a:pt x="2055" y="5867"/>
                  <a:pt x="2443" y="2922"/>
                  <a:pt x="1553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8" name="Google Shape;3288;p43"/>
          <p:cNvSpPr/>
          <p:nvPr/>
        </p:nvSpPr>
        <p:spPr>
          <a:xfrm>
            <a:off x="6875764" y="245958"/>
            <a:ext cx="112841" cy="255920"/>
          </a:xfrm>
          <a:custGeom>
            <a:avLst/>
            <a:gdLst/>
            <a:ahLst/>
            <a:cxnLst/>
            <a:rect l="l" t="t" r="r" b="b"/>
            <a:pathLst>
              <a:path w="3493" h="7922" extrusionOk="0">
                <a:moveTo>
                  <a:pt x="3379" y="1"/>
                </a:moveTo>
                <a:lnTo>
                  <a:pt x="3379" y="1"/>
                </a:lnTo>
                <a:cubicBezTo>
                  <a:pt x="3265" y="206"/>
                  <a:pt x="3150" y="435"/>
                  <a:pt x="3014" y="640"/>
                </a:cubicBezTo>
                <a:cubicBezTo>
                  <a:pt x="2717" y="1211"/>
                  <a:pt x="2443" y="1758"/>
                  <a:pt x="2169" y="2329"/>
                </a:cubicBezTo>
                <a:cubicBezTo>
                  <a:pt x="1598" y="3539"/>
                  <a:pt x="1233" y="4817"/>
                  <a:pt x="845" y="6095"/>
                </a:cubicBezTo>
                <a:cubicBezTo>
                  <a:pt x="845" y="6107"/>
                  <a:pt x="839" y="6112"/>
                  <a:pt x="834" y="6112"/>
                </a:cubicBezTo>
                <a:cubicBezTo>
                  <a:pt x="828" y="6112"/>
                  <a:pt x="822" y="6107"/>
                  <a:pt x="822" y="6095"/>
                </a:cubicBezTo>
                <a:cubicBezTo>
                  <a:pt x="1165" y="4132"/>
                  <a:pt x="1781" y="2101"/>
                  <a:pt x="2717" y="298"/>
                </a:cubicBezTo>
                <a:lnTo>
                  <a:pt x="2717" y="298"/>
                </a:lnTo>
                <a:cubicBezTo>
                  <a:pt x="1758" y="1325"/>
                  <a:pt x="777" y="2329"/>
                  <a:pt x="389" y="3721"/>
                </a:cubicBezTo>
                <a:cubicBezTo>
                  <a:pt x="1" y="5068"/>
                  <a:pt x="23" y="6506"/>
                  <a:pt x="92" y="7921"/>
                </a:cubicBezTo>
                <a:cubicBezTo>
                  <a:pt x="1142" y="6848"/>
                  <a:pt x="2009" y="5593"/>
                  <a:pt x="2557" y="4201"/>
                </a:cubicBezTo>
                <a:cubicBezTo>
                  <a:pt x="3036" y="3037"/>
                  <a:pt x="3493" y="1416"/>
                  <a:pt x="3379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9" name="Google Shape;3289;p43"/>
          <p:cNvSpPr/>
          <p:nvPr/>
        </p:nvSpPr>
        <p:spPr>
          <a:xfrm>
            <a:off x="7071172" y="200248"/>
            <a:ext cx="300146" cy="99499"/>
          </a:xfrm>
          <a:custGeom>
            <a:avLst/>
            <a:gdLst/>
            <a:ahLst/>
            <a:cxnLst/>
            <a:rect l="l" t="t" r="r" b="b"/>
            <a:pathLst>
              <a:path w="9291" h="3080" extrusionOk="0">
                <a:moveTo>
                  <a:pt x="2292" y="0"/>
                </a:moveTo>
                <a:cubicBezTo>
                  <a:pt x="1477" y="0"/>
                  <a:pt x="688" y="168"/>
                  <a:pt x="0" y="640"/>
                </a:cubicBezTo>
                <a:cubicBezTo>
                  <a:pt x="213" y="609"/>
                  <a:pt x="425" y="595"/>
                  <a:pt x="637" y="595"/>
                </a:cubicBezTo>
                <a:cubicBezTo>
                  <a:pt x="1520" y="595"/>
                  <a:pt x="2399" y="834"/>
                  <a:pt x="3264" y="1074"/>
                </a:cubicBezTo>
                <a:cubicBezTo>
                  <a:pt x="4497" y="1416"/>
                  <a:pt x="5707" y="1804"/>
                  <a:pt x="6894" y="2306"/>
                </a:cubicBezTo>
                <a:cubicBezTo>
                  <a:pt x="6916" y="2306"/>
                  <a:pt x="6894" y="2329"/>
                  <a:pt x="6871" y="2329"/>
                </a:cubicBezTo>
                <a:cubicBezTo>
                  <a:pt x="5798" y="1918"/>
                  <a:pt x="4679" y="1576"/>
                  <a:pt x="3515" y="1347"/>
                </a:cubicBezTo>
                <a:cubicBezTo>
                  <a:pt x="2691" y="1176"/>
                  <a:pt x="1777" y="978"/>
                  <a:pt x="889" y="978"/>
                </a:cubicBezTo>
                <a:cubicBezTo>
                  <a:pt x="596" y="978"/>
                  <a:pt x="306" y="1000"/>
                  <a:pt x="23" y="1051"/>
                </a:cubicBezTo>
                <a:cubicBezTo>
                  <a:pt x="662" y="1302"/>
                  <a:pt x="1233" y="1713"/>
                  <a:pt x="1826" y="1987"/>
                </a:cubicBezTo>
                <a:cubicBezTo>
                  <a:pt x="2671" y="2375"/>
                  <a:pt x="3538" y="2648"/>
                  <a:pt x="4428" y="2854"/>
                </a:cubicBezTo>
                <a:cubicBezTo>
                  <a:pt x="5186" y="3005"/>
                  <a:pt x="5959" y="3080"/>
                  <a:pt x="6733" y="3080"/>
                </a:cubicBezTo>
                <a:cubicBezTo>
                  <a:pt x="7591" y="3080"/>
                  <a:pt x="8450" y="2988"/>
                  <a:pt x="9290" y="2808"/>
                </a:cubicBezTo>
                <a:cubicBezTo>
                  <a:pt x="8080" y="1781"/>
                  <a:pt x="6848" y="914"/>
                  <a:pt x="5273" y="503"/>
                </a:cubicBezTo>
                <a:cubicBezTo>
                  <a:pt x="4331" y="252"/>
                  <a:pt x="3291" y="0"/>
                  <a:pt x="2292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0" name="Google Shape;3290;p43"/>
          <p:cNvSpPr/>
          <p:nvPr/>
        </p:nvSpPr>
        <p:spPr>
          <a:xfrm>
            <a:off x="7549693" y="646368"/>
            <a:ext cx="160782" cy="135681"/>
          </a:xfrm>
          <a:custGeom>
            <a:avLst/>
            <a:gdLst/>
            <a:ahLst/>
            <a:cxnLst/>
            <a:rect l="l" t="t" r="r" b="b"/>
            <a:pathLst>
              <a:path w="4977" h="4200" extrusionOk="0">
                <a:moveTo>
                  <a:pt x="4977" y="0"/>
                </a:moveTo>
                <a:cubicBezTo>
                  <a:pt x="3767" y="0"/>
                  <a:pt x="2420" y="411"/>
                  <a:pt x="1599" y="1210"/>
                </a:cubicBezTo>
                <a:cubicBezTo>
                  <a:pt x="777" y="2031"/>
                  <a:pt x="366" y="3127"/>
                  <a:pt x="1" y="4200"/>
                </a:cubicBezTo>
                <a:cubicBezTo>
                  <a:pt x="24" y="4200"/>
                  <a:pt x="47" y="4177"/>
                  <a:pt x="69" y="4177"/>
                </a:cubicBezTo>
                <a:cubicBezTo>
                  <a:pt x="412" y="3698"/>
                  <a:pt x="845" y="3241"/>
                  <a:pt x="1211" y="2830"/>
                </a:cubicBezTo>
                <a:cubicBezTo>
                  <a:pt x="1758" y="2191"/>
                  <a:pt x="2329" y="1643"/>
                  <a:pt x="3037" y="1164"/>
                </a:cubicBezTo>
                <a:cubicBezTo>
                  <a:pt x="3041" y="1160"/>
                  <a:pt x="3045" y="1158"/>
                  <a:pt x="3049" y="1158"/>
                </a:cubicBezTo>
                <a:cubicBezTo>
                  <a:pt x="3067" y="1158"/>
                  <a:pt x="3078" y="1191"/>
                  <a:pt x="3060" y="1210"/>
                </a:cubicBezTo>
                <a:cubicBezTo>
                  <a:pt x="2238" y="1826"/>
                  <a:pt x="1667" y="2671"/>
                  <a:pt x="1119" y="3538"/>
                </a:cubicBezTo>
                <a:cubicBezTo>
                  <a:pt x="1028" y="3652"/>
                  <a:pt x="960" y="3766"/>
                  <a:pt x="868" y="3903"/>
                </a:cubicBezTo>
                <a:cubicBezTo>
                  <a:pt x="1530" y="3492"/>
                  <a:pt x="2146" y="3036"/>
                  <a:pt x="2740" y="2465"/>
                </a:cubicBezTo>
                <a:cubicBezTo>
                  <a:pt x="3539" y="1689"/>
                  <a:pt x="4269" y="845"/>
                  <a:pt x="4977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1" name="Google Shape;3291;p43"/>
          <p:cNvSpPr/>
          <p:nvPr/>
        </p:nvSpPr>
        <p:spPr>
          <a:xfrm>
            <a:off x="7085903" y="623497"/>
            <a:ext cx="108448" cy="334066"/>
          </a:xfrm>
          <a:custGeom>
            <a:avLst/>
            <a:gdLst/>
            <a:ahLst/>
            <a:cxnLst/>
            <a:rect l="l" t="t" r="r" b="b"/>
            <a:pathLst>
              <a:path w="3357" h="10341" extrusionOk="0">
                <a:moveTo>
                  <a:pt x="2694" y="0"/>
                </a:moveTo>
                <a:cubicBezTo>
                  <a:pt x="2466" y="1119"/>
                  <a:pt x="1941" y="2192"/>
                  <a:pt x="1758" y="3333"/>
                </a:cubicBezTo>
                <a:cubicBezTo>
                  <a:pt x="1507" y="4702"/>
                  <a:pt x="1530" y="6072"/>
                  <a:pt x="1621" y="7441"/>
                </a:cubicBezTo>
                <a:cubicBezTo>
                  <a:pt x="1416" y="6118"/>
                  <a:pt x="1439" y="4771"/>
                  <a:pt x="1553" y="3447"/>
                </a:cubicBezTo>
                <a:cubicBezTo>
                  <a:pt x="1621" y="2785"/>
                  <a:pt x="1690" y="2055"/>
                  <a:pt x="1804" y="1324"/>
                </a:cubicBezTo>
                <a:lnTo>
                  <a:pt x="1804" y="1324"/>
                </a:lnTo>
                <a:cubicBezTo>
                  <a:pt x="1119" y="2397"/>
                  <a:pt x="412" y="3470"/>
                  <a:pt x="183" y="4725"/>
                </a:cubicBezTo>
                <a:cubicBezTo>
                  <a:pt x="1" y="5798"/>
                  <a:pt x="229" y="6894"/>
                  <a:pt x="457" y="7921"/>
                </a:cubicBezTo>
                <a:cubicBezTo>
                  <a:pt x="617" y="8742"/>
                  <a:pt x="800" y="9564"/>
                  <a:pt x="1119" y="10340"/>
                </a:cubicBezTo>
                <a:cubicBezTo>
                  <a:pt x="2169" y="8811"/>
                  <a:pt x="2854" y="7031"/>
                  <a:pt x="3128" y="5182"/>
                </a:cubicBezTo>
                <a:cubicBezTo>
                  <a:pt x="3356" y="3379"/>
                  <a:pt x="3105" y="1689"/>
                  <a:pt x="2694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2" name="Google Shape;3292;p43"/>
          <p:cNvSpPr/>
          <p:nvPr/>
        </p:nvSpPr>
        <p:spPr>
          <a:xfrm>
            <a:off x="6819006" y="32880"/>
            <a:ext cx="687257" cy="774512"/>
          </a:xfrm>
          <a:custGeom>
            <a:avLst/>
            <a:gdLst/>
            <a:ahLst/>
            <a:cxnLst/>
            <a:rect l="l" t="t" r="r" b="b"/>
            <a:pathLst>
              <a:path w="21274" h="23975" extrusionOk="0">
                <a:moveTo>
                  <a:pt x="228" y="0"/>
                </a:moveTo>
                <a:cubicBezTo>
                  <a:pt x="228" y="160"/>
                  <a:pt x="137" y="274"/>
                  <a:pt x="0" y="320"/>
                </a:cubicBezTo>
                <a:cubicBezTo>
                  <a:pt x="365" y="480"/>
                  <a:pt x="867" y="685"/>
                  <a:pt x="982" y="731"/>
                </a:cubicBezTo>
                <a:cubicBezTo>
                  <a:pt x="1233" y="891"/>
                  <a:pt x="1507" y="1050"/>
                  <a:pt x="1735" y="1210"/>
                </a:cubicBezTo>
                <a:cubicBezTo>
                  <a:pt x="2191" y="1507"/>
                  <a:pt x="2602" y="1826"/>
                  <a:pt x="3013" y="2192"/>
                </a:cubicBezTo>
                <a:cubicBezTo>
                  <a:pt x="3949" y="3013"/>
                  <a:pt x="4748" y="3995"/>
                  <a:pt x="5432" y="5022"/>
                </a:cubicBezTo>
                <a:cubicBezTo>
                  <a:pt x="5455" y="5068"/>
                  <a:pt x="5501" y="5113"/>
                  <a:pt x="5524" y="5136"/>
                </a:cubicBezTo>
                <a:cubicBezTo>
                  <a:pt x="5592" y="5182"/>
                  <a:pt x="5638" y="5273"/>
                  <a:pt x="5661" y="5364"/>
                </a:cubicBezTo>
                <a:cubicBezTo>
                  <a:pt x="7099" y="7601"/>
                  <a:pt x="8035" y="10135"/>
                  <a:pt x="9016" y="12577"/>
                </a:cubicBezTo>
                <a:cubicBezTo>
                  <a:pt x="10157" y="15362"/>
                  <a:pt x="11413" y="18169"/>
                  <a:pt x="13513" y="20338"/>
                </a:cubicBezTo>
                <a:cubicBezTo>
                  <a:pt x="14563" y="21410"/>
                  <a:pt x="15772" y="22232"/>
                  <a:pt x="17119" y="22803"/>
                </a:cubicBezTo>
                <a:cubicBezTo>
                  <a:pt x="17583" y="23005"/>
                  <a:pt x="19727" y="23975"/>
                  <a:pt x="20879" y="23975"/>
                </a:cubicBezTo>
                <a:cubicBezTo>
                  <a:pt x="21029" y="23975"/>
                  <a:pt x="21163" y="23958"/>
                  <a:pt x="21273" y="23921"/>
                </a:cubicBezTo>
                <a:cubicBezTo>
                  <a:pt x="20063" y="23419"/>
                  <a:pt x="18808" y="23100"/>
                  <a:pt x="17644" y="22506"/>
                </a:cubicBezTo>
                <a:cubicBezTo>
                  <a:pt x="16548" y="21958"/>
                  <a:pt x="15544" y="21182"/>
                  <a:pt x="14654" y="20292"/>
                </a:cubicBezTo>
                <a:cubicBezTo>
                  <a:pt x="12759" y="18375"/>
                  <a:pt x="11481" y="15978"/>
                  <a:pt x="10408" y="13536"/>
                </a:cubicBezTo>
                <a:cubicBezTo>
                  <a:pt x="8217" y="8651"/>
                  <a:pt x="6026" y="1644"/>
                  <a:pt x="228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3" name="Google Shape;3293;p43"/>
          <p:cNvSpPr/>
          <p:nvPr/>
        </p:nvSpPr>
        <p:spPr>
          <a:xfrm>
            <a:off x="7147862" y="365161"/>
            <a:ext cx="350283" cy="92263"/>
          </a:xfrm>
          <a:custGeom>
            <a:avLst/>
            <a:gdLst/>
            <a:ahLst/>
            <a:cxnLst/>
            <a:rect l="l" t="t" r="r" b="b"/>
            <a:pathLst>
              <a:path w="10843" h="2856" extrusionOk="0">
                <a:moveTo>
                  <a:pt x="4108" y="1"/>
                </a:moveTo>
                <a:cubicBezTo>
                  <a:pt x="3269" y="1"/>
                  <a:pt x="2427" y="87"/>
                  <a:pt x="1598" y="260"/>
                </a:cubicBezTo>
                <a:cubicBezTo>
                  <a:pt x="1963" y="305"/>
                  <a:pt x="2328" y="397"/>
                  <a:pt x="2694" y="488"/>
                </a:cubicBezTo>
                <a:cubicBezTo>
                  <a:pt x="4360" y="899"/>
                  <a:pt x="6003" y="1332"/>
                  <a:pt x="7669" y="1698"/>
                </a:cubicBezTo>
                <a:cubicBezTo>
                  <a:pt x="7669" y="1706"/>
                  <a:pt x="7669" y="1714"/>
                  <a:pt x="7669" y="1720"/>
                </a:cubicBezTo>
                <a:cubicBezTo>
                  <a:pt x="6346" y="1447"/>
                  <a:pt x="5045" y="1195"/>
                  <a:pt x="3721" y="944"/>
                </a:cubicBezTo>
                <a:cubicBezTo>
                  <a:pt x="2945" y="798"/>
                  <a:pt x="2121" y="595"/>
                  <a:pt x="1318" y="595"/>
                </a:cubicBezTo>
                <a:cubicBezTo>
                  <a:pt x="869" y="595"/>
                  <a:pt x="426" y="658"/>
                  <a:pt x="0" y="830"/>
                </a:cubicBezTo>
                <a:cubicBezTo>
                  <a:pt x="1836" y="2234"/>
                  <a:pt x="4046" y="2855"/>
                  <a:pt x="6282" y="2855"/>
                </a:cubicBezTo>
                <a:cubicBezTo>
                  <a:pt x="7828" y="2855"/>
                  <a:pt x="9387" y="2558"/>
                  <a:pt x="10842" y="2017"/>
                </a:cubicBezTo>
                <a:cubicBezTo>
                  <a:pt x="8836" y="685"/>
                  <a:pt x="6481" y="1"/>
                  <a:pt x="4108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4" name="Google Shape;3294;p43"/>
          <p:cNvSpPr/>
          <p:nvPr/>
        </p:nvSpPr>
        <p:spPr>
          <a:xfrm>
            <a:off x="6950968" y="445792"/>
            <a:ext cx="127605" cy="327411"/>
          </a:xfrm>
          <a:custGeom>
            <a:avLst/>
            <a:gdLst/>
            <a:ahLst/>
            <a:cxnLst/>
            <a:rect l="l" t="t" r="r" b="b"/>
            <a:pathLst>
              <a:path w="3950" h="10135" extrusionOk="0">
                <a:moveTo>
                  <a:pt x="3425" y="1"/>
                </a:moveTo>
                <a:cubicBezTo>
                  <a:pt x="3196" y="320"/>
                  <a:pt x="2922" y="594"/>
                  <a:pt x="2694" y="868"/>
                </a:cubicBezTo>
                <a:cubicBezTo>
                  <a:pt x="2009" y="1758"/>
                  <a:pt x="1439" y="2740"/>
                  <a:pt x="1005" y="3790"/>
                </a:cubicBezTo>
                <a:cubicBezTo>
                  <a:pt x="183" y="5821"/>
                  <a:pt x="1" y="8058"/>
                  <a:pt x="686" y="10135"/>
                </a:cubicBezTo>
                <a:cubicBezTo>
                  <a:pt x="2055" y="8537"/>
                  <a:pt x="3014" y="6643"/>
                  <a:pt x="3516" y="4611"/>
                </a:cubicBezTo>
                <a:cubicBezTo>
                  <a:pt x="3790" y="3493"/>
                  <a:pt x="3927" y="2352"/>
                  <a:pt x="3927" y="1187"/>
                </a:cubicBezTo>
                <a:cubicBezTo>
                  <a:pt x="3950" y="936"/>
                  <a:pt x="3927" y="708"/>
                  <a:pt x="3904" y="457"/>
                </a:cubicBezTo>
                <a:cubicBezTo>
                  <a:pt x="3813" y="662"/>
                  <a:pt x="3721" y="845"/>
                  <a:pt x="3653" y="1005"/>
                </a:cubicBezTo>
                <a:cubicBezTo>
                  <a:pt x="3356" y="1735"/>
                  <a:pt x="3037" y="2443"/>
                  <a:pt x="2740" y="3173"/>
                </a:cubicBezTo>
                <a:cubicBezTo>
                  <a:pt x="2124" y="4748"/>
                  <a:pt x="1667" y="6392"/>
                  <a:pt x="1462" y="8081"/>
                </a:cubicBezTo>
                <a:lnTo>
                  <a:pt x="1439" y="8081"/>
                </a:lnTo>
                <a:cubicBezTo>
                  <a:pt x="1599" y="6300"/>
                  <a:pt x="2032" y="4611"/>
                  <a:pt x="2512" y="2922"/>
                </a:cubicBezTo>
                <a:cubicBezTo>
                  <a:pt x="2785" y="1986"/>
                  <a:pt x="3059" y="936"/>
                  <a:pt x="3425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5" name="Google Shape;3295;p43"/>
          <p:cNvSpPr/>
          <p:nvPr/>
        </p:nvSpPr>
        <p:spPr>
          <a:xfrm>
            <a:off x="7253303" y="527618"/>
            <a:ext cx="350283" cy="119981"/>
          </a:xfrm>
          <a:custGeom>
            <a:avLst/>
            <a:gdLst/>
            <a:ahLst/>
            <a:cxnLst/>
            <a:rect l="l" t="t" r="r" b="b"/>
            <a:pathLst>
              <a:path w="10843" h="3714" extrusionOk="0">
                <a:moveTo>
                  <a:pt x="5640" y="0"/>
                </a:moveTo>
                <a:cubicBezTo>
                  <a:pt x="5601" y="0"/>
                  <a:pt x="5563" y="1"/>
                  <a:pt x="5524" y="1"/>
                </a:cubicBezTo>
                <a:cubicBezTo>
                  <a:pt x="4520" y="24"/>
                  <a:pt x="3515" y="207"/>
                  <a:pt x="2579" y="595"/>
                </a:cubicBezTo>
                <a:cubicBezTo>
                  <a:pt x="1529" y="1005"/>
                  <a:pt x="799" y="1690"/>
                  <a:pt x="0" y="2466"/>
                </a:cubicBezTo>
                <a:cubicBezTo>
                  <a:pt x="23" y="2489"/>
                  <a:pt x="46" y="2512"/>
                  <a:pt x="46" y="2512"/>
                </a:cubicBezTo>
                <a:cubicBezTo>
                  <a:pt x="1164" y="2033"/>
                  <a:pt x="2557" y="1941"/>
                  <a:pt x="3743" y="1804"/>
                </a:cubicBezTo>
                <a:cubicBezTo>
                  <a:pt x="4759" y="1720"/>
                  <a:pt x="5762" y="1673"/>
                  <a:pt x="6772" y="1673"/>
                </a:cubicBezTo>
                <a:cubicBezTo>
                  <a:pt x="7123" y="1673"/>
                  <a:pt x="7475" y="1678"/>
                  <a:pt x="7829" y="1690"/>
                </a:cubicBezTo>
                <a:cubicBezTo>
                  <a:pt x="7852" y="1690"/>
                  <a:pt x="7852" y="1713"/>
                  <a:pt x="7829" y="1713"/>
                </a:cubicBezTo>
                <a:cubicBezTo>
                  <a:pt x="7674" y="1710"/>
                  <a:pt x="7518" y="1709"/>
                  <a:pt x="7361" y="1709"/>
                </a:cubicBezTo>
                <a:cubicBezTo>
                  <a:pt x="6212" y="1709"/>
                  <a:pt x="5051" y="1786"/>
                  <a:pt x="3926" y="1987"/>
                </a:cubicBezTo>
                <a:cubicBezTo>
                  <a:pt x="2762" y="2170"/>
                  <a:pt x="1644" y="2580"/>
                  <a:pt x="502" y="2809"/>
                </a:cubicBezTo>
                <a:cubicBezTo>
                  <a:pt x="1256" y="3128"/>
                  <a:pt x="2032" y="3471"/>
                  <a:pt x="2830" y="3630"/>
                </a:cubicBezTo>
                <a:cubicBezTo>
                  <a:pt x="3122" y="3689"/>
                  <a:pt x="3411" y="3714"/>
                  <a:pt x="3699" y="3714"/>
                </a:cubicBezTo>
                <a:cubicBezTo>
                  <a:pt x="4425" y="3714"/>
                  <a:pt x="5140" y="3553"/>
                  <a:pt x="5843" y="3356"/>
                </a:cubicBezTo>
                <a:cubicBezTo>
                  <a:pt x="7601" y="2854"/>
                  <a:pt x="9267" y="2124"/>
                  <a:pt x="10842" y="1188"/>
                </a:cubicBezTo>
                <a:cubicBezTo>
                  <a:pt x="9189" y="518"/>
                  <a:pt x="7447" y="0"/>
                  <a:pt x="5640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6" name="Google Shape;3296;p43"/>
          <p:cNvSpPr/>
          <p:nvPr/>
        </p:nvSpPr>
        <p:spPr>
          <a:xfrm>
            <a:off x="7940508" y="-325340"/>
            <a:ext cx="422549" cy="701148"/>
          </a:xfrm>
          <a:custGeom>
            <a:avLst/>
            <a:gdLst/>
            <a:ahLst/>
            <a:cxnLst/>
            <a:rect l="l" t="t" r="r" b="b"/>
            <a:pathLst>
              <a:path w="13080" h="21704" extrusionOk="0">
                <a:moveTo>
                  <a:pt x="495" y="0"/>
                </a:moveTo>
                <a:cubicBezTo>
                  <a:pt x="298" y="0"/>
                  <a:pt x="137" y="111"/>
                  <a:pt x="0" y="247"/>
                </a:cubicBezTo>
                <a:cubicBezTo>
                  <a:pt x="3173" y="3169"/>
                  <a:pt x="6186" y="6319"/>
                  <a:pt x="8537" y="9994"/>
                </a:cubicBezTo>
                <a:cubicBezTo>
                  <a:pt x="10705" y="13418"/>
                  <a:pt x="12509" y="17549"/>
                  <a:pt x="12646" y="21680"/>
                </a:cubicBezTo>
                <a:cubicBezTo>
                  <a:pt x="12714" y="21680"/>
                  <a:pt x="12783" y="21703"/>
                  <a:pt x="12851" y="21703"/>
                </a:cubicBezTo>
                <a:cubicBezTo>
                  <a:pt x="12919" y="21703"/>
                  <a:pt x="13011" y="21680"/>
                  <a:pt x="13079" y="21680"/>
                </a:cubicBezTo>
                <a:cubicBezTo>
                  <a:pt x="12623" y="17389"/>
                  <a:pt x="11276" y="13235"/>
                  <a:pt x="9130" y="9514"/>
                </a:cubicBezTo>
                <a:cubicBezTo>
                  <a:pt x="8058" y="7666"/>
                  <a:pt x="6802" y="5908"/>
                  <a:pt x="5341" y="4333"/>
                </a:cubicBezTo>
                <a:cubicBezTo>
                  <a:pt x="4565" y="3466"/>
                  <a:pt x="3721" y="2667"/>
                  <a:pt x="2831" y="1868"/>
                </a:cubicBezTo>
                <a:cubicBezTo>
                  <a:pt x="2397" y="1480"/>
                  <a:pt x="1963" y="1092"/>
                  <a:pt x="1507" y="727"/>
                </a:cubicBezTo>
                <a:cubicBezTo>
                  <a:pt x="1324" y="567"/>
                  <a:pt x="936" y="110"/>
                  <a:pt x="708" y="42"/>
                </a:cubicBezTo>
                <a:cubicBezTo>
                  <a:pt x="633" y="13"/>
                  <a:pt x="562" y="0"/>
                  <a:pt x="495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7" name="Google Shape;3297;p43"/>
          <p:cNvSpPr/>
          <p:nvPr/>
        </p:nvSpPr>
        <p:spPr>
          <a:xfrm>
            <a:off x="8426427" y="446729"/>
            <a:ext cx="343628" cy="213665"/>
          </a:xfrm>
          <a:custGeom>
            <a:avLst/>
            <a:gdLst/>
            <a:ahLst/>
            <a:cxnLst/>
            <a:rect l="l" t="t" r="r" b="b"/>
            <a:pathLst>
              <a:path w="10637" h="6614" extrusionOk="0">
                <a:moveTo>
                  <a:pt x="5000" y="1"/>
                </a:moveTo>
                <a:cubicBezTo>
                  <a:pt x="4194" y="1"/>
                  <a:pt x="3636" y="1442"/>
                  <a:pt x="3219" y="2049"/>
                </a:cubicBezTo>
                <a:cubicBezTo>
                  <a:pt x="2648" y="2870"/>
                  <a:pt x="2009" y="3601"/>
                  <a:pt x="1278" y="4217"/>
                </a:cubicBezTo>
                <a:cubicBezTo>
                  <a:pt x="913" y="4605"/>
                  <a:pt x="480" y="4947"/>
                  <a:pt x="0" y="5199"/>
                </a:cubicBezTo>
                <a:cubicBezTo>
                  <a:pt x="137" y="5221"/>
                  <a:pt x="297" y="5221"/>
                  <a:pt x="457" y="5221"/>
                </a:cubicBezTo>
                <a:cubicBezTo>
                  <a:pt x="1210" y="4947"/>
                  <a:pt x="2100" y="4947"/>
                  <a:pt x="2876" y="4651"/>
                </a:cubicBezTo>
                <a:cubicBezTo>
                  <a:pt x="4017" y="4217"/>
                  <a:pt x="4976" y="3509"/>
                  <a:pt x="5729" y="2528"/>
                </a:cubicBezTo>
                <a:lnTo>
                  <a:pt x="5729" y="2528"/>
                </a:lnTo>
                <a:cubicBezTo>
                  <a:pt x="5113" y="3532"/>
                  <a:pt x="4246" y="4468"/>
                  <a:pt x="3196" y="5062"/>
                </a:cubicBezTo>
                <a:cubicBezTo>
                  <a:pt x="2967" y="5199"/>
                  <a:pt x="2716" y="5335"/>
                  <a:pt x="2420" y="5450"/>
                </a:cubicBezTo>
                <a:cubicBezTo>
                  <a:pt x="2579" y="5472"/>
                  <a:pt x="2739" y="5495"/>
                  <a:pt x="2899" y="5541"/>
                </a:cubicBezTo>
                <a:cubicBezTo>
                  <a:pt x="3401" y="5495"/>
                  <a:pt x="3926" y="5472"/>
                  <a:pt x="4451" y="5335"/>
                </a:cubicBezTo>
                <a:cubicBezTo>
                  <a:pt x="5296" y="5084"/>
                  <a:pt x="6117" y="4537"/>
                  <a:pt x="6825" y="4012"/>
                </a:cubicBezTo>
                <a:cubicBezTo>
                  <a:pt x="6848" y="4012"/>
                  <a:pt x="6848" y="4034"/>
                  <a:pt x="6848" y="4034"/>
                </a:cubicBezTo>
                <a:cubicBezTo>
                  <a:pt x="5912" y="4810"/>
                  <a:pt x="5045" y="5472"/>
                  <a:pt x="4040" y="5769"/>
                </a:cubicBezTo>
                <a:cubicBezTo>
                  <a:pt x="4447" y="5851"/>
                  <a:pt x="4781" y="5932"/>
                  <a:pt x="5139" y="5932"/>
                </a:cubicBezTo>
                <a:cubicBezTo>
                  <a:pt x="5383" y="5932"/>
                  <a:pt x="5638" y="5894"/>
                  <a:pt x="5935" y="5792"/>
                </a:cubicBezTo>
                <a:cubicBezTo>
                  <a:pt x="6597" y="5564"/>
                  <a:pt x="7236" y="5267"/>
                  <a:pt x="7875" y="4993"/>
                </a:cubicBezTo>
                <a:cubicBezTo>
                  <a:pt x="7875" y="4993"/>
                  <a:pt x="7898" y="5016"/>
                  <a:pt x="7875" y="5039"/>
                </a:cubicBezTo>
                <a:cubicBezTo>
                  <a:pt x="7281" y="5381"/>
                  <a:pt x="6254" y="6157"/>
                  <a:pt x="5319" y="6385"/>
                </a:cubicBezTo>
                <a:cubicBezTo>
                  <a:pt x="5364" y="6385"/>
                  <a:pt x="5387" y="6408"/>
                  <a:pt x="5410" y="6431"/>
                </a:cubicBezTo>
                <a:cubicBezTo>
                  <a:pt x="5524" y="6500"/>
                  <a:pt x="5638" y="6545"/>
                  <a:pt x="5752" y="6614"/>
                </a:cubicBezTo>
                <a:cubicBezTo>
                  <a:pt x="6505" y="6568"/>
                  <a:pt x="7259" y="6385"/>
                  <a:pt x="7966" y="6180"/>
                </a:cubicBezTo>
                <a:cubicBezTo>
                  <a:pt x="8514" y="6020"/>
                  <a:pt x="9062" y="5792"/>
                  <a:pt x="9587" y="5495"/>
                </a:cubicBezTo>
                <a:cubicBezTo>
                  <a:pt x="9792" y="5358"/>
                  <a:pt x="10066" y="5221"/>
                  <a:pt x="10249" y="5016"/>
                </a:cubicBezTo>
                <a:cubicBezTo>
                  <a:pt x="10637" y="4742"/>
                  <a:pt x="10591" y="4354"/>
                  <a:pt x="10135" y="3829"/>
                </a:cubicBezTo>
                <a:cubicBezTo>
                  <a:pt x="10043" y="3829"/>
                  <a:pt x="9952" y="3806"/>
                  <a:pt x="9861" y="3806"/>
                </a:cubicBezTo>
                <a:cubicBezTo>
                  <a:pt x="9336" y="3509"/>
                  <a:pt x="9016" y="3236"/>
                  <a:pt x="8902" y="2574"/>
                </a:cubicBezTo>
                <a:cubicBezTo>
                  <a:pt x="8834" y="2026"/>
                  <a:pt x="9062" y="1478"/>
                  <a:pt x="8971" y="953"/>
                </a:cubicBezTo>
                <a:cubicBezTo>
                  <a:pt x="8898" y="484"/>
                  <a:pt x="8701" y="339"/>
                  <a:pt x="8450" y="339"/>
                </a:cubicBezTo>
                <a:cubicBezTo>
                  <a:pt x="8152" y="339"/>
                  <a:pt x="7776" y="545"/>
                  <a:pt x="7441" y="656"/>
                </a:cubicBezTo>
                <a:cubicBezTo>
                  <a:pt x="7259" y="713"/>
                  <a:pt x="7085" y="739"/>
                  <a:pt x="6917" y="739"/>
                </a:cubicBezTo>
                <a:cubicBezTo>
                  <a:pt x="6414" y="739"/>
                  <a:pt x="5969" y="508"/>
                  <a:pt x="5524" y="200"/>
                </a:cubicBezTo>
                <a:cubicBezTo>
                  <a:pt x="5338" y="61"/>
                  <a:pt x="5164" y="1"/>
                  <a:pt x="5000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8" name="Google Shape;3298;p43"/>
          <p:cNvSpPr/>
          <p:nvPr/>
        </p:nvSpPr>
        <p:spPr>
          <a:xfrm>
            <a:off x="8264196" y="-81056"/>
            <a:ext cx="365757" cy="144953"/>
          </a:xfrm>
          <a:custGeom>
            <a:avLst/>
            <a:gdLst/>
            <a:ahLst/>
            <a:cxnLst/>
            <a:rect l="l" t="t" r="r" b="b"/>
            <a:pathLst>
              <a:path w="11322" h="4487" extrusionOk="0">
                <a:moveTo>
                  <a:pt x="4414" y="0"/>
                </a:moveTo>
                <a:cubicBezTo>
                  <a:pt x="3027" y="0"/>
                  <a:pt x="1635" y="353"/>
                  <a:pt x="320" y="811"/>
                </a:cubicBezTo>
                <a:cubicBezTo>
                  <a:pt x="1347" y="925"/>
                  <a:pt x="2374" y="1017"/>
                  <a:pt x="3379" y="1222"/>
                </a:cubicBezTo>
                <a:cubicBezTo>
                  <a:pt x="5091" y="1542"/>
                  <a:pt x="6803" y="2158"/>
                  <a:pt x="8263" y="3139"/>
                </a:cubicBezTo>
                <a:cubicBezTo>
                  <a:pt x="8282" y="3139"/>
                  <a:pt x="8271" y="3169"/>
                  <a:pt x="8254" y="3169"/>
                </a:cubicBezTo>
                <a:cubicBezTo>
                  <a:pt x="8250" y="3169"/>
                  <a:pt x="8245" y="3167"/>
                  <a:pt x="8241" y="3162"/>
                </a:cubicBezTo>
                <a:cubicBezTo>
                  <a:pt x="6780" y="2386"/>
                  <a:pt x="5342" y="1930"/>
                  <a:pt x="3653" y="1861"/>
                </a:cubicBezTo>
                <a:cubicBezTo>
                  <a:pt x="2991" y="1838"/>
                  <a:pt x="2306" y="1770"/>
                  <a:pt x="1644" y="1701"/>
                </a:cubicBezTo>
                <a:cubicBezTo>
                  <a:pt x="1119" y="1656"/>
                  <a:pt x="548" y="1519"/>
                  <a:pt x="1" y="1496"/>
                </a:cubicBezTo>
                <a:lnTo>
                  <a:pt x="1" y="1496"/>
                </a:lnTo>
                <a:cubicBezTo>
                  <a:pt x="1302" y="2523"/>
                  <a:pt x="2648" y="3390"/>
                  <a:pt x="4360" y="3847"/>
                </a:cubicBezTo>
                <a:cubicBezTo>
                  <a:pt x="5748" y="4235"/>
                  <a:pt x="7351" y="4486"/>
                  <a:pt x="8913" y="4486"/>
                </a:cubicBezTo>
                <a:cubicBezTo>
                  <a:pt x="9740" y="4486"/>
                  <a:pt x="10555" y="4416"/>
                  <a:pt x="11322" y="4258"/>
                </a:cubicBezTo>
                <a:cubicBezTo>
                  <a:pt x="10181" y="2546"/>
                  <a:pt x="8629" y="1017"/>
                  <a:pt x="6666" y="355"/>
                </a:cubicBezTo>
                <a:cubicBezTo>
                  <a:pt x="5925" y="105"/>
                  <a:pt x="5170" y="0"/>
                  <a:pt x="4414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9" name="Google Shape;3299;p43"/>
          <p:cNvSpPr/>
          <p:nvPr/>
        </p:nvSpPr>
        <p:spPr>
          <a:xfrm>
            <a:off x="7931657" y="-189792"/>
            <a:ext cx="88516" cy="230819"/>
          </a:xfrm>
          <a:custGeom>
            <a:avLst/>
            <a:gdLst/>
            <a:ahLst/>
            <a:cxnLst/>
            <a:rect l="l" t="t" r="r" b="b"/>
            <a:pathLst>
              <a:path w="2740" h="7145" extrusionOk="0">
                <a:moveTo>
                  <a:pt x="2717" y="0"/>
                </a:moveTo>
                <a:cubicBezTo>
                  <a:pt x="2580" y="297"/>
                  <a:pt x="2466" y="639"/>
                  <a:pt x="2351" y="913"/>
                </a:cubicBezTo>
                <a:cubicBezTo>
                  <a:pt x="2123" y="1438"/>
                  <a:pt x="1895" y="1940"/>
                  <a:pt x="1689" y="2465"/>
                </a:cubicBezTo>
                <a:cubicBezTo>
                  <a:pt x="1324" y="3424"/>
                  <a:pt x="1028" y="4428"/>
                  <a:pt x="754" y="5410"/>
                </a:cubicBezTo>
                <a:lnTo>
                  <a:pt x="731" y="5410"/>
                </a:lnTo>
                <a:cubicBezTo>
                  <a:pt x="1005" y="4177"/>
                  <a:pt x="1347" y="2967"/>
                  <a:pt x="1689" y="1758"/>
                </a:cubicBezTo>
                <a:cubicBezTo>
                  <a:pt x="1781" y="1347"/>
                  <a:pt x="1895" y="639"/>
                  <a:pt x="2100" y="46"/>
                </a:cubicBezTo>
                <a:lnTo>
                  <a:pt x="2100" y="46"/>
                </a:lnTo>
                <a:cubicBezTo>
                  <a:pt x="160" y="1552"/>
                  <a:pt x="0" y="4793"/>
                  <a:pt x="434" y="7144"/>
                </a:cubicBezTo>
                <a:cubicBezTo>
                  <a:pt x="1279" y="6140"/>
                  <a:pt x="1712" y="4885"/>
                  <a:pt x="2123" y="3629"/>
                </a:cubicBezTo>
                <a:cubicBezTo>
                  <a:pt x="2534" y="2420"/>
                  <a:pt x="2739" y="1256"/>
                  <a:pt x="2717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0" name="Google Shape;3300;p43"/>
          <p:cNvSpPr/>
          <p:nvPr/>
        </p:nvSpPr>
        <p:spPr>
          <a:xfrm>
            <a:off x="8447812" y="641199"/>
            <a:ext cx="247036" cy="250719"/>
          </a:xfrm>
          <a:custGeom>
            <a:avLst/>
            <a:gdLst/>
            <a:ahLst/>
            <a:cxnLst/>
            <a:rect l="l" t="t" r="r" b="b"/>
            <a:pathLst>
              <a:path w="7647" h="7761" extrusionOk="0">
                <a:moveTo>
                  <a:pt x="548" y="0"/>
                </a:moveTo>
                <a:cubicBezTo>
                  <a:pt x="2351" y="1164"/>
                  <a:pt x="3607" y="3241"/>
                  <a:pt x="4086" y="5250"/>
                </a:cubicBezTo>
                <a:cubicBezTo>
                  <a:pt x="4086" y="5261"/>
                  <a:pt x="4080" y="5267"/>
                  <a:pt x="4072" y="5267"/>
                </a:cubicBezTo>
                <a:cubicBezTo>
                  <a:pt x="4063" y="5267"/>
                  <a:pt x="4052" y="5261"/>
                  <a:pt x="4040" y="5250"/>
                </a:cubicBezTo>
                <a:cubicBezTo>
                  <a:pt x="3424" y="2990"/>
                  <a:pt x="1895" y="1552"/>
                  <a:pt x="0" y="548"/>
                </a:cubicBezTo>
                <a:lnTo>
                  <a:pt x="0" y="548"/>
                </a:lnTo>
                <a:cubicBezTo>
                  <a:pt x="639" y="1164"/>
                  <a:pt x="1210" y="1849"/>
                  <a:pt x="1415" y="2169"/>
                </a:cubicBezTo>
                <a:cubicBezTo>
                  <a:pt x="2054" y="3104"/>
                  <a:pt x="2397" y="4154"/>
                  <a:pt x="2648" y="5250"/>
                </a:cubicBezTo>
                <a:cubicBezTo>
                  <a:pt x="2785" y="5775"/>
                  <a:pt x="2922" y="6346"/>
                  <a:pt x="3013" y="6916"/>
                </a:cubicBezTo>
                <a:cubicBezTo>
                  <a:pt x="3036" y="6916"/>
                  <a:pt x="3082" y="6916"/>
                  <a:pt x="3082" y="6962"/>
                </a:cubicBezTo>
                <a:cubicBezTo>
                  <a:pt x="3095" y="7537"/>
                  <a:pt x="3445" y="7760"/>
                  <a:pt x="3832" y="7760"/>
                </a:cubicBezTo>
                <a:cubicBezTo>
                  <a:pt x="4120" y="7760"/>
                  <a:pt x="4429" y="7636"/>
                  <a:pt x="4634" y="7441"/>
                </a:cubicBezTo>
                <a:cubicBezTo>
                  <a:pt x="4839" y="7259"/>
                  <a:pt x="4953" y="6985"/>
                  <a:pt x="5067" y="6757"/>
                </a:cubicBezTo>
                <a:cubicBezTo>
                  <a:pt x="5250" y="6437"/>
                  <a:pt x="5364" y="6072"/>
                  <a:pt x="5661" y="5821"/>
                </a:cubicBezTo>
                <a:cubicBezTo>
                  <a:pt x="5907" y="5617"/>
                  <a:pt x="6150" y="5552"/>
                  <a:pt x="6393" y="5552"/>
                </a:cubicBezTo>
                <a:cubicBezTo>
                  <a:pt x="6804" y="5552"/>
                  <a:pt x="7216" y="5738"/>
                  <a:pt x="7647" y="5752"/>
                </a:cubicBezTo>
                <a:cubicBezTo>
                  <a:pt x="7396" y="3492"/>
                  <a:pt x="5958" y="1712"/>
                  <a:pt x="3880" y="799"/>
                </a:cubicBezTo>
                <a:cubicBezTo>
                  <a:pt x="3355" y="594"/>
                  <a:pt x="2830" y="411"/>
                  <a:pt x="2305" y="297"/>
                </a:cubicBezTo>
                <a:lnTo>
                  <a:pt x="2305" y="297"/>
                </a:lnTo>
                <a:cubicBezTo>
                  <a:pt x="2579" y="457"/>
                  <a:pt x="2853" y="617"/>
                  <a:pt x="3104" y="799"/>
                </a:cubicBezTo>
                <a:cubicBezTo>
                  <a:pt x="4360" y="1666"/>
                  <a:pt x="5204" y="2876"/>
                  <a:pt x="5706" y="4314"/>
                </a:cubicBezTo>
                <a:cubicBezTo>
                  <a:pt x="5706" y="4326"/>
                  <a:pt x="5701" y="4331"/>
                  <a:pt x="5692" y="4331"/>
                </a:cubicBezTo>
                <a:cubicBezTo>
                  <a:pt x="5684" y="4331"/>
                  <a:pt x="5672" y="4326"/>
                  <a:pt x="5661" y="4314"/>
                </a:cubicBezTo>
                <a:cubicBezTo>
                  <a:pt x="5159" y="2990"/>
                  <a:pt x="4268" y="1963"/>
                  <a:pt x="3082" y="1187"/>
                </a:cubicBezTo>
                <a:cubicBezTo>
                  <a:pt x="2534" y="845"/>
                  <a:pt x="1803" y="365"/>
                  <a:pt x="1073" y="69"/>
                </a:cubicBezTo>
                <a:cubicBezTo>
                  <a:pt x="913" y="46"/>
                  <a:pt x="731" y="23"/>
                  <a:pt x="548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1" name="Google Shape;3301;p43"/>
          <p:cNvSpPr/>
          <p:nvPr/>
        </p:nvSpPr>
        <p:spPr>
          <a:xfrm>
            <a:off x="8006118" y="155281"/>
            <a:ext cx="255177" cy="280214"/>
          </a:xfrm>
          <a:custGeom>
            <a:avLst/>
            <a:gdLst/>
            <a:ahLst/>
            <a:cxnLst/>
            <a:rect l="l" t="t" r="r" b="b"/>
            <a:pathLst>
              <a:path w="7899" h="8674" extrusionOk="0">
                <a:moveTo>
                  <a:pt x="7898" y="0"/>
                </a:moveTo>
                <a:lnTo>
                  <a:pt x="7898" y="0"/>
                </a:lnTo>
                <a:cubicBezTo>
                  <a:pt x="7351" y="548"/>
                  <a:pt x="6597" y="913"/>
                  <a:pt x="6027" y="1416"/>
                </a:cubicBezTo>
                <a:cubicBezTo>
                  <a:pt x="5410" y="1918"/>
                  <a:pt x="4863" y="2511"/>
                  <a:pt x="4338" y="3105"/>
                </a:cubicBezTo>
                <a:cubicBezTo>
                  <a:pt x="3059" y="4474"/>
                  <a:pt x="1987" y="6003"/>
                  <a:pt x="959" y="7578"/>
                </a:cubicBezTo>
                <a:cubicBezTo>
                  <a:pt x="937" y="7578"/>
                  <a:pt x="914" y="7578"/>
                  <a:pt x="937" y="7556"/>
                </a:cubicBezTo>
                <a:cubicBezTo>
                  <a:pt x="1850" y="5912"/>
                  <a:pt x="2922" y="4337"/>
                  <a:pt x="4041" y="2808"/>
                </a:cubicBezTo>
                <a:cubicBezTo>
                  <a:pt x="4657" y="1963"/>
                  <a:pt x="5547" y="799"/>
                  <a:pt x="6552" y="92"/>
                </a:cubicBezTo>
                <a:lnTo>
                  <a:pt x="6552" y="92"/>
                </a:lnTo>
                <a:cubicBezTo>
                  <a:pt x="4954" y="503"/>
                  <a:pt x="3493" y="1347"/>
                  <a:pt x="2329" y="2557"/>
                </a:cubicBezTo>
                <a:cubicBezTo>
                  <a:pt x="708" y="4292"/>
                  <a:pt x="343" y="6437"/>
                  <a:pt x="1" y="8674"/>
                </a:cubicBezTo>
                <a:cubicBezTo>
                  <a:pt x="1850" y="7875"/>
                  <a:pt x="3744" y="6985"/>
                  <a:pt x="5159" y="5501"/>
                </a:cubicBezTo>
                <a:cubicBezTo>
                  <a:pt x="5890" y="4748"/>
                  <a:pt x="6392" y="3858"/>
                  <a:pt x="6826" y="2922"/>
                </a:cubicBezTo>
                <a:cubicBezTo>
                  <a:pt x="7282" y="1986"/>
                  <a:pt x="7716" y="1028"/>
                  <a:pt x="7898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2" name="Google Shape;3302;p43"/>
          <p:cNvSpPr/>
          <p:nvPr/>
        </p:nvSpPr>
        <p:spPr>
          <a:xfrm>
            <a:off x="8368183" y="193432"/>
            <a:ext cx="314877" cy="189727"/>
          </a:xfrm>
          <a:custGeom>
            <a:avLst/>
            <a:gdLst/>
            <a:ahLst/>
            <a:cxnLst/>
            <a:rect l="l" t="t" r="r" b="b"/>
            <a:pathLst>
              <a:path w="9747" h="5873" extrusionOk="0">
                <a:moveTo>
                  <a:pt x="2529" y="0"/>
                </a:moveTo>
                <a:cubicBezTo>
                  <a:pt x="2082" y="0"/>
                  <a:pt x="1638" y="37"/>
                  <a:pt x="1210" y="75"/>
                </a:cubicBezTo>
                <a:cubicBezTo>
                  <a:pt x="1073" y="75"/>
                  <a:pt x="913" y="98"/>
                  <a:pt x="708" y="98"/>
                </a:cubicBezTo>
                <a:cubicBezTo>
                  <a:pt x="1004" y="212"/>
                  <a:pt x="1301" y="349"/>
                  <a:pt x="1598" y="463"/>
                </a:cubicBezTo>
                <a:cubicBezTo>
                  <a:pt x="2419" y="782"/>
                  <a:pt x="3218" y="1193"/>
                  <a:pt x="3994" y="1673"/>
                </a:cubicBezTo>
                <a:cubicBezTo>
                  <a:pt x="5455" y="2540"/>
                  <a:pt x="6825" y="3544"/>
                  <a:pt x="8103" y="4663"/>
                </a:cubicBezTo>
                <a:cubicBezTo>
                  <a:pt x="8126" y="4685"/>
                  <a:pt x="8103" y="4685"/>
                  <a:pt x="8103" y="4685"/>
                </a:cubicBezTo>
                <a:cubicBezTo>
                  <a:pt x="6733" y="3681"/>
                  <a:pt x="5295" y="2791"/>
                  <a:pt x="3766" y="2106"/>
                </a:cubicBezTo>
                <a:cubicBezTo>
                  <a:pt x="3081" y="1809"/>
                  <a:pt x="2397" y="1536"/>
                  <a:pt x="1689" y="1262"/>
                </a:cubicBezTo>
                <a:cubicBezTo>
                  <a:pt x="1164" y="1056"/>
                  <a:pt x="548" y="919"/>
                  <a:pt x="0" y="691"/>
                </a:cubicBezTo>
                <a:lnTo>
                  <a:pt x="0" y="691"/>
                </a:lnTo>
                <a:cubicBezTo>
                  <a:pt x="2625" y="3521"/>
                  <a:pt x="5843" y="5553"/>
                  <a:pt x="9746" y="5872"/>
                </a:cubicBezTo>
                <a:cubicBezTo>
                  <a:pt x="9381" y="5119"/>
                  <a:pt x="9130" y="4320"/>
                  <a:pt x="8628" y="3613"/>
                </a:cubicBezTo>
                <a:cubicBezTo>
                  <a:pt x="7966" y="2700"/>
                  <a:pt x="7122" y="1809"/>
                  <a:pt x="6186" y="1148"/>
                </a:cubicBezTo>
                <a:cubicBezTo>
                  <a:pt x="5181" y="440"/>
                  <a:pt x="4040" y="75"/>
                  <a:pt x="2830" y="6"/>
                </a:cubicBezTo>
                <a:cubicBezTo>
                  <a:pt x="2730" y="2"/>
                  <a:pt x="2629" y="0"/>
                  <a:pt x="2529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3" name="Google Shape;3303;p43"/>
          <p:cNvSpPr/>
          <p:nvPr/>
        </p:nvSpPr>
        <p:spPr>
          <a:xfrm>
            <a:off x="8634336" y="654476"/>
            <a:ext cx="115070" cy="60572"/>
          </a:xfrm>
          <a:custGeom>
            <a:avLst/>
            <a:gdLst/>
            <a:ahLst/>
            <a:cxnLst/>
            <a:rect l="l" t="t" r="r" b="b"/>
            <a:pathLst>
              <a:path w="3562" h="1875" extrusionOk="0">
                <a:moveTo>
                  <a:pt x="3014" y="0"/>
                </a:moveTo>
                <a:lnTo>
                  <a:pt x="3014" y="0"/>
                </a:lnTo>
                <a:cubicBezTo>
                  <a:pt x="2580" y="206"/>
                  <a:pt x="2124" y="342"/>
                  <a:pt x="1736" y="457"/>
                </a:cubicBezTo>
                <a:cubicBezTo>
                  <a:pt x="1234" y="611"/>
                  <a:pt x="749" y="667"/>
                  <a:pt x="266" y="667"/>
                </a:cubicBezTo>
                <a:cubicBezTo>
                  <a:pt x="178" y="667"/>
                  <a:pt x="89" y="666"/>
                  <a:pt x="1" y="662"/>
                </a:cubicBezTo>
                <a:lnTo>
                  <a:pt x="1" y="662"/>
                </a:lnTo>
                <a:cubicBezTo>
                  <a:pt x="457" y="1004"/>
                  <a:pt x="868" y="1392"/>
                  <a:pt x="1211" y="1826"/>
                </a:cubicBezTo>
                <a:cubicBezTo>
                  <a:pt x="1335" y="1859"/>
                  <a:pt x="1468" y="1874"/>
                  <a:pt x="1602" y="1874"/>
                </a:cubicBezTo>
                <a:cubicBezTo>
                  <a:pt x="2033" y="1874"/>
                  <a:pt x="2484" y="1711"/>
                  <a:pt x="2763" y="1415"/>
                </a:cubicBezTo>
                <a:cubicBezTo>
                  <a:pt x="3014" y="1187"/>
                  <a:pt x="3562" y="114"/>
                  <a:pt x="3014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4" name="Google Shape;3304;p43"/>
          <p:cNvSpPr/>
          <p:nvPr/>
        </p:nvSpPr>
        <p:spPr>
          <a:xfrm>
            <a:off x="8309906" y="643396"/>
            <a:ext cx="222743" cy="289840"/>
          </a:xfrm>
          <a:custGeom>
            <a:avLst/>
            <a:gdLst/>
            <a:ahLst/>
            <a:cxnLst/>
            <a:rect l="l" t="t" r="r" b="b"/>
            <a:pathLst>
              <a:path w="6895" h="8972" extrusionOk="0">
                <a:moveTo>
                  <a:pt x="1690" y="1"/>
                </a:moveTo>
                <a:lnTo>
                  <a:pt x="1690" y="1"/>
                </a:lnTo>
                <a:cubicBezTo>
                  <a:pt x="503" y="685"/>
                  <a:pt x="1" y="1964"/>
                  <a:pt x="92" y="3402"/>
                </a:cubicBezTo>
                <a:cubicBezTo>
                  <a:pt x="183" y="4589"/>
                  <a:pt x="526" y="5821"/>
                  <a:pt x="252" y="7008"/>
                </a:cubicBezTo>
                <a:cubicBezTo>
                  <a:pt x="343" y="7328"/>
                  <a:pt x="480" y="7647"/>
                  <a:pt x="663" y="7944"/>
                </a:cubicBezTo>
                <a:cubicBezTo>
                  <a:pt x="844" y="8226"/>
                  <a:pt x="1203" y="8508"/>
                  <a:pt x="1567" y="8508"/>
                </a:cubicBezTo>
                <a:cubicBezTo>
                  <a:pt x="1615" y="8508"/>
                  <a:pt x="1664" y="8502"/>
                  <a:pt x="1713" y="8492"/>
                </a:cubicBezTo>
                <a:cubicBezTo>
                  <a:pt x="1850" y="8446"/>
                  <a:pt x="2032" y="8218"/>
                  <a:pt x="2146" y="8126"/>
                </a:cubicBezTo>
                <a:cubicBezTo>
                  <a:pt x="2498" y="7841"/>
                  <a:pt x="2871" y="7555"/>
                  <a:pt x="3347" y="7555"/>
                </a:cubicBezTo>
                <a:cubicBezTo>
                  <a:pt x="3365" y="7555"/>
                  <a:pt x="3384" y="7555"/>
                  <a:pt x="3402" y="7556"/>
                </a:cubicBezTo>
                <a:cubicBezTo>
                  <a:pt x="3950" y="7579"/>
                  <a:pt x="4429" y="7967"/>
                  <a:pt x="4817" y="8332"/>
                </a:cubicBezTo>
                <a:cubicBezTo>
                  <a:pt x="4954" y="8446"/>
                  <a:pt x="5068" y="8583"/>
                  <a:pt x="5228" y="8720"/>
                </a:cubicBezTo>
                <a:cubicBezTo>
                  <a:pt x="5342" y="8788"/>
                  <a:pt x="5479" y="8880"/>
                  <a:pt x="5616" y="8971"/>
                </a:cubicBezTo>
                <a:cubicBezTo>
                  <a:pt x="5935" y="8834"/>
                  <a:pt x="6232" y="8697"/>
                  <a:pt x="6552" y="8537"/>
                </a:cubicBezTo>
                <a:cubicBezTo>
                  <a:pt x="6734" y="8309"/>
                  <a:pt x="6711" y="7579"/>
                  <a:pt x="6734" y="7328"/>
                </a:cubicBezTo>
                <a:cubicBezTo>
                  <a:pt x="6894" y="5639"/>
                  <a:pt x="6278" y="4178"/>
                  <a:pt x="5319" y="2808"/>
                </a:cubicBezTo>
                <a:cubicBezTo>
                  <a:pt x="4863" y="2169"/>
                  <a:pt x="4383" y="1576"/>
                  <a:pt x="3790" y="1051"/>
                </a:cubicBezTo>
                <a:cubicBezTo>
                  <a:pt x="3493" y="800"/>
                  <a:pt x="3219" y="617"/>
                  <a:pt x="2945" y="457"/>
                </a:cubicBezTo>
                <a:lnTo>
                  <a:pt x="2945" y="457"/>
                </a:lnTo>
                <a:cubicBezTo>
                  <a:pt x="3402" y="1051"/>
                  <a:pt x="3790" y="1781"/>
                  <a:pt x="3995" y="2329"/>
                </a:cubicBezTo>
                <a:cubicBezTo>
                  <a:pt x="4566" y="3630"/>
                  <a:pt x="4817" y="5022"/>
                  <a:pt x="4680" y="6437"/>
                </a:cubicBezTo>
                <a:cubicBezTo>
                  <a:pt x="4703" y="5045"/>
                  <a:pt x="4452" y="3676"/>
                  <a:pt x="3744" y="2466"/>
                </a:cubicBezTo>
                <a:cubicBezTo>
                  <a:pt x="3447" y="1918"/>
                  <a:pt x="3082" y="1393"/>
                  <a:pt x="2649" y="914"/>
                </a:cubicBezTo>
                <a:cubicBezTo>
                  <a:pt x="2489" y="754"/>
                  <a:pt x="2306" y="571"/>
                  <a:pt x="2124" y="412"/>
                </a:cubicBezTo>
                <a:cubicBezTo>
                  <a:pt x="1941" y="1005"/>
                  <a:pt x="1644" y="1598"/>
                  <a:pt x="1530" y="2215"/>
                </a:cubicBezTo>
                <a:cubicBezTo>
                  <a:pt x="1325" y="3447"/>
                  <a:pt x="1416" y="4703"/>
                  <a:pt x="1736" y="5890"/>
                </a:cubicBezTo>
                <a:cubicBezTo>
                  <a:pt x="1736" y="5912"/>
                  <a:pt x="1736" y="5912"/>
                  <a:pt x="1713" y="5912"/>
                </a:cubicBezTo>
                <a:cubicBezTo>
                  <a:pt x="1370" y="4748"/>
                  <a:pt x="1211" y="3561"/>
                  <a:pt x="1279" y="2352"/>
                </a:cubicBezTo>
                <a:cubicBezTo>
                  <a:pt x="1325" y="1644"/>
                  <a:pt x="1370" y="708"/>
                  <a:pt x="1690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5" name="Google Shape;3305;p43"/>
          <p:cNvSpPr/>
          <p:nvPr/>
        </p:nvSpPr>
        <p:spPr>
          <a:xfrm>
            <a:off x="7935340" y="520737"/>
            <a:ext cx="258860" cy="178711"/>
          </a:xfrm>
          <a:custGeom>
            <a:avLst/>
            <a:gdLst/>
            <a:ahLst/>
            <a:cxnLst/>
            <a:rect l="l" t="t" r="r" b="b"/>
            <a:pathLst>
              <a:path w="8013" h="5532" extrusionOk="0">
                <a:moveTo>
                  <a:pt x="2451" y="0"/>
                </a:moveTo>
                <a:cubicBezTo>
                  <a:pt x="1921" y="0"/>
                  <a:pt x="1483" y="221"/>
                  <a:pt x="1347" y="853"/>
                </a:cubicBezTo>
                <a:cubicBezTo>
                  <a:pt x="1210" y="1584"/>
                  <a:pt x="2192" y="2291"/>
                  <a:pt x="1575" y="3022"/>
                </a:cubicBezTo>
                <a:cubicBezTo>
                  <a:pt x="1347" y="3273"/>
                  <a:pt x="1005" y="3341"/>
                  <a:pt x="731" y="3524"/>
                </a:cubicBezTo>
                <a:cubicBezTo>
                  <a:pt x="548" y="3638"/>
                  <a:pt x="69" y="4049"/>
                  <a:pt x="46" y="4300"/>
                </a:cubicBezTo>
                <a:cubicBezTo>
                  <a:pt x="1" y="4779"/>
                  <a:pt x="411" y="5144"/>
                  <a:pt x="799" y="5236"/>
                </a:cubicBezTo>
                <a:cubicBezTo>
                  <a:pt x="1732" y="5433"/>
                  <a:pt x="2707" y="5532"/>
                  <a:pt x="3669" y="5532"/>
                </a:cubicBezTo>
                <a:cubicBezTo>
                  <a:pt x="3931" y="5532"/>
                  <a:pt x="4192" y="5524"/>
                  <a:pt x="4451" y="5510"/>
                </a:cubicBezTo>
                <a:cubicBezTo>
                  <a:pt x="5456" y="5441"/>
                  <a:pt x="6437" y="5167"/>
                  <a:pt x="7442" y="5122"/>
                </a:cubicBezTo>
                <a:cubicBezTo>
                  <a:pt x="7624" y="4939"/>
                  <a:pt x="7807" y="4802"/>
                  <a:pt x="8012" y="4642"/>
                </a:cubicBezTo>
                <a:lnTo>
                  <a:pt x="8012" y="4642"/>
                </a:lnTo>
                <a:cubicBezTo>
                  <a:pt x="7748" y="4683"/>
                  <a:pt x="7473" y="4702"/>
                  <a:pt x="7194" y="4702"/>
                </a:cubicBezTo>
                <a:cubicBezTo>
                  <a:pt x="5907" y="4702"/>
                  <a:pt x="4522" y="4300"/>
                  <a:pt x="3584" y="3775"/>
                </a:cubicBezTo>
                <a:cubicBezTo>
                  <a:pt x="3584" y="3775"/>
                  <a:pt x="3584" y="3752"/>
                  <a:pt x="3584" y="3752"/>
                </a:cubicBezTo>
                <a:cubicBezTo>
                  <a:pt x="4423" y="4171"/>
                  <a:pt x="5297" y="4381"/>
                  <a:pt x="6205" y="4381"/>
                </a:cubicBezTo>
                <a:cubicBezTo>
                  <a:pt x="6335" y="4381"/>
                  <a:pt x="6466" y="4377"/>
                  <a:pt x="6597" y="4368"/>
                </a:cubicBezTo>
                <a:cubicBezTo>
                  <a:pt x="7054" y="4346"/>
                  <a:pt x="7510" y="4231"/>
                  <a:pt x="7944" y="4140"/>
                </a:cubicBezTo>
                <a:cubicBezTo>
                  <a:pt x="7327" y="4049"/>
                  <a:pt x="6711" y="3866"/>
                  <a:pt x="6209" y="3661"/>
                </a:cubicBezTo>
                <a:cubicBezTo>
                  <a:pt x="5113" y="3227"/>
                  <a:pt x="4155" y="2497"/>
                  <a:pt x="3242" y="1789"/>
                </a:cubicBezTo>
                <a:lnTo>
                  <a:pt x="3242" y="1789"/>
                </a:lnTo>
                <a:cubicBezTo>
                  <a:pt x="4178" y="2405"/>
                  <a:pt x="5091" y="2999"/>
                  <a:pt x="6163" y="3341"/>
                </a:cubicBezTo>
                <a:cubicBezTo>
                  <a:pt x="6757" y="3524"/>
                  <a:pt x="7396" y="3524"/>
                  <a:pt x="8012" y="3524"/>
                </a:cubicBezTo>
                <a:cubicBezTo>
                  <a:pt x="7624" y="3318"/>
                  <a:pt x="7259" y="3067"/>
                  <a:pt x="6917" y="2793"/>
                </a:cubicBezTo>
                <a:cubicBezTo>
                  <a:pt x="6163" y="2200"/>
                  <a:pt x="5501" y="1470"/>
                  <a:pt x="4748" y="876"/>
                </a:cubicBezTo>
                <a:cubicBezTo>
                  <a:pt x="4279" y="517"/>
                  <a:pt x="3259" y="0"/>
                  <a:pt x="2451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6" name="Google Shape;3306;p43"/>
          <p:cNvSpPr/>
          <p:nvPr/>
        </p:nvSpPr>
        <p:spPr>
          <a:xfrm>
            <a:off x="7940508" y="-44553"/>
            <a:ext cx="200582" cy="287611"/>
          </a:xfrm>
          <a:custGeom>
            <a:avLst/>
            <a:gdLst/>
            <a:ahLst/>
            <a:cxnLst/>
            <a:rect l="l" t="t" r="r" b="b"/>
            <a:pathLst>
              <a:path w="6209" h="8903" extrusionOk="0">
                <a:moveTo>
                  <a:pt x="5547" y="1"/>
                </a:moveTo>
                <a:cubicBezTo>
                  <a:pt x="2169" y="1621"/>
                  <a:pt x="297" y="5159"/>
                  <a:pt x="0" y="8903"/>
                </a:cubicBezTo>
                <a:cubicBezTo>
                  <a:pt x="1644" y="8012"/>
                  <a:pt x="3127" y="6825"/>
                  <a:pt x="4269" y="5319"/>
                </a:cubicBezTo>
                <a:cubicBezTo>
                  <a:pt x="5478" y="3676"/>
                  <a:pt x="5935" y="1918"/>
                  <a:pt x="6209" y="1"/>
                </a:cubicBezTo>
                <a:lnTo>
                  <a:pt x="6209" y="1"/>
                </a:lnTo>
                <a:cubicBezTo>
                  <a:pt x="4657" y="2580"/>
                  <a:pt x="2876" y="5045"/>
                  <a:pt x="1096" y="7465"/>
                </a:cubicBezTo>
                <a:cubicBezTo>
                  <a:pt x="1096" y="7465"/>
                  <a:pt x="1073" y="7465"/>
                  <a:pt x="1073" y="7442"/>
                </a:cubicBezTo>
                <a:cubicBezTo>
                  <a:pt x="2717" y="5045"/>
                  <a:pt x="4155" y="2534"/>
                  <a:pt x="5547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7" name="Google Shape;3307;p43"/>
          <p:cNvSpPr/>
          <p:nvPr/>
        </p:nvSpPr>
        <p:spPr>
          <a:xfrm>
            <a:off x="8133687" y="374270"/>
            <a:ext cx="356195" cy="257374"/>
          </a:xfrm>
          <a:custGeom>
            <a:avLst/>
            <a:gdLst/>
            <a:ahLst/>
            <a:cxnLst/>
            <a:rect l="l" t="t" r="r" b="b"/>
            <a:pathLst>
              <a:path w="11026" h="7967" extrusionOk="0">
                <a:moveTo>
                  <a:pt x="4725" y="0"/>
                </a:moveTo>
                <a:cubicBezTo>
                  <a:pt x="4292" y="23"/>
                  <a:pt x="3949" y="343"/>
                  <a:pt x="3790" y="708"/>
                </a:cubicBezTo>
                <a:cubicBezTo>
                  <a:pt x="3653" y="1073"/>
                  <a:pt x="3561" y="1461"/>
                  <a:pt x="3333" y="1804"/>
                </a:cubicBezTo>
                <a:cubicBezTo>
                  <a:pt x="2877" y="2511"/>
                  <a:pt x="2078" y="2580"/>
                  <a:pt x="1324" y="2762"/>
                </a:cubicBezTo>
                <a:cubicBezTo>
                  <a:pt x="503" y="2922"/>
                  <a:pt x="1" y="3356"/>
                  <a:pt x="252" y="4314"/>
                </a:cubicBezTo>
                <a:cubicBezTo>
                  <a:pt x="411" y="4931"/>
                  <a:pt x="845" y="5501"/>
                  <a:pt x="1256" y="5935"/>
                </a:cubicBezTo>
                <a:cubicBezTo>
                  <a:pt x="1690" y="6414"/>
                  <a:pt x="2215" y="6802"/>
                  <a:pt x="2740" y="7168"/>
                </a:cubicBezTo>
                <a:cubicBezTo>
                  <a:pt x="2854" y="7236"/>
                  <a:pt x="3516" y="7738"/>
                  <a:pt x="4041" y="7944"/>
                </a:cubicBezTo>
                <a:cubicBezTo>
                  <a:pt x="4086" y="7944"/>
                  <a:pt x="4132" y="7966"/>
                  <a:pt x="4178" y="7966"/>
                </a:cubicBezTo>
                <a:cubicBezTo>
                  <a:pt x="4269" y="7921"/>
                  <a:pt x="4383" y="7875"/>
                  <a:pt x="4474" y="7852"/>
                </a:cubicBezTo>
                <a:cubicBezTo>
                  <a:pt x="4566" y="7830"/>
                  <a:pt x="4680" y="7784"/>
                  <a:pt x="4771" y="7761"/>
                </a:cubicBezTo>
                <a:cubicBezTo>
                  <a:pt x="3653" y="6871"/>
                  <a:pt x="3014" y="5136"/>
                  <a:pt x="2740" y="3812"/>
                </a:cubicBezTo>
                <a:cubicBezTo>
                  <a:pt x="2728" y="3801"/>
                  <a:pt x="2734" y="3795"/>
                  <a:pt x="2742" y="3795"/>
                </a:cubicBezTo>
                <a:cubicBezTo>
                  <a:pt x="2751" y="3795"/>
                  <a:pt x="2762" y="3801"/>
                  <a:pt x="2762" y="3812"/>
                </a:cubicBezTo>
                <a:cubicBezTo>
                  <a:pt x="2945" y="4543"/>
                  <a:pt x="3242" y="5205"/>
                  <a:pt x="3653" y="5844"/>
                </a:cubicBezTo>
                <a:cubicBezTo>
                  <a:pt x="4041" y="6392"/>
                  <a:pt x="4703" y="7259"/>
                  <a:pt x="5387" y="7510"/>
                </a:cubicBezTo>
                <a:cubicBezTo>
                  <a:pt x="5410" y="7510"/>
                  <a:pt x="5433" y="7533"/>
                  <a:pt x="5456" y="7556"/>
                </a:cubicBezTo>
                <a:cubicBezTo>
                  <a:pt x="5570" y="7510"/>
                  <a:pt x="5684" y="7487"/>
                  <a:pt x="5821" y="7464"/>
                </a:cubicBezTo>
                <a:cubicBezTo>
                  <a:pt x="5616" y="7099"/>
                  <a:pt x="5479" y="6597"/>
                  <a:pt x="5365" y="6323"/>
                </a:cubicBezTo>
                <a:cubicBezTo>
                  <a:pt x="5068" y="5615"/>
                  <a:pt x="4908" y="4862"/>
                  <a:pt x="4840" y="4109"/>
                </a:cubicBezTo>
                <a:lnTo>
                  <a:pt x="4840" y="4109"/>
                </a:lnTo>
                <a:cubicBezTo>
                  <a:pt x="5022" y="5227"/>
                  <a:pt x="5410" y="6574"/>
                  <a:pt x="6278" y="7373"/>
                </a:cubicBezTo>
                <a:cubicBezTo>
                  <a:pt x="6437" y="7350"/>
                  <a:pt x="6597" y="7327"/>
                  <a:pt x="6757" y="7305"/>
                </a:cubicBezTo>
                <a:cubicBezTo>
                  <a:pt x="6917" y="6962"/>
                  <a:pt x="7099" y="6620"/>
                  <a:pt x="7236" y="6277"/>
                </a:cubicBezTo>
                <a:cubicBezTo>
                  <a:pt x="7510" y="5593"/>
                  <a:pt x="7510" y="4885"/>
                  <a:pt x="7464" y="4155"/>
                </a:cubicBezTo>
                <a:cubicBezTo>
                  <a:pt x="7464" y="4143"/>
                  <a:pt x="7470" y="4138"/>
                  <a:pt x="7476" y="4138"/>
                </a:cubicBezTo>
                <a:cubicBezTo>
                  <a:pt x="7482" y="4138"/>
                  <a:pt x="7487" y="4143"/>
                  <a:pt x="7487" y="4155"/>
                </a:cubicBezTo>
                <a:cubicBezTo>
                  <a:pt x="7601" y="5182"/>
                  <a:pt x="7624" y="6323"/>
                  <a:pt x="7373" y="7350"/>
                </a:cubicBezTo>
                <a:lnTo>
                  <a:pt x="7464" y="7350"/>
                </a:lnTo>
                <a:cubicBezTo>
                  <a:pt x="7601" y="7236"/>
                  <a:pt x="7716" y="7145"/>
                  <a:pt x="7830" y="7008"/>
                </a:cubicBezTo>
                <a:cubicBezTo>
                  <a:pt x="8058" y="6734"/>
                  <a:pt x="8218" y="6392"/>
                  <a:pt x="8400" y="6095"/>
                </a:cubicBezTo>
                <a:cubicBezTo>
                  <a:pt x="8788" y="5410"/>
                  <a:pt x="9085" y="4702"/>
                  <a:pt x="9199" y="3904"/>
                </a:cubicBezTo>
                <a:lnTo>
                  <a:pt x="9222" y="3904"/>
                </a:lnTo>
                <a:cubicBezTo>
                  <a:pt x="9154" y="4702"/>
                  <a:pt x="8948" y="5479"/>
                  <a:pt x="8674" y="6232"/>
                </a:cubicBezTo>
                <a:cubicBezTo>
                  <a:pt x="8537" y="6620"/>
                  <a:pt x="8400" y="7099"/>
                  <a:pt x="8149" y="7464"/>
                </a:cubicBezTo>
                <a:cubicBezTo>
                  <a:pt x="8195" y="7464"/>
                  <a:pt x="8240" y="7464"/>
                  <a:pt x="8286" y="7487"/>
                </a:cubicBezTo>
                <a:cubicBezTo>
                  <a:pt x="9861" y="6483"/>
                  <a:pt x="11025" y="4588"/>
                  <a:pt x="10980" y="2717"/>
                </a:cubicBezTo>
                <a:cubicBezTo>
                  <a:pt x="10957" y="2055"/>
                  <a:pt x="10797" y="1347"/>
                  <a:pt x="10455" y="799"/>
                </a:cubicBezTo>
                <a:cubicBezTo>
                  <a:pt x="10158" y="366"/>
                  <a:pt x="9815" y="160"/>
                  <a:pt x="9313" y="115"/>
                </a:cubicBezTo>
                <a:cubicBezTo>
                  <a:pt x="9240" y="105"/>
                  <a:pt x="9173" y="101"/>
                  <a:pt x="9109" y="101"/>
                </a:cubicBezTo>
                <a:cubicBezTo>
                  <a:pt x="8695" y="101"/>
                  <a:pt x="8451" y="282"/>
                  <a:pt x="8035" y="480"/>
                </a:cubicBezTo>
                <a:cubicBezTo>
                  <a:pt x="7667" y="654"/>
                  <a:pt x="7313" y="731"/>
                  <a:pt x="6960" y="731"/>
                </a:cubicBezTo>
                <a:cubicBezTo>
                  <a:pt x="6525" y="731"/>
                  <a:pt x="6092" y="613"/>
                  <a:pt x="5638" y="411"/>
                </a:cubicBezTo>
                <a:cubicBezTo>
                  <a:pt x="5387" y="274"/>
                  <a:pt x="4999" y="0"/>
                  <a:pt x="4725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8" name="Google Shape;3308;p43"/>
          <p:cNvSpPr/>
          <p:nvPr/>
        </p:nvSpPr>
        <p:spPr>
          <a:xfrm>
            <a:off x="8126322" y="649308"/>
            <a:ext cx="196156" cy="279212"/>
          </a:xfrm>
          <a:custGeom>
            <a:avLst/>
            <a:gdLst/>
            <a:ahLst/>
            <a:cxnLst/>
            <a:rect l="l" t="t" r="r" b="b"/>
            <a:pathLst>
              <a:path w="6072" h="8643" extrusionOk="0">
                <a:moveTo>
                  <a:pt x="5022" y="0"/>
                </a:moveTo>
                <a:cubicBezTo>
                  <a:pt x="4931" y="46"/>
                  <a:pt x="4862" y="69"/>
                  <a:pt x="4771" y="92"/>
                </a:cubicBezTo>
                <a:cubicBezTo>
                  <a:pt x="3447" y="548"/>
                  <a:pt x="2169" y="1324"/>
                  <a:pt x="1279" y="2443"/>
                </a:cubicBezTo>
                <a:cubicBezTo>
                  <a:pt x="457" y="3493"/>
                  <a:pt x="0" y="4862"/>
                  <a:pt x="69" y="6186"/>
                </a:cubicBezTo>
                <a:cubicBezTo>
                  <a:pt x="114" y="6825"/>
                  <a:pt x="251" y="7464"/>
                  <a:pt x="548" y="8035"/>
                </a:cubicBezTo>
                <a:cubicBezTo>
                  <a:pt x="639" y="8195"/>
                  <a:pt x="731" y="8354"/>
                  <a:pt x="822" y="8491"/>
                </a:cubicBezTo>
                <a:cubicBezTo>
                  <a:pt x="961" y="8593"/>
                  <a:pt x="1077" y="8642"/>
                  <a:pt x="1170" y="8642"/>
                </a:cubicBezTo>
                <a:cubicBezTo>
                  <a:pt x="1308" y="8642"/>
                  <a:pt x="1398" y="8535"/>
                  <a:pt x="1438" y="8332"/>
                </a:cubicBezTo>
                <a:cubicBezTo>
                  <a:pt x="1621" y="8126"/>
                  <a:pt x="1712" y="7715"/>
                  <a:pt x="1849" y="7464"/>
                </a:cubicBezTo>
                <a:cubicBezTo>
                  <a:pt x="2095" y="7022"/>
                  <a:pt x="2459" y="6614"/>
                  <a:pt x="2898" y="6614"/>
                </a:cubicBezTo>
                <a:cubicBezTo>
                  <a:pt x="3070" y="6614"/>
                  <a:pt x="3254" y="6677"/>
                  <a:pt x="3447" y="6825"/>
                </a:cubicBezTo>
                <a:cubicBezTo>
                  <a:pt x="3584" y="6939"/>
                  <a:pt x="3652" y="7099"/>
                  <a:pt x="3766" y="7213"/>
                </a:cubicBezTo>
                <a:cubicBezTo>
                  <a:pt x="3915" y="7461"/>
                  <a:pt x="4112" y="7589"/>
                  <a:pt x="4382" y="7589"/>
                </a:cubicBezTo>
                <a:cubicBezTo>
                  <a:pt x="4485" y="7589"/>
                  <a:pt x="4599" y="7570"/>
                  <a:pt x="4725" y="7533"/>
                </a:cubicBezTo>
                <a:cubicBezTo>
                  <a:pt x="4976" y="7350"/>
                  <a:pt x="5136" y="7076"/>
                  <a:pt x="5204" y="6779"/>
                </a:cubicBezTo>
                <a:cubicBezTo>
                  <a:pt x="5387" y="6095"/>
                  <a:pt x="5273" y="5341"/>
                  <a:pt x="5273" y="4657"/>
                </a:cubicBezTo>
                <a:cubicBezTo>
                  <a:pt x="5250" y="3424"/>
                  <a:pt x="5341" y="1530"/>
                  <a:pt x="6072" y="274"/>
                </a:cubicBezTo>
                <a:lnTo>
                  <a:pt x="6072" y="274"/>
                </a:lnTo>
                <a:cubicBezTo>
                  <a:pt x="5935" y="343"/>
                  <a:pt x="5798" y="457"/>
                  <a:pt x="5684" y="571"/>
                </a:cubicBezTo>
                <a:cubicBezTo>
                  <a:pt x="5204" y="1005"/>
                  <a:pt x="4748" y="1507"/>
                  <a:pt x="4406" y="2032"/>
                </a:cubicBezTo>
                <a:cubicBezTo>
                  <a:pt x="3744" y="3059"/>
                  <a:pt x="3447" y="4291"/>
                  <a:pt x="3538" y="5524"/>
                </a:cubicBezTo>
                <a:cubicBezTo>
                  <a:pt x="3538" y="5535"/>
                  <a:pt x="3533" y="5541"/>
                  <a:pt x="3527" y="5541"/>
                </a:cubicBezTo>
                <a:cubicBezTo>
                  <a:pt x="3521" y="5541"/>
                  <a:pt x="3515" y="5535"/>
                  <a:pt x="3515" y="5524"/>
                </a:cubicBezTo>
                <a:cubicBezTo>
                  <a:pt x="3356" y="3949"/>
                  <a:pt x="3698" y="2488"/>
                  <a:pt x="4611" y="1187"/>
                </a:cubicBezTo>
                <a:cubicBezTo>
                  <a:pt x="4771" y="936"/>
                  <a:pt x="4999" y="639"/>
                  <a:pt x="5250" y="366"/>
                </a:cubicBezTo>
                <a:lnTo>
                  <a:pt x="5250" y="366"/>
                </a:lnTo>
                <a:cubicBezTo>
                  <a:pt x="4816" y="548"/>
                  <a:pt x="4406" y="754"/>
                  <a:pt x="4018" y="1073"/>
                </a:cubicBezTo>
                <a:cubicBezTo>
                  <a:pt x="3127" y="1735"/>
                  <a:pt x="2420" y="2625"/>
                  <a:pt x="1940" y="3630"/>
                </a:cubicBezTo>
                <a:cubicBezTo>
                  <a:pt x="1940" y="3636"/>
                  <a:pt x="1939" y="3639"/>
                  <a:pt x="1936" y="3639"/>
                </a:cubicBezTo>
                <a:cubicBezTo>
                  <a:pt x="1929" y="3639"/>
                  <a:pt x="1918" y="3623"/>
                  <a:pt x="1918" y="3607"/>
                </a:cubicBezTo>
                <a:cubicBezTo>
                  <a:pt x="2420" y="2465"/>
                  <a:pt x="3105" y="1484"/>
                  <a:pt x="4063" y="685"/>
                </a:cubicBezTo>
                <a:cubicBezTo>
                  <a:pt x="4337" y="457"/>
                  <a:pt x="4679" y="206"/>
                  <a:pt x="5022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9" name="Google Shape;3309;p43"/>
          <p:cNvSpPr/>
          <p:nvPr/>
        </p:nvSpPr>
        <p:spPr>
          <a:xfrm>
            <a:off x="8019395" y="715660"/>
            <a:ext cx="120239" cy="68616"/>
          </a:xfrm>
          <a:custGeom>
            <a:avLst/>
            <a:gdLst/>
            <a:ahLst/>
            <a:cxnLst/>
            <a:rect l="l" t="t" r="r" b="b"/>
            <a:pathLst>
              <a:path w="3722" h="2124" extrusionOk="0">
                <a:moveTo>
                  <a:pt x="3630" y="1"/>
                </a:moveTo>
                <a:cubicBezTo>
                  <a:pt x="2922" y="138"/>
                  <a:pt x="2215" y="183"/>
                  <a:pt x="1553" y="206"/>
                </a:cubicBezTo>
                <a:cubicBezTo>
                  <a:pt x="1142" y="229"/>
                  <a:pt x="708" y="229"/>
                  <a:pt x="275" y="229"/>
                </a:cubicBezTo>
                <a:cubicBezTo>
                  <a:pt x="92" y="503"/>
                  <a:pt x="1" y="891"/>
                  <a:pt x="46" y="1073"/>
                </a:cubicBezTo>
                <a:cubicBezTo>
                  <a:pt x="92" y="1302"/>
                  <a:pt x="343" y="1507"/>
                  <a:pt x="526" y="1644"/>
                </a:cubicBezTo>
                <a:cubicBezTo>
                  <a:pt x="936" y="1964"/>
                  <a:pt x="1439" y="2123"/>
                  <a:pt x="1964" y="2123"/>
                </a:cubicBezTo>
                <a:cubicBezTo>
                  <a:pt x="2123" y="2123"/>
                  <a:pt x="2626" y="1941"/>
                  <a:pt x="2968" y="1941"/>
                </a:cubicBezTo>
                <a:cubicBezTo>
                  <a:pt x="3151" y="1393"/>
                  <a:pt x="3402" y="868"/>
                  <a:pt x="3721" y="389"/>
                </a:cubicBezTo>
                <a:lnTo>
                  <a:pt x="3721" y="389"/>
                </a:lnTo>
                <a:cubicBezTo>
                  <a:pt x="3470" y="526"/>
                  <a:pt x="3219" y="663"/>
                  <a:pt x="2968" y="777"/>
                </a:cubicBezTo>
                <a:cubicBezTo>
                  <a:pt x="2475" y="974"/>
                  <a:pt x="1813" y="1256"/>
                  <a:pt x="1244" y="1256"/>
                </a:cubicBezTo>
                <a:cubicBezTo>
                  <a:pt x="1154" y="1256"/>
                  <a:pt x="1066" y="1249"/>
                  <a:pt x="982" y="1233"/>
                </a:cubicBezTo>
                <a:cubicBezTo>
                  <a:pt x="959" y="1210"/>
                  <a:pt x="959" y="1187"/>
                  <a:pt x="982" y="1187"/>
                </a:cubicBezTo>
                <a:cubicBezTo>
                  <a:pt x="998" y="1188"/>
                  <a:pt x="1013" y="1188"/>
                  <a:pt x="1029" y="1188"/>
                </a:cubicBezTo>
                <a:cubicBezTo>
                  <a:pt x="1752" y="1188"/>
                  <a:pt x="2661" y="677"/>
                  <a:pt x="3265" y="297"/>
                </a:cubicBezTo>
                <a:cubicBezTo>
                  <a:pt x="3379" y="229"/>
                  <a:pt x="3493" y="115"/>
                  <a:pt x="3630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0" name="Google Shape;3310;p43"/>
          <p:cNvSpPr/>
          <p:nvPr/>
        </p:nvSpPr>
        <p:spPr>
          <a:xfrm>
            <a:off x="7527597" y="-277045"/>
            <a:ext cx="400420" cy="368212"/>
          </a:xfrm>
          <a:custGeom>
            <a:avLst/>
            <a:gdLst/>
            <a:ahLst/>
            <a:cxnLst/>
            <a:rect l="l" t="t" r="r" b="b"/>
            <a:pathLst>
              <a:path w="12395" h="11398" extrusionOk="0">
                <a:moveTo>
                  <a:pt x="8277" y="0"/>
                </a:moveTo>
                <a:cubicBezTo>
                  <a:pt x="8158" y="0"/>
                  <a:pt x="8039" y="3"/>
                  <a:pt x="7921" y="8"/>
                </a:cubicBezTo>
                <a:cubicBezTo>
                  <a:pt x="6140" y="76"/>
                  <a:pt x="4154" y="510"/>
                  <a:pt x="2785" y="1674"/>
                </a:cubicBezTo>
                <a:cubicBezTo>
                  <a:pt x="708" y="3409"/>
                  <a:pt x="91" y="6262"/>
                  <a:pt x="0" y="8978"/>
                </a:cubicBezTo>
                <a:cubicBezTo>
                  <a:pt x="320" y="7974"/>
                  <a:pt x="776" y="7038"/>
                  <a:pt x="1324" y="6148"/>
                </a:cubicBezTo>
                <a:cubicBezTo>
                  <a:pt x="2579" y="4048"/>
                  <a:pt x="4405" y="2382"/>
                  <a:pt x="6505" y="1172"/>
                </a:cubicBezTo>
                <a:lnTo>
                  <a:pt x="6505" y="1172"/>
                </a:lnTo>
                <a:cubicBezTo>
                  <a:pt x="4657" y="2359"/>
                  <a:pt x="3104" y="3979"/>
                  <a:pt x="1986" y="5897"/>
                </a:cubicBezTo>
                <a:cubicBezTo>
                  <a:pt x="1027" y="7494"/>
                  <a:pt x="160" y="9480"/>
                  <a:pt x="251" y="11398"/>
                </a:cubicBezTo>
                <a:cubicBezTo>
                  <a:pt x="1415" y="5920"/>
                  <a:pt x="6916" y="1994"/>
                  <a:pt x="12394" y="1514"/>
                </a:cubicBezTo>
                <a:cubicBezTo>
                  <a:pt x="11336" y="414"/>
                  <a:pt x="9788" y="0"/>
                  <a:pt x="8277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1" name="Google Shape;3311;p43"/>
          <p:cNvSpPr/>
          <p:nvPr/>
        </p:nvSpPr>
        <p:spPr>
          <a:xfrm>
            <a:off x="7450907" y="-531925"/>
            <a:ext cx="178194" cy="920046"/>
          </a:xfrm>
          <a:custGeom>
            <a:avLst/>
            <a:gdLst/>
            <a:ahLst/>
            <a:cxnLst/>
            <a:rect l="l" t="t" r="r" b="b"/>
            <a:pathLst>
              <a:path w="5516" h="28480" extrusionOk="0">
                <a:moveTo>
                  <a:pt x="3242" y="0"/>
                </a:moveTo>
                <a:cubicBezTo>
                  <a:pt x="2488" y="1918"/>
                  <a:pt x="1735" y="3835"/>
                  <a:pt x="1210" y="5844"/>
                </a:cubicBezTo>
                <a:cubicBezTo>
                  <a:pt x="639" y="8126"/>
                  <a:pt x="274" y="10477"/>
                  <a:pt x="183" y="12828"/>
                </a:cubicBezTo>
                <a:cubicBezTo>
                  <a:pt x="0" y="16686"/>
                  <a:pt x="320" y="20908"/>
                  <a:pt x="1895" y="24492"/>
                </a:cubicBezTo>
                <a:cubicBezTo>
                  <a:pt x="2283" y="25405"/>
                  <a:pt x="2785" y="26295"/>
                  <a:pt x="3424" y="27071"/>
                </a:cubicBezTo>
                <a:cubicBezTo>
                  <a:pt x="3698" y="27391"/>
                  <a:pt x="3972" y="27710"/>
                  <a:pt x="4291" y="27984"/>
                </a:cubicBezTo>
                <a:cubicBezTo>
                  <a:pt x="4451" y="28144"/>
                  <a:pt x="4634" y="28418"/>
                  <a:pt x="4862" y="28463"/>
                </a:cubicBezTo>
                <a:cubicBezTo>
                  <a:pt x="4916" y="28475"/>
                  <a:pt x="4966" y="28480"/>
                  <a:pt x="5010" y="28480"/>
                </a:cubicBezTo>
                <a:cubicBezTo>
                  <a:pt x="5515" y="28480"/>
                  <a:pt x="5456" y="27817"/>
                  <a:pt x="5204" y="27482"/>
                </a:cubicBezTo>
                <a:cubicBezTo>
                  <a:pt x="4657" y="26774"/>
                  <a:pt x="4086" y="26181"/>
                  <a:pt x="3675" y="25382"/>
                </a:cubicBezTo>
                <a:cubicBezTo>
                  <a:pt x="3264" y="24652"/>
                  <a:pt x="2968" y="23853"/>
                  <a:pt x="2694" y="23054"/>
                </a:cubicBezTo>
                <a:cubicBezTo>
                  <a:pt x="297" y="15681"/>
                  <a:pt x="845" y="7327"/>
                  <a:pt x="3698" y="160"/>
                </a:cubicBezTo>
                <a:lnTo>
                  <a:pt x="3698" y="160"/>
                </a:lnTo>
                <a:cubicBezTo>
                  <a:pt x="3665" y="168"/>
                  <a:pt x="3628" y="174"/>
                  <a:pt x="3591" y="174"/>
                </a:cubicBezTo>
                <a:cubicBezTo>
                  <a:pt x="3526" y="174"/>
                  <a:pt x="3459" y="158"/>
                  <a:pt x="3401" y="114"/>
                </a:cubicBezTo>
                <a:cubicBezTo>
                  <a:pt x="3356" y="92"/>
                  <a:pt x="3287" y="46"/>
                  <a:pt x="3242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2" name="Google Shape;3312;p43"/>
          <p:cNvSpPr/>
          <p:nvPr/>
        </p:nvSpPr>
        <p:spPr>
          <a:xfrm>
            <a:off x="6945089" y="-487701"/>
            <a:ext cx="497755" cy="443192"/>
          </a:xfrm>
          <a:custGeom>
            <a:avLst/>
            <a:gdLst/>
            <a:ahLst/>
            <a:cxnLst/>
            <a:rect l="l" t="t" r="r" b="b"/>
            <a:pathLst>
              <a:path w="15408" h="13719" extrusionOk="0">
                <a:moveTo>
                  <a:pt x="12896" y="1"/>
                </a:moveTo>
                <a:cubicBezTo>
                  <a:pt x="12257" y="1872"/>
                  <a:pt x="12212" y="3881"/>
                  <a:pt x="12508" y="5844"/>
                </a:cubicBezTo>
                <a:cubicBezTo>
                  <a:pt x="13079" y="6803"/>
                  <a:pt x="13490" y="7875"/>
                  <a:pt x="13832" y="8994"/>
                </a:cubicBezTo>
                <a:cubicBezTo>
                  <a:pt x="13848" y="9055"/>
                  <a:pt x="13802" y="9095"/>
                  <a:pt x="13763" y="9095"/>
                </a:cubicBezTo>
                <a:cubicBezTo>
                  <a:pt x="13744" y="9095"/>
                  <a:pt x="13726" y="9085"/>
                  <a:pt x="13718" y="9062"/>
                </a:cubicBezTo>
                <a:cubicBezTo>
                  <a:pt x="12554" y="6369"/>
                  <a:pt x="10294" y="3561"/>
                  <a:pt x="7464" y="2557"/>
                </a:cubicBezTo>
                <a:cubicBezTo>
                  <a:pt x="6675" y="2266"/>
                  <a:pt x="5829" y="2120"/>
                  <a:pt x="4983" y="2120"/>
                </a:cubicBezTo>
                <a:cubicBezTo>
                  <a:pt x="3112" y="2120"/>
                  <a:pt x="1242" y="2832"/>
                  <a:pt x="0" y="4246"/>
                </a:cubicBezTo>
                <a:cubicBezTo>
                  <a:pt x="3401" y="4566"/>
                  <a:pt x="6711" y="5798"/>
                  <a:pt x="9541" y="7716"/>
                </a:cubicBezTo>
                <a:cubicBezTo>
                  <a:pt x="11070" y="8720"/>
                  <a:pt x="12463" y="9953"/>
                  <a:pt x="13604" y="11368"/>
                </a:cubicBezTo>
                <a:cubicBezTo>
                  <a:pt x="14152" y="12030"/>
                  <a:pt x="14745" y="12851"/>
                  <a:pt x="15088" y="13719"/>
                </a:cubicBezTo>
                <a:cubicBezTo>
                  <a:pt x="15088" y="13696"/>
                  <a:pt x="15088" y="13696"/>
                  <a:pt x="15088" y="13696"/>
                </a:cubicBezTo>
                <a:cubicBezTo>
                  <a:pt x="14152" y="11528"/>
                  <a:pt x="13239" y="9519"/>
                  <a:pt x="11618" y="7739"/>
                </a:cubicBezTo>
                <a:cubicBezTo>
                  <a:pt x="9861" y="5867"/>
                  <a:pt x="7761" y="4452"/>
                  <a:pt x="5318" y="3653"/>
                </a:cubicBezTo>
                <a:lnTo>
                  <a:pt x="5318" y="3653"/>
                </a:lnTo>
                <a:cubicBezTo>
                  <a:pt x="7761" y="4292"/>
                  <a:pt x="10043" y="5570"/>
                  <a:pt x="11846" y="7328"/>
                </a:cubicBezTo>
                <a:cubicBezTo>
                  <a:pt x="13056" y="8537"/>
                  <a:pt x="14220" y="10067"/>
                  <a:pt x="14905" y="11710"/>
                </a:cubicBezTo>
                <a:cubicBezTo>
                  <a:pt x="14905" y="10911"/>
                  <a:pt x="14722" y="10067"/>
                  <a:pt x="14631" y="9268"/>
                </a:cubicBezTo>
                <a:cubicBezTo>
                  <a:pt x="14517" y="8218"/>
                  <a:pt x="14357" y="7191"/>
                  <a:pt x="13924" y="6209"/>
                </a:cubicBezTo>
                <a:cubicBezTo>
                  <a:pt x="13924" y="6209"/>
                  <a:pt x="13924" y="6199"/>
                  <a:pt x="13930" y="6199"/>
                </a:cubicBezTo>
                <a:cubicBezTo>
                  <a:pt x="13934" y="6199"/>
                  <a:pt x="13939" y="6202"/>
                  <a:pt x="13946" y="6209"/>
                </a:cubicBezTo>
                <a:cubicBezTo>
                  <a:pt x="14449" y="7282"/>
                  <a:pt x="14722" y="8378"/>
                  <a:pt x="14905" y="9565"/>
                </a:cubicBezTo>
                <a:cubicBezTo>
                  <a:pt x="14974" y="9998"/>
                  <a:pt x="15088" y="10500"/>
                  <a:pt x="15156" y="10980"/>
                </a:cubicBezTo>
                <a:cubicBezTo>
                  <a:pt x="15156" y="10820"/>
                  <a:pt x="15179" y="10637"/>
                  <a:pt x="15179" y="10455"/>
                </a:cubicBezTo>
                <a:cubicBezTo>
                  <a:pt x="15247" y="9747"/>
                  <a:pt x="15316" y="9040"/>
                  <a:pt x="15407" y="8309"/>
                </a:cubicBezTo>
                <a:cubicBezTo>
                  <a:pt x="15316" y="7099"/>
                  <a:pt x="15065" y="5890"/>
                  <a:pt x="14700" y="4748"/>
                </a:cubicBezTo>
                <a:cubicBezTo>
                  <a:pt x="14175" y="3151"/>
                  <a:pt x="13307" y="1621"/>
                  <a:pt x="12896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3" name="Google Shape;3313;p43"/>
          <p:cNvSpPr/>
          <p:nvPr/>
        </p:nvSpPr>
        <p:spPr>
          <a:xfrm>
            <a:off x="6223221" y="-51918"/>
            <a:ext cx="269165" cy="176999"/>
          </a:xfrm>
          <a:custGeom>
            <a:avLst/>
            <a:gdLst/>
            <a:ahLst/>
            <a:cxnLst/>
            <a:rect l="l" t="t" r="r" b="b"/>
            <a:pathLst>
              <a:path w="8332" h="5479" extrusionOk="0">
                <a:moveTo>
                  <a:pt x="7259" y="0"/>
                </a:moveTo>
                <a:cubicBezTo>
                  <a:pt x="6277" y="0"/>
                  <a:pt x="5273" y="252"/>
                  <a:pt x="4383" y="708"/>
                </a:cubicBezTo>
                <a:cubicBezTo>
                  <a:pt x="2442" y="1712"/>
                  <a:pt x="1027" y="3538"/>
                  <a:pt x="0" y="5479"/>
                </a:cubicBezTo>
                <a:cubicBezTo>
                  <a:pt x="685" y="5364"/>
                  <a:pt x="1370" y="5364"/>
                  <a:pt x="2054" y="5205"/>
                </a:cubicBezTo>
                <a:cubicBezTo>
                  <a:pt x="2990" y="4999"/>
                  <a:pt x="3903" y="4566"/>
                  <a:pt x="4748" y="4041"/>
                </a:cubicBezTo>
                <a:cubicBezTo>
                  <a:pt x="5661" y="3470"/>
                  <a:pt x="6505" y="2762"/>
                  <a:pt x="7304" y="2009"/>
                </a:cubicBezTo>
                <a:cubicBezTo>
                  <a:pt x="7624" y="1690"/>
                  <a:pt x="7943" y="1302"/>
                  <a:pt x="8286" y="936"/>
                </a:cubicBezTo>
                <a:lnTo>
                  <a:pt x="8286" y="936"/>
                </a:lnTo>
                <a:cubicBezTo>
                  <a:pt x="7281" y="1233"/>
                  <a:pt x="6254" y="1461"/>
                  <a:pt x="5273" y="1963"/>
                </a:cubicBezTo>
                <a:cubicBezTo>
                  <a:pt x="3995" y="2603"/>
                  <a:pt x="2808" y="3424"/>
                  <a:pt x="1666" y="4292"/>
                </a:cubicBezTo>
                <a:cubicBezTo>
                  <a:pt x="1644" y="4292"/>
                  <a:pt x="1644" y="4292"/>
                  <a:pt x="1644" y="4269"/>
                </a:cubicBezTo>
                <a:cubicBezTo>
                  <a:pt x="2853" y="3379"/>
                  <a:pt x="4017" y="2466"/>
                  <a:pt x="5273" y="1667"/>
                </a:cubicBezTo>
                <a:cubicBezTo>
                  <a:pt x="6186" y="1073"/>
                  <a:pt x="7259" y="411"/>
                  <a:pt x="8331" y="183"/>
                </a:cubicBezTo>
                <a:cubicBezTo>
                  <a:pt x="7989" y="92"/>
                  <a:pt x="7647" y="23"/>
                  <a:pt x="7259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4" name="Google Shape;3314;p43"/>
          <p:cNvSpPr/>
          <p:nvPr/>
        </p:nvSpPr>
        <p:spPr>
          <a:xfrm>
            <a:off x="6576402" y="-19485"/>
            <a:ext cx="126119" cy="185108"/>
          </a:xfrm>
          <a:custGeom>
            <a:avLst/>
            <a:gdLst/>
            <a:ahLst/>
            <a:cxnLst/>
            <a:rect l="l" t="t" r="r" b="b"/>
            <a:pathLst>
              <a:path w="3904" h="5730" extrusionOk="0">
                <a:moveTo>
                  <a:pt x="366" y="1"/>
                </a:moveTo>
                <a:cubicBezTo>
                  <a:pt x="822" y="457"/>
                  <a:pt x="1233" y="959"/>
                  <a:pt x="1575" y="1530"/>
                </a:cubicBezTo>
                <a:cubicBezTo>
                  <a:pt x="2123" y="2420"/>
                  <a:pt x="2854" y="3402"/>
                  <a:pt x="2991" y="4497"/>
                </a:cubicBezTo>
                <a:cubicBezTo>
                  <a:pt x="2991" y="4514"/>
                  <a:pt x="2979" y="4530"/>
                  <a:pt x="2964" y="4530"/>
                </a:cubicBezTo>
                <a:cubicBezTo>
                  <a:pt x="2958" y="4530"/>
                  <a:pt x="2952" y="4527"/>
                  <a:pt x="2945" y="4520"/>
                </a:cubicBezTo>
                <a:cubicBezTo>
                  <a:pt x="2671" y="3310"/>
                  <a:pt x="1598" y="2397"/>
                  <a:pt x="845" y="1507"/>
                </a:cubicBezTo>
                <a:cubicBezTo>
                  <a:pt x="571" y="1188"/>
                  <a:pt x="297" y="868"/>
                  <a:pt x="1" y="549"/>
                </a:cubicBezTo>
                <a:lnTo>
                  <a:pt x="1" y="549"/>
                </a:lnTo>
                <a:cubicBezTo>
                  <a:pt x="457" y="1462"/>
                  <a:pt x="662" y="2443"/>
                  <a:pt x="640" y="3447"/>
                </a:cubicBezTo>
                <a:cubicBezTo>
                  <a:pt x="1530" y="4429"/>
                  <a:pt x="2488" y="5251"/>
                  <a:pt x="3744" y="5730"/>
                </a:cubicBezTo>
                <a:cubicBezTo>
                  <a:pt x="3904" y="4064"/>
                  <a:pt x="3470" y="2466"/>
                  <a:pt x="2374" y="1302"/>
                </a:cubicBezTo>
                <a:cubicBezTo>
                  <a:pt x="1827" y="708"/>
                  <a:pt x="1142" y="275"/>
                  <a:pt x="366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5" name="Google Shape;3315;p43"/>
          <p:cNvSpPr/>
          <p:nvPr/>
        </p:nvSpPr>
        <p:spPr>
          <a:xfrm>
            <a:off x="6461367" y="-26850"/>
            <a:ext cx="148991" cy="342918"/>
          </a:xfrm>
          <a:custGeom>
            <a:avLst/>
            <a:gdLst/>
            <a:ahLst/>
            <a:cxnLst/>
            <a:rect l="l" t="t" r="r" b="b"/>
            <a:pathLst>
              <a:path w="4612" h="10615" extrusionOk="0">
                <a:moveTo>
                  <a:pt x="2078" y="1"/>
                </a:moveTo>
                <a:cubicBezTo>
                  <a:pt x="1690" y="731"/>
                  <a:pt x="1233" y="1439"/>
                  <a:pt x="914" y="2192"/>
                </a:cubicBezTo>
                <a:cubicBezTo>
                  <a:pt x="503" y="3219"/>
                  <a:pt x="252" y="4269"/>
                  <a:pt x="161" y="5342"/>
                </a:cubicBezTo>
                <a:cubicBezTo>
                  <a:pt x="1" y="7168"/>
                  <a:pt x="297" y="8948"/>
                  <a:pt x="845" y="10614"/>
                </a:cubicBezTo>
                <a:cubicBezTo>
                  <a:pt x="2991" y="7670"/>
                  <a:pt x="4611" y="3516"/>
                  <a:pt x="2603" y="617"/>
                </a:cubicBezTo>
                <a:lnTo>
                  <a:pt x="2603" y="617"/>
                </a:lnTo>
                <a:cubicBezTo>
                  <a:pt x="2603" y="708"/>
                  <a:pt x="2580" y="822"/>
                  <a:pt x="2580" y="914"/>
                </a:cubicBezTo>
                <a:cubicBezTo>
                  <a:pt x="2534" y="1690"/>
                  <a:pt x="2443" y="2466"/>
                  <a:pt x="2329" y="3219"/>
                </a:cubicBezTo>
                <a:cubicBezTo>
                  <a:pt x="2101" y="4634"/>
                  <a:pt x="1781" y="6004"/>
                  <a:pt x="1370" y="7373"/>
                </a:cubicBezTo>
                <a:cubicBezTo>
                  <a:pt x="1364" y="7380"/>
                  <a:pt x="1357" y="7383"/>
                  <a:pt x="1351" y="7383"/>
                </a:cubicBezTo>
                <a:cubicBezTo>
                  <a:pt x="1336" y="7383"/>
                  <a:pt x="1325" y="7366"/>
                  <a:pt x="1325" y="7350"/>
                </a:cubicBezTo>
                <a:cubicBezTo>
                  <a:pt x="1667" y="6095"/>
                  <a:pt x="1941" y="4817"/>
                  <a:pt x="2032" y="3538"/>
                </a:cubicBezTo>
                <a:cubicBezTo>
                  <a:pt x="2078" y="2968"/>
                  <a:pt x="2101" y="2397"/>
                  <a:pt x="2101" y="1827"/>
                </a:cubicBezTo>
                <a:cubicBezTo>
                  <a:pt x="2101" y="1507"/>
                  <a:pt x="1895" y="320"/>
                  <a:pt x="2124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6" name="Google Shape;3316;p43"/>
          <p:cNvSpPr/>
          <p:nvPr/>
        </p:nvSpPr>
        <p:spPr>
          <a:xfrm>
            <a:off x="6300622" y="49840"/>
            <a:ext cx="157842" cy="256631"/>
          </a:xfrm>
          <a:custGeom>
            <a:avLst/>
            <a:gdLst/>
            <a:ahLst/>
            <a:cxnLst/>
            <a:rect l="l" t="t" r="r" b="b"/>
            <a:pathLst>
              <a:path w="4886" h="7944" extrusionOk="0">
                <a:moveTo>
                  <a:pt x="4634" y="0"/>
                </a:moveTo>
                <a:lnTo>
                  <a:pt x="4634" y="0"/>
                </a:lnTo>
                <a:cubicBezTo>
                  <a:pt x="3995" y="571"/>
                  <a:pt x="3333" y="1073"/>
                  <a:pt x="2626" y="1530"/>
                </a:cubicBezTo>
                <a:cubicBezTo>
                  <a:pt x="2101" y="1849"/>
                  <a:pt x="1530" y="2146"/>
                  <a:pt x="960" y="2374"/>
                </a:cubicBezTo>
                <a:cubicBezTo>
                  <a:pt x="754" y="3242"/>
                  <a:pt x="320" y="4086"/>
                  <a:pt x="161" y="4953"/>
                </a:cubicBezTo>
                <a:cubicBezTo>
                  <a:pt x="1" y="5981"/>
                  <a:pt x="1" y="6962"/>
                  <a:pt x="161" y="7944"/>
                </a:cubicBezTo>
                <a:cubicBezTo>
                  <a:pt x="1051" y="7556"/>
                  <a:pt x="1827" y="6871"/>
                  <a:pt x="2580" y="6232"/>
                </a:cubicBezTo>
                <a:cubicBezTo>
                  <a:pt x="3265" y="5638"/>
                  <a:pt x="3927" y="4908"/>
                  <a:pt x="4406" y="4109"/>
                </a:cubicBezTo>
                <a:cubicBezTo>
                  <a:pt x="4406" y="3675"/>
                  <a:pt x="4429" y="3242"/>
                  <a:pt x="4475" y="2785"/>
                </a:cubicBezTo>
                <a:cubicBezTo>
                  <a:pt x="4543" y="2123"/>
                  <a:pt x="4657" y="1370"/>
                  <a:pt x="4885" y="639"/>
                </a:cubicBezTo>
                <a:lnTo>
                  <a:pt x="4885" y="639"/>
                </a:lnTo>
                <a:cubicBezTo>
                  <a:pt x="4657" y="936"/>
                  <a:pt x="4452" y="1233"/>
                  <a:pt x="4246" y="1507"/>
                </a:cubicBezTo>
                <a:cubicBezTo>
                  <a:pt x="3311" y="2785"/>
                  <a:pt x="2420" y="4086"/>
                  <a:pt x="1553" y="5410"/>
                </a:cubicBezTo>
                <a:cubicBezTo>
                  <a:pt x="1545" y="5418"/>
                  <a:pt x="1538" y="5420"/>
                  <a:pt x="1532" y="5420"/>
                </a:cubicBezTo>
                <a:cubicBezTo>
                  <a:pt x="1520" y="5420"/>
                  <a:pt x="1515" y="5410"/>
                  <a:pt x="1530" y="5410"/>
                </a:cubicBezTo>
                <a:cubicBezTo>
                  <a:pt x="2375" y="4063"/>
                  <a:pt x="3174" y="2694"/>
                  <a:pt x="3927" y="1301"/>
                </a:cubicBezTo>
                <a:cubicBezTo>
                  <a:pt x="4155" y="891"/>
                  <a:pt x="4383" y="457"/>
                  <a:pt x="4634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7" name="Google Shape;3317;p43"/>
          <p:cNvSpPr/>
          <p:nvPr/>
        </p:nvSpPr>
        <p:spPr>
          <a:xfrm>
            <a:off x="7000394" y="-135230"/>
            <a:ext cx="359845" cy="255985"/>
          </a:xfrm>
          <a:custGeom>
            <a:avLst/>
            <a:gdLst/>
            <a:ahLst/>
            <a:cxnLst/>
            <a:rect l="l" t="t" r="r" b="b"/>
            <a:pathLst>
              <a:path w="11139" h="7924" extrusionOk="0">
                <a:moveTo>
                  <a:pt x="0" y="0"/>
                </a:moveTo>
                <a:lnTo>
                  <a:pt x="0" y="0"/>
                </a:lnTo>
                <a:cubicBezTo>
                  <a:pt x="1666" y="868"/>
                  <a:pt x="2602" y="2785"/>
                  <a:pt x="3538" y="4291"/>
                </a:cubicBezTo>
                <a:cubicBezTo>
                  <a:pt x="4177" y="5319"/>
                  <a:pt x="4885" y="6391"/>
                  <a:pt x="5889" y="7076"/>
                </a:cubicBezTo>
                <a:cubicBezTo>
                  <a:pt x="6747" y="7693"/>
                  <a:pt x="7744" y="7923"/>
                  <a:pt x="8762" y="7923"/>
                </a:cubicBezTo>
                <a:cubicBezTo>
                  <a:pt x="9288" y="7923"/>
                  <a:pt x="9819" y="7862"/>
                  <a:pt x="10340" y="7761"/>
                </a:cubicBezTo>
                <a:cubicBezTo>
                  <a:pt x="10545" y="7738"/>
                  <a:pt x="10751" y="7692"/>
                  <a:pt x="10933" y="7647"/>
                </a:cubicBezTo>
                <a:lnTo>
                  <a:pt x="11070" y="7647"/>
                </a:lnTo>
                <a:cubicBezTo>
                  <a:pt x="9610" y="7030"/>
                  <a:pt x="8308" y="5684"/>
                  <a:pt x="7099" y="4702"/>
                </a:cubicBezTo>
                <a:cubicBezTo>
                  <a:pt x="5524" y="3424"/>
                  <a:pt x="3926" y="2191"/>
                  <a:pt x="2351" y="913"/>
                </a:cubicBezTo>
                <a:cubicBezTo>
                  <a:pt x="2351" y="913"/>
                  <a:pt x="2351" y="890"/>
                  <a:pt x="2374" y="890"/>
                </a:cubicBezTo>
                <a:cubicBezTo>
                  <a:pt x="3972" y="2032"/>
                  <a:pt x="5547" y="3219"/>
                  <a:pt x="7167" y="4360"/>
                </a:cubicBezTo>
                <a:cubicBezTo>
                  <a:pt x="7943" y="4908"/>
                  <a:pt x="8742" y="5433"/>
                  <a:pt x="9518" y="5980"/>
                </a:cubicBezTo>
                <a:cubicBezTo>
                  <a:pt x="10043" y="6323"/>
                  <a:pt x="10637" y="6642"/>
                  <a:pt x="11139" y="7053"/>
                </a:cubicBezTo>
                <a:cubicBezTo>
                  <a:pt x="11116" y="6893"/>
                  <a:pt x="11048" y="6734"/>
                  <a:pt x="11025" y="6620"/>
                </a:cubicBezTo>
                <a:cubicBezTo>
                  <a:pt x="10842" y="5980"/>
                  <a:pt x="10591" y="5364"/>
                  <a:pt x="10271" y="4771"/>
                </a:cubicBezTo>
                <a:cubicBezTo>
                  <a:pt x="9587" y="3538"/>
                  <a:pt x="8605" y="2465"/>
                  <a:pt x="7441" y="1644"/>
                </a:cubicBezTo>
                <a:cubicBezTo>
                  <a:pt x="6345" y="890"/>
                  <a:pt x="5090" y="388"/>
                  <a:pt x="3766" y="206"/>
                </a:cubicBezTo>
                <a:cubicBezTo>
                  <a:pt x="2511" y="23"/>
                  <a:pt x="1255" y="114"/>
                  <a:pt x="0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8" name="Google Shape;3318;p43"/>
          <p:cNvSpPr/>
          <p:nvPr/>
        </p:nvSpPr>
        <p:spPr>
          <a:xfrm>
            <a:off x="9062618" y="861152"/>
            <a:ext cx="420353" cy="684317"/>
          </a:xfrm>
          <a:custGeom>
            <a:avLst/>
            <a:gdLst/>
            <a:ahLst/>
            <a:cxnLst/>
            <a:rect l="l" t="t" r="r" b="b"/>
            <a:pathLst>
              <a:path w="13012" h="21183" extrusionOk="0">
                <a:moveTo>
                  <a:pt x="11984" y="1"/>
                </a:moveTo>
                <a:cubicBezTo>
                  <a:pt x="11391" y="823"/>
                  <a:pt x="10615" y="1553"/>
                  <a:pt x="9884" y="2169"/>
                </a:cubicBezTo>
                <a:cubicBezTo>
                  <a:pt x="7944" y="3904"/>
                  <a:pt x="6004" y="5684"/>
                  <a:pt x="4406" y="7761"/>
                </a:cubicBezTo>
                <a:cubicBezTo>
                  <a:pt x="1576" y="11505"/>
                  <a:pt x="1" y="16777"/>
                  <a:pt x="2375" y="21091"/>
                </a:cubicBezTo>
                <a:cubicBezTo>
                  <a:pt x="2672" y="20658"/>
                  <a:pt x="2991" y="20247"/>
                  <a:pt x="3265" y="19813"/>
                </a:cubicBezTo>
                <a:cubicBezTo>
                  <a:pt x="3721" y="19083"/>
                  <a:pt x="4132" y="18307"/>
                  <a:pt x="4543" y="17554"/>
                </a:cubicBezTo>
                <a:cubicBezTo>
                  <a:pt x="5342" y="16024"/>
                  <a:pt x="6187" y="14518"/>
                  <a:pt x="6963" y="12988"/>
                </a:cubicBezTo>
                <a:cubicBezTo>
                  <a:pt x="8583" y="9770"/>
                  <a:pt x="10044" y="6529"/>
                  <a:pt x="10752" y="2991"/>
                </a:cubicBezTo>
                <a:lnTo>
                  <a:pt x="10775" y="2991"/>
                </a:lnTo>
                <a:cubicBezTo>
                  <a:pt x="10250" y="6460"/>
                  <a:pt x="9063" y="9816"/>
                  <a:pt x="7579" y="12988"/>
                </a:cubicBezTo>
                <a:cubicBezTo>
                  <a:pt x="6780" y="14700"/>
                  <a:pt x="5936" y="16389"/>
                  <a:pt x="5068" y="18056"/>
                </a:cubicBezTo>
                <a:cubicBezTo>
                  <a:pt x="4543" y="19014"/>
                  <a:pt x="3995" y="20247"/>
                  <a:pt x="3265" y="21183"/>
                </a:cubicBezTo>
                <a:cubicBezTo>
                  <a:pt x="7100" y="19014"/>
                  <a:pt x="11026" y="16412"/>
                  <a:pt x="12098" y="11870"/>
                </a:cubicBezTo>
                <a:cubicBezTo>
                  <a:pt x="13011" y="7944"/>
                  <a:pt x="11984" y="3972"/>
                  <a:pt x="11984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9" name="Google Shape;3319;p43"/>
          <p:cNvSpPr/>
          <p:nvPr/>
        </p:nvSpPr>
        <p:spPr>
          <a:xfrm>
            <a:off x="8898933" y="943754"/>
            <a:ext cx="202811" cy="538298"/>
          </a:xfrm>
          <a:custGeom>
            <a:avLst/>
            <a:gdLst/>
            <a:ahLst/>
            <a:cxnLst/>
            <a:rect l="l" t="t" r="r" b="b"/>
            <a:pathLst>
              <a:path w="6278" h="16663" extrusionOk="0">
                <a:moveTo>
                  <a:pt x="1256" y="0"/>
                </a:moveTo>
                <a:lnTo>
                  <a:pt x="1256" y="0"/>
                </a:lnTo>
                <a:cubicBezTo>
                  <a:pt x="549" y="3630"/>
                  <a:pt x="1" y="7464"/>
                  <a:pt x="1325" y="11025"/>
                </a:cubicBezTo>
                <a:cubicBezTo>
                  <a:pt x="1987" y="12782"/>
                  <a:pt x="3151" y="14243"/>
                  <a:pt x="4452" y="15567"/>
                </a:cubicBezTo>
                <a:cubicBezTo>
                  <a:pt x="4794" y="15932"/>
                  <a:pt x="5159" y="16298"/>
                  <a:pt x="5524" y="16663"/>
                </a:cubicBezTo>
                <a:cubicBezTo>
                  <a:pt x="5296" y="16161"/>
                  <a:pt x="5114" y="15658"/>
                  <a:pt x="4908" y="15179"/>
                </a:cubicBezTo>
                <a:cubicBezTo>
                  <a:pt x="4452" y="14061"/>
                  <a:pt x="4064" y="12897"/>
                  <a:pt x="3744" y="11710"/>
                </a:cubicBezTo>
                <a:cubicBezTo>
                  <a:pt x="3082" y="9108"/>
                  <a:pt x="2512" y="6437"/>
                  <a:pt x="2055" y="3789"/>
                </a:cubicBezTo>
                <a:lnTo>
                  <a:pt x="2078" y="3789"/>
                </a:lnTo>
                <a:cubicBezTo>
                  <a:pt x="2694" y="6300"/>
                  <a:pt x="3242" y="8834"/>
                  <a:pt x="4086" y="11276"/>
                </a:cubicBezTo>
                <a:cubicBezTo>
                  <a:pt x="4543" y="12554"/>
                  <a:pt x="4977" y="13832"/>
                  <a:pt x="5479" y="15065"/>
                </a:cubicBezTo>
                <a:cubicBezTo>
                  <a:pt x="5547" y="15202"/>
                  <a:pt x="5593" y="15339"/>
                  <a:pt x="5661" y="15453"/>
                </a:cubicBezTo>
                <a:cubicBezTo>
                  <a:pt x="5388" y="13536"/>
                  <a:pt x="5639" y="11527"/>
                  <a:pt x="6278" y="9633"/>
                </a:cubicBezTo>
                <a:cubicBezTo>
                  <a:pt x="6095" y="5866"/>
                  <a:pt x="3744" y="2785"/>
                  <a:pt x="1256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0" name="Google Shape;3320;p43"/>
          <p:cNvSpPr/>
          <p:nvPr/>
        </p:nvSpPr>
        <p:spPr>
          <a:xfrm>
            <a:off x="7727398" y="381636"/>
            <a:ext cx="151187" cy="151187"/>
          </a:xfrm>
          <a:custGeom>
            <a:avLst/>
            <a:gdLst/>
            <a:ahLst/>
            <a:cxnLst/>
            <a:rect l="l" t="t" r="r" b="b"/>
            <a:pathLst>
              <a:path w="4680" h="4680" extrusionOk="0">
                <a:moveTo>
                  <a:pt x="2352" y="1"/>
                </a:moveTo>
                <a:cubicBezTo>
                  <a:pt x="1051" y="1"/>
                  <a:pt x="1" y="1051"/>
                  <a:pt x="1" y="2352"/>
                </a:cubicBezTo>
                <a:cubicBezTo>
                  <a:pt x="1" y="3630"/>
                  <a:pt x="1051" y="4680"/>
                  <a:pt x="2352" y="4680"/>
                </a:cubicBezTo>
                <a:cubicBezTo>
                  <a:pt x="3630" y="4680"/>
                  <a:pt x="4680" y="3630"/>
                  <a:pt x="4680" y="2352"/>
                </a:cubicBezTo>
                <a:cubicBezTo>
                  <a:pt x="4680" y="1051"/>
                  <a:pt x="3630" y="1"/>
                  <a:pt x="2352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1" name="Google Shape;3321;p43"/>
          <p:cNvSpPr/>
          <p:nvPr/>
        </p:nvSpPr>
        <p:spPr>
          <a:xfrm>
            <a:off x="7685370" y="299809"/>
            <a:ext cx="69359" cy="69327"/>
          </a:xfrm>
          <a:custGeom>
            <a:avLst/>
            <a:gdLst/>
            <a:ahLst/>
            <a:cxnLst/>
            <a:rect l="l" t="t" r="r" b="b"/>
            <a:pathLst>
              <a:path w="2147" h="2146" extrusionOk="0">
                <a:moveTo>
                  <a:pt x="1074" y="0"/>
                </a:moveTo>
                <a:cubicBezTo>
                  <a:pt x="480" y="0"/>
                  <a:pt x="1" y="479"/>
                  <a:pt x="1" y="1073"/>
                </a:cubicBezTo>
                <a:cubicBezTo>
                  <a:pt x="1" y="1666"/>
                  <a:pt x="480" y="2146"/>
                  <a:pt x="1074" y="2146"/>
                </a:cubicBezTo>
                <a:cubicBezTo>
                  <a:pt x="1667" y="2146"/>
                  <a:pt x="2146" y="1666"/>
                  <a:pt x="2146" y="1073"/>
                </a:cubicBezTo>
                <a:cubicBezTo>
                  <a:pt x="2146" y="479"/>
                  <a:pt x="1667" y="0"/>
                  <a:pt x="1074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2" name="Google Shape;3322;p43"/>
          <p:cNvSpPr/>
          <p:nvPr/>
        </p:nvSpPr>
        <p:spPr>
          <a:xfrm>
            <a:off x="7787128" y="241533"/>
            <a:ext cx="69359" cy="68616"/>
          </a:xfrm>
          <a:custGeom>
            <a:avLst/>
            <a:gdLst/>
            <a:ahLst/>
            <a:cxnLst/>
            <a:rect l="l" t="t" r="r" b="b"/>
            <a:pathLst>
              <a:path w="2147" h="2124" extrusionOk="0">
                <a:moveTo>
                  <a:pt x="1073" y="1"/>
                </a:moveTo>
                <a:cubicBezTo>
                  <a:pt x="480" y="1"/>
                  <a:pt x="1" y="457"/>
                  <a:pt x="1" y="1051"/>
                </a:cubicBezTo>
                <a:cubicBezTo>
                  <a:pt x="1" y="1644"/>
                  <a:pt x="480" y="2124"/>
                  <a:pt x="1073" y="2124"/>
                </a:cubicBezTo>
                <a:cubicBezTo>
                  <a:pt x="1667" y="2124"/>
                  <a:pt x="2146" y="1644"/>
                  <a:pt x="2146" y="1051"/>
                </a:cubicBezTo>
                <a:cubicBezTo>
                  <a:pt x="2146" y="457"/>
                  <a:pt x="1667" y="1"/>
                  <a:pt x="1073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3" name="Google Shape;3323;p43"/>
          <p:cNvSpPr/>
          <p:nvPr/>
        </p:nvSpPr>
        <p:spPr>
          <a:xfrm rot="-10095053" flipH="1">
            <a:off x="-285243" y="3539425"/>
            <a:ext cx="491137" cy="804119"/>
          </a:xfrm>
          <a:custGeom>
            <a:avLst/>
            <a:gdLst/>
            <a:ahLst/>
            <a:cxnLst/>
            <a:rect l="l" t="t" r="r" b="b"/>
            <a:pathLst>
              <a:path w="13103" h="21453" extrusionOk="0">
                <a:moveTo>
                  <a:pt x="12874" y="0"/>
                </a:moveTo>
                <a:cubicBezTo>
                  <a:pt x="12805" y="0"/>
                  <a:pt x="12737" y="0"/>
                  <a:pt x="12646" y="23"/>
                </a:cubicBezTo>
                <a:cubicBezTo>
                  <a:pt x="12509" y="4109"/>
                  <a:pt x="10728" y="8195"/>
                  <a:pt x="8537" y="11573"/>
                </a:cubicBezTo>
                <a:cubicBezTo>
                  <a:pt x="6209" y="15202"/>
                  <a:pt x="3196" y="18329"/>
                  <a:pt x="0" y="21228"/>
                </a:cubicBezTo>
                <a:cubicBezTo>
                  <a:pt x="153" y="21347"/>
                  <a:pt x="306" y="21453"/>
                  <a:pt x="505" y="21453"/>
                </a:cubicBezTo>
                <a:cubicBezTo>
                  <a:pt x="574" y="21453"/>
                  <a:pt x="649" y="21440"/>
                  <a:pt x="731" y="21411"/>
                </a:cubicBezTo>
                <a:cubicBezTo>
                  <a:pt x="959" y="21342"/>
                  <a:pt x="1347" y="20908"/>
                  <a:pt x="1530" y="20749"/>
                </a:cubicBezTo>
                <a:cubicBezTo>
                  <a:pt x="1986" y="20361"/>
                  <a:pt x="2420" y="19995"/>
                  <a:pt x="2854" y="19607"/>
                </a:cubicBezTo>
                <a:cubicBezTo>
                  <a:pt x="3721" y="18831"/>
                  <a:pt x="4566" y="18010"/>
                  <a:pt x="5364" y="17165"/>
                </a:cubicBezTo>
                <a:cubicBezTo>
                  <a:pt x="6802" y="15590"/>
                  <a:pt x="8081" y="13878"/>
                  <a:pt x="9153" y="12052"/>
                </a:cubicBezTo>
                <a:cubicBezTo>
                  <a:pt x="11299" y="8354"/>
                  <a:pt x="12646" y="4246"/>
                  <a:pt x="13102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4" name="Google Shape;3324;p43"/>
          <p:cNvSpPr/>
          <p:nvPr/>
        </p:nvSpPr>
        <p:spPr>
          <a:xfrm rot="-10095053" flipH="1">
            <a:off x="-31867" y="3641926"/>
            <a:ext cx="349115" cy="122756"/>
          </a:xfrm>
          <a:custGeom>
            <a:avLst/>
            <a:gdLst/>
            <a:ahLst/>
            <a:cxnLst/>
            <a:rect l="l" t="t" r="r" b="b"/>
            <a:pathLst>
              <a:path w="9314" h="3275" extrusionOk="0">
                <a:moveTo>
                  <a:pt x="6118" y="0"/>
                </a:moveTo>
                <a:cubicBezTo>
                  <a:pt x="5525" y="0"/>
                  <a:pt x="4929" y="51"/>
                  <a:pt x="4337" y="156"/>
                </a:cubicBezTo>
                <a:cubicBezTo>
                  <a:pt x="3379" y="316"/>
                  <a:pt x="2466" y="613"/>
                  <a:pt x="1621" y="1069"/>
                </a:cubicBezTo>
                <a:cubicBezTo>
                  <a:pt x="1233" y="1275"/>
                  <a:pt x="845" y="1503"/>
                  <a:pt x="480" y="1754"/>
                </a:cubicBezTo>
                <a:cubicBezTo>
                  <a:pt x="434" y="1777"/>
                  <a:pt x="343" y="1846"/>
                  <a:pt x="252" y="1937"/>
                </a:cubicBezTo>
                <a:cubicBezTo>
                  <a:pt x="2237" y="1663"/>
                  <a:pt x="4246" y="1594"/>
                  <a:pt x="6209" y="1115"/>
                </a:cubicBezTo>
                <a:cubicBezTo>
                  <a:pt x="6232" y="1115"/>
                  <a:pt x="6232" y="1138"/>
                  <a:pt x="6209" y="1138"/>
                </a:cubicBezTo>
                <a:cubicBezTo>
                  <a:pt x="4200" y="1800"/>
                  <a:pt x="2146" y="2553"/>
                  <a:pt x="0" y="2690"/>
                </a:cubicBezTo>
                <a:cubicBezTo>
                  <a:pt x="820" y="3094"/>
                  <a:pt x="1682" y="3274"/>
                  <a:pt x="2569" y="3274"/>
                </a:cubicBezTo>
                <a:cubicBezTo>
                  <a:pt x="3289" y="3274"/>
                  <a:pt x="4025" y="3156"/>
                  <a:pt x="4771" y="2941"/>
                </a:cubicBezTo>
                <a:cubicBezTo>
                  <a:pt x="5684" y="2667"/>
                  <a:pt x="6551" y="2256"/>
                  <a:pt x="7396" y="1777"/>
                </a:cubicBezTo>
                <a:cubicBezTo>
                  <a:pt x="7944" y="1457"/>
                  <a:pt x="8834" y="1024"/>
                  <a:pt x="9313" y="476"/>
                </a:cubicBezTo>
                <a:cubicBezTo>
                  <a:pt x="8269" y="167"/>
                  <a:pt x="7195" y="0"/>
                  <a:pt x="6118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5" name="Google Shape;3325;p43"/>
          <p:cNvSpPr/>
          <p:nvPr/>
        </p:nvSpPr>
        <p:spPr>
          <a:xfrm rot="-10095053" flipH="1">
            <a:off x="145012" y="4518187"/>
            <a:ext cx="398705" cy="245887"/>
          </a:xfrm>
          <a:custGeom>
            <a:avLst/>
            <a:gdLst/>
            <a:ahLst/>
            <a:cxnLst/>
            <a:rect l="l" t="t" r="r" b="b"/>
            <a:pathLst>
              <a:path w="10637" h="6560" extrusionOk="0">
                <a:moveTo>
                  <a:pt x="5752" y="0"/>
                </a:moveTo>
                <a:cubicBezTo>
                  <a:pt x="5638" y="69"/>
                  <a:pt x="5524" y="137"/>
                  <a:pt x="5410" y="206"/>
                </a:cubicBezTo>
                <a:cubicBezTo>
                  <a:pt x="5387" y="206"/>
                  <a:pt x="5341" y="229"/>
                  <a:pt x="5318" y="251"/>
                </a:cubicBezTo>
                <a:cubicBezTo>
                  <a:pt x="6254" y="457"/>
                  <a:pt x="7259" y="1233"/>
                  <a:pt x="7875" y="1575"/>
                </a:cubicBezTo>
                <a:cubicBezTo>
                  <a:pt x="7893" y="1575"/>
                  <a:pt x="7882" y="1605"/>
                  <a:pt x="7865" y="1605"/>
                </a:cubicBezTo>
                <a:cubicBezTo>
                  <a:pt x="7861" y="1605"/>
                  <a:pt x="7857" y="1603"/>
                  <a:pt x="7852" y="1598"/>
                </a:cubicBezTo>
                <a:cubicBezTo>
                  <a:pt x="7213" y="1347"/>
                  <a:pt x="6574" y="1050"/>
                  <a:pt x="5912" y="822"/>
                </a:cubicBezTo>
                <a:cubicBezTo>
                  <a:pt x="5636" y="724"/>
                  <a:pt x="5395" y="689"/>
                  <a:pt x="5162" y="689"/>
                </a:cubicBezTo>
                <a:cubicBezTo>
                  <a:pt x="4799" y="689"/>
                  <a:pt x="4458" y="775"/>
                  <a:pt x="4040" y="845"/>
                </a:cubicBezTo>
                <a:cubicBezTo>
                  <a:pt x="5045" y="1142"/>
                  <a:pt x="5912" y="1804"/>
                  <a:pt x="6848" y="2557"/>
                </a:cubicBezTo>
                <a:cubicBezTo>
                  <a:pt x="6848" y="2557"/>
                  <a:pt x="6848" y="2580"/>
                  <a:pt x="6825" y="2580"/>
                </a:cubicBezTo>
                <a:cubicBezTo>
                  <a:pt x="6095" y="2077"/>
                  <a:pt x="5296" y="1530"/>
                  <a:pt x="4428" y="1279"/>
                </a:cubicBezTo>
                <a:cubicBezTo>
                  <a:pt x="3926" y="1142"/>
                  <a:pt x="3401" y="1119"/>
                  <a:pt x="2876" y="1073"/>
                </a:cubicBezTo>
                <a:cubicBezTo>
                  <a:pt x="2739" y="1119"/>
                  <a:pt x="2579" y="1142"/>
                  <a:pt x="2420" y="1164"/>
                </a:cubicBezTo>
                <a:cubicBezTo>
                  <a:pt x="2694" y="1279"/>
                  <a:pt x="2967" y="1416"/>
                  <a:pt x="3196" y="1552"/>
                </a:cubicBezTo>
                <a:cubicBezTo>
                  <a:pt x="4223" y="2123"/>
                  <a:pt x="5090" y="3059"/>
                  <a:pt x="5729" y="4063"/>
                </a:cubicBezTo>
                <a:lnTo>
                  <a:pt x="5707" y="4063"/>
                </a:lnTo>
                <a:cubicBezTo>
                  <a:pt x="4976" y="3082"/>
                  <a:pt x="4017" y="2397"/>
                  <a:pt x="2876" y="1963"/>
                </a:cubicBezTo>
                <a:cubicBezTo>
                  <a:pt x="2100" y="1667"/>
                  <a:pt x="1210" y="1667"/>
                  <a:pt x="434" y="1393"/>
                </a:cubicBezTo>
                <a:lnTo>
                  <a:pt x="0" y="1393"/>
                </a:lnTo>
                <a:cubicBezTo>
                  <a:pt x="480" y="1667"/>
                  <a:pt x="890" y="2009"/>
                  <a:pt x="1256" y="2397"/>
                </a:cubicBezTo>
                <a:cubicBezTo>
                  <a:pt x="2009" y="2990"/>
                  <a:pt x="2648" y="3721"/>
                  <a:pt x="3219" y="4520"/>
                </a:cubicBezTo>
                <a:cubicBezTo>
                  <a:pt x="3637" y="5128"/>
                  <a:pt x="4198" y="6560"/>
                  <a:pt x="5006" y="6560"/>
                </a:cubicBezTo>
                <a:cubicBezTo>
                  <a:pt x="5169" y="6560"/>
                  <a:pt x="5341" y="6502"/>
                  <a:pt x="5524" y="6369"/>
                </a:cubicBezTo>
                <a:cubicBezTo>
                  <a:pt x="5947" y="6047"/>
                  <a:pt x="6395" y="5826"/>
                  <a:pt x="6896" y="5826"/>
                </a:cubicBezTo>
                <a:cubicBezTo>
                  <a:pt x="7071" y="5826"/>
                  <a:pt x="7252" y="5853"/>
                  <a:pt x="7441" y="5912"/>
                </a:cubicBezTo>
                <a:cubicBezTo>
                  <a:pt x="7764" y="6024"/>
                  <a:pt x="8140" y="6230"/>
                  <a:pt x="8442" y="6230"/>
                </a:cubicBezTo>
                <a:cubicBezTo>
                  <a:pt x="8696" y="6230"/>
                  <a:pt x="8898" y="6084"/>
                  <a:pt x="8971" y="5615"/>
                </a:cubicBezTo>
                <a:cubicBezTo>
                  <a:pt x="9062" y="5090"/>
                  <a:pt x="8811" y="4543"/>
                  <a:pt x="8902" y="3995"/>
                </a:cubicBezTo>
                <a:cubicBezTo>
                  <a:pt x="9016" y="3356"/>
                  <a:pt x="9336" y="3082"/>
                  <a:pt x="9861" y="2808"/>
                </a:cubicBezTo>
                <a:cubicBezTo>
                  <a:pt x="9952" y="2785"/>
                  <a:pt x="10043" y="2785"/>
                  <a:pt x="10135" y="2762"/>
                </a:cubicBezTo>
                <a:cubicBezTo>
                  <a:pt x="10591" y="2237"/>
                  <a:pt x="10637" y="1849"/>
                  <a:pt x="10226" y="1598"/>
                </a:cubicBezTo>
                <a:cubicBezTo>
                  <a:pt x="10066" y="1393"/>
                  <a:pt x="9792" y="1256"/>
                  <a:pt x="9564" y="1119"/>
                </a:cubicBezTo>
                <a:cubicBezTo>
                  <a:pt x="9062" y="822"/>
                  <a:pt x="8514" y="594"/>
                  <a:pt x="7943" y="434"/>
                </a:cubicBezTo>
                <a:cubicBezTo>
                  <a:pt x="7236" y="229"/>
                  <a:pt x="6505" y="69"/>
                  <a:pt x="5752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6" name="Google Shape;3326;p43"/>
          <p:cNvSpPr/>
          <p:nvPr/>
        </p:nvSpPr>
        <p:spPr>
          <a:xfrm rot="-10095053" flipH="1">
            <a:off x="91022" y="3890037"/>
            <a:ext cx="425243" cy="166761"/>
          </a:xfrm>
          <a:custGeom>
            <a:avLst/>
            <a:gdLst/>
            <a:ahLst/>
            <a:cxnLst/>
            <a:rect l="l" t="t" r="r" b="b"/>
            <a:pathLst>
              <a:path w="11345" h="4449" extrusionOk="0">
                <a:moveTo>
                  <a:pt x="8980" y="1"/>
                </a:moveTo>
                <a:cubicBezTo>
                  <a:pt x="7404" y="1"/>
                  <a:pt x="5784" y="248"/>
                  <a:pt x="4383" y="625"/>
                </a:cubicBezTo>
                <a:cubicBezTo>
                  <a:pt x="2671" y="1081"/>
                  <a:pt x="1325" y="1949"/>
                  <a:pt x="1" y="2976"/>
                </a:cubicBezTo>
                <a:cubicBezTo>
                  <a:pt x="549" y="2930"/>
                  <a:pt x="1142" y="2816"/>
                  <a:pt x="1667" y="2747"/>
                </a:cubicBezTo>
                <a:cubicBezTo>
                  <a:pt x="2329" y="2679"/>
                  <a:pt x="3014" y="2633"/>
                  <a:pt x="3676" y="2610"/>
                </a:cubicBezTo>
                <a:cubicBezTo>
                  <a:pt x="5342" y="2542"/>
                  <a:pt x="6803" y="2085"/>
                  <a:pt x="8264" y="1309"/>
                </a:cubicBezTo>
                <a:cubicBezTo>
                  <a:pt x="8286" y="1309"/>
                  <a:pt x="8286" y="1332"/>
                  <a:pt x="8286" y="1332"/>
                </a:cubicBezTo>
                <a:cubicBezTo>
                  <a:pt x="6826" y="2291"/>
                  <a:pt x="5114" y="2907"/>
                  <a:pt x="3402" y="3250"/>
                </a:cubicBezTo>
                <a:cubicBezTo>
                  <a:pt x="2397" y="3432"/>
                  <a:pt x="1347" y="3523"/>
                  <a:pt x="320" y="3638"/>
                </a:cubicBezTo>
                <a:cubicBezTo>
                  <a:pt x="1650" y="4096"/>
                  <a:pt x="3037" y="4448"/>
                  <a:pt x="4426" y="4448"/>
                </a:cubicBezTo>
                <a:cubicBezTo>
                  <a:pt x="5183" y="4448"/>
                  <a:pt x="5940" y="4344"/>
                  <a:pt x="6689" y="4094"/>
                </a:cubicBezTo>
                <a:cubicBezTo>
                  <a:pt x="8652" y="3432"/>
                  <a:pt x="10204" y="1926"/>
                  <a:pt x="11345" y="214"/>
                </a:cubicBezTo>
                <a:cubicBezTo>
                  <a:pt x="10592" y="66"/>
                  <a:pt x="9792" y="1"/>
                  <a:pt x="8980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7" name="Google Shape;3327;p43"/>
          <p:cNvSpPr/>
          <p:nvPr/>
        </p:nvSpPr>
        <p:spPr>
          <a:xfrm rot="-10095053" flipH="1">
            <a:off x="-267109" y="3655860"/>
            <a:ext cx="101841" cy="264404"/>
          </a:xfrm>
          <a:custGeom>
            <a:avLst/>
            <a:gdLst/>
            <a:ahLst/>
            <a:cxnLst/>
            <a:rect l="l" t="t" r="r" b="b"/>
            <a:pathLst>
              <a:path w="2717" h="7054" extrusionOk="0">
                <a:moveTo>
                  <a:pt x="434" y="1"/>
                </a:moveTo>
                <a:lnTo>
                  <a:pt x="434" y="1"/>
                </a:lnTo>
                <a:cubicBezTo>
                  <a:pt x="0" y="2306"/>
                  <a:pt x="160" y="5525"/>
                  <a:pt x="2100" y="7008"/>
                </a:cubicBezTo>
                <a:cubicBezTo>
                  <a:pt x="1895" y="6438"/>
                  <a:pt x="1781" y="5707"/>
                  <a:pt x="1667" y="5319"/>
                </a:cubicBezTo>
                <a:cubicBezTo>
                  <a:pt x="1347" y="4132"/>
                  <a:pt x="1005" y="2923"/>
                  <a:pt x="731" y="1713"/>
                </a:cubicBezTo>
                <a:cubicBezTo>
                  <a:pt x="731" y="1713"/>
                  <a:pt x="731" y="1703"/>
                  <a:pt x="738" y="1703"/>
                </a:cubicBezTo>
                <a:cubicBezTo>
                  <a:pt x="741" y="1703"/>
                  <a:pt x="746" y="1705"/>
                  <a:pt x="754" y="1713"/>
                </a:cubicBezTo>
                <a:cubicBezTo>
                  <a:pt x="1028" y="2694"/>
                  <a:pt x="1324" y="3653"/>
                  <a:pt x="1689" y="4612"/>
                </a:cubicBezTo>
                <a:cubicBezTo>
                  <a:pt x="1872" y="5137"/>
                  <a:pt x="2100" y="5639"/>
                  <a:pt x="2351" y="6141"/>
                </a:cubicBezTo>
                <a:cubicBezTo>
                  <a:pt x="2466" y="6415"/>
                  <a:pt x="2580" y="6757"/>
                  <a:pt x="2717" y="7054"/>
                </a:cubicBezTo>
                <a:cubicBezTo>
                  <a:pt x="2717" y="5821"/>
                  <a:pt x="2534" y="4657"/>
                  <a:pt x="2123" y="3448"/>
                </a:cubicBezTo>
                <a:cubicBezTo>
                  <a:pt x="1712" y="2215"/>
                  <a:pt x="1279" y="982"/>
                  <a:pt x="434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8" name="Google Shape;3328;p43"/>
          <p:cNvSpPr/>
          <p:nvPr/>
        </p:nvSpPr>
        <p:spPr>
          <a:xfrm rot="-10095053" flipH="1">
            <a:off x="120705" y="4730329"/>
            <a:ext cx="286631" cy="287531"/>
          </a:xfrm>
          <a:custGeom>
            <a:avLst/>
            <a:gdLst/>
            <a:ahLst/>
            <a:cxnLst/>
            <a:rect l="l" t="t" r="r" b="b"/>
            <a:pathLst>
              <a:path w="7647" h="7671" extrusionOk="0">
                <a:moveTo>
                  <a:pt x="3825" y="0"/>
                </a:moveTo>
                <a:cubicBezTo>
                  <a:pt x="3441" y="0"/>
                  <a:pt x="3095" y="218"/>
                  <a:pt x="3082" y="778"/>
                </a:cubicBezTo>
                <a:cubicBezTo>
                  <a:pt x="3082" y="811"/>
                  <a:pt x="3057" y="832"/>
                  <a:pt x="3035" y="832"/>
                </a:cubicBezTo>
                <a:cubicBezTo>
                  <a:pt x="3027" y="832"/>
                  <a:pt x="3019" y="829"/>
                  <a:pt x="3013" y="823"/>
                </a:cubicBezTo>
                <a:cubicBezTo>
                  <a:pt x="2922" y="1394"/>
                  <a:pt x="2762" y="1964"/>
                  <a:pt x="2648" y="2489"/>
                </a:cubicBezTo>
                <a:cubicBezTo>
                  <a:pt x="2374" y="3562"/>
                  <a:pt x="2054" y="4612"/>
                  <a:pt x="1415" y="5525"/>
                </a:cubicBezTo>
                <a:cubicBezTo>
                  <a:pt x="1187" y="5845"/>
                  <a:pt x="639" y="6530"/>
                  <a:pt x="0" y="7123"/>
                </a:cubicBezTo>
                <a:cubicBezTo>
                  <a:pt x="1895" y="6142"/>
                  <a:pt x="3424" y="4726"/>
                  <a:pt x="4040" y="2467"/>
                </a:cubicBezTo>
                <a:cubicBezTo>
                  <a:pt x="4040" y="2460"/>
                  <a:pt x="4044" y="2457"/>
                  <a:pt x="4049" y="2457"/>
                </a:cubicBezTo>
                <a:cubicBezTo>
                  <a:pt x="4061" y="2457"/>
                  <a:pt x="4079" y="2473"/>
                  <a:pt x="4063" y="2489"/>
                </a:cubicBezTo>
                <a:cubicBezTo>
                  <a:pt x="3607" y="4452"/>
                  <a:pt x="2328" y="6530"/>
                  <a:pt x="548" y="7671"/>
                </a:cubicBezTo>
                <a:cubicBezTo>
                  <a:pt x="708" y="7648"/>
                  <a:pt x="890" y="7625"/>
                  <a:pt x="1073" y="7602"/>
                </a:cubicBezTo>
                <a:cubicBezTo>
                  <a:pt x="1803" y="7306"/>
                  <a:pt x="2534" y="6826"/>
                  <a:pt x="3059" y="6507"/>
                </a:cubicBezTo>
                <a:cubicBezTo>
                  <a:pt x="4268" y="5731"/>
                  <a:pt x="5159" y="4726"/>
                  <a:pt x="5661" y="3402"/>
                </a:cubicBezTo>
                <a:cubicBezTo>
                  <a:pt x="5661" y="3391"/>
                  <a:pt x="5667" y="3385"/>
                  <a:pt x="5672" y="3385"/>
                </a:cubicBezTo>
                <a:cubicBezTo>
                  <a:pt x="5678" y="3385"/>
                  <a:pt x="5684" y="3391"/>
                  <a:pt x="5684" y="3402"/>
                </a:cubicBezTo>
                <a:cubicBezTo>
                  <a:pt x="5204" y="4840"/>
                  <a:pt x="4360" y="6050"/>
                  <a:pt x="3104" y="6895"/>
                </a:cubicBezTo>
                <a:cubicBezTo>
                  <a:pt x="2830" y="7055"/>
                  <a:pt x="2579" y="7237"/>
                  <a:pt x="2283" y="7397"/>
                </a:cubicBezTo>
                <a:cubicBezTo>
                  <a:pt x="2830" y="7260"/>
                  <a:pt x="3355" y="7100"/>
                  <a:pt x="3880" y="6872"/>
                </a:cubicBezTo>
                <a:cubicBezTo>
                  <a:pt x="5935" y="5982"/>
                  <a:pt x="7396" y="4224"/>
                  <a:pt x="7647" y="1987"/>
                </a:cubicBezTo>
                <a:lnTo>
                  <a:pt x="7647" y="1987"/>
                </a:lnTo>
                <a:cubicBezTo>
                  <a:pt x="7202" y="2002"/>
                  <a:pt x="6784" y="2187"/>
                  <a:pt x="6377" y="2187"/>
                </a:cubicBezTo>
                <a:cubicBezTo>
                  <a:pt x="6136" y="2187"/>
                  <a:pt x="5898" y="2122"/>
                  <a:pt x="5661" y="1919"/>
                </a:cubicBezTo>
                <a:cubicBezTo>
                  <a:pt x="5364" y="1668"/>
                  <a:pt x="5227" y="1325"/>
                  <a:pt x="5067" y="983"/>
                </a:cubicBezTo>
                <a:cubicBezTo>
                  <a:pt x="4953" y="755"/>
                  <a:pt x="4816" y="504"/>
                  <a:pt x="4634" y="321"/>
                </a:cubicBezTo>
                <a:cubicBezTo>
                  <a:pt x="4427" y="125"/>
                  <a:pt x="4115" y="0"/>
                  <a:pt x="3825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9" name="Google Shape;3329;p43"/>
          <p:cNvSpPr/>
          <p:nvPr/>
        </p:nvSpPr>
        <p:spPr>
          <a:xfrm rot="-10095053" flipH="1">
            <a:off x="-271895" y="4080270"/>
            <a:ext cx="296077" cy="321715"/>
          </a:xfrm>
          <a:custGeom>
            <a:avLst/>
            <a:gdLst/>
            <a:ahLst/>
            <a:cxnLst/>
            <a:rect l="l" t="t" r="r" b="b"/>
            <a:pathLst>
              <a:path w="7899" h="8583" extrusionOk="0">
                <a:moveTo>
                  <a:pt x="1" y="1"/>
                </a:moveTo>
                <a:cubicBezTo>
                  <a:pt x="366" y="2215"/>
                  <a:pt x="731" y="4337"/>
                  <a:pt x="2352" y="6049"/>
                </a:cubicBezTo>
                <a:cubicBezTo>
                  <a:pt x="3493" y="7259"/>
                  <a:pt x="4977" y="8104"/>
                  <a:pt x="6575" y="8514"/>
                </a:cubicBezTo>
                <a:cubicBezTo>
                  <a:pt x="5570" y="7807"/>
                  <a:pt x="4680" y="6643"/>
                  <a:pt x="4064" y="5798"/>
                </a:cubicBezTo>
                <a:cubicBezTo>
                  <a:pt x="2945" y="4292"/>
                  <a:pt x="1873" y="2740"/>
                  <a:pt x="937" y="1119"/>
                </a:cubicBezTo>
                <a:cubicBezTo>
                  <a:pt x="937" y="1103"/>
                  <a:pt x="948" y="1087"/>
                  <a:pt x="955" y="1087"/>
                </a:cubicBezTo>
                <a:cubicBezTo>
                  <a:pt x="958" y="1087"/>
                  <a:pt x="960" y="1090"/>
                  <a:pt x="960" y="1096"/>
                </a:cubicBezTo>
                <a:cubicBezTo>
                  <a:pt x="1987" y="2648"/>
                  <a:pt x="3082" y="4155"/>
                  <a:pt x="4361" y="5524"/>
                </a:cubicBezTo>
                <a:cubicBezTo>
                  <a:pt x="4886" y="6095"/>
                  <a:pt x="5433" y="6688"/>
                  <a:pt x="6027" y="7191"/>
                </a:cubicBezTo>
                <a:cubicBezTo>
                  <a:pt x="6620" y="7693"/>
                  <a:pt x="7374" y="8035"/>
                  <a:pt x="7899" y="8583"/>
                </a:cubicBezTo>
                <a:cubicBezTo>
                  <a:pt x="7739" y="7579"/>
                  <a:pt x="7282" y="6620"/>
                  <a:pt x="6849" y="5684"/>
                </a:cubicBezTo>
                <a:cubicBezTo>
                  <a:pt x="6392" y="4771"/>
                  <a:pt x="5890" y="3881"/>
                  <a:pt x="5182" y="3150"/>
                </a:cubicBezTo>
                <a:cubicBezTo>
                  <a:pt x="3767" y="1667"/>
                  <a:pt x="1873" y="799"/>
                  <a:pt x="1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0" name="Google Shape;3330;p43"/>
          <p:cNvSpPr/>
          <p:nvPr/>
        </p:nvSpPr>
        <p:spPr>
          <a:xfrm rot="-10095053" flipH="1">
            <a:off x="140364" y="4217282"/>
            <a:ext cx="366207" cy="216801"/>
          </a:xfrm>
          <a:custGeom>
            <a:avLst/>
            <a:gdLst/>
            <a:ahLst/>
            <a:cxnLst/>
            <a:rect l="l" t="t" r="r" b="b"/>
            <a:pathLst>
              <a:path w="9770" h="5784" extrusionOk="0">
                <a:moveTo>
                  <a:pt x="9769" y="0"/>
                </a:moveTo>
                <a:lnTo>
                  <a:pt x="9769" y="0"/>
                </a:lnTo>
                <a:cubicBezTo>
                  <a:pt x="5843" y="320"/>
                  <a:pt x="2648" y="2328"/>
                  <a:pt x="0" y="5113"/>
                </a:cubicBezTo>
                <a:cubicBezTo>
                  <a:pt x="571" y="4885"/>
                  <a:pt x="1187" y="4748"/>
                  <a:pt x="1712" y="4542"/>
                </a:cubicBezTo>
                <a:cubicBezTo>
                  <a:pt x="2397" y="4291"/>
                  <a:pt x="3104" y="4017"/>
                  <a:pt x="3766" y="3721"/>
                </a:cubicBezTo>
                <a:cubicBezTo>
                  <a:pt x="5318" y="3036"/>
                  <a:pt x="6756" y="2169"/>
                  <a:pt x="8126" y="1164"/>
                </a:cubicBezTo>
                <a:cubicBezTo>
                  <a:pt x="8126" y="1164"/>
                  <a:pt x="8126" y="1164"/>
                  <a:pt x="8126" y="1187"/>
                </a:cubicBezTo>
                <a:cubicBezTo>
                  <a:pt x="6848" y="2283"/>
                  <a:pt x="5455" y="3287"/>
                  <a:pt x="4017" y="4154"/>
                </a:cubicBezTo>
                <a:cubicBezTo>
                  <a:pt x="3241" y="4611"/>
                  <a:pt x="2442" y="5022"/>
                  <a:pt x="1621" y="5341"/>
                </a:cubicBezTo>
                <a:cubicBezTo>
                  <a:pt x="1324" y="5455"/>
                  <a:pt x="1027" y="5592"/>
                  <a:pt x="731" y="5706"/>
                </a:cubicBezTo>
                <a:cubicBezTo>
                  <a:pt x="913" y="5706"/>
                  <a:pt x="1096" y="5706"/>
                  <a:pt x="1233" y="5729"/>
                </a:cubicBezTo>
                <a:cubicBezTo>
                  <a:pt x="1617" y="5763"/>
                  <a:pt x="2014" y="5784"/>
                  <a:pt x="2404" y="5784"/>
                </a:cubicBezTo>
                <a:cubicBezTo>
                  <a:pt x="2548" y="5784"/>
                  <a:pt x="2690" y="5781"/>
                  <a:pt x="2831" y="5775"/>
                </a:cubicBezTo>
                <a:cubicBezTo>
                  <a:pt x="4063" y="5729"/>
                  <a:pt x="5182" y="5364"/>
                  <a:pt x="6209" y="4657"/>
                </a:cubicBezTo>
                <a:cubicBezTo>
                  <a:pt x="7122" y="4017"/>
                  <a:pt x="7989" y="3127"/>
                  <a:pt x="8651" y="2214"/>
                </a:cubicBezTo>
                <a:cubicBezTo>
                  <a:pt x="9153" y="1529"/>
                  <a:pt x="9404" y="731"/>
                  <a:pt x="9769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1" name="Google Shape;3331;p43"/>
          <p:cNvSpPr/>
          <p:nvPr/>
        </p:nvSpPr>
        <p:spPr>
          <a:xfrm rot="-10095053" flipH="1">
            <a:off x="353323" y="4776094"/>
            <a:ext cx="132652" cy="68968"/>
          </a:xfrm>
          <a:custGeom>
            <a:avLst/>
            <a:gdLst/>
            <a:ahLst/>
            <a:cxnLst/>
            <a:rect l="l" t="t" r="r" b="b"/>
            <a:pathLst>
              <a:path w="3539" h="1840" extrusionOk="0">
                <a:moveTo>
                  <a:pt x="1549" y="0"/>
                </a:moveTo>
                <a:cubicBezTo>
                  <a:pt x="1427" y="0"/>
                  <a:pt x="1305" y="12"/>
                  <a:pt x="1188" y="37"/>
                </a:cubicBezTo>
                <a:cubicBezTo>
                  <a:pt x="845" y="470"/>
                  <a:pt x="457" y="858"/>
                  <a:pt x="1" y="1201"/>
                </a:cubicBezTo>
                <a:cubicBezTo>
                  <a:pt x="91" y="1197"/>
                  <a:pt x="182" y="1195"/>
                  <a:pt x="272" y="1195"/>
                </a:cubicBezTo>
                <a:cubicBezTo>
                  <a:pt x="752" y="1195"/>
                  <a:pt x="1233" y="1249"/>
                  <a:pt x="1713" y="1383"/>
                </a:cubicBezTo>
                <a:cubicBezTo>
                  <a:pt x="2124" y="1498"/>
                  <a:pt x="2580" y="1657"/>
                  <a:pt x="3014" y="1840"/>
                </a:cubicBezTo>
                <a:cubicBezTo>
                  <a:pt x="3539" y="1726"/>
                  <a:pt x="3014" y="676"/>
                  <a:pt x="2763" y="448"/>
                </a:cubicBezTo>
                <a:cubicBezTo>
                  <a:pt x="2458" y="161"/>
                  <a:pt x="1998" y="0"/>
                  <a:pt x="1549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2" name="Google Shape;3332;p43"/>
          <p:cNvSpPr/>
          <p:nvPr/>
        </p:nvSpPr>
        <p:spPr>
          <a:xfrm rot="-10095053" flipH="1">
            <a:off x="-40793" y="4696898"/>
            <a:ext cx="258444" cy="332847"/>
          </a:xfrm>
          <a:custGeom>
            <a:avLst/>
            <a:gdLst/>
            <a:ahLst/>
            <a:cxnLst/>
            <a:rect l="l" t="t" r="r" b="b"/>
            <a:pathLst>
              <a:path w="6895" h="8880" extrusionOk="0">
                <a:moveTo>
                  <a:pt x="5616" y="0"/>
                </a:moveTo>
                <a:cubicBezTo>
                  <a:pt x="5479" y="92"/>
                  <a:pt x="5342" y="183"/>
                  <a:pt x="5205" y="274"/>
                </a:cubicBezTo>
                <a:cubicBezTo>
                  <a:pt x="5068" y="388"/>
                  <a:pt x="4954" y="525"/>
                  <a:pt x="4817" y="662"/>
                </a:cubicBezTo>
                <a:cubicBezTo>
                  <a:pt x="4406" y="1005"/>
                  <a:pt x="3950" y="1393"/>
                  <a:pt x="3402" y="1415"/>
                </a:cubicBezTo>
                <a:cubicBezTo>
                  <a:pt x="3383" y="1416"/>
                  <a:pt x="3364" y="1417"/>
                  <a:pt x="3345" y="1417"/>
                </a:cubicBezTo>
                <a:cubicBezTo>
                  <a:pt x="2850" y="1417"/>
                  <a:pt x="2497" y="1131"/>
                  <a:pt x="2124" y="845"/>
                </a:cubicBezTo>
                <a:cubicBezTo>
                  <a:pt x="2032" y="754"/>
                  <a:pt x="1827" y="525"/>
                  <a:pt x="1713" y="502"/>
                </a:cubicBezTo>
                <a:cubicBezTo>
                  <a:pt x="1658" y="491"/>
                  <a:pt x="1604" y="486"/>
                  <a:pt x="1551" y="486"/>
                </a:cubicBezTo>
                <a:cubicBezTo>
                  <a:pt x="1174" y="486"/>
                  <a:pt x="820" y="748"/>
                  <a:pt x="640" y="1027"/>
                </a:cubicBezTo>
                <a:cubicBezTo>
                  <a:pt x="480" y="1324"/>
                  <a:pt x="343" y="1644"/>
                  <a:pt x="252" y="1963"/>
                </a:cubicBezTo>
                <a:cubicBezTo>
                  <a:pt x="503" y="3127"/>
                  <a:pt x="183" y="4360"/>
                  <a:pt x="92" y="5524"/>
                </a:cubicBezTo>
                <a:cubicBezTo>
                  <a:pt x="1" y="6939"/>
                  <a:pt x="503" y="8217"/>
                  <a:pt x="1690" y="8879"/>
                </a:cubicBezTo>
                <a:cubicBezTo>
                  <a:pt x="1370" y="8195"/>
                  <a:pt x="1325" y="7259"/>
                  <a:pt x="1279" y="6574"/>
                </a:cubicBezTo>
                <a:cubicBezTo>
                  <a:pt x="1211" y="5364"/>
                  <a:pt x="1370" y="4200"/>
                  <a:pt x="1713" y="3036"/>
                </a:cubicBezTo>
                <a:cubicBezTo>
                  <a:pt x="1713" y="3036"/>
                  <a:pt x="1736" y="3036"/>
                  <a:pt x="1736" y="3059"/>
                </a:cubicBezTo>
                <a:cubicBezTo>
                  <a:pt x="1416" y="4246"/>
                  <a:pt x="1325" y="5478"/>
                  <a:pt x="1530" y="6688"/>
                </a:cubicBezTo>
                <a:cubicBezTo>
                  <a:pt x="1644" y="7304"/>
                  <a:pt x="1918" y="7898"/>
                  <a:pt x="2124" y="8468"/>
                </a:cubicBezTo>
                <a:cubicBezTo>
                  <a:pt x="2306" y="8309"/>
                  <a:pt x="2489" y="8149"/>
                  <a:pt x="2649" y="7966"/>
                </a:cubicBezTo>
                <a:cubicBezTo>
                  <a:pt x="3059" y="7510"/>
                  <a:pt x="3447" y="7008"/>
                  <a:pt x="3744" y="6460"/>
                </a:cubicBezTo>
                <a:cubicBezTo>
                  <a:pt x="4429" y="5250"/>
                  <a:pt x="4703" y="3903"/>
                  <a:pt x="4680" y="2511"/>
                </a:cubicBezTo>
                <a:lnTo>
                  <a:pt x="4680" y="2511"/>
                </a:lnTo>
                <a:cubicBezTo>
                  <a:pt x="4794" y="3926"/>
                  <a:pt x="4543" y="5296"/>
                  <a:pt x="3995" y="6597"/>
                </a:cubicBezTo>
                <a:cubicBezTo>
                  <a:pt x="3767" y="7122"/>
                  <a:pt x="3402" y="7852"/>
                  <a:pt x="2922" y="8423"/>
                </a:cubicBezTo>
                <a:cubicBezTo>
                  <a:pt x="3219" y="8286"/>
                  <a:pt x="3493" y="8080"/>
                  <a:pt x="3767" y="7829"/>
                </a:cubicBezTo>
                <a:cubicBezTo>
                  <a:pt x="4360" y="7327"/>
                  <a:pt x="4863" y="6734"/>
                  <a:pt x="5319" y="6117"/>
                </a:cubicBezTo>
                <a:cubicBezTo>
                  <a:pt x="6278" y="4771"/>
                  <a:pt x="6894" y="3310"/>
                  <a:pt x="6734" y="1644"/>
                </a:cubicBezTo>
                <a:cubicBezTo>
                  <a:pt x="6711" y="1370"/>
                  <a:pt x="6711" y="662"/>
                  <a:pt x="6552" y="434"/>
                </a:cubicBezTo>
                <a:cubicBezTo>
                  <a:pt x="6232" y="297"/>
                  <a:pt x="5913" y="160"/>
                  <a:pt x="5616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3" name="Google Shape;3333;p43"/>
          <p:cNvSpPr/>
          <p:nvPr/>
        </p:nvSpPr>
        <p:spPr>
          <a:xfrm rot="-10095053" flipH="1">
            <a:off x="-425003" y="4476102"/>
            <a:ext cx="300350" cy="204656"/>
          </a:xfrm>
          <a:custGeom>
            <a:avLst/>
            <a:gdLst/>
            <a:ahLst/>
            <a:cxnLst/>
            <a:rect l="l" t="t" r="r" b="b"/>
            <a:pathLst>
              <a:path w="8013" h="5460" extrusionOk="0">
                <a:moveTo>
                  <a:pt x="3513" y="0"/>
                </a:moveTo>
                <a:cubicBezTo>
                  <a:pt x="2594" y="0"/>
                  <a:pt x="1679" y="99"/>
                  <a:pt x="777" y="286"/>
                </a:cubicBezTo>
                <a:cubicBezTo>
                  <a:pt x="389" y="377"/>
                  <a:pt x="1" y="743"/>
                  <a:pt x="46" y="1199"/>
                </a:cubicBezTo>
                <a:cubicBezTo>
                  <a:pt x="69" y="1473"/>
                  <a:pt x="548" y="1861"/>
                  <a:pt x="708" y="1975"/>
                </a:cubicBezTo>
                <a:cubicBezTo>
                  <a:pt x="982" y="2158"/>
                  <a:pt x="1347" y="2249"/>
                  <a:pt x="1553" y="2477"/>
                </a:cubicBezTo>
                <a:cubicBezTo>
                  <a:pt x="2192" y="3208"/>
                  <a:pt x="1187" y="3893"/>
                  <a:pt x="1347" y="4623"/>
                </a:cubicBezTo>
                <a:cubicBezTo>
                  <a:pt x="1482" y="5243"/>
                  <a:pt x="1918" y="5460"/>
                  <a:pt x="2444" y="5460"/>
                </a:cubicBezTo>
                <a:cubicBezTo>
                  <a:pt x="3254" y="5460"/>
                  <a:pt x="4278" y="4946"/>
                  <a:pt x="4748" y="4600"/>
                </a:cubicBezTo>
                <a:cubicBezTo>
                  <a:pt x="5501" y="4007"/>
                  <a:pt x="6163" y="3299"/>
                  <a:pt x="6894" y="2706"/>
                </a:cubicBezTo>
                <a:cubicBezTo>
                  <a:pt x="7259" y="2432"/>
                  <a:pt x="7624" y="2181"/>
                  <a:pt x="8012" y="1975"/>
                </a:cubicBezTo>
                <a:lnTo>
                  <a:pt x="8012" y="1975"/>
                </a:lnTo>
                <a:cubicBezTo>
                  <a:pt x="7396" y="1998"/>
                  <a:pt x="6757" y="1975"/>
                  <a:pt x="6163" y="2158"/>
                </a:cubicBezTo>
                <a:cubicBezTo>
                  <a:pt x="5091" y="2500"/>
                  <a:pt x="4155" y="3094"/>
                  <a:pt x="3242" y="3710"/>
                </a:cubicBezTo>
                <a:cubicBezTo>
                  <a:pt x="3219" y="3710"/>
                  <a:pt x="3219" y="3687"/>
                  <a:pt x="3219" y="3687"/>
                </a:cubicBezTo>
                <a:cubicBezTo>
                  <a:pt x="4155" y="3002"/>
                  <a:pt x="5113" y="2272"/>
                  <a:pt x="6209" y="1838"/>
                </a:cubicBezTo>
                <a:cubicBezTo>
                  <a:pt x="6711" y="1633"/>
                  <a:pt x="7327" y="1450"/>
                  <a:pt x="7944" y="1382"/>
                </a:cubicBezTo>
                <a:cubicBezTo>
                  <a:pt x="7487" y="1268"/>
                  <a:pt x="7054" y="1176"/>
                  <a:pt x="6597" y="1131"/>
                </a:cubicBezTo>
                <a:cubicBezTo>
                  <a:pt x="6463" y="1122"/>
                  <a:pt x="6330" y="1118"/>
                  <a:pt x="6199" y="1118"/>
                </a:cubicBezTo>
                <a:cubicBezTo>
                  <a:pt x="5279" y="1118"/>
                  <a:pt x="4423" y="1328"/>
                  <a:pt x="3584" y="1747"/>
                </a:cubicBezTo>
                <a:cubicBezTo>
                  <a:pt x="4516" y="1206"/>
                  <a:pt x="5889" y="818"/>
                  <a:pt x="7170" y="818"/>
                </a:cubicBezTo>
                <a:cubicBezTo>
                  <a:pt x="7457" y="818"/>
                  <a:pt x="7740" y="838"/>
                  <a:pt x="8012" y="880"/>
                </a:cubicBezTo>
                <a:cubicBezTo>
                  <a:pt x="7807" y="720"/>
                  <a:pt x="7601" y="560"/>
                  <a:pt x="7419" y="400"/>
                </a:cubicBezTo>
                <a:cubicBezTo>
                  <a:pt x="6437" y="355"/>
                  <a:pt x="5456" y="81"/>
                  <a:pt x="4451" y="35"/>
                </a:cubicBezTo>
                <a:cubicBezTo>
                  <a:pt x="4138" y="12"/>
                  <a:pt x="3825" y="0"/>
                  <a:pt x="3513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4" name="Google Shape;3334;p43"/>
          <p:cNvSpPr/>
          <p:nvPr/>
        </p:nvSpPr>
        <p:spPr>
          <a:xfrm rot="-10095053" flipH="1">
            <a:off x="-299098" y="3833890"/>
            <a:ext cx="232731" cy="330299"/>
          </a:xfrm>
          <a:custGeom>
            <a:avLst/>
            <a:gdLst/>
            <a:ahLst/>
            <a:cxnLst/>
            <a:rect l="l" t="t" r="r" b="b"/>
            <a:pathLst>
              <a:path w="6209" h="8812" extrusionOk="0">
                <a:moveTo>
                  <a:pt x="0" y="1"/>
                </a:moveTo>
                <a:cubicBezTo>
                  <a:pt x="297" y="3698"/>
                  <a:pt x="2169" y="7213"/>
                  <a:pt x="5547" y="8811"/>
                </a:cubicBezTo>
                <a:cubicBezTo>
                  <a:pt x="4155" y="6300"/>
                  <a:pt x="2717" y="3835"/>
                  <a:pt x="1073" y="1461"/>
                </a:cubicBezTo>
                <a:cubicBezTo>
                  <a:pt x="1073" y="1438"/>
                  <a:pt x="1073" y="1438"/>
                  <a:pt x="1096" y="1438"/>
                </a:cubicBezTo>
                <a:cubicBezTo>
                  <a:pt x="2876" y="3835"/>
                  <a:pt x="4634" y="6255"/>
                  <a:pt x="6209" y="8811"/>
                </a:cubicBezTo>
                <a:cubicBezTo>
                  <a:pt x="5912" y="6917"/>
                  <a:pt x="5478" y="5182"/>
                  <a:pt x="4269" y="3561"/>
                </a:cubicBezTo>
                <a:cubicBezTo>
                  <a:pt x="3127" y="2055"/>
                  <a:pt x="1644" y="891"/>
                  <a:pt x="0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5" name="Google Shape;3335;p43"/>
          <p:cNvSpPr/>
          <p:nvPr/>
        </p:nvSpPr>
        <p:spPr>
          <a:xfrm rot="-10095053" flipH="1">
            <a:off x="-175876" y="4369036"/>
            <a:ext cx="413286" cy="295215"/>
          </a:xfrm>
          <a:custGeom>
            <a:avLst/>
            <a:gdLst/>
            <a:ahLst/>
            <a:cxnLst/>
            <a:rect l="l" t="t" r="r" b="b"/>
            <a:pathLst>
              <a:path w="11026" h="7876" extrusionOk="0">
                <a:moveTo>
                  <a:pt x="4178" y="1"/>
                </a:moveTo>
                <a:cubicBezTo>
                  <a:pt x="4132" y="23"/>
                  <a:pt x="4086" y="23"/>
                  <a:pt x="4041" y="23"/>
                </a:cubicBezTo>
                <a:cubicBezTo>
                  <a:pt x="3516" y="229"/>
                  <a:pt x="2831" y="731"/>
                  <a:pt x="2717" y="799"/>
                </a:cubicBezTo>
                <a:cubicBezTo>
                  <a:pt x="2192" y="1165"/>
                  <a:pt x="1690" y="1553"/>
                  <a:pt x="1256" y="2009"/>
                </a:cubicBezTo>
                <a:cubicBezTo>
                  <a:pt x="822" y="2443"/>
                  <a:pt x="411" y="3013"/>
                  <a:pt x="252" y="3630"/>
                </a:cubicBezTo>
                <a:cubicBezTo>
                  <a:pt x="1" y="4566"/>
                  <a:pt x="503" y="4976"/>
                  <a:pt x="1302" y="5159"/>
                </a:cubicBezTo>
                <a:cubicBezTo>
                  <a:pt x="2078" y="5319"/>
                  <a:pt x="2854" y="5410"/>
                  <a:pt x="3333" y="6118"/>
                </a:cubicBezTo>
                <a:cubicBezTo>
                  <a:pt x="3561" y="6437"/>
                  <a:pt x="3653" y="6825"/>
                  <a:pt x="3790" y="7190"/>
                </a:cubicBezTo>
                <a:cubicBezTo>
                  <a:pt x="3949" y="7556"/>
                  <a:pt x="4292" y="7852"/>
                  <a:pt x="4725" y="7875"/>
                </a:cubicBezTo>
                <a:cubicBezTo>
                  <a:pt x="4999" y="7875"/>
                  <a:pt x="5364" y="7601"/>
                  <a:pt x="5638" y="7487"/>
                </a:cubicBezTo>
                <a:cubicBezTo>
                  <a:pt x="6080" y="7286"/>
                  <a:pt x="6507" y="7167"/>
                  <a:pt x="6943" y="7167"/>
                </a:cubicBezTo>
                <a:cubicBezTo>
                  <a:pt x="7297" y="7167"/>
                  <a:pt x="7657" y="7245"/>
                  <a:pt x="8035" y="7419"/>
                </a:cubicBezTo>
                <a:cubicBezTo>
                  <a:pt x="8431" y="7617"/>
                  <a:pt x="8672" y="7797"/>
                  <a:pt x="9086" y="7797"/>
                </a:cubicBezTo>
                <a:cubicBezTo>
                  <a:pt x="9150" y="7797"/>
                  <a:pt x="9218" y="7793"/>
                  <a:pt x="9290" y="7784"/>
                </a:cubicBezTo>
                <a:cubicBezTo>
                  <a:pt x="9815" y="7715"/>
                  <a:pt x="10158" y="7510"/>
                  <a:pt x="10432" y="7076"/>
                </a:cubicBezTo>
                <a:cubicBezTo>
                  <a:pt x="10797" y="6551"/>
                  <a:pt x="10957" y="5844"/>
                  <a:pt x="10957" y="5205"/>
                </a:cubicBezTo>
                <a:cubicBezTo>
                  <a:pt x="11025" y="3356"/>
                  <a:pt x="9838" y="1461"/>
                  <a:pt x="8263" y="480"/>
                </a:cubicBezTo>
                <a:cubicBezTo>
                  <a:pt x="8218" y="503"/>
                  <a:pt x="8172" y="503"/>
                  <a:pt x="8126" y="503"/>
                </a:cubicBezTo>
                <a:cubicBezTo>
                  <a:pt x="8377" y="868"/>
                  <a:pt x="8537" y="1324"/>
                  <a:pt x="8674" y="1735"/>
                </a:cubicBezTo>
                <a:cubicBezTo>
                  <a:pt x="8948" y="2466"/>
                  <a:pt x="9131" y="3219"/>
                  <a:pt x="9222" y="4018"/>
                </a:cubicBezTo>
                <a:cubicBezTo>
                  <a:pt x="9222" y="4018"/>
                  <a:pt x="9212" y="4028"/>
                  <a:pt x="9205" y="4028"/>
                </a:cubicBezTo>
                <a:cubicBezTo>
                  <a:pt x="9202" y="4028"/>
                  <a:pt x="9199" y="4025"/>
                  <a:pt x="9199" y="4018"/>
                </a:cubicBezTo>
                <a:cubicBezTo>
                  <a:pt x="9085" y="3242"/>
                  <a:pt x="8788" y="2534"/>
                  <a:pt x="8400" y="1849"/>
                </a:cubicBezTo>
                <a:cubicBezTo>
                  <a:pt x="8218" y="1553"/>
                  <a:pt x="8058" y="1233"/>
                  <a:pt x="7830" y="959"/>
                </a:cubicBezTo>
                <a:cubicBezTo>
                  <a:pt x="7716" y="822"/>
                  <a:pt x="7579" y="708"/>
                  <a:pt x="7464" y="594"/>
                </a:cubicBezTo>
                <a:cubicBezTo>
                  <a:pt x="7419" y="617"/>
                  <a:pt x="7396" y="617"/>
                  <a:pt x="7350" y="617"/>
                </a:cubicBezTo>
                <a:cubicBezTo>
                  <a:pt x="7601" y="1644"/>
                  <a:pt x="7579" y="2762"/>
                  <a:pt x="7487" y="3767"/>
                </a:cubicBezTo>
                <a:cubicBezTo>
                  <a:pt x="7487" y="3778"/>
                  <a:pt x="7482" y="3784"/>
                  <a:pt x="7476" y="3784"/>
                </a:cubicBezTo>
                <a:cubicBezTo>
                  <a:pt x="7470" y="3784"/>
                  <a:pt x="7464" y="3778"/>
                  <a:pt x="7464" y="3767"/>
                </a:cubicBezTo>
                <a:cubicBezTo>
                  <a:pt x="7510" y="3036"/>
                  <a:pt x="7510" y="2352"/>
                  <a:pt x="7236" y="1667"/>
                </a:cubicBezTo>
                <a:cubicBezTo>
                  <a:pt x="7099" y="1324"/>
                  <a:pt x="6894" y="1005"/>
                  <a:pt x="6757" y="640"/>
                </a:cubicBezTo>
                <a:cubicBezTo>
                  <a:pt x="6597" y="640"/>
                  <a:pt x="6437" y="617"/>
                  <a:pt x="6255" y="594"/>
                </a:cubicBezTo>
                <a:cubicBezTo>
                  <a:pt x="5387" y="1393"/>
                  <a:pt x="4999" y="2717"/>
                  <a:pt x="4840" y="3812"/>
                </a:cubicBezTo>
                <a:cubicBezTo>
                  <a:pt x="4840" y="3824"/>
                  <a:pt x="4834" y="3829"/>
                  <a:pt x="4828" y="3829"/>
                </a:cubicBezTo>
                <a:cubicBezTo>
                  <a:pt x="4822" y="3829"/>
                  <a:pt x="4817" y="3824"/>
                  <a:pt x="4817" y="3812"/>
                </a:cubicBezTo>
                <a:cubicBezTo>
                  <a:pt x="4885" y="3059"/>
                  <a:pt x="5068" y="2329"/>
                  <a:pt x="5342" y="1644"/>
                </a:cubicBezTo>
                <a:cubicBezTo>
                  <a:pt x="5456" y="1370"/>
                  <a:pt x="5593" y="868"/>
                  <a:pt x="5798" y="503"/>
                </a:cubicBezTo>
                <a:cubicBezTo>
                  <a:pt x="5684" y="480"/>
                  <a:pt x="5570" y="434"/>
                  <a:pt x="5456" y="411"/>
                </a:cubicBezTo>
                <a:cubicBezTo>
                  <a:pt x="5433" y="434"/>
                  <a:pt x="5410" y="457"/>
                  <a:pt x="5364" y="457"/>
                </a:cubicBezTo>
                <a:cubicBezTo>
                  <a:pt x="4703" y="685"/>
                  <a:pt x="4041" y="1553"/>
                  <a:pt x="3653" y="2123"/>
                </a:cubicBezTo>
                <a:cubicBezTo>
                  <a:pt x="3242" y="2740"/>
                  <a:pt x="2945" y="3402"/>
                  <a:pt x="2740" y="4109"/>
                </a:cubicBezTo>
                <a:cubicBezTo>
                  <a:pt x="2740" y="4121"/>
                  <a:pt x="2734" y="4126"/>
                  <a:pt x="2728" y="4126"/>
                </a:cubicBezTo>
                <a:cubicBezTo>
                  <a:pt x="2722" y="4126"/>
                  <a:pt x="2717" y="4121"/>
                  <a:pt x="2717" y="4109"/>
                </a:cubicBezTo>
                <a:cubicBezTo>
                  <a:pt x="3013" y="2808"/>
                  <a:pt x="3653" y="1096"/>
                  <a:pt x="4771" y="206"/>
                </a:cubicBezTo>
                <a:cubicBezTo>
                  <a:pt x="4657" y="183"/>
                  <a:pt x="4566" y="137"/>
                  <a:pt x="4474" y="115"/>
                </a:cubicBezTo>
                <a:cubicBezTo>
                  <a:pt x="4383" y="92"/>
                  <a:pt x="4269" y="46"/>
                  <a:pt x="4178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6" name="Google Shape;3336;p43"/>
          <p:cNvSpPr/>
          <p:nvPr/>
        </p:nvSpPr>
        <p:spPr>
          <a:xfrm rot="-10095053" flipH="1">
            <a:off x="-249119" y="4657231"/>
            <a:ext cx="227596" cy="320103"/>
          </a:xfrm>
          <a:custGeom>
            <a:avLst/>
            <a:gdLst/>
            <a:ahLst/>
            <a:cxnLst/>
            <a:rect l="l" t="t" r="r" b="b"/>
            <a:pathLst>
              <a:path w="6072" h="8540" extrusionOk="0">
                <a:moveTo>
                  <a:pt x="3524" y="3067"/>
                </a:moveTo>
                <a:cubicBezTo>
                  <a:pt x="3527" y="3067"/>
                  <a:pt x="3527" y="3073"/>
                  <a:pt x="3515" y="3084"/>
                </a:cubicBezTo>
                <a:cubicBezTo>
                  <a:pt x="3515" y="3073"/>
                  <a:pt x="3521" y="3067"/>
                  <a:pt x="3524" y="3067"/>
                </a:cubicBezTo>
                <a:close/>
                <a:moveTo>
                  <a:pt x="1168" y="1"/>
                </a:moveTo>
                <a:cubicBezTo>
                  <a:pt x="1076" y="1"/>
                  <a:pt x="960" y="48"/>
                  <a:pt x="822" y="140"/>
                </a:cubicBezTo>
                <a:cubicBezTo>
                  <a:pt x="731" y="300"/>
                  <a:pt x="639" y="437"/>
                  <a:pt x="548" y="597"/>
                </a:cubicBezTo>
                <a:cubicBezTo>
                  <a:pt x="251" y="1167"/>
                  <a:pt x="114" y="1783"/>
                  <a:pt x="69" y="2423"/>
                </a:cubicBezTo>
                <a:cubicBezTo>
                  <a:pt x="0" y="3746"/>
                  <a:pt x="457" y="5093"/>
                  <a:pt x="1279" y="6143"/>
                </a:cubicBezTo>
                <a:cubicBezTo>
                  <a:pt x="2169" y="7239"/>
                  <a:pt x="3424" y="8015"/>
                  <a:pt x="4771" y="8448"/>
                </a:cubicBezTo>
                <a:cubicBezTo>
                  <a:pt x="4839" y="8494"/>
                  <a:pt x="4931" y="8517"/>
                  <a:pt x="5022" y="8540"/>
                </a:cubicBezTo>
                <a:cubicBezTo>
                  <a:pt x="4679" y="8334"/>
                  <a:pt x="4337" y="8083"/>
                  <a:pt x="4063" y="7855"/>
                </a:cubicBezTo>
                <a:cubicBezTo>
                  <a:pt x="3105" y="7079"/>
                  <a:pt x="2420" y="6097"/>
                  <a:pt x="1918" y="4979"/>
                </a:cubicBezTo>
                <a:cubicBezTo>
                  <a:pt x="1918" y="4963"/>
                  <a:pt x="1929" y="4947"/>
                  <a:pt x="1936" y="4947"/>
                </a:cubicBezTo>
                <a:cubicBezTo>
                  <a:pt x="1938" y="4947"/>
                  <a:pt x="1940" y="4949"/>
                  <a:pt x="1940" y="4956"/>
                </a:cubicBezTo>
                <a:cubicBezTo>
                  <a:pt x="2420" y="5938"/>
                  <a:pt x="3127" y="6828"/>
                  <a:pt x="3995" y="7490"/>
                </a:cubicBezTo>
                <a:cubicBezTo>
                  <a:pt x="4406" y="7787"/>
                  <a:pt x="4816" y="8015"/>
                  <a:pt x="5227" y="8197"/>
                </a:cubicBezTo>
                <a:cubicBezTo>
                  <a:pt x="4999" y="7901"/>
                  <a:pt x="4771" y="7604"/>
                  <a:pt x="4611" y="7376"/>
                </a:cubicBezTo>
                <a:cubicBezTo>
                  <a:pt x="3698" y="6097"/>
                  <a:pt x="3356" y="4637"/>
                  <a:pt x="3515" y="3084"/>
                </a:cubicBezTo>
                <a:lnTo>
                  <a:pt x="3515" y="3084"/>
                </a:lnTo>
                <a:cubicBezTo>
                  <a:pt x="3447" y="4294"/>
                  <a:pt x="3721" y="5504"/>
                  <a:pt x="4406" y="6531"/>
                </a:cubicBezTo>
                <a:cubicBezTo>
                  <a:pt x="4748" y="7056"/>
                  <a:pt x="5204" y="7558"/>
                  <a:pt x="5661" y="7992"/>
                </a:cubicBezTo>
                <a:cubicBezTo>
                  <a:pt x="5798" y="8106"/>
                  <a:pt x="5935" y="8197"/>
                  <a:pt x="6072" y="8289"/>
                </a:cubicBezTo>
                <a:cubicBezTo>
                  <a:pt x="5341" y="7033"/>
                  <a:pt x="5250" y="5162"/>
                  <a:pt x="5250" y="3952"/>
                </a:cubicBezTo>
                <a:cubicBezTo>
                  <a:pt x="5250" y="3267"/>
                  <a:pt x="5387" y="2514"/>
                  <a:pt x="5204" y="1852"/>
                </a:cubicBezTo>
                <a:cubicBezTo>
                  <a:pt x="5136" y="1532"/>
                  <a:pt x="4976" y="1281"/>
                  <a:pt x="4702" y="1099"/>
                </a:cubicBezTo>
                <a:cubicBezTo>
                  <a:pt x="4583" y="1061"/>
                  <a:pt x="4471" y="1042"/>
                  <a:pt x="4370" y="1042"/>
                </a:cubicBezTo>
                <a:cubicBezTo>
                  <a:pt x="4103" y="1042"/>
                  <a:pt x="3899" y="1170"/>
                  <a:pt x="3766" y="1418"/>
                </a:cubicBezTo>
                <a:cubicBezTo>
                  <a:pt x="3652" y="1532"/>
                  <a:pt x="3584" y="1692"/>
                  <a:pt x="3447" y="1783"/>
                </a:cubicBezTo>
                <a:cubicBezTo>
                  <a:pt x="3253" y="1932"/>
                  <a:pt x="3067" y="1995"/>
                  <a:pt x="2891" y="1995"/>
                </a:cubicBezTo>
                <a:cubicBezTo>
                  <a:pt x="2446" y="1995"/>
                  <a:pt x="2072" y="1593"/>
                  <a:pt x="1826" y="1167"/>
                </a:cubicBezTo>
                <a:cubicBezTo>
                  <a:pt x="1712" y="916"/>
                  <a:pt x="1621" y="528"/>
                  <a:pt x="1415" y="323"/>
                </a:cubicBezTo>
                <a:cubicBezTo>
                  <a:pt x="1388" y="105"/>
                  <a:pt x="1304" y="1"/>
                  <a:pt x="1168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7" name="Google Shape;3337;p43"/>
          <p:cNvSpPr/>
          <p:nvPr/>
        </p:nvSpPr>
        <p:spPr>
          <a:xfrm rot="-10095053" flipH="1">
            <a:off x="-361350" y="4699033"/>
            <a:ext cx="139511" cy="79614"/>
          </a:xfrm>
          <a:custGeom>
            <a:avLst/>
            <a:gdLst/>
            <a:ahLst/>
            <a:cxnLst/>
            <a:rect l="l" t="t" r="r" b="b"/>
            <a:pathLst>
              <a:path w="3722" h="2124" extrusionOk="0">
                <a:moveTo>
                  <a:pt x="1987" y="0"/>
                </a:moveTo>
                <a:cubicBezTo>
                  <a:pt x="1462" y="0"/>
                  <a:pt x="937" y="160"/>
                  <a:pt x="526" y="480"/>
                </a:cubicBezTo>
                <a:cubicBezTo>
                  <a:pt x="366" y="617"/>
                  <a:pt x="115" y="822"/>
                  <a:pt x="46" y="1050"/>
                </a:cubicBezTo>
                <a:cubicBezTo>
                  <a:pt x="1" y="1233"/>
                  <a:pt x="115" y="1598"/>
                  <a:pt x="298" y="1895"/>
                </a:cubicBezTo>
                <a:cubicBezTo>
                  <a:pt x="442" y="1887"/>
                  <a:pt x="587" y="1885"/>
                  <a:pt x="730" y="1885"/>
                </a:cubicBezTo>
                <a:cubicBezTo>
                  <a:pt x="1015" y="1885"/>
                  <a:pt x="1294" y="1895"/>
                  <a:pt x="1553" y="1895"/>
                </a:cubicBezTo>
                <a:cubicBezTo>
                  <a:pt x="2215" y="1918"/>
                  <a:pt x="2945" y="1963"/>
                  <a:pt x="3653" y="2123"/>
                </a:cubicBezTo>
                <a:cubicBezTo>
                  <a:pt x="3516" y="2009"/>
                  <a:pt x="3402" y="1895"/>
                  <a:pt x="3265" y="1826"/>
                </a:cubicBezTo>
                <a:cubicBezTo>
                  <a:pt x="2684" y="1447"/>
                  <a:pt x="1775" y="935"/>
                  <a:pt x="1052" y="935"/>
                </a:cubicBezTo>
                <a:cubicBezTo>
                  <a:pt x="1036" y="935"/>
                  <a:pt x="1021" y="936"/>
                  <a:pt x="1005" y="936"/>
                </a:cubicBezTo>
                <a:cubicBezTo>
                  <a:pt x="982" y="936"/>
                  <a:pt x="982" y="891"/>
                  <a:pt x="1005" y="891"/>
                </a:cubicBezTo>
                <a:cubicBezTo>
                  <a:pt x="1086" y="875"/>
                  <a:pt x="1172" y="868"/>
                  <a:pt x="1260" y="868"/>
                </a:cubicBezTo>
                <a:cubicBezTo>
                  <a:pt x="1819" y="868"/>
                  <a:pt x="2498" y="1150"/>
                  <a:pt x="2991" y="1347"/>
                </a:cubicBezTo>
                <a:cubicBezTo>
                  <a:pt x="3242" y="1461"/>
                  <a:pt x="3493" y="1575"/>
                  <a:pt x="3721" y="1735"/>
                </a:cubicBezTo>
                <a:cubicBezTo>
                  <a:pt x="3402" y="1256"/>
                  <a:pt x="3151" y="731"/>
                  <a:pt x="2991" y="183"/>
                </a:cubicBezTo>
                <a:cubicBezTo>
                  <a:pt x="2973" y="184"/>
                  <a:pt x="2954" y="185"/>
                  <a:pt x="2936" y="185"/>
                </a:cubicBezTo>
                <a:cubicBezTo>
                  <a:pt x="2597" y="185"/>
                  <a:pt x="2138" y="0"/>
                  <a:pt x="1987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8" name="Google Shape;3338;p43"/>
          <p:cNvSpPr/>
          <p:nvPr/>
        </p:nvSpPr>
        <p:spPr>
          <a:xfrm rot="-10095053" flipH="1">
            <a:off x="2229026" y="4588894"/>
            <a:ext cx="226771" cy="466099"/>
          </a:xfrm>
          <a:custGeom>
            <a:avLst/>
            <a:gdLst/>
            <a:ahLst/>
            <a:cxnLst/>
            <a:rect l="l" t="t" r="r" b="b"/>
            <a:pathLst>
              <a:path w="6050" h="12435" extrusionOk="0">
                <a:moveTo>
                  <a:pt x="3777" y="0"/>
                </a:moveTo>
                <a:cubicBezTo>
                  <a:pt x="3139" y="0"/>
                  <a:pt x="2612" y="248"/>
                  <a:pt x="2511" y="1212"/>
                </a:cubicBezTo>
                <a:cubicBezTo>
                  <a:pt x="2466" y="1714"/>
                  <a:pt x="2534" y="2170"/>
                  <a:pt x="2192" y="2604"/>
                </a:cubicBezTo>
                <a:cubicBezTo>
                  <a:pt x="1827" y="3060"/>
                  <a:pt x="1256" y="3175"/>
                  <a:pt x="822" y="3517"/>
                </a:cubicBezTo>
                <a:cubicBezTo>
                  <a:pt x="1" y="4179"/>
                  <a:pt x="503" y="5183"/>
                  <a:pt x="549" y="6051"/>
                </a:cubicBezTo>
                <a:cubicBezTo>
                  <a:pt x="594" y="6781"/>
                  <a:pt x="138" y="7397"/>
                  <a:pt x="183" y="8105"/>
                </a:cubicBezTo>
                <a:cubicBezTo>
                  <a:pt x="206" y="8516"/>
                  <a:pt x="366" y="8995"/>
                  <a:pt x="526" y="9360"/>
                </a:cubicBezTo>
                <a:cubicBezTo>
                  <a:pt x="754" y="9908"/>
                  <a:pt x="1142" y="10068"/>
                  <a:pt x="1507" y="10456"/>
                </a:cubicBezTo>
                <a:cubicBezTo>
                  <a:pt x="2032" y="11026"/>
                  <a:pt x="2032" y="11848"/>
                  <a:pt x="2763" y="12236"/>
                </a:cubicBezTo>
                <a:cubicBezTo>
                  <a:pt x="3010" y="12374"/>
                  <a:pt x="3232" y="12434"/>
                  <a:pt x="3432" y="12434"/>
                </a:cubicBezTo>
                <a:cubicBezTo>
                  <a:pt x="4025" y="12434"/>
                  <a:pt x="4430" y="11909"/>
                  <a:pt x="4771" y="11346"/>
                </a:cubicBezTo>
                <a:cubicBezTo>
                  <a:pt x="4703" y="11232"/>
                  <a:pt x="4634" y="11095"/>
                  <a:pt x="4566" y="10981"/>
                </a:cubicBezTo>
                <a:cubicBezTo>
                  <a:pt x="4543" y="10935"/>
                  <a:pt x="4520" y="10867"/>
                  <a:pt x="4474" y="10821"/>
                </a:cubicBezTo>
                <a:cubicBezTo>
                  <a:pt x="4201" y="11004"/>
                  <a:pt x="3813" y="11095"/>
                  <a:pt x="3493" y="11141"/>
                </a:cubicBezTo>
                <a:cubicBezTo>
                  <a:pt x="3470" y="11141"/>
                  <a:pt x="3470" y="11118"/>
                  <a:pt x="3470" y="11118"/>
                </a:cubicBezTo>
                <a:cubicBezTo>
                  <a:pt x="3698" y="11072"/>
                  <a:pt x="3881" y="10981"/>
                  <a:pt x="4086" y="10867"/>
                </a:cubicBezTo>
                <a:cubicBezTo>
                  <a:pt x="4201" y="10821"/>
                  <a:pt x="4315" y="10730"/>
                  <a:pt x="4406" y="10661"/>
                </a:cubicBezTo>
                <a:cubicBezTo>
                  <a:pt x="4223" y="10273"/>
                  <a:pt x="4086" y="9908"/>
                  <a:pt x="3995" y="9520"/>
                </a:cubicBezTo>
                <a:cubicBezTo>
                  <a:pt x="3727" y="9638"/>
                  <a:pt x="3409" y="9680"/>
                  <a:pt x="3090" y="9680"/>
                </a:cubicBezTo>
                <a:cubicBezTo>
                  <a:pt x="2730" y="9680"/>
                  <a:pt x="2368" y="9626"/>
                  <a:pt x="2078" y="9566"/>
                </a:cubicBezTo>
                <a:cubicBezTo>
                  <a:pt x="2055" y="9566"/>
                  <a:pt x="2055" y="9543"/>
                  <a:pt x="2078" y="9543"/>
                </a:cubicBezTo>
                <a:cubicBezTo>
                  <a:pt x="2255" y="9592"/>
                  <a:pt x="2437" y="9616"/>
                  <a:pt x="2620" y="9616"/>
                </a:cubicBezTo>
                <a:cubicBezTo>
                  <a:pt x="2859" y="9616"/>
                  <a:pt x="3100" y="9575"/>
                  <a:pt x="3333" y="9497"/>
                </a:cubicBezTo>
                <a:cubicBezTo>
                  <a:pt x="3539" y="9452"/>
                  <a:pt x="3744" y="9337"/>
                  <a:pt x="3927" y="9223"/>
                </a:cubicBezTo>
                <a:cubicBezTo>
                  <a:pt x="3858" y="8721"/>
                  <a:pt x="3881" y="8219"/>
                  <a:pt x="4018" y="7694"/>
                </a:cubicBezTo>
                <a:cubicBezTo>
                  <a:pt x="4064" y="7603"/>
                  <a:pt x="4086" y="7511"/>
                  <a:pt x="4109" y="7420"/>
                </a:cubicBezTo>
                <a:cubicBezTo>
                  <a:pt x="3219" y="7374"/>
                  <a:pt x="2306" y="7055"/>
                  <a:pt x="1553" y="6530"/>
                </a:cubicBezTo>
                <a:lnTo>
                  <a:pt x="1576" y="6530"/>
                </a:lnTo>
                <a:cubicBezTo>
                  <a:pt x="2330" y="6978"/>
                  <a:pt x="3102" y="7154"/>
                  <a:pt x="3941" y="7154"/>
                </a:cubicBezTo>
                <a:cubicBezTo>
                  <a:pt x="4042" y="7154"/>
                  <a:pt x="4143" y="7151"/>
                  <a:pt x="4246" y="7146"/>
                </a:cubicBezTo>
                <a:cubicBezTo>
                  <a:pt x="4520" y="6576"/>
                  <a:pt x="4954" y="6073"/>
                  <a:pt x="5479" y="5708"/>
                </a:cubicBezTo>
                <a:lnTo>
                  <a:pt x="5479" y="5708"/>
                </a:lnTo>
                <a:cubicBezTo>
                  <a:pt x="5454" y="5709"/>
                  <a:pt x="5430" y="5709"/>
                  <a:pt x="5405" y="5709"/>
                </a:cubicBezTo>
                <a:cubicBezTo>
                  <a:pt x="3961" y="5709"/>
                  <a:pt x="2310" y="5058"/>
                  <a:pt x="1210" y="4407"/>
                </a:cubicBezTo>
                <a:cubicBezTo>
                  <a:pt x="1210" y="4384"/>
                  <a:pt x="1210" y="4384"/>
                  <a:pt x="1233" y="4384"/>
                </a:cubicBezTo>
                <a:cubicBezTo>
                  <a:pt x="2169" y="4795"/>
                  <a:pt x="3151" y="5115"/>
                  <a:pt x="4201" y="5183"/>
                </a:cubicBezTo>
                <a:cubicBezTo>
                  <a:pt x="4267" y="5186"/>
                  <a:pt x="4334" y="5187"/>
                  <a:pt x="4401" y="5187"/>
                </a:cubicBezTo>
                <a:cubicBezTo>
                  <a:pt x="4950" y="5187"/>
                  <a:pt x="5500" y="5110"/>
                  <a:pt x="6049" y="5069"/>
                </a:cubicBezTo>
                <a:cubicBezTo>
                  <a:pt x="5502" y="4772"/>
                  <a:pt x="5114" y="4247"/>
                  <a:pt x="4931" y="3585"/>
                </a:cubicBezTo>
                <a:cubicBezTo>
                  <a:pt x="4862" y="3289"/>
                  <a:pt x="4840" y="2992"/>
                  <a:pt x="4840" y="2672"/>
                </a:cubicBezTo>
                <a:cubicBezTo>
                  <a:pt x="4726" y="2627"/>
                  <a:pt x="4589" y="2558"/>
                  <a:pt x="4474" y="2490"/>
                </a:cubicBezTo>
                <a:cubicBezTo>
                  <a:pt x="4155" y="2353"/>
                  <a:pt x="3835" y="2170"/>
                  <a:pt x="3539" y="1988"/>
                </a:cubicBezTo>
                <a:cubicBezTo>
                  <a:pt x="3516" y="1988"/>
                  <a:pt x="3516" y="1965"/>
                  <a:pt x="3539" y="1965"/>
                </a:cubicBezTo>
                <a:cubicBezTo>
                  <a:pt x="3881" y="2125"/>
                  <a:pt x="4223" y="2262"/>
                  <a:pt x="4589" y="2376"/>
                </a:cubicBezTo>
                <a:cubicBezTo>
                  <a:pt x="4680" y="2399"/>
                  <a:pt x="4771" y="2421"/>
                  <a:pt x="4862" y="2444"/>
                </a:cubicBezTo>
                <a:cubicBezTo>
                  <a:pt x="4885" y="1668"/>
                  <a:pt x="5045" y="892"/>
                  <a:pt x="4954" y="162"/>
                </a:cubicBezTo>
                <a:cubicBezTo>
                  <a:pt x="4565" y="86"/>
                  <a:pt x="4152" y="0"/>
                  <a:pt x="3777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9" name="Google Shape;3339;p43"/>
          <p:cNvSpPr/>
          <p:nvPr/>
        </p:nvSpPr>
        <p:spPr>
          <a:xfrm rot="-10095053" flipH="1">
            <a:off x="2646692" y="5028313"/>
            <a:ext cx="284082" cy="215526"/>
          </a:xfrm>
          <a:custGeom>
            <a:avLst/>
            <a:gdLst/>
            <a:ahLst/>
            <a:cxnLst/>
            <a:rect l="l" t="t" r="r" b="b"/>
            <a:pathLst>
              <a:path w="7579" h="5750" extrusionOk="0">
                <a:moveTo>
                  <a:pt x="2030" y="1"/>
                </a:moveTo>
                <a:cubicBezTo>
                  <a:pt x="1440" y="1"/>
                  <a:pt x="1021" y="295"/>
                  <a:pt x="571" y="819"/>
                </a:cubicBezTo>
                <a:cubicBezTo>
                  <a:pt x="343" y="1093"/>
                  <a:pt x="69" y="1458"/>
                  <a:pt x="0" y="1824"/>
                </a:cubicBezTo>
                <a:cubicBezTo>
                  <a:pt x="525" y="2554"/>
                  <a:pt x="822" y="3421"/>
                  <a:pt x="685" y="4334"/>
                </a:cubicBezTo>
                <a:cubicBezTo>
                  <a:pt x="890" y="4357"/>
                  <a:pt x="1073" y="4380"/>
                  <a:pt x="1256" y="4426"/>
                </a:cubicBezTo>
                <a:cubicBezTo>
                  <a:pt x="1667" y="3672"/>
                  <a:pt x="1552" y="2759"/>
                  <a:pt x="1393" y="1915"/>
                </a:cubicBezTo>
                <a:lnTo>
                  <a:pt x="1393" y="1915"/>
                </a:lnTo>
                <a:cubicBezTo>
                  <a:pt x="1552" y="2531"/>
                  <a:pt x="1689" y="3147"/>
                  <a:pt x="1712" y="3787"/>
                </a:cubicBezTo>
                <a:cubicBezTo>
                  <a:pt x="1712" y="4038"/>
                  <a:pt x="1712" y="4289"/>
                  <a:pt x="1621" y="4494"/>
                </a:cubicBezTo>
                <a:cubicBezTo>
                  <a:pt x="1644" y="4494"/>
                  <a:pt x="1644" y="4517"/>
                  <a:pt x="1667" y="4517"/>
                </a:cubicBezTo>
                <a:cubicBezTo>
                  <a:pt x="2214" y="4220"/>
                  <a:pt x="2785" y="3992"/>
                  <a:pt x="3264" y="3536"/>
                </a:cubicBezTo>
                <a:cubicBezTo>
                  <a:pt x="3995" y="2874"/>
                  <a:pt x="4177" y="1938"/>
                  <a:pt x="4520" y="1070"/>
                </a:cubicBezTo>
                <a:cubicBezTo>
                  <a:pt x="4520" y="1063"/>
                  <a:pt x="4522" y="1060"/>
                  <a:pt x="4526" y="1060"/>
                </a:cubicBezTo>
                <a:cubicBezTo>
                  <a:pt x="4532" y="1060"/>
                  <a:pt x="4543" y="1070"/>
                  <a:pt x="4543" y="1070"/>
                </a:cubicBezTo>
                <a:cubicBezTo>
                  <a:pt x="4200" y="2098"/>
                  <a:pt x="4132" y="3170"/>
                  <a:pt x="3378" y="4015"/>
                </a:cubicBezTo>
                <a:cubicBezTo>
                  <a:pt x="3082" y="4312"/>
                  <a:pt x="2739" y="4585"/>
                  <a:pt x="2351" y="4745"/>
                </a:cubicBezTo>
                <a:cubicBezTo>
                  <a:pt x="2397" y="4768"/>
                  <a:pt x="2465" y="4791"/>
                  <a:pt x="2534" y="4837"/>
                </a:cubicBezTo>
                <a:lnTo>
                  <a:pt x="2580" y="4837"/>
                </a:lnTo>
                <a:cubicBezTo>
                  <a:pt x="2876" y="4814"/>
                  <a:pt x="3150" y="4745"/>
                  <a:pt x="3447" y="4677"/>
                </a:cubicBezTo>
                <a:cubicBezTo>
                  <a:pt x="4109" y="4471"/>
                  <a:pt x="4611" y="4015"/>
                  <a:pt x="4953" y="3399"/>
                </a:cubicBezTo>
                <a:cubicBezTo>
                  <a:pt x="4953" y="3399"/>
                  <a:pt x="4976" y="3399"/>
                  <a:pt x="4976" y="3421"/>
                </a:cubicBezTo>
                <a:cubicBezTo>
                  <a:pt x="4679" y="4060"/>
                  <a:pt x="4200" y="4608"/>
                  <a:pt x="3561" y="4928"/>
                </a:cubicBezTo>
                <a:cubicBezTo>
                  <a:pt x="3424" y="4996"/>
                  <a:pt x="3241" y="5065"/>
                  <a:pt x="3059" y="5110"/>
                </a:cubicBezTo>
                <a:cubicBezTo>
                  <a:pt x="3127" y="5156"/>
                  <a:pt x="3196" y="5202"/>
                  <a:pt x="3264" y="5247"/>
                </a:cubicBezTo>
                <a:cubicBezTo>
                  <a:pt x="3287" y="5270"/>
                  <a:pt x="3310" y="5270"/>
                  <a:pt x="3333" y="5270"/>
                </a:cubicBezTo>
                <a:cubicBezTo>
                  <a:pt x="3400" y="5277"/>
                  <a:pt x="3468" y="5280"/>
                  <a:pt x="3538" y="5280"/>
                </a:cubicBezTo>
                <a:cubicBezTo>
                  <a:pt x="3706" y="5280"/>
                  <a:pt x="3879" y="5264"/>
                  <a:pt x="4040" y="5247"/>
                </a:cubicBezTo>
                <a:cubicBezTo>
                  <a:pt x="4154" y="5202"/>
                  <a:pt x="4291" y="5179"/>
                  <a:pt x="4428" y="5156"/>
                </a:cubicBezTo>
                <a:cubicBezTo>
                  <a:pt x="4588" y="5133"/>
                  <a:pt x="4725" y="5110"/>
                  <a:pt x="4885" y="5088"/>
                </a:cubicBezTo>
                <a:cubicBezTo>
                  <a:pt x="5250" y="4996"/>
                  <a:pt x="5547" y="4768"/>
                  <a:pt x="5821" y="4517"/>
                </a:cubicBezTo>
                <a:cubicBezTo>
                  <a:pt x="5821" y="4509"/>
                  <a:pt x="5823" y="4507"/>
                  <a:pt x="5827" y="4507"/>
                </a:cubicBezTo>
                <a:cubicBezTo>
                  <a:pt x="5833" y="4507"/>
                  <a:pt x="5844" y="4517"/>
                  <a:pt x="5844" y="4517"/>
                </a:cubicBezTo>
                <a:cubicBezTo>
                  <a:pt x="5638" y="4768"/>
                  <a:pt x="5410" y="4996"/>
                  <a:pt x="5136" y="5156"/>
                </a:cubicBezTo>
                <a:cubicBezTo>
                  <a:pt x="5113" y="5179"/>
                  <a:pt x="5090" y="5179"/>
                  <a:pt x="5067" y="5202"/>
                </a:cubicBezTo>
                <a:cubicBezTo>
                  <a:pt x="5433" y="5270"/>
                  <a:pt x="5798" y="5384"/>
                  <a:pt x="6095" y="5521"/>
                </a:cubicBezTo>
                <a:cubicBezTo>
                  <a:pt x="6254" y="5590"/>
                  <a:pt x="6369" y="5681"/>
                  <a:pt x="6505" y="5750"/>
                </a:cubicBezTo>
                <a:cubicBezTo>
                  <a:pt x="7578" y="4266"/>
                  <a:pt x="5113" y="1961"/>
                  <a:pt x="4794" y="226"/>
                </a:cubicBezTo>
                <a:cubicBezTo>
                  <a:pt x="4588" y="255"/>
                  <a:pt x="4390" y="268"/>
                  <a:pt x="4194" y="268"/>
                </a:cubicBezTo>
                <a:cubicBezTo>
                  <a:pt x="3630" y="268"/>
                  <a:pt x="3087" y="162"/>
                  <a:pt x="2443" y="43"/>
                </a:cubicBezTo>
                <a:cubicBezTo>
                  <a:pt x="2295" y="15"/>
                  <a:pt x="2159" y="1"/>
                  <a:pt x="2030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0" name="Google Shape;3340;p43"/>
          <p:cNvSpPr/>
          <p:nvPr/>
        </p:nvSpPr>
        <p:spPr>
          <a:xfrm rot="-10095053" flipH="1">
            <a:off x="2352026" y="5141874"/>
            <a:ext cx="338845" cy="180592"/>
          </a:xfrm>
          <a:custGeom>
            <a:avLst/>
            <a:gdLst/>
            <a:ahLst/>
            <a:cxnLst/>
            <a:rect l="l" t="t" r="r" b="b"/>
            <a:pathLst>
              <a:path w="9040" h="4818" extrusionOk="0">
                <a:moveTo>
                  <a:pt x="4705" y="0"/>
                </a:moveTo>
                <a:cubicBezTo>
                  <a:pt x="4607" y="0"/>
                  <a:pt x="4508" y="15"/>
                  <a:pt x="4406" y="47"/>
                </a:cubicBezTo>
                <a:cubicBezTo>
                  <a:pt x="3835" y="207"/>
                  <a:pt x="3835" y="732"/>
                  <a:pt x="3378" y="1051"/>
                </a:cubicBezTo>
                <a:cubicBezTo>
                  <a:pt x="3059" y="1280"/>
                  <a:pt x="2694" y="1325"/>
                  <a:pt x="2306" y="1325"/>
                </a:cubicBezTo>
                <a:cubicBezTo>
                  <a:pt x="2148" y="1325"/>
                  <a:pt x="1991" y="1319"/>
                  <a:pt x="1834" y="1319"/>
                </a:cubicBezTo>
                <a:cubicBezTo>
                  <a:pt x="1468" y="1319"/>
                  <a:pt x="1105" y="1353"/>
                  <a:pt x="754" y="1576"/>
                </a:cubicBezTo>
                <a:cubicBezTo>
                  <a:pt x="320" y="1850"/>
                  <a:pt x="0" y="2489"/>
                  <a:pt x="183" y="3037"/>
                </a:cubicBezTo>
                <a:cubicBezTo>
                  <a:pt x="251" y="3220"/>
                  <a:pt x="639" y="3539"/>
                  <a:pt x="890" y="3745"/>
                </a:cubicBezTo>
                <a:cubicBezTo>
                  <a:pt x="1631" y="3418"/>
                  <a:pt x="2392" y="3195"/>
                  <a:pt x="3194" y="3195"/>
                </a:cubicBezTo>
                <a:cubicBezTo>
                  <a:pt x="3232" y="3195"/>
                  <a:pt x="3271" y="3196"/>
                  <a:pt x="3310" y="3197"/>
                </a:cubicBezTo>
                <a:cubicBezTo>
                  <a:pt x="2990" y="2740"/>
                  <a:pt x="2717" y="2284"/>
                  <a:pt x="2169" y="2010"/>
                </a:cubicBezTo>
                <a:cubicBezTo>
                  <a:pt x="2169" y="1987"/>
                  <a:pt x="2169" y="1987"/>
                  <a:pt x="2169" y="1987"/>
                </a:cubicBezTo>
                <a:cubicBezTo>
                  <a:pt x="2739" y="2215"/>
                  <a:pt x="3127" y="2740"/>
                  <a:pt x="3493" y="3220"/>
                </a:cubicBezTo>
                <a:cubicBezTo>
                  <a:pt x="3972" y="3243"/>
                  <a:pt x="4428" y="3334"/>
                  <a:pt x="4931" y="3539"/>
                </a:cubicBezTo>
                <a:cubicBezTo>
                  <a:pt x="5433" y="3745"/>
                  <a:pt x="5912" y="4019"/>
                  <a:pt x="6323" y="4384"/>
                </a:cubicBezTo>
                <a:cubicBezTo>
                  <a:pt x="6232" y="3950"/>
                  <a:pt x="6209" y="3448"/>
                  <a:pt x="6072" y="3014"/>
                </a:cubicBezTo>
                <a:cubicBezTo>
                  <a:pt x="5821" y="2238"/>
                  <a:pt x="5410" y="1371"/>
                  <a:pt x="4771" y="823"/>
                </a:cubicBezTo>
                <a:lnTo>
                  <a:pt x="4771" y="823"/>
                </a:lnTo>
                <a:cubicBezTo>
                  <a:pt x="5410" y="1234"/>
                  <a:pt x="5775" y="1987"/>
                  <a:pt x="6117" y="2649"/>
                </a:cubicBezTo>
                <a:cubicBezTo>
                  <a:pt x="6391" y="3243"/>
                  <a:pt x="6916" y="4156"/>
                  <a:pt x="6779" y="4795"/>
                </a:cubicBezTo>
                <a:cubicBezTo>
                  <a:pt x="6779" y="4817"/>
                  <a:pt x="6779" y="4817"/>
                  <a:pt x="6779" y="4817"/>
                </a:cubicBezTo>
                <a:cubicBezTo>
                  <a:pt x="6871" y="4384"/>
                  <a:pt x="7145" y="3950"/>
                  <a:pt x="7487" y="3585"/>
                </a:cubicBezTo>
                <a:cubicBezTo>
                  <a:pt x="7510" y="3379"/>
                  <a:pt x="7510" y="3197"/>
                  <a:pt x="7487" y="2969"/>
                </a:cubicBezTo>
                <a:cubicBezTo>
                  <a:pt x="7441" y="2558"/>
                  <a:pt x="7327" y="2147"/>
                  <a:pt x="7122" y="1759"/>
                </a:cubicBezTo>
                <a:cubicBezTo>
                  <a:pt x="7122" y="1759"/>
                  <a:pt x="7122" y="1749"/>
                  <a:pt x="7129" y="1749"/>
                </a:cubicBezTo>
                <a:cubicBezTo>
                  <a:pt x="7132" y="1749"/>
                  <a:pt x="7137" y="1751"/>
                  <a:pt x="7145" y="1759"/>
                </a:cubicBezTo>
                <a:cubicBezTo>
                  <a:pt x="7419" y="2215"/>
                  <a:pt x="7647" y="2832"/>
                  <a:pt x="7670" y="3402"/>
                </a:cubicBezTo>
                <a:cubicBezTo>
                  <a:pt x="7692" y="3379"/>
                  <a:pt x="7715" y="3357"/>
                  <a:pt x="7761" y="3334"/>
                </a:cubicBezTo>
                <a:cubicBezTo>
                  <a:pt x="8058" y="3037"/>
                  <a:pt x="8400" y="2854"/>
                  <a:pt x="8788" y="2786"/>
                </a:cubicBezTo>
                <a:cubicBezTo>
                  <a:pt x="9039" y="2238"/>
                  <a:pt x="8834" y="1576"/>
                  <a:pt x="8354" y="1143"/>
                </a:cubicBezTo>
                <a:cubicBezTo>
                  <a:pt x="8145" y="964"/>
                  <a:pt x="7964" y="916"/>
                  <a:pt x="7779" y="916"/>
                </a:cubicBezTo>
                <a:cubicBezTo>
                  <a:pt x="7561" y="916"/>
                  <a:pt x="7337" y="983"/>
                  <a:pt x="7053" y="983"/>
                </a:cubicBezTo>
                <a:cubicBezTo>
                  <a:pt x="6179" y="962"/>
                  <a:pt x="5504" y="0"/>
                  <a:pt x="4705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1" name="Google Shape;3341;p43"/>
          <p:cNvSpPr/>
          <p:nvPr/>
        </p:nvSpPr>
        <p:spPr>
          <a:xfrm rot="-10095053" flipH="1">
            <a:off x="1706730" y="4768718"/>
            <a:ext cx="312307" cy="566403"/>
          </a:xfrm>
          <a:custGeom>
            <a:avLst/>
            <a:gdLst/>
            <a:ahLst/>
            <a:cxnLst/>
            <a:rect l="l" t="t" r="r" b="b"/>
            <a:pathLst>
              <a:path w="8332" h="15111" extrusionOk="0">
                <a:moveTo>
                  <a:pt x="1" y="0"/>
                </a:moveTo>
                <a:lnTo>
                  <a:pt x="1" y="0"/>
                </a:lnTo>
                <a:cubicBezTo>
                  <a:pt x="4543" y="3310"/>
                  <a:pt x="5844" y="9952"/>
                  <a:pt x="4041" y="15110"/>
                </a:cubicBezTo>
                <a:cubicBezTo>
                  <a:pt x="5593" y="14563"/>
                  <a:pt x="6643" y="13170"/>
                  <a:pt x="7236" y="11664"/>
                </a:cubicBezTo>
                <a:cubicBezTo>
                  <a:pt x="7898" y="10020"/>
                  <a:pt x="8332" y="8035"/>
                  <a:pt x="7830" y="6300"/>
                </a:cubicBezTo>
                <a:cubicBezTo>
                  <a:pt x="7099" y="3698"/>
                  <a:pt x="4748" y="1940"/>
                  <a:pt x="2329" y="776"/>
                </a:cubicBezTo>
                <a:lnTo>
                  <a:pt x="2329" y="776"/>
                </a:lnTo>
                <a:cubicBezTo>
                  <a:pt x="3105" y="1461"/>
                  <a:pt x="3767" y="2260"/>
                  <a:pt x="4360" y="3127"/>
                </a:cubicBezTo>
                <a:cubicBezTo>
                  <a:pt x="5753" y="5136"/>
                  <a:pt x="6529" y="7487"/>
                  <a:pt x="6757" y="9906"/>
                </a:cubicBezTo>
                <a:cubicBezTo>
                  <a:pt x="6460" y="7715"/>
                  <a:pt x="5593" y="5638"/>
                  <a:pt x="4315" y="3835"/>
                </a:cubicBezTo>
                <a:cubicBezTo>
                  <a:pt x="3242" y="2305"/>
                  <a:pt x="1781" y="708"/>
                  <a:pt x="1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2" name="Google Shape;3342;p43"/>
          <p:cNvSpPr/>
          <p:nvPr/>
        </p:nvSpPr>
        <p:spPr>
          <a:xfrm rot="-10095053" flipH="1">
            <a:off x="2882979" y="4847663"/>
            <a:ext cx="228495" cy="433114"/>
          </a:xfrm>
          <a:custGeom>
            <a:avLst/>
            <a:gdLst/>
            <a:ahLst/>
            <a:cxnLst/>
            <a:rect l="l" t="t" r="r" b="b"/>
            <a:pathLst>
              <a:path w="6096" h="11555" extrusionOk="0">
                <a:moveTo>
                  <a:pt x="1495" y="1"/>
                </a:moveTo>
                <a:cubicBezTo>
                  <a:pt x="1461" y="1"/>
                  <a:pt x="1427" y="2"/>
                  <a:pt x="1393" y="5"/>
                </a:cubicBezTo>
                <a:cubicBezTo>
                  <a:pt x="914" y="28"/>
                  <a:pt x="1" y="370"/>
                  <a:pt x="92" y="1032"/>
                </a:cubicBezTo>
                <a:cubicBezTo>
                  <a:pt x="92" y="1100"/>
                  <a:pt x="69" y="1146"/>
                  <a:pt x="24" y="1169"/>
                </a:cubicBezTo>
                <a:cubicBezTo>
                  <a:pt x="389" y="1899"/>
                  <a:pt x="937" y="2630"/>
                  <a:pt x="1211" y="3292"/>
                </a:cubicBezTo>
                <a:cubicBezTo>
                  <a:pt x="1279" y="3292"/>
                  <a:pt x="1348" y="3269"/>
                  <a:pt x="1416" y="3246"/>
                </a:cubicBezTo>
                <a:cubicBezTo>
                  <a:pt x="1713" y="3063"/>
                  <a:pt x="1895" y="2767"/>
                  <a:pt x="2078" y="2470"/>
                </a:cubicBezTo>
                <a:cubicBezTo>
                  <a:pt x="2078" y="2470"/>
                  <a:pt x="2101" y="2470"/>
                  <a:pt x="2101" y="2493"/>
                </a:cubicBezTo>
                <a:cubicBezTo>
                  <a:pt x="1964" y="2744"/>
                  <a:pt x="1850" y="3040"/>
                  <a:pt x="1621" y="3246"/>
                </a:cubicBezTo>
                <a:cubicBezTo>
                  <a:pt x="1553" y="3337"/>
                  <a:pt x="1439" y="3406"/>
                  <a:pt x="1348" y="3451"/>
                </a:cubicBezTo>
                <a:cubicBezTo>
                  <a:pt x="1325" y="3451"/>
                  <a:pt x="1302" y="3451"/>
                  <a:pt x="1302" y="3474"/>
                </a:cubicBezTo>
                <a:cubicBezTo>
                  <a:pt x="1485" y="3953"/>
                  <a:pt x="1644" y="4456"/>
                  <a:pt x="1644" y="4935"/>
                </a:cubicBezTo>
                <a:cubicBezTo>
                  <a:pt x="2306" y="4752"/>
                  <a:pt x="2877" y="4478"/>
                  <a:pt x="3356" y="3931"/>
                </a:cubicBezTo>
                <a:lnTo>
                  <a:pt x="3356" y="3931"/>
                </a:lnTo>
                <a:cubicBezTo>
                  <a:pt x="2945" y="4524"/>
                  <a:pt x="2329" y="5026"/>
                  <a:pt x="1621" y="5232"/>
                </a:cubicBezTo>
                <a:cubicBezTo>
                  <a:pt x="1576" y="5506"/>
                  <a:pt x="1462" y="5802"/>
                  <a:pt x="1256" y="6076"/>
                </a:cubicBezTo>
                <a:cubicBezTo>
                  <a:pt x="1348" y="6145"/>
                  <a:pt x="1439" y="6236"/>
                  <a:pt x="1507" y="6327"/>
                </a:cubicBezTo>
                <a:cubicBezTo>
                  <a:pt x="1987" y="6327"/>
                  <a:pt x="2466" y="6304"/>
                  <a:pt x="2923" y="6099"/>
                </a:cubicBezTo>
                <a:cubicBezTo>
                  <a:pt x="3607" y="5802"/>
                  <a:pt x="4315" y="5391"/>
                  <a:pt x="4657" y="4707"/>
                </a:cubicBezTo>
                <a:lnTo>
                  <a:pt x="4657" y="4707"/>
                </a:lnTo>
                <a:cubicBezTo>
                  <a:pt x="4383" y="5437"/>
                  <a:pt x="3767" y="5848"/>
                  <a:pt x="3105" y="6236"/>
                </a:cubicBezTo>
                <a:cubicBezTo>
                  <a:pt x="2671" y="6510"/>
                  <a:pt x="2261" y="6624"/>
                  <a:pt x="1804" y="6670"/>
                </a:cubicBezTo>
                <a:cubicBezTo>
                  <a:pt x="1941" y="6875"/>
                  <a:pt x="2078" y="7103"/>
                  <a:pt x="2192" y="7354"/>
                </a:cubicBezTo>
                <a:cubicBezTo>
                  <a:pt x="2398" y="7765"/>
                  <a:pt x="2535" y="8222"/>
                  <a:pt x="2603" y="8678"/>
                </a:cubicBezTo>
                <a:cubicBezTo>
                  <a:pt x="3093" y="8866"/>
                  <a:pt x="3646" y="9071"/>
                  <a:pt x="4171" y="9071"/>
                </a:cubicBezTo>
                <a:cubicBezTo>
                  <a:pt x="4478" y="9071"/>
                  <a:pt x="4776" y="9001"/>
                  <a:pt x="5045" y="8815"/>
                </a:cubicBezTo>
                <a:lnTo>
                  <a:pt x="5068" y="8815"/>
                </a:lnTo>
                <a:cubicBezTo>
                  <a:pt x="4740" y="9091"/>
                  <a:pt x="4254" y="9200"/>
                  <a:pt x="3752" y="9200"/>
                </a:cubicBezTo>
                <a:cubicBezTo>
                  <a:pt x="3381" y="9200"/>
                  <a:pt x="3001" y="9141"/>
                  <a:pt x="2671" y="9044"/>
                </a:cubicBezTo>
                <a:lnTo>
                  <a:pt x="2671" y="9044"/>
                </a:lnTo>
                <a:cubicBezTo>
                  <a:pt x="2717" y="9409"/>
                  <a:pt x="2740" y="9797"/>
                  <a:pt x="2763" y="10185"/>
                </a:cubicBezTo>
                <a:cubicBezTo>
                  <a:pt x="3196" y="10459"/>
                  <a:pt x="3653" y="10664"/>
                  <a:pt x="4178" y="10710"/>
                </a:cubicBezTo>
                <a:cubicBezTo>
                  <a:pt x="3699" y="10710"/>
                  <a:pt x="3219" y="10596"/>
                  <a:pt x="2763" y="10413"/>
                </a:cubicBezTo>
                <a:lnTo>
                  <a:pt x="2763" y="10413"/>
                </a:lnTo>
                <a:cubicBezTo>
                  <a:pt x="2763" y="10710"/>
                  <a:pt x="2763" y="11006"/>
                  <a:pt x="2786" y="11303"/>
                </a:cubicBezTo>
                <a:cubicBezTo>
                  <a:pt x="3151" y="11486"/>
                  <a:pt x="3950" y="11554"/>
                  <a:pt x="4087" y="11554"/>
                </a:cubicBezTo>
                <a:cubicBezTo>
                  <a:pt x="4452" y="11531"/>
                  <a:pt x="4817" y="11395"/>
                  <a:pt x="5114" y="11212"/>
                </a:cubicBezTo>
                <a:cubicBezTo>
                  <a:pt x="5799" y="10755"/>
                  <a:pt x="6095" y="9911"/>
                  <a:pt x="6027" y="9112"/>
                </a:cubicBezTo>
                <a:cubicBezTo>
                  <a:pt x="5935" y="7971"/>
                  <a:pt x="4863" y="7149"/>
                  <a:pt x="4931" y="5962"/>
                </a:cubicBezTo>
                <a:cubicBezTo>
                  <a:pt x="4954" y="5118"/>
                  <a:pt x="5410" y="4524"/>
                  <a:pt x="5022" y="3680"/>
                </a:cubicBezTo>
                <a:cubicBezTo>
                  <a:pt x="4680" y="2904"/>
                  <a:pt x="3950" y="2767"/>
                  <a:pt x="3402" y="2219"/>
                </a:cubicBezTo>
                <a:cubicBezTo>
                  <a:pt x="3014" y="1831"/>
                  <a:pt x="2900" y="1283"/>
                  <a:pt x="2671" y="804"/>
                </a:cubicBezTo>
                <a:cubicBezTo>
                  <a:pt x="2457" y="332"/>
                  <a:pt x="2020" y="1"/>
                  <a:pt x="1495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3" name="Google Shape;3343;p43"/>
          <p:cNvSpPr/>
          <p:nvPr/>
        </p:nvSpPr>
        <p:spPr>
          <a:xfrm rot="-10095053" flipH="1">
            <a:off x="2714643" y="4832880"/>
            <a:ext cx="134376" cy="214777"/>
          </a:xfrm>
          <a:custGeom>
            <a:avLst/>
            <a:gdLst/>
            <a:ahLst/>
            <a:cxnLst/>
            <a:rect l="l" t="t" r="r" b="b"/>
            <a:pathLst>
              <a:path w="3585" h="5730" extrusionOk="0">
                <a:moveTo>
                  <a:pt x="1" y="1"/>
                </a:moveTo>
                <a:lnTo>
                  <a:pt x="1" y="1"/>
                </a:lnTo>
                <a:cubicBezTo>
                  <a:pt x="617" y="663"/>
                  <a:pt x="959" y="1530"/>
                  <a:pt x="982" y="2489"/>
                </a:cubicBezTo>
                <a:cubicBezTo>
                  <a:pt x="1941" y="2694"/>
                  <a:pt x="2625" y="3379"/>
                  <a:pt x="2945" y="4360"/>
                </a:cubicBezTo>
                <a:cubicBezTo>
                  <a:pt x="3059" y="4771"/>
                  <a:pt x="3150" y="5273"/>
                  <a:pt x="3105" y="5730"/>
                </a:cubicBezTo>
                <a:cubicBezTo>
                  <a:pt x="3561" y="4748"/>
                  <a:pt x="3584" y="3424"/>
                  <a:pt x="3379" y="2557"/>
                </a:cubicBezTo>
                <a:cubicBezTo>
                  <a:pt x="3013" y="982"/>
                  <a:pt x="1484" y="160"/>
                  <a:pt x="1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4" name="Google Shape;3344;p43"/>
          <p:cNvSpPr/>
          <p:nvPr/>
        </p:nvSpPr>
        <p:spPr>
          <a:xfrm rot="-10095053" flipH="1">
            <a:off x="2556059" y="4846506"/>
            <a:ext cx="116384" cy="172871"/>
          </a:xfrm>
          <a:custGeom>
            <a:avLst/>
            <a:gdLst/>
            <a:ahLst/>
            <a:cxnLst/>
            <a:rect l="l" t="t" r="r" b="b"/>
            <a:pathLst>
              <a:path w="3105" h="4612" extrusionOk="0">
                <a:moveTo>
                  <a:pt x="2671" y="1"/>
                </a:moveTo>
                <a:lnTo>
                  <a:pt x="2671" y="1"/>
                </a:lnTo>
                <a:cubicBezTo>
                  <a:pt x="1758" y="183"/>
                  <a:pt x="1028" y="823"/>
                  <a:pt x="594" y="1713"/>
                </a:cubicBezTo>
                <a:cubicBezTo>
                  <a:pt x="274" y="2329"/>
                  <a:pt x="183" y="3014"/>
                  <a:pt x="115" y="3699"/>
                </a:cubicBezTo>
                <a:cubicBezTo>
                  <a:pt x="92" y="3950"/>
                  <a:pt x="23" y="4292"/>
                  <a:pt x="0" y="4612"/>
                </a:cubicBezTo>
                <a:cubicBezTo>
                  <a:pt x="389" y="3995"/>
                  <a:pt x="1119" y="3607"/>
                  <a:pt x="1849" y="3584"/>
                </a:cubicBezTo>
                <a:cubicBezTo>
                  <a:pt x="1997" y="3584"/>
                  <a:pt x="2082" y="3593"/>
                  <a:pt x="2142" y="3593"/>
                </a:cubicBezTo>
                <a:cubicBezTo>
                  <a:pt x="2279" y="3593"/>
                  <a:pt x="2294" y="3549"/>
                  <a:pt x="2625" y="3265"/>
                </a:cubicBezTo>
                <a:cubicBezTo>
                  <a:pt x="3105" y="2854"/>
                  <a:pt x="3059" y="2968"/>
                  <a:pt x="2854" y="2534"/>
                </a:cubicBezTo>
                <a:cubicBezTo>
                  <a:pt x="2694" y="2215"/>
                  <a:pt x="2557" y="1895"/>
                  <a:pt x="2488" y="1530"/>
                </a:cubicBezTo>
                <a:cubicBezTo>
                  <a:pt x="2420" y="1005"/>
                  <a:pt x="2488" y="480"/>
                  <a:pt x="2671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5" name="Google Shape;3345;p43"/>
          <p:cNvSpPr/>
          <p:nvPr/>
        </p:nvSpPr>
        <p:spPr>
          <a:xfrm rot="-10095053" flipH="1">
            <a:off x="2587110" y="4788640"/>
            <a:ext cx="239590" cy="237941"/>
          </a:xfrm>
          <a:custGeom>
            <a:avLst/>
            <a:gdLst/>
            <a:ahLst/>
            <a:cxnLst/>
            <a:rect l="l" t="t" r="r" b="b"/>
            <a:pathLst>
              <a:path w="6392" h="6348" extrusionOk="0">
                <a:moveTo>
                  <a:pt x="2694" y="1"/>
                </a:moveTo>
                <a:cubicBezTo>
                  <a:pt x="2489" y="571"/>
                  <a:pt x="2511" y="1165"/>
                  <a:pt x="2762" y="1758"/>
                </a:cubicBezTo>
                <a:cubicBezTo>
                  <a:pt x="2922" y="2100"/>
                  <a:pt x="3105" y="2443"/>
                  <a:pt x="3014" y="2854"/>
                </a:cubicBezTo>
                <a:cubicBezTo>
                  <a:pt x="2808" y="3675"/>
                  <a:pt x="1690" y="3721"/>
                  <a:pt x="1028" y="3972"/>
                </a:cubicBezTo>
                <a:cubicBezTo>
                  <a:pt x="663" y="4132"/>
                  <a:pt x="274" y="4246"/>
                  <a:pt x="23" y="4588"/>
                </a:cubicBezTo>
                <a:cubicBezTo>
                  <a:pt x="23" y="4611"/>
                  <a:pt x="23" y="4611"/>
                  <a:pt x="1" y="4634"/>
                </a:cubicBezTo>
                <a:cubicBezTo>
                  <a:pt x="145" y="4673"/>
                  <a:pt x="285" y="4690"/>
                  <a:pt x="423" y="4690"/>
                </a:cubicBezTo>
                <a:cubicBezTo>
                  <a:pt x="1187" y="4690"/>
                  <a:pt x="1875" y="4183"/>
                  <a:pt x="2661" y="4183"/>
                </a:cubicBezTo>
                <a:cubicBezTo>
                  <a:pt x="2813" y="4183"/>
                  <a:pt x="2968" y="4201"/>
                  <a:pt x="3128" y="4246"/>
                </a:cubicBezTo>
                <a:cubicBezTo>
                  <a:pt x="4028" y="4482"/>
                  <a:pt x="4646" y="6348"/>
                  <a:pt x="5569" y="6348"/>
                </a:cubicBezTo>
                <a:cubicBezTo>
                  <a:pt x="5629" y="6348"/>
                  <a:pt x="5690" y="6340"/>
                  <a:pt x="5753" y="6323"/>
                </a:cubicBezTo>
                <a:cubicBezTo>
                  <a:pt x="6026" y="5707"/>
                  <a:pt x="6392" y="5182"/>
                  <a:pt x="6186" y="4452"/>
                </a:cubicBezTo>
                <a:cubicBezTo>
                  <a:pt x="5958" y="3538"/>
                  <a:pt x="4954" y="3105"/>
                  <a:pt x="4086" y="3014"/>
                </a:cubicBezTo>
                <a:cubicBezTo>
                  <a:pt x="3881" y="2991"/>
                  <a:pt x="3790" y="2762"/>
                  <a:pt x="3790" y="2580"/>
                </a:cubicBezTo>
                <a:cubicBezTo>
                  <a:pt x="3881" y="1576"/>
                  <a:pt x="3470" y="617"/>
                  <a:pt x="2694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6" name="Google Shape;3346;p43"/>
          <p:cNvSpPr/>
          <p:nvPr/>
        </p:nvSpPr>
        <p:spPr>
          <a:xfrm rot="-10095053" flipH="1">
            <a:off x="2629473" y="4489750"/>
            <a:ext cx="449194" cy="214664"/>
          </a:xfrm>
          <a:custGeom>
            <a:avLst/>
            <a:gdLst/>
            <a:ahLst/>
            <a:cxnLst/>
            <a:rect l="l" t="t" r="r" b="b"/>
            <a:pathLst>
              <a:path w="11984" h="5727" extrusionOk="0">
                <a:moveTo>
                  <a:pt x="9747" y="1"/>
                </a:moveTo>
                <a:cubicBezTo>
                  <a:pt x="9085" y="184"/>
                  <a:pt x="8423" y="457"/>
                  <a:pt x="7784" y="663"/>
                </a:cubicBezTo>
                <a:cubicBezTo>
                  <a:pt x="7784" y="731"/>
                  <a:pt x="7807" y="800"/>
                  <a:pt x="7807" y="800"/>
                </a:cubicBezTo>
                <a:cubicBezTo>
                  <a:pt x="7830" y="914"/>
                  <a:pt x="7852" y="1005"/>
                  <a:pt x="7898" y="1097"/>
                </a:cubicBezTo>
                <a:cubicBezTo>
                  <a:pt x="7989" y="1348"/>
                  <a:pt x="8126" y="1553"/>
                  <a:pt x="8263" y="1759"/>
                </a:cubicBezTo>
                <a:cubicBezTo>
                  <a:pt x="8286" y="1759"/>
                  <a:pt x="8263" y="1781"/>
                  <a:pt x="8263" y="1781"/>
                </a:cubicBezTo>
                <a:cubicBezTo>
                  <a:pt x="8035" y="1507"/>
                  <a:pt x="7830" y="1211"/>
                  <a:pt x="7715" y="868"/>
                </a:cubicBezTo>
                <a:cubicBezTo>
                  <a:pt x="7693" y="846"/>
                  <a:pt x="7670" y="777"/>
                  <a:pt x="7647" y="709"/>
                </a:cubicBezTo>
                <a:cubicBezTo>
                  <a:pt x="7259" y="811"/>
                  <a:pt x="6888" y="895"/>
                  <a:pt x="6520" y="895"/>
                </a:cubicBezTo>
                <a:cubicBezTo>
                  <a:pt x="6477" y="895"/>
                  <a:pt x="6434" y="894"/>
                  <a:pt x="6392" y="891"/>
                </a:cubicBezTo>
                <a:cubicBezTo>
                  <a:pt x="6277" y="891"/>
                  <a:pt x="6163" y="868"/>
                  <a:pt x="6026" y="868"/>
                </a:cubicBezTo>
                <a:cubicBezTo>
                  <a:pt x="6049" y="982"/>
                  <a:pt x="6072" y="1142"/>
                  <a:pt x="6072" y="1234"/>
                </a:cubicBezTo>
                <a:cubicBezTo>
                  <a:pt x="6118" y="1485"/>
                  <a:pt x="6186" y="1736"/>
                  <a:pt x="6255" y="1987"/>
                </a:cubicBezTo>
                <a:cubicBezTo>
                  <a:pt x="6392" y="2489"/>
                  <a:pt x="6597" y="2945"/>
                  <a:pt x="6871" y="3379"/>
                </a:cubicBezTo>
                <a:cubicBezTo>
                  <a:pt x="6871" y="3402"/>
                  <a:pt x="6848" y="3402"/>
                  <a:pt x="6848" y="3402"/>
                </a:cubicBezTo>
                <a:cubicBezTo>
                  <a:pt x="6688" y="3174"/>
                  <a:pt x="5821" y="1553"/>
                  <a:pt x="5752" y="800"/>
                </a:cubicBezTo>
                <a:cubicBezTo>
                  <a:pt x="5364" y="709"/>
                  <a:pt x="4999" y="549"/>
                  <a:pt x="4680" y="343"/>
                </a:cubicBezTo>
                <a:lnTo>
                  <a:pt x="4680" y="343"/>
                </a:lnTo>
                <a:cubicBezTo>
                  <a:pt x="4702" y="503"/>
                  <a:pt x="4702" y="686"/>
                  <a:pt x="4725" y="800"/>
                </a:cubicBezTo>
                <a:cubicBezTo>
                  <a:pt x="4771" y="1234"/>
                  <a:pt x="4817" y="1690"/>
                  <a:pt x="4908" y="2101"/>
                </a:cubicBezTo>
                <a:cubicBezTo>
                  <a:pt x="5091" y="3197"/>
                  <a:pt x="5570" y="4155"/>
                  <a:pt x="6369" y="4931"/>
                </a:cubicBezTo>
                <a:cubicBezTo>
                  <a:pt x="6369" y="4954"/>
                  <a:pt x="6369" y="4954"/>
                  <a:pt x="6346" y="4954"/>
                </a:cubicBezTo>
                <a:cubicBezTo>
                  <a:pt x="5205" y="3950"/>
                  <a:pt x="4588" y="2535"/>
                  <a:pt x="4223" y="1074"/>
                </a:cubicBezTo>
                <a:cubicBezTo>
                  <a:pt x="4018" y="1530"/>
                  <a:pt x="3675" y="1941"/>
                  <a:pt x="3287" y="2215"/>
                </a:cubicBezTo>
                <a:cubicBezTo>
                  <a:pt x="3173" y="2284"/>
                  <a:pt x="3059" y="2352"/>
                  <a:pt x="2945" y="2420"/>
                </a:cubicBezTo>
                <a:cubicBezTo>
                  <a:pt x="2808" y="2945"/>
                  <a:pt x="2785" y="3493"/>
                  <a:pt x="2991" y="4018"/>
                </a:cubicBezTo>
                <a:cubicBezTo>
                  <a:pt x="2991" y="4018"/>
                  <a:pt x="2980" y="4028"/>
                  <a:pt x="2974" y="4028"/>
                </a:cubicBezTo>
                <a:cubicBezTo>
                  <a:pt x="2970" y="4028"/>
                  <a:pt x="2968" y="4026"/>
                  <a:pt x="2968" y="4018"/>
                </a:cubicBezTo>
                <a:cubicBezTo>
                  <a:pt x="2785" y="3676"/>
                  <a:pt x="2648" y="3333"/>
                  <a:pt x="2603" y="2968"/>
                </a:cubicBezTo>
                <a:cubicBezTo>
                  <a:pt x="2603" y="2854"/>
                  <a:pt x="2580" y="2740"/>
                  <a:pt x="2580" y="2603"/>
                </a:cubicBezTo>
                <a:cubicBezTo>
                  <a:pt x="1781" y="2945"/>
                  <a:pt x="913" y="3037"/>
                  <a:pt x="23" y="3151"/>
                </a:cubicBezTo>
                <a:cubicBezTo>
                  <a:pt x="0" y="3562"/>
                  <a:pt x="434" y="4110"/>
                  <a:pt x="617" y="4315"/>
                </a:cubicBezTo>
                <a:cubicBezTo>
                  <a:pt x="1069" y="4826"/>
                  <a:pt x="1436" y="4914"/>
                  <a:pt x="1996" y="4914"/>
                </a:cubicBezTo>
                <a:cubicBezTo>
                  <a:pt x="2086" y="4914"/>
                  <a:pt x="2182" y="4912"/>
                  <a:pt x="2283" y="4908"/>
                </a:cubicBezTo>
                <a:cubicBezTo>
                  <a:pt x="2603" y="4886"/>
                  <a:pt x="2911" y="4863"/>
                  <a:pt x="3219" y="4863"/>
                </a:cubicBezTo>
                <a:cubicBezTo>
                  <a:pt x="3527" y="4863"/>
                  <a:pt x="3835" y="4886"/>
                  <a:pt x="4155" y="4954"/>
                </a:cubicBezTo>
                <a:cubicBezTo>
                  <a:pt x="4771" y="5068"/>
                  <a:pt x="5273" y="5365"/>
                  <a:pt x="5844" y="5593"/>
                </a:cubicBezTo>
                <a:cubicBezTo>
                  <a:pt x="6085" y="5686"/>
                  <a:pt x="6287" y="5727"/>
                  <a:pt x="6466" y="5727"/>
                </a:cubicBezTo>
                <a:cubicBezTo>
                  <a:pt x="7032" y="5727"/>
                  <a:pt x="7355" y="5319"/>
                  <a:pt x="7875" y="4886"/>
                </a:cubicBezTo>
                <a:cubicBezTo>
                  <a:pt x="8834" y="4087"/>
                  <a:pt x="10112" y="4566"/>
                  <a:pt x="10934" y="3470"/>
                </a:cubicBezTo>
                <a:cubicBezTo>
                  <a:pt x="11984" y="2078"/>
                  <a:pt x="10957" y="754"/>
                  <a:pt x="9747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7" name="Google Shape;3347;p43"/>
          <p:cNvSpPr/>
          <p:nvPr/>
        </p:nvSpPr>
        <p:spPr>
          <a:xfrm rot="-10095053" flipH="1">
            <a:off x="2421076" y="4545557"/>
            <a:ext cx="340569" cy="339407"/>
          </a:xfrm>
          <a:custGeom>
            <a:avLst/>
            <a:gdLst/>
            <a:ahLst/>
            <a:cxnLst/>
            <a:rect l="l" t="t" r="r" b="b"/>
            <a:pathLst>
              <a:path w="9086" h="9055" extrusionOk="0">
                <a:moveTo>
                  <a:pt x="3026" y="0"/>
                </a:moveTo>
                <a:cubicBezTo>
                  <a:pt x="2403" y="0"/>
                  <a:pt x="1809" y="158"/>
                  <a:pt x="1234" y="632"/>
                </a:cubicBezTo>
                <a:cubicBezTo>
                  <a:pt x="321" y="1409"/>
                  <a:pt x="1" y="2687"/>
                  <a:pt x="366" y="3805"/>
                </a:cubicBezTo>
                <a:cubicBezTo>
                  <a:pt x="686" y="4832"/>
                  <a:pt x="1348" y="5791"/>
                  <a:pt x="1781" y="6772"/>
                </a:cubicBezTo>
                <a:cubicBezTo>
                  <a:pt x="2124" y="7526"/>
                  <a:pt x="2375" y="8279"/>
                  <a:pt x="2557" y="9055"/>
                </a:cubicBezTo>
                <a:cubicBezTo>
                  <a:pt x="4749" y="8347"/>
                  <a:pt x="9085" y="8713"/>
                  <a:pt x="8675" y="5586"/>
                </a:cubicBezTo>
                <a:cubicBezTo>
                  <a:pt x="8629" y="5471"/>
                  <a:pt x="8583" y="5357"/>
                  <a:pt x="8538" y="5220"/>
                </a:cubicBezTo>
                <a:cubicBezTo>
                  <a:pt x="8332" y="5220"/>
                  <a:pt x="8127" y="5175"/>
                  <a:pt x="7899" y="5129"/>
                </a:cubicBezTo>
                <a:cubicBezTo>
                  <a:pt x="7647" y="5061"/>
                  <a:pt x="7351" y="4969"/>
                  <a:pt x="7054" y="4855"/>
                </a:cubicBezTo>
                <a:cubicBezTo>
                  <a:pt x="6986" y="5038"/>
                  <a:pt x="6894" y="5243"/>
                  <a:pt x="6826" y="5426"/>
                </a:cubicBezTo>
                <a:cubicBezTo>
                  <a:pt x="6689" y="5837"/>
                  <a:pt x="6666" y="6270"/>
                  <a:pt x="6849" y="6681"/>
                </a:cubicBezTo>
                <a:lnTo>
                  <a:pt x="6826" y="6681"/>
                </a:lnTo>
                <a:cubicBezTo>
                  <a:pt x="6529" y="6156"/>
                  <a:pt x="6506" y="5334"/>
                  <a:pt x="6734" y="4718"/>
                </a:cubicBezTo>
                <a:cubicBezTo>
                  <a:pt x="6483" y="4581"/>
                  <a:pt x="6232" y="4444"/>
                  <a:pt x="5981" y="4284"/>
                </a:cubicBezTo>
                <a:cubicBezTo>
                  <a:pt x="5365" y="5289"/>
                  <a:pt x="4908" y="6270"/>
                  <a:pt x="4908" y="7526"/>
                </a:cubicBezTo>
                <a:cubicBezTo>
                  <a:pt x="4794" y="6430"/>
                  <a:pt x="5023" y="5015"/>
                  <a:pt x="5639" y="4033"/>
                </a:cubicBezTo>
                <a:cubicBezTo>
                  <a:pt x="5388" y="3828"/>
                  <a:pt x="5182" y="3623"/>
                  <a:pt x="5000" y="3394"/>
                </a:cubicBezTo>
                <a:cubicBezTo>
                  <a:pt x="4406" y="3874"/>
                  <a:pt x="3973" y="4741"/>
                  <a:pt x="3630" y="5357"/>
                </a:cubicBezTo>
                <a:cubicBezTo>
                  <a:pt x="3151" y="6225"/>
                  <a:pt x="2808" y="7229"/>
                  <a:pt x="3037" y="8233"/>
                </a:cubicBezTo>
                <a:cubicBezTo>
                  <a:pt x="3037" y="8233"/>
                  <a:pt x="3027" y="8243"/>
                  <a:pt x="3020" y="8243"/>
                </a:cubicBezTo>
                <a:cubicBezTo>
                  <a:pt x="3016" y="8243"/>
                  <a:pt x="3014" y="8241"/>
                  <a:pt x="3014" y="8233"/>
                </a:cubicBezTo>
                <a:cubicBezTo>
                  <a:pt x="2717" y="7252"/>
                  <a:pt x="2923" y="6339"/>
                  <a:pt x="3265" y="5380"/>
                </a:cubicBezTo>
                <a:cubicBezTo>
                  <a:pt x="3562" y="4604"/>
                  <a:pt x="3950" y="3417"/>
                  <a:pt x="4657" y="2824"/>
                </a:cubicBezTo>
                <a:cubicBezTo>
                  <a:pt x="4635" y="2755"/>
                  <a:pt x="4612" y="2687"/>
                  <a:pt x="4589" y="2641"/>
                </a:cubicBezTo>
                <a:cubicBezTo>
                  <a:pt x="4520" y="2458"/>
                  <a:pt x="4520" y="2276"/>
                  <a:pt x="4520" y="2116"/>
                </a:cubicBezTo>
                <a:cubicBezTo>
                  <a:pt x="4041" y="2207"/>
                  <a:pt x="3539" y="2253"/>
                  <a:pt x="3082" y="2481"/>
                </a:cubicBezTo>
                <a:cubicBezTo>
                  <a:pt x="2717" y="2641"/>
                  <a:pt x="2375" y="2869"/>
                  <a:pt x="2101" y="3143"/>
                </a:cubicBezTo>
                <a:cubicBezTo>
                  <a:pt x="1827" y="3440"/>
                  <a:pt x="1393" y="3965"/>
                  <a:pt x="1622" y="4376"/>
                </a:cubicBezTo>
                <a:cubicBezTo>
                  <a:pt x="1188" y="3782"/>
                  <a:pt x="1964" y="2983"/>
                  <a:pt x="2398" y="2595"/>
                </a:cubicBezTo>
                <a:cubicBezTo>
                  <a:pt x="2900" y="2139"/>
                  <a:pt x="3676" y="1705"/>
                  <a:pt x="4406" y="1637"/>
                </a:cubicBezTo>
                <a:cubicBezTo>
                  <a:pt x="4383" y="1591"/>
                  <a:pt x="4361" y="1545"/>
                  <a:pt x="4338" y="1477"/>
                </a:cubicBezTo>
                <a:cubicBezTo>
                  <a:pt x="4320" y="1478"/>
                  <a:pt x="4301" y="1479"/>
                  <a:pt x="4283" y="1479"/>
                </a:cubicBezTo>
                <a:cubicBezTo>
                  <a:pt x="3991" y="1479"/>
                  <a:pt x="3684" y="1333"/>
                  <a:pt x="3375" y="1333"/>
                </a:cubicBezTo>
                <a:cubicBezTo>
                  <a:pt x="3338" y="1333"/>
                  <a:pt x="3302" y="1335"/>
                  <a:pt x="3265" y="1340"/>
                </a:cubicBezTo>
                <a:cubicBezTo>
                  <a:pt x="2740" y="1386"/>
                  <a:pt x="2078" y="1591"/>
                  <a:pt x="1622" y="1842"/>
                </a:cubicBezTo>
                <a:cubicBezTo>
                  <a:pt x="1614" y="1850"/>
                  <a:pt x="1609" y="1852"/>
                  <a:pt x="1606" y="1852"/>
                </a:cubicBezTo>
                <a:cubicBezTo>
                  <a:pt x="1599" y="1852"/>
                  <a:pt x="1599" y="1842"/>
                  <a:pt x="1599" y="1842"/>
                </a:cubicBezTo>
                <a:cubicBezTo>
                  <a:pt x="2241" y="1475"/>
                  <a:pt x="2971" y="1138"/>
                  <a:pt x="3707" y="1138"/>
                </a:cubicBezTo>
                <a:cubicBezTo>
                  <a:pt x="3887" y="1138"/>
                  <a:pt x="4067" y="1158"/>
                  <a:pt x="4246" y="1203"/>
                </a:cubicBezTo>
                <a:cubicBezTo>
                  <a:pt x="4155" y="861"/>
                  <a:pt x="4132" y="495"/>
                  <a:pt x="4155" y="130"/>
                </a:cubicBezTo>
                <a:cubicBezTo>
                  <a:pt x="3767" y="54"/>
                  <a:pt x="3391" y="0"/>
                  <a:pt x="3026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8" name="Google Shape;3348;p43"/>
          <p:cNvSpPr/>
          <p:nvPr/>
        </p:nvSpPr>
        <p:spPr>
          <a:xfrm rot="-10095053" flipH="1">
            <a:off x="1863928" y="4996750"/>
            <a:ext cx="291804" cy="319166"/>
          </a:xfrm>
          <a:custGeom>
            <a:avLst/>
            <a:gdLst/>
            <a:ahLst/>
            <a:cxnLst/>
            <a:rect l="l" t="t" r="r" b="b"/>
            <a:pathLst>
              <a:path w="7785" h="8515" extrusionOk="0">
                <a:moveTo>
                  <a:pt x="1" y="1"/>
                </a:moveTo>
                <a:cubicBezTo>
                  <a:pt x="503" y="297"/>
                  <a:pt x="1005" y="640"/>
                  <a:pt x="1485" y="1073"/>
                </a:cubicBezTo>
                <a:cubicBezTo>
                  <a:pt x="2603" y="1941"/>
                  <a:pt x="3356" y="3219"/>
                  <a:pt x="4132" y="4406"/>
                </a:cubicBezTo>
                <a:cubicBezTo>
                  <a:pt x="5159" y="5958"/>
                  <a:pt x="6346" y="7350"/>
                  <a:pt x="7784" y="8514"/>
                </a:cubicBezTo>
                <a:cubicBezTo>
                  <a:pt x="7419" y="5342"/>
                  <a:pt x="5479" y="2922"/>
                  <a:pt x="2877" y="1324"/>
                </a:cubicBezTo>
                <a:cubicBezTo>
                  <a:pt x="2740" y="1256"/>
                  <a:pt x="2603" y="1188"/>
                  <a:pt x="2443" y="1096"/>
                </a:cubicBezTo>
                <a:lnTo>
                  <a:pt x="2443" y="1096"/>
                </a:lnTo>
                <a:cubicBezTo>
                  <a:pt x="2626" y="1256"/>
                  <a:pt x="2786" y="1416"/>
                  <a:pt x="2945" y="1553"/>
                </a:cubicBezTo>
                <a:cubicBezTo>
                  <a:pt x="4087" y="2625"/>
                  <a:pt x="5045" y="3835"/>
                  <a:pt x="5821" y="5182"/>
                </a:cubicBezTo>
                <a:cubicBezTo>
                  <a:pt x="4589" y="3242"/>
                  <a:pt x="2877" y="1530"/>
                  <a:pt x="891" y="366"/>
                </a:cubicBezTo>
                <a:cubicBezTo>
                  <a:pt x="594" y="252"/>
                  <a:pt x="298" y="115"/>
                  <a:pt x="1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9" name="Google Shape;3349;p43"/>
          <p:cNvSpPr/>
          <p:nvPr/>
        </p:nvSpPr>
        <p:spPr>
          <a:xfrm rot="-10095053" flipH="1">
            <a:off x="2392606" y="4902706"/>
            <a:ext cx="276361" cy="270738"/>
          </a:xfrm>
          <a:custGeom>
            <a:avLst/>
            <a:gdLst/>
            <a:ahLst/>
            <a:cxnLst/>
            <a:rect l="l" t="t" r="r" b="b"/>
            <a:pathLst>
              <a:path w="7373" h="7223" extrusionOk="0">
                <a:moveTo>
                  <a:pt x="3137" y="1"/>
                </a:moveTo>
                <a:cubicBezTo>
                  <a:pt x="2106" y="1"/>
                  <a:pt x="1203" y="419"/>
                  <a:pt x="274" y="945"/>
                </a:cubicBezTo>
                <a:cubicBezTo>
                  <a:pt x="228" y="1014"/>
                  <a:pt x="160" y="1059"/>
                  <a:pt x="69" y="1059"/>
                </a:cubicBezTo>
                <a:cubicBezTo>
                  <a:pt x="46" y="1059"/>
                  <a:pt x="23" y="1082"/>
                  <a:pt x="0" y="1105"/>
                </a:cubicBezTo>
                <a:cubicBezTo>
                  <a:pt x="343" y="1972"/>
                  <a:pt x="251" y="2885"/>
                  <a:pt x="183" y="3844"/>
                </a:cubicBezTo>
                <a:cubicBezTo>
                  <a:pt x="137" y="4483"/>
                  <a:pt x="46" y="5236"/>
                  <a:pt x="343" y="5853"/>
                </a:cubicBezTo>
                <a:cubicBezTo>
                  <a:pt x="685" y="6514"/>
                  <a:pt x="1324" y="6834"/>
                  <a:pt x="1986" y="7017"/>
                </a:cubicBezTo>
                <a:cubicBezTo>
                  <a:pt x="2040" y="7014"/>
                  <a:pt x="2094" y="7012"/>
                  <a:pt x="2148" y="7012"/>
                </a:cubicBezTo>
                <a:cubicBezTo>
                  <a:pt x="2522" y="7012"/>
                  <a:pt x="2882" y="7082"/>
                  <a:pt x="3241" y="7222"/>
                </a:cubicBezTo>
                <a:cubicBezTo>
                  <a:pt x="3264" y="7085"/>
                  <a:pt x="3287" y="6971"/>
                  <a:pt x="3333" y="6834"/>
                </a:cubicBezTo>
                <a:cubicBezTo>
                  <a:pt x="2899" y="6469"/>
                  <a:pt x="2420" y="6241"/>
                  <a:pt x="1826" y="6104"/>
                </a:cubicBezTo>
                <a:cubicBezTo>
                  <a:pt x="1803" y="6104"/>
                  <a:pt x="1826" y="6081"/>
                  <a:pt x="1826" y="6081"/>
                </a:cubicBezTo>
                <a:cubicBezTo>
                  <a:pt x="2374" y="6149"/>
                  <a:pt x="2922" y="6309"/>
                  <a:pt x="3424" y="6583"/>
                </a:cubicBezTo>
                <a:cubicBezTo>
                  <a:pt x="3470" y="6378"/>
                  <a:pt x="3538" y="6195"/>
                  <a:pt x="3607" y="6035"/>
                </a:cubicBezTo>
                <a:cubicBezTo>
                  <a:pt x="3675" y="5921"/>
                  <a:pt x="3743" y="5807"/>
                  <a:pt x="3789" y="5670"/>
                </a:cubicBezTo>
                <a:cubicBezTo>
                  <a:pt x="3173" y="4962"/>
                  <a:pt x="2511" y="4437"/>
                  <a:pt x="1552" y="4095"/>
                </a:cubicBezTo>
                <a:lnTo>
                  <a:pt x="1552" y="4095"/>
                </a:lnTo>
                <a:cubicBezTo>
                  <a:pt x="2397" y="4346"/>
                  <a:pt x="3287" y="4780"/>
                  <a:pt x="3995" y="5350"/>
                </a:cubicBezTo>
                <a:cubicBezTo>
                  <a:pt x="4223" y="5031"/>
                  <a:pt x="4474" y="4757"/>
                  <a:pt x="4771" y="4506"/>
                </a:cubicBezTo>
                <a:cubicBezTo>
                  <a:pt x="4771" y="4483"/>
                  <a:pt x="4771" y="4437"/>
                  <a:pt x="4771" y="4392"/>
                </a:cubicBezTo>
                <a:cubicBezTo>
                  <a:pt x="4679" y="4163"/>
                  <a:pt x="4565" y="3935"/>
                  <a:pt x="4428" y="3707"/>
                </a:cubicBezTo>
                <a:cubicBezTo>
                  <a:pt x="4177" y="3319"/>
                  <a:pt x="3903" y="2977"/>
                  <a:pt x="3584" y="2657"/>
                </a:cubicBezTo>
                <a:cubicBezTo>
                  <a:pt x="2899" y="2018"/>
                  <a:pt x="2077" y="1630"/>
                  <a:pt x="1187" y="1379"/>
                </a:cubicBezTo>
                <a:lnTo>
                  <a:pt x="1187" y="1379"/>
                </a:lnTo>
                <a:cubicBezTo>
                  <a:pt x="2853" y="1676"/>
                  <a:pt x="4383" y="2725"/>
                  <a:pt x="5227" y="4209"/>
                </a:cubicBezTo>
                <a:cubicBezTo>
                  <a:pt x="5455" y="4072"/>
                  <a:pt x="5684" y="3958"/>
                  <a:pt x="5935" y="3890"/>
                </a:cubicBezTo>
                <a:cubicBezTo>
                  <a:pt x="5935" y="3638"/>
                  <a:pt x="5821" y="3296"/>
                  <a:pt x="5775" y="3159"/>
                </a:cubicBezTo>
                <a:cubicBezTo>
                  <a:pt x="5684" y="2931"/>
                  <a:pt x="5592" y="2703"/>
                  <a:pt x="5478" y="2474"/>
                </a:cubicBezTo>
                <a:cubicBezTo>
                  <a:pt x="5227" y="1972"/>
                  <a:pt x="4862" y="1561"/>
                  <a:pt x="4451" y="1196"/>
                </a:cubicBezTo>
                <a:lnTo>
                  <a:pt x="4451" y="1196"/>
                </a:lnTo>
                <a:cubicBezTo>
                  <a:pt x="5181" y="1790"/>
                  <a:pt x="6026" y="2817"/>
                  <a:pt x="6209" y="3821"/>
                </a:cubicBezTo>
                <a:cubicBezTo>
                  <a:pt x="6460" y="3775"/>
                  <a:pt x="6711" y="3753"/>
                  <a:pt x="6985" y="3753"/>
                </a:cubicBezTo>
                <a:cubicBezTo>
                  <a:pt x="7030" y="3753"/>
                  <a:pt x="7099" y="3775"/>
                  <a:pt x="7144" y="3798"/>
                </a:cubicBezTo>
                <a:cubicBezTo>
                  <a:pt x="7373" y="2041"/>
                  <a:pt x="5661" y="511"/>
                  <a:pt x="4109" y="123"/>
                </a:cubicBezTo>
                <a:cubicBezTo>
                  <a:pt x="3770" y="39"/>
                  <a:pt x="3448" y="1"/>
                  <a:pt x="3137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0" name="Google Shape;3350;p43"/>
          <p:cNvSpPr/>
          <p:nvPr/>
        </p:nvSpPr>
        <p:spPr>
          <a:xfrm rot="-10095053" flipH="1">
            <a:off x="1312556" y="4998213"/>
            <a:ext cx="1009975" cy="436487"/>
          </a:xfrm>
          <a:custGeom>
            <a:avLst/>
            <a:gdLst/>
            <a:ahLst/>
            <a:cxnLst/>
            <a:rect l="l" t="t" r="r" b="b"/>
            <a:pathLst>
              <a:path w="26945" h="11645" extrusionOk="0">
                <a:moveTo>
                  <a:pt x="4877" y="0"/>
                </a:moveTo>
                <a:cubicBezTo>
                  <a:pt x="3970" y="0"/>
                  <a:pt x="3066" y="99"/>
                  <a:pt x="2180" y="346"/>
                </a:cubicBezTo>
                <a:cubicBezTo>
                  <a:pt x="1791" y="437"/>
                  <a:pt x="1381" y="574"/>
                  <a:pt x="993" y="757"/>
                </a:cubicBezTo>
                <a:cubicBezTo>
                  <a:pt x="787" y="848"/>
                  <a:pt x="468" y="894"/>
                  <a:pt x="331" y="1076"/>
                </a:cubicBezTo>
                <a:cubicBezTo>
                  <a:pt x="1" y="1542"/>
                  <a:pt x="446" y="1809"/>
                  <a:pt x="867" y="1809"/>
                </a:cubicBezTo>
                <a:cubicBezTo>
                  <a:pt x="941" y="1809"/>
                  <a:pt x="1015" y="1801"/>
                  <a:pt x="1084" y="1784"/>
                </a:cubicBezTo>
                <a:cubicBezTo>
                  <a:pt x="1951" y="1579"/>
                  <a:pt x="2727" y="1327"/>
                  <a:pt x="3617" y="1259"/>
                </a:cubicBezTo>
                <a:cubicBezTo>
                  <a:pt x="3899" y="1236"/>
                  <a:pt x="4181" y="1226"/>
                  <a:pt x="4462" y="1226"/>
                </a:cubicBezTo>
                <a:cubicBezTo>
                  <a:pt x="5025" y="1226"/>
                  <a:pt x="5588" y="1267"/>
                  <a:pt x="6151" y="1327"/>
                </a:cubicBezTo>
                <a:cubicBezTo>
                  <a:pt x="13866" y="2172"/>
                  <a:pt x="21239" y="6098"/>
                  <a:pt x="26603" y="11644"/>
                </a:cubicBezTo>
                <a:cubicBezTo>
                  <a:pt x="26625" y="11553"/>
                  <a:pt x="26648" y="11439"/>
                  <a:pt x="26762" y="11393"/>
                </a:cubicBezTo>
                <a:cubicBezTo>
                  <a:pt x="26808" y="11348"/>
                  <a:pt x="26876" y="11325"/>
                  <a:pt x="26945" y="11279"/>
                </a:cubicBezTo>
                <a:cubicBezTo>
                  <a:pt x="25484" y="9818"/>
                  <a:pt x="24069" y="8335"/>
                  <a:pt x="22448" y="7034"/>
                </a:cubicBezTo>
                <a:cubicBezTo>
                  <a:pt x="20600" y="5573"/>
                  <a:pt x="18614" y="4295"/>
                  <a:pt x="16514" y="3222"/>
                </a:cubicBezTo>
                <a:cubicBezTo>
                  <a:pt x="13067" y="1487"/>
                  <a:pt x="9073" y="26"/>
                  <a:pt x="5170" y="4"/>
                </a:cubicBezTo>
                <a:cubicBezTo>
                  <a:pt x="5072" y="1"/>
                  <a:pt x="4974" y="0"/>
                  <a:pt x="4877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1" name="Google Shape;3351;p43"/>
          <p:cNvSpPr/>
          <p:nvPr/>
        </p:nvSpPr>
        <p:spPr>
          <a:xfrm rot="-10095053" flipH="1">
            <a:off x="2605005" y="4740536"/>
            <a:ext cx="197684" cy="98842"/>
          </a:xfrm>
          <a:custGeom>
            <a:avLst/>
            <a:gdLst/>
            <a:ahLst/>
            <a:cxnLst/>
            <a:rect l="l" t="t" r="r" b="b"/>
            <a:pathLst>
              <a:path w="5274" h="2637" extrusionOk="0">
                <a:moveTo>
                  <a:pt x="2618" y="0"/>
                </a:moveTo>
                <a:cubicBezTo>
                  <a:pt x="1962" y="0"/>
                  <a:pt x="1309" y="477"/>
                  <a:pt x="598" y="477"/>
                </a:cubicBezTo>
                <a:cubicBezTo>
                  <a:pt x="574" y="477"/>
                  <a:pt x="550" y="476"/>
                  <a:pt x="526" y="475"/>
                </a:cubicBezTo>
                <a:cubicBezTo>
                  <a:pt x="320" y="453"/>
                  <a:pt x="161" y="430"/>
                  <a:pt x="1" y="384"/>
                </a:cubicBezTo>
                <a:lnTo>
                  <a:pt x="1" y="384"/>
                </a:lnTo>
                <a:cubicBezTo>
                  <a:pt x="46" y="681"/>
                  <a:pt x="252" y="977"/>
                  <a:pt x="480" y="1229"/>
                </a:cubicBezTo>
                <a:cubicBezTo>
                  <a:pt x="937" y="1708"/>
                  <a:pt x="1530" y="2073"/>
                  <a:pt x="2146" y="2324"/>
                </a:cubicBezTo>
                <a:cubicBezTo>
                  <a:pt x="2616" y="2529"/>
                  <a:pt x="3114" y="2637"/>
                  <a:pt x="3600" y="2637"/>
                </a:cubicBezTo>
                <a:cubicBezTo>
                  <a:pt x="4199" y="2637"/>
                  <a:pt x="4782" y="2472"/>
                  <a:pt x="5273" y="2119"/>
                </a:cubicBezTo>
                <a:cubicBezTo>
                  <a:pt x="4475" y="1822"/>
                  <a:pt x="3972" y="658"/>
                  <a:pt x="3288" y="201"/>
                </a:cubicBezTo>
                <a:cubicBezTo>
                  <a:pt x="3062" y="55"/>
                  <a:pt x="2840" y="0"/>
                  <a:pt x="2618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2" name="Google Shape;3352;p43"/>
          <p:cNvSpPr/>
          <p:nvPr/>
        </p:nvSpPr>
        <p:spPr>
          <a:xfrm rot="-10095053" flipH="1">
            <a:off x="2739471" y="4709548"/>
            <a:ext cx="268677" cy="328912"/>
          </a:xfrm>
          <a:custGeom>
            <a:avLst/>
            <a:gdLst/>
            <a:ahLst/>
            <a:cxnLst/>
            <a:rect l="l" t="t" r="r" b="b"/>
            <a:pathLst>
              <a:path w="7168" h="8775" extrusionOk="0">
                <a:moveTo>
                  <a:pt x="2899" y="0"/>
                </a:moveTo>
                <a:cubicBezTo>
                  <a:pt x="3333" y="434"/>
                  <a:pt x="3653" y="959"/>
                  <a:pt x="3812" y="1552"/>
                </a:cubicBezTo>
                <a:cubicBezTo>
                  <a:pt x="4109" y="1575"/>
                  <a:pt x="4429" y="1689"/>
                  <a:pt x="4634" y="1735"/>
                </a:cubicBezTo>
                <a:cubicBezTo>
                  <a:pt x="4999" y="1826"/>
                  <a:pt x="5387" y="1940"/>
                  <a:pt x="5593" y="2283"/>
                </a:cubicBezTo>
                <a:cubicBezTo>
                  <a:pt x="5593" y="2283"/>
                  <a:pt x="5593" y="2293"/>
                  <a:pt x="5586" y="2293"/>
                </a:cubicBezTo>
                <a:cubicBezTo>
                  <a:pt x="5583" y="2293"/>
                  <a:pt x="5578" y="2290"/>
                  <a:pt x="5570" y="2283"/>
                </a:cubicBezTo>
                <a:cubicBezTo>
                  <a:pt x="5342" y="2009"/>
                  <a:pt x="4931" y="1940"/>
                  <a:pt x="4588" y="1872"/>
                </a:cubicBezTo>
                <a:cubicBezTo>
                  <a:pt x="4471" y="1852"/>
                  <a:pt x="4218" y="1799"/>
                  <a:pt x="3989" y="1799"/>
                </a:cubicBezTo>
                <a:cubicBezTo>
                  <a:pt x="3952" y="1799"/>
                  <a:pt x="3916" y="1800"/>
                  <a:pt x="3881" y="1803"/>
                </a:cubicBezTo>
                <a:cubicBezTo>
                  <a:pt x="3881" y="1872"/>
                  <a:pt x="3904" y="1918"/>
                  <a:pt x="3904" y="1986"/>
                </a:cubicBezTo>
                <a:cubicBezTo>
                  <a:pt x="3949" y="2260"/>
                  <a:pt x="3972" y="2671"/>
                  <a:pt x="3949" y="3150"/>
                </a:cubicBezTo>
                <a:cubicBezTo>
                  <a:pt x="4223" y="3219"/>
                  <a:pt x="4520" y="3378"/>
                  <a:pt x="4794" y="3515"/>
                </a:cubicBezTo>
                <a:cubicBezTo>
                  <a:pt x="5342" y="3766"/>
                  <a:pt x="5844" y="4017"/>
                  <a:pt x="6300" y="4428"/>
                </a:cubicBezTo>
                <a:cubicBezTo>
                  <a:pt x="6323" y="4428"/>
                  <a:pt x="6300" y="4451"/>
                  <a:pt x="6278" y="4451"/>
                </a:cubicBezTo>
                <a:cubicBezTo>
                  <a:pt x="5616" y="3926"/>
                  <a:pt x="4771" y="3561"/>
                  <a:pt x="3927" y="3470"/>
                </a:cubicBezTo>
                <a:cubicBezTo>
                  <a:pt x="3881" y="3949"/>
                  <a:pt x="3790" y="4451"/>
                  <a:pt x="3653" y="4930"/>
                </a:cubicBezTo>
                <a:cubicBezTo>
                  <a:pt x="3858" y="4976"/>
                  <a:pt x="4063" y="5045"/>
                  <a:pt x="4086" y="5067"/>
                </a:cubicBezTo>
                <a:cubicBezTo>
                  <a:pt x="4360" y="5182"/>
                  <a:pt x="4634" y="5341"/>
                  <a:pt x="4885" y="5501"/>
                </a:cubicBezTo>
                <a:cubicBezTo>
                  <a:pt x="5524" y="5958"/>
                  <a:pt x="6072" y="6551"/>
                  <a:pt x="6597" y="7122"/>
                </a:cubicBezTo>
                <a:cubicBezTo>
                  <a:pt x="6597" y="7122"/>
                  <a:pt x="6597" y="7132"/>
                  <a:pt x="6590" y="7132"/>
                </a:cubicBezTo>
                <a:cubicBezTo>
                  <a:pt x="6587" y="7132"/>
                  <a:pt x="6582" y="7129"/>
                  <a:pt x="6574" y="7122"/>
                </a:cubicBezTo>
                <a:cubicBezTo>
                  <a:pt x="5638" y="6254"/>
                  <a:pt x="4748" y="5592"/>
                  <a:pt x="3539" y="5273"/>
                </a:cubicBezTo>
                <a:cubicBezTo>
                  <a:pt x="3356" y="5752"/>
                  <a:pt x="3082" y="6140"/>
                  <a:pt x="2717" y="6300"/>
                </a:cubicBezTo>
                <a:cubicBezTo>
                  <a:pt x="3173" y="6620"/>
                  <a:pt x="3561" y="7076"/>
                  <a:pt x="3835" y="7510"/>
                </a:cubicBezTo>
                <a:cubicBezTo>
                  <a:pt x="3835" y="7533"/>
                  <a:pt x="3812" y="7533"/>
                  <a:pt x="3812" y="7533"/>
                </a:cubicBezTo>
                <a:cubicBezTo>
                  <a:pt x="3561" y="7213"/>
                  <a:pt x="3287" y="6939"/>
                  <a:pt x="2968" y="6711"/>
                </a:cubicBezTo>
                <a:cubicBezTo>
                  <a:pt x="2808" y="6574"/>
                  <a:pt x="2625" y="6483"/>
                  <a:pt x="2443" y="6391"/>
                </a:cubicBezTo>
                <a:lnTo>
                  <a:pt x="2420" y="6391"/>
                </a:lnTo>
                <a:cubicBezTo>
                  <a:pt x="1827" y="7167"/>
                  <a:pt x="959" y="7601"/>
                  <a:pt x="1" y="7692"/>
                </a:cubicBezTo>
                <a:cubicBezTo>
                  <a:pt x="464" y="8497"/>
                  <a:pt x="1240" y="8774"/>
                  <a:pt x="2082" y="8774"/>
                </a:cubicBezTo>
                <a:cubicBezTo>
                  <a:pt x="2816" y="8774"/>
                  <a:pt x="3599" y="8564"/>
                  <a:pt x="4269" y="8309"/>
                </a:cubicBezTo>
                <a:cubicBezTo>
                  <a:pt x="4994" y="8033"/>
                  <a:pt x="5731" y="7756"/>
                  <a:pt x="6462" y="7756"/>
                </a:cubicBezTo>
                <a:cubicBezTo>
                  <a:pt x="6698" y="7756"/>
                  <a:pt x="6934" y="7785"/>
                  <a:pt x="7168" y="7852"/>
                </a:cubicBezTo>
                <a:cubicBezTo>
                  <a:pt x="6871" y="6505"/>
                  <a:pt x="6917" y="5136"/>
                  <a:pt x="6780" y="3744"/>
                </a:cubicBezTo>
                <a:cubicBezTo>
                  <a:pt x="6666" y="2716"/>
                  <a:pt x="6369" y="1621"/>
                  <a:pt x="5547" y="913"/>
                </a:cubicBezTo>
                <a:cubicBezTo>
                  <a:pt x="5182" y="571"/>
                  <a:pt x="4748" y="343"/>
                  <a:pt x="4292" y="206"/>
                </a:cubicBezTo>
                <a:cubicBezTo>
                  <a:pt x="4178" y="183"/>
                  <a:pt x="3150" y="23"/>
                  <a:pt x="2899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3" name="Google Shape;3353;p43"/>
          <p:cNvSpPr/>
          <p:nvPr/>
        </p:nvSpPr>
        <p:spPr>
          <a:xfrm rot="-10095053" flipH="1">
            <a:off x="1802457" y="5302782"/>
            <a:ext cx="598900" cy="506543"/>
          </a:xfrm>
          <a:custGeom>
            <a:avLst/>
            <a:gdLst/>
            <a:ahLst/>
            <a:cxnLst/>
            <a:rect l="l" t="t" r="r" b="b"/>
            <a:pathLst>
              <a:path w="15978" h="13514" extrusionOk="0">
                <a:moveTo>
                  <a:pt x="14837" y="1"/>
                </a:moveTo>
                <a:cubicBezTo>
                  <a:pt x="13148" y="2991"/>
                  <a:pt x="10660" y="5502"/>
                  <a:pt x="7761" y="7305"/>
                </a:cubicBezTo>
                <a:cubicBezTo>
                  <a:pt x="6209" y="8264"/>
                  <a:pt x="4520" y="9017"/>
                  <a:pt x="2739" y="9496"/>
                </a:cubicBezTo>
                <a:cubicBezTo>
                  <a:pt x="2010" y="9678"/>
                  <a:pt x="1155" y="9879"/>
                  <a:pt x="317" y="9890"/>
                </a:cubicBezTo>
                <a:lnTo>
                  <a:pt x="317" y="9890"/>
                </a:lnTo>
                <a:cubicBezTo>
                  <a:pt x="219" y="9888"/>
                  <a:pt x="121" y="9886"/>
                  <a:pt x="23" y="9884"/>
                </a:cubicBezTo>
                <a:lnTo>
                  <a:pt x="0" y="9884"/>
                </a:lnTo>
                <a:cubicBezTo>
                  <a:pt x="82" y="9888"/>
                  <a:pt x="164" y="9890"/>
                  <a:pt x="247" y="9890"/>
                </a:cubicBezTo>
                <a:cubicBezTo>
                  <a:pt x="270" y="9890"/>
                  <a:pt x="294" y="9890"/>
                  <a:pt x="317" y="9890"/>
                </a:cubicBezTo>
                <a:lnTo>
                  <a:pt x="317" y="9890"/>
                </a:lnTo>
                <a:cubicBezTo>
                  <a:pt x="676" y="9896"/>
                  <a:pt x="1032" y="9900"/>
                  <a:pt x="1386" y="9900"/>
                </a:cubicBezTo>
                <a:cubicBezTo>
                  <a:pt x="3241" y="9900"/>
                  <a:pt x="5034" y="9778"/>
                  <a:pt x="6871" y="9154"/>
                </a:cubicBezTo>
                <a:cubicBezTo>
                  <a:pt x="9290" y="8355"/>
                  <a:pt x="11459" y="7008"/>
                  <a:pt x="13170" y="5114"/>
                </a:cubicBezTo>
                <a:lnTo>
                  <a:pt x="13193" y="5114"/>
                </a:lnTo>
                <a:cubicBezTo>
                  <a:pt x="11596" y="7054"/>
                  <a:pt x="9496" y="8629"/>
                  <a:pt x="7145" y="9542"/>
                </a:cubicBezTo>
                <a:cubicBezTo>
                  <a:pt x="5658" y="10115"/>
                  <a:pt x="3935" y="10530"/>
                  <a:pt x="2268" y="10530"/>
                </a:cubicBezTo>
                <a:cubicBezTo>
                  <a:pt x="2143" y="10530"/>
                  <a:pt x="2019" y="10528"/>
                  <a:pt x="1895" y="10523"/>
                </a:cubicBezTo>
                <a:lnTo>
                  <a:pt x="1895" y="10523"/>
                </a:lnTo>
                <a:cubicBezTo>
                  <a:pt x="2648" y="10866"/>
                  <a:pt x="3470" y="11048"/>
                  <a:pt x="4223" y="11299"/>
                </a:cubicBezTo>
                <a:cubicBezTo>
                  <a:pt x="5250" y="11619"/>
                  <a:pt x="6254" y="11893"/>
                  <a:pt x="7304" y="11893"/>
                </a:cubicBezTo>
                <a:cubicBezTo>
                  <a:pt x="7327" y="11893"/>
                  <a:pt x="7327" y="11916"/>
                  <a:pt x="7327" y="11916"/>
                </a:cubicBezTo>
                <a:cubicBezTo>
                  <a:pt x="7225" y="11920"/>
                  <a:pt x="7124" y="11921"/>
                  <a:pt x="7023" y="11921"/>
                </a:cubicBezTo>
                <a:cubicBezTo>
                  <a:pt x="5944" y="11921"/>
                  <a:pt x="4901" y="11706"/>
                  <a:pt x="3858" y="11413"/>
                </a:cubicBezTo>
                <a:cubicBezTo>
                  <a:pt x="3424" y="11299"/>
                  <a:pt x="2945" y="11208"/>
                  <a:pt x="2465" y="11071"/>
                </a:cubicBezTo>
                <a:lnTo>
                  <a:pt x="2465" y="11071"/>
                </a:lnTo>
                <a:cubicBezTo>
                  <a:pt x="2625" y="11140"/>
                  <a:pt x="2762" y="11231"/>
                  <a:pt x="2922" y="11299"/>
                </a:cubicBezTo>
                <a:cubicBezTo>
                  <a:pt x="3538" y="11642"/>
                  <a:pt x="4177" y="12007"/>
                  <a:pt x="4794" y="12395"/>
                </a:cubicBezTo>
                <a:cubicBezTo>
                  <a:pt x="5935" y="12806"/>
                  <a:pt x="7145" y="13080"/>
                  <a:pt x="8331" y="13217"/>
                </a:cubicBezTo>
                <a:cubicBezTo>
                  <a:pt x="9998" y="13376"/>
                  <a:pt x="11732" y="13217"/>
                  <a:pt x="13399" y="13513"/>
                </a:cubicBezTo>
                <a:cubicBezTo>
                  <a:pt x="11961" y="12167"/>
                  <a:pt x="10135" y="11299"/>
                  <a:pt x="8240" y="10752"/>
                </a:cubicBezTo>
                <a:cubicBezTo>
                  <a:pt x="7813" y="10804"/>
                  <a:pt x="7382" y="10826"/>
                  <a:pt x="6949" y="10826"/>
                </a:cubicBezTo>
                <a:cubicBezTo>
                  <a:pt x="6247" y="10826"/>
                  <a:pt x="5536" y="10768"/>
                  <a:pt x="4816" y="10683"/>
                </a:cubicBezTo>
                <a:cubicBezTo>
                  <a:pt x="4725" y="10660"/>
                  <a:pt x="4748" y="10546"/>
                  <a:pt x="4816" y="10546"/>
                </a:cubicBezTo>
                <a:cubicBezTo>
                  <a:pt x="4886" y="10547"/>
                  <a:pt x="4955" y="10548"/>
                  <a:pt x="5025" y="10548"/>
                </a:cubicBezTo>
                <a:cubicBezTo>
                  <a:pt x="7903" y="10548"/>
                  <a:pt x="11280" y="9627"/>
                  <a:pt x="13307" y="7510"/>
                </a:cubicBezTo>
                <a:cubicBezTo>
                  <a:pt x="15179" y="5570"/>
                  <a:pt x="15978" y="2489"/>
                  <a:pt x="14837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4" name="Google Shape;3354;p43"/>
          <p:cNvSpPr/>
          <p:nvPr/>
        </p:nvSpPr>
        <p:spPr>
          <a:xfrm rot="-10095053" flipH="1">
            <a:off x="814615" y="5119919"/>
            <a:ext cx="357661" cy="128266"/>
          </a:xfrm>
          <a:custGeom>
            <a:avLst/>
            <a:gdLst/>
            <a:ahLst/>
            <a:cxnLst/>
            <a:rect l="l" t="t" r="r" b="b"/>
            <a:pathLst>
              <a:path w="9542" h="3422" extrusionOk="0">
                <a:moveTo>
                  <a:pt x="4081" y="0"/>
                </a:moveTo>
                <a:cubicBezTo>
                  <a:pt x="2682" y="0"/>
                  <a:pt x="1270" y="386"/>
                  <a:pt x="1" y="1166"/>
                </a:cubicBezTo>
                <a:cubicBezTo>
                  <a:pt x="1233" y="1166"/>
                  <a:pt x="2511" y="1440"/>
                  <a:pt x="3721" y="1600"/>
                </a:cubicBezTo>
                <a:cubicBezTo>
                  <a:pt x="5114" y="1782"/>
                  <a:pt x="6483" y="1965"/>
                  <a:pt x="7875" y="2216"/>
                </a:cubicBezTo>
                <a:cubicBezTo>
                  <a:pt x="6300" y="2033"/>
                  <a:pt x="4748" y="1874"/>
                  <a:pt x="3196" y="1805"/>
                </a:cubicBezTo>
                <a:cubicBezTo>
                  <a:pt x="2420" y="1759"/>
                  <a:pt x="1667" y="1759"/>
                  <a:pt x="914" y="1737"/>
                </a:cubicBezTo>
                <a:cubicBezTo>
                  <a:pt x="800" y="1737"/>
                  <a:pt x="663" y="1759"/>
                  <a:pt x="503" y="1759"/>
                </a:cubicBezTo>
                <a:cubicBezTo>
                  <a:pt x="937" y="2056"/>
                  <a:pt x="1370" y="2353"/>
                  <a:pt x="1850" y="2581"/>
                </a:cubicBezTo>
                <a:cubicBezTo>
                  <a:pt x="2648" y="2992"/>
                  <a:pt x="3539" y="3243"/>
                  <a:pt x="4429" y="3357"/>
                </a:cubicBezTo>
                <a:cubicBezTo>
                  <a:pt x="4766" y="3400"/>
                  <a:pt x="5102" y="3422"/>
                  <a:pt x="5436" y="3422"/>
                </a:cubicBezTo>
                <a:cubicBezTo>
                  <a:pt x="6868" y="3422"/>
                  <a:pt x="8265" y="3033"/>
                  <a:pt x="9542" y="2330"/>
                </a:cubicBezTo>
                <a:cubicBezTo>
                  <a:pt x="8052" y="786"/>
                  <a:pt x="6080" y="0"/>
                  <a:pt x="4081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5" name="Google Shape;3355;p43"/>
          <p:cNvSpPr/>
          <p:nvPr/>
        </p:nvSpPr>
        <p:spPr>
          <a:xfrm rot="-10095053" flipH="1">
            <a:off x="1065087" y="4774709"/>
            <a:ext cx="343980" cy="173246"/>
          </a:xfrm>
          <a:custGeom>
            <a:avLst/>
            <a:gdLst/>
            <a:ahLst/>
            <a:cxnLst/>
            <a:rect l="l" t="t" r="r" b="b"/>
            <a:pathLst>
              <a:path w="9177" h="4622" extrusionOk="0">
                <a:moveTo>
                  <a:pt x="2194" y="1"/>
                </a:moveTo>
                <a:cubicBezTo>
                  <a:pt x="1842" y="1"/>
                  <a:pt x="1490" y="31"/>
                  <a:pt x="1142" y="93"/>
                </a:cubicBezTo>
                <a:cubicBezTo>
                  <a:pt x="731" y="139"/>
                  <a:pt x="366" y="276"/>
                  <a:pt x="1" y="436"/>
                </a:cubicBezTo>
                <a:cubicBezTo>
                  <a:pt x="1165" y="504"/>
                  <a:pt x="2329" y="1006"/>
                  <a:pt x="3333" y="1463"/>
                </a:cubicBezTo>
                <a:cubicBezTo>
                  <a:pt x="4703" y="2102"/>
                  <a:pt x="6027" y="2832"/>
                  <a:pt x="7351" y="3563"/>
                </a:cubicBezTo>
                <a:cubicBezTo>
                  <a:pt x="7351" y="3563"/>
                  <a:pt x="7351" y="3585"/>
                  <a:pt x="7328" y="3585"/>
                </a:cubicBezTo>
                <a:cubicBezTo>
                  <a:pt x="6073" y="2878"/>
                  <a:pt x="4749" y="2216"/>
                  <a:pt x="3379" y="1782"/>
                </a:cubicBezTo>
                <a:cubicBezTo>
                  <a:pt x="2284" y="1440"/>
                  <a:pt x="1188" y="1349"/>
                  <a:pt x="92" y="1212"/>
                </a:cubicBezTo>
                <a:lnTo>
                  <a:pt x="92" y="1212"/>
                </a:lnTo>
                <a:cubicBezTo>
                  <a:pt x="480" y="1531"/>
                  <a:pt x="846" y="1874"/>
                  <a:pt x="1211" y="2147"/>
                </a:cubicBezTo>
                <a:cubicBezTo>
                  <a:pt x="2101" y="2809"/>
                  <a:pt x="3037" y="3403"/>
                  <a:pt x="4064" y="3836"/>
                </a:cubicBezTo>
                <a:cubicBezTo>
                  <a:pt x="4977" y="4247"/>
                  <a:pt x="5958" y="4544"/>
                  <a:pt x="6986" y="4613"/>
                </a:cubicBezTo>
                <a:cubicBezTo>
                  <a:pt x="7091" y="4619"/>
                  <a:pt x="7197" y="4622"/>
                  <a:pt x="7302" y="4622"/>
                </a:cubicBezTo>
                <a:cubicBezTo>
                  <a:pt x="7870" y="4622"/>
                  <a:pt x="8438" y="4541"/>
                  <a:pt x="9006" y="4541"/>
                </a:cubicBezTo>
                <a:cubicBezTo>
                  <a:pt x="9063" y="4541"/>
                  <a:pt x="9120" y="4542"/>
                  <a:pt x="9177" y="4544"/>
                </a:cubicBezTo>
                <a:cubicBezTo>
                  <a:pt x="7967" y="2718"/>
                  <a:pt x="6346" y="1052"/>
                  <a:pt x="4224" y="344"/>
                </a:cubicBezTo>
                <a:cubicBezTo>
                  <a:pt x="3574" y="118"/>
                  <a:pt x="2884" y="1"/>
                  <a:pt x="2194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6" name="Google Shape;3356;p43"/>
          <p:cNvSpPr/>
          <p:nvPr/>
        </p:nvSpPr>
        <p:spPr>
          <a:xfrm rot="-10095053" flipH="1">
            <a:off x="653772" y="4789512"/>
            <a:ext cx="118970" cy="353388"/>
          </a:xfrm>
          <a:custGeom>
            <a:avLst/>
            <a:gdLst/>
            <a:ahLst/>
            <a:cxnLst/>
            <a:rect l="l" t="t" r="r" b="b"/>
            <a:pathLst>
              <a:path w="3174" h="9428" extrusionOk="0">
                <a:moveTo>
                  <a:pt x="2762" y="1"/>
                </a:moveTo>
                <a:cubicBezTo>
                  <a:pt x="2100" y="2284"/>
                  <a:pt x="1667" y="4543"/>
                  <a:pt x="1438" y="6917"/>
                </a:cubicBezTo>
                <a:cubicBezTo>
                  <a:pt x="1438" y="6928"/>
                  <a:pt x="1433" y="6934"/>
                  <a:pt x="1427" y="6934"/>
                </a:cubicBezTo>
                <a:cubicBezTo>
                  <a:pt x="1421" y="6934"/>
                  <a:pt x="1416" y="6928"/>
                  <a:pt x="1416" y="6917"/>
                </a:cubicBezTo>
                <a:cubicBezTo>
                  <a:pt x="1393" y="4794"/>
                  <a:pt x="1575" y="2603"/>
                  <a:pt x="2009" y="503"/>
                </a:cubicBezTo>
                <a:lnTo>
                  <a:pt x="2009" y="503"/>
                </a:lnTo>
                <a:cubicBezTo>
                  <a:pt x="1712" y="823"/>
                  <a:pt x="1416" y="1119"/>
                  <a:pt x="1187" y="1439"/>
                </a:cubicBezTo>
                <a:cubicBezTo>
                  <a:pt x="617" y="2238"/>
                  <a:pt x="274" y="3151"/>
                  <a:pt x="183" y="4132"/>
                </a:cubicBezTo>
                <a:cubicBezTo>
                  <a:pt x="0" y="5958"/>
                  <a:pt x="571" y="7716"/>
                  <a:pt x="1187" y="9428"/>
                </a:cubicBezTo>
                <a:cubicBezTo>
                  <a:pt x="2169" y="7967"/>
                  <a:pt x="2808" y="6324"/>
                  <a:pt x="3036" y="4589"/>
                </a:cubicBezTo>
                <a:cubicBezTo>
                  <a:pt x="3173" y="3585"/>
                  <a:pt x="3173" y="2557"/>
                  <a:pt x="3036" y="1553"/>
                </a:cubicBezTo>
                <a:cubicBezTo>
                  <a:pt x="2968" y="1074"/>
                  <a:pt x="2899" y="526"/>
                  <a:pt x="2762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7" name="Google Shape;3357;p43"/>
          <p:cNvSpPr/>
          <p:nvPr/>
        </p:nvSpPr>
        <p:spPr>
          <a:xfrm rot="-10095053" flipH="1">
            <a:off x="846474" y="4571705"/>
            <a:ext cx="146333" cy="241277"/>
          </a:xfrm>
          <a:custGeom>
            <a:avLst/>
            <a:gdLst/>
            <a:ahLst/>
            <a:cxnLst/>
            <a:rect l="l" t="t" r="r" b="b"/>
            <a:pathLst>
              <a:path w="3904" h="6437" extrusionOk="0">
                <a:moveTo>
                  <a:pt x="3493" y="0"/>
                </a:moveTo>
                <a:cubicBezTo>
                  <a:pt x="2694" y="411"/>
                  <a:pt x="1986" y="959"/>
                  <a:pt x="1438" y="1666"/>
                </a:cubicBezTo>
                <a:cubicBezTo>
                  <a:pt x="366" y="3036"/>
                  <a:pt x="0" y="4771"/>
                  <a:pt x="274" y="6437"/>
                </a:cubicBezTo>
                <a:cubicBezTo>
                  <a:pt x="1575" y="5775"/>
                  <a:pt x="2534" y="4748"/>
                  <a:pt x="3424" y="3607"/>
                </a:cubicBezTo>
                <a:cubicBezTo>
                  <a:pt x="3333" y="2557"/>
                  <a:pt x="3493" y="1507"/>
                  <a:pt x="3903" y="502"/>
                </a:cubicBezTo>
                <a:lnTo>
                  <a:pt x="3903" y="502"/>
                </a:lnTo>
                <a:cubicBezTo>
                  <a:pt x="3607" y="868"/>
                  <a:pt x="3356" y="1256"/>
                  <a:pt x="3082" y="1621"/>
                </a:cubicBezTo>
                <a:cubicBezTo>
                  <a:pt x="2351" y="2648"/>
                  <a:pt x="1256" y="3789"/>
                  <a:pt x="1027" y="5067"/>
                </a:cubicBezTo>
                <a:cubicBezTo>
                  <a:pt x="1027" y="5079"/>
                  <a:pt x="1016" y="5085"/>
                  <a:pt x="1005" y="5085"/>
                </a:cubicBezTo>
                <a:cubicBezTo>
                  <a:pt x="993" y="5085"/>
                  <a:pt x="982" y="5079"/>
                  <a:pt x="982" y="5067"/>
                </a:cubicBezTo>
                <a:cubicBezTo>
                  <a:pt x="1073" y="3903"/>
                  <a:pt x="1781" y="2762"/>
                  <a:pt x="2306" y="1758"/>
                </a:cubicBezTo>
                <a:cubicBezTo>
                  <a:pt x="2625" y="1141"/>
                  <a:pt x="3036" y="548"/>
                  <a:pt x="3493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8" name="Google Shape;3358;p43"/>
          <p:cNvSpPr/>
          <p:nvPr/>
        </p:nvSpPr>
        <p:spPr>
          <a:xfrm rot="-10095053" flipH="1">
            <a:off x="263515" y="4823384"/>
            <a:ext cx="689646" cy="660072"/>
          </a:xfrm>
          <a:custGeom>
            <a:avLst/>
            <a:gdLst/>
            <a:ahLst/>
            <a:cxnLst/>
            <a:rect l="l" t="t" r="r" b="b"/>
            <a:pathLst>
              <a:path w="18399" h="17610" extrusionOk="0">
                <a:moveTo>
                  <a:pt x="401" y="1"/>
                </a:moveTo>
                <a:cubicBezTo>
                  <a:pt x="257" y="1"/>
                  <a:pt x="191" y="41"/>
                  <a:pt x="115" y="285"/>
                </a:cubicBezTo>
                <a:cubicBezTo>
                  <a:pt x="1" y="673"/>
                  <a:pt x="69" y="604"/>
                  <a:pt x="412" y="719"/>
                </a:cubicBezTo>
                <a:cubicBezTo>
                  <a:pt x="1987" y="1266"/>
                  <a:pt x="3562" y="1472"/>
                  <a:pt x="5068" y="2225"/>
                </a:cubicBezTo>
                <a:cubicBezTo>
                  <a:pt x="8013" y="3709"/>
                  <a:pt x="10386" y="6037"/>
                  <a:pt x="12281" y="8685"/>
                </a:cubicBezTo>
                <a:cubicBezTo>
                  <a:pt x="14404" y="11583"/>
                  <a:pt x="16070" y="14802"/>
                  <a:pt x="18352" y="17609"/>
                </a:cubicBezTo>
                <a:cubicBezTo>
                  <a:pt x="18375" y="17564"/>
                  <a:pt x="18375" y="17518"/>
                  <a:pt x="18398" y="17472"/>
                </a:cubicBezTo>
                <a:cubicBezTo>
                  <a:pt x="17439" y="16331"/>
                  <a:pt x="16869" y="14847"/>
                  <a:pt x="16138" y="13569"/>
                </a:cubicBezTo>
                <a:cubicBezTo>
                  <a:pt x="15066" y="11629"/>
                  <a:pt x="13833" y="9803"/>
                  <a:pt x="12441" y="8091"/>
                </a:cubicBezTo>
                <a:cubicBezTo>
                  <a:pt x="10181" y="5306"/>
                  <a:pt x="7396" y="2476"/>
                  <a:pt x="4132" y="901"/>
                </a:cubicBezTo>
                <a:cubicBezTo>
                  <a:pt x="3379" y="536"/>
                  <a:pt x="2580" y="239"/>
                  <a:pt x="1758" y="102"/>
                </a:cubicBezTo>
                <a:cubicBezTo>
                  <a:pt x="1416" y="34"/>
                  <a:pt x="1051" y="11"/>
                  <a:pt x="686" y="11"/>
                </a:cubicBezTo>
                <a:cubicBezTo>
                  <a:pt x="564" y="11"/>
                  <a:pt x="473" y="1"/>
                  <a:pt x="401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9" name="Google Shape;3359;p43"/>
          <p:cNvSpPr/>
          <p:nvPr/>
        </p:nvSpPr>
        <p:spPr>
          <a:xfrm rot="-10095053" flipH="1">
            <a:off x="967155" y="4459121"/>
            <a:ext cx="192549" cy="403015"/>
          </a:xfrm>
          <a:custGeom>
            <a:avLst/>
            <a:gdLst/>
            <a:ahLst/>
            <a:cxnLst/>
            <a:rect l="l" t="t" r="r" b="b"/>
            <a:pathLst>
              <a:path w="5137" h="10752" extrusionOk="0">
                <a:moveTo>
                  <a:pt x="2420" y="0"/>
                </a:moveTo>
                <a:cubicBezTo>
                  <a:pt x="2420" y="0"/>
                  <a:pt x="2420" y="0"/>
                  <a:pt x="2420" y="23"/>
                </a:cubicBezTo>
                <a:cubicBezTo>
                  <a:pt x="2671" y="297"/>
                  <a:pt x="2534" y="1575"/>
                  <a:pt x="2557" y="1895"/>
                </a:cubicBezTo>
                <a:cubicBezTo>
                  <a:pt x="2580" y="2488"/>
                  <a:pt x="2648" y="3059"/>
                  <a:pt x="2740" y="3630"/>
                </a:cubicBezTo>
                <a:cubicBezTo>
                  <a:pt x="2922" y="4953"/>
                  <a:pt x="3287" y="6232"/>
                  <a:pt x="3721" y="7464"/>
                </a:cubicBezTo>
                <a:cubicBezTo>
                  <a:pt x="3737" y="7480"/>
                  <a:pt x="3719" y="7497"/>
                  <a:pt x="3707" y="7497"/>
                </a:cubicBezTo>
                <a:cubicBezTo>
                  <a:pt x="3702" y="7497"/>
                  <a:pt x="3698" y="7494"/>
                  <a:pt x="3698" y="7487"/>
                </a:cubicBezTo>
                <a:cubicBezTo>
                  <a:pt x="3150" y="6140"/>
                  <a:pt x="2740" y="4771"/>
                  <a:pt x="2420" y="3379"/>
                </a:cubicBezTo>
                <a:cubicBezTo>
                  <a:pt x="2237" y="2602"/>
                  <a:pt x="2078" y="1804"/>
                  <a:pt x="1986" y="1028"/>
                </a:cubicBezTo>
                <a:cubicBezTo>
                  <a:pt x="1986" y="936"/>
                  <a:pt x="1964" y="822"/>
                  <a:pt x="1941" y="708"/>
                </a:cubicBezTo>
                <a:lnTo>
                  <a:pt x="1941" y="708"/>
                </a:lnTo>
                <a:cubicBezTo>
                  <a:pt x="1" y="4063"/>
                  <a:pt x="1986" y="8058"/>
                  <a:pt x="4452" y="10751"/>
                </a:cubicBezTo>
                <a:cubicBezTo>
                  <a:pt x="4931" y="8925"/>
                  <a:pt x="5136" y="7053"/>
                  <a:pt x="4840" y="5182"/>
                </a:cubicBezTo>
                <a:cubicBezTo>
                  <a:pt x="4680" y="4109"/>
                  <a:pt x="4337" y="3059"/>
                  <a:pt x="3835" y="2077"/>
                </a:cubicBezTo>
                <a:cubicBezTo>
                  <a:pt x="3447" y="1347"/>
                  <a:pt x="2922" y="685"/>
                  <a:pt x="2466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0" name="Google Shape;3360;p43"/>
          <p:cNvSpPr/>
          <p:nvPr/>
        </p:nvSpPr>
        <p:spPr>
          <a:xfrm rot="-10095053" flipH="1">
            <a:off x="1042378" y="4952993"/>
            <a:ext cx="284082" cy="104727"/>
          </a:xfrm>
          <a:custGeom>
            <a:avLst/>
            <a:gdLst/>
            <a:ahLst/>
            <a:cxnLst/>
            <a:rect l="l" t="t" r="r" b="b"/>
            <a:pathLst>
              <a:path w="7579" h="2794" extrusionOk="0">
                <a:moveTo>
                  <a:pt x="5448" y="0"/>
                </a:moveTo>
                <a:cubicBezTo>
                  <a:pt x="4539" y="0"/>
                  <a:pt x="3629" y="167"/>
                  <a:pt x="2762" y="511"/>
                </a:cubicBezTo>
                <a:cubicBezTo>
                  <a:pt x="1849" y="876"/>
                  <a:pt x="1028" y="1424"/>
                  <a:pt x="320" y="2109"/>
                </a:cubicBezTo>
                <a:cubicBezTo>
                  <a:pt x="206" y="2223"/>
                  <a:pt x="92" y="2337"/>
                  <a:pt x="0" y="2451"/>
                </a:cubicBezTo>
                <a:cubicBezTo>
                  <a:pt x="776" y="2063"/>
                  <a:pt x="1621" y="1835"/>
                  <a:pt x="2443" y="1607"/>
                </a:cubicBezTo>
                <a:cubicBezTo>
                  <a:pt x="3812" y="1241"/>
                  <a:pt x="5250" y="945"/>
                  <a:pt x="6665" y="739"/>
                </a:cubicBezTo>
                <a:lnTo>
                  <a:pt x="6665" y="739"/>
                </a:lnTo>
                <a:cubicBezTo>
                  <a:pt x="5273" y="1127"/>
                  <a:pt x="3926" y="1584"/>
                  <a:pt x="2580" y="2109"/>
                </a:cubicBezTo>
                <a:cubicBezTo>
                  <a:pt x="2329" y="2200"/>
                  <a:pt x="2100" y="2291"/>
                  <a:pt x="1849" y="2405"/>
                </a:cubicBezTo>
                <a:cubicBezTo>
                  <a:pt x="2671" y="2405"/>
                  <a:pt x="3447" y="2542"/>
                  <a:pt x="4040" y="2702"/>
                </a:cubicBezTo>
                <a:cubicBezTo>
                  <a:pt x="4132" y="2748"/>
                  <a:pt x="4200" y="2771"/>
                  <a:pt x="4292" y="2793"/>
                </a:cubicBezTo>
                <a:cubicBezTo>
                  <a:pt x="4817" y="2542"/>
                  <a:pt x="5387" y="2360"/>
                  <a:pt x="5889" y="2017"/>
                </a:cubicBezTo>
                <a:cubicBezTo>
                  <a:pt x="6597" y="1584"/>
                  <a:pt x="7145" y="990"/>
                  <a:pt x="7578" y="305"/>
                </a:cubicBezTo>
                <a:cubicBezTo>
                  <a:pt x="6883" y="104"/>
                  <a:pt x="6166" y="0"/>
                  <a:pt x="5448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1" name="Google Shape;3361;p43"/>
          <p:cNvSpPr/>
          <p:nvPr/>
        </p:nvSpPr>
        <p:spPr>
          <a:xfrm rot="-10095053" flipH="1">
            <a:off x="1152732" y="4545207"/>
            <a:ext cx="207955" cy="279809"/>
          </a:xfrm>
          <a:custGeom>
            <a:avLst/>
            <a:gdLst/>
            <a:ahLst/>
            <a:cxnLst/>
            <a:rect l="l" t="t" r="r" b="b"/>
            <a:pathLst>
              <a:path w="5548" h="7465" extrusionOk="0">
                <a:moveTo>
                  <a:pt x="206" y="1"/>
                </a:moveTo>
                <a:lnTo>
                  <a:pt x="206" y="1"/>
                </a:lnTo>
                <a:cubicBezTo>
                  <a:pt x="480" y="434"/>
                  <a:pt x="754" y="845"/>
                  <a:pt x="1028" y="1233"/>
                </a:cubicBezTo>
                <a:cubicBezTo>
                  <a:pt x="1918" y="2557"/>
                  <a:pt x="2854" y="3812"/>
                  <a:pt x="3835" y="5068"/>
                </a:cubicBezTo>
                <a:cubicBezTo>
                  <a:pt x="3858" y="5091"/>
                  <a:pt x="3835" y="5091"/>
                  <a:pt x="3835" y="5091"/>
                </a:cubicBezTo>
                <a:cubicBezTo>
                  <a:pt x="2831" y="3858"/>
                  <a:pt x="1781" y="2671"/>
                  <a:pt x="731" y="1484"/>
                </a:cubicBezTo>
                <a:cubicBezTo>
                  <a:pt x="480" y="1233"/>
                  <a:pt x="229" y="982"/>
                  <a:pt x="1" y="708"/>
                </a:cubicBezTo>
                <a:lnTo>
                  <a:pt x="1" y="708"/>
                </a:lnTo>
                <a:cubicBezTo>
                  <a:pt x="252" y="1439"/>
                  <a:pt x="434" y="2169"/>
                  <a:pt x="571" y="2854"/>
                </a:cubicBezTo>
                <a:cubicBezTo>
                  <a:pt x="640" y="3288"/>
                  <a:pt x="685" y="3744"/>
                  <a:pt x="708" y="4201"/>
                </a:cubicBezTo>
                <a:cubicBezTo>
                  <a:pt x="1256" y="4954"/>
                  <a:pt x="2009" y="5593"/>
                  <a:pt x="2785" y="6095"/>
                </a:cubicBezTo>
                <a:cubicBezTo>
                  <a:pt x="3607" y="6643"/>
                  <a:pt x="4474" y="7213"/>
                  <a:pt x="5433" y="7465"/>
                </a:cubicBezTo>
                <a:cubicBezTo>
                  <a:pt x="5547" y="6437"/>
                  <a:pt x="5501" y="5410"/>
                  <a:pt x="5250" y="4383"/>
                </a:cubicBezTo>
                <a:cubicBezTo>
                  <a:pt x="5022" y="3516"/>
                  <a:pt x="4520" y="2717"/>
                  <a:pt x="4246" y="1850"/>
                </a:cubicBezTo>
                <a:cubicBezTo>
                  <a:pt x="3630" y="1713"/>
                  <a:pt x="3013" y="1507"/>
                  <a:pt x="2420" y="1233"/>
                </a:cubicBezTo>
                <a:cubicBezTo>
                  <a:pt x="1644" y="891"/>
                  <a:pt x="914" y="480"/>
                  <a:pt x="206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2" name="Google Shape;3362;p43"/>
          <p:cNvSpPr/>
          <p:nvPr/>
        </p:nvSpPr>
        <p:spPr>
          <a:xfrm rot="-10095053" flipH="1">
            <a:off x="439398" y="5000087"/>
            <a:ext cx="92433" cy="284944"/>
          </a:xfrm>
          <a:custGeom>
            <a:avLst/>
            <a:gdLst/>
            <a:ahLst/>
            <a:cxnLst/>
            <a:rect l="l" t="t" r="r" b="b"/>
            <a:pathLst>
              <a:path w="2466" h="7602" extrusionOk="0">
                <a:moveTo>
                  <a:pt x="1599" y="1"/>
                </a:moveTo>
                <a:cubicBezTo>
                  <a:pt x="960" y="1142"/>
                  <a:pt x="298" y="2215"/>
                  <a:pt x="138" y="3561"/>
                </a:cubicBezTo>
                <a:cubicBezTo>
                  <a:pt x="1" y="4999"/>
                  <a:pt x="343" y="6392"/>
                  <a:pt x="1074" y="7602"/>
                </a:cubicBezTo>
                <a:cubicBezTo>
                  <a:pt x="1644" y="6323"/>
                  <a:pt x="2124" y="4999"/>
                  <a:pt x="2306" y="3584"/>
                </a:cubicBezTo>
                <a:cubicBezTo>
                  <a:pt x="2466" y="2375"/>
                  <a:pt x="2375" y="1279"/>
                  <a:pt x="2101" y="183"/>
                </a:cubicBezTo>
                <a:cubicBezTo>
                  <a:pt x="2055" y="366"/>
                  <a:pt x="2009" y="549"/>
                  <a:pt x="1964" y="731"/>
                </a:cubicBezTo>
                <a:cubicBezTo>
                  <a:pt x="1804" y="1347"/>
                  <a:pt x="1690" y="1941"/>
                  <a:pt x="1553" y="2557"/>
                </a:cubicBezTo>
                <a:cubicBezTo>
                  <a:pt x="1302" y="3698"/>
                  <a:pt x="868" y="4931"/>
                  <a:pt x="1028" y="6118"/>
                </a:cubicBezTo>
                <a:lnTo>
                  <a:pt x="1005" y="6118"/>
                </a:lnTo>
                <a:cubicBezTo>
                  <a:pt x="800" y="4999"/>
                  <a:pt x="1074" y="3813"/>
                  <a:pt x="1211" y="2694"/>
                </a:cubicBezTo>
                <a:cubicBezTo>
                  <a:pt x="1279" y="2055"/>
                  <a:pt x="1393" y="1439"/>
                  <a:pt x="1484" y="800"/>
                </a:cubicBezTo>
                <a:cubicBezTo>
                  <a:pt x="1507" y="503"/>
                  <a:pt x="1530" y="252"/>
                  <a:pt x="1599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3" name="Google Shape;3363;p43"/>
          <p:cNvSpPr/>
          <p:nvPr/>
        </p:nvSpPr>
        <p:spPr>
          <a:xfrm rot="-10095053" flipH="1">
            <a:off x="561046" y="3888497"/>
            <a:ext cx="373066" cy="131340"/>
          </a:xfrm>
          <a:custGeom>
            <a:avLst/>
            <a:gdLst/>
            <a:ahLst/>
            <a:cxnLst/>
            <a:rect l="l" t="t" r="r" b="b"/>
            <a:pathLst>
              <a:path w="9953" h="3504" extrusionOk="0">
                <a:moveTo>
                  <a:pt x="3751" y="1"/>
                </a:moveTo>
                <a:cubicBezTo>
                  <a:pt x="3195" y="1"/>
                  <a:pt x="2641" y="51"/>
                  <a:pt x="2100" y="164"/>
                </a:cubicBezTo>
                <a:cubicBezTo>
                  <a:pt x="1370" y="324"/>
                  <a:pt x="708" y="644"/>
                  <a:pt x="0" y="826"/>
                </a:cubicBezTo>
                <a:cubicBezTo>
                  <a:pt x="1689" y="2264"/>
                  <a:pt x="3675" y="3406"/>
                  <a:pt x="5912" y="3497"/>
                </a:cubicBezTo>
                <a:cubicBezTo>
                  <a:pt x="6008" y="3501"/>
                  <a:pt x="6103" y="3503"/>
                  <a:pt x="6198" y="3503"/>
                </a:cubicBezTo>
                <a:cubicBezTo>
                  <a:pt x="7152" y="3503"/>
                  <a:pt x="8099" y="3296"/>
                  <a:pt x="8971" y="2881"/>
                </a:cubicBezTo>
                <a:cubicBezTo>
                  <a:pt x="9336" y="2698"/>
                  <a:pt x="9655" y="2470"/>
                  <a:pt x="9952" y="2219"/>
                </a:cubicBezTo>
                <a:lnTo>
                  <a:pt x="9952" y="2219"/>
                </a:lnTo>
                <a:cubicBezTo>
                  <a:pt x="9498" y="2319"/>
                  <a:pt x="9025" y="2357"/>
                  <a:pt x="8552" y="2357"/>
                </a:cubicBezTo>
                <a:cubicBezTo>
                  <a:pt x="7837" y="2357"/>
                  <a:pt x="7119" y="2269"/>
                  <a:pt x="6460" y="2173"/>
                </a:cubicBezTo>
                <a:cubicBezTo>
                  <a:pt x="4976" y="1945"/>
                  <a:pt x="3515" y="1602"/>
                  <a:pt x="2032" y="1260"/>
                </a:cubicBezTo>
                <a:cubicBezTo>
                  <a:pt x="2009" y="1260"/>
                  <a:pt x="2032" y="1237"/>
                  <a:pt x="2032" y="1237"/>
                </a:cubicBezTo>
                <a:cubicBezTo>
                  <a:pt x="3447" y="1557"/>
                  <a:pt x="4908" y="1831"/>
                  <a:pt x="6346" y="1876"/>
                </a:cubicBezTo>
                <a:cubicBezTo>
                  <a:pt x="6404" y="1878"/>
                  <a:pt x="6463" y="1878"/>
                  <a:pt x="6521" y="1878"/>
                </a:cubicBezTo>
                <a:cubicBezTo>
                  <a:pt x="7597" y="1878"/>
                  <a:pt x="8615" y="1684"/>
                  <a:pt x="9633" y="1511"/>
                </a:cubicBezTo>
                <a:cubicBezTo>
                  <a:pt x="9176" y="1329"/>
                  <a:pt x="8742" y="1077"/>
                  <a:pt x="8309" y="918"/>
                </a:cubicBezTo>
                <a:cubicBezTo>
                  <a:pt x="7282" y="552"/>
                  <a:pt x="6209" y="233"/>
                  <a:pt x="5113" y="96"/>
                </a:cubicBezTo>
                <a:cubicBezTo>
                  <a:pt x="4662" y="34"/>
                  <a:pt x="4206" y="1"/>
                  <a:pt x="3751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4" name="Google Shape;3364;p43"/>
          <p:cNvSpPr/>
          <p:nvPr/>
        </p:nvSpPr>
        <p:spPr>
          <a:xfrm rot="-10095053" flipH="1">
            <a:off x="950363" y="4074601"/>
            <a:ext cx="115522" cy="266091"/>
          </a:xfrm>
          <a:custGeom>
            <a:avLst/>
            <a:gdLst/>
            <a:ahLst/>
            <a:cxnLst/>
            <a:rect l="l" t="t" r="r" b="b"/>
            <a:pathLst>
              <a:path w="3082" h="7099" extrusionOk="0">
                <a:moveTo>
                  <a:pt x="2214" y="0"/>
                </a:moveTo>
                <a:cubicBezTo>
                  <a:pt x="1165" y="1005"/>
                  <a:pt x="525" y="2260"/>
                  <a:pt x="0" y="3607"/>
                </a:cubicBezTo>
                <a:cubicBezTo>
                  <a:pt x="366" y="4588"/>
                  <a:pt x="525" y="5638"/>
                  <a:pt x="388" y="6711"/>
                </a:cubicBezTo>
                <a:cubicBezTo>
                  <a:pt x="571" y="6277"/>
                  <a:pt x="708" y="5844"/>
                  <a:pt x="868" y="5410"/>
                </a:cubicBezTo>
                <a:cubicBezTo>
                  <a:pt x="1279" y="4200"/>
                  <a:pt x="2009" y="2831"/>
                  <a:pt x="1872" y="1530"/>
                </a:cubicBezTo>
                <a:cubicBezTo>
                  <a:pt x="1872" y="1516"/>
                  <a:pt x="1887" y="1503"/>
                  <a:pt x="1900" y="1503"/>
                </a:cubicBezTo>
                <a:cubicBezTo>
                  <a:pt x="1910" y="1503"/>
                  <a:pt x="1918" y="1510"/>
                  <a:pt x="1918" y="1530"/>
                </a:cubicBezTo>
                <a:cubicBezTo>
                  <a:pt x="2169" y="2648"/>
                  <a:pt x="1804" y="3949"/>
                  <a:pt x="1575" y="5068"/>
                </a:cubicBezTo>
                <a:cubicBezTo>
                  <a:pt x="1438" y="5752"/>
                  <a:pt x="1210" y="6437"/>
                  <a:pt x="936" y="7099"/>
                </a:cubicBezTo>
                <a:cubicBezTo>
                  <a:pt x="1575" y="6483"/>
                  <a:pt x="2100" y="5752"/>
                  <a:pt x="2420" y="4908"/>
                </a:cubicBezTo>
                <a:cubicBezTo>
                  <a:pt x="3082" y="3287"/>
                  <a:pt x="2968" y="1530"/>
                  <a:pt x="2214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5" name="Google Shape;3365;p43"/>
          <p:cNvSpPr/>
          <p:nvPr/>
        </p:nvSpPr>
        <p:spPr>
          <a:xfrm rot="-10095053" flipH="1">
            <a:off x="738404" y="4003227"/>
            <a:ext cx="229357" cy="366207"/>
          </a:xfrm>
          <a:custGeom>
            <a:avLst/>
            <a:gdLst/>
            <a:ahLst/>
            <a:cxnLst/>
            <a:rect l="l" t="t" r="r" b="b"/>
            <a:pathLst>
              <a:path w="6119" h="9770" extrusionOk="0">
                <a:moveTo>
                  <a:pt x="1" y="1"/>
                </a:moveTo>
                <a:cubicBezTo>
                  <a:pt x="47" y="1872"/>
                  <a:pt x="366" y="3744"/>
                  <a:pt x="1165" y="5456"/>
                </a:cubicBezTo>
                <a:cubicBezTo>
                  <a:pt x="1644" y="6437"/>
                  <a:pt x="2238" y="7350"/>
                  <a:pt x="3014" y="8149"/>
                </a:cubicBezTo>
                <a:cubicBezTo>
                  <a:pt x="3584" y="8743"/>
                  <a:pt x="4269" y="9222"/>
                  <a:pt x="4908" y="9770"/>
                </a:cubicBezTo>
                <a:lnTo>
                  <a:pt x="4931" y="9770"/>
                </a:lnTo>
                <a:cubicBezTo>
                  <a:pt x="4931" y="9747"/>
                  <a:pt x="4931" y="9747"/>
                  <a:pt x="4931" y="9747"/>
                </a:cubicBezTo>
                <a:cubicBezTo>
                  <a:pt x="4612" y="9542"/>
                  <a:pt x="4406" y="8286"/>
                  <a:pt x="4292" y="7967"/>
                </a:cubicBezTo>
                <a:cubicBezTo>
                  <a:pt x="4087" y="7419"/>
                  <a:pt x="3858" y="6871"/>
                  <a:pt x="3630" y="6346"/>
                </a:cubicBezTo>
                <a:cubicBezTo>
                  <a:pt x="3082" y="5136"/>
                  <a:pt x="2375" y="4018"/>
                  <a:pt x="1599" y="2945"/>
                </a:cubicBezTo>
                <a:cubicBezTo>
                  <a:pt x="1599" y="2929"/>
                  <a:pt x="1610" y="2913"/>
                  <a:pt x="1625" y="2913"/>
                </a:cubicBezTo>
                <a:cubicBezTo>
                  <a:pt x="1631" y="2913"/>
                  <a:pt x="1638" y="2916"/>
                  <a:pt x="1644" y="2922"/>
                </a:cubicBezTo>
                <a:cubicBezTo>
                  <a:pt x="2535" y="4064"/>
                  <a:pt x="3311" y="5251"/>
                  <a:pt x="4018" y="6506"/>
                </a:cubicBezTo>
                <a:cubicBezTo>
                  <a:pt x="4406" y="7213"/>
                  <a:pt x="4749" y="7921"/>
                  <a:pt x="5068" y="8651"/>
                </a:cubicBezTo>
                <a:cubicBezTo>
                  <a:pt x="5114" y="8743"/>
                  <a:pt x="5159" y="8834"/>
                  <a:pt x="5205" y="8925"/>
                </a:cubicBezTo>
                <a:cubicBezTo>
                  <a:pt x="6118" y="5182"/>
                  <a:pt x="3105" y="1895"/>
                  <a:pt x="1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6" name="Google Shape;3366;p43"/>
          <p:cNvSpPr/>
          <p:nvPr/>
        </p:nvSpPr>
        <p:spPr>
          <a:xfrm rot="-10095053" flipH="1">
            <a:off x="714588" y="3753566"/>
            <a:ext cx="250723" cy="155741"/>
          </a:xfrm>
          <a:custGeom>
            <a:avLst/>
            <a:gdLst/>
            <a:ahLst/>
            <a:cxnLst/>
            <a:rect l="l" t="t" r="r" b="b"/>
            <a:pathLst>
              <a:path w="6689" h="4155" extrusionOk="0">
                <a:moveTo>
                  <a:pt x="6688" y="1"/>
                </a:moveTo>
                <a:cubicBezTo>
                  <a:pt x="6049" y="549"/>
                  <a:pt x="5319" y="1028"/>
                  <a:pt x="4588" y="1462"/>
                </a:cubicBezTo>
                <a:cubicBezTo>
                  <a:pt x="3356" y="2215"/>
                  <a:pt x="2055" y="2877"/>
                  <a:pt x="777" y="3470"/>
                </a:cubicBezTo>
                <a:cubicBezTo>
                  <a:pt x="1986" y="2717"/>
                  <a:pt x="3150" y="1918"/>
                  <a:pt x="4314" y="1028"/>
                </a:cubicBezTo>
                <a:cubicBezTo>
                  <a:pt x="4520" y="868"/>
                  <a:pt x="4725" y="708"/>
                  <a:pt x="4931" y="549"/>
                </a:cubicBezTo>
                <a:lnTo>
                  <a:pt x="4931" y="549"/>
                </a:lnTo>
                <a:cubicBezTo>
                  <a:pt x="4132" y="754"/>
                  <a:pt x="3356" y="845"/>
                  <a:pt x="2740" y="845"/>
                </a:cubicBezTo>
                <a:lnTo>
                  <a:pt x="2488" y="845"/>
                </a:lnTo>
                <a:cubicBezTo>
                  <a:pt x="2032" y="1233"/>
                  <a:pt x="1553" y="1576"/>
                  <a:pt x="1142" y="2032"/>
                </a:cubicBezTo>
                <a:cubicBezTo>
                  <a:pt x="594" y="2649"/>
                  <a:pt x="229" y="3356"/>
                  <a:pt x="0" y="4155"/>
                </a:cubicBezTo>
                <a:cubicBezTo>
                  <a:pt x="1644" y="4132"/>
                  <a:pt x="3264" y="3630"/>
                  <a:pt x="4566" y="2603"/>
                </a:cubicBezTo>
                <a:cubicBezTo>
                  <a:pt x="5342" y="2009"/>
                  <a:pt x="5981" y="1256"/>
                  <a:pt x="6483" y="389"/>
                </a:cubicBezTo>
                <a:cubicBezTo>
                  <a:pt x="6551" y="252"/>
                  <a:pt x="6620" y="138"/>
                  <a:pt x="6688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7" name="Google Shape;3367;p43"/>
          <p:cNvSpPr/>
          <p:nvPr/>
        </p:nvSpPr>
        <p:spPr>
          <a:xfrm rot="-10095053" flipH="1">
            <a:off x="546453" y="4012753"/>
            <a:ext cx="266953" cy="213989"/>
          </a:xfrm>
          <a:custGeom>
            <a:avLst/>
            <a:gdLst/>
            <a:ahLst/>
            <a:cxnLst/>
            <a:rect l="l" t="t" r="r" b="b"/>
            <a:pathLst>
              <a:path w="7122" h="5709" extrusionOk="0">
                <a:moveTo>
                  <a:pt x="107" y="1"/>
                </a:moveTo>
                <a:cubicBezTo>
                  <a:pt x="72" y="1"/>
                  <a:pt x="36" y="1"/>
                  <a:pt x="0" y="2"/>
                </a:cubicBezTo>
                <a:cubicBezTo>
                  <a:pt x="183" y="1029"/>
                  <a:pt x="502" y="2011"/>
                  <a:pt x="1027" y="2901"/>
                </a:cubicBezTo>
                <a:cubicBezTo>
                  <a:pt x="1507" y="3700"/>
                  <a:pt x="2191" y="4316"/>
                  <a:pt x="2694" y="5069"/>
                </a:cubicBezTo>
                <a:cubicBezTo>
                  <a:pt x="2872" y="5057"/>
                  <a:pt x="3052" y="5051"/>
                  <a:pt x="3233" y="5051"/>
                </a:cubicBezTo>
                <a:cubicBezTo>
                  <a:pt x="3701" y="5051"/>
                  <a:pt x="4173" y="5088"/>
                  <a:pt x="4634" y="5138"/>
                </a:cubicBezTo>
                <a:cubicBezTo>
                  <a:pt x="5478" y="5252"/>
                  <a:pt x="6300" y="5457"/>
                  <a:pt x="7099" y="5708"/>
                </a:cubicBezTo>
                <a:cubicBezTo>
                  <a:pt x="6711" y="5389"/>
                  <a:pt x="6323" y="5069"/>
                  <a:pt x="5958" y="4750"/>
                </a:cubicBezTo>
                <a:cubicBezTo>
                  <a:pt x="4748" y="3745"/>
                  <a:pt x="3492" y="2787"/>
                  <a:pt x="2191" y="1874"/>
                </a:cubicBezTo>
                <a:cubicBezTo>
                  <a:pt x="2191" y="1858"/>
                  <a:pt x="2191" y="1841"/>
                  <a:pt x="2199" y="1841"/>
                </a:cubicBezTo>
                <a:cubicBezTo>
                  <a:pt x="2203" y="1841"/>
                  <a:pt x="2208" y="1844"/>
                  <a:pt x="2214" y="1851"/>
                </a:cubicBezTo>
                <a:cubicBezTo>
                  <a:pt x="3515" y="2741"/>
                  <a:pt x="4839" y="3608"/>
                  <a:pt x="6186" y="4430"/>
                </a:cubicBezTo>
                <a:cubicBezTo>
                  <a:pt x="6483" y="4613"/>
                  <a:pt x="6802" y="4795"/>
                  <a:pt x="7122" y="4978"/>
                </a:cubicBezTo>
                <a:cubicBezTo>
                  <a:pt x="6642" y="4362"/>
                  <a:pt x="6277" y="3700"/>
                  <a:pt x="5958" y="3083"/>
                </a:cubicBezTo>
                <a:cubicBezTo>
                  <a:pt x="5775" y="2673"/>
                  <a:pt x="5592" y="2262"/>
                  <a:pt x="5455" y="1828"/>
                </a:cubicBezTo>
                <a:cubicBezTo>
                  <a:pt x="4702" y="1257"/>
                  <a:pt x="3812" y="847"/>
                  <a:pt x="2922" y="573"/>
                </a:cubicBezTo>
                <a:cubicBezTo>
                  <a:pt x="2020" y="287"/>
                  <a:pt x="1055" y="1"/>
                  <a:pt x="107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8" name="Google Shape;3368;p43"/>
          <p:cNvSpPr/>
          <p:nvPr/>
        </p:nvSpPr>
        <p:spPr>
          <a:xfrm rot="-10095053" flipH="1">
            <a:off x="98315" y="3419337"/>
            <a:ext cx="296939" cy="117321"/>
          </a:xfrm>
          <a:custGeom>
            <a:avLst/>
            <a:gdLst/>
            <a:ahLst/>
            <a:cxnLst/>
            <a:rect l="l" t="t" r="r" b="b"/>
            <a:pathLst>
              <a:path w="7922" h="3130" extrusionOk="0">
                <a:moveTo>
                  <a:pt x="4431" y="1"/>
                </a:moveTo>
                <a:cubicBezTo>
                  <a:pt x="4283" y="1"/>
                  <a:pt x="4131" y="8"/>
                  <a:pt x="3972" y="25"/>
                </a:cubicBezTo>
                <a:cubicBezTo>
                  <a:pt x="2534" y="184"/>
                  <a:pt x="1188" y="915"/>
                  <a:pt x="1" y="1805"/>
                </a:cubicBezTo>
                <a:cubicBezTo>
                  <a:pt x="1256" y="2535"/>
                  <a:pt x="2626" y="3106"/>
                  <a:pt x="4155" y="3129"/>
                </a:cubicBezTo>
                <a:cubicBezTo>
                  <a:pt x="4188" y="3129"/>
                  <a:pt x="4220" y="3130"/>
                  <a:pt x="4253" y="3130"/>
                </a:cubicBezTo>
                <a:cubicBezTo>
                  <a:pt x="5442" y="3130"/>
                  <a:pt x="6444" y="2729"/>
                  <a:pt x="7533" y="2284"/>
                </a:cubicBezTo>
                <a:cubicBezTo>
                  <a:pt x="5895" y="1875"/>
                  <a:pt x="4226" y="1602"/>
                  <a:pt x="2514" y="1602"/>
                </a:cubicBezTo>
                <a:cubicBezTo>
                  <a:pt x="2128" y="1602"/>
                  <a:pt x="1739" y="1616"/>
                  <a:pt x="1347" y="1645"/>
                </a:cubicBezTo>
                <a:cubicBezTo>
                  <a:pt x="1347" y="1645"/>
                  <a:pt x="1347" y="1622"/>
                  <a:pt x="1347" y="1622"/>
                </a:cubicBezTo>
                <a:cubicBezTo>
                  <a:pt x="2209" y="1525"/>
                  <a:pt x="3073" y="1468"/>
                  <a:pt x="3933" y="1468"/>
                </a:cubicBezTo>
                <a:cubicBezTo>
                  <a:pt x="5284" y="1468"/>
                  <a:pt x="6624" y="1607"/>
                  <a:pt x="7921" y="1942"/>
                </a:cubicBezTo>
                <a:cubicBezTo>
                  <a:pt x="6942" y="838"/>
                  <a:pt x="5964" y="1"/>
                  <a:pt x="4431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9" name="Google Shape;3369;p43"/>
          <p:cNvSpPr/>
          <p:nvPr/>
        </p:nvSpPr>
        <p:spPr>
          <a:xfrm rot="-10095053" flipH="1">
            <a:off x="119203" y="2896515"/>
            <a:ext cx="609171" cy="733951"/>
          </a:xfrm>
          <a:custGeom>
            <a:avLst/>
            <a:gdLst/>
            <a:ahLst/>
            <a:cxnLst/>
            <a:rect l="l" t="t" r="r" b="b"/>
            <a:pathLst>
              <a:path w="16252" h="19581" extrusionOk="0">
                <a:moveTo>
                  <a:pt x="15876" y="0"/>
                </a:moveTo>
                <a:cubicBezTo>
                  <a:pt x="15797" y="0"/>
                  <a:pt x="15695" y="35"/>
                  <a:pt x="15544" y="65"/>
                </a:cubicBezTo>
                <a:cubicBezTo>
                  <a:pt x="15225" y="111"/>
                  <a:pt x="14882" y="202"/>
                  <a:pt x="14563" y="316"/>
                </a:cubicBezTo>
                <a:cubicBezTo>
                  <a:pt x="13787" y="567"/>
                  <a:pt x="13079" y="955"/>
                  <a:pt x="12394" y="1434"/>
                </a:cubicBezTo>
                <a:cubicBezTo>
                  <a:pt x="9427" y="3443"/>
                  <a:pt x="6985" y="6570"/>
                  <a:pt x="5022" y="9560"/>
                </a:cubicBezTo>
                <a:cubicBezTo>
                  <a:pt x="3835" y="11409"/>
                  <a:pt x="2785" y="13349"/>
                  <a:pt x="1872" y="15358"/>
                </a:cubicBezTo>
                <a:cubicBezTo>
                  <a:pt x="1278" y="16705"/>
                  <a:pt x="845" y="18211"/>
                  <a:pt x="0" y="19466"/>
                </a:cubicBezTo>
                <a:cubicBezTo>
                  <a:pt x="23" y="19489"/>
                  <a:pt x="23" y="19535"/>
                  <a:pt x="46" y="19581"/>
                </a:cubicBezTo>
                <a:cubicBezTo>
                  <a:pt x="2009" y="16545"/>
                  <a:pt x="3401" y="13212"/>
                  <a:pt x="5204" y="10108"/>
                </a:cubicBezTo>
                <a:cubicBezTo>
                  <a:pt x="6848" y="7301"/>
                  <a:pt x="8925" y="4698"/>
                  <a:pt x="11573" y="2850"/>
                </a:cubicBezTo>
                <a:cubicBezTo>
                  <a:pt x="12942" y="1891"/>
                  <a:pt x="14403" y="1457"/>
                  <a:pt x="15864" y="704"/>
                </a:cubicBezTo>
                <a:cubicBezTo>
                  <a:pt x="16160" y="544"/>
                  <a:pt x="16252" y="613"/>
                  <a:pt x="16115" y="248"/>
                </a:cubicBezTo>
                <a:cubicBezTo>
                  <a:pt x="16038" y="56"/>
                  <a:pt x="15976" y="0"/>
                  <a:pt x="15876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0" name="Google Shape;3370;p43"/>
          <p:cNvSpPr/>
          <p:nvPr/>
        </p:nvSpPr>
        <p:spPr>
          <a:xfrm rot="-10095053" flipH="1">
            <a:off x="1593409" y="4407116"/>
            <a:ext cx="268677" cy="677652"/>
          </a:xfrm>
          <a:custGeom>
            <a:avLst/>
            <a:gdLst/>
            <a:ahLst/>
            <a:cxnLst/>
            <a:rect l="l" t="t" r="r" b="b"/>
            <a:pathLst>
              <a:path w="7168" h="18079" extrusionOk="0">
                <a:moveTo>
                  <a:pt x="0" y="1"/>
                </a:moveTo>
                <a:lnTo>
                  <a:pt x="0" y="1"/>
                </a:lnTo>
                <a:cubicBezTo>
                  <a:pt x="685" y="754"/>
                  <a:pt x="1324" y="1644"/>
                  <a:pt x="1849" y="2420"/>
                </a:cubicBezTo>
                <a:cubicBezTo>
                  <a:pt x="2579" y="3539"/>
                  <a:pt x="3059" y="4817"/>
                  <a:pt x="3241" y="6118"/>
                </a:cubicBezTo>
                <a:cubicBezTo>
                  <a:pt x="3652" y="8994"/>
                  <a:pt x="3013" y="11938"/>
                  <a:pt x="2419" y="14723"/>
                </a:cubicBezTo>
                <a:cubicBezTo>
                  <a:pt x="2419" y="14735"/>
                  <a:pt x="2414" y="14740"/>
                  <a:pt x="2408" y="14740"/>
                </a:cubicBezTo>
                <a:cubicBezTo>
                  <a:pt x="2402" y="14740"/>
                  <a:pt x="2397" y="14735"/>
                  <a:pt x="2397" y="14723"/>
                </a:cubicBezTo>
                <a:cubicBezTo>
                  <a:pt x="2876" y="11847"/>
                  <a:pt x="3355" y="8994"/>
                  <a:pt x="2648" y="6095"/>
                </a:cubicBezTo>
                <a:cubicBezTo>
                  <a:pt x="2305" y="4726"/>
                  <a:pt x="1758" y="3493"/>
                  <a:pt x="913" y="2352"/>
                </a:cubicBezTo>
                <a:cubicBezTo>
                  <a:pt x="799" y="2192"/>
                  <a:pt x="662" y="2032"/>
                  <a:pt x="525" y="1895"/>
                </a:cubicBezTo>
                <a:lnTo>
                  <a:pt x="525" y="1895"/>
                </a:lnTo>
                <a:cubicBezTo>
                  <a:pt x="982" y="3721"/>
                  <a:pt x="776" y="5890"/>
                  <a:pt x="571" y="7442"/>
                </a:cubicBezTo>
                <a:cubicBezTo>
                  <a:pt x="297" y="9428"/>
                  <a:pt x="23" y="11414"/>
                  <a:pt x="365" y="13422"/>
                </a:cubicBezTo>
                <a:cubicBezTo>
                  <a:pt x="639" y="15088"/>
                  <a:pt x="1278" y="16640"/>
                  <a:pt x="2191" y="18078"/>
                </a:cubicBezTo>
                <a:cubicBezTo>
                  <a:pt x="4656" y="14860"/>
                  <a:pt x="7167" y="11436"/>
                  <a:pt x="6688" y="7145"/>
                </a:cubicBezTo>
                <a:cubicBezTo>
                  <a:pt x="6437" y="5000"/>
                  <a:pt x="5410" y="3059"/>
                  <a:pt x="3629" y="1781"/>
                </a:cubicBezTo>
                <a:cubicBezTo>
                  <a:pt x="2534" y="982"/>
                  <a:pt x="1278" y="457"/>
                  <a:pt x="0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1" name="Google Shape;3371;p43"/>
          <p:cNvSpPr/>
          <p:nvPr/>
        </p:nvSpPr>
        <p:spPr>
          <a:xfrm rot="-10095053" flipH="1">
            <a:off x="-519609" y="3037033"/>
            <a:ext cx="532181" cy="335958"/>
          </a:xfrm>
          <a:custGeom>
            <a:avLst/>
            <a:gdLst/>
            <a:ahLst/>
            <a:cxnLst/>
            <a:rect l="l" t="t" r="r" b="b"/>
            <a:pathLst>
              <a:path w="14198" h="8963" extrusionOk="0">
                <a:moveTo>
                  <a:pt x="11304" y="0"/>
                </a:moveTo>
                <a:cubicBezTo>
                  <a:pt x="9273" y="0"/>
                  <a:pt x="7278" y="744"/>
                  <a:pt x="5729" y="2158"/>
                </a:cubicBezTo>
                <a:cubicBezTo>
                  <a:pt x="3561" y="4121"/>
                  <a:pt x="2260" y="6837"/>
                  <a:pt x="0" y="8686"/>
                </a:cubicBezTo>
                <a:cubicBezTo>
                  <a:pt x="970" y="8866"/>
                  <a:pt x="1958" y="8962"/>
                  <a:pt x="2944" y="8962"/>
                </a:cubicBezTo>
                <a:cubicBezTo>
                  <a:pt x="4836" y="8962"/>
                  <a:pt x="6720" y="8606"/>
                  <a:pt x="8445" y="7796"/>
                </a:cubicBezTo>
                <a:cubicBezTo>
                  <a:pt x="9952" y="7088"/>
                  <a:pt x="11276" y="6038"/>
                  <a:pt x="12303" y="4714"/>
                </a:cubicBezTo>
                <a:cubicBezTo>
                  <a:pt x="13102" y="3664"/>
                  <a:pt x="14038" y="2089"/>
                  <a:pt x="14197" y="674"/>
                </a:cubicBezTo>
                <a:lnTo>
                  <a:pt x="14197" y="674"/>
                </a:lnTo>
                <a:cubicBezTo>
                  <a:pt x="12303" y="1793"/>
                  <a:pt x="10705" y="3345"/>
                  <a:pt x="8856" y="4509"/>
                </a:cubicBezTo>
                <a:cubicBezTo>
                  <a:pt x="6893" y="5718"/>
                  <a:pt x="4862" y="6723"/>
                  <a:pt x="2739" y="7590"/>
                </a:cubicBezTo>
                <a:cubicBezTo>
                  <a:pt x="2735" y="7595"/>
                  <a:pt x="2730" y="7597"/>
                  <a:pt x="2726" y="7597"/>
                </a:cubicBezTo>
                <a:cubicBezTo>
                  <a:pt x="2709" y="7597"/>
                  <a:pt x="2698" y="7567"/>
                  <a:pt x="2716" y="7567"/>
                </a:cubicBezTo>
                <a:cubicBezTo>
                  <a:pt x="4862" y="6540"/>
                  <a:pt x="6916" y="5330"/>
                  <a:pt x="8833" y="3915"/>
                </a:cubicBezTo>
                <a:cubicBezTo>
                  <a:pt x="10408" y="2774"/>
                  <a:pt x="11824" y="1336"/>
                  <a:pt x="13467" y="286"/>
                </a:cubicBezTo>
                <a:cubicBezTo>
                  <a:pt x="12754" y="94"/>
                  <a:pt x="12027" y="0"/>
                  <a:pt x="11304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2" name="Google Shape;3372;p43"/>
          <p:cNvSpPr/>
          <p:nvPr/>
        </p:nvSpPr>
        <p:spPr>
          <a:xfrm rot="-10095053" flipH="1">
            <a:off x="555825" y="4400008"/>
            <a:ext cx="195960" cy="174782"/>
          </a:xfrm>
          <a:custGeom>
            <a:avLst/>
            <a:gdLst/>
            <a:ahLst/>
            <a:cxnLst/>
            <a:rect l="l" t="t" r="r" b="b"/>
            <a:pathLst>
              <a:path w="5228" h="4663" extrusionOk="0">
                <a:moveTo>
                  <a:pt x="2616" y="0"/>
                </a:moveTo>
                <a:cubicBezTo>
                  <a:pt x="1956" y="0"/>
                  <a:pt x="1302" y="283"/>
                  <a:pt x="845" y="842"/>
                </a:cubicBezTo>
                <a:cubicBezTo>
                  <a:pt x="0" y="1824"/>
                  <a:pt x="137" y="3284"/>
                  <a:pt x="1118" y="4106"/>
                </a:cubicBezTo>
                <a:cubicBezTo>
                  <a:pt x="1554" y="4481"/>
                  <a:pt x="2084" y="4663"/>
                  <a:pt x="2613" y="4663"/>
                </a:cubicBezTo>
                <a:cubicBezTo>
                  <a:pt x="3276" y="4663"/>
                  <a:pt x="3936" y="4378"/>
                  <a:pt x="4405" y="3832"/>
                </a:cubicBezTo>
                <a:cubicBezTo>
                  <a:pt x="5227" y="2851"/>
                  <a:pt x="5113" y="1390"/>
                  <a:pt x="4109" y="545"/>
                </a:cubicBezTo>
                <a:cubicBezTo>
                  <a:pt x="3673" y="181"/>
                  <a:pt x="3143" y="0"/>
                  <a:pt x="2616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3" name="Google Shape;3373;p43"/>
          <p:cNvSpPr/>
          <p:nvPr/>
        </p:nvSpPr>
        <p:spPr>
          <a:xfrm rot="-10095053" flipH="1">
            <a:off x="592485" y="4618592"/>
            <a:ext cx="89846" cy="79913"/>
          </a:xfrm>
          <a:custGeom>
            <a:avLst/>
            <a:gdLst/>
            <a:ahLst/>
            <a:cxnLst/>
            <a:rect l="l" t="t" r="r" b="b"/>
            <a:pathLst>
              <a:path w="2397" h="2132" extrusionOk="0">
                <a:moveTo>
                  <a:pt x="1193" y="1"/>
                </a:moveTo>
                <a:cubicBezTo>
                  <a:pt x="888" y="1"/>
                  <a:pt x="581" y="129"/>
                  <a:pt x="366" y="370"/>
                </a:cubicBezTo>
                <a:cubicBezTo>
                  <a:pt x="0" y="826"/>
                  <a:pt x="46" y="1511"/>
                  <a:pt x="503" y="1876"/>
                </a:cubicBezTo>
                <a:cubicBezTo>
                  <a:pt x="706" y="2049"/>
                  <a:pt x="949" y="2131"/>
                  <a:pt x="1191" y="2131"/>
                </a:cubicBezTo>
                <a:cubicBezTo>
                  <a:pt x="1494" y="2131"/>
                  <a:pt x="1794" y="2003"/>
                  <a:pt x="2009" y="1762"/>
                </a:cubicBezTo>
                <a:cubicBezTo>
                  <a:pt x="2397" y="1306"/>
                  <a:pt x="2329" y="621"/>
                  <a:pt x="1872" y="256"/>
                </a:cubicBezTo>
                <a:cubicBezTo>
                  <a:pt x="1679" y="83"/>
                  <a:pt x="1437" y="1"/>
                  <a:pt x="1193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4" name="Google Shape;3374;p43"/>
          <p:cNvSpPr/>
          <p:nvPr/>
        </p:nvSpPr>
        <p:spPr>
          <a:xfrm rot="-10095053" flipH="1">
            <a:off x="727992" y="4622391"/>
            <a:ext cx="89846" cy="80251"/>
          </a:xfrm>
          <a:custGeom>
            <a:avLst/>
            <a:gdLst/>
            <a:ahLst/>
            <a:cxnLst/>
            <a:rect l="l" t="t" r="r" b="b"/>
            <a:pathLst>
              <a:path w="2397" h="2141" extrusionOk="0">
                <a:moveTo>
                  <a:pt x="1199" y="1"/>
                </a:moveTo>
                <a:cubicBezTo>
                  <a:pt x="893" y="1"/>
                  <a:pt x="591" y="127"/>
                  <a:pt x="388" y="381"/>
                </a:cubicBezTo>
                <a:cubicBezTo>
                  <a:pt x="0" y="837"/>
                  <a:pt x="69" y="1499"/>
                  <a:pt x="502" y="1887"/>
                </a:cubicBezTo>
                <a:cubicBezTo>
                  <a:pt x="703" y="2058"/>
                  <a:pt x="948" y="2140"/>
                  <a:pt x="1190" y="2140"/>
                </a:cubicBezTo>
                <a:cubicBezTo>
                  <a:pt x="1499" y="2140"/>
                  <a:pt x="1804" y="2006"/>
                  <a:pt x="2009" y="1750"/>
                </a:cubicBezTo>
                <a:cubicBezTo>
                  <a:pt x="2397" y="1317"/>
                  <a:pt x="2351" y="632"/>
                  <a:pt x="1895" y="244"/>
                </a:cubicBezTo>
                <a:cubicBezTo>
                  <a:pt x="1692" y="82"/>
                  <a:pt x="1444" y="1"/>
                  <a:pt x="1199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5" name="Google Shape;3375;p43"/>
          <p:cNvSpPr/>
          <p:nvPr/>
        </p:nvSpPr>
        <p:spPr>
          <a:xfrm rot="-10095053" flipH="1">
            <a:off x="2582038" y="5409570"/>
            <a:ext cx="199409" cy="175007"/>
          </a:xfrm>
          <a:custGeom>
            <a:avLst/>
            <a:gdLst/>
            <a:ahLst/>
            <a:cxnLst/>
            <a:rect l="l" t="t" r="r" b="b"/>
            <a:pathLst>
              <a:path w="5320" h="4669" extrusionOk="0">
                <a:moveTo>
                  <a:pt x="2662" y="1"/>
                </a:moveTo>
                <a:cubicBezTo>
                  <a:pt x="1846" y="1"/>
                  <a:pt x="1052" y="428"/>
                  <a:pt x="617" y="1205"/>
                </a:cubicBezTo>
                <a:cubicBezTo>
                  <a:pt x="1" y="2323"/>
                  <a:pt x="389" y="3738"/>
                  <a:pt x="1530" y="4378"/>
                </a:cubicBezTo>
                <a:cubicBezTo>
                  <a:pt x="1888" y="4575"/>
                  <a:pt x="2275" y="4669"/>
                  <a:pt x="2659" y="4669"/>
                </a:cubicBezTo>
                <a:cubicBezTo>
                  <a:pt x="3474" y="4669"/>
                  <a:pt x="4268" y="4241"/>
                  <a:pt x="4703" y="3465"/>
                </a:cubicBezTo>
                <a:cubicBezTo>
                  <a:pt x="5319" y="2346"/>
                  <a:pt x="4931" y="931"/>
                  <a:pt x="3790" y="292"/>
                </a:cubicBezTo>
                <a:cubicBezTo>
                  <a:pt x="3433" y="95"/>
                  <a:pt x="3045" y="1"/>
                  <a:pt x="2662" y="1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6" name="Google Shape;3376;p43"/>
          <p:cNvSpPr/>
          <p:nvPr/>
        </p:nvSpPr>
        <p:spPr>
          <a:xfrm rot="-10095053" flipH="1">
            <a:off x="2471349" y="5407977"/>
            <a:ext cx="91608" cy="80288"/>
          </a:xfrm>
          <a:custGeom>
            <a:avLst/>
            <a:gdLst/>
            <a:ahLst/>
            <a:cxnLst/>
            <a:rect l="l" t="t" r="r" b="b"/>
            <a:pathLst>
              <a:path w="2444" h="2142" extrusionOk="0">
                <a:moveTo>
                  <a:pt x="1230" y="0"/>
                </a:moveTo>
                <a:cubicBezTo>
                  <a:pt x="853" y="0"/>
                  <a:pt x="478" y="194"/>
                  <a:pt x="275" y="538"/>
                </a:cubicBezTo>
                <a:cubicBezTo>
                  <a:pt x="1" y="1063"/>
                  <a:pt x="184" y="1702"/>
                  <a:pt x="686" y="1999"/>
                </a:cubicBezTo>
                <a:cubicBezTo>
                  <a:pt x="856" y="2095"/>
                  <a:pt x="1039" y="2141"/>
                  <a:pt x="1217" y="2141"/>
                </a:cubicBezTo>
                <a:cubicBezTo>
                  <a:pt x="1589" y="2141"/>
                  <a:pt x="1946" y="1943"/>
                  <a:pt x="2147" y="1588"/>
                </a:cubicBezTo>
                <a:cubicBezTo>
                  <a:pt x="2443" y="1063"/>
                  <a:pt x="2261" y="424"/>
                  <a:pt x="1736" y="127"/>
                </a:cubicBezTo>
                <a:cubicBezTo>
                  <a:pt x="1578" y="41"/>
                  <a:pt x="1404" y="0"/>
                  <a:pt x="1230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7" name="Google Shape;3377;p43"/>
          <p:cNvSpPr/>
          <p:nvPr/>
        </p:nvSpPr>
        <p:spPr>
          <a:xfrm rot="-10095053" flipH="1">
            <a:off x="-583499" y="4764063"/>
            <a:ext cx="136063" cy="136063"/>
          </a:xfrm>
          <a:custGeom>
            <a:avLst/>
            <a:gdLst/>
            <a:ahLst/>
            <a:cxnLst/>
            <a:rect l="l" t="t" r="r" b="b"/>
            <a:pathLst>
              <a:path w="3630" h="3630" extrusionOk="0">
                <a:moveTo>
                  <a:pt x="1826" y="0"/>
                </a:moveTo>
                <a:cubicBezTo>
                  <a:pt x="822" y="0"/>
                  <a:pt x="0" y="822"/>
                  <a:pt x="0" y="1826"/>
                </a:cubicBezTo>
                <a:cubicBezTo>
                  <a:pt x="0" y="2808"/>
                  <a:pt x="822" y="3629"/>
                  <a:pt x="1826" y="3629"/>
                </a:cubicBezTo>
                <a:cubicBezTo>
                  <a:pt x="2808" y="3629"/>
                  <a:pt x="3630" y="2808"/>
                  <a:pt x="3630" y="1826"/>
                </a:cubicBezTo>
                <a:cubicBezTo>
                  <a:pt x="3630" y="822"/>
                  <a:pt x="2808" y="0"/>
                  <a:pt x="1826" y="0"/>
                </a:cubicBez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78" name="Google Shape;3378;p43"/>
          <p:cNvGrpSpPr/>
          <p:nvPr/>
        </p:nvGrpSpPr>
        <p:grpSpPr>
          <a:xfrm>
            <a:off x="103343" y="3108151"/>
            <a:ext cx="1919910" cy="1953772"/>
            <a:chOff x="103343" y="3108151"/>
            <a:chExt cx="1919910" cy="1953772"/>
          </a:xfrm>
        </p:grpSpPr>
        <p:sp>
          <p:nvSpPr>
            <p:cNvPr id="3379" name="Google Shape;3379;p43"/>
            <p:cNvSpPr/>
            <p:nvPr/>
          </p:nvSpPr>
          <p:spPr>
            <a:xfrm rot="-1064315">
              <a:off x="726434" y="4420539"/>
              <a:ext cx="484061" cy="401069"/>
            </a:xfrm>
            <a:custGeom>
              <a:avLst/>
              <a:gdLst/>
              <a:ahLst/>
              <a:cxnLst/>
              <a:rect l="l" t="t" r="r" b="b"/>
              <a:pathLst>
                <a:path w="15439" h="12792" extrusionOk="0">
                  <a:moveTo>
                    <a:pt x="7740" y="1"/>
                  </a:moveTo>
                  <a:cubicBezTo>
                    <a:pt x="7501" y="1"/>
                    <a:pt x="7260" y="10"/>
                    <a:pt x="7018" y="29"/>
                  </a:cubicBezTo>
                  <a:cubicBezTo>
                    <a:pt x="3659" y="304"/>
                    <a:pt x="978" y="2360"/>
                    <a:pt x="151" y="4941"/>
                  </a:cubicBezTo>
                  <a:cubicBezTo>
                    <a:pt x="0" y="5417"/>
                    <a:pt x="276" y="5919"/>
                    <a:pt x="727" y="6094"/>
                  </a:cubicBezTo>
                  <a:cubicBezTo>
                    <a:pt x="1479" y="6370"/>
                    <a:pt x="1554" y="7397"/>
                    <a:pt x="877" y="7798"/>
                  </a:cubicBezTo>
                  <a:cubicBezTo>
                    <a:pt x="451" y="8049"/>
                    <a:pt x="276" y="8600"/>
                    <a:pt x="501" y="9026"/>
                  </a:cubicBezTo>
                  <a:cubicBezTo>
                    <a:pt x="1636" y="11273"/>
                    <a:pt x="4270" y="12792"/>
                    <a:pt x="7293" y="12792"/>
                  </a:cubicBezTo>
                  <a:cubicBezTo>
                    <a:pt x="7542" y="12792"/>
                    <a:pt x="7792" y="12782"/>
                    <a:pt x="8045" y="12761"/>
                  </a:cubicBezTo>
                  <a:cubicBezTo>
                    <a:pt x="12256" y="12410"/>
                    <a:pt x="15439" y="9277"/>
                    <a:pt x="15163" y="5768"/>
                  </a:cubicBezTo>
                  <a:cubicBezTo>
                    <a:pt x="14880" y="2462"/>
                    <a:pt x="11636" y="1"/>
                    <a:pt x="77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43"/>
            <p:cNvSpPr/>
            <p:nvPr/>
          </p:nvSpPr>
          <p:spPr>
            <a:xfrm rot="-1064315">
              <a:off x="983830" y="4531619"/>
              <a:ext cx="443992" cy="473934"/>
            </a:xfrm>
            <a:custGeom>
              <a:avLst/>
              <a:gdLst/>
              <a:ahLst/>
              <a:cxnLst/>
              <a:rect l="l" t="t" r="r" b="b"/>
              <a:pathLst>
                <a:path w="14161" h="15116" extrusionOk="0">
                  <a:moveTo>
                    <a:pt x="7517" y="0"/>
                  </a:moveTo>
                  <a:cubicBezTo>
                    <a:pt x="4501" y="0"/>
                    <a:pt x="1638" y="2509"/>
                    <a:pt x="777" y="6107"/>
                  </a:cubicBezTo>
                  <a:cubicBezTo>
                    <a:pt x="0" y="9390"/>
                    <a:pt x="1103" y="12573"/>
                    <a:pt x="3309" y="14152"/>
                  </a:cubicBezTo>
                  <a:cubicBezTo>
                    <a:pt x="3469" y="14273"/>
                    <a:pt x="3657" y="14329"/>
                    <a:pt x="3845" y="14329"/>
                  </a:cubicBezTo>
                  <a:cubicBezTo>
                    <a:pt x="4127" y="14329"/>
                    <a:pt x="4406" y="14202"/>
                    <a:pt x="4587" y="13977"/>
                  </a:cubicBezTo>
                  <a:cubicBezTo>
                    <a:pt x="4781" y="13734"/>
                    <a:pt x="5050" y="13623"/>
                    <a:pt x="5316" y="13623"/>
                  </a:cubicBezTo>
                  <a:cubicBezTo>
                    <a:pt x="5737" y="13623"/>
                    <a:pt x="6149" y="13902"/>
                    <a:pt x="6241" y="14378"/>
                  </a:cubicBezTo>
                  <a:cubicBezTo>
                    <a:pt x="6354" y="14808"/>
                    <a:pt x="6733" y="15115"/>
                    <a:pt x="7175" y="15115"/>
                  </a:cubicBezTo>
                  <a:cubicBezTo>
                    <a:pt x="7222" y="15115"/>
                    <a:pt x="7270" y="15112"/>
                    <a:pt x="7319" y="15105"/>
                  </a:cubicBezTo>
                  <a:cubicBezTo>
                    <a:pt x="10000" y="14679"/>
                    <a:pt x="12406" y="12323"/>
                    <a:pt x="13183" y="9065"/>
                  </a:cubicBezTo>
                  <a:cubicBezTo>
                    <a:pt x="14161" y="4954"/>
                    <a:pt x="12181" y="969"/>
                    <a:pt x="8747" y="142"/>
                  </a:cubicBezTo>
                  <a:cubicBezTo>
                    <a:pt x="8337" y="46"/>
                    <a:pt x="7926" y="0"/>
                    <a:pt x="7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43"/>
            <p:cNvSpPr/>
            <p:nvPr/>
          </p:nvSpPr>
          <p:spPr>
            <a:xfrm rot="-1064315">
              <a:off x="1156178" y="4379375"/>
              <a:ext cx="502936" cy="423205"/>
            </a:xfrm>
            <a:custGeom>
              <a:avLst/>
              <a:gdLst/>
              <a:ahLst/>
              <a:cxnLst/>
              <a:rect l="l" t="t" r="r" b="b"/>
              <a:pathLst>
                <a:path w="16041" h="13498" extrusionOk="0">
                  <a:moveTo>
                    <a:pt x="7200" y="1"/>
                  </a:moveTo>
                  <a:cubicBezTo>
                    <a:pt x="4967" y="1"/>
                    <a:pt x="2931" y="957"/>
                    <a:pt x="1830" y="2767"/>
                  </a:cubicBezTo>
                  <a:cubicBezTo>
                    <a:pt x="1" y="5775"/>
                    <a:pt x="1429" y="10010"/>
                    <a:pt x="5038" y="12191"/>
                  </a:cubicBezTo>
                  <a:cubicBezTo>
                    <a:pt x="6485" y="13071"/>
                    <a:pt x="8051" y="13497"/>
                    <a:pt x="9528" y="13497"/>
                  </a:cubicBezTo>
                  <a:cubicBezTo>
                    <a:pt x="10995" y="13497"/>
                    <a:pt x="12373" y="13077"/>
                    <a:pt x="13459" y="12266"/>
                  </a:cubicBezTo>
                  <a:cubicBezTo>
                    <a:pt x="13860" y="11965"/>
                    <a:pt x="13961" y="11414"/>
                    <a:pt x="13685" y="10988"/>
                  </a:cubicBezTo>
                  <a:cubicBezTo>
                    <a:pt x="13276" y="10363"/>
                    <a:pt x="13744" y="9530"/>
                    <a:pt x="14491" y="9530"/>
                  </a:cubicBezTo>
                  <a:cubicBezTo>
                    <a:pt x="14523" y="9530"/>
                    <a:pt x="14555" y="9531"/>
                    <a:pt x="14587" y="9534"/>
                  </a:cubicBezTo>
                  <a:cubicBezTo>
                    <a:pt x="14620" y="9538"/>
                    <a:pt x="14652" y="9539"/>
                    <a:pt x="14684" y="9539"/>
                  </a:cubicBezTo>
                  <a:cubicBezTo>
                    <a:pt x="15126" y="9539"/>
                    <a:pt x="15545" y="9224"/>
                    <a:pt x="15615" y="8757"/>
                  </a:cubicBezTo>
                  <a:cubicBezTo>
                    <a:pt x="16041" y="6075"/>
                    <a:pt x="14537" y="3043"/>
                    <a:pt x="11680" y="1288"/>
                  </a:cubicBezTo>
                  <a:cubicBezTo>
                    <a:pt x="10242" y="420"/>
                    <a:pt x="8678" y="1"/>
                    <a:pt x="72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43"/>
            <p:cNvSpPr/>
            <p:nvPr/>
          </p:nvSpPr>
          <p:spPr>
            <a:xfrm rot="-1064315">
              <a:off x="1056588" y="4111594"/>
              <a:ext cx="495066" cy="435370"/>
            </a:xfrm>
            <a:custGeom>
              <a:avLst/>
              <a:gdLst/>
              <a:ahLst/>
              <a:cxnLst/>
              <a:rect l="l" t="t" r="r" b="b"/>
              <a:pathLst>
                <a:path w="15790" h="13886" extrusionOk="0">
                  <a:moveTo>
                    <a:pt x="9356" y="0"/>
                  </a:moveTo>
                  <a:cubicBezTo>
                    <a:pt x="7524" y="0"/>
                    <a:pt x="5571" y="698"/>
                    <a:pt x="3935" y="2093"/>
                  </a:cubicBezTo>
                  <a:cubicBezTo>
                    <a:pt x="727" y="4849"/>
                    <a:pt x="0" y="9260"/>
                    <a:pt x="2306" y="11917"/>
                  </a:cubicBezTo>
                  <a:cubicBezTo>
                    <a:pt x="3425" y="13233"/>
                    <a:pt x="5070" y="13885"/>
                    <a:pt x="6833" y="13885"/>
                  </a:cubicBezTo>
                  <a:cubicBezTo>
                    <a:pt x="8664" y="13885"/>
                    <a:pt x="10622" y="13183"/>
                    <a:pt x="12256" y="11792"/>
                  </a:cubicBezTo>
                  <a:cubicBezTo>
                    <a:pt x="14813" y="9586"/>
                    <a:pt x="15790" y="6353"/>
                    <a:pt x="14938" y="3797"/>
                  </a:cubicBezTo>
                  <a:cubicBezTo>
                    <a:pt x="14795" y="3409"/>
                    <a:pt x="14436" y="3154"/>
                    <a:pt x="14050" y="3154"/>
                  </a:cubicBezTo>
                  <a:cubicBezTo>
                    <a:pt x="13963" y="3154"/>
                    <a:pt x="13873" y="3167"/>
                    <a:pt x="13785" y="3195"/>
                  </a:cubicBezTo>
                  <a:cubicBezTo>
                    <a:pt x="13700" y="3217"/>
                    <a:pt x="13617" y="3227"/>
                    <a:pt x="13537" y="3227"/>
                  </a:cubicBezTo>
                  <a:cubicBezTo>
                    <a:pt x="12878" y="3227"/>
                    <a:pt x="12392" y="2540"/>
                    <a:pt x="12682" y="1892"/>
                  </a:cubicBezTo>
                  <a:cubicBezTo>
                    <a:pt x="12883" y="1441"/>
                    <a:pt x="12682" y="890"/>
                    <a:pt x="12256" y="664"/>
                  </a:cubicBezTo>
                  <a:cubicBezTo>
                    <a:pt x="11380" y="221"/>
                    <a:pt x="10387" y="0"/>
                    <a:pt x="9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43"/>
            <p:cNvSpPr/>
            <p:nvPr/>
          </p:nvSpPr>
          <p:spPr>
            <a:xfrm rot="-1064315">
              <a:off x="804126" y="4113290"/>
              <a:ext cx="460515" cy="468385"/>
            </a:xfrm>
            <a:custGeom>
              <a:avLst/>
              <a:gdLst/>
              <a:ahLst/>
              <a:cxnLst/>
              <a:rect l="l" t="t" r="r" b="b"/>
              <a:pathLst>
                <a:path w="14688" h="14939" extrusionOk="0">
                  <a:moveTo>
                    <a:pt x="6344" y="1"/>
                  </a:moveTo>
                  <a:cubicBezTo>
                    <a:pt x="6326" y="1"/>
                    <a:pt x="6309" y="1"/>
                    <a:pt x="6292" y="1"/>
                  </a:cubicBezTo>
                  <a:cubicBezTo>
                    <a:pt x="5790" y="1"/>
                    <a:pt x="5389" y="402"/>
                    <a:pt x="5364" y="903"/>
                  </a:cubicBezTo>
                  <a:cubicBezTo>
                    <a:pt x="5330" y="1437"/>
                    <a:pt x="4869" y="1793"/>
                    <a:pt x="4398" y="1793"/>
                  </a:cubicBezTo>
                  <a:cubicBezTo>
                    <a:pt x="4183" y="1793"/>
                    <a:pt x="3966" y="1719"/>
                    <a:pt x="3785" y="1555"/>
                  </a:cubicBezTo>
                  <a:cubicBezTo>
                    <a:pt x="3601" y="1395"/>
                    <a:pt x="3368" y="1313"/>
                    <a:pt x="3137" y="1313"/>
                  </a:cubicBezTo>
                  <a:cubicBezTo>
                    <a:pt x="2898" y="1313"/>
                    <a:pt x="2661" y="1401"/>
                    <a:pt x="2482" y="1580"/>
                  </a:cubicBezTo>
                  <a:cubicBezTo>
                    <a:pt x="552" y="3485"/>
                    <a:pt x="1" y="6818"/>
                    <a:pt x="1279" y="9926"/>
                  </a:cubicBezTo>
                  <a:cubicBezTo>
                    <a:pt x="2566" y="12995"/>
                    <a:pt x="5309" y="14938"/>
                    <a:pt x="8011" y="14938"/>
                  </a:cubicBezTo>
                  <a:cubicBezTo>
                    <a:pt x="8728" y="14938"/>
                    <a:pt x="9443" y="14801"/>
                    <a:pt x="10126" y="14512"/>
                  </a:cubicBezTo>
                  <a:cubicBezTo>
                    <a:pt x="13384" y="13159"/>
                    <a:pt x="14688" y="8898"/>
                    <a:pt x="13059" y="5013"/>
                  </a:cubicBezTo>
                  <a:cubicBezTo>
                    <a:pt x="11789" y="1926"/>
                    <a:pt x="9034" y="1"/>
                    <a:pt x="6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43"/>
            <p:cNvSpPr/>
            <p:nvPr/>
          </p:nvSpPr>
          <p:spPr>
            <a:xfrm rot="-1064315">
              <a:off x="583910" y="3190094"/>
              <a:ext cx="645969" cy="692497"/>
            </a:xfrm>
            <a:custGeom>
              <a:avLst/>
              <a:gdLst/>
              <a:ahLst/>
              <a:cxnLst/>
              <a:rect l="l" t="t" r="r" b="b"/>
              <a:pathLst>
                <a:path w="20603" h="22087" extrusionOk="0">
                  <a:moveTo>
                    <a:pt x="8173" y="1"/>
                  </a:moveTo>
                  <a:cubicBezTo>
                    <a:pt x="4945" y="1"/>
                    <a:pt x="2442" y="1871"/>
                    <a:pt x="1429" y="6121"/>
                  </a:cubicBezTo>
                  <a:cubicBezTo>
                    <a:pt x="0" y="12086"/>
                    <a:pt x="7143" y="22086"/>
                    <a:pt x="7143" y="22086"/>
                  </a:cubicBezTo>
                  <a:cubicBezTo>
                    <a:pt x="7143" y="22086"/>
                    <a:pt x="18021" y="16397"/>
                    <a:pt x="19449" y="10432"/>
                  </a:cubicBezTo>
                  <a:cubicBezTo>
                    <a:pt x="20602" y="5670"/>
                    <a:pt x="18397" y="2638"/>
                    <a:pt x="15013" y="1410"/>
                  </a:cubicBezTo>
                  <a:cubicBezTo>
                    <a:pt x="14850" y="1355"/>
                    <a:pt x="14681" y="1328"/>
                    <a:pt x="14513" y="1328"/>
                  </a:cubicBezTo>
                  <a:cubicBezTo>
                    <a:pt x="14064" y="1328"/>
                    <a:pt x="13626" y="1521"/>
                    <a:pt x="13334" y="1886"/>
                  </a:cubicBezTo>
                  <a:cubicBezTo>
                    <a:pt x="13033" y="2254"/>
                    <a:pt x="12617" y="2424"/>
                    <a:pt x="12204" y="2424"/>
                  </a:cubicBezTo>
                  <a:cubicBezTo>
                    <a:pt x="11550" y="2424"/>
                    <a:pt x="10906" y="1997"/>
                    <a:pt x="10752" y="1259"/>
                  </a:cubicBezTo>
                  <a:lnTo>
                    <a:pt x="10752" y="1234"/>
                  </a:lnTo>
                  <a:cubicBezTo>
                    <a:pt x="10627" y="658"/>
                    <a:pt x="10151" y="181"/>
                    <a:pt x="9549" y="106"/>
                  </a:cubicBezTo>
                  <a:cubicBezTo>
                    <a:pt x="9078" y="36"/>
                    <a:pt x="8619" y="1"/>
                    <a:pt x="8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43"/>
            <p:cNvSpPr/>
            <p:nvPr/>
          </p:nvSpPr>
          <p:spPr>
            <a:xfrm rot="-1064315">
              <a:off x="175559" y="3487515"/>
              <a:ext cx="687606" cy="581350"/>
            </a:xfrm>
            <a:custGeom>
              <a:avLst/>
              <a:gdLst/>
              <a:ahLst/>
              <a:cxnLst/>
              <a:rect l="l" t="t" r="r" b="b"/>
              <a:pathLst>
                <a:path w="21931" h="18542" extrusionOk="0">
                  <a:moveTo>
                    <a:pt x="10128" y="1"/>
                  </a:moveTo>
                  <a:cubicBezTo>
                    <a:pt x="7923" y="1"/>
                    <a:pt x="6059" y="1107"/>
                    <a:pt x="4687" y="2849"/>
                  </a:cubicBezTo>
                  <a:cubicBezTo>
                    <a:pt x="4311" y="3375"/>
                    <a:pt x="4261" y="4052"/>
                    <a:pt x="4612" y="4603"/>
                  </a:cubicBezTo>
                  <a:cubicBezTo>
                    <a:pt x="5259" y="5586"/>
                    <a:pt x="4531" y="6867"/>
                    <a:pt x="3370" y="6867"/>
                  </a:cubicBezTo>
                  <a:cubicBezTo>
                    <a:pt x="3317" y="6867"/>
                    <a:pt x="3263" y="6864"/>
                    <a:pt x="3208" y="6859"/>
                  </a:cubicBezTo>
                  <a:cubicBezTo>
                    <a:pt x="3165" y="6855"/>
                    <a:pt x="3122" y="6853"/>
                    <a:pt x="3078" y="6853"/>
                  </a:cubicBezTo>
                  <a:cubicBezTo>
                    <a:pt x="2522" y="6853"/>
                    <a:pt x="1987" y="7149"/>
                    <a:pt x="1755" y="7661"/>
                  </a:cubicBezTo>
                  <a:cubicBezTo>
                    <a:pt x="0" y="11169"/>
                    <a:pt x="727" y="14628"/>
                    <a:pt x="4988" y="17235"/>
                  </a:cubicBezTo>
                  <a:cubicBezTo>
                    <a:pt x="6562" y="18203"/>
                    <a:pt x="8729" y="18541"/>
                    <a:pt x="10989" y="18541"/>
                  </a:cubicBezTo>
                  <a:cubicBezTo>
                    <a:pt x="16214" y="18541"/>
                    <a:pt x="21930" y="16733"/>
                    <a:pt x="21930" y="16733"/>
                  </a:cubicBezTo>
                  <a:cubicBezTo>
                    <a:pt x="21930" y="16733"/>
                    <a:pt x="19875" y="4628"/>
                    <a:pt x="14637" y="1420"/>
                  </a:cubicBezTo>
                  <a:cubicBezTo>
                    <a:pt x="13025" y="435"/>
                    <a:pt x="11509" y="1"/>
                    <a:pt x="10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43"/>
            <p:cNvSpPr/>
            <p:nvPr/>
          </p:nvSpPr>
          <p:spPr>
            <a:xfrm rot="-1064315">
              <a:off x="375873" y="3968467"/>
              <a:ext cx="644401" cy="594863"/>
            </a:xfrm>
            <a:custGeom>
              <a:avLst/>
              <a:gdLst/>
              <a:ahLst/>
              <a:cxnLst/>
              <a:rect l="l" t="t" r="r" b="b"/>
              <a:pathLst>
                <a:path w="20553" h="18973" extrusionOk="0">
                  <a:moveTo>
                    <a:pt x="14500" y="0"/>
                  </a:moveTo>
                  <a:cubicBezTo>
                    <a:pt x="10751" y="0"/>
                    <a:pt x="6198" y="497"/>
                    <a:pt x="3735" y="2602"/>
                  </a:cubicBezTo>
                  <a:cubicBezTo>
                    <a:pt x="1" y="5785"/>
                    <a:pt x="1" y="9519"/>
                    <a:pt x="2031" y="12502"/>
                  </a:cubicBezTo>
                  <a:cubicBezTo>
                    <a:pt x="2307" y="12915"/>
                    <a:pt x="2768" y="13159"/>
                    <a:pt x="3245" y="13159"/>
                  </a:cubicBezTo>
                  <a:cubicBezTo>
                    <a:pt x="3375" y="13159"/>
                    <a:pt x="3506" y="13141"/>
                    <a:pt x="3635" y="13103"/>
                  </a:cubicBezTo>
                  <a:cubicBezTo>
                    <a:pt x="3762" y="13071"/>
                    <a:pt x="3888" y="13056"/>
                    <a:pt x="4010" y="13056"/>
                  </a:cubicBezTo>
                  <a:cubicBezTo>
                    <a:pt x="5038" y="13056"/>
                    <a:pt x="5813" y="14125"/>
                    <a:pt x="5364" y="15133"/>
                  </a:cubicBezTo>
                  <a:lnTo>
                    <a:pt x="5364" y="15158"/>
                  </a:lnTo>
                  <a:cubicBezTo>
                    <a:pt x="5114" y="15710"/>
                    <a:pt x="5239" y="16361"/>
                    <a:pt x="5665" y="16787"/>
                  </a:cubicBezTo>
                  <a:cubicBezTo>
                    <a:pt x="7101" y="18185"/>
                    <a:pt x="8720" y="18972"/>
                    <a:pt x="10469" y="18972"/>
                  </a:cubicBezTo>
                  <a:cubicBezTo>
                    <a:pt x="12140" y="18972"/>
                    <a:pt x="13929" y="18254"/>
                    <a:pt x="15790" y="16662"/>
                  </a:cubicBezTo>
                  <a:cubicBezTo>
                    <a:pt x="20452" y="12677"/>
                    <a:pt x="20552" y="396"/>
                    <a:pt x="20552" y="396"/>
                  </a:cubicBezTo>
                  <a:cubicBezTo>
                    <a:pt x="20552" y="396"/>
                    <a:pt x="17847" y="0"/>
                    <a:pt x="145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43"/>
            <p:cNvSpPr/>
            <p:nvPr/>
          </p:nvSpPr>
          <p:spPr>
            <a:xfrm rot="-1064315">
              <a:off x="842575" y="3830172"/>
              <a:ext cx="670330" cy="680050"/>
            </a:xfrm>
            <a:custGeom>
              <a:avLst/>
              <a:gdLst/>
              <a:ahLst/>
              <a:cxnLst/>
              <a:rect l="l" t="t" r="r" b="b"/>
              <a:pathLst>
                <a:path w="21380" h="21690" extrusionOk="0">
                  <a:moveTo>
                    <a:pt x="5464" y="0"/>
                  </a:moveTo>
                  <a:cubicBezTo>
                    <a:pt x="5464" y="0"/>
                    <a:pt x="1" y="11003"/>
                    <a:pt x="2332" y="16667"/>
                  </a:cubicBezTo>
                  <a:cubicBezTo>
                    <a:pt x="3819" y="20210"/>
                    <a:pt x="6301" y="21689"/>
                    <a:pt x="8965" y="21689"/>
                  </a:cubicBezTo>
                  <a:cubicBezTo>
                    <a:pt x="9711" y="21689"/>
                    <a:pt x="10472" y="21573"/>
                    <a:pt x="11229" y="21354"/>
                  </a:cubicBezTo>
                  <a:cubicBezTo>
                    <a:pt x="11855" y="21178"/>
                    <a:pt x="12281" y="20652"/>
                    <a:pt x="12332" y="20026"/>
                  </a:cubicBezTo>
                  <a:cubicBezTo>
                    <a:pt x="12366" y="19169"/>
                    <a:pt x="13067" y="18617"/>
                    <a:pt x="13803" y="18617"/>
                  </a:cubicBezTo>
                  <a:cubicBezTo>
                    <a:pt x="14145" y="18617"/>
                    <a:pt x="14494" y="18736"/>
                    <a:pt x="14788" y="18998"/>
                  </a:cubicBezTo>
                  <a:cubicBezTo>
                    <a:pt x="15067" y="19246"/>
                    <a:pt x="15423" y="19379"/>
                    <a:pt x="15784" y="19379"/>
                  </a:cubicBezTo>
                  <a:cubicBezTo>
                    <a:pt x="16007" y="19379"/>
                    <a:pt x="16232" y="19329"/>
                    <a:pt x="16442" y="19223"/>
                  </a:cubicBezTo>
                  <a:cubicBezTo>
                    <a:pt x="19901" y="17394"/>
                    <a:pt x="21379" y="14161"/>
                    <a:pt x="19449" y="9574"/>
                  </a:cubicBezTo>
                  <a:cubicBezTo>
                    <a:pt x="17119" y="3910"/>
                    <a:pt x="5464" y="0"/>
                    <a:pt x="5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43"/>
            <p:cNvSpPr/>
            <p:nvPr/>
          </p:nvSpPr>
          <p:spPr>
            <a:xfrm rot="-1064315">
              <a:off x="890820" y="3466439"/>
              <a:ext cx="693092" cy="581130"/>
            </a:xfrm>
            <a:custGeom>
              <a:avLst/>
              <a:gdLst/>
              <a:ahLst/>
              <a:cxnLst/>
              <a:rect l="l" t="t" r="r" b="b"/>
              <a:pathLst>
                <a:path w="22106" h="18535" extrusionOk="0">
                  <a:moveTo>
                    <a:pt x="14455" y="1"/>
                  </a:moveTo>
                  <a:cubicBezTo>
                    <a:pt x="14118" y="1"/>
                    <a:pt x="13770" y="15"/>
                    <a:pt x="13409" y="44"/>
                  </a:cubicBezTo>
                  <a:cubicBezTo>
                    <a:pt x="7294" y="521"/>
                    <a:pt x="0" y="10395"/>
                    <a:pt x="0" y="10395"/>
                  </a:cubicBezTo>
                  <a:cubicBezTo>
                    <a:pt x="0" y="10395"/>
                    <a:pt x="8306" y="18535"/>
                    <a:pt x="14388" y="18535"/>
                  </a:cubicBezTo>
                  <a:cubicBezTo>
                    <a:pt x="14556" y="18535"/>
                    <a:pt x="14723" y="18529"/>
                    <a:pt x="14888" y="18516"/>
                  </a:cubicBezTo>
                  <a:cubicBezTo>
                    <a:pt x="19775" y="18115"/>
                    <a:pt x="21980" y="15107"/>
                    <a:pt x="22081" y="11498"/>
                  </a:cubicBezTo>
                  <a:cubicBezTo>
                    <a:pt x="22106" y="10872"/>
                    <a:pt x="21730" y="10295"/>
                    <a:pt x="21128" y="10044"/>
                  </a:cubicBezTo>
                  <a:cubicBezTo>
                    <a:pt x="19975" y="9618"/>
                    <a:pt x="19850" y="8014"/>
                    <a:pt x="20928" y="7388"/>
                  </a:cubicBezTo>
                  <a:cubicBezTo>
                    <a:pt x="21454" y="7087"/>
                    <a:pt x="21755" y="6486"/>
                    <a:pt x="21655" y="5884"/>
                  </a:cubicBezTo>
                  <a:cubicBezTo>
                    <a:pt x="21050" y="2328"/>
                    <a:pt x="18744" y="1"/>
                    <a:pt x="144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43"/>
            <p:cNvSpPr/>
            <p:nvPr/>
          </p:nvSpPr>
          <p:spPr>
            <a:xfrm rot="-1064315">
              <a:off x="782882" y="3741420"/>
              <a:ext cx="289201" cy="296256"/>
            </a:xfrm>
            <a:custGeom>
              <a:avLst/>
              <a:gdLst/>
              <a:ahLst/>
              <a:cxnLst/>
              <a:rect l="l" t="t" r="r" b="b"/>
              <a:pathLst>
                <a:path w="9224" h="9449" extrusionOk="0">
                  <a:moveTo>
                    <a:pt x="5414" y="0"/>
                  </a:moveTo>
                  <a:lnTo>
                    <a:pt x="4261" y="1905"/>
                  </a:lnTo>
                  <a:cubicBezTo>
                    <a:pt x="3895" y="2475"/>
                    <a:pt x="3281" y="2813"/>
                    <a:pt x="2621" y="2813"/>
                  </a:cubicBezTo>
                  <a:cubicBezTo>
                    <a:pt x="2468" y="2813"/>
                    <a:pt x="2312" y="2795"/>
                    <a:pt x="2156" y="2757"/>
                  </a:cubicBezTo>
                  <a:lnTo>
                    <a:pt x="1" y="2256"/>
                  </a:lnTo>
                  <a:lnTo>
                    <a:pt x="1454" y="3935"/>
                  </a:lnTo>
                  <a:cubicBezTo>
                    <a:pt x="1981" y="4562"/>
                    <a:pt x="2056" y="5489"/>
                    <a:pt x="1630" y="6191"/>
                  </a:cubicBezTo>
                  <a:lnTo>
                    <a:pt x="477" y="8095"/>
                  </a:lnTo>
                  <a:lnTo>
                    <a:pt x="477" y="8095"/>
                  </a:lnTo>
                  <a:lnTo>
                    <a:pt x="2532" y="7243"/>
                  </a:lnTo>
                  <a:cubicBezTo>
                    <a:pt x="2770" y="7140"/>
                    <a:pt x="3023" y="7090"/>
                    <a:pt x="3275" y="7090"/>
                  </a:cubicBezTo>
                  <a:cubicBezTo>
                    <a:pt x="3818" y="7090"/>
                    <a:pt x="4353" y="7324"/>
                    <a:pt x="4713" y="7770"/>
                  </a:cubicBezTo>
                  <a:lnTo>
                    <a:pt x="6166" y="9449"/>
                  </a:lnTo>
                  <a:lnTo>
                    <a:pt x="5991" y="7218"/>
                  </a:lnTo>
                  <a:cubicBezTo>
                    <a:pt x="5916" y="6391"/>
                    <a:pt x="6392" y="5614"/>
                    <a:pt x="7169" y="5314"/>
                  </a:cubicBezTo>
                  <a:lnTo>
                    <a:pt x="9224" y="4461"/>
                  </a:lnTo>
                  <a:lnTo>
                    <a:pt x="7068" y="3935"/>
                  </a:lnTo>
                  <a:cubicBezTo>
                    <a:pt x="6241" y="3735"/>
                    <a:pt x="5665" y="3058"/>
                    <a:pt x="5590" y="2206"/>
                  </a:cubicBezTo>
                  <a:lnTo>
                    <a:pt x="54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43"/>
            <p:cNvSpPr/>
            <p:nvPr/>
          </p:nvSpPr>
          <p:spPr>
            <a:xfrm rot="-1064315">
              <a:off x="864313" y="3595585"/>
              <a:ext cx="84120" cy="298639"/>
            </a:xfrm>
            <a:custGeom>
              <a:avLst/>
              <a:gdLst/>
              <a:ahLst/>
              <a:cxnLst/>
              <a:rect l="l" t="t" r="r" b="b"/>
              <a:pathLst>
                <a:path w="2683" h="9525" extrusionOk="0">
                  <a:moveTo>
                    <a:pt x="2256" y="1"/>
                  </a:moveTo>
                  <a:lnTo>
                    <a:pt x="1" y="9424"/>
                  </a:lnTo>
                  <a:lnTo>
                    <a:pt x="427" y="9524"/>
                  </a:lnTo>
                  <a:lnTo>
                    <a:pt x="2683" y="101"/>
                  </a:lnTo>
                  <a:lnTo>
                    <a:pt x="22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43"/>
            <p:cNvSpPr/>
            <p:nvPr/>
          </p:nvSpPr>
          <p:spPr>
            <a:xfrm rot="-1064315">
              <a:off x="874976" y="3574719"/>
              <a:ext cx="40884" cy="37153"/>
            </a:xfrm>
            <a:custGeom>
              <a:avLst/>
              <a:gdLst/>
              <a:ahLst/>
              <a:cxnLst/>
              <a:rect l="l" t="t" r="r" b="b"/>
              <a:pathLst>
                <a:path w="1304" h="1185" extrusionOk="0">
                  <a:moveTo>
                    <a:pt x="640" y="0"/>
                  </a:moveTo>
                  <a:cubicBezTo>
                    <a:pt x="370" y="0"/>
                    <a:pt x="140" y="185"/>
                    <a:pt x="76" y="442"/>
                  </a:cubicBezTo>
                  <a:cubicBezTo>
                    <a:pt x="0" y="768"/>
                    <a:pt x="176" y="1094"/>
                    <a:pt x="502" y="1169"/>
                  </a:cubicBezTo>
                  <a:cubicBezTo>
                    <a:pt x="548" y="1180"/>
                    <a:pt x="594" y="1185"/>
                    <a:pt x="640" y="1185"/>
                  </a:cubicBezTo>
                  <a:cubicBezTo>
                    <a:pt x="915" y="1185"/>
                    <a:pt x="1164" y="998"/>
                    <a:pt x="1228" y="718"/>
                  </a:cubicBezTo>
                  <a:cubicBezTo>
                    <a:pt x="1304" y="417"/>
                    <a:pt x="1103" y="91"/>
                    <a:pt x="777" y="16"/>
                  </a:cubicBezTo>
                  <a:cubicBezTo>
                    <a:pt x="731" y="6"/>
                    <a:pt x="685" y="0"/>
                    <a:pt x="6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43"/>
            <p:cNvSpPr/>
            <p:nvPr/>
          </p:nvSpPr>
          <p:spPr>
            <a:xfrm rot="-1064315">
              <a:off x="818582" y="3702215"/>
              <a:ext cx="32231" cy="29190"/>
            </a:xfrm>
            <a:custGeom>
              <a:avLst/>
              <a:gdLst/>
              <a:ahLst/>
              <a:cxnLst/>
              <a:rect l="l" t="t" r="r" b="b"/>
              <a:pathLst>
                <a:path w="1028" h="931" extrusionOk="0">
                  <a:moveTo>
                    <a:pt x="530" y="1"/>
                  </a:moveTo>
                  <a:cubicBezTo>
                    <a:pt x="315" y="1"/>
                    <a:pt x="119" y="143"/>
                    <a:pt x="75" y="361"/>
                  </a:cubicBezTo>
                  <a:cubicBezTo>
                    <a:pt x="0" y="612"/>
                    <a:pt x="176" y="863"/>
                    <a:pt x="426" y="913"/>
                  </a:cubicBezTo>
                  <a:cubicBezTo>
                    <a:pt x="466" y="925"/>
                    <a:pt x="506" y="930"/>
                    <a:pt x="545" y="930"/>
                  </a:cubicBezTo>
                  <a:cubicBezTo>
                    <a:pt x="751" y="930"/>
                    <a:pt x="935" y="773"/>
                    <a:pt x="978" y="562"/>
                  </a:cubicBezTo>
                  <a:cubicBezTo>
                    <a:pt x="1028" y="311"/>
                    <a:pt x="877" y="61"/>
                    <a:pt x="627" y="11"/>
                  </a:cubicBezTo>
                  <a:cubicBezTo>
                    <a:pt x="594" y="4"/>
                    <a:pt x="562" y="1"/>
                    <a:pt x="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43"/>
            <p:cNvSpPr/>
            <p:nvPr/>
          </p:nvSpPr>
          <p:spPr>
            <a:xfrm rot="-1064315">
              <a:off x="857299" y="3707514"/>
              <a:ext cx="37749" cy="198058"/>
            </a:xfrm>
            <a:custGeom>
              <a:avLst/>
              <a:gdLst/>
              <a:ahLst/>
              <a:cxnLst/>
              <a:rect l="l" t="t" r="r" b="b"/>
              <a:pathLst>
                <a:path w="1204" h="6317" extrusionOk="0">
                  <a:moveTo>
                    <a:pt x="427" y="1"/>
                  </a:moveTo>
                  <a:lnTo>
                    <a:pt x="1" y="51"/>
                  </a:lnTo>
                  <a:lnTo>
                    <a:pt x="778" y="6316"/>
                  </a:lnTo>
                  <a:lnTo>
                    <a:pt x="1204" y="6266"/>
                  </a:lnTo>
                  <a:lnTo>
                    <a:pt x="42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43"/>
            <p:cNvSpPr/>
            <p:nvPr/>
          </p:nvSpPr>
          <p:spPr>
            <a:xfrm rot="-1064315">
              <a:off x="957102" y="3691733"/>
              <a:ext cx="32262" cy="29158"/>
            </a:xfrm>
            <a:custGeom>
              <a:avLst/>
              <a:gdLst/>
              <a:ahLst/>
              <a:cxnLst/>
              <a:rect l="l" t="t" r="r" b="b"/>
              <a:pathLst>
                <a:path w="1029" h="930" extrusionOk="0">
                  <a:moveTo>
                    <a:pt x="531" y="0"/>
                  </a:moveTo>
                  <a:cubicBezTo>
                    <a:pt x="315" y="0"/>
                    <a:pt x="117" y="143"/>
                    <a:pt x="51" y="361"/>
                  </a:cubicBezTo>
                  <a:cubicBezTo>
                    <a:pt x="1" y="612"/>
                    <a:pt x="151" y="862"/>
                    <a:pt x="402" y="912"/>
                  </a:cubicBezTo>
                  <a:cubicBezTo>
                    <a:pt x="442" y="924"/>
                    <a:pt x="482" y="930"/>
                    <a:pt x="521" y="930"/>
                  </a:cubicBezTo>
                  <a:cubicBezTo>
                    <a:pt x="727" y="930"/>
                    <a:pt x="911" y="772"/>
                    <a:pt x="953" y="561"/>
                  </a:cubicBezTo>
                  <a:cubicBezTo>
                    <a:pt x="1028" y="311"/>
                    <a:pt x="878" y="60"/>
                    <a:pt x="627" y="10"/>
                  </a:cubicBezTo>
                  <a:cubicBezTo>
                    <a:pt x="595" y="4"/>
                    <a:pt x="563" y="0"/>
                    <a:pt x="5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43"/>
            <p:cNvSpPr/>
            <p:nvPr/>
          </p:nvSpPr>
          <p:spPr>
            <a:xfrm rot="-1064315">
              <a:off x="884902" y="3715102"/>
              <a:ext cx="121838" cy="172129"/>
            </a:xfrm>
            <a:custGeom>
              <a:avLst/>
              <a:gdLst/>
              <a:ahLst/>
              <a:cxnLst/>
              <a:rect l="l" t="t" r="r" b="b"/>
              <a:pathLst>
                <a:path w="3886" h="5490" extrusionOk="0">
                  <a:moveTo>
                    <a:pt x="3510" y="1"/>
                  </a:moveTo>
                  <a:lnTo>
                    <a:pt x="1" y="5264"/>
                  </a:lnTo>
                  <a:lnTo>
                    <a:pt x="352" y="5490"/>
                  </a:lnTo>
                  <a:lnTo>
                    <a:pt x="3886" y="252"/>
                  </a:lnTo>
                  <a:lnTo>
                    <a:pt x="35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43"/>
            <p:cNvSpPr/>
            <p:nvPr/>
          </p:nvSpPr>
          <p:spPr>
            <a:xfrm rot="-1064315">
              <a:off x="636960" y="3775410"/>
              <a:ext cx="266408" cy="170530"/>
            </a:xfrm>
            <a:custGeom>
              <a:avLst/>
              <a:gdLst/>
              <a:ahLst/>
              <a:cxnLst/>
              <a:rect l="l" t="t" r="r" b="b"/>
              <a:pathLst>
                <a:path w="8497" h="5439" extrusionOk="0">
                  <a:moveTo>
                    <a:pt x="226" y="0"/>
                  </a:moveTo>
                  <a:lnTo>
                    <a:pt x="0" y="376"/>
                  </a:lnTo>
                  <a:lnTo>
                    <a:pt x="8271" y="5439"/>
                  </a:lnTo>
                  <a:lnTo>
                    <a:pt x="8497" y="506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43"/>
            <p:cNvSpPr/>
            <p:nvPr/>
          </p:nvSpPr>
          <p:spPr>
            <a:xfrm rot="-1064315">
              <a:off x="600804" y="3805748"/>
              <a:ext cx="43267" cy="37373"/>
            </a:xfrm>
            <a:custGeom>
              <a:avLst/>
              <a:gdLst/>
              <a:ahLst/>
              <a:cxnLst/>
              <a:rect l="l" t="t" r="r" b="b"/>
              <a:pathLst>
                <a:path w="1380" h="1192" extrusionOk="0">
                  <a:moveTo>
                    <a:pt x="700" y="0"/>
                  </a:moveTo>
                  <a:cubicBezTo>
                    <a:pt x="496" y="0"/>
                    <a:pt x="292" y="106"/>
                    <a:pt x="176" y="288"/>
                  </a:cubicBezTo>
                  <a:cubicBezTo>
                    <a:pt x="1" y="564"/>
                    <a:pt x="101" y="940"/>
                    <a:pt x="377" y="1115"/>
                  </a:cubicBezTo>
                  <a:cubicBezTo>
                    <a:pt x="471" y="1166"/>
                    <a:pt x="576" y="1191"/>
                    <a:pt x="681" y="1191"/>
                  </a:cubicBezTo>
                  <a:cubicBezTo>
                    <a:pt x="885" y="1191"/>
                    <a:pt x="1088" y="1096"/>
                    <a:pt x="1204" y="914"/>
                  </a:cubicBezTo>
                  <a:cubicBezTo>
                    <a:pt x="1379" y="639"/>
                    <a:pt x="1279" y="263"/>
                    <a:pt x="1003" y="87"/>
                  </a:cubicBezTo>
                  <a:cubicBezTo>
                    <a:pt x="910" y="28"/>
                    <a:pt x="805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43"/>
            <p:cNvSpPr/>
            <p:nvPr/>
          </p:nvSpPr>
          <p:spPr>
            <a:xfrm rot="-1064315">
              <a:off x="704556" y="3905207"/>
              <a:ext cx="33046" cy="29535"/>
            </a:xfrm>
            <a:custGeom>
              <a:avLst/>
              <a:gdLst/>
              <a:ahLst/>
              <a:cxnLst/>
              <a:rect l="l" t="t" r="r" b="b"/>
              <a:pathLst>
                <a:path w="1054" h="942" extrusionOk="0">
                  <a:moveTo>
                    <a:pt x="547" y="1"/>
                  </a:moveTo>
                  <a:cubicBezTo>
                    <a:pt x="386" y="1"/>
                    <a:pt x="227" y="85"/>
                    <a:pt x="126" y="237"/>
                  </a:cubicBezTo>
                  <a:cubicBezTo>
                    <a:pt x="0" y="437"/>
                    <a:pt x="76" y="738"/>
                    <a:pt x="276" y="863"/>
                  </a:cubicBezTo>
                  <a:cubicBezTo>
                    <a:pt x="356" y="917"/>
                    <a:pt x="445" y="942"/>
                    <a:pt x="533" y="942"/>
                  </a:cubicBezTo>
                  <a:cubicBezTo>
                    <a:pt x="693" y="942"/>
                    <a:pt x="847" y="859"/>
                    <a:pt x="928" y="713"/>
                  </a:cubicBezTo>
                  <a:cubicBezTo>
                    <a:pt x="1053" y="487"/>
                    <a:pt x="1003" y="212"/>
                    <a:pt x="777" y="61"/>
                  </a:cubicBezTo>
                  <a:cubicBezTo>
                    <a:pt x="704" y="20"/>
                    <a:pt x="625" y="1"/>
                    <a:pt x="5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43"/>
            <p:cNvSpPr/>
            <p:nvPr/>
          </p:nvSpPr>
          <p:spPr>
            <a:xfrm rot="-1064315">
              <a:off x="721411" y="3882803"/>
              <a:ext cx="196490" cy="51106"/>
            </a:xfrm>
            <a:custGeom>
              <a:avLst/>
              <a:gdLst/>
              <a:ahLst/>
              <a:cxnLst/>
              <a:rect l="l" t="t" r="r" b="b"/>
              <a:pathLst>
                <a:path w="6267" h="1630" extrusionOk="0">
                  <a:moveTo>
                    <a:pt x="76" y="1"/>
                  </a:moveTo>
                  <a:lnTo>
                    <a:pt x="1" y="427"/>
                  </a:lnTo>
                  <a:lnTo>
                    <a:pt x="6191" y="1630"/>
                  </a:lnTo>
                  <a:lnTo>
                    <a:pt x="6266" y="1204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43"/>
            <p:cNvSpPr/>
            <p:nvPr/>
          </p:nvSpPr>
          <p:spPr>
            <a:xfrm rot="-1064315">
              <a:off x="737392" y="3770728"/>
              <a:ext cx="33015" cy="29221"/>
            </a:xfrm>
            <a:custGeom>
              <a:avLst/>
              <a:gdLst/>
              <a:ahLst/>
              <a:cxnLst/>
              <a:rect l="l" t="t" r="r" b="b"/>
              <a:pathLst>
                <a:path w="1053" h="932" extrusionOk="0">
                  <a:moveTo>
                    <a:pt x="524" y="1"/>
                  </a:moveTo>
                  <a:cubicBezTo>
                    <a:pt x="371" y="1"/>
                    <a:pt x="222" y="73"/>
                    <a:pt x="126" y="218"/>
                  </a:cubicBezTo>
                  <a:cubicBezTo>
                    <a:pt x="0" y="444"/>
                    <a:pt x="75" y="720"/>
                    <a:pt x="276" y="870"/>
                  </a:cubicBezTo>
                  <a:cubicBezTo>
                    <a:pt x="351" y="912"/>
                    <a:pt x="435" y="931"/>
                    <a:pt x="517" y="931"/>
                  </a:cubicBezTo>
                  <a:cubicBezTo>
                    <a:pt x="683" y="931"/>
                    <a:pt x="844" y="853"/>
                    <a:pt x="928" y="720"/>
                  </a:cubicBezTo>
                  <a:cubicBezTo>
                    <a:pt x="1053" y="494"/>
                    <a:pt x="1003" y="193"/>
                    <a:pt x="777" y="68"/>
                  </a:cubicBezTo>
                  <a:cubicBezTo>
                    <a:pt x="697" y="23"/>
                    <a:pt x="610" y="1"/>
                    <a:pt x="5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43"/>
            <p:cNvSpPr/>
            <p:nvPr/>
          </p:nvSpPr>
          <p:spPr>
            <a:xfrm rot="-1064315">
              <a:off x="769349" y="3759204"/>
              <a:ext cx="132812" cy="164259"/>
            </a:xfrm>
            <a:custGeom>
              <a:avLst/>
              <a:gdLst/>
              <a:ahLst/>
              <a:cxnLst/>
              <a:rect l="l" t="t" r="r" b="b"/>
              <a:pathLst>
                <a:path w="4236" h="5239" extrusionOk="0">
                  <a:moveTo>
                    <a:pt x="351" y="1"/>
                  </a:moveTo>
                  <a:lnTo>
                    <a:pt x="0" y="251"/>
                  </a:lnTo>
                  <a:lnTo>
                    <a:pt x="3910" y="5239"/>
                  </a:lnTo>
                  <a:lnTo>
                    <a:pt x="4236" y="4963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43"/>
            <p:cNvSpPr/>
            <p:nvPr/>
          </p:nvSpPr>
          <p:spPr>
            <a:xfrm rot="-1064315">
              <a:off x="718015" y="3922131"/>
              <a:ext cx="239695" cy="207495"/>
            </a:xfrm>
            <a:custGeom>
              <a:avLst/>
              <a:gdLst/>
              <a:ahLst/>
              <a:cxnLst/>
              <a:rect l="l" t="t" r="r" b="b"/>
              <a:pathLst>
                <a:path w="7645" h="6618" extrusionOk="0">
                  <a:moveTo>
                    <a:pt x="7369" y="1"/>
                  </a:moveTo>
                  <a:lnTo>
                    <a:pt x="1" y="6292"/>
                  </a:lnTo>
                  <a:lnTo>
                    <a:pt x="276" y="6618"/>
                  </a:lnTo>
                  <a:lnTo>
                    <a:pt x="7645" y="327"/>
                  </a:lnTo>
                  <a:lnTo>
                    <a:pt x="736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43"/>
            <p:cNvSpPr/>
            <p:nvPr/>
          </p:nvSpPr>
          <p:spPr>
            <a:xfrm rot="-1064315">
              <a:off x="737179" y="4136626"/>
              <a:ext cx="41668" cy="37436"/>
            </a:xfrm>
            <a:custGeom>
              <a:avLst/>
              <a:gdLst/>
              <a:ahLst/>
              <a:cxnLst/>
              <a:rect l="l" t="t" r="r" b="b"/>
              <a:pathLst>
                <a:path w="1329" h="1194" extrusionOk="0">
                  <a:moveTo>
                    <a:pt x="661" y="1"/>
                  </a:moveTo>
                  <a:cubicBezTo>
                    <a:pt x="524" y="1"/>
                    <a:pt x="387" y="47"/>
                    <a:pt x="276" y="147"/>
                  </a:cubicBezTo>
                  <a:cubicBezTo>
                    <a:pt x="25" y="348"/>
                    <a:pt x="0" y="723"/>
                    <a:pt x="226" y="974"/>
                  </a:cubicBezTo>
                  <a:cubicBezTo>
                    <a:pt x="339" y="1116"/>
                    <a:pt x="508" y="1193"/>
                    <a:pt x="680" y="1193"/>
                  </a:cubicBezTo>
                  <a:cubicBezTo>
                    <a:pt x="811" y="1193"/>
                    <a:pt x="944" y="1147"/>
                    <a:pt x="1053" y="1049"/>
                  </a:cubicBezTo>
                  <a:cubicBezTo>
                    <a:pt x="1303" y="824"/>
                    <a:pt x="1329" y="448"/>
                    <a:pt x="1128" y="197"/>
                  </a:cubicBezTo>
                  <a:cubicBezTo>
                    <a:pt x="1003" y="72"/>
                    <a:pt x="831" y="1"/>
                    <a:pt x="6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43"/>
            <p:cNvSpPr/>
            <p:nvPr/>
          </p:nvSpPr>
          <p:spPr>
            <a:xfrm rot="-1064315">
              <a:off x="863209" y="4076315"/>
              <a:ext cx="32231" cy="29378"/>
            </a:xfrm>
            <a:custGeom>
              <a:avLst/>
              <a:gdLst/>
              <a:ahLst/>
              <a:cxnLst/>
              <a:rect l="l" t="t" r="r" b="b"/>
              <a:pathLst>
                <a:path w="1028" h="937" extrusionOk="0">
                  <a:moveTo>
                    <a:pt x="512" y="0"/>
                  </a:moveTo>
                  <a:cubicBezTo>
                    <a:pt x="402" y="0"/>
                    <a:pt x="291" y="38"/>
                    <a:pt x="201" y="117"/>
                  </a:cubicBezTo>
                  <a:cubicBezTo>
                    <a:pt x="25" y="268"/>
                    <a:pt x="0" y="568"/>
                    <a:pt x="151" y="769"/>
                  </a:cubicBezTo>
                  <a:cubicBezTo>
                    <a:pt x="247" y="879"/>
                    <a:pt x="382" y="936"/>
                    <a:pt x="516" y="936"/>
                  </a:cubicBezTo>
                  <a:cubicBezTo>
                    <a:pt x="627" y="936"/>
                    <a:pt x="737" y="898"/>
                    <a:pt x="827" y="819"/>
                  </a:cubicBezTo>
                  <a:cubicBezTo>
                    <a:pt x="1003" y="644"/>
                    <a:pt x="1028" y="368"/>
                    <a:pt x="878" y="167"/>
                  </a:cubicBezTo>
                  <a:cubicBezTo>
                    <a:pt x="781" y="57"/>
                    <a:pt x="647" y="0"/>
                    <a:pt x="5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43"/>
            <p:cNvSpPr/>
            <p:nvPr/>
          </p:nvSpPr>
          <p:spPr>
            <a:xfrm rot="-1064315">
              <a:off x="844689" y="3903713"/>
              <a:ext cx="107667" cy="179967"/>
            </a:xfrm>
            <a:custGeom>
              <a:avLst/>
              <a:gdLst/>
              <a:ahLst/>
              <a:cxnLst/>
              <a:rect l="l" t="t" r="r" b="b"/>
              <a:pathLst>
                <a:path w="3434" h="5740" extrusionOk="0">
                  <a:moveTo>
                    <a:pt x="3058" y="0"/>
                  </a:moveTo>
                  <a:lnTo>
                    <a:pt x="0" y="5539"/>
                  </a:lnTo>
                  <a:lnTo>
                    <a:pt x="376" y="5739"/>
                  </a:lnTo>
                  <a:lnTo>
                    <a:pt x="3434" y="201"/>
                  </a:lnTo>
                  <a:lnTo>
                    <a:pt x="30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43"/>
            <p:cNvSpPr/>
            <p:nvPr/>
          </p:nvSpPr>
          <p:spPr>
            <a:xfrm rot="-1064315">
              <a:off x="745037" y="4003423"/>
              <a:ext cx="33015" cy="29378"/>
            </a:xfrm>
            <a:custGeom>
              <a:avLst/>
              <a:gdLst/>
              <a:ahLst/>
              <a:cxnLst/>
              <a:rect l="l" t="t" r="r" b="b"/>
              <a:pathLst>
                <a:path w="1053" h="937" extrusionOk="0">
                  <a:moveTo>
                    <a:pt x="526" y="1"/>
                  </a:moveTo>
                  <a:cubicBezTo>
                    <a:pt x="421" y="1"/>
                    <a:pt x="316" y="39"/>
                    <a:pt x="226" y="118"/>
                  </a:cubicBezTo>
                  <a:cubicBezTo>
                    <a:pt x="25" y="268"/>
                    <a:pt x="0" y="569"/>
                    <a:pt x="176" y="770"/>
                  </a:cubicBezTo>
                  <a:cubicBezTo>
                    <a:pt x="258" y="880"/>
                    <a:pt x="386" y="937"/>
                    <a:pt x="518" y="937"/>
                  </a:cubicBezTo>
                  <a:cubicBezTo>
                    <a:pt x="626" y="937"/>
                    <a:pt x="737" y="899"/>
                    <a:pt x="827" y="820"/>
                  </a:cubicBezTo>
                  <a:cubicBezTo>
                    <a:pt x="1028" y="644"/>
                    <a:pt x="1053" y="369"/>
                    <a:pt x="877" y="168"/>
                  </a:cubicBezTo>
                  <a:cubicBezTo>
                    <a:pt x="781" y="58"/>
                    <a:pt x="654" y="1"/>
                    <a:pt x="5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43"/>
            <p:cNvSpPr/>
            <p:nvPr/>
          </p:nvSpPr>
          <p:spPr>
            <a:xfrm rot="-1064315">
              <a:off x="744336" y="3916699"/>
              <a:ext cx="190972" cy="80985"/>
            </a:xfrm>
            <a:custGeom>
              <a:avLst/>
              <a:gdLst/>
              <a:ahLst/>
              <a:cxnLst/>
              <a:rect l="l" t="t" r="r" b="b"/>
              <a:pathLst>
                <a:path w="6091" h="2583" extrusionOk="0">
                  <a:moveTo>
                    <a:pt x="5940" y="1"/>
                  </a:moveTo>
                  <a:lnTo>
                    <a:pt x="0" y="2181"/>
                  </a:lnTo>
                  <a:lnTo>
                    <a:pt x="151" y="2582"/>
                  </a:lnTo>
                  <a:lnTo>
                    <a:pt x="6091" y="402"/>
                  </a:lnTo>
                  <a:lnTo>
                    <a:pt x="594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43"/>
            <p:cNvSpPr/>
            <p:nvPr/>
          </p:nvSpPr>
          <p:spPr>
            <a:xfrm rot="-1064315">
              <a:off x="951869" y="3869494"/>
              <a:ext cx="128924" cy="286035"/>
            </a:xfrm>
            <a:custGeom>
              <a:avLst/>
              <a:gdLst/>
              <a:ahLst/>
              <a:cxnLst/>
              <a:rect l="l" t="t" r="r" b="b"/>
              <a:pathLst>
                <a:path w="4112" h="9123" extrusionOk="0">
                  <a:moveTo>
                    <a:pt x="402" y="0"/>
                  </a:moveTo>
                  <a:lnTo>
                    <a:pt x="1" y="176"/>
                  </a:lnTo>
                  <a:lnTo>
                    <a:pt x="3710" y="9123"/>
                  </a:lnTo>
                  <a:lnTo>
                    <a:pt x="4111" y="8948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3"/>
            <p:cNvSpPr/>
            <p:nvPr/>
          </p:nvSpPr>
          <p:spPr>
            <a:xfrm rot="-1064315">
              <a:off x="1093335" y="4110081"/>
              <a:ext cx="42483" cy="37373"/>
            </a:xfrm>
            <a:custGeom>
              <a:avLst/>
              <a:gdLst/>
              <a:ahLst/>
              <a:cxnLst/>
              <a:rect l="l" t="t" r="r" b="b"/>
              <a:pathLst>
                <a:path w="1355" h="1192" extrusionOk="0">
                  <a:moveTo>
                    <a:pt x="674" y="0"/>
                  </a:moveTo>
                  <a:cubicBezTo>
                    <a:pt x="600" y="0"/>
                    <a:pt x="524" y="14"/>
                    <a:pt x="452" y="44"/>
                  </a:cubicBezTo>
                  <a:cubicBezTo>
                    <a:pt x="151" y="170"/>
                    <a:pt x="1" y="521"/>
                    <a:pt x="126" y="821"/>
                  </a:cubicBezTo>
                  <a:cubicBezTo>
                    <a:pt x="221" y="1050"/>
                    <a:pt x="447" y="1192"/>
                    <a:pt x="681" y="1192"/>
                  </a:cubicBezTo>
                  <a:cubicBezTo>
                    <a:pt x="756" y="1192"/>
                    <a:pt x="831" y="1177"/>
                    <a:pt x="903" y="1147"/>
                  </a:cubicBezTo>
                  <a:cubicBezTo>
                    <a:pt x="1204" y="1022"/>
                    <a:pt x="1354" y="671"/>
                    <a:pt x="1229" y="370"/>
                  </a:cubicBezTo>
                  <a:cubicBezTo>
                    <a:pt x="1134" y="142"/>
                    <a:pt x="909" y="0"/>
                    <a:pt x="6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3"/>
            <p:cNvSpPr/>
            <p:nvPr/>
          </p:nvSpPr>
          <p:spPr>
            <a:xfrm rot="-1064315">
              <a:off x="1074519" y="3978626"/>
              <a:ext cx="33046" cy="29378"/>
            </a:xfrm>
            <a:custGeom>
              <a:avLst/>
              <a:gdLst/>
              <a:ahLst/>
              <a:cxnLst/>
              <a:rect l="l" t="t" r="r" b="b"/>
              <a:pathLst>
                <a:path w="1054" h="937" extrusionOk="0">
                  <a:moveTo>
                    <a:pt x="504" y="0"/>
                  </a:moveTo>
                  <a:cubicBezTo>
                    <a:pt x="452" y="0"/>
                    <a:pt x="401" y="8"/>
                    <a:pt x="352" y="25"/>
                  </a:cubicBezTo>
                  <a:cubicBezTo>
                    <a:pt x="101" y="125"/>
                    <a:pt x="1" y="401"/>
                    <a:pt x="101" y="651"/>
                  </a:cubicBezTo>
                  <a:cubicBezTo>
                    <a:pt x="158" y="823"/>
                    <a:pt x="332" y="937"/>
                    <a:pt x="522" y="937"/>
                  </a:cubicBezTo>
                  <a:cubicBezTo>
                    <a:pt x="582" y="937"/>
                    <a:pt x="643" y="926"/>
                    <a:pt x="703" y="902"/>
                  </a:cubicBezTo>
                  <a:cubicBezTo>
                    <a:pt x="928" y="802"/>
                    <a:pt x="1053" y="526"/>
                    <a:pt x="953" y="301"/>
                  </a:cubicBezTo>
                  <a:cubicBezTo>
                    <a:pt x="875" y="104"/>
                    <a:pt x="689" y="0"/>
                    <a:pt x="5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3"/>
            <p:cNvSpPr/>
            <p:nvPr/>
          </p:nvSpPr>
          <p:spPr>
            <a:xfrm rot="-1064315">
              <a:off x="931513" y="3867592"/>
              <a:ext cx="145416" cy="154853"/>
            </a:xfrm>
            <a:custGeom>
              <a:avLst/>
              <a:gdLst/>
              <a:ahLst/>
              <a:cxnLst/>
              <a:rect l="l" t="t" r="r" b="b"/>
              <a:pathLst>
                <a:path w="4638" h="4939" extrusionOk="0">
                  <a:moveTo>
                    <a:pt x="327" y="1"/>
                  </a:moveTo>
                  <a:lnTo>
                    <a:pt x="1" y="302"/>
                  </a:lnTo>
                  <a:lnTo>
                    <a:pt x="4312" y="4938"/>
                  </a:lnTo>
                  <a:lnTo>
                    <a:pt x="4638" y="4638"/>
                  </a:lnTo>
                  <a:lnTo>
                    <a:pt x="32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3"/>
            <p:cNvSpPr/>
            <p:nvPr/>
          </p:nvSpPr>
          <p:spPr>
            <a:xfrm rot="-1064315">
              <a:off x="968664" y="4068247"/>
              <a:ext cx="33046" cy="29033"/>
            </a:xfrm>
            <a:custGeom>
              <a:avLst/>
              <a:gdLst/>
              <a:ahLst/>
              <a:cxnLst/>
              <a:rect l="l" t="t" r="r" b="b"/>
              <a:pathLst>
                <a:path w="1054" h="926" extrusionOk="0">
                  <a:moveTo>
                    <a:pt x="518" y="0"/>
                  </a:moveTo>
                  <a:cubicBezTo>
                    <a:pt x="462" y="0"/>
                    <a:pt x="405" y="11"/>
                    <a:pt x="352" y="35"/>
                  </a:cubicBezTo>
                  <a:cubicBezTo>
                    <a:pt x="101" y="135"/>
                    <a:pt x="1" y="411"/>
                    <a:pt x="101" y="637"/>
                  </a:cubicBezTo>
                  <a:cubicBezTo>
                    <a:pt x="175" y="822"/>
                    <a:pt x="346" y="926"/>
                    <a:pt x="521" y="926"/>
                  </a:cubicBezTo>
                  <a:cubicBezTo>
                    <a:pt x="582" y="926"/>
                    <a:pt x="644" y="913"/>
                    <a:pt x="702" y="887"/>
                  </a:cubicBezTo>
                  <a:cubicBezTo>
                    <a:pt x="928" y="812"/>
                    <a:pt x="1053" y="536"/>
                    <a:pt x="953" y="286"/>
                  </a:cubicBezTo>
                  <a:cubicBezTo>
                    <a:pt x="877" y="114"/>
                    <a:pt x="698" y="0"/>
                    <a:pt x="5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3"/>
            <p:cNvSpPr/>
            <p:nvPr/>
          </p:nvSpPr>
          <p:spPr>
            <a:xfrm rot="-1064315">
              <a:off x="941134" y="3890566"/>
              <a:ext cx="20474" cy="198842"/>
            </a:xfrm>
            <a:custGeom>
              <a:avLst/>
              <a:gdLst/>
              <a:ahLst/>
              <a:cxnLst/>
              <a:rect l="l" t="t" r="r" b="b"/>
              <a:pathLst>
                <a:path w="653" h="6342" extrusionOk="0">
                  <a:moveTo>
                    <a:pt x="427" y="0"/>
                  </a:moveTo>
                  <a:lnTo>
                    <a:pt x="1" y="25"/>
                  </a:lnTo>
                  <a:lnTo>
                    <a:pt x="226" y="6341"/>
                  </a:lnTo>
                  <a:lnTo>
                    <a:pt x="652" y="6316"/>
                  </a:lnTo>
                  <a:lnTo>
                    <a:pt x="42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3"/>
            <p:cNvSpPr/>
            <p:nvPr/>
          </p:nvSpPr>
          <p:spPr>
            <a:xfrm rot="-1064315">
              <a:off x="906510" y="3820060"/>
              <a:ext cx="304125" cy="37749"/>
            </a:xfrm>
            <a:custGeom>
              <a:avLst/>
              <a:gdLst/>
              <a:ahLst/>
              <a:cxnLst/>
              <a:rect l="l" t="t" r="r" b="b"/>
              <a:pathLst>
                <a:path w="9700" h="1204" extrusionOk="0">
                  <a:moveTo>
                    <a:pt x="9675" y="1"/>
                  </a:moveTo>
                  <a:lnTo>
                    <a:pt x="0" y="778"/>
                  </a:lnTo>
                  <a:lnTo>
                    <a:pt x="25" y="1204"/>
                  </a:lnTo>
                  <a:lnTo>
                    <a:pt x="9700" y="427"/>
                  </a:lnTo>
                  <a:lnTo>
                    <a:pt x="967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3"/>
            <p:cNvSpPr/>
            <p:nvPr/>
          </p:nvSpPr>
          <p:spPr>
            <a:xfrm rot="-1064315">
              <a:off x="1180055" y="3762598"/>
              <a:ext cx="38533" cy="37059"/>
            </a:xfrm>
            <a:custGeom>
              <a:avLst/>
              <a:gdLst/>
              <a:ahLst/>
              <a:cxnLst/>
              <a:rect l="l" t="t" r="r" b="b"/>
              <a:pathLst>
                <a:path w="1229" h="1182" extrusionOk="0">
                  <a:moveTo>
                    <a:pt x="621" y="0"/>
                  </a:moveTo>
                  <a:cubicBezTo>
                    <a:pt x="607" y="0"/>
                    <a:pt x="592" y="1"/>
                    <a:pt x="576" y="2"/>
                  </a:cubicBezTo>
                  <a:cubicBezTo>
                    <a:pt x="251" y="27"/>
                    <a:pt x="0" y="303"/>
                    <a:pt x="25" y="629"/>
                  </a:cubicBezTo>
                  <a:cubicBezTo>
                    <a:pt x="49" y="962"/>
                    <a:pt x="299" y="1182"/>
                    <a:pt x="603" y="1182"/>
                  </a:cubicBezTo>
                  <a:cubicBezTo>
                    <a:pt x="619" y="1182"/>
                    <a:pt x="635" y="1181"/>
                    <a:pt x="652" y="1180"/>
                  </a:cubicBezTo>
                  <a:cubicBezTo>
                    <a:pt x="977" y="1155"/>
                    <a:pt x="1228" y="879"/>
                    <a:pt x="1203" y="553"/>
                  </a:cubicBezTo>
                  <a:cubicBezTo>
                    <a:pt x="1179" y="243"/>
                    <a:pt x="927" y="0"/>
                    <a:pt x="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3"/>
            <p:cNvSpPr/>
            <p:nvPr/>
          </p:nvSpPr>
          <p:spPr>
            <a:xfrm rot="-1064315">
              <a:off x="1048268" y="3747228"/>
              <a:ext cx="30663" cy="29221"/>
            </a:xfrm>
            <a:custGeom>
              <a:avLst/>
              <a:gdLst/>
              <a:ahLst/>
              <a:cxnLst/>
              <a:rect l="l" t="t" r="r" b="b"/>
              <a:pathLst>
                <a:path w="978" h="932" extrusionOk="0">
                  <a:moveTo>
                    <a:pt x="494" y="0"/>
                  </a:moveTo>
                  <a:cubicBezTo>
                    <a:pt x="480" y="0"/>
                    <a:pt x="466" y="1"/>
                    <a:pt x="452" y="2"/>
                  </a:cubicBezTo>
                  <a:cubicBezTo>
                    <a:pt x="176" y="28"/>
                    <a:pt x="1" y="253"/>
                    <a:pt x="26" y="504"/>
                  </a:cubicBezTo>
                  <a:cubicBezTo>
                    <a:pt x="26" y="740"/>
                    <a:pt x="226" y="932"/>
                    <a:pt x="480" y="932"/>
                  </a:cubicBezTo>
                  <a:cubicBezTo>
                    <a:pt x="496" y="932"/>
                    <a:pt x="511" y="931"/>
                    <a:pt x="527" y="930"/>
                  </a:cubicBezTo>
                  <a:cubicBezTo>
                    <a:pt x="777" y="905"/>
                    <a:pt x="978" y="679"/>
                    <a:pt x="953" y="429"/>
                  </a:cubicBezTo>
                  <a:cubicBezTo>
                    <a:pt x="929" y="192"/>
                    <a:pt x="727" y="0"/>
                    <a:pt x="4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3"/>
            <p:cNvSpPr/>
            <p:nvPr/>
          </p:nvSpPr>
          <p:spPr>
            <a:xfrm rot="-1064315">
              <a:off x="897995" y="3781362"/>
              <a:ext cx="185454" cy="95878"/>
            </a:xfrm>
            <a:custGeom>
              <a:avLst/>
              <a:gdLst/>
              <a:ahLst/>
              <a:cxnLst/>
              <a:rect l="l" t="t" r="r" b="b"/>
              <a:pathLst>
                <a:path w="5915" h="3058" extrusionOk="0">
                  <a:moveTo>
                    <a:pt x="5740" y="0"/>
                  </a:moveTo>
                  <a:lnTo>
                    <a:pt x="0" y="2682"/>
                  </a:lnTo>
                  <a:lnTo>
                    <a:pt x="176" y="3058"/>
                  </a:lnTo>
                  <a:lnTo>
                    <a:pt x="5915" y="376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3"/>
            <p:cNvSpPr/>
            <p:nvPr/>
          </p:nvSpPr>
          <p:spPr>
            <a:xfrm rot="-1064315">
              <a:off x="1100890" y="3875596"/>
              <a:ext cx="30663" cy="29221"/>
            </a:xfrm>
            <a:custGeom>
              <a:avLst/>
              <a:gdLst/>
              <a:ahLst/>
              <a:cxnLst/>
              <a:rect l="l" t="t" r="r" b="b"/>
              <a:pathLst>
                <a:path w="978" h="932" extrusionOk="0">
                  <a:moveTo>
                    <a:pt x="494" y="0"/>
                  </a:moveTo>
                  <a:cubicBezTo>
                    <a:pt x="480" y="0"/>
                    <a:pt x="466" y="1"/>
                    <a:pt x="452" y="3"/>
                  </a:cubicBezTo>
                  <a:cubicBezTo>
                    <a:pt x="176" y="28"/>
                    <a:pt x="0" y="253"/>
                    <a:pt x="25" y="504"/>
                  </a:cubicBezTo>
                  <a:cubicBezTo>
                    <a:pt x="25" y="740"/>
                    <a:pt x="226" y="932"/>
                    <a:pt x="480" y="932"/>
                  </a:cubicBezTo>
                  <a:cubicBezTo>
                    <a:pt x="496" y="932"/>
                    <a:pt x="511" y="931"/>
                    <a:pt x="527" y="930"/>
                  </a:cubicBezTo>
                  <a:cubicBezTo>
                    <a:pt x="777" y="905"/>
                    <a:pt x="978" y="679"/>
                    <a:pt x="953" y="429"/>
                  </a:cubicBezTo>
                  <a:cubicBezTo>
                    <a:pt x="929" y="192"/>
                    <a:pt x="727" y="0"/>
                    <a:pt x="4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3"/>
            <p:cNvSpPr/>
            <p:nvPr/>
          </p:nvSpPr>
          <p:spPr>
            <a:xfrm rot="-1064315">
              <a:off x="919588" y="3859670"/>
              <a:ext cx="194891" cy="67629"/>
            </a:xfrm>
            <a:custGeom>
              <a:avLst/>
              <a:gdLst/>
              <a:ahLst/>
              <a:cxnLst/>
              <a:rect l="l" t="t" r="r" b="b"/>
              <a:pathLst>
                <a:path w="6216" h="2157" extrusionOk="0">
                  <a:moveTo>
                    <a:pt x="126" y="1"/>
                  </a:moveTo>
                  <a:lnTo>
                    <a:pt x="0" y="427"/>
                  </a:lnTo>
                  <a:lnTo>
                    <a:pt x="6090" y="2156"/>
                  </a:lnTo>
                  <a:lnTo>
                    <a:pt x="6216" y="1730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3"/>
            <p:cNvSpPr/>
            <p:nvPr/>
          </p:nvSpPr>
          <p:spPr>
            <a:xfrm rot="-1064315">
              <a:off x="1298921" y="3939337"/>
              <a:ext cx="309644" cy="503155"/>
            </a:xfrm>
            <a:custGeom>
              <a:avLst/>
              <a:gdLst/>
              <a:ahLst/>
              <a:cxnLst/>
              <a:rect l="l" t="t" r="r" b="b"/>
              <a:pathLst>
                <a:path w="9876" h="16048" extrusionOk="0">
                  <a:moveTo>
                    <a:pt x="3564" y="1"/>
                  </a:moveTo>
                  <a:cubicBezTo>
                    <a:pt x="3529" y="1"/>
                    <a:pt x="3494" y="3"/>
                    <a:pt x="3459" y="8"/>
                  </a:cubicBezTo>
                  <a:cubicBezTo>
                    <a:pt x="1454" y="283"/>
                    <a:pt x="126" y="2038"/>
                    <a:pt x="51" y="5597"/>
                  </a:cubicBezTo>
                  <a:cubicBezTo>
                    <a:pt x="1" y="9080"/>
                    <a:pt x="2557" y="12539"/>
                    <a:pt x="3810" y="14043"/>
                  </a:cubicBezTo>
                  <a:cubicBezTo>
                    <a:pt x="4261" y="14569"/>
                    <a:pt x="4587" y="15271"/>
                    <a:pt x="4737" y="16048"/>
                  </a:cubicBezTo>
                  <a:cubicBezTo>
                    <a:pt x="4913" y="15271"/>
                    <a:pt x="5264" y="14594"/>
                    <a:pt x="5740" y="14068"/>
                  </a:cubicBezTo>
                  <a:cubicBezTo>
                    <a:pt x="7068" y="12639"/>
                    <a:pt x="9750" y="9281"/>
                    <a:pt x="9800" y="5772"/>
                  </a:cubicBezTo>
                  <a:cubicBezTo>
                    <a:pt x="9875" y="2213"/>
                    <a:pt x="8597" y="409"/>
                    <a:pt x="6642" y="58"/>
                  </a:cubicBezTo>
                  <a:cubicBezTo>
                    <a:pt x="6604" y="53"/>
                    <a:pt x="6565" y="50"/>
                    <a:pt x="6527" y="50"/>
                  </a:cubicBezTo>
                  <a:cubicBezTo>
                    <a:pt x="6192" y="50"/>
                    <a:pt x="5878" y="244"/>
                    <a:pt x="5765" y="559"/>
                  </a:cubicBezTo>
                  <a:cubicBezTo>
                    <a:pt x="5642" y="904"/>
                    <a:pt x="5344" y="1073"/>
                    <a:pt x="5045" y="1073"/>
                  </a:cubicBezTo>
                  <a:cubicBezTo>
                    <a:pt x="4736" y="1073"/>
                    <a:pt x="4426" y="891"/>
                    <a:pt x="4311" y="534"/>
                  </a:cubicBezTo>
                  <a:cubicBezTo>
                    <a:pt x="4198" y="216"/>
                    <a:pt x="3899" y="1"/>
                    <a:pt x="3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3"/>
            <p:cNvSpPr/>
            <p:nvPr/>
          </p:nvSpPr>
          <p:spPr>
            <a:xfrm rot="-1064315">
              <a:off x="1001205" y="4245309"/>
              <a:ext cx="502152" cy="320868"/>
            </a:xfrm>
            <a:custGeom>
              <a:avLst/>
              <a:gdLst/>
              <a:ahLst/>
              <a:cxnLst/>
              <a:rect l="l" t="t" r="r" b="b"/>
              <a:pathLst>
                <a:path w="16016" h="10234" extrusionOk="0">
                  <a:moveTo>
                    <a:pt x="4791" y="0"/>
                  </a:moveTo>
                  <a:cubicBezTo>
                    <a:pt x="3133" y="0"/>
                    <a:pt x="2014" y="677"/>
                    <a:pt x="1404" y="1831"/>
                  </a:cubicBezTo>
                  <a:cubicBezTo>
                    <a:pt x="1203" y="2182"/>
                    <a:pt x="1304" y="2583"/>
                    <a:pt x="1604" y="2808"/>
                  </a:cubicBezTo>
                  <a:cubicBezTo>
                    <a:pt x="2181" y="3260"/>
                    <a:pt x="1855" y="4212"/>
                    <a:pt x="1128" y="4212"/>
                  </a:cubicBezTo>
                  <a:cubicBezTo>
                    <a:pt x="1111" y="4211"/>
                    <a:pt x="1094" y="4210"/>
                    <a:pt x="1078" y="4210"/>
                  </a:cubicBezTo>
                  <a:cubicBezTo>
                    <a:pt x="702" y="4210"/>
                    <a:pt x="423" y="4478"/>
                    <a:pt x="351" y="4839"/>
                  </a:cubicBezTo>
                  <a:cubicBezTo>
                    <a:pt x="0" y="6819"/>
                    <a:pt x="1253" y="8623"/>
                    <a:pt x="4612" y="9801"/>
                  </a:cubicBezTo>
                  <a:cubicBezTo>
                    <a:pt x="5520" y="10111"/>
                    <a:pt x="6486" y="10233"/>
                    <a:pt x="7448" y="10233"/>
                  </a:cubicBezTo>
                  <a:cubicBezTo>
                    <a:pt x="9991" y="10233"/>
                    <a:pt x="12501" y="9376"/>
                    <a:pt x="13810" y="8849"/>
                  </a:cubicBezTo>
                  <a:cubicBezTo>
                    <a:pt x="14286" y="8639"/>
                    <a:pt x="14849" y="8545"/>
                    <a:pt x="15443" y="8545"/>
                  </a:cubicBezTo>
                  <a:cubicBezTo>
                    <a:pt x="15631" y="8545"/>
                    <a:pt x="15823" y="8555"/>
                    <a:pt x="16015" y="8573"/>
                  </a:cubicBezTo>
                  <a:cubicBezTo>
                    <a:pt x="15339" y="8172"/>
                    <a:pt x="14787" y="7621"/>
                    <a:pt x="14437" y="7019"/>
                  </a:cubicBezTo>
                  <a:cubicBezTo>
                    <a:pt x="13484" y="5315"/>
                    <a:pt x="11103" y="1731"/>
                    <a:pt x="7820" y="578"/>
                  </a:cubicBezTo>
                  <a:cubicBezTo>
                    <a:pt x="6662" y="183"/>
                    <a:pt x="5654" y="0"/>
                    <a:pt x="4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3"/>
            <p:cNvSpPr/>
            <p:nvPr/>
          </p:nvSpPr>
          <p:spPr>
            <a:xfrm rot="-1064315">
              <a:off x="1214608" y="4480761"/>
              <a:ext cx="386647" cy="443960"/>
            </a:xfrm>
            <a:custGeom>
              <a:avLst/>
              <a:gdLst/>
              <a:ahLst/>
              <a:cxnLst/>
              <a:rect l="l" t="t" r="r" b="b"/>
              <a:pathLst>
                <a:path w="12332" h="14160" extrusionOk="0">
                  <a:moveTo>
                    <a:pt x="12331" y="1"/>
                  </a:moveTo>
                  <a:lnTo>
                    <a:pt x="12331" y="1"/>
                  </a:lnTo>
                  <a:cubicBezTo>
                    <a:pt x="11705" y="527"/>
                    <a:pt x="11028" y="878"/>
                    <a:pt x="10352" y="1028"/>
                  </a:cubicBezTo>
                  <a:cubicBezTo>
                    <a:pt x="8447" y="1404"/>
                    <a:pt x="4286" y="2557"/>
                    <a:pt x="2181" y="5339"/>
                  </a:cubicBezTo>
                  <a:cubicBezTo>
                    <a:pt x="26" y="8196"/>
                    <a:pt x="1" y="10377"/>
                    <a:pt x="1404" y="11831"/>
                  </a:cubicBezTo>
                  <a:cubicBezTo>
                    <a:pt x="1548" y="11989"/>
                    <a:pt x="1750" y="12073"/>
                    <a:pt x="1953" y="12073"/>
                  </a:cubicBezTo>
                  <a:cubicBezTo>
                    <a:pt x="2103" y="12073"/>
                    <a:pt x="2254" y="12027"/>
                    <a:pt x="2382" y="11931"/>
                  </a:cubicBezTo>
                  <a:cubicBezTo>
                    <a:pt x="2521" y="11842"/>
                    <a:pt x="2667" y="11802"/>
                    <a:pt x="2809" y="11802"/>
                  </a:cubicBezTo>
                  <a:cubicBezTo>
                    <a:pt x="3304" y="11802"/>
                    <a:pt x="3735" y="12287"/>
                    <a:pt x="3559" y="12833"/>
                  </a:cubicBezTo>
                  <a:cubicBezTo>
                    <a:pt x="3434" y="13184"/>
                    <a:pt x="3610" y="13585"/>
                    <a:pt x="3935" y="13760"/>
                  </a:cubicBezTo>
                  <a:cubicBezTo>
                    <a:pt x="4437" y="14022"/>
                    <a:pt x="4964" y="14160"/>
                    <a:pt x="5511" y="14160"/>
                  </a:cubicBezTo>
                  <a:cubicBezTo>
                    <a:pt x="6905" y="14160"/>
                    <a:pt x="8427" y="13263"/>
                    <a:pt x="9976" y="11229"/>
                  </a:cubicBezTo>
                  <a:cubicBezTo>
                    <a:pt x="12081" y="8447"/>
                    <a:pt x="12031" y="4136"/>
                    <a:pt x="11905" y="2181"/>
                  </a:cubicBezTo>
                  <a:cubicBezTo>
                    <a:pt x="11855" y="1505"/>
                    <a:pt x="12006" y="753"/>
                    <a:pt x="123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3"/>
            <p:cNvSpPr/>
            <p:nvPr/>
          </p:nvSpPr>
          <p:spPr>
            <a:xfrm rot="-1064315">
              <a:off x="1582016" y="4364800"/>
              <a:ext cx="377993" cy="451924"/>
            </a:xfrm>
            <a:custGeom>
              <a:avLst/>
              <a:gdLst/>
              <a:ahLst/>
              <a:cxnLst/>
              <a:rect l="l" t="t" r="r" b="b"/>
              <a:pathLst>
                <a:path w="12056" h="14414" extrusionOk="0">
                  <a:moveTo>
                    <a:pt x="75" y="1"/>
                  </a:moveTo>
                  <a:cubicBezTo>
                    <a:pt x="376" y="753"/>
                    <a:pt x="502" y="1530"/>
                    <a:pt x="426" y="2206"/>
                  </a:cubicBezTo>
                  <a:cubicBezTo>
                    <a:pt x="201" y="4136"/>
                    <a:pt x="0" y="8447"/>
                    <a:pt x="2005" y="11304"/>
                  </a:cubicBezTo>
                  <a:cubicBezTo>
                    <a:pt x="3519" y="13464"/>
                    <a:pt x="5046" y="14414"/>
                    <a:pt x="6467" y="14414"/>
                  </a:cubicBezTo>
                  <a:cubicBezTo>
                    <a:pt x="6975" y="14414"/>
                    <a:pt x="7470" y="14292"/>
                    <a:pt x="7945" y="14061"/>
                  </a:cubicBezTo>
                  <a:cubicBezTo>
                    <a:pt x="8271" y="13886"/>
                    <a:pt x="8446" y="13510"/>
                    <a:pt x="8346" y="13159"/>
                  </a:cubicBezTo>
                  <a:cubicBezTo>
                    <a:pt x="8194" y="12608"/>
                    <a:pt x="8618" y="12158"/>
                    <a:pt x="9094" y="12158"/>
                  </a:cubicBezTo>
                  <a:cubicBezTo>
                    <a:pt x="9246" y="12158"/>
                    <a:pt x="9404" y="12204"/>
                    <a:pt x="9549" y="12307"/>
                  </a:cubicBezTo>
                  <a:cubicBezTo>
                    <a:pt x="9685" y="12408"/>
                    <a:pt x="9845" y="12459"/>
                    <a:pt x="10006" y="12459"/>
                  </a:cubicBezTo>
                  <a:cubicBezTo>
                    <a:pt x="10203" y="12459"/>
                    <a:pt x="10400" y="12383"/>
                    <a:pt x="10552" y="12232"/>
                  </a:cubicBezTo>
                  <a:cubicBezTo>
                    <a:pt x="11980" y="10853"/>
                    <a:pt x="12055" y="8648"/>
                    <a:pt x="10000" y="5715"/>
                  </a:cubicBezTo>
                  <a:cubicBezTo>
                    <a:pt x="8020" y="2858"/>
                    <a:pt x="3910" y="1555"/>
                    <a:pt x="2005" y="1104"/>
                  </a:cubicBezTo>
                  <a:cubicBezTo>
                    <a:pt x="1354" y="928"/>
                    <a:pt x="677" y="552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3"/>
            <p:cNvSpPr/>
            <p:nvPr/>
          </p:nvSpPr>
          <p:spPr>
            <a:xfrm rot="-1064315">
              <a:off x="1483034" y="4104734"/>
              <a:ext cx="503719" cy="318203"/>
            </a:xfrm>
            <a:custGeom>
              <a:avLst/>
              <a:gdLst/>
              <a:ahLst/>
              <a:cxnLst/>
              <a:rect l="l" t="t" r="r" b="b"/>
              <a:pathLst>
                <a:path w="16066" h="10149" extrusionOk="0">
                  <a:moveTo>
                    <a:pt x="11303" y="1"/>
                  </a:moveTo>
                  <a:cubicBezTo>
                    <a:pt x="10494" y="1"/>
                    <a:pt x="9560" y="153"/>
                    <a:pt x="8497" y="482"/>
                  </a:cubicBezTo>
                  <a:cubicBezTo>
                    <a:pt x="5163" y="1484"/>
                    <a:pt x="2657" y="4993"/>
                    <a:pt x="1630" y="6647"/>
                  </a:cubicBezTo>
                  <a:cubicBezTo>
                    <a:pt x="1279" y="7249"/>
                    <a:pt x="702" y="7775"/>
                    <a:pt x="0" y="8151"/>
                  </a:cubicBezTo>
                  <a:cubicBezTo>
                    <a:pt x="116" y="8144"/>
                    <a:pt x="231" y="8140"/>
                    <a:pt x="344" y="8140"/>
                  </a:cubicBezTo>
                  <a:cubicBezTo>
                    <a:pt x="1017" y="8140"/>
                    <a:pt x="1648" y="8266"/>
                    <a:pt x="2206" y="8502"/>
                  </a:cubicBezTo>
                  <a:cubicBezTo>
                    <a:pt x="3544" y="9114"/>
                    <a:pt x="6210" y="10149"/>
                    <a:pt x="8880" y="10149"/>
                  </a:cubicBezTo>
                  <a:cubicBezTo>
                    <a:pt x="9709" y="10149"/>
                    <a:pt x="10539" y="10049"/>
                    <a:pt x="11329" y="9805"/>
                  </a:cubicBezTo>
                  <a:cubicBezTo>
                    <a:pt x="14762" y="8777"/>
                    <a:pt x="16066" y="6998"/>
                    <a:pt x="15790" y="5018"/>
                  </a:cubicBezTo>
                  <a:cubicBezTo>
                    <a:pt x="15740" y="4642"/>
                    <a:pt x="15439" y="4366"/>
                    <a:pt x="15038" y="4341"/>
                  </a:cubicBezTo>
                  <a:cubicBezTo>
                    <a:pt x="14311" y="4316"/>
                    <a:pt x="14036" y="3389"/>
                    <a:pt x="14637" y="2938"/>
                  </a:cubicBezTo>
                  <a:cubicBezTo>
                    <a:pt x="14938" y="2737"/>
                    <a:pt x="15038" y="2311"/>
                    <a:pt x="14863" y="1985"/>
                  </a:cubicBezTo>
                  <a:cubicBezTo>
                    <a:pt x="14259" y="744"/>
                    <a:pt x="13086" y="1"/>
                    <a:pt x="1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3"/>
            <p:cNvSpPr/>
            <p:nvPr/>
          </p:nvSpPr>
          <p:spPr>
            <a:xfrm rot="-1064315">
              <a:off x="1484957" y="4214854"/>
              <a:ext cx="14172" cy="222388"/>
            </a:xfrm>
            <a:custGeom>
              <a:avLst/>
              <a:gdLst/>
              <a:ahLst/>
              <a:cxnLst/>
              <a:rect l="l" t="t" r="r" b="b"/>
              <a:pathLst>
                <a:path w="452" h="7093" extrusionOk="0">
                  <a:moveTo>
                    <a:pt x="150" y="0"/>
                  </a:moveTo>
                  <a:lnTo>
                    <a:pt x="0" y="7093"/>
                  </a:lnTo>
                  <a:lnTo>
                    <a:pt x="326" y="7093"/>
                  </a:lnTo>
                  <a:lnTo>
                    <a:pt x="451" y="2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3"/>
            <p:cNvSpPr/>
            <p:nvPr/>
          </p:nvSpPr>
          <p:spPr>
            <a:xfrm rot="-1064315">
              <a:off x="1447122" y="4205934"/>
              <a:ext cx="27528" cy="27528"/>
            </a:xfrm>
            <a:custGeom>
              <a:avLst/>
              <a:gdLst/>
              <a:ahLst/>
              <a:cxnLst/>
              <a:rect l="l" t="t" r="r" b="b"/>
              <a:pathLst>
                <a:path w="878" h="878" extrusionOk="0">
                  <a:moveTo>
                    <a:pt x="427" y="0"/>
                  </a:moveTo>
                  <a:cubicBezTo>
                    <a:pt x="201" y="0"/>
                    <a:pt x="1" y="201"/>
                    <a:pt x="1" y="426"/>
                  </a:cubicBezTo>
                  <a:cubicBezTo>
                    <a:pt x="1" y="677"/>
                    <a:pt x="176" y="877"/>
                    <a:pt x="427" y="877"/>
                  </a:cubicBezTo>
                  <a:cubicBezTo>
                    <a:pt x="652" y="877"/>
                    <a:pt x="853" y="702"/>
                    <a:pt x="853" y="451"/>
                  </a:cubicBezTo>
                  <a:cubicBezTo>
                    <a:pt x="878" y="201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3"/>
            <p:cNvSpPr/>
            <p:nvPr/>
          </p:nvSpPr>
          <p:spPr>
            <a:xfrm rot="-1064315">
              <a:off x="1426215" y="4306694"/>
              <a:ext cx="21257" cy="21226"/>
            </a:xfrm>
            <a:custGeom>
              <a:avLst/>
              <a:gdLst/>
              <a:ahLst/>
              <a:cxnLst/>
              <a:rect l="l" t="t" r="r" b="b"/>
              <a:pathLst>
                <a:path w="678" h="677" extrusionOk="0">
                  <a:moveTo>
                    <a:pt x="352" y="0"/>
                  </a:moveTo>
                  <a:cubicBezTo>
                    <a:pt x="151" y="0"/>
                    <a:pt x="1" y="151"/>
                    <a:pt x="1" y="326"/>
                  </a:cubicBezTo>
                  <a:cubicBezTo>
                    <a:pt x="1" y="526"/>
                    <a:pt x="151" y="677"/>
                    <a:pt x="327" y="677"/>
                  </a:cubicBezTo>
                  <a:cubicBezTo>
                    <a:pt x="527" y="677"/>
                    <a:pt x="677" y="526"/>
                    <a:pt x="677" y="351"/>
                  </a:cubicBezTo>
                  <a:cubicBezTo>
                    <a:pt x="677" y="151"/>
                    <a:pt x="527" y="0"/>
                    <a:pt x="3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3"/>
            <p:cNvSpPr/>
            <p:nvPr/>
          </p:nvSpPr>
          <p:spPr>
            <a:xfrm rot="-1064315">
              <a:off x="1452069" y="4304661"/>
              <a:ext cx="57376" cy="139929"/>
            </a:xfrm>
            <a:custGeom>
              <a:avLst/>
              <a:gdLst/>
              <a:ahLst/>
              <a:cxnLst/>
              <a:rect l="l" t="t" r="r" b="b"/>
              <a:pathLst>
                <a:path w="1830" h="4463" extrusionOk="0">
                  <a:moveTo>
                    <a:pt x="276" y="1"/>
                  </a:moveTo>
                  <a:lnTo>
                    <a:pt x="0" y="126"/>
                  </a:lnTo>
                  <a:lnTo>
                    <a:pt x="1529" y="4462"/>
                  </a:lnTo>
                  <a:lnTo>
                    <a:pt x="1830" y="4362"/>
                  </a:lnTo>
                  <a:lnTo>
                    <a:pt x="27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3"/>
            <p:cNvSpPr/>
            <p:nvPr/>
          </p:nvSpPr>
          <p:spPr>
            <a:xfrm rot="-1064315">
              <a:off x="1523361" y="4277280"/>
              <a:ext cx="21257" cy="22041"/>
            </a:xfrm>
            <a:custGeom>
              <a:avLst/>
              <a:gdLst/>
              <a:ahLst/>
              <a:cxnLst/>
              <a:rect l="l" t="t" r="r" b="b"/>
              <a:pathLst>
                <a:path w="678" h="703" extrusionOk="0">
                  <a:moveTo>
                    <a:pt x="352" y="0"/>
                  </a:moveTo>
                  <a:cubicBezTo>
                    <a:pt x="151" y="0"/>
                    <a:pt x="1" y="151"/>
                    <a:pt x="1" y="351"/>
                  </a:cubicBezTo>
                  <a:cubicBezTo>
                    <a:pt x="1" y="527"/>
                    <a:pt x="151" y="677"/>
                    <a:pt x="327" y="702"/>
                  </a:cubicBezTo>
                  <a:cubicBezTo>
                    <a:pt x="527" y="702"/>
                    <a:pt x="678" y="552"/>
                    <a:pt x="678" y="351"/>
                  </a:cubicBezTo>
                  <a:cubicBezTo>
                    <a:pt x="678" y="176"/>
                    <a:pt x="527" y="25"/>
                    <a:pt x="3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3"/>
            <p:cNvSpPr/>
            <p:nvPr/>
          </p:nvSpPr>
          <p:spPr>
            <a:xfrm rot="-1064315">
              <a:off x="1498098" y="4291640"/>
              <a:ext cx="62111" cy="138330"/>
            </a:xfrm>
            <a:custGeom>
              <a:avLst/>
              <a:gdLst/>
              <a:ahLst/>
              <a:cxnLst/>
              <a:rect l="l" t="t" r="r" b="b"/>
              <a:pathLst>
                <a:path w="1981" h="4412" extrusionOk="0">
                  <a:moveTo>
                    <a:pt x="1704" y="0"/>
                  </a:moveTo>
                  <a:lnTo>
                    <a:pt x="0" y="4286"/>
                  </a:lnTo>
                  <a:lnTo>
                    <a:pt x="301" y="4411"/>
                  </a:lnTo>
                  <a:lnTo>
                    <a:pt x="1980" y="100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3"/>
            <p:cNvSpPr/>
            <p:nvPr/>
          </p:nvSpPr>
          <p:spPr>
            <a:xfrm rot="-1064315">
              <a:off x="1306231" y="4389209"/>
              <a:ext cx="213766" cy="81769"/>
            </a:xfrm>
            <a:custGeom>
              <a:avLst/>
              <a:gdLst/>
              <a:ahLst/>
              <a:cxnLst/>
              <a:rect l="l" t="t" r="r" b="b"/>
              <a:pathLst>
                <a:path w="6818" h="2608" extrusionOk="0">
                  <a:moveTo>
                    <a:pt x="101" y="1"/>
                  </a:moveTo>
                  <a:lnTo>
                    <a:pt x="1" y="302"/>
                  </a:lnTo>
                  <a:lnTo>
                    <a:pt x="6717" y="2607"/>
                  </a:lnTo>
                  <a:lnTo>
                    <a:pt x="6818" y="2307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3"/>
            <p:cNvSpPr/>
            <p:nvPr/>
          </p:nvSpPr>
          <p:spPr>
            <a:xfrm rot="-1064315">
              <a:off x="1286743" y="4413596"/>
              <a:ext cx="30663" cy="27403"/>
            </a:xfrm>
            <a:custGeom>
              <a:avLst/>
              <a:gdLst/>
              <a:ahLst/>
              <a:cxnLst/>
              <a:rect l="l" t="t" r="r" b="b"/>
              <a:pathLst>
                <a:path w="978" h="874" extrusionOk="0">
                  <a:moveTo>
                    <a:pt x="492" y="0"/>
                  </a:moveTo>
                  <a:cubicBezTo>
                    <a:pt x="309" y="0"/>
                    <a:pt x="136" y="117"/>
                    <a:pt x="76" y="298"/>
                  </a:cubicBezTo>
                  <a:cubicBezTo>
                    <a:pt x="0" y="523"/>
                    <a:pt x="126" y="774"/>
                    <a:pt x="351" y="849"/>
                  </a:cubicBezTo>
                  <a:cubicBezTo>
                    <a:pt x="401" y="866"/>
                    <a:pt x="452" y="874"/>
                    <a:pt x="503" y="874"/>
                  </a:cubicBezTo>
                  <a:cubicBezTo>
                    <a:pt x="679" y="874"/>
                    <a:pt x="844" y="774"/>
                    <a:pt x="903" y="599"/>
                  </a:cubicBezTo>
                  <a:cubicBezTo>
                    <a:pt x="978" y="348"/>
                    <a:pt x="853" y="122"/>
                    <a:pt x="627" y="22"/>
                  </a:cubicBezTo>
                  <a:cubicBezTo>
                    <a:pt x="583" y="7"/>
                    <a:pt x="537" y="0"/>
                    <a:pt x="4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3"/>
            <p:cNvSpPr/>
            <p:nvPr/>
          </p:nvSpPr>
          <p:spPr>
            <a:xfrm rot="-1064315">
              <a:off x="1375264" y="4469352"/>
              <a:ext cx="24393" cy="21634"/>
            </a:xfrm>
            <a:custGeom>
              <a:avLst/>
              <a:gdLst/>
              <a:ahLst/>
              <a:cxnLst/>
              <a:rect l="l" t="t" r="r" b="b"/>
              <a:pathLst>
                <a:path w="778" h="690" extrusionOk="0">
                  <a:moveTo>
                    <a:pt x="380" y="0"/>
                  </a:moveTo>
                  <a:cubicBezTo>
                    <a:pt x="243" y="0"/>
                    <a:pt x="115" y="91"/>
                    <a:pt x="76" y="226"/>
                  </a:cubicBezTo>
                  <a:cubicBezTo>
                    <a:pt x="1" y="401"/>
                    <a:pt x="101" y="602"/>
                    <a:pt x="277" y="677"/>
                  </a:cubicBezTo>
                  <a:cubicBezTo>
                    <a:pt x="307" y="686"/>
                    <a:pt x="339" y="690"/>
                    <a:pt x="370" y="690"/>
                  </a:cubicBezTo>
                  <a:cubicBezTo>
                    <a:pt x="517" y="690"/>
                    <a:pt x="661" y="596"/>
                    <a:pt x="703" y="451"/>
                  </a:cubicBezTo>
                  <a:cubicBezTo>
                    <a:pt x="778" y="276"/>
                    <a:pt x="678" y="76"/>
                    <a:pt x="502" y="25"/>
                  </a:cubicBezTo>
                  <a:cubicBezTo>
                    <a:pt x="462" y="8"/>
                    <a:pt x="420" y="0"/>
                    <a:pt x="3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3"/>
            <p:cNvSpPr/>
            <p:nvPr/>
          </p:nvSpPr>
          <p:spPr>
            <a:xfrm rot="-1064315">
              <a:off x="1383076" y="4449760"/>
              <a:ext cx="145416" cy="13388"/>
            </a:xfrm>
            <a:custGeom>
              <a:avLst/>
              <a:gdLst/>
              <a:ahLst/>
              <a:cxnLst/>
              <a:rect l="l" t="t" r="r" b="b"/>
              <a:pathLst>
                <a:path w="4638" h="427" extrusionOk="0">
                  <a:moveTo>
                    <a:pt x="4637" y="1"/>
                  </a:moveTo>
                  <a:lnTo>
                    <a:pt x="1" y="101"/>
                  </a:lnTo>
                  <a:lnTo>
                    <a:pt x="26" y="427"/>
                  </a:lnTo>
                  <a:lnTo>
                    <a:pt x="4637" y="326"/>
                  </a:lnTo>
                  <a:lnTo>
                    <a:pt x="46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3"/>
            <p:cNvSpPr/>
            <p:nvPr/>
          </p:nvSpPr>
          <p:spPr>
            <a:xfrm rot="-1064315">
              <a:off x="1377556" y="4368278"/>
              <a:ext cx="24393" cy="21414"/>
            </a:xfrm>
            <a:custGeom>
              <a:avLst/>
              <a:gdLst/>
              <a:ahLst/>
              <a:cxnLst/>
              <a:rect l="l" t="t" r="r" b="b"/>
              <a:pathLst>
                <a:path w="778" h="683" extrusionOk="0">
                  <a:moveTo>
                    <a:pt x="395" y="1"/>
                  </a:moveTo>
                  <a:cubicBezTo>
                    <a:pt x="252" y="1"/>
                    <a:pt x="116" y="81"/>
                    <a:pt x="76" y="241"/>
                  </a:cubicBezTo>
                  <a:cubicBezTo>
                    <a:pt x="1" y="417"/>
                    <a:pt x="101" y="592"/>
                    <a:pt x="276" y="667"/>
                  </a:cubicBezTo>
                  <a:cubicBezTo>
                    <a:pt x="311" y="677"/>
                    <a:pt x="347" y="682"/>
                    <a:pt x="383" y="682"/>
                  </a:cubicBezTo>
                  <a:cubicBezTo>
                    <a:pt x="526" y="682"/>
                    <a:pt x="662" y="602"/>
                    <a:pt x="702" y="442"/>
                  </a:cubicBezTo>
                  <a:cubicBezTo>
                    <a:pt x="777" y="266"/>
                    <a:pt x="677" y="91"/>
                    <a:pt x="502" y="16"/>
                  </a:cubicBezTo>
                  <a:cubicBezTo>
                    <a:pt x="467" y="6"/>
                    <a:pt x="431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3"/>
            <p:cNvSpPr/>
            <p:nvPr/>
          </p:nvSpPr>
          <p:spPr>
            <a:xfrm rot="-1064315">
              <a:off x="1398331" y="4355746"/>
              <a:ext cx="117888" cy="99828"/>
            </a:xfrm>
            <a:custGeom>
              <a:avLst/>
              <a:gdLst/>
              <a:ahLst/>
              <a:cxnLst/>
              <a:rect l="l" t="t" r="r" b="b"/>
              <a:pathLst>
                <a:path w="3760" h="3184" extrusionOk="0">
                  <a:moveTo>
                    <a:pt x="201" y="0"/>
                  </a:moveTo>
                  <a:lnTo>
                    <a:pt x="0" y="251"/>
                  </a:lnTo>
                  <a:lnTo>
                    <a:pt x="3559" y="3183"/>
                  </a:lnTo>
                  <a:lnTo>
                    <a:pt x="3760" y="2933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3"/>
            <p:cNvSpPr/>
            <p:nvPr/>
          </p:nvSpPr>
          <p:spPr>
            <a:xfrm rot="-1064315">
              <a:off x="1416475" y="4446287"/>
              <a:ext cx="142249" cy="183134"/>
            </a:xfrm>
            <a:custGeom>
              <a:avLst/>
              <a:gdLst/>
              <a:ahLst/>
              <a:cxnLst/>
              <a:rect l="l" t="t" r="r" b="b"/>
              <a:pathLst>
                <a:path w="4537" h="5841" extrusionOk="0">
                  <a:moveTo>
                    <a:pt x="4286" y="1"/>
                  </a:moveTo>
                  <a:lnTo>
                    <a:pt x="0" y="5640"/>
                  </a:lnTo>
                  <a:lnTo>
                    <a:pt x="251" y="5840"/>
                  </a:lnTo>
                  <a:lnTo>
                    <a:pt x="4537" y="176"/>
                  </a:lnTo>
                  <a:lnTo>
                    <a:pt x="428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3"/>
            <p:cNvSpPr/>
            <p:nvPr/>
          </p:nvSpPr>
          <p:spPr>
            <a:xfrm rot="-1064315">
              <a:off x="1434815" y="4628726"/>
              <a:ext cx="31447" cy="27559"/>
            </a:xfrm>
            <a:custGeom>
              <a:avLst/>
              <a:gdLst/>
              <a:ahLst/>
              <a:cxnLst/>
              <a:rect l="l" t="t" r="r" b="b"/>
              <a:pathLst>
                <a:path w="1003" h="879" extrusionOk="0">
                  <a:moveTo>
                    <a:pt x="510" y="0"/>
                  </a:moveTo>
                  <a:cubicBezTo>
                    <a:pt x="374" y="0"/>
                    <a:pt x="240" y="60"/>
                    <a:pt x="151" y="164"/>
                  </a:cubicBezTo>
                  <a:cubicBezTo>
                    <a:pt x="0" y="365"/>
                    <a:pt x="51" y="641"/>
                    <a:pt x="251" y="791"/>
                  </a:cubicBezTo>
                  <a:cubicBezTo>
                    <a:pt x="320" y="850"/>
                    <a:pt x="405" y="878"/>
                    <a:pt x="492" y="878"/>
                  </a:cubicBezTo>
                  <a:cubicBezTo>
                    <a:pt x="625" y="878"/>
                    <a:pt x="762" y="812"/>
                    <a:pt x="853" y="691"/>
                  </a:cubicBezTo>
                  <a:cubicBezTo>
                    <a:pt x="1003" y="515"/>
                    <a:pt x="953" y="240"/>
                    <a:pt x="777" y="89"/>
                  </a:cubicBezTo>
                  <a:cubicBezTo>
                    <a:pt x="696" y="28"/>
                    <a:pt x="602" y="0"/>
                    <a:pt x="5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3"/>
            <p:cNvSpPr/>
            <p:nvPr/>
          </p:nvSpPr>
          <p:spPr>
            <a:xfrm rot="-1064315">
              <a:off x="1515287" y="4566719"/>
              <a:ext cx="23609" cy="21414"/>
            </a:xfrm>
            <a:custGeom>
              <a:avLst/>
              <a:gdLst/>
              <a:ahLst/>
              <a:cxnLst/>
              <a:rect l="l" t="t" r="r" b="b"/>
              <a:pathLst>
                <a:path w="753" h="683" extrusionOk="0">
                  <a:moveTo>
                    <a:pt x="385" y="0"/>
                  </a:moveTo>
                  <a:cubicBezTo>
                    <a:pt x="281" y="0"/>
                    <a:pt x="177" y="55"/>
                    <a:pt x="100" y="147"/>
                  </a:cubicBezTo>
                  <a:cubicBezTo>
                    <a:pt x="0" y="297"/>
                    <a:pt x="25" y="497"/>
                    <a:pt x="176" y="623"/>
                  </a:cubicBezTo>
                  <a:cubicBezTo>
                    <a:pt x="236" y="663"/>
                    <a:pt x="304" y="683"/>
                    <a:pt x="372" y="683"/>
                  </a:cubicBezTo>
                  <a:cubicBezTo>
                    <a:pt x="474" y="683"/>
                    <a:pt x="577" y="638"/>
                    <a:pt x="652" y="548"/>
                  </a:cubicBezTo>
                  <a:cubicBezTo>
                    <a:pt x="752" y="397"/>
                    <a:pt x="727" y="197"/>
                    <a:pt x="577" y="71"/>
                  </a:cubicBezTo>
                  <a:cubicBezTo>
                    <a:pt x="518" y="22"/>
                    <a:pt x="452" y="0"/>
                    <a:pt x="3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3"/>
            <p:cNvSpPr/>
            <p:nvPr/>
          </p:nvSpPr>
          <p:spPr>
            <a:xfrm rot="-1064315">
              <a:off x="1500332" y="4434644"/>
              <a:ext cx="51106" cy="141497"/>
            </a:xfrm>
            <a:custGeom>
              <a:avLst/>
              <a:gdLst/>
              <a:ahLst/>
              <a:cxnLst/>
              <a:rect l="l" t="t" r="r" b="b"/>
              <a:pathLst>
                <a:path w="1630" h="4513" extrusionOk="0">
                  <a:moveTo>
                    <a:pt x="1329" y="1"/>
                  </a:moveTo>
                  <a:lnTo>
                    <a:pt x="1" y="4412"/>
                  </a:lnTo>
                  <a:lnTo>
                    <a:pt x="302" y="4512"/>
                  </a:lnTo>
                  <a:lnTo>
                    <a:pt x="1630" y="76"/>
                  </a:lnTo>
                  <a:lnTo>
                    <a:pt x="13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3"/>
            <p:cNvSpPr/>
            <p:nvPr/>
          </p:nvSpPr>
          <p:spPr>
            <a:xfrm rot="-1064315">
              <a:off x="1419592" y="4533215"/>
              <a:ext cx="24393" cy="21414"/>
            </a:xfrm>
            <a:custGeom>
              <a:avLst/>
              <a:gdLst/>
              <a:ahLst/>
              <a:cxnLst/>
              <a:rect l="l" t="t" r="r" b="b"/>
              <a:pathLst>
                <a:path w="778" h="683" extrusionOk="0">
                  <a:moveTo>
                    <a:pt x="381" y="0"/>
                  </a:moveTo>
                  <a:cubicBezTo>
                    <a:pt x="278" y="0"/>
                    <a:pt x="176" y="45"/>
                    <a:pt x="101" y="136"/>
                  </a:cubicBezTo>
                  <a:cubicBezTo>
                    <a:pt x="1" y="286"/>
                    <a:pt x="26" y="487"/>
                    <a:pt x="176" y="612"/>
                  </a:cubicBezTo>
                  <a:cubicBezTo>
                    <a:pt x="235" y="661"/>
                    <a:pt x="305" y="683"/>
                    <a:pt x="374" y="683"/>
                  </a:cubicBezTo>
                  <a:cubicBezTo>
                    <a:pt x="483" y="683"/>
                    <a:pt x="591" y="628"/>
                    <a:pt x="652" y="537"/>
                  </a:cubicBezTo>
                  <a:cubicBezTo>
                    <a:pt x="778" y="386"/>
                    <a:pt x="728" y="186"/>
                    <a:pt x="577" y="60"/>
                  </a:cubicBezTo>
                  <a:cubicBezTo>
                    <a:pt x="517" y="20"/>
                    <a:pt x="449" y="0"/>
                    <a:pt x="3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3"/>
            <p:cNvSpPr/>
            <p:nvPr/>
          </p:nvSpPr>
          <p:spPr>
            <a:xfrm rot="-1064315">
              <a:off x="1414228" y="4445314"/>
              <a:ext cx="127325" cy="85688"/>
            </a:xfrm>
            <a:custGeom>
              <a:avLst/>
              <a:gdLst/>
              <a:ahLst/>
              <a:cxnLst/>
              <a:rect l="l" t="t" r="r" b="b"/>
              <a:pathLst>
                <a:path w="4061" h="2733" extrusionOk="0">
                  <a:moveTo>
                    <a:pt x="3885" y="1"/>
                  </a:moveTo>
                  <a:lnTo>
                    <a:pt x="0" y="2482"/>
                  </a:lnTo>
                  <a:lnTo>
                    <a:pt x="176" y="2732"/>
                  </a:lnTo>
                  <a:lnTo>
                    <a:pt x="4061" y="276"/>
                  </a:lnTo>
                  <a:lnTo>
                    <a:pt x="388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3"/>
            <p:cNvSpPr/>
            <p:nvPr/>
          </p:nvSpPr>
          <p:spPr>
            <a:xfrm rot="-1064315">
              <a:off x="1545348" y="4406308"/>
              <a:ext cx="135163" cy="187837"/>
            </a:xfrm>
            <a:custGeom>
              <a:avLst/>
              <a:gdLst/>
              <a:ahLst/>
              <a:cxnLst/>
              <a:rect l="l" t="t" r="r" b="b"/>
              <a:pathLst>
                <a:path w="4311" h="5991" extrusionOk="0">
                  <a:moveTo>
                    <a:pt x="251" y="1"/>
                  </a:moveTo>
                  <a:lnTo>
                    <a:pt x="0" y="176"/>
                  </a:lnTo>
                  <a:lnTo>
                    <a:pt x="4035" y="5991"/>
                  </a:lnTo>
                  <a:lnTo>
                    <a:pt x="4311" y="5815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3"/>
            <p:cNvSpPr/>
            <p:nvPr/>
          </p:nvSpPr>
          <p:spPr>
            <a:xfrm rot="-1064315">
              <a:off x="1685557" y="4553988"/>
              <a:ext cx="30663" cy="27152"/>
            </a:xfrm>
            <a:custGeom>
              <a:avLst/>
              <a:gdLst/>
              <a:ahLst/>
              <a:cxnLst/>
              <a:rect l="l" t="t" r="r" b="b"/>
              <a:pathLst>
                <a:path w="978" h="866" extrusionOk="0">
                  <a:moveTo>
                    <a:pt x="497" y="0"/>
                  </a:moveTo>
                  <a:cubicBezTo>
                    <a:pt x="409" y="0"/>
                    <a:pt x="322" y="26"/>
                    <a:pt x="251" y="77"/>
                  </a:cubicBezTo>
                  <a:cubicBezTo>
                    <a:pt x="51" y="227"/>
                    <a:pt x="0" y="478"/>
                    <a:pt x="126" y="678"/>
                  </a:cubicBezTo>
                  <a:cubicBezTo>
                    <a:pt x="217" y="800"/>
                    <a:pt x="354" y="866"/>
                    <a:pt x="487" y="866"/>
                  </a:cubicBezTo>
                  <a:cubicBezTo>
                    <a:pt x="573" y="866"/>
                    <a:pt x="658" y="838"/>
                    <a:pt x="727" y="778"/>
                  </a:cubicBezTo>
                  <a:cubicBezTo>
                    <a:pt x="928" y="653"/>
                    <a:pt x="978" y="377"/>
                    <a:pt x="853" y="177"/>
                  </a:cubicBezTo>
                  <a:cubicBezTo>
                    <a:pt x="763" y="57"/>
                    <a:pt x="628" y="0"/>
                    <a:pt x="4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3"/>
            <p:cNvSpPr/>
            <p:nvPr/>
          </p:nvSpPr>
          <p:spPr>
            <a:xfrm rot="-1064315">
              <a:off x="1650766" y="4464191"/>
              <a:ext cx="24361" cy="21101"/>
            </a:xfrm>
            <a:custGeom>
              <a:avLst/>
              <a:gdLst/>
              <a:ahLst/>
              <a:cxnLst/>
              <a:rect l="l" t="t" r="r" b="b"/>
              <a:pathLst>
                <a:path w="777" h="673" extrusionOk="0">
                  <a:moveTo>
                    <a:pt x="390" y="1"/>
                  </a:moveTo>
                  <a:cubicBezTo>
                    <a:pt x="320" y="1"/>
                    <a:pt x="246" y="21"/>
                    <a:pt x="175" y="61"/>
                  </a:cubicBezTo>
                  <a:cubicBezTo>
                    <a:pt x="25" y="161"/>
                    <a:pt x="0" y="387"/>
                    <a:pt x="100" y="537"/>
                  </a:cubicBezTo>
                  <a:cubicBezTo>
                    <a:pt x="160" y="627"/>
                    <a:pt x="266" y="672"/>
                    <a:pt x="373" y="672"/>
                  </a:cubicBezTo>
                  <a:cubicBezTo>
                    <a:pt x="444" y="672"/>
                    <a:pt x="516" y="652"/>
                    <a:pt x="576" y="612"/>
                  </a:cubicBezTo>
                  <a:cubicBezTo>
                    <a:pt x="727" y="512"/>
                    <a:pt x="777" y="286"/>
                    <a:pt x="652" y="136"/>
                  </a:cubicBezTo>
                  <a:cubicBezTo>
                    <a:pt x="591" y="46"/>
                    <a:pt x="495" y="1"/>
                    <a:pt x="3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3"/>
            <p:cNvSpPr/>
            <p:nvPr/>
          </p:nvSpPr>
          <p:spPr>
            <a:xfrm rot="-1064315">
              <a:off x="1531015" y="4408445"/>
              <a:ext cx="124974" cy="90391"/>
            </a:xfrm>
            <a:custGeom>
              <a:avLst/>
              <a:gdLst/>
              <a:ahLst/>
              <a:cxnLst/>
              <a:rect l="l" t="t" r="r" b="b"/>
              <a:pathLst>
                <a:path w="3986" h="2883" extrusionOk="0">
                  <a:moveTo>
                    <a:pt x="176" y="1"/>
                  </a:moveTo>
                  <a:lnTo>
                    <a:pt x="0" y="276"/>
                  </a:lnTo>
                  <a:lnTo>
                    <a:pt x="3810" y="2883"/>
                  </a:lnTo>
                  <a:lnTo>
                    <a:pt x="3985" y="2632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3"/>
            <p:cNvSpPr/>
            <p:nvPr/>
          </p:nvSpPr>
          <p:spPr>
            <a:xfrm rot="-1064315">
              <a:off x="1589087" y="4544629"/>
              <a:ext cx="24393" cy="21414"/>
            </a:xfrm>
            <a:custGeom>
              <a:avLst/>
              <a:gdLst/>
              <a:ahLst/>
              <a:cxnLst/>
              <a:rect l="l" t="t" r="r" b="b"/>
              <a:pathLst>
                <a:path w="778" h="683" extrusionOk="0">
                  <a:moveTo>
                    <a:pt x="392" y="0"/>
                  </a:moveTo>
                  <a:cubicBezTo>
                    <a:pt x="326" y="0"/>
                    <a:pt x="259" y="23"/>
                    <a:pt x="201" y="71"/>
                  </a:cubicBezTo>
                  <a:cubicBezTo>
                    <a:pt x="50" y="172"/>
                    <a:pt x="0" y="372"/>
                    <a:pt x="101" y="548"/>
                  </a:cubicBezTo>
                  <a:cubicBezTo>
                    <a:pt x="176" y="638"/>
                    <a:pt x="278" y="683"/>
                    <a:pt x="380" y="683"/>
                  </a:cubicBezTo>
                  <a:cubicBezTo>
                    <a:pt x="448" y="683"/>
                    <a:pt x="517" y="663"/>
                    <a:pt x="577" y="623"/>
                  </a:cubicBezTo>
                  <a:cubicBezTo>
                    <a:pt x="752" y="523"/>
                    <a:pt x="777" y="297"/>
                    <a:pt x="677" y="147"/>
                  </a:cubicBezTo>
                  <a:cubicBezTo>
                    <a:pt x="601" y="55"/>
                    <a:pt x="496" y="0"/>
                    <a:pt x="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3"/>
            <p:cNvSpPr/>
            <p:nvPr/>
          </p:nvSpPr>
          <p:spPr>
            <a:xfrm rot="-1064315">
              <a:off x="1540269" y="4422769"/>
              <a:ext cx="45587" cy="142281"/>
            </a:xfrm>
            <a:custGeom>
              <a:avLst/>
              <a:gdLst/>
              <a:ahLst/>
              <a:cxnLst/>
              <a:rect l="l" t="t" r="r" b="b"/>
              <a:pathLst>
                <a:path w="1454" h="4538" extrusionOk="0">
                  <a:moveTo>
                    <a:pt x="301" y="1"/>
                  </a:moveTo>
                  <a:lnTo>
                    <a:pt x="0" y="76"/>
                  </a:lnTo>
                  <a:lnTo>
                    <a:pt x="1153" y="4537"/>
                  </a:lnTo>
                  <a:lnTo>
                    <a:pt x="1454" y="4462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3"/>
            <p:cNvSpPr/>
            <p:nvPr/>
          </p:nvSpPr>
          <p:spPr>
            <a:xfrm rot="-1064315">
              <a:off x="1507976" y="4332481"/>
              <a:ext cx="215333" cy="73899"/>
            </a:xfrm>
            <a:custGeom>
              <a:avLst/>
              <a:gdLst/>
              <a:ahLst/>
              <a:cxnLst/>
              <a:rect l="l" t="t" r="r" b="b"/>
              <a:pathLst>
                <a:path w="6868" h="2357" extrusionOk="0">
                  <a:moveTo>
                    <a:pt x="6767" y="0"/>
                  </a:moveTo>
                  <a:lnTo>
                    <a:pt x="0" y="2056"/>
                  </a:lnTo>
                  <a:lnTo>
                    <a:pt x="76" y="2356"/>
                  </a:lnTo>
                  <a:lnTo>
                    <a:pt x="6868" y="301"/>
                  </a:lnTo>
                  <a:lnTo>
                    <a:pt x="676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3"/>
            <p:cNvSpPr/>
            <p:nvPr/>
          </p:nvSpPr>
          <p:spPr>
            <a:xfrm rot="-1064315">
              <a:off x="1691901" y="4292568"/>
              <a:ext cx="30663" cy="27434"/>
            </a:xfrm>
            <a:custGeom>
              <a:avLst/>
              <a:gdLst/>
              <a:ahLst/>
              <a:cxnLst/>
              <a:rect l="l" t="t" r="r" b="b"/>
              <a:pathLst>
                <a:path w="978" h="875" extrusionOk="0">
                  <a:moveTo>
                    <a:pt x="452" y="1"/>
                  </a:moveTo>
                  <a:cubicBezTo>
                    <a:pt x="418" y="1"/>
                    <a:pt x="384" y="4"/>
                    <a:pt x="351" y="12"/>
                  </a:cubicBezTo>
                  <a:cubicBezTo>
                    <a:pt x="126" y="87"/>
                    <a:pt x="0" y="338"/>
                    <a:pt x="75" y="563"/>
                  </a:cubicBezTo>
                  <a:cubicBezTo>
                    <a:pt x="118" y="755"/>
                    <a:pt x="307" y="875"/>
                    <a:pt x="501" y="875"/>
                  </a:cubicBezTo>
                  <a:cubicBezTo>
                    <a:pt x="535" y="875"/>
                    <a:pt x="568" y="871"/>
                    <a:pt x="602" y="864"/>
                  </a:cubicBezTo>
                  <a:cubicBezTo>
                    <a:pt x="827" y="789"/>
                    <a:pt x="978" y="538"/>
                    <a:pt x="902" y="312"/>
                  </a:cubicBezTo>
                  <a:cubicBezTo>
                    <a:pt x="838" y="120"/>
                    <a:pt x="647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3"/>
            <p:cNvSpPr/>
            <p:nvPr/>
          </p:nvSpPr>
          <p:spPr>
            <a:xfrm rot="-1064315">
              <a:off x="1595183" y="4303008"/>
              <a:ext cx="23609" cy="22041"/>
            </a:xfrm>
            <a:custGeom>
              <a:avLst/>
              <a:gdLst/>
              <a:ahLst/>
              <a:cxnLst/>
              <a:rect l="l" t="t" r="r" b="b"/>
              <a:pathLst>
                <a:path w="753" h="703" extrusionOk="0">
                  <a:moveTo>
                    <a:pt x="368" y="0"/>
                  </a:moveTo>
                  <a:cubicBezTo>
                    <a:pt x="337" y="0"/>
                    <a:pt x="306" y="4"/>
                    <a:pt x="276" y="13"/>
                  </a:cubicBezTo>
                  <a:cubicBezTo>
                    <a:pt x="101" y="88"/>
                    <a:pt x="1" y="264"/>
                    <a:pt x="51" y="439"/>
                  </a:cubicBezTo>
                  <a:cubicBezTo>
                    <a:pt x="92" y="605"/>
                    <a:pt x="237" y="703"/>
                    <a:pt x="385" y="703"/>
                  </a:cubicBezTo>
                  <a:cubicBezTo>
                    <a:pt x="416" y="703"/>
                    <a:pt x="447" y="698"/>
                    <a:pt x="477" y="690"/>
                  </a:cubicBezTo>
                  <a:cubicBezTo>
                    <a:pt x="652" y="615"/>
                    <a:pt x="753" y="439"/>
                    <a:pt x="702" y="264"/>
                  </a:cubicBezTo>
                  <a:cubicBezTo>
                    <a:pt x="661" y="98"/>
                    <a:pt x="516" y="0"/>
                    <a:pt x="3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3"/>
            <p:cNvSpPr/>
            <p:nvPr/>
          </p:nvSpPr>
          <p:spPr>
            <a:xfrm rot="-1064315">
              <a:off x="1505132" y="4325093"/>
              <a:ext cx="121023" cy="95909"/>
            </a:xfrm>
            <a:custGeom>
              <a:avLst/>
              <a:gdLst/>
              <a:ahLst/>
              <a:cxnLst/>
              <a:rect l="l" t="t" r="r" b="b"/>
              <a:pathLst>
                <a:path w="3860" h="3059" extrusionOk="0">
                  <a:moveTo>
                    <a:pt x="3659" y="1"/>
                  </a:moveTo>
                  <a:lnTo>
                    <a:pt x="0" y="2808"/>
                  </a:lnTo>
                  <a:lnTo>
                    <a:pt x="176" y="3058"/>
                  </a:lnTo>
                  <a:lnTo>
                    <a:pt x="3860" y="251"/>
                  </a:lnTo>
                  <a:lnTo>
                    <a:pt x="36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3"/>
            <p:cNvSpPr/>
            <p:nvPr/>
          </p:nvSpPr>
          <p:spPr>
            <a:xfrm rot="-1064315">
              <a:off x="1652446" y="4386827"/>
              <a:ext cx="24361" cy="21289"/>
            </a:xfrm>
            <a:custGeom>
              <a:avLst/>
              <a:gdLst/>
              <a:ahLst/>
              <a:cxnLst/>
              <a:rect l="l" t="t" r="r" b="b"/>
              <a:pathLst>
                <a:path w="777" h="679" extrusionOk="0">
                  <a:moveTo>
                    <a:pt x="392" y="1"/>
                  </a:moveTo>
                  <a:cubicBezTo>
                    <a:pt x="362" y="1"/>
                    <a:pt x="331" y="5"/>
                    <a:pt x="301" y="14"/>
                  </a:cubicBezTo>
                  <a:cubicBezTo>
                    <a:pt x="100" y="64"/>
                    <a:pt x="0" y="264"/>
                    <a:pt x="75" y="440"/>
                  </a:cubicBezTo>
                  <a:cubicBezTo>
                    <a:pt x="117" y="585"/>
                    <a:pt x="243" y="678"/>
                    <a:pt x="385" y="678"/>
                  </a:cubicBezTo>
                  <a:cubicBezTo>
                    <a:pt x="415" y="678"/>
                    <a:pt x="446" y="674"/>
                    <a:pt x="476" y="665"/>
                  </a:cubicBezTo>
                  <a:cubicBezTo>
                    <a:pt x="677" y="615"/>
                    <a:pt x="777" y="415"/>
                    <a:pt x="727" y="239"/>
                  </a:cubicBezTo>
                  <a:cubicBezTo>
                    <a:pt x="665" y="95"/>
                    <a:pt x="534" y="1"/>
                    <a:pt x="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3"/>
            <p:cNvSpPr/>
            <p:nvPr/>
          </p:nvSpPr>
          <p:spPr>
            <a:xfrm rot="-1064315">
              <a:off x="1521640" y="4405567"/>
              <a:ext cx="145416" cy="18906"/>
            </a:xfrm>
            <a:custGeom>
              <a:avLst/>
              <a:gdLst/>
              <a:ahLst/>
              <a:cxnLst/>
              <a:rect l="l" t="t" r="r" b="b"/>
              <a:pathLst>
                <a:path w="4638" h="603" extrusionOk="0">
                  <a:moveTo>
                    <a:pt x="25" y="1"/>
                  </a:moveTo>
                  <a:lnTo>
                    <a:pt x="0" y="326"/>
                  </a:lnTo>
                  <a:lnTo>
                    <a:pt x="4612" y="602"/>
                  </a:lnTo>
                  <a:lnTo>
                    <a:pt x="4637" y="276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55" name="Google Shape;3455;p43"/>
          <p:cNvGrpSpPr/>
          <p:nvPr/>
        </p:nvGrpSpPr>
        <p:grpSpPr>
          <a:xfrm rot="5400000" flipH="1">
            <a:off x="7294200" y="-719525"/>
            <a:ext cx="1860392" cy="2546184"/>
            <a:chOff x="7687363" y="-312087"/>
            <a:chExt cx="1860392" cy="2546184"/>
          </a:xfrm>
        </p:grpSpPr>
        <p:sp>
          <p:nvSpPr>
            <p:cNvPr id="3456" name="Google Shape;3456;p43"/>
            <p:cNvSpPr/>
            <p:nvPr/>
          </p:nvSpPr>
          <p:spPr>
            <a:xfrm>
              <a:off x="8234204" y="-312087"/>
              <a:ext cx="478863" cy="778127"/>
            </a:xfrm>
            <a:custGeom>
              <a:avLst/>
              <a:gdLst/>
              <a:ahLst/>
              <a:cxnLst/>
              <a:rect l="l" t="t" r="r" b="b"/>
              <a:pathLst>
                <a:path w="9876" h="16048" extrusionOk="0">
                  <a:moveTo>
                    <a:pt x="3564" y="1"/>
                  </a:moveTo>
                  <a:cubicBezTo>
                    <a:pt x="3529" y="1"/>
                    <a:pt x="3494" y="3"/>
                    <a:pt x="3459" y="8"/>
                  </a:cubicBezTo>
                  <a:cubicBezTo>
                    <a:pt x="1454" y="283"/>
                    <a:pt x="126" y="2038"/>
                    <a:pt x="51" y="5597"/>
                  </a:cubicBezTo>
                  <a:cubicBezTo>
                    <a:pt x="1" y="9080"/>
                    <a:pt x="2557" y="12539"/>
                    <a:pt x="3810" y="14043"/>
                  </a:cubicBezTo>
                  <a:cubicBezTo>
                    <a:pt x="4261" y="14569"/>
                    <a:pt x="4587" y="15271"/>
                    <a:pt x="4737" y="16048"/>
                  </a:cubicBezTo>
                  <a:cubicBezTo>
                    <a:pt x="4913" y="15271"/>
                    <a:pt x="5264" y="14594"/>
                    <a:pt x="5740" y="14068"/>
                  </a:cubicBezTo>
                  <a:cubicBezTo>
                    <a:pt x="7068" y="12639"/>
                    <a:pt x="9750" y="9281"/>
                    <a:pt x="9800" y="5772"/>
                  </a:cubicBezTo>
                  <a:cubicBezTo>
                    <a:pt x="9875" y="2213"/>
                    <a:pt x="8597" y="409"/>
                    <a:pt x="6642" y="58"/>
                  </a:cubicBezTo>
                  <a:cubicBezTo>
                    <a:pt x="6604" y="53"/>
                    <a:pt x="6565" y="50"/>
                    <a:pt x="6527" y="50"/>
                  </a:cubicBezTo>
                  <a:cubicBezTo>
                    <a:pt x="6192" y="50"/>
                    <a:pt x="5878" y="244"/>
                    <a:pt x="5765" y="559"/>
                  </a:cubicBezTo>
                  <a:cubicBezTo>
                    <a:pt x="5642" y="904"/>
                    <a:pt x="5344" y="1073"/>
                    <a:pt x="5045" y="1073"/>
                  </a:cubicBezTo>
                  <a:cubicBezTo>
                    <a:pt x="4736" y="1073"/>
                    <a:pt x="4426" y="891"/>
                    <a:pt x="4311" y="534"/>
                  </a:cubicBezTo>
                  <a:cubicBezTo>
                    <a:pt x="4198" y="216"/>
                    <a:pt x="3899" y="1"/>
                    <a:pt x="3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3"/>
            <p:cNvSpPr/>
            <p:nvPr/>
          </p:nvSpPr>
          <p:spPr>
            <a:xfrm>
              <a:off x="7687363" y="50356"/>
              <a:ext cx="776576" cy="496221"/>
            </a:xfrm>
            <a:custGeom>
              <a:avLst/>
              <a:gdLst/>
              <a:ahLst/>
              <a:cxnLst/>
              <a:rect l="l" t="t" r="r" b="b"/>
              <a:pathLst>
                <a:path w="16016" h="10234" extrusionOk="0">
                  <a:moveTo>
                    <a:pt x="4791" y="0"/>
                  </a:moveTo>
                  <a:cubicBezTo>
                    <a:pt x="3133" y="0"/>
                    <a:pt x="2014" y="677"/>
                    <a:pt x="1404" y="1831"/>
                  </a:cubicBezTo>
                  <a:cubicBezTo>
                    <a:pt x="1203" y="2182"/>
                    <a:pt x="1304" y="2583"/>
                    <a:pt x="1604" y="2808"/>
                  </a:cubicBezTo>
                  <a:cubicBezTo>
                    <a:pt x="2181" y="3260"/>
                    <a:pt x="1855" y="4212"/>
                    <a:pt x="1128" y="4212"/>
                  </a:cubicBezTo>
                  <a:cubicBezTo>
                    <a:pt x="1111" y="4211"/>
                    <a:pt x="1094" y="4210"/>
                    <a:pt x="1078" y="4210"/>
                  </a:cubicBezTo>
                  <a:cubicBezTo>
                    <a:pt x="702" y="4210"/>
                    <a:pt x="423" y="4478"/>
                    <a:pt x="351" y="4839"/>
                  </a:cubicBezTo>
                  <a:cubicBezTo>
                    <a:pt x="0" y="6819"/>
                    <a:pt x="1253" y="8623"/>
                    <a:pt x="4612" y="9801"/>
                  </a:cubicBezTo>
                  <a:cubicBezTo>
                    <a:pt x="5520" y="10111"/>
                    <a:pt x="6486" y="10233"/>
                    <a:pt x="7448" y="10233"/>
                  </a:cubicBezTo>
                  <a:cubicBezTo>
                    <a:pt x="9991" y="10233"/>
                    <a:pt x="12501" y="9376"/>
                    <a:pt x="13810" y="8849"/>
                  </a:cubicBezTo>
                  <a:cubicBezTo>
                    <a:pt x="14286" y="8639"/>
                    <a:pt x="14849" y="8545"/>
                    <a:pt x="15443" y="8545"/>
                  </a:cubicBezTo>
                  <a:cubicBezTo>
                    <a:pt x="15631" y="8545"/>
                    <a:pt x="15823" y="8555"/>
                    <a:pt x="16015" y="8573"/>
                  </a:cubicBezTo>
                  <a:cubicBezTo>
                    <a:pt x="15339" y="8172"/>
                    <a:pt x="14787" y="7621"/>
                    <a:pt x="14437" y="7019"/>
                  </a:cubicBezTo>
                  <a:cubicBezTo>
                    <a:pt x="13484" y="5315"/>
                    <a:pt x="11103" y="1731"/>
                    <a:pt x="7820" y="578"/>
                  </a:cubicBezTo>
                  <a:cubicBezTo>
                    <a:pt x="6662" y="183"/>
                    <a:pt x="5654" y="0"/>
                    <a:pt x="4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3"/>
            <p:cNvSpPr/>
            <p:nvPr/>
          </p:nvSpPr>
          <p:spPr>
            <a:xfrm>
              <a:off x="7865990" y="465990"/>
              <a:ext cx="597948" cy="686583"/>
            </a:xfrm>
            <a:custGeom>
              <a:avLst/>
              <a:gdLst/>
              <a:ahLst/>
              <a:cxnLst/>
              <a:rect l="l" t="t" r="r" b="b"/>
              <a:pathLst>
                <a:path w="12332" h="14160" extrusionOk="0">
                  <a:moveTo>
                    <a:pt x="12331" y="1"/>
                  </a:moveTo>
                  <a:lnTo>
                    <a:pt x="12331" y="1"/>
                  </a:lnTo>
                  <a:cubicBezTo>
                    <a:pt x="11705" y="527"/>
                    <a:pt x="11028" y="878"/>
                    <a:pt x="10352" y="1028"/>
                  </a:cubicBezTo>
                  <a:cubicBezTo>
                    <a:pt x="8447" y="1404"/>
                    <a:pt x="4286" y="2557"/>
                    <a:pt x="2181" y="5339"/>
                  </a:cubicBezTo>
                  <a:cubicBezTo>
                    <a:pt x="26" y="8196"/>
                    <a:pt x="1" y="10377"/>
                    <a:pt x="1404" y="11831"/>
                  </a:cubicBezTo>
                  <a:cubicBezTo>
                    <a:pt x="1548" y="11989"/>
                    <a:pt x="1750" y="12073"/>
                    <a:pt x="1953" y="12073"/>
                  </a:cubicBezTo>
                  <a:cubicBezTo>
                    <a:pt x="2103" y="12073"/>
                    <a:pt x="2254" y="12027"/>
                    <a:pt x="2382" y="11931"/>
                  </a:cubicBezTo>
                  <a:cubicBezTo>
                    <a:pt x="2521" y="11842"/>
                    <a:pt x="2667" y="11802"/>
                    <a:pt x="2809" y="11802"/>
                  </a:cubicBezTo>
                  <a:cubicBezTo>
                    <a:pt x="3304" y="11802"/>
                    <a:pt x="3735" y="12287"/>
                    <a:pt x="3559" y="12833"/>
                  </a:cubicBezTo>
                  <a:cubicBezTo>
                    <a:pt x="3434" y="13184"/>
                    <a:pt x="3610" y="13585"/>
                    <a:pt x="3935" y="13760"/>
                  </a:cubicBezTo>
                  <a:cubicBezTo>
                    <a:pt x="4437" y="14022"/>
                    <a:pt x="4964" y="14160"/>
                    <a:pt x="5511" y="14160"/>
                  </a:cubicBezTo>
                  <a:cubicBezTo>
                    <a:pt x="6905" y="14160"/>
                    <a:pt x="8427" y="13263"/>
                    <a:pt x="9976" y="11229"/>
                  </a:cubicBezTo>
                  <a:cubicBezTo>
                    <a:pt x="12081" y="8447"/>
                    <a:pt x="12031" y="4136"/>
                    <a:pt x="11905" y="2181"/>
                  </a:cubicBezTo>
                  <a:cubicBezTo>
                    <a:pt x="11855" y="1505"/>
                    <a:pt x="12006" y="753"/>
                    <a:pt x="123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3"/>
            <p:cNvSpPr/>
            <p:nvPr/>
          </p:nvSpPr>
          <p:spPr>
            <a:xfrm>
              <a:off x="8460252" y="465990"/>
              <a:ext cx="584565" cy="698899"/>
            </a:xfrm>
            <a:custGeom>
              <a:avLst/>
              <a:gdLst/>
              <a:ahLst/>
              <a:cxnLst/>
              <a:rect l="l" t="t" r="r" b="b"/>
              <a:pathLst>
                <a:path w="12056" h="14414" extrusionOk="0">
                  <a:moveTo>
                    <a:pt x="75" y="1"/>
                  </a:moveTo>
                  <a:cubicBezTo>
                    <a:pt x="376" y="753"/>
                    <a:pt x="502" y="1530"/>
                    <a:pt x="426" y="2206"/>
                  </a:cubicBezTo>
                  <a:cubicBezTo>
                    <a:pt x="201" y="4136"/>
                    <a:pt x="0" y="8447"/>
                    <a:pt x="2005" y="11304"/>
                  </a:cubicBezTo>
                  <a:cubicBezTo>
                    <a:pt x="3519" y="13464"/>
                    <a:pt x="5046" y="14414"/>
                    <a:pt x="6467" y="14414"/>
                  </a:cubicBezTo>
                  <a:cubicBezTo>
                    <a:pt x="6975" y="14414"/>
                    <a:pt x="7470" y="14292"/>
                    <a:pt x="7945" y="14061"/>
                  </a:cubicBezTo>
                  <a:cubicBezTo>
                    <a:pt x="8271" y="13886"/>
                    <a:pt x="8446" y="13510"/>
                    <a:pt x="8346" y="13159"/>
                  </a:cubicBezTo>
                  <a:cubicBezTo>
                    <a:pt x="8194" y="12608"/>
                    <a:pt x="8618" y="12158"/>
                    <a:pt x="9094" y="12158"/>
                  </a:cubicBezTo>
                  <a:cubicBezTo>
                    <a:pt x="9246" y="12158"/>
                    <a:pt x="9404" y="12204"/>
                    <a:pt x="9549" y="12307"/>
                  </a:cubicBezTo>
                  <a:cubicBezTo>
                    <a:pt x="9685" y="12408"/>
                    <a:pt x="9845" y="12459"/>
                    <a:pt x="10006" y="12459"/>
                  </a:cubicBezTo>
                  <a:cubicBezTo>
                    <a:pt x="10203" y="12459"/>
                    <a:pt x="10400" y="12383"/>
                    <a:pt x="10552" y="12232"/>
                  </a:cubicBezTo>
                  <a:cubicBezTo>
                    <a:pt x="11980" y="10853"/>
                    <a:pt x="12055" y="8648"/>
                    <a:pt x="10000" y="5715"/>
                  </a:cubicBezTo>
                  <a:cubicBezTo>
                    <a:pt x="8020" y="2858"/>
                    <a:pt x="3910" y="1555"/>
                    <a:pt x="2005" y="1104"/>
                  </a:cubicBezTo>
                  <a:cubicBezTo>
                    <a:pt x="1354" y="928"/>
                    <a:pt x="677" y="552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3"/>
            <p:cNvSpPr/>
            <p:nvPr/>
          </p:nvSpPr>
          <p:spPr>
            <a:xfrm>
              <a:off x="8463889" y="70818"/>
              <a:ext cx="779000" cy="492100"/>
            </a:xfrm>
            <a:custGeom>
              <a:avLst/>
              <a:gdLst/>
              <a:ahLst/>
              <a:cxnLst/>
              <a:rect l="l" t="t" r="r" b="b"/>
              <a:pathLst>
                <a:path w="16066" h="10149" extrusionOk="0">
                  <a:moveTo>
                    <a:pt x="11303" y="1"/>
                  </a:moveTo>
                  <a:cubicBezTo>
                    <a:pt x="10494" y="1"/>
                    <a:pt x="9560" y="153"/>
                    <a:pt x="8497" y="482"/>
                  </a:cubicBezTo>
                  <a:cubicBezTo>
                    <a:pt x="5163" y="1484"/>
                    <a:pt x="2657" y="4993"/>
                    <a:pt x="1630" y="6647"/>
                  </a:cubicBezTo>
                  <a:cubicBezTo>
                    <a:pt x="1279" y="7249"/>
                    <a:pt x="702" y="7775"/>
                    <a:pt x="0" y="8151"/>
                  </a:cubicBezTo>
                  <a:cubicBezTo>
                    <a:pt x="116" y="8144"/>
                    <a:pt x="231" y="8140"/>
                    <a:pt x="344" y="8140"/>
                  </a:cubicBezTo>
                  <a:cubicBezTo>
                    <a:pt x="1017" y="8140"/>
                    <a:pt x="1648" y="8266"/>
                    <a:pt x="2206" y="8502"/>
                  </a:cubicBezTo>
                  <a:cubicBezTo>
                    <a:pt x="3544" y="9114"/>
                    <a:pt x="6210" y="10149"/>
                    <a:pt x="8880" y="10149"/>
                  </a:cubicBezTo>
                  <a:cubicBezTo>
                    <a:pt x="9709" y="10149"/>
                    <a:pt x="10539" y="10049"/>
                    <a:pt x="11329" y="9805"/>
                  </a:cubicBezTo>
                  <a:cubicBezTo>
                    <a:pt x="14762" y="8777"/>
                    <a:pt x="16066" y="6998"/>
                    <a:pt x="15790" y="5018"/>
                  </a:cubicBezTo>
                  <a:cubicBezTo>
                    <a:pt x="15740" y="4642"/>
                    <a:pt x="15439" y="4366"/>
                    <a:pt x="15038" y="4341"/>
                  </a:cubicBezTo>
                  <a:cubicBezTo>
                    <a:pt x="14311" y="4316"/>
                    <a:pt x="14036" y="3389"/>
                    <a:pt x="14637" y="2938"/>
                  </a:cubicBezTo>
                  <a:cubicBezTo>
                    <a:pt x="14938" y="2737"/>
                    <a:pt x="15038" y="2311"/>
                    <a:pt x="14863" y="1985"/>
                  </a:cubicBezTo>
                  <a:cubicBezTo>
                    <a:pt x="14259" y="744"/>
                    <a:pt x="13086" y="1"/>
                    <a:pt x="1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3"/>
            <p:cNvSpPr/>
            <p:nvPr/>
          </p:nvSpPr>
          <p:spPr>
            <a:xfrm>
              <a:off x="8455403" y="122117"/>
              <a:ext cx="21916" cy="343922"/>
            </a:xfrm>
            <a:custGeom>
              <a:avLst/>
              <a:gdLst/>
              <a:ahLst/>
              <a:cxnLst/>
              <a:rect l="l" t="t" r="r" b="b"/>
              <a:pathLst>
                <a:path w="452" h="7093" extrusionOk="0">
                  <a:moveTo>
                    <a:pt x="150" y="0"/>
                  </a:moveTo>
                  <a:lnTo>
                    <a:pt x="0" y="7093"/>
                  </a:lnTo>
                  <a:lnTo>
                    <a:pt x="326" y="7093"/>
                  </a:lnTo>
                  <a:lnTo>
                    <a:pt x="451" y="2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3"/>
            <p:cNvSpPr/>
            <p:nvPr/>
          </p:nvSpPr>
          <p:spPr>
            <a:xfrm>
              <a:off x="8449294" y="101462"/>
              <a:ext cx="42572" cy="42572"/>
            </a:xfrm>
            <a:custGeom>
              <a:avLst/>
              <a:gdLst/>
              <a:ahLst/>
              <a:cxnLst/>
              <a:rect l="l" t="t" r="r" b="b"/>
              <a:pathLst>
                <a:path w="878" h="878" extrusionOk="0">
                  <a:moveTo>
                    <a:pt x="427" y="0"/>
                  </a:moveTo>
                  <a:cubicBezTo>
                    <a:pt x="201" y="0"/>
                    <a:pt x="1" y="201"/>
                    <a:pt x="1" y="426"/>
                  </a:cubicBezTo>
                  <a:cubicBezTo>
                    <a:pt x="1" y="677"/>
                    <a:pt x="176" y="877"/>
                    <a:pt x="427" y="877"/>
                  </a:cubicBezTo>
                  <a:cubicBezTo>
                    <a:pt x="652" y="877"/>
                    <a:pt x="853" y="702"/>
                    <a:pt x="853" y="451"/>
                  </a:cubicBezTo>
                  <a:cubicBezTo>
                    <a:pt x="878" y="201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3"/>
            <p:cNvSpPr/>
            <p:nvPr/>
          </p:nvSpPr>
          <p:spPr>
            <a:xfrm>
              <a:off x="8372732" y="238778"/>
              <a:ext cx="32875" cy="32826"/>
            </a:xfrm>
            <a:custGeom>
              <a:avLst/>
              <a:gdLst/>
              <a:ahLst/>
              <a:cxnLst/>
              <a:rect l="l" t="t" r="r" b="b"/>
              <a:pathLst>
                <a:path w="678" h="677" extrusionOk="0">
                  <a:moveTo>
                    <a:pt x="352" y="0"/>
                  </a:moveTo>
                  <a:cubicBezTo>
                    <a:pt x="151" y="0"/>
                    <a:pt x="1" y="151"/>
                    <a:pt x="1" y="326"/>
                  </a:cubicBezTo>
                  <a:cubicBezTo>
                    <a:pt x="1" y="526"/>
                    <a:pt x="151" y="677"/>
                    <a:pt x="327" y="677"/>
                  </a:cubicBezTo>
                  <a:cubicBezTo>
                    <a:pt x="527" y="677"/>
                    <a:pt x="677" y="526"/>
                    <a:pt x="677" y="351"/>
                  </a:cubicBezTo>
                  <a:cubicBezTo>
                    <a:pt x="677" y="151"/>
                    <a:pt x="527" y="0"/>
                    <a:pt x="3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3"/>
            <p:cNvSpPr/>
            <p:nvPr/>
          </p:nvSpPr>
          <p:spPr>
            <a:xfrm>
              <a:off x="8382478" y="252112"/>
              <a:ext cx="88732" cy="216400"/>
            </a:xfrm>
            <a:custGeom>
              <a:avLst/>
              <a:gdLst/>
              <a:ahLst/>
              <a:cxnLst/>
              <a:rect l="l" t="t" r="r" b="b"/>
              <a:pathLst>
                <a:path w="1830" h="4463" extrusionOk="0">
                  <a:moveTo>
                    <a:pt x="276" y="1"/>
                  </a:moveTo>
                  <a:lnTo>
                    <a:pt x="0" y="126"/>
                  </a:lnTo>
                  <a:lnTo>
                    <a:pt x="1529" y="4462"/>
                  </a:lnTo>
                  <a:lnTo>
                    <a:pt x="1830" y="4362"/>
                  </a:lnTo>
                  <a:lnTo>
                    <a:pt x="27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3"/>
            <p:cNvSpPr/>
            <p:nvPr/>
          </p:nvSpPr>
          <p:spPr>
            <a:xfrm>
              <a:off x="8529492" y="241202"/>
              <a:ext cx="32875" cy="34087"/>
            </a:xfrm>
            <a:custGeom>
              <a:avLst/>
              <a:gdLst/>
              <a:ahLst/>
              <a:cxnLst/>
              <a:rect l="l" t="t" r="r" b="b"/>
              <a:pathLst>
                <a:path w="678" h="703" extrusionOk="0">
                  <a:moveTo>
                    <a:pt x="352" y="0"/>
                  </a:moveTo>
                  <a:cubicBezTo>
                    <a:pt x="151" y="0"/>
                    <a:pt x="1" y="151"/>
                    <a:pt x="1" y="351"/>
                  </a:cubicBezTo>
                  <a:cubicBezTo>
                    <a:pt x="1" y="527"/>
                    <a:pt x="151" y="677"/>
                    <a:pt x="327" y="702"/>
                  </a:cubicBezTo>
                  <a:cubicBezTo>
                    <a:pt x="527" y="702"/>
                    <a:pt x="678" y="552"/>
                    <a:pt x="678" y="351"/>
                  </a:cubicBezTo>
                  <a:cubicBezTo>
                    <a:pt x="678" y="176"/>
                    <a:pt x="527" y="25"/>
                    <a:pt x="3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3"/>
            <p:cNvSpPr/>
            <p:nvPr/>
          </p:nvSpPr>
          <p:spPr>
            <a:xfrm>
              <a:off x="8456615" y="255797"/>
              <a:ext cx="96054" cy="213927"/>
            </a:xfrm>
            <a:custGeom>
              <a:avLst/>
              <a:gdLst/>
              <a:ahLst/>
              <a:cxnLst/>
              <a:rect l="l" t="t" r="r" b="b"/>
              <a:pathLst>
                <a:path w="1981" h="4412" extrusionOk="0">
                  <a:moveTo>
                    <a:pt x="1704" y="0"/>
                  </a:moveTo>
                  <a:lnTo>
                    <a:pt x="0" y="4286"/>
                  </a:lnTo>
                  <a:lnTo>
                    <a:pt x="301" y="4411"/>
                  </a:lnTo>
                  <a:lnTo>
                    <a:pt x="1980" y="100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3"/>
            <p:cNvSpPr/>
            <p:nvPr/>
          </p:nvSpPr>
          <p:spPr>
            <a:xfrm>
              <a:off x="8135774" y="346905"/>
              <a:ext cx="330588" cy="126455"/>
            </a:xfrm>
            <a:custGeom>
              <a:avLst/>
              <a:gdLst/>
              <a:ahLst/>
              <a:cxnLst/>
              <a:rect l="l" t="t" r="r" b="b"/>
              <a:pathLst>
                <a:path w="6818" h="2608" extrusionOk="0">
                  <a:moveTo>
                    <a:pt x="101" y="1"/>
                  </a:moveTo>
                  <a:lnTo>
                    <a:pt x="1" y="302"/>
                  </a:lnTo>
                  <a:lnTo>
                    <a:pt x="6717" y="2607"/>
                  </a:lnTo>
                  <a:lnTo>
                    <a:pt x="6818" y="2307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3"/>
            <p:cNvSpPr/>
            <p:nvPr/>
          </p:nvSpPr>
          <p:spPr>
            <a:xfrm>
              <a:off x="8115119" y="332504"/>
              <a:ext cx="47421" cy="42378"/>
            </a:xfrm>
            <a:custGeom>
              <a:avLst/>
              <a:gdLst/>
              <a:ahLst/>
              <a:cxnLst/>
              <a:rect l="l" t="t" r="r" b="b"/>
              <a:pathLst>
                <a:path w="978" h="874" extrusionOk="0">
                  <a:moveTo>
                    <a:pt x="492" y="0"/>
                  </a:moveTo>
                  <a:cubicBezTo>
                    <a:pt x="309" y="0"/>
                    <a:pt x="136" y="117"/>
                    <a:pt x="76" y="298"/>
                  </a:cubicBezTo>
                  <a:cubicBezTo>
                    <a:pt x="0" y="523"/>
                    <a:pt x="126" y="774"/>
                    <a:pt x="351" y="849"/>
                  </a:cubicBezTo>
                  <a:cubicBezTo>
                    <a:pt x="401" y="866"/>
                    <a:pt x="452" y="874"/>
                    <a:pt x="503" y="874"/>
                  </a:cubicBezTo>
                  <a:cubicBezTo>
                    <a:pt x="679" y="874"/>
                    <a:pt x="844" y="774"/>
                    <a:pt x="903" y="599"/>
                  </a:cubicBezTo>
                  <a:cubicBezTo>
                    <a:pt x="978" y="348"/>
                    <a:pt x="853" y="122"/>
                    <a:pt x="627" y="22"/>
                  </a:cubicBezTo>
                  <a:cubicBezTo>
                    <a:pt x="583" y="7"/>
                    <a:pt x="537" y="0"/>
                    <a:pt x="4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3"/>
            <p:cNvSpPr/>
            <p:nvPr/>
          </p:nvSpPr>
          <p:spPr>
            <a:xfrm>
              <a:off x="8220821" y="455080"/>
              <a:ext cx="37723" cy="33456"/>
            </a:xfrm>
            <a:custGeom>
              <a:avLst/>
              <a:gdLst/>
              <a:ahLst/>
              <a:cxnLst/>
              <a:rect l="l" t="t" r="r" b="b"/>
              <a:pathLst>
                <a:path w="778" h="690" extrusionOk="0">
                  <a:moveTo>
                    <a:pt x="380" y="0"/>
                  </a:moveTo>
                  <a:cubicBezTo>
                    <a:pt x="243" y="0"/>
                    <a:pt x="115" y="91"/>
                    <a:pt x="76" y="226"/>
                  </a:cubicBezTo>
                  <a:cubicBezTo>
                    <a:pt x="1" y="401"/>
                    <a:pt x="101" y="602"/>
                    <a:pt x="277" y="677"/>
                  </a:cubicBezTo>
                  <a:cubicBezTo>
                    <a:pt x="307" y="686"/>
                    <a:pt x="339" y="690"/>
                    <a:pt x="370" y="690"/>
                  </a:cubicBezTo>
                  <a:cubicBezTo>
                    <a:pt x="517" y="690"/>
                    <a:pt x="661" y="596"/>
                    <a:pt x="703" y="451"/>
                  </a:cubicBezTo>
                  <a:cubicBezTo>
                    <a:pt x="778" y="276"/>
                    <a:pt x="678" y="76"/>
                    <a:pt x="502" y="25"/>
                  </a:cubicBezTo>
                  <a:cubicBezTo>
                    <a:pt x="462" y="8"/>
                    <a:pt x="420" y="0"/>
                    <a:pt x="3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3"/>
            <p:cNvSpPr/>
            <p:nvPr/>
          </p:nvSpPr>
          <p:spPr>
            <a:xfrm>
              <a:off x="8239052" y="458717"/>
              <a:ext cx="224885" cy="20704"/>
            </a:xfrm>
            <a:custGeom>
              <a:avLst/>
              <a:gdLst/>
              <a:ahLst/>
              <a:cxnLst/>
              <a:rect l="l" t="t" r="r" b="b"/>
              <a:pathLst>
                <a:path w="4638" h="427" extrusionOk="0">
                  <a:moveTo>
                    <a:pt x="4637" y="1"/>
                  </a:moveTo>
                  <a:lnTo>
                    <a:pt x="1" y="101"/>
                  </a:lnTo>
                  <a:lnTo>
                    <a:pt x="26" y="427"/>
                  </a:lnTo>
                  <a:lnTo>
                    <a:pt x="4637" y="326"/>
                  </a:lnTo>
                  <a:lnTo>
                    <a:pt x="46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3"/>
            <p:cNvSpPr/>
            <p:nvPr/>
          </p:nvSpPr>
          <p:spPr>
            <a:xfrm>
              <a:off x="8271878" y="307291"/>
              <a:ext cx="37723" cy="33117"/>
            </a:xfrm>
            <a:custGeom>
              <a:avLst/>
              <a:gdLst/>
              <a:ahLst/>
              <a:cxnLst/>
              <a:rect l="l" t="t" r="r" b="b"/>
              <a:pathLst>
                <a:path w="778" h="683" extrusionOk="0">
                  <a:moveTo>
                    <a:pt x="395" y="1"/>
                  </a:moveTo>
                  <a:cubicBezTo>
                    <a:pt x="252" y="1"/>
                    <a:pt x="116" y="81"/>
                    <a:pt x="76" y="241"/>
                  </a:cubicBezTo>
                  <a:cubicBezTo>
                    <a:pt x="1" y="417"/>
                    <a:pt x="101" y="592"/>
                    <a:pt x="276" y="667"/>
                  </a:cubicBezTo>
                  <a:cubicBezTo>
                    <a:pt x="311" y="677"/>
                    <a:pt x="347" y="682"/>
                    <a:pt x="383" y="682"/>
                  </a:cubicBezTo>
                  <a:cubicBezTo>
                    <a:pt x="526" y="682"/>
                    <a:pt x="662" y="602"/>
                    <a:pt x="702" y="442"/>
                  </a:cubicBezTo>
                  <a:cubicBezTo>
                    <a:pt x="777" y="266"/>
                    <a:pt x="677" y="91"/>
                    <a:pt x="502" y="16"/>
                  </a:cubicBezTo>
                  <a:cubicBezTo>
                    <a:pt x="467" y="6"/>
                    <a:pt x="431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3"/>
            <p:cNvSpPr/>
            <p:nvPr/>
          </p:nvSpPr>
          <p:spPr>
            <a:xfrm>
              <a:off x="8286473" y="317764"/>
              <a:ext cx="182313" cy="154384"/>
            </a:xfrm>
            <a:custGeom>
              <a:avLst/>
              <a:gdLst/>
              <a:ahLst/>
              <a:cxnLst/>
              <a:rect l="l" t="t" r="r" b="b"/>
              <a:pathLst>
                <a:path w="3760" h="3184" extrusionOk="0">
                  <a:moveTo>
                    <a:pt x="201" y="0"/>
                  </a:moveTo>
                  <a:lnTo>
                    <a:pt x="0" y="251"/>
                  </a:lnTo>
                  <a:lnTo>
                    <a:pt x="3559" y="3183"/>
                  </a:lnTo>
                  <a:lnTo>
                    <a:pt x="3760" y="2933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3"/>
            <p:cNvSpPr/>
            <p:nvPr/>
          </p:nvSpPr>
          <p:spPr>
            <a:xfrm>
              <a:off x="8250011" y="462353"/>
              <a:ext cx="219988" cy="283215"/>
            </a:xfrm>
            <a:custGeom>
              <a:avLst/>
              <a:gdLst/>
              <a:ahLst/>
              <a:cxnLst/>
              <a:rect l="l" t="t" r="r" b="b"/>
              <a:pathLst>
                <a:path w="4537" h="5841" extrusionOk="0">
                  <a:moveTo>
                    <a:pt x="4286" y="1"/>
                  </a:moveTo>
                  <a:lnTo>
                    <a:pt x="0" y="5640"/>
                  </a:lnTo>
                  <a:lnTo>
                    <a:pt x="251" y="5840"/>
                  </a:lnTo>
                  <a:lnTo>
                    <a:pt x="4537" y="176"/>
                  </a:lnTo>
                  <a:lnTo>
                    <a:pt x="428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3"/>
            <p:cNvSpPr/>
            <p:nvPr/>
          </p:nvSpPr>
          <p:spPr>
            <a:xfrm>
              <a:off x="8231779" y="719337"/>
              <a:ext cx="48633" cy="42621"/>
            </a:xfrm>
            <a:custGeom>
              <a:avLst/>
              <a:gdLst/>
              <a:ahLst/>
              <a:cxnLst/>
              <a:rect l="l" t="t" r="r" b="b"/>
              <a:pathLst>
                <a:path w="1003" h="879" extrusionOk="0">
                  <a:moveTo>
                    <a:pt x="510" y="0"/>
                  </a:moveTo>
                  <a:cubicBezTo>
                    <a:pt x="374" y="0"/>
                    <a:pt x="240" y="60"/>
                    <a:pt x="151" y="164"/>
                  </a:cubicBezTo>
                  <a:cubicBezTo>
                    <a:pt x="0" y="365"/>
                    <a:pt x="51" y="641"/>
                    <a:pt x="251" y="791"/>
                  </a:cubicBezTo>
                  <a:cubicBezTo>
                    <a:pt x="320" y="850"/>
                    <a:pt x="405" y="878"/>
                    <a:pt x="492" y="878"/>
                  </a:cubicBezTo>
                  <a:cubicBezTo>
                    <a:pt x="625" y="878"/>
                    <a:pt x="762" y="812"/>
                    <a:pt x="853" y="691"/>
                  </a:cubicBezTo>
                  <a:cubicBezTo>
                    <a:pt x="1003" y="515"/>
                    <a:pt x="953" y="240"/>
                    <a:pt x="777" y="89"/>
                  </a:cubicBezTo>
                  <a:cubicBezTo>
                    <a:pt x="696" y="28"/>
                    <a:pt x="602" y="0"/>
                    <a:pt x="5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3"/>
            <p:cNvSpPr/>
            <p:nvPr/>
          </p:nvSpPr>
          <p:spPr>
            <a:xfrm>
              <a:off x="8381266" y="664303"/>
              <a:ext cx="36511" cy="33117"/>
            </a:xfrm>
            <a:custGeom>
              <a:avLst/>
              <a:gdLst/>
              <a:ahLst/>
              <a:cxnLst/>
              <a:rect l="l" t="t" r="r" b="b"/>
              <a:pathLst>
                <a:path w="753" h="683" extrusionOk="0">
                  <a:moveTo>
                    <a:pt x="385" y="0"/>
                  </a:moveTo>
                  <a:cubicBezTo>
                    <a:pt x="281" y="0"/>
                    <a:pt x="177" y="55"/>
                    <a:pt x="100" y="147"/>
                  </a:cubicBezTo>
                  <a:cubicBezTo>
                    <a:pt x="0" y="297"/>
                    <a:pt x="25" y="497"/>
                    <a:pt x="176" y="623"/>
                  </a:cubicBezTo>
                  <a:cubicBezTo>
                    <a:pt x="236" y="663"/>
                    <a:pt x="304" y="683"/>
                    <a:pt x="372" y="683"/>
                  </a:cubicBezTo>
                  <a:cubicBezTo>
                    <a:pt x="474" y="683"/>
                    <a:pt x="577" y="638"/>
                    <a:pt x="652" y="548"/>
                  </a:cubicBezTo>
                  <a:cubicBezTo>
                    <a:pt x="752" y="397"/>
                    <a:pt x="727" y="197"/>
                    <a:pt x="577" y="71"/>
                  </a:cubicBezTo>
                  <a:cubicBezTo>
                    <a:pt x="518" y="22"/>
                    <a:pt x="452" y="0"/>
                    <a:pt x="3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3"/>
            <p:cNvSpPr/>
            <p:nvPr/>
          </p:nvSpPr>
          <p:spPr>
            <a:xfrm>
              <a:off x="8392176" y="464778"/>
              <a:ext cx="79035" cy="218824"/>
            </a:xfrm>
            <a:custGeom>
              <a:avLst/>
              <a:gdLst/>
              <a:ahLst/>
              <a:cxnLst/>
              <a:rect l="l" t="t" r="r" b="b"/>
              <a:pathLst>
                <a:path w="1630" h="4513" extrusionOk="0">
                  <a:moveTo>
                    <a:pt x="1329" y="1"/>
                  </a:moveTo>
                  <a:lnTo>
                    <a:pt x="1" y="4412"/>
                  </a:lnTo>
                  <a:lnTo>
                    <a:pt x="302" y="4512"/>
                  </a:lnTo>
                  <a:lnTo>
                    <a:pt x="1630" y="76"/>
                  </a:lnTo>
                  <a:lnTo>
                    <a:pt x="13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3"/>
            <p:cNvSpPr/>
            <p:nvPr/>
          </p:nvSpPr>
          <p:spPr>
            <a:xfrm>
              <a:off x="8256071" y="570044"/>
              <a:ext cx="37723" cy="33117"/>
            </a:xfrm>
            <a:custGeom>
              <a:avLst/>
              <a:gdLst/>
              <a:ahLst/>
              <a:cxnLst/>
              <a:rect l="l" t="t" r="r" b="b"/>
              <a:pathLst>
                <a:path w="778" h="683" extrusionOk="0">
                  <a:moveTo>
                    <a:pt x="381" y="0"/>
                  </a:moveTo>
                  <a:cubicBezTo>
                    <a:pt x="278" y="0"/>
                    <a:pt x="176" y="45"/>
                    <a:pt x="101" y="136"/>
                  </a:cubicBezTo>
                  <a:cubicBezTo>
                    <a:pt x="1" y="286"/>
                    <a:pt x="26" y="487"/>
                    <a:pt x="176" y="612"/>
                  </a:cubicBezTo>
                  <a:cubicBezTo>
                    <a:pt x="235" y="661"/>
                    <a:pt x="305" y="683"/>
                    <a:pt x="374" y="683"/>
                  </a:cubicBezTo>
                  <a:cubicBezTo>
                    <a:pt x="483" y="683"/>
                    <a:pt x="591" y="628"/>
                    <a:pt x="652" y="537"/>
                  </a:cubicBezTo>
                  <a:cubicBezTo>
                    <a:pt x="778" y="386"/>
                    <a:pt x="728" y="186"/>
                    <a:pt x="577" y="60"/>
                  </a:cubicBezTo>
                  <a:cubicBezTo>
                    <a:pt x="517" y="20"/>
                    <a:pt x="449" y="0"/>
                    <a:pt x="3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3"/>
            <p:cNvSpPr/>
            <p:nvPr/>
          </p:nvSpPr>
          <p:spPr>
            <a:xfrm>
              <a:off x="8270666" y="459929"/>
              <a:ext cx="196908" cy="132516"/>
            </a:xfrm>
            <a:custGeom>
              <a:avLst/>
              <a:gdLst/>
              <a:ahLst/>
              <a:cxnLst/>
              <a:rect l="l" t="t" r="r" b="b"/>
              <a:pathLst>
                <a:path w="4061" h="2733" extrusionOk="0">
                  <a:moveTo>
                    <a:pt x="3885" y="1"/>
                  </a:moveTo>
                  <a:lnTo>
                    <a:pt x="0" y="2482"/>
                  </a:lnTo>
                  <a:lnTo>
                    <a:pt x="176" y="2732"/>
                  </a:lnTo>
                  <a:lnTo>
                    <a:pt x="4061" y="276"/>
                  </a:lnTo>
                  <a:lnTo>
                    <a:pt x="388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3"/>
            <p:cNvSpPr/>
            <p:nvPr/>
          </p:nvSpPr>
          <p:spPr>
            <a:xfrm>
              <a:off x="8457828" y="462353"/>
              <a:ext cx="209030" cy="290489"/>
            </a:xfrm>
            <a:custGeom>
              <a:avLst/>
              <a:gdLst/>
              <a:ahLst/>
              <a:cxnLst/>
              <a:rect l="l" t="t" r="r" b="b"/>
              <a:pathLst>
                <a:path w="4311" h="5991" extrusionOk="0">
                  <a:moveTo>
                    <a:pt x="251" y="1"/>
                  </a:moveTo>
                  <a:lnTo>
                    <a:pt x="0" y="176"/>
                  </a:lnTo>
                  <a:lnTo>
                    <a:pt x="4035" y="5991"/>
                  </a:lnTo>
                  <a:lnTo>
                    <a:pt x="4311" y="5815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3"/>
            <p:cNvSpPr/>
            <p:nvPr/>
          </p:nvSpPr>
          <p:spPr>
            <a:xfrm>
              <a:off x="8636455" y="727240"/>
              <a:ext cx="47421" cy="41990"/>
            </a:xfrm>
            <a:custGeom>
              <a:avLst/>
              <a:gdLst/>
              <a:ahLst/>
              <a:cxnLst/>
              <a:rect l="l" t="t" r="r" b="b"/>
              <a:pathLst>
                <a:path w="978" h="866" extrusionOk="0">
                  <a:moveTo>
                    <a:pt x="497" y="0"/>
                  </a:moveTo>
                  <a:cubicBezTo>
                    <a:pt x="409" y="0"/>
                    <a:pt x="322" y="26"/>
                    <a:pt x="251" y="77"/>
                  </a:cubicBezTo>
                  <a:cubicBezTo>
                    <a:pt x="51" y="227"/>
                    <a:pt x="0" y="478"/>
                    <a:pt x="126" y="678"/>
                  </a:cubicBezTo>
                  <a:cubicBezTo>
                    <a:pt x="217" y="800"/>
                    <a:pt x="354" y="866"/>
                    <a:pt x="487" y="866"/>
                  </a:cubicBezTo>
                  <a:cubicBezTo>
                    <a:pt x="573" y="866"/>
                    <a:pt x="658" y="838"/>
                    <a:pt x="727" y="778"/>
                  </a:cubicBezTo>
                  <a:cubicBezTo>
                    <a:pt x="928" y="653"/>
                    <a:pt x="978" y="377"/>
                    <a:pt x="853" y="177"/>
                  </a:cubicBezTo>
                  <a:cubicBezTo>
                    <a:pt x="763" y="57"/>
                    <a:pt x="628" y="0"/>
                    <a:pt x="4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3"/>
            <p:cNvSpPr/>
            <p:nvPr/>
          </p:nvSpPr>
          <p:spPr>
            <a:xfrm>
              <a:off x="8629182" y="577317"/>
              <a:ext cx="37675" cy="32632"/>
            </a:xfrm>
            <a:custGeom>
              <a:avLst/>
              <a:gdLst/>
              <a:ahLst/>
              <a:cxnLst/>
              <a:rect l="l" t="t" r="r" b="b"/>
              <a:pathLst>
                <a:path w="777" h="673" extrusionOk="0">
                  <a:moveTo>
                    <a:pt x="390" y="1"/>
                  </a:moveTo>
                  <a:cubicBezTo>
                    <a:pt x="320" y="1"/>
                    <a:pt x="246" y="21"/>
                    <a:pt x="175" y="61"/>
                  </a:cubicBezTo>
                  <a:cubicBezTo>
                    <a:pt x="25" y="161"/>
                    <a:pt x="0" y="387"/>
                    <a:pt x="100" y="537"/>
                  </a:cubicBezTo>
                  <a:cubicBezTo>
                    <a:pt x="160" y="627"/>
                    <a:pt x="266" y="672"/>
                    <a:pt x="373" y="672"/>
                  </a:cubicBezTo>
                  <a:cubicBezTo>
                    <a:pt x="444" y="672"/>
                    <a:pt x="516" y="652"/>
                    <a:pt x="576" y="612"/>
                  </a:cubicBezTo>
                  <a:cubicBezTo>
                    <a:pt x="727" y="512"/>
                    <a:pt x="777" y="286"/>
                    <a:pt x="652" y="136"/>
                  </a:cubicBezTo>
                  <a:cubicBezTo>
                    <a:pt x="591" y="46"/>
                    <a:pt x="495" y="1"/>
                    <a:pt x="3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3"/>
            <p:cNvSpPr/>
            <p:nvPr/>
          </p:nvSpPr>
          <p:spPr>
            <a:xfrm>
              <a:off x="8459040" y="459929"/>
              <a:ext cx="193271" cy="139789"/>
            </a:xfrm>
            <a:custGeom>
              <a:avLst/>
              <a:gdLst/>
              <a:ahLst/>
              <a:cxnLst/>
              <a:rect l="l" t="t" r="r" b="b"/>
              <a:pathLst>
                <a:path w="3986" h="2883" extrusionOk="0">
                  <a:moveTo>
                    <a:pt x="176" y="1"/>
                  </a:moveTo>
                  <a:lnTo>
                    <a:pt x="0" y="276"/>
                  </a:lnTo>
                  <a:lnTo>
                    <a:pt x="3810" y="2883"/>
                  </a:lnTo>
                  <a:lnTo>
                    <a:pt x="3985" y="2632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3"/>
            <p:cNvSpPr/>
            <p:nvPr/>
          </p:nvSpPr>
          <p:spPr>
            <a:xfrm>
              <a:off x="8500351" y="666728"/>
              <a:ext cx="37723" cy="33117"/>
            </a:xfrm>
            <a:custGeom>
              <a:avLst/>
              <a:gdLst/>
              <a:ahLst/>
              <a:cxnLst/>
              <a:rect l="l" t="t" r="r" b="b"/>
              <a:pathLst>
                <a:path w="778" h="683" extrusionOk="0">
                  <a:moveTo>
                    <a:pt x="392" y="0"/>
                  </a:moveTo>
                  <a:cubicBezTo>
                    <a:pt x="326" y="0"/>
                    <a:pt x="259" y="23"/>
                    <a:pt x="201" y="71"/>
                  </a:cubicBezTo>
                  <a:cubicBezTo>
                    <a:pt x="50" y="172"/>
                    <a:pt x="0" y="372"/>
                    <a:pt x="101" y="548"/>
                  </a:cubicBezTo>
                  <a:cubicBezTo>
                    <a:pt x="176" y="638"/>
                    <a:pt x="278" y="683"/>
                    <a:pt x="380" y="683"/>
                  </a:cubicBezTo>
                  <a:cubicBezTo>
                    <a:pt x="448" y="683"/>
                    <a:pt x="517" y="663"/>
                    <a:pt x="577" y="623"/>
                  </a:cubicBezTo>
                  <a:cubicBezTo>
                    <a:pt x="752" y="523"/>
                    <a:pt x="777" y="297"/>
                    <a:pt x="677" y="147"/>
                  </a:cubicBezTo>
                  <a:cubicBezTo>
                    <a:pt x="601" y="55"/>
                    <a:pt x="496" y="0"/>
                    <a:pt x="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3"/>
            <p:cNvSpPr/>
            <p:nvPr/>
          </p:nvSpPr>
          <p:spPr>
            <a:xfrm>
              <a:off x="8456615" y="464778"/>
              <a:ext cx="70501" cy="220036"/>
            </a:xfrm>
            <a:custGeom>
              <a:avLst/>
              <a:gdLst/>
              <a:ahLst/>
              <a:cxnLst/>
              <a:rect l="l" t="t" r="r" b="b"/>
              <a:pathLst>
                <a:path w="1454" h="4538" extrusionOk="0">
                  <a:moveTo>
                    <a:pt x="301" y="1"/>
                  </a:moveTo>
                  <a:lnTo>
                    <a:pt x="0" y="76"/>
                  </a:lnTo>
                  <a:lnTo>
                    <a:pt x="1153" y="4537"/>
                  </a:lnTo>
                  <a:lnTo>
                    <a:pt x="1454" y="4462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3"/>
            <p:cNvSpPr/>
            <p:nvPr/>
          </p:nvSpPr>
          <p:spPr>
            <a:xfrm>
              <a:off x="8461464" y="359075"/>
              <a:ext cx="333012" cy="114285"/>
            </a:xfrm>
            <a:custGeom>
              <a:avLst/>
              <a:gdLst/>
              <a:ahLst/>
              <a:cxnLst/>
              <a:rect l="l" t="t" r="r" b="b"/>
              <a:pathLst>
                <a:path w="6868" h="2357" extrusionOk="0">
                  <a:moveTo>
                    <a:pt x="6767" y="0"/>
                  </a:moveTo>
                  <a:lnTo>
                    <a:pt x="0" y="2056"/>
                  </a:lnTo>
                  <a:lnTo>
                    <a:pt x="76" y="2356"/>
                  </a:lnTo>
                  <a:lnTo>
                    <a:pt x="6868" y="301"/>
                  </a:lnTo>
                  <a:lnTo>
                    <a:pt x="676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3"/>
            <p:cNvSpPr/>
            <p:nvPr/>
          </p:nvSpPr>
          <p:spPr>
            <a:xfrm>
              <a:off x="8768923" y="345159"/>
              <a:ext cx="47421" cy="42427"/>
            </a:xfrm>
            <a:custGeom>
              <a:avLst/>
              <a:gdLst/>
              <a:ahLst/>
              <a:cxnLst/>
              <a:rect l="l" t="t" r="r" b="b"/>
              <a:pathLst>
                <a:path w="978" h="875" extrusionOk="0">
                  <a:moveTo>
                    <a:pt x="452" y="1"/>
                  </a:moveTo>
                  <a:cubicBezTo>
                    <a:pt x="418" y="1"/>
                    <a:pt x="384" y="4"/>
                    <a:pt x="351" y="12"/>
                  </a:cubicBezTo>
                  <a:cubicBezTo>
                    <a:pt x="126" y="87"/>
                    <a:pt x="0" y="338"/>
                    <a:pt x="75" y="563"/>
                  </a:cubicBezTo>
                  <a:cubicBezTo>
                    <a:pt x="118" y="755"/>
                    <a:pt x="307" y="875"/>
                    <a:pt x="501" y="875"/>
                  </a:cubicBezTo>
                  <a:cubicBezTo>
                    <a:pt x="535" y="875"/>
                    <a:pt x="568" y="871"/>
                    <a:pt x="602" y="864"/>
                  </a:cubicBezTo>
                  <a:cubicBezTo>
                    <a:pt x="827" y="789"/>
                    <a:pt x="978" y="538"/>
                    <a:pt x="902" y="312"/>
                  </a:cubicBezTo>
                  <a:cubicBezTo>
                    <a:pt x="838" y="120"/>
                    <a:pt x="647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3"/>
            <p:cNvSpPr/>
            <p:nvPr/>
          </p:nvSpPr>
          <p:spPr>
            <a:xfrm>
              <a:off x="8623073" y="313497"/>
              <a:ext cx="36511" cy="34087"/>
            </a:xfrm>
            <a:custGeom>
              <a:avLst/>
              <a:gdLst/>
              <a:ahLst/>
              <a:cxnLst/>
              <a:rect l="l" t="t" r="r" b="b"/>
              <a:pathLst>
                <a:path w="753" h="703" extrusionOk="0">
                  <a:moveTo>
                    <a:pt x="368" y="0"/>
                  </a:moveTo>
                  <a:cubicBezTo>
                    <a:pt x="337" y="0"/>
                    <a:pt x="306" y="4"/>
                    <a:pt x="276" y="13"/>
                  </a:cubicBezTo>
                  <a:cubicBezTo>
                    <a:pt x="101" y="88"/>
                    <a:pt x="1" y="264"/>
                    <a:pt x="51" y="439"/>
                  </a:cubicBezTo>
                  <a:cubicBezTo>
                    <a:pt x="92" y="605"/>
                    <a:pt x="237" y="703"/>
                    <a:pt x="385" y="703"/>
                  </a:cubicBezTo>
                  <a:cubicBezTo>
                    <a:pt x="416" y="703"/>
                    <a:pt x="447" y="698"/>
                    <a:pt x="477" y="690"/>
                  </a:cubicBezTo>
                  <a:cubicBezTo>
                    <a:pt x="652" y="615"/>
                    <a:pt x="753" y="439"/>
                    <a:pt x="702" y="264"/>
                  </a:cubicBezTo>
                  <a:cubicBezTo>
                    <a:pt x="661" y="98"/>
                    <a:pt x="516" y="0"/>
                    <a:pt x="3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3"/>
            <p:cNvSpPr/>
            <p:nvPr/>
          </p:nvSpPr>
          <p:spPr>
            <a:xfrm>
              <a:off x="8459040" y="323825"/>
              <a:ext cx="187162" cy="148323"/>
            </a:xfrm>
            <a:custGeom>
              <a:avLst/>
              <a:gdLst/>
              <a:ahLst/>
              <a:cxnLst/>
              <a:rect l="l" t="t" r="r" b="b"/>
              <a:pathLst>
                <a:path w="3860" h="3059" extrusionOk="0">
                  <a:moveTo>
                    <a:pt x="3659" y="1"/>
                  </a:moveTo>
                  <a:lnTo>
                    <a:pt x="0" y="2808"/>
                  </a:lnTo>
                  <a:lnTo>
                    <a:pt x="176" y="3058"/>
                  </a:lnTo>
                  <a:lnTo>
                    <a:pt x="3860" y="251"/>
                  </a:lnTo>
                  <a:lnTo>
                    <a:pt x="36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3"/>
            <p:cNvSpPr/>
            <p:nvPr/>
          </p:nvSpPr>
          <p:spPr>
            <a:xfrm>
              <a:off x="8668069" y="464147"/>
              <a:ext cx="37675" cy="32923"/>
            </a:xfrm>
            <a:custGeom>
              <a:avLst/>
              <a:gdLst/>
              <a:ahLst/>
              <a:cxnLst/>
              <a:rect l="l" t="t" r="r" b="b"/>
              <a:pathLst>
                <a:path w="777" h="679" extrusionOk="0">
                  <a:moveTo>
                    <a:pt x="392" y="1"/>
                  </a:moveTo>
                  <a:cubicBezTo>
                    <a:pt x="362" y="1"/>
                    <a:pt x="331" y="5"/>
                    <a:pt x="301" y="14"/>
                  </a:cubicBezTo>
                  <a:cubicBezTo>
                    <a:pt x="100" y="64"/>
                    <a:pt x="0" y="264"/>
                    <a:pt x="75" y="440"/>
                  </a:cubicBezTo>
                  <a:cubicBezTo>
                    <a:pt x="117" y="585"/>
                    <a:pt x="243" y="678"/>
                    <a:pt x="385" y="678"/>
                  </a:cubicBezTo>
                  <a:cubicBezTo>
                    <a:pt x="415" y="678"/>
                    <a:pt x="446" y="674"/>
                    <a:pt x="476" y="665"/>
                  </a:cubicBezTo>
                  <a:cubicBezTo>
                    <a:pt x="677" y="615"/>
                    <a:pt x="777" y="415"/>
                    <a:pt x="727" y="239"/>
                  </a:cubicBezTo>
                  <a:cubicBezTo>
                    <a:pt x="665" y="95"/>
                    <a:pt x="534" y="1"/>
                    <a:pt x="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3"/>
            <p:cNvSpPr/>
            <p:nvPr/>
          </p:nvSpPr>
          <p:spPr>
            <a:xfrm>
              <a:off x="8462676" y="458717"/>
              <a:ext cx="224885" cy="29238"/>
            </a:xfrm>
            <a:custGeom>
              <a:avLst/>
              <a:gdLst/>
              <a:ahLst/>
              <a:cxnLst/>
              <a:rect l="l" t="t" r="r" b="b"/>
              <a:pathLst>
                <a:path w="4638" h="603" extrusionOk="0">
                  <a:moveTo>
                    <a:pt x="25" y="1"/>
                  </a:moveTo>
                  <a:lnTo>
                    <a:pt x="0" y="326"/>
                  </a:lnTo>
                  <a:lnTo>
                    <a:pt x="4612" y="602"/>
                  </a:lnTo>
                  <a:lnTo>
                    <a:pt x="4637" y="276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3"/>
            <p:cNvSpPr/>
            <p:nvPr/>
          </p:nvSpPr>
          <p:spPr>
            <a:xfrm>
              <a:off x="8473600" y="1148203"/>
              <a:ext cx="1074154" cy="1085894"/>
            </a:xfrm>
            <a:custGeom>
              <a:avLst/>
              <a:gdLst/>
              <a:ahLst/>
              <a:cxnLst/>
              <a:rect l="l" t="t" r="r" b="b"/>
              <a:pathLst>
                <a:path w="20954" h="21183" extrusionOk="0">
                  <a:moveTo>
                    <a:pt x="7954" y="0"/>
                  </a:moveTo>
                  <a:cubicBezTo>
                    <a:pt x="7725" y="0"/>
                    <a:pt x="7538" y="179"/>
                    <a:pt x="7519" y="441"/>
                  </a:cubicBezTo>
                  <a:cubicBezTo>
                    <a:pt x="7502" y="721"/>
                    <a:pt x="7289" y="891"/>
                    <a:pt x="7059" y="891"/>
                  </a:cubicBezTo>
                  <a:cubicBezTo>
                    <a:pt x="6960" y="891"/>
                    <a:pt x="6858" y="860"/>
                    <a:pt x="6768" y="792"/>
                  </a:cubicBezTo>
                  <a:lnTo>
                    <a:pt x="6667" y="717"/>
                  </a:lnTo>
                  <a:cubicBezTo>
                    <a:pt x="6575" y="640"/>
                    <a:pt x="6471" y="605"/>
                    <a:pt x="6371" y="605"/>
                  </a:cubicBezTo>
                  <a:cubicBezTo>
                    <a:pt x="6143" y="605"/>
                    <a:pt x="5933" y="782"/>
                    <a:pt x="5915" y="1043"/>
                  </a:cubicBezTo>
                  <a:lnTo>
                    <a:pt x="5915" y="1168"/>
                  </a:lnTo>
                  <a:cubicBezTo>
                    <a:pt x="5898" y="1448"/>
                    <a:pt x="5685" y="1618"/>
                    <a:pt x="5455" y="1618"/>
                  </a:cubicBezTo>
                  <a:cubicBezTo>
                    <a:pt x="5356" y="1618"/>
                    <a:pt x="5254" y="1587"/>
                    <a:pt x="5164" y="1519"/>
                  </a:cubicBezTo>
                  <a:cubicBezTo>
                    <a:pt x="5068" y="1440"/>
                    <a:pt x="4960" y="1404"/>
                    <a:pt x="4857" y="1404"/>
                  </a:cubicBezTo>
                  <a:cubicBezTo>
                    <a:pt x="4663" y="1404"/>
                    <a:pt x="4486" y="1532"/>
                    <a:pt x="4437" y="1744"/>
                  </a:cubicBezTo>
                  <a:cubicBezTo>
                    <a:pt x="4086" y="3023"/>
                    <a:pt x="4186" y="4451"/>
                    <a:pt x="4788" y="5779"/>
                  </a:cubicBezTo>
                  <a:cubicBezTo>
                    <a:pt x="5289" y="6857"/>
                    <a:pt x="6016" y="7709"/>
                    <a:pt x="6918" y="8311"/>
                  </a:cubicBezTo>
                  <a:cubicBezTo>
                    <a:pt x="6184" y="8005"/>
                    <a:pt x="5367" y="7832"/>
                    <a:pt x="4521" y="7832"/>
                  </a:cubicBezTo>
                  <a:cubicBezTo>
                    <a:pt x="4327" y="7832"/>
                    <a:pt x="4132" y="7841"/>
                    <a:pt x="3935" y="7860"/>
                  </a:cubicBezTo>
                  <a:cubicBezTo>
                    <a:pt x="2457" y="7985"/>
                    <a:pt x="1179" y="8612"/>
                    <a:pt x="251" y="9514"/>
                  </a:cubicBezTo>
                  <a:cubicBezTo>
                    <a:pt x="1" y="9764"/>
                    <a:pt x="76" y="10140"/>
                    <a:pt x="402" y="10266"/>
                  </a:cubicBezTo>
                  <a:cubicBezTo>
                    <a:pt x="753" y="10416"/>
                    <a:pt x="803" y="10892"/>
                    <a:pt x="477" y="11093"/>
                  </a:cubicBezTo>
                  <a:lnTo>
                    <a:pt x="352" y="11168"/>
                  </a:lnTo>
                  <a:cubicBezTo>
                    <a:pt x="26" y="11368"/>
                    <a:pt x="76" y="11820"/>
                    <a:pt x="427" y="11995"/>
                  </a:cubicBezTo>
                  <a:lnTo>
                    <a:pt x="552" y="12045"/>
                  </a:lnTo>
                  <a:cubicBezTo>
                    <a:pt x="903" y="12195"/>
                    <a:pt x="953" y="12647"/>
                    <a:pt x="627" y="12847"/>
                  </a:cubicBezTo>
                  <a:cubicBezTo>
                    <a:pt x="326" y="13048"/>
                    <a:pt x="326" y="13424"/>
                    <a:pt x="627" y="13624"/>
                  </a:cubicBezTo>
                  <a:cubicBezTo>
                    <a:pt x="1568" y="14258"/>
                    <a:pt x="2737" y="14625"/>
                    <a:pt x="3985" y="14625"/>
                  </a:cubicBezTo>
                  <a:cubicBezTo>
                    <a:pt x="4168" y="14625"/>
                    <a:pt x="4352" y="14617"/>
                    <a:pt x="4537" y="14602"/>
                  </a:cubicBezTo>
                  <a:cubicBezTo>
                    <a:pt x="5339" y="14526"/>
                    <a:pt x="6091" y="14301"/>
                    <a:pt x="6743" y="13975"/>
                  </a:cubicBezTo>
                  <a:lnTo>
                    <a:pt x="6743" y="13975"/>
                  </a:lnTo>
                  <a:cubicBezTo>
                    <a:pt x="6342" y="14526"/>
                    <a:pt x="6016" y="15153"/>
                    <a:pt x="5815" y="15855"/>
                  </a:cubicBezTo>
                  <a:cubicBezTo>
                    <a:pt x="5389" y="17258"/>
                    <a:pt x="5464" y="18687"/>
                    <a:pt x="5966" y="19890"/>
                  </a:cubicBezTo>
                  <a:cubicBezTo>
                    <a:pt x="6040" y="20084"/>
                    <a:pt x="6213" y="20189"/>
                    <a:pt x="6394" y="20189"/>
                  </a:cubicBezTo>
                  <a:cubicBezTo>
                    <a:pt x="6516" y="20189"/>
                    <a:pt x="6641" y="20141"/>
                    <a:pt x="6743" y="20040"/>
                  </a:cubicBezTo>
                  <a:cubicBezTo>
                    <a:pt x="6834" y="19940"/>
                    <a:pt x="6952" y="19892"/>
                    <a:pt x="7069" y="19892"/>
                  </a:cubicBezTo>
                  <a:cubicBezTo>
                    <a:pt x="7272" y="19892"/>
                    <a:pt x="7472" y="20036"/>
                    <a:pt x="7519" y="20291"/>
                  </a:cubicBezTo>
                  <a:lnTo>
                    <a:pt x="7545" y="20416"/>
                  </a:lnTo>
                  <a:cubicBezTo>
                    <a:pt x="7592" y="20653"/>
                    <a:pt x="7779" y="20791"/>
                    <a:pt x="7980" y="20791"/>
                  </a:cubicBezTo>
                  <a:cubicBezTo>
                    <a:pt x="8097" y="20791"/>
                    <a:pt x="8220" y="20743"/>
                    <a:pt x="8321" y="20642"/>
                  </a:cubicBezTo>
                  <a:lnTo>
                    <a:pt x="8422" y="20541"/>
                  </a:lnTo>
                  <a:cubicBezTo>
                    <a:pt x="8519" y="20444"/>
                    <a:pt x="8635" y="20400"/>
                    <a:pt x="8748" y="20400"/>
                  </a:cubicBezTo>
                  <a:cubicBezTo>
                    <a:pt x="8954" y="20400"/>
                    <a:pt x="9150" y="20549"/>
                    <a:pt x="9199" y="20792"/>
                  </a:cubicBezTo>
                  <a:cubicBezTo>
                    <a:pt x="9251" y="21036"/>
                    <a:pt x="9436" y="21183"/>
                    <a:pt x="9645" y="21183"/>
                  </a:cubicBezTo>
                  <a:cubicBezTo>
                    <a:pt x="9737" y="21183"/>
                    <a:pt x="9834" y="21154"/>
                    <a:pt x="9925" y="21093"/>
                  </a:cubicBezTo>
                  <a:cubicBezTo>
                    <a:pt x="11003" y="20366"/>
                    <a:pt x="11880" y="19213"/>
                    <a:pt x="12306" y="17835"/>
                  </a:cubicBezTo>
                  <a:cubicBezTo>
                    <a:pt x="12733" y="16381"/>
                    <a:pt x="12632" y="14927"/>
                    <a:pt x="12106" y="13699"/>
                  </a:cubicBezTo>
                  <a:lnTo>
                    <a:pt x="12106" y="13699"/>
                  </a:lnTo>
                  <a:cubicBezTo>
                    <a:pt x="12682" y="14902"/>
                    <a:pt x="13710" y="15955"/>
                    <a:pt x="15063" y="16556"/>
                  </a:cubicBezTo>
                  <a:cubicBezTo>
                    <a:pt x="15916" y="16935"/>
                    <a:pt x="16788" y="17115"/>
                    <a:pt x="17636" y="17115"/>
                  </a:cubicBezTo>
                  <a:cubicBezTo>
                    <a:pt x="18135" y="17115"/>
                    <a:pt x="18625" y="17053"/>
                    <a:pt x="19098" y="16932"/>
                  </a:cubicBezTo>
                  <a:cubicBezTo>
                    <a:pt x="19424" y="16857"/>
                    <a:pt x="19550" y="16481"/>
                    <a:pt x="19349" y="16206"/>
                  </a:cubicBezTo>
                  <a:cubicBezTo>
                    <a:pt x="19098" y="15880"/>
                    <a:pt x="19299" y="15479"/>
                    <a:pt x="19675" y="15454"/>
                  </a:cubicBezTo>
                  <a:lnTo>
                    <a:pt x="19800" y="15454"/>
                  </a:lnTo>
                  <a:cubicBezTo>
                    <a:pt x="20201" y="15429"/>
                    <a:pt x="20377" y="15003"/>
                    <a:pt x="20151" y="14702"/>
                  </a:cubicBezTo>
                  <a:lnTo>
                    <a:pt x="20076" y="14602"/>
                  </a:lnTo>
                  <a:cubicBezTo>
                    <a:pt x="19825" y="14276"/>
                    <a:pt x="20026" y="13875"/>
                    <a:pt x="20402" y="13850"/>
                  </a:cubicBezTo>
                  <a:cubicBezTo>
                    <a:pt x="20753" y="13825"/>
                    <a:pt x="20953" y="13474"/>
                    <a:pt x="20803" y="13173"/>
                  </a:cubicBezTo>
                  <a:cubicBezTo>
                    <a:pt x="20226" y="11995"/>
                    <a:pt x="19199" y="10992"/>
                    <a:pt x="17870" y="10391"/>
                  </a:cubicBezTo>
                  <a:cubicBezTo>
                    <a:pt x="17219" y="10090"/>
                    <a:pt x="16517" y="9915"/>
                    <a:pt x="15840" y="9865"/>
                  </a:cubicBezTo>
                  <a:cubicBezTo>
                    <a:pt x="16542" y="9564"/>
                    <a:pt x="17194" y="9163"/>
                    <a:pt x="17770" y="8612"/>
                  </a:cubicBezTo>
                  <a:cubicBezTo>
                    <a:pt x="18823" y="7609"/>
                    <a:pt x="19449" y="6306"/>
                    <a:pt x="19625" y="5028"/>
                  </a:cubicBezTo>
                  <a:cubicBezTo>
                    <a:pt x="19667" y="4730"/>
                    <a:pt x="19457" y="4504"/>
                    <a:pt x="19178" y="4504"/>
                  </a:cubicBezTo>
                  <a:cubicBezTo>
                    <a:pt x="19128" y="4504"/>
                    <a:pt x="19076" y="4511"/>
                    <a:pt x="19023" y="4526"/>
                  </a:cubicBezTo>
                  <a:cubicBezTo>
                    <a:pt x="18979" y="4538"/>
                    <a:pt x="18936" y="4544"/>
                    <a:pt x="18894" y="4544"/>
                  </a:cubicBezTo>
                  <a:cubicBezTo>
                    <a:pt x="18582" y="4544"/>
                    <a:pt x="18361" y="4234"/>
                    <a:pt x="18472" y="3925"/>
                  </a:cubicBezTo>
                  <a:lnTo>
                    <a:pt x="18497" y="3799"/>
                  </a:lnTo>
                  <a:cubicBezTo>
                    <a:pt x="18607" y="3470"/>
                    <a:pt x="18390" y="3180"/>
                    <a:pt x="18082" y="3180"/>
                  </a:cubicBezTo>
                  <a:cubicBezTo>
                    <a:pt x="18038" y="3180"/>
                    <a:pt x="17992" y="3185"/>
                    <a:pt x="17946" y="3198"/>
                  </a:cubicBezTo>
                  <a:lnTo>
                    <a:pt x="17820" y="3223"/>
                  </a:lnTo>
                  <a:cubicBezTo>
                    <a:pt x="17767" y="3241"/>
                    <a:pt x="17715" y="3249"/>
                    <a:pt x="17666" y="3249"/>
                  </a:cubicBezTo>
                  <a:cubicBezTo>
                    <a:pt x="17367" y="3249"/>
                    <a:pt x="17158" y="2948"/>
                    <a:pt x="17244" y="2647"/>
                  </a:cubicBezTo>
                  <a:cubicBezTo>
                    <a:pt x="17365" y="2333"/>
                    <a:pt x="17136" y="2019"/>
                    <a:pt x="16828" y="2019"/>
                  </a:cubicBezTo>
                  <a:cubicBezTo>
                    <a:pt x="16816" y="2019"/>
                    <a:pt x="16805" y="2019"/>
                    <a:pt x="16793" y="2020"/>
                  </a:cubicBezTo>
                  <a:cubicBezTo>
                    <a:pt x="15464" y="2120"/>
                    <a:pt x="14161" y="2697"/>
                    <a:pt x="13108" y="3699"/>
                  </a:cubicBezTo>
                  <a:cubicBezTo>
                    <a:pt x="12332" y="4426"/>
                    <a:pt x="11780" y="5303"/>
                    <a:pt x="11479" y="6231"/>
                  </a:cubicBezTo>
                  <a:cubicBezTo>
                    <a:pt x="11605" y="5178"/>
                    <a:pt x="11454" y="4050"/>
                    <a:pt x="10978" y="2972"/>
                  </a:cubicBezTo>
                  <a:cubicBezTo>
                    <a:pt x="10377" y="1644"/>
                    <a:pt x="9349" y="642"/>
                    <a:pt x="8196" y="65"/>
                  </a:cubicBezTo>
                  <a:cubicBezTo>
                    <a:pt x="8114" y="21"/>
                    <a:pt x="8032" y="0"/>
                    <a:pt x="79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3"/>
            <p:cNvSpPr/>
            <p:nvPr/>
          </p:nvSpPr>
          <p:spPr>
            <a:xfrm>
              <a:off x="8477701" y="1132825"/>
              <a:ext cx="1068772" cy="1076615"/>
            </a:xfrm>
            <a:custGeom>
              <a:avLst/>
              <a:gdLst/>
              <a:ahLst/>
              <a:cxnLst/>
              <a:rect l="l" t="t" r="r" b="b"/>
              <a:pathLst>
                <a:path w="20849" h="21002" extrusionOk="0">
                  <a:moveTo>
                    <a:pt x="10379" y="0"/>
                  </a:moveTo>
                  <a:cubicBezTo>
                    <a:pt x="10275" y="0"/>
                    <a:pt x="10167" y="36"/>
                    <a:pt x="10071" y="114"/>
                  </a:cubicBezTo>
                  <a:cubicBezTo>
                    <a:pt x="9069" y="967"/>
                    <a:pt x="8342" y="2170"/>
                    <a:pt x="8066" y="3623"/>
                  </a:cubicBezTo>
                  <a:cubicBezTo>
                    <a:pt x="7840" y="4776"/>
                    <a:pt x="7966" y="5904"/>
                    <a:pt x="8317" y="6906"/>
                  </a:cubicBezTo>
                  <a:cubicBezTo>
                    <a:pt x="7815" y="6079"/>
                    <a:pt x="7089" y="5353"/>
                    <a:pt x="6161" y="4801"/>
                  </a:cubicBezTo>
                  <a:cubicBezTo>
                    <a:pt x="5178" y="4242"/>
                    <a:pt x="4120" y="3980"/>
                    <a:pt x="3091" y="3980"/>
                  </a:cubicBezTo>
                  <a:cubicBezTo>
                    <a:pt x="2783" y="3980"/>
                    <a:pt x="2477" y="4003"/>
                    <a:pt x="2176" y="4049"/>
                  </a:cubicBezTo>
                  <a:cubicBezTo>
                    <a:pt x="1850" y="4099"/>
                    <a:pt x="1675" y="4475"/>
                    <a:pt x="1876" y="4751"/>
                  </a:cubicBezTo>
                  <a:cubicBezTo>
                    <a:pt x="2076" y="5102"/>
                    <a:pt x="1850" y="5478"/>
                    <a:pt x="1449" y="5478"/>
                  </a:cubicBezTo>
                  <a:lnTo>
                    <a:pt x="1324" y="5478"/>
                  </a:lnTo>
                  <a:cubicBezTo>
                    <a:pt x="1313" y="5477"/>
                    <a:pt x="1302" y="5477"/>
                    <a:pt x="1291" y="5477"/>
                  </a:cubicBezTo>
                  <a:cubicBezTo>
                    <a:pt x="935" y="5477"/>
                    <a:pt x="729" y="5864"/>
                    <a:pt x="923" y="6180"/>
                  </a:cubicBezTo>
                  <a:lnTo>
                    <a:pt x="998" y="6280"/>
                  </a:lnTo>
                  <a:cubicBezTo>
                    <a:pt x="1199" y="6631"/>
                    <a:pt x="973" y="7007"/>
                    <a:pt x="572" y="7007"/>
                  </a:cubicBezTo>
                  <a:cubicBezTo>
                    <a:pt x="559" y="7006"/>
                    <a:pt x="547" y="7005"/>
                    <a:pt x="534" y="7005"/>
                  </a:cubicBezTo>
                  <a:cubicBezTo>
                    <a:pt x="205" y="7005"/>
                    <a:pt x="0" y="7319"/>
                    <a:pt x="121" y="7633"/>
                  </a:cubicBezTo>
                  <a:cubicBezTo>
                    <a:pt x="597" y="8861"/>
                    <a:pt x="1500" y="9964"/>
                    <a:pt x="2778" y="10691"/>
                  </a:cubicBezTo>
                  <a:cubicBezTo>
                    <a:pt x="3454" y="11092"/>
                    <a:pt x="4206" y="11343"/>
                    <a:pt x="4933" y="11443"/>
                  </a:cubicBezTo>
                  <a:cubicBezTo>
                    <a:pt x="4282" y="11668"/>
                    <a:pt x="3655" y="11994"/>
                    <a:pt x="3079" y="12445"/>
                  </a:cubicBezTo>
                  <a:cubicBezTo>
                    <a:pt x="1926" y="13348"/>
                    <a:pt x="1199" y="14551"/>
                    <a:pt x="898" y="15829"/>
                  </a:cubicBezTo>
                  <a:cubicBezTo>
                    <a:pt x="829" y="16152"/>
                    <a:pt x="1057" y="16411"/>
                    <a:pt x="1348" y="16411"/>
                  </a:cubicBezTo>
                  <a:cubicBezTo>
                    <a:pt x="1373" y="16411"/>
                    <a:pt x="1399" y="16409"/>
                    <a:pt x="1424" y="16405"/>
                  </a:cubicBezTo>
                  <a:cubicBezTo>
                    <a:pt x="1461" y="16398"/>
                    <a:pt x="1498" y="16395"/>
                    <a:pt x="1532" y="16395"/>
                  </a:cubicBezTo>
                  <a:cubicBezTo>
                    <a:pt x="1873" y="16395"/>
                    <a:pt x="2085" y="16713"/>
                    <a:pt x="1926" y="17032"/>
                  </a:cubicBezTo>
                  <a:lnTo>
                    <a:pt x="1876" y="17157"/>
                  </a:lnTo>
                  <a:cubicBezTo>
                    <a:pt x="1738" y="17477"/>
                    <a:pt x="1956" y="17819"/>
                    <a:pt x="2300" y="17819"/>
                  </a:cubicBezTo>
                  <a:cubicBezTo>
                    <a:pt x="2333" y="17819"/>
                    <a:pt x="2367" y="17815"/>
                    <a:pt x="2402" y="17809"/>
                  </a:cubicBezTo>
                  <a:lnTo>
                    <a:pt x="2527" y="17784"/>
                  </a:lnTo>
                  <a:cubicBezTo>
                    <a:pt x="2560" y="17777"/>
                    <a:pt x="2592" y="17774"/>
                    <a:pt x="2623" y="17774"/>
                  </a:cubicBezTo>
                  <a:cubicBezTo>
                    <a:pt x="2948" y="17774"/>
                    <a:pt x="3166" y="18115"/>
                    <a:pt x="3028" y="18435"/>
                  </a:cubicBezTo>
                  <a:cubicBezTo>
                    <a:pt x="2878" y="18761"/>
                    <a:pt x="3079" y="19087"/>
                    <a:pt x="3429" y="19087"/>
                  </a:cubicBezTo>
                  <a:cubicBezTo>
                    <a:pt x="3466" y="19088"/>
                    <a:pt x="3502" y="19088"/>
                    <a:pt x="3538" y="19088"/>
                  </a:cubicBezTo>
                  <a:cubicBezTo>
                    <a:pt x="4809" y="19088"/>
                    <a:pt x="6143" y="18661"/>
                    <a:pt x="7264" y="17784"/>
                  </a:cubicBezTo>
                  <a:cubicBezTo>
                    <a:pt x="8442" y="16856"/>
                    <a:pt x="9194" y="15603"/>
                    <a:pt x="9470" y="14300"/>
                  </a:cubicBezTo>
                  <a:lnTo>
                    <a:pt x="9470" y="14300"/>
                  </a:lnTo>
                  <a:cubicBezTo>
                    <a:pt x="9269" y="15628"/>
                    <a:pt x="9495" y="17057"/>
                    <a:pt x="10246" y="18360"/>
                  </a:cubicBezTo>
                  <a:cubicBezTo>
                    <a:pt x="10998" y="19613"/>
                    <a:pt x="12101" y="20516"/>
                    <a:pt x="13329" y="20967"/>
                  </a:cubicBezTo>
                  <a:cubicBezTo>
                    <a:pt x="13391" y="20991"/>
                    <a:pt x="13453" y="21002"/>
                    <a:pt x="13513" y="21002"/>
                  </a:cubicBezTo>
                  <a:cubicBezTo>
                    <a:pt x="13766" y="21002"/>
                    <a:pt x="13976" y="20800"/>
                    <a:pt x="13956" y="20516"/>
                  </a:cubicBezTo>
                  <a:cubicBezTo>
                    <a:pt x="13937" y="20231"/>
                    <a:pt x="14162" y="20019"/>
                    <a:pt x="14413" y="20019"/>
                  </a:cubicBezTo>
                  <a:cubicBezTo>
                    <a:pt x="14494" y="20019"/>
                    <a:pt x="14578" y="20041"/>
                    <a:pt x="14658" y="20090"/>
                  </a:cubicBezTo>
                  <a:lnTo>
                    <a:pt x="14783" y="20165"/>
                  </a:lnTo>
                  <a:cubicBezTo>
                    <a:pt x="14866" y="20216"/>
                    <a:pt x="14953" y="20239"/>
                    <a:pt x="15038" y="20239"/>
                  </a:cubicBezTo>
                  <a:cubicBezTo>
                    <a:pt x="15285" y="20239"/>
                    <a:pt x="15503" y="20038"/>
                    <a:pt x="15485" y="19739"/>
                  </a:cubicBezTo>
                  <a:lnTo>
                    <a:pt x="15485" y="19613"/>
                  </a:lnTo>
                  <a:cubicBezTo>
                    <a:pt x="15466" y="19334"/>
                    <a:pt x="15683" y="19137"/>
                    <a:pt x="15929" y="19137"/>
                  </a:cubicBezTo>
                  <a:cubicBezTo>
                    <a:pt x="16014" y="19137"/>
                    <a:pt x="16103" y="19161"/>
                    <a:pt x="16186" y="19212"/>
                  </a:cubicBezTo>
                  <a:cubicBezTo>
                    <a:pt x="16272" y="19262"/>
                    <a:pt x="16362" y="19286"/>
                    <a:pt x="16447" y="19286"/>
                  </a:cubicBezTo>
                  <a:cubicBezTo>
                    <a:pt x="16663" y="19286"/>
                    <a:pt x="16852" y="19137"/>
                    <a:pt x="16888" y="18887"/>
                  </a:cubicBezTo>
                  <a:cubicBezTo>
                    <a:pt x="17089" y="17583"/>
                    <a:pt x="16838" y="16180"/>
                    <a:pt x="16111" y="14927"/>
                  </a:cubicBezTo>
                  <a:cubicBezTo>
                    <a:pt x="15735" y="14300"/>
                    <a:pt x="15259" y="13749"/>
                    <a:pt x="14733" y="13323"/>
                  </a:cubicBezTo>
                  <a:lnTo>
                    <a:pt x="14733" y="13323"/>
                  </a:lnTo>
                  <a:cubicBezTo>
                    <a:pt x="15176" y="13414"/>
                    <a:pt x="15639" y="13469"/>
                    <a:pt x="16114" y="13469"/>
                  </a:cubicBezTo>
                  <a:cubicBezTo>
                    <a:pt x="16417" y="13469"/>
                    <a:pt x="16726" y="13447"/>
                    <a:pt x="17039" y="13398"/>
                  </a:cubicBezTo>
                  <a:cubicBezTo>
                    <a:pt x="18492" y="13197"/>
                    <a:pt x="19745" y="12495"/>
                    <a:pt x="20622" y="11543"/>
                  </a:cubicBezTo>
                  <a:cubicBezTo>
                    <a:pt x="20848" y="11292"/>
                    <a:pt x="20748" y="10891"/>
                    <a:pt x="20422" y="10791"/>
                  </a:cubicBezTo>
                  <a:cubicBezTo>
                    <a:pt x="20071" y="10641"/>
                    <a:pt x="19996" y="10190"/>
                    <a:pt x="20322" y="9964"/>
                  </a:cubicBezTo>
                  <a:lnTo>
                    <a:pt x="20422" y="9889"/>
                  </a:lnTo>
                  <a:cubicBezTo>
                    <a:pt x="20723" y="9663"/>
                    <a:pt x="20648" y="9212"/>
                    <a:pt x="20297" y="9087"/>
                  </a:cubicBezTo>
                  <a:lnTo>
                    <a:pt x="20171" y="9037"/>
                  </a:lnTo>
                  <a:cubicBezTo>
                    <a:pt x="19820" y="8912"/>
                    <a:pt x="19745" y="8460"/>
                    <a:pt x="20046" y="8235"/>
                  </a:cubicBezTo>
                  <a:cubicBezTo>
                    <a:pt x="20347" y="8009"/>
                    <a:pt x="20322" y="7633"/>
                    <a:pt x="20021" y="7458"/>
                  </a:cubicBezTo>
                  <a:cubicBezTo>
                    <a:pt x="19143" y="6931"/>
                    <a:pt x="18097" y="6632"/>
                    <a:pt x="17003" y="6632"/>
                  </a:cubicBezTo>
                  <a:cubicBezTo>
                    <a:pt x="16692" y="6632"/>
                    <a:pt x="16377" y="6656"/>
                    <a:pt x="16061" y="6706"/>
                  </a:cubicBezTo>
                  <a:cubicBezTo>
                    <a:pt x="14983" y="6856"/>
                    <a:pt x="14031" y="7257"/>
                    <a:pt x="13254" y="7859"/>
                  </a:cubicBezTo>
                  <a:cubicBezTo>
                    <a:pt x="13981" y="7057"/>
                    <a:pt x="14507" y="6054"/>
                    <a:pt x="14708" y="4901"/>
                  </a:cubicBezTo>
                  <a:cubicBezTo>
                    <a:pt x="14983" y="3448"/>
                    <a:pt x="14758" y="2044"/>
                    <a:pt x="14131" y="891"/>
                  </a:cubicBezTo>
                  <a:cubicBezTo>
                    <a:pt x="14049" y="727"/>
                    <a:pt x="13893" y="645"/>
                    <a:pt x="13731" y="645"/>
                  </a:cubicBezTo>
                  <a:cubicBezTo>
                    <a:pt x="13596" y="645"/>
                    <a:pt x="13457" y="702"/>
                    <a:pt x="13354" y="816"/>
                  </a:cubicBezTo>
                  <a:cubicBezTo>
                    <a:pt x="13250" y="942"/>
                    <a:pt x="13114" y="1002"/>
                    <a:pt x="12983" y="1002"/>
                  </a:cubicBezTo>
                  <a:cubicBezTo>
                    <a:pt x="12800" y="1002"/>
                    <a:pt x="12625" y="885"/>
                    <a:pt x="12552" y="666"/>
                  </a:cubicBezTo>
                  <a:lnTo>
                    <a:pt x="12502" y="541"/>
                  </a:lnTo>
                  <a:cubicBezTo>
                    <a:pt x="12443" y="332"/>
                    <a:pt x="12259" y="212"/>
                    <a:pt x="12068" y="212"/>
                  </a:cubicBezTo>
                  <a:cubicBezTo>
                    <a:pt x="11937" y="212"/>
                    <a:pt x="11802" y="268"/>
                    <a:pt x="11700" y="390"/>
                  </a:cubicBezTo>
                  <a:lnTo>
                    <a:pt x="11625" y="490"/>
                  </a:lnTo>
                  <a:cubicBezTo>
                    <a:pt x="11520" y="616"/>
                    <a:pt x="11385" y="676"/>
                    <a:pt x="11254" y="676"/>
                  </a:cubicBezTo>
                  <a:cubicBezTo>
                    <a:pt x="11071" y="676"/>
                    <a:pt x="10896" y="559"/>
                    <a:pt x="10823" y="340"/>
                  </a:cubicBezTo>
                  <a:cubicBezTo>
                    <a:pt x="10758" y="127"/>
                    <a:pt x="10575" y="0"/>
                    <a:pt x="10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3"/>
            <p:cNvSpPr/>
            <p:nvPr/>
          </p:nvSpPr>
          <p:spPr>
            <a:xfrm>
              <a:off x="8807625" y="1446391"/>
              <a:ext cx="394516" cy="388057"/>
            </a:xfrm>
            <a:custGeom>
              <a:avLst/>
              <a:gdLst/>
              <a:ahLst/>
              <a:cxnLst/>
              <a:rect l="l" t="t" r="r" b="b"/>
              <a:pathLst>
                <a:path w="7696" h="7570" extrusionOk="0">
                  <a:moveTo>
                    <a:pt x="4429" y="0"/>
                  </a:moveTo>
                  <a:cubicBezTo>
                    <a:pt x="4076" y="0"/>
                    <a:pt x="3752" y="258"/>
                    <a:pt x="3685" y="614"/>
                  </a:cubicBezTo>
                  <a:cubicBezTo>
                    <a:pt x="3635" y="965"/>
                    <a:pt x="3810" y="1291"/>
                    <a:pt x="4136" y="1441"/>
                  </a:cubicBezTo>
                  <a:lnTo>
                    <a:pt x="3760" y="3371"/>
                  </a:lnTo>
                  <a:lnTo>
                    <a:pt x="2983" y="2218"/>
                  </a:lnTo>
                  <a:cubicBezTo>
                    <a:pt x="3109" y="2043"/>
                    <a:pt x="3134" y="1767"/>
                    <a:pt x="3008" y="1566"/>
                  </a:cubicBezTo>
                  <a:cubicBezTo>
                    <a:pt x="2898" y="1409"/>
                    <a:pt x="2718" y="1320"/>
                    <a:pt x="2537" y="1320"/>
                  </a:cubicBezTo>
                  <a:cubicBezTo>
                    <a:pt x="2431" y="1320"/>
                    <a:pt x="2324" y="1351"/>
                    <a:pt x="2232" y="1416"/>
                  </a:cubicBezTo>
                  <a:cubicBezTo>
                    <a:pt x="1981" y="1592"/>
                    <a:pt x="1906" y="1942"/>
                    <a:pt x="2081" y="2193"/>
                  </a:cubicBezTo>
                  <a:cubicBezTo>
                    <a:pt x="2201" y="2353"/>
                    <a:pt x="2386" y="2434"/>
                    <a:pt x="2570" y="2434"/>
                  </a:cubicBezTo>
                  <a:cubicBezTo>
                    <a:pt x="2617" y="2434"/>
                    <a:pt x="2663" y="2429"/>
                    <a:pt x="2708" y="2419"/>
                  </a:cubicBezTo>
                  <a:lnTo>
                    <a:pt x="3485" y="3571"/>
                  </a:lnTo>
                  <a:lnTo>
                    <a:pt x="1555" y="3196"/>
                  </a:lnTo>
                  <a:cubicBezTo>
                    <a:pt x="1530" y="2845"/>
                    <a:pt x="1279" y="2544"/>
                    <a:pt x="928" y="2494"/>
                  </a:cubicBezTo>
                  <a:cubicBezTo>
                    <a:pt x="880" y="2485"/>
                    <a:pt x="833" y="2480"/>
                    <a:pt x="786" y="2480"/>
                  </a:cubicBezTo>
                  <a:cubicBezTo>
                    <a:pt x="442" y="2480"/>
                    <a:pt x="142" y="2717"/>
                    <a:pt x="76" y="3070"/>
                  </a:cubicBezTo>
                  <a:cubicBezTo>
                    <a:pt x="1" y="3471"/>
                    <a:pt x="252" y="3872"/>
                    <a:pt x="653" y="3947"/>
                  </a:cubicBezTo>
                  <a:cubicBezTo>
                    <a:pt x="692" y="3953"/>
                    <a:pt x="732" y="3956"/>
                    <a:pt x="771" y="3956"/>
                  </a:cubicBezTo>
                  <a:cubicBezTo>
                    <a:pt x="1080" y="3956"/>
                    <a:pt x="1369" y="3785"/>
                    <a:pt x="1480" y="3496"/>
                  </a:cubicBezTo>
                  <a:lnTo>
                    <a:pt x="3435" y="3872"/>
                  </a:lnTo>
                  <a:lnTo>
                    <a:pt x="2282" y="4649"/>
                  </a:lnTo>
                  <a:cubicBezTo>
                    <a:pt x="2171" y="4580"/>
                    <a:pt x="2046" y="4542"/>
                    <a:pt x="1922" y="4542"/>
                  </a:cubicBezTo>
                  <a:cubicBezTo>
                    <a:pt x="1821" y="4542"/>
                    <a:pt x="1720" y="4568"/>
                    <a:pt x="1630" y="4624"/>
                  </a:cubicBezTo>
                  <a:cubicBezTo>
                    <a:pt x="1354" y="4800"/>
                    <a:pt x="1304" y="5150"/>
                    <a:pt x="1480" y="5401"/>
                  </a:cubicBezTo>
                  <a:cubicBezTo>
                    <a:pt x="1590" y="5559"/>
                    <a:pt x="1760" y="5647"/>
                    <a:pt x="1933" y="5647"/>
                  </a:cubicBezTo>
                  <a:cubicBezTo>
                    <a:pt x="2035" y="5647"/>
                    <a:pt x="2139" y="5616"/>
                    <a:pt x="2232" y="5551"/>
                  </a:cubicBezTo>
                  <a:cubicBezTo>
                    <a:pt x="2457" y="5401"/>
                    <a:pt x="2532" y="5150"/>
                    <a:pt x="2457" y="4925"/>
                  </a:cubicBezTo>
                  <a:lnTo>
                    <a:pt x="3610" y="4148"/>
                  </a:lnTo>
                  <a:lnTo>
                    <a:pt x="3234" y="6078"/>
                  </a:lnTo>
                  <a:cubicBezTo>
                    <a:pt x="2908" y="6103"/>
                    <a:pt x="2607" y="6353"/>
                    <a:pt x="2532" y="6704"/>
                  </a:cubicBezTo>
                  <a:cubicBezTo>
                    <a:pt x="2457" y="7105"/>
                    <a:pt x="2708" y="7481"/>
                    <a:pt x="3134" y="7556"/>
                  </a:cubicBezTo>
                  <a:cubicBezTo>
                    <a:pt x="3182" y="7565"/>
                    <a:pt x="3229" y="7570"/>
                    <a:pt x="3276" y="7570"/>
                  </a:cubicBezTo>
                  <a:cubicBezTo>
                    <a:pt x="3620" y="7570"/>
                    <a:pt x="3920" y="7333"/>
                    <a:pt x="3986" y="6980"/>
                  </a:cubicBezTo>
                  <a:cubicBezTo>
                    <a:pt x="4061" y="6629"/>
                    <a:pt x="3861" y="6278"/>
                    <a:pt x="3560" y="6153"/>
                  </a:cubicBezTo>
                  <a:lnTo>
                    <a:pt x="3936" y="4198"/>
                  </a:lnTo>
                  <a:lnTo>
                    <a:pt x="4713" y="5351"/>
                  </a:lnTo>
                  <a:cubicBezTo>
                    <a:pt x="4562" y="5551"/>
                    <a:pt x="4537" y="5802"/>
                    <a:pt x="4688" y="6003"/>
                  </a:cubicBezTo>
                  <a:cubicBezTo>
                    <a:pt x="4795" y="6171"/>
                    <a:pt x="4958" y="6255"/>
                    <a:pt x="5126" y="6255"/>
                  </a:cubicBezTo>
                  <a:cubicBezTo>
                    <a:pt x="5233" y="6255"/>
                    <a:pt x="5342" y="6221"/>
                    <a:pt x="5440" y="6153"/>
                  </a:cubicBezTo>
                  <a:cubicBezTo>
                    <a:pt x="5715" y="5977"/>
                    <a:pt x="5765" y="5652"/>
                    <a:pt x="5590" y="5401"/>
                  </a:cubicBezTo>
                  <a:cubicBezTo>
                    <a:pt x="5496" y="5232"/>
                    <a:pt x="5331" y="5147"/>
                    <a:pt x="5160" y="5147"/>
                  </a:cubicBezTo>
                  <a:cubicBezTo>
                    <a:pt x="5103" y="5147"/>
                    <a:pt x="5045" y="5157"/>
                    <a:pt x="4988" y="5175"/>
                  </a:cubicBezTo>
                  <a:lnTo>
                    <a:pt x="4186" y="4023"/>
                  </a:lnTo>
                  <a:lnTo>
                    <a:pt x="6141" y="4399"/>
                  </a:lnTo>
                  <a:cubicBezTo>
                    <a:pt x="6141" y="4724"/>
                    <a:pt x="6392" y="5025"/>
                    <a:pt x="6743" y="5100"/>
                  </a:cubicBezTo>
                  <a:cubicBezTo>
                    <a:pt x="6790" y="5109"/>
                    <a:pt x="6838" y="5114"/>
                    <a:pt x="6884" y="5114"/>
                  </a:cubicBezTo>
                  <a:cubicBezTo>
                    <a:pt x="7229" y="5114"/>
                    <a:pt x="7532" y="4874"/>
                    <a:pt x="7620" y="4499"/>
                  </a:cubicBezTo>
                  <a:cubicBezTo>
                    <a:pt x="7695" y="4098"/>
                    <a:pt x="7420" y="3722"/>
                    <a:pt x="7019" y="3647"/>
                  </a:cubicBezTo>
                  <a:cubicBezTo>
                    <a:pt x="6968" y="3636"/>
                    <a:pt x="6919" y="3631"/>
                    <a:pt x="6870" y="3631"/>
                  </a:cubicBezTo>
                  <a:cubicBezTo>
                    <a:pt x="6578" y="3631"/>
                    <a:pt x="6320" y="3815"/>
                    <a:pt x="6191" y="4073"/>
                  </a:cubicBezTo>
                  <a:lnTo>
                    <a:pt x="4262" y="3697"/>
                  </a:lnTo>
                  <a:lnTo>
                    <a:pt x="5415" y="2920"/>
                  </a:lnTo>
                  <a:cubicBezTo>
                    <a:pt x="5509" y="3001"/>
                    <a:pt x="5634" y="3046"/>
                    <a:pt x="5760" y="3046"/>
                  </a:cubicBezTo>
                  <a:cubicBezTo>
                    <a:pt x="5866" y="3046"/>
                    <a:pt x="5974" y="3014"/>
                    <a:pt x="6066" y="2945"/>
                  </a:cubicBezTo>
                  <a:cubicBezTo>
                    <a:pt x="6317" y="2769"/>
                    <a:pt x="6392" y="2444"/>
                    <a:pt x="6217" y="2193"/>
                  </a:cubicBezTo>
                  <a:cubicBezTo>
                    <a:pt x="6109" y="2025"/>
                    <a:pt x="5937" y="1940"/>
                    <a:pt x="5761" y="1940"/>
                  </a:cubicBezTo>
                  <a:cubicBezTo>
                    <a:pt x="5650" y="1940"/>
                    <a:pt x="5537" y="1974"/>
                    <a:pt x="5440" y="2043"/>
                  </a:cubicBezTo>
                  <a:cubicBezTo>
                    <a:pt x="5239" y="2168"/>
                    <a:pt x="5164" y="2419"/>
                    <a:pt x="5214" y="2644"/>
                  </a:cubicBezTo>
                  <a:lnTo>
                    <a:pt x="4061" y="3446"/>
                  </a:lnTo>
                  <a:lnTo>
                    <a:pt x="4061" y="3446"/>
                  </a:lnTo>
                  <a:lnTo>
                    <a:pt x="4437" y="1491"/>
                  </a:lnTo>
                  <a:cubicBezTo>
                    <a:pt x="4788" y="1491"/>
                    <a:pt x="5089" y="1241"/>
                    <a:pt x="5139" y="890"/>
                  </a:cubicBezTo>
                  <a:cubicBezTo>
                    <a:pt x="5214" y="489"/>
                    <a:pt x="4963" y="113"/>
                    <a:pt x="4562" y="13"/>
                  </a:cubicBezTo>
                  <a:cubicBezTo>
                    <a:pt x="4518" y="4"/>
                    <a:pt x="4473" y="0"/>
                    <a:pt x="4429" y="0"/>
                  </a:cubicBezTo>
                  <a:close/>
                </a:path>
              </a:pathLst>
            </a:custGeom>
            <a:solidFill>
              <a:srgbClr val="FDEA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4">
  <p:cSld name="CUSTOM_2">
    <p:bg>
      <p:bgPr>
        <a:solidFill>
          <a:schemeClr val="lt1"/>
        </a:solidFill>
        <a:effectLst/>
      </p:bgPr>
    </p:bg>
    <p:spTree>
      <p:nvGrpSpPr>
        <p:cNvPr id="1" name="Shape 3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95" name="Google Shape;3495;p44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496" name="Google Shape;3496;p44"/>
          <p:cNvSpPr txBox="1">
            <a:spLocks noGrp="1"/>
          </p:cNvSpPr>
          <p:nvPr>
            <p:ph type="title"/>
          </p:nvPr>
        </p:nvSpPr>
        <p:spPr>
          <a:xfrm>
            <a:off x="3970638" y="1731305"/>
            <a:ext cx="4311300" cy="4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 i="1">
                <a:latin typeface="Alegreya Sans"/>
                <a:ea typeface="Alegreya Sans"/>
                <a:cs typeface="Alegreya Sans"/>
                <a:sym typeface="Alegreya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9pPr>
          </a:lstStyle>
          <a:p>
            <a:endParaRPr/>
          </a:p>
        </p:txBody>
      </p:sp>
      <p:sp>
        <p:nvSpPr>
          <p:cNvPr id="3497" name="Google Shape;3497;p44"/>
          <p:cNvSpPr txBox="1">
            <a:spLocks noGrp="1"/>
          </p:cNvSpPr>
          <p:nvPr>
            <p:ph type="title" idx="2"/>
          </p:nvPr>
        </p:nvSpPr>
        <p:spPr>
          <a:xfrm>
            <a:off x="3970638" y="1296396"/>
            <a:ext cx="2141400" cy="3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3498" name="Google Shape;3498;p44"/>
          <p:cNvSpPr txBox="1">
            <a:spLocks noGrp="1"/>
          </p:cNvSpPr>
          <p:nvPr>
            <p:ph type="title" idx="3"/>
          </p:nvPr>
        </p:nvSpPr>
        <p:spPr>
          <a:xfrm>
            <a:off x="862062" y="2982528"/>
            <a:ext cx="4311300" cy="4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 i="1">
                <a:latin typeface="Alegreya Sans"/>
                <a:ea typeface="Alegreya Sans"/>
                <a:cs typeface="Alegreya Sans"/>
                <a:sym typeface="Alegreya Sans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9pPr>
          </a:lstStyle>
          <a:p>
            <a:endParaRPr/>
          </a:p>
        </p:txBody>
      </p:sp>
      <p:sp>
        <p:nvSpPr>
          <p:cNvPr id="3499" name="Google Shape;3499;p44"/>
          <p:cNvSpPr txBox="1">
            <a:spLocks noGrp="1"/>
          </p:cNvSpPr>
          <p:nvPr>
            <p:ph type="title" idx="4"/>
          </p:nvPr>
        </p:nvSpPr>
        <p:spPr>
          <a:xfrm>
            <a:off x="3031962" y="2550533"/>
            <a:ext cx="2141400" cy="3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3500" name="Google Shape;3500;p44"/>
          <p:cNvSpPr txBox="1">
            <a:spLocks noGrp="1"/>
          </p:cNvSpPr>
          <p:nvPr>
            <p:ph type="title" idx="5"/>
          </p:nvPr>
        </p:nvSpPr>
        <p:spPr>
          <a:xfrm>
            <a:off x="3970638" y="4225403"/>
            <a:ext cx="4311300" cy="4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 i="1">
                <a:latin typeface="Alegreya Sans"/>
                <a:ea typeface="Alegreya Sans"/>
                <a:cs typeface="Alegreya Sans"/>
                <a:sym typeface="Alegreya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Alegreya Sans"/>
              <a:buNone/>
              <a:defRPr sz="1600">
                <a:latin typeface="Alegreya Sans"/>
                <a:ea typeface="Alegreya Sans"/>
                <a:cs typeface="Alegreya Sans"/>
                <a:sym typeface="Alegreya Sans"/>
              </a:defRPr>
            </a:lvl9pPr>
          </a:lstStyle>
          <a:p>
            <a:endParaRPr/>
          </a:p>
        </p:txBody>
      </p:sp>
      <p:sp>
        <p:nvSpPr>
          <p:cNvPr id="3501" name="Google Shape;3501;p44"/>
          <p:cNvSpPr txBox="1">
            <a:spLocks noGrp="1"/>
          </p:cNvSpPr>
          <p:nvPr>
            <p:ph type="title" idx="6"/>
          </p:nvPr>
        </p:nvSpPr>
        <p:spPr>
          <a:xfrm>
            <a:off x="3970638" y="3793412"/>
            <a:ext cx="2141400" cy="3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3502" name="Google Shape;3502;p44"/>
          <p:cNvSpPr txBox="1">
            <a:spLocks noGrp="1"/>
          </p:cNvSpPr>
          <p:nvPr>
            <p:ph type="title" idx="7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03" name="Google Shape;3503;p44"/>
          <p:cNvSpPr/>
          <p:nvPr/>
        </p:nvSpPr>
        <p:spPr>
          <a:xfrm rot="-978563">
            <a:off x="-1103217" y="-491809"/>
            <a:ext cx="4150676" cy="1732128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04" name="Google Shape;3504;p44"/>
          <p:cNvSpPr/>
          <p:nvPr/>
        </p:nvSpPr>
        <p:spPr>
          <a:xfrm rot="-3944142">
            <a:off x="-1198943" y="1559405"/>
            <a:ext cx="2830054" cy="880507"/>
          </a:xfrm>
          <a:custGeom>
            <a:avLst/>
            <a:gdLst/>
            <a:ahLst/>
            <a:cxnLst/>
            <a:rect l="l" t="t" r="r" b="b"/>
            <a:pathLst>
              <a:path w="42931" h="13357" extrusionOk="0">
                <a:moveTo>
                  <a:pt x="35346" y="2120"/>
                </a:moveTo>
                <a:cubicBezTo>
                  <a:pt x="34305" y="3270"/>
                  <a:pt x="33046" y="4091"/>
                  <a:pt x="31622" y="4584"/>
                </a:cubicBezTo>
                <a:cubicBezTo>
                  <a:pt x="32799" y="3680"/>
                  <a:pt x="34059" y="2859"/>
                  <a:pt x="35346" y="2120"/>
                </a:cubicBezTo>
                <a:close/>
                <a:moveTo>
                  <a:pt x="35811" y="1545"/>
                </a:moveTo>
                <a:lnTo>
                  <a:pt x="35811" y="1545"/>
                </a:lnTo>
                <a:cubicBezTo>
                  <a:pt x="35784" y="1572"/>
                  <a:pt x="35757" y="1599"/>
                  <a:pt x="35729" y="1627"/>
                </a:cubicBezTo>
                <a:cubicBezTo>
                  <a:pt x="34031" y="2503"/>
                  <a:pt x="32443" y="3516"/>
                  <a:pt x="30937" y="4694"/>
                </a:cubicBezTo>
                <a:cubicBezTo>
                  <a:pt x="30883" y="4721"/>
                  <a:pt x="30855" y="4776"/>
                  <a:pt x="30855" y="4830"/>
                </a:cubicBezTo>
                <a:cubicBezTo>
                  <a:pt x="30609" y="4913"/>
                  <a:pt x="30335" y="4967"/>
                  <a:pt x="30061" y="5022"/>
                </a:cubicBezTo>
                <a:cubicBezTo>
                  <a:pt x="29870" y="4995"/>
                  <a:pt x="29678" y="4967"/>
                  <a:pt x="29486" y="4940"/>
                </a:cubicBezTo>
                <a:cubicBezTo>
                  <a:pt x="31020" y="2832"/>
                  <a:pt x="33210" y="1572"/>
                  <a:pt x="35811" y="1545"/>
                </a:cubicBezTo>
                <a:close/>
                <a:moveTo>
                  <a:pt x="22915" y="586"/>
                </a:moveTo>
                <a:cubicBezTo>
                  <a:pt x="22257" y="2722"/>
                  <a:pt x="20669" y="4228"/>
                  <a:pt x="18588" y="5022"/>
                </a:cubicBezTo>
                <a:cubicBezTo>
                  <a:pt x="18561" y="4995"/>
                  <a:pt x="18506" y="4995"/>
                  <a:pt x="18451" y="4967"/>
                </a:cubicBezTo>
                <a:cubicBezTo>
                  <a:pt x="18437" y="4964"/>
                  <a:pt x="18423" y="4962"/>
                  <a:pt x="18410" y="4962"/>
                </a:cubicBezTo>
                <a:cubicBezTo>
                  <a:pt x="18328" y="4962"/>
                  <a:pt x="18287" y="5033"/>
                  <a:pt x="18287" y="5104"/>
                </a:cubicBezTo>
                <a:cubicBezTo>
                  <a:pt x="18150" y="5132"/>
                  <a:pt x="18041" y="5159"/>
                  <a:pt x="17904" y="5186"/>
                </a:cubicBezTo>
                <a:cubicBezTo>
                  <a:pt x="17959" y="5159"/>
                  <a:pt x="18013" y="5104"/>
                  <a:pt x="18041" y="5050"/>
                </a:cubicBezTo>
                <a:cubicBezTo>
                  <a:pt x="18807" y="3105"/>
                  <a:pt x="20286" y="1599"/>
                  <a:pt x="22175" y="833"/>
                </a:cubicBezTo>
                <a:lnTo>
                  <a:pt x="22175" y="833"/>
                </a:lnTo>
                <a:cubicBezTo>
                  <a:pt x="20752" y="1873"/>
                  <a:pt x="19465" y="3078"/>
                  <a:pt x="18369" y="4447"/>
                </a:cubicBezTo>
                <a:cubicBezTo>
                  <a:pt x="18264" y="4573"/>
                  <a:pt x="18385" y="4748"/>
                  <a:pt x="18509" y="4748"/>
                </a:cubicBezTo>
                <a:cubicBezTo>
                  <a:pt x="18546" y="4748"/>
                  <a:pt x="18584" y="4732"/>
                  <a:pt x="18616" y="4694"/>
                </a:cubicBezTo>
                <a:cubicBezTo>
                  <a:pt x="19848" y="3160"/>
                  <a:pt x="21217" y="1819"/>
                  <a:pt x="22778" y="641"/>
                </a:cubicBezTo>
                <a:cubicBezTo>
                  <a:pt x="22833" y="614"/>
                  <a:pt x="22860" y="586"/>
                  <a:pt x="22915" y="586"/>
                </a:cubicBezTo>
                <a:close/>
                <a:moveTo>
                  <a:pt x="37540" y="5501"/>
                </a:moveTo>
                <a:cubicBezTo>
                  <a:pt x="39258" y="5501"/>
                  <a:pt x="41030" y="7279"/>
                  <a:pt x="42109" y="8609"/>
                </a:cubicBezTo>
                <a:cubicBezTo>
                  <a:pt x="42054" y="8636"/>
                  <a:pt x="41972" y="8664"/>
                  <a:pt x="41917" y="8664"/>
                </a:cubicBezTo>
                <a:cubicBezTo>
                  <a:pt x="40217" y="7413"/>
                  <a:pt x="38265" y="6757"/>
                  <a:pt x="36166" y="6757"/>
                </a:cubicBezTo>
                <a:cubicBezTo>
                  <a:pt x="35967" y="6757"/>
                  <a:pt x="35766" y="6763"/>
                  <a:pt x="35565" y="6775"/>
                </a:cubicBezTo>
                <a:cubicBezTo>
                  <a:pt x="35510" y="6775"/>
                  <a:pt x="35483" y="6802"/>
                  <a:pt x="35455" y="6857"/>
                </a:cubicBezTo>
                <a:cubicBezTo>
                  <a:pt x="35428" y="6802"/>
                  <a:pt x="35401" y="6747"/>
                  <a:pt x="35373" y="6692"/>
                </a:cubicBezTo>
                <a:cubicBezTo>
                  <a:pt x="35401" y="6692"/>
                  <a:pt x="35401" y="6665"/>
                  <a:pt x="35428" y="6638"/>
                </a:cubicBezTo>
                <a:cubicBezTo>
                  <a:pt x="35428" y="6638"/>
                  <a:pt x="35455" y="6638"/>
                  <a:pt x="35455" y="6610"/>
                </a:cubicBezTo>
                <a:cubicBezTo>
                  <a:pt x="36104" y="5816"/>
                  <a:pt x="36817" y="5501"/>
                  <a:pt x="37540" y="5501"/>
                </a:cubicBezTo>
                <a:close/>
                <a:moveTo>
                  <a:pt x="36224" y="7083"/>
                </a:moveTo>
                <a:cubicBezTo>
                  <a:pt x="38177" y="7083"/>
                  <a:pt x="40008" y="7658"/>
                  <a:pt x="41616" y="8746"/>
                </a:cubicBezTo>
                <a:cubicBezTo>
                  <a:pt x="40920" y="8941"/>
                  <a:pt x="40206" y="9052"/>
                  <a:pt x="39512" y="9052"/>
                </a:cubicBezTo>
                <a:cubicBezTo>
                  <a:pt x="37966" y="9052"/>
                  <a:pt x="36518" y="8501"/>
                  <a:pt x="35592" y="7103"/>
                </a:cubicBezTo>
                <a:cubicBezTo>
                  <a:pt x="35804" y="7090"/>
                  <a:pt x="36015" y="7083"/>
                  <a:pt x="36224" y="7083"/>
                </a:cubicBezTo>
                <a:close/>
                <a:moveTo>
                  <a:pt x="18451" y="5953"/>
                </a:moveTo>
                <a:cubicBezTo>
                  <a:pt x="19875" y="7131"/>
                  <a:pt x="21053" y="8554"/>
                  <a:pt x="22011" y="10142"/>
                </a:cubicBezTo>
                <a:cubicBezTo>
                  <a:pt x="20204" y="9348"/>
                  <a:pt x="18725" y="8007"/>
                  <a:pt x="18451" y="5953"/>
                </a:cubicBezTo>
                <a:close/>
                <a:moveTo>
                  <a:pt x="19355" y="5761"/>
                </a:moveTo>
                <a:cubicBezTo>
                  <a:pt x="21190" y="6857"/>
                  <a:pt x="22586" y="8472"/>
                  <a:pt x="23243" y="10553"/>
                </a:cubicBezTo>
                <a:cubicBezTo>
                  <a:pt x="23024" y="10498"/>
                  <a:pt x="22805" y="10416"/>
                  <a:pt x="22586" y="10362"/>
                </a:cubicBezTo>
                <a:cubicBezTo>
                  <a:pt x="21628" y="8636"/>
                  <a:pt x="20396" y="7158"/>
                  <a:pt x="18972" y="5816"/>
                </a:cubicBezTo>
                <a:cubicBezTo>
                  <a:pt x="19081" y="5789"/>
                  <a:pt x="19218" y="5789"/>
                  <a:pt x="19355" y="5761"/>
                </a:cubicBezTo>
                <a:close/>
                <a:moveTo>
                  <a:pt x="29787" y="5761"/>
                </a:moveTo>
                <a:cubicBezTo>
                  <a:pt x="29787" y="5789"/>
                  <a:pt x="29787" y="5789"/>
                  <a:pt x="29815" y="5816"/>
                </a:cubicBezTo>
                <a:cubicBezTo>
                  <a:pt x="30499" y="7623"/>
                  <a:pt x="31375" y="9294"/>
                  <a:pt x="32443" y="10909"/>
                </a:cubicBezTo>
                <a:cubicBezTo>
                  <a:pt x="30527" y="9923"/>
                  <a:pt x="29568" y="7897"/>
                  <a:pt x="29733" y="5761"/>
                </a:cubicBezTo>
                <a:close/>
                <a:moveTo>
                  <a:pt x="30171" y="5871"/>
                </a:moveTo>
                <a:lnTo>
                  <a:pt x="30171" y="5871"/>
                </a:lnTo>
                <a:cubicBezTo>
                  <a:pt x="31786" y="7267"/>
                  <a:pt x="33456" y="8856"/>
                  <a:pt x="32936" y="11156"/>
                </a:cubicBezTo>
                <a:cubicBezTo>
                  <a:pt x="32854" y="11101"/>
                  <a:pt x="32772" y="11073"/>
                  <a:pt x="32690" y="11046"/>
                </a:cubicBezTo>
                <a:cubicBezTo>
                  <a:pt x="31677" y="9403"/>
                  <a:pt x="30855" y="7678"/>
                  <a:pt x="30171" y="5871"/>
                </a:cubicBezTo>
                <a:close/>
                <a:moveTo>
                  <a:pt x="23281" y="1"/>
                </a:moveTo>
                <a:cubicBezTo>
                  <a:pt x="23259" y="1"/>
                  <a:pt x="23238" y="4"/>
                  <a:pt x="23216" y="11"/>
                </a:cubicBezTo>
                <a:cubicBezTo>
                  <a:pt x="20615" y="586"/>
                  <a:pt x="18479" y="2394"/>
                  <a:pt x="17548" y="4913"/>
                </a:cubicBezTo>
                <a:cubicBezTo>
                  <a:pt x="17493" y="5077"/>
                  <a:pt x="17603" y="5186"/>
                  <a:pt x="17767" y="5214"/>
                </a:cubicBezTo>
                <a:cubicBezTo>
                  <a:pt x="16672" y="5405"/>
                  <a:pt x="15604" y="5625"/>
                  <a:pt x="14536" y="5898"/>
                </a:cubicBezTo>
                <a:cubicBezTo>
                  <a:pt x="15631" y="5132"/>
                  <a:pt x="16425" y="3982"/>
                  <a:pt x="16726" y="2667"/>
                </a:cubicBezTo>
                <a:cubicBezTo>
                  <a:pt x="16759" y="2504"/>
                  <a:pt x="16626" y="2399"/>
                  <a:pt x="16502" y="2399"/>
                </a:cubicBezTo>
                <a:cubicBezTo>
                  <a:pt x="16418" y="2399"/>
                  <a:pt x="16338" y="2447"/>
                  <a:pt x="16316" y="2558"/>
                </a:cubicBezTo>
                <a:cubicBezTo>
                  <a:pt x="15850" y="4119"/>
                  <a:pt x="14947" y="5296"/>
                  <a:pt x="13578" y="6145"/>
                </a:cubicBezTo>
                <a:cubicBezTo>
                  <a:pt x="13550" y="6145"/>
                  <a:pt x="13523" y="6172"/>
                  <a:pt x="13523" y="6200"/>
                </a:cubicBezTo>
                <a:cubicBezTo>
                  <a:pt x="8622" y="7596"/>
                  <a:pt x="3994" y="9923"/>
                  <a:pt x="133" y="13045"/>
                </a:cubicBezTo>
                <a:cubicBezTo>
                  <a:pt x="0" y="13156"/>
                  <a:pt x="118" y="13356"/>
                  <a:pt x="255" y="13356"/>
                </a:cubicBezTo>
                <a:cubicBezTo>
                  <a:pt x="288" y="13356"/>
                  <a:pt x="321" y="13345"/>
                  <a:pt x="352" y="13319"/>
                </a:cubicBezTo>
                <a:cubicBezTo>
                  <a:pt x="4460" y="10362"/>
                  <a:pt x="8841" y="8253"/>
                  <a:pt x="13413" y="6966"/>
                </a:cubicBezTo>
                <a:cubicBezTo>
                  <a:pt x="14919" y="7815"/>
                  <a:pt x="16206" y="8828"/>
                  <a:pt x="17274" y="10225"/>
                </a:cubicBezTo>
                <a:cubicBezTo>
                  <a:pt x="17328" y="10301"/>
                  <a:pt x="17396" y="10333"/>
                  <a:pt x="17462" y="10333"/>
                </a:cubicBezTo>
                <a:cubicBezTo>
                  <a:pt x="17633" y="10333"/>
                  <a:pt x="17788" y="10121"/>
                  <a:pt x="17630" y="9923"/>
                </a:cubicBezTo>
                <a:cubicBezTo>
                  <a:pt x="16617" y="8664"/>
                  <a:pt x="15357" y="7569"/>
                  <a:pt x="13879" y="6829"/>
                </a:cubicBezTo>
                <a:cubicBezTo>
                  <a:pt x="15220" y="6473"/>
                  <a:pt x="16590" y="6172"/>
                  <a:pt x="17959" y="5953"/>
                </a:cubicBezTo>
                <a:cubicBezTo>
                  <a:pt x="18205" y="8445"/>
                  <a:pt x="20177" y="10060"/>
                  <a:pt x="22422" y="10827"/>
                </a:cubicBezTo>
                <a:cubicBezTo>
                  <a:pt x="22477" y="10937"/>
                  <a:pt x="22559" y="11046"/>
                  <a:pt x="22613" y="11156"/>
                </a:cubicBezTo>
                <a:cubicBezTo>
                  <a:pt x="22650" y="11229"/>
                  <a:pt x="22708" y="11259"/>
                  <a:pt x="22766" y="11259"/>
                </a:cubicBezTo>
                <a:cubicBezTo>
                  <a:pt x="22881" y="11259"/>
                  <a:pt x="22997" y="11137"/>
                  <a:pt x="22942" y="10991"/>
                </a:cubicBezTo>
                <a:lnTo>
                  <a:pt x="22942" y="10991"/>
                </a:lnTo>
                <a:cubicBezTo>
                  <a:pt x="23134" y="11046"/>
                  <a:pt x="23353" y="11101"/>
                  <a:pt x="23544" y="11156"/>
                </a:cubicBezTo>
                <a:cubicBezTo>
                  <a:pt x="23561" y="11158"/>
                  <a:pt x="23577" y="11159"/>
                  <a:pt x="23593" y="11159"/>
                </a:cubicBezTo>
                <a:cubicBezTo>
                  <a:pt x="23763" y="11159"/>
                  <a:pt x="23896" y="11030"/>
                  <a:pt x="23846" y="10854"/>
                </a:cubicBezTo>
                <a:cubicBezTo>
                  <a:pt x="23271" y="8691"/>
                  <a:pt x="21902" y="6802"/>
                  <a:pt x="20040" y="5679"/>
                </a:cubicBezTo>
                <a:cubicBezTo>
                  <a:pt x="21135" y="5570"/>
                  <a:pt x="22230" y="5488"/>
                  <a:pt x="23353" y="5460"/>
                </a:cubicBezTo>
                <a:cubicBezTo>
                  <a:pt x="25324" y="6501"/>
                  <a:pt x="26775" y="8007"/>
                  <a:pt x="27925" y="9951"/>
                </a:cubicBezTo>
                <a:cubicBezTo>
                  <a:pt x="27968" y="10036"/>
                  <a:pt x="28032" y="10071"/>
                  <a:pt x="28097" y="10071"/>
                </a:cubicBezTo>
                <a:cubicBezTo>
                  <a:pt x="28239" y="10071"/>
                  <a:pt x="28384" y="9901"/>
                  <a:pt x="28309" y="9732"/>
                </a:cubicBezTo>
                <a:cubicBezTo>
                  <a:pt x="27460" y="7897"/>
                  <a:pt x="25899" y="6419"/>
                  <a:pt x="24092" y="5460"/>
                </a:cubicBezTo>
                <a:cubicBezTo>
                  <a:pt x="24304" y="5457"/>
                  <a:pt x="24516" y="5455"/>
                  <a:pt x="24729" y="5455"/>
                </a:cubicBezTo>
                <a:cubicBezTo>
                  <a:pt x="26215" y="5455"/>
                  <a:pt x="27703" y="5539"/>
                  <a:pt x="29212" y="5707"/>
                </a:cubicBezTo>
                <a:cubicBezTo>
                  <a:pt x="28720" y="8308"/>
                  <a:pt x="30609" y="10991"/>
                  <a:pt x="33046" y="11758"/>
                </a:cubicBezTo>
                <a:cubicBezTo>
                  <a:pt x="33075" y="11768"/>
                  <a:pt x="33104" y="11772"/>
                  <a:pt x="33132" y="11772"/>
                </a:cubicBezTo>
                <a:cubicBezTo>
                  <a:pt x="33257" y="11772"/>
                  <a:pt x="33357" y="11679"/>
                  <a:pt x="33402" y="11566"/>
                </a:cubicBezTo>
                <a:cubicBezTo>
                  <a:pt x="34086" y="9239"/>
                  <a:pt x="32662" y="7295"/>
                  <a:pt x="30883" y="5898"/>
                </a:cubicBezTo>
                <a:lnTo>
                  <a:pt x="30883" y="5898"/>
                </a:lnTo>
                <a:cubicBezTo>
                  <a:pt x="32252" y="6117"/>
                  <a:pt x="33621" y="6364"/>
                  <a:pt x="34990" y="6692"/>
                </a:cubicBezTo>
                <a:cubicBezTo>
                  <a:pt x="35612" y="8827"/>
                  <a:pt x="37529" y="9586"/>
                  <a:pt x="39531" y="9586"/>
                </a:cubicBezTo>
                <a:cubicBezTo>
                  <a:pt x="40611" y="9586"/>
                  <a:pt x="41716" y="9365"/>
                  <a:pt x="42657" y="9020"/>
                </a:cubicBezTo>
                <a:cubicBezTo>
                  <a:pt x="42794" y="8965"/>
                  <a:pt x="42930" y="8773"/>
                  <a:pt x="42821" y="8609"/>
                </a:cubicBezTo>
                <a:cubicBezTo>
                  <a:pt x="41636" y="7094"/>
                  <a:pt x="39500" y="4972"/>
                  <a:pt x="37469" y="4972"/>
                </a:cubicBezTo>
                <a:cubicBezTo>
                  <a:pt x="36637" y="4972"/>
                  <a:pt x="35823" y="5328"/>
                  <a:pt x="35099" y="6227"/>
                </a:cubicBezTo>
                <a:cubicBezTo>
                  <a:pt x="33785" y="5789"/>
                  <a:pt x="32443" y="5460"/>
                  <a:pt x="31102" y="5214"/>
                </a:cubicBezTo>
                <a:cubicBezTo>
                  <a:pt x="33265" y="4694"/>
                  <a:pt x="35154" y="3297"/>
                  <a:pt x="36414" y="1435"/>
                </a:cubicBezTo>
                <a:cubicBezTo>
                  <a:pt x="36523" y="1298"/>
                  <a:pt x="36386" y="1107"/>
                  <a:pt x="36249" y="1107"/>
                </a:cubicBezTo>
                <a:cubicBezTo>
                  <a:pt x="36144" y="1103"/>
                  <a:pt x="36039" y="1101"/>
                  <a:pt x="35934" y="1101"/>
                </a:cubicBezTo>
                <a:cubicBezTo>
                  <a:pt x="33170" y="1101"/>
                  <a:pt x="30501" y="2485"/>
                  <a:pt x="29103" y="4885"/>
                </a:cubicBezTo>
                <a:cubicBezTo>
                  <a:pt x="28035" y="4748"/>
                  <a:pt x="26940" y="4666"/>
                  <a:pt x="25844" y="4639"/>
                </a:cubicBezTo>
                <a:cubicBezTo>
                  <a:pt x="27159" y="3982"/>
                  <a:pt x="28199" y="2859"/>
                  <a:pt x="28747" y="1463"/>
                </a:cubicBezTo>
                <a:cubicBezTo>
                  <a:pt x="28813" y="1313"/>
                  <a:pt x="28689" y="1214"/>
                  <a:pt x="28562" y="1214"/>
                </a:cubicBezTo>
                <a:cubicBezTo>
                  <a:pt x="28479" y="1214"/>
                  <a:pt x="28396" y="1256"/>
                  <a:pt x="28364" y="1353"/>
                </a:cubicBezTo>
                <a:cubicBezTo>
                  <a:pt x="27734" y="2914"/>
                  <a:pt x="26474" y="4064"/>
                  <a:pt x="24941" y="4611"/>
                </a:cubicBezTo>
                <a:cubicBezTo>
                  <a:pt x="24767" y="4609"/>
                  <a:pt x="24592" y="4607"/>
                  <a:pt x="24417" y="4607"/>
                </a:cubicBezTo>
                <a:cubicBezTo>
                  <a:pt x="22862" y="4607"/>
                  <a:pt x="21289" y="4716"/>
                  <a:pt x="19738" y="4913"/>
                </a:cubicBezTo>
                <a:cubicBezTo>
                  <a:pt x="21628" y="4064"/>
                  <a:pt x="23024" y="2311"/>
                  <a:pt x="23517" y="313"/>
                </a:cubicBezTo>
                <a:cubicBezTo>
                  <a:pt x="23541" y="146"/>
                  <a:pt x="23420" y="1"/>
                  <a:pt x="23281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05" name="Google Shape;3505;p44"/>
          <p:cNvSpPr/>
          <p:nvPr/>
        </p:nvSpPr>
        <p:spPr>
          <a:xfrm rot="5544011">
            <a:off x="1404221" y="302391"/>
            <a:ext cx="465708" cy="1083199"/>
          </a:xfrm>
          <a:custGeom>
            <a:avLst/>
            <a:gdLst/>
            <a:ahLst/>
            <a:cxnLst/>
            <a:rect l="l" t="t" r="r" b="b"/>
            <a:pathLst>
              <a:path w="7778" h="18091" extrusionOk="0">
                <a:moveTo>
                  <a:pt x="5669" y="1015"/>
                </a:moveTo>
                <a:cubicBezTo>
                  <a:pt x="5669" y="1097"/>
                  <a:pt x="5669" y="1180"/>
                  <a:pt x="5696" y="1262"/>
                </a:cubicBezTo>
                <a:cubicBezTo>
                  <a:pt x="4820" y="3726"/>
                  <a:pt x="4218" y="6245"/>
                  <a:pt x="3916" y="8819"/>
                </a:cubicBezTo>
                <a:cubicBezTo>
                  <a:pt x="3615" y="11420"/>
                  <a:pt x="3916" y="14076"/>
                  <a:pt x="3643" y="16677"/>
                </a:cubicBezTo>
                <a:cubicBezTo>
                  <a:pt x="987" y="11667"/>
                  <a:pt x="1918" y="5205"/>
                  <a:pt x="5669" y="1015"/>
                </a:cubicBezTo>
                <a:close/>
                <a:moveTo>
                  <a:pt x="5833" y="2275"/>
                </a:moveTo>
                <a:cubicBezTo>
                  <a:pt x="6217" y="4575"/>
                  <a:pt x="6792" y="6875"/>
                  <a:pt x="6846" y="9202"/>
                </a:cubicBezTo>
                <a:cubicBezTo>
                  <a:pt x="6901" y="12105"/>
                  <a:pt x="5696" y="14460"/>
                  <a:pt x="4190" y="16732"/>
                </a:cubicBezTo>
                <a:cubicBezTo>
                  <a:pt x="4355" y="14596"/>
                  <a:pt x="4108" y="12433"/>
                  <a:pt x="4272" y="10298"/>
                </a:cubicBezTo>
                <a:cubicBezTo>
                  <a:pt x="4437" y="7559"/>
                  <a:pt x="4984" y="4876"/>
                  <a:pt x="5833" y="2275"/>
                </a:cubicBezTo>
                <a:close/>
                <a:moveTo>
                  <a:pt x="5882" y="0"/>
                </a:moveTo>
                <a:cubicBezTo>
                  <a:pt x="5810" y="0"/>
                  <a:pt x="5736" y="26"/>
                  <a:pt x="5669" y="84"/>
                </a:cubicBezTo>
                <a:cubicBezTo>
                  <a:pt x="1343" y="4465"/>
                  <a:pt x="1" y="11858"/>
                  <a:pt x="3615" y="17061"/>
                </a:cubicBezTo>
                <a:cubicBezTo>
                  <a:pt x="3588" y="17280"/>
                  <a:pt x="3561" y="17526"/>
                  <a:pt x="3506" y="17745"/>
                </a:cubicBezTo>
                <a:cubicBezTo>
                  <a:pt x="3470" y="17958"/>
                  <a:pt x="3619" y="18090"/>
                  <a:pt x="3779" y="18090"/>
                </a:cubicBezTo>
                <a:cubicBezTo>
                  <a:pt x="3867" y="18090"/>
                  <a:pt x="3958" y="18051"/>
                  <a:pt x="4026" y="17964"/>
                </a:cubicBezTo>
                <a:cubicBezTo>
                  <a:pt x="5669" y="15774"/>
                  <a:pt x="7147" y="13419"/>
                  <a:pt x="7421" y="10626"/>
                </a:cubicBezTo>
                <a:cubicBezTo>
                  <a:pt x="7777" y="7149"/>
                  <a:pt x="6490" y="3726"/>
                  <a:pt x="6217" y="303"/>
                </a:cubicBezTo>
                <a:cubicBezTo>
                  <a:pt x="6197" y="132"/>
                  <a:pt x="6046" y="0"/>
                  <a:pt x="5882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06" name="Google Shape;3506;p44"/>
          <p:cNvSpPr/>
          <p:nvPr/>
        </p:nvSpPr>
        <p:spPr>
          <a:xfrm flipH="1">
            <a:off x="8470189" y="3756375"/>
            <a:ext cx="874875" cy="1420312"/>
          </a:xfrm>
          <a:custGeom>
            <a:avLst/>
            <a:gdLst/>
            <a:ahLst/>
            <a:cxnLst/>
            <a:rect l="l" t="t" r="r" b="b"/>
            <a:pathLst>
              <a:path w="13034" h="21160" extrusionOk="0">
                <a:moveTo>
                  <a:pt x="12006" y="0"/>
                </a:moveTo>
                <a:cubicBezTo>
                  <a:pt x="11390" y="822"/>
                  <a:pt x="10614" y="1530"/>
                  <a:pt x="9906" y="2169"/>
                </a:cubicBezTo>
                <a:cubicBezTo>
                  <a:pt x="7943" y="3903"/>
                  <a:pt x="6003" y="5661"/>
                  <a:pt x="4428" y="7761"/>
                </a:cubicBezTo>
                <a:cubicBezTo>
                  <a:pt x="1598" y="11504"/>
                  <a:pt x="0" y="16777"/>
                  <a:pt x="2397" y="21068"/>
                </a:cubicBezTo>
                <a:cubicBezTo>
                  <a:pt x="2671" y="20634"/>
                  <a:pt x="3013" y="20223"/>
                  <a:pt x="3264" y="19790"/>
                </a:cubicBezTo>
                <a:cubicBezTo>
                  <a:pt x="3743" y="19059"/>
                  <a:pt x="4154" y="18306"/>
                  <a:pt x="4565" y="17530"/>
                </a:cubicBezTo>
                <a:cubicBezTo>
                  <a:pt x="5364" y="16024"/>
                  <a:pt x="6186" y="14517"/>
                  <a:pt x="6962" y="12988"/>
                </a:cubicBezTo>
                <a:cubicBezTo>
                  <a:pt x="8582" y="9770"/>
                  <a:pt x="10043" y="6528"/>
                  <a:pt x="10774" y="2968"/>
                </a:cubicBezTo>
                <a:lnTo>
                  <a:pt x="10797" y="2968"/>
                </a:lnTo>
                <a:cubicBezTo>
                  <a:pt x="10272" y="6437"/>
                  <a:pt x="9085" y="9815"/>
                  <a:pt x="7601" y="12965"/>
                </a:cubicBezTo>
                <a:cubicBezTo>
                  <a:pt x="6802" y="14677"/>
                  <a:pt x="5958" y="16366"/>
                  <a:pt x="5067" y="18032"/>
                </a:cubicBezTo>
                <a:cubicBezTo>
                  <a:pt x="4565" y="18991"/>
                  <a:pt x="4017" y="20223"/>
                  <a:pt x="3264" y="21159"/>
                </a:cubicBezTo>
                <a:cubicBezTo>
                  <a:pt x="7099" y="19014"/>
                  <a:pt x="11048" y="16412"/>
                  <a:pt x="12120" y="11847"/>
                </a:cubicBezTo>
                <a:cubicBezTo>
                  <a:pt x="13033" y="7944"/>
                  <a:pt x="12006" y="3949"/>
                  <a:pt x="12006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07" name="Google Shape;3507;p44"/>
          <p:cNvSpPr/>
          <p:nvPr/>
        </p:nvSpPr>
        <p:spPr>
          <a:xfrm flipH="1">
            <a:off x="8107120" y="4955400"/>
            <a:ext cx="925418" cy="320510"/>
          </a:xfrm>
          <a:custGeom>
            <a:avLst/>
            <a:gdLst/>
            <a:ahLst/>
            <a:cxnLst/>
            <a:rect l="l" t="t" r="r" b="b"/>
            <a:pathLst>
              <a:path w="13787" h="4775" extrusionOk="0">
                <a:moveTo>
                  <a:pt x="10298" y="1"/>
                </a:moveTo>
                <a:cubicBezTo>
                  <a:pt x="9182" y="1"/>
                  <a:pt x="8070" y="70"/>
                  <a:pt x="6962" y="238"/>
                </a:cubicBezTo>
                <a:cubicBezTo>
                  <a:pt x="5433" y="489"/>
                  <a:pt x="4018" y="968"/>
                  <a:pt x="2671" y="1630"/>
                </a:cubicBezTo>
                <a:cubicBezTo>
                  <a:pt x="1827" y="2246"/>
                  <a:pt x="914" y="2817"/>
                  <a:pt x="1" y="3365"/>
                </a:cubicBezTo>
                <a:cubicBezTo>
                  <a:pt x="503" y="3296"/>
                  <a:pt x="1005" y="3205"/>
                  <a:pt x="1484" y="3137"/>
                </a:cubicBezTo>
                <a:cubicBezTo>
                  <a:pt x="2534" y="2954"/>
                  <a:pt x="3561" y="2771"/>
                  <a:pt x="4588" y="2566"/>
                </a:cubicBezTo>
                <a:cubicBezTo>
                  <a:pt x="6688" y="2155"/>
                  <a:pt x="8811" y="1653"/>
                  <a:pt x="10865" y="1105"/>
                </a:cubicBezTo>
                <a:cubicBezTo>
                  <a:pt x="10874" y="1101"/>
                  <a:pt x="10881" y="1099"/>
                  <a:pt x="10887" y="1099"/>
                </a:cubicBezTo>
                <a:cubicBezTo>
                  <a:pt x="10910" y="1099"/>
                  <a:pt x="10907" y="1132"/>
                  <a:pt x="10888" y="1151"/>
                </a:cubicBezTo>
                <a:cubicBezTo>
                  <a:pt x="8400" y="2178"/>
                  <a:pt x="5844" y="2977"/>
                  <a:pt x="3196" y="3547"/>
                </a:cubicBezTo>
                <a:cubicBezTo>
                  <a:pt x="2397" y="3707"/>
                  <a:pt x="1575" y="3913"/>
                  <a:pt x="731" y="4050"/>
                </a:cubicBezTo>
                <a:cubicBezTo>
                  <a:pt x="1553" y="4187"/>
                  <a:pt x="2397" y="4301"/>
                  <a:pt x="3219" y="4438"/>
                </a:cubicBezTo>
                <a:cubicBezTo>
                  <a:pt x="4245" y="4601"/>
                  <a:pt x="5290" y="4774"/>
                  <a:pt x="6329" y="4774"/>
                </a:cubicBezTo>
                <a:cubicBezTo>
                  <a:pt x="6886" y="4774"/>
                  <a:pt x="7440" y="4725"/>
                  <a:pt x="7989" y="4597"/>
                </a:cubicBezTo>
                <a:cubicBezTo>
                  <a:pt x="10455" y="4050"/>
                  <a:pt x="12395" y="2224"/>
                  <a:pt x="13787" y="192"/>
                </a:cubicBezTo>
                <a:cubicBezTo>
                  <a:pt x="12623" y="76"/>
                  <a:pt x="11459" y="1"/>
                  <a:pt x="10298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08" name="Google Shape;3508;p44"/>
          <p:cNvGrpSpPr/>
          <p:nvPr/>
        </p:nvGrpSpPr>
        <p:grpSpPr>
          <a:xfrm>
            <a:off x="-497525" y="-514025"/>
            <a:ext cx="2203345" cy="2107041"/>
            <a:chOff x="-497525" y="-514025"/>
            <a:chExt cx="2203345" cy="2107041"/>
          </a:xfrm>
        </p:grpSpPr>
        <p:sp>
          <p:nvSpPr>
            <p:cNvPr id="3509" name="Google Shape;3509;p44"/>
            <p:cNvSpPr/>
            <p:nvPr/>
          </p:nvSpPr>
          <p:spPr>
            <a:xfrm>
              <a:off x="-497525" y="-514025"/>
              <a:ext cx="2203345" cy="2107041"/>
            </a:xfrm>
            <a:custGeom>
              <a:avLst/>
              <a:gdLst/>
              <a:ahLst/>
              <a:cxnLst/>
              <a:rect l="l" t="t" r="r" b="b"/>
              <a:pathLst>
                <a:path w="26385" h="25231" extrusionOk="0">
                  <a:moveTo>
                    <a:pt x="14643" y="1"/>
                  </a:moveTo>
                  <a:cubicBezTo>
                    <a:pt x="12881" y="1"/>
                    <a:pt x="11221" y="1492"/>
                    <a:pt x="11454" y="3533"/>
                  </a:cubicBezTo>
                  <a:lnTo>
                    <a:pt x="11780" y="6591"/>
                  </a:lnTo>
                  <a:cubicBezTo>
                    <a:pt x="11794" y="6695"/>
                    <a:pt x="11721" y="6755"/>
                    <a:pt x="11648" y="6755"/>
                  </a:cubicBezTo>
                  <a:cubicBezTo>
                    <a:pt x="11599" y="6755"/>
                    <a:pt x="11549" y="6727"/>
                    <a:pt x="11529" y="6666"/>
                  </a:cubicBezTo>
                  <a:lnTo>
                    <a:pt x="10526" y="4185"/>
                  </a:lnTo>
                  <a:cubicBezTo>
                    <a:pt x="9989" y="2834"/>
                    <a:pt x="8778" y="2164"/>
                    <a:pt x="7565" y="2164"/>
                  </a:cubicBezTo>
                  <a:cubicBezTo>
                    <a:pt x="6347" y="2164"/>
                    <a:pt x="5127" y="2841"/>
                    <a:pt x="4587" y="4185"/>
                  </a:cubicBezTo>
                  <a:lnTo>
                    <a:pt x="4085" y="5438"/>
                  </a:lnTo>
                  <a:lnTo>
                    <a:pt x="3008" y="6215"/>
                  </a:lnTo>
                  <a:cubicBezTo>
                    <a:pt x="652" y="7919"/>
                    <a:pt x="1579" y="11603"/>
                    <a:pt x="4461" y="11979"/>
                  </a:cubicBezTo>
                  <a:lnTo>
                    <a:pt x="7995" y="12455"/>
                  </a:lnTo>
                  <a:cubicBezTo>
                    <a:pt x="8170" y="12455"/>
                    <a:pt x="8170" y="12706"/>
                    <a:pt x="7995" y="12731"/>
                  </a:cubicBezTo>
                  <a:lnTo>
                    <a:pt x="4085" y="12957"/>
                  </a:lnTo>
                  <a:cubicBezTo>
                    <a:pt x="1203" y="13132"/>
                    <a:pt x="0" y="16741"/>
                    <a:pt x="2231" y="18596"/>
                  </a:cubicBezTo>
                  <a:lnTo>
                    <a:pt x="3258" y="19448"/>
                  </a:lnTo>
                  <a:lnTo>
                    <a:pt x="3659" y="20751"/>
                  </a:lnTo>
                  <a:cubicBezTo>
                    <a:pt x="4126" y="22220"/>
                    <a:pt x="5418" y="22984"/>
                    <a:pt x="6713" y="22984"/>
                  </a:cubicBezTo>
                  <a:cubicBezTo>
                    <a:pt x="7850" y="22984"/>
                    <a:pt x="8988" y="22396"/>
                    <a:pt x="9574" y="21177"/>
                  </a:cubicBezTo>
                  <a:lnTo>
                    <a:pt x="11303" y="17643"/>
                  </a:lnTo>
                  <a:cubicBezTo>
                    <a:pt x="11321" y="17591"/>
                    <a:pt x="11363" y="17569"/>
                    <a:pt x="11408" y="17569"/>
                  </a:cubicBezTo>
                  <a:cubicBezTo>
                    <a:pt x="11492" y="17569"/>
                    <a:pt x="11587" y="17646"/>
                    <a:pt x="11554" y="17744"/>
                  </a:cubicBezTo>
                  <a:lnTo>
                    <a:pt x="10627" y="21202"/>
                  </a:lnTo>
                  <a:cubicBezTo>
                    <a:pt x="10043" y="23383"/>
                    <a:pt x="11757" y="25230"/>
                    <a:pt x="13702" y="25230"/>
                  </a:cubicBezTo>
                  <a:cubicBezTo>
                    <a:pt x="14262" y="25230"/>
                    <a:pt x="14840" y="25078"/>
                    <a:pt x="15389" y="24736"/>
                  </a:cubicBezTo>
                  <a:lnTo>
                    <a:pt x="16541" y="24034"/>
                  </a:lnTo>
                  <a:lnTo>
                    <a:pt x="17895" y="24060"/>
                  </a:lnTo>
                  <a:cubicBezTo>
                    <a:pt x="17905" y="24060"/>
                    <a:pt x="17915" y="24060"/>
                    <a:pt x="17926" y="24060"/>
                  </a:cubicBezTo>
                  <a:cubicBezTo>
                    <a:pt x="20787" y="24060"/>
                    <a:pt x="22223" y="20569"/>
                    <a:pt x="20151" y="18571"/>
                  </a:cubicBezTo>
                  <a:lnTo>
                    <a:pt x="18246" y="16691"/>
                  </a:lnTo>
                  <a:cubicBezTo>
                    <a:pt x="18144" y="16610"/>
                    <a:pt x="18207" y="16463"/>
                    <a:pt x="18314" y="16463"/>
                  </a:cubicBezTo>
                  <a:cubicBezTo>
                    <a:pt x="18340" y="16463"/>
                    <a:pt x="18367" y="16471"/>
                    <a:pt x="18396" y="16491"/>
                  </a:cubicBezTo>
                  <a:lnTo>
                    <a:pt x="21103" y="17944"/>
                  </a:lnTo>
                  <a:cubicBezTo>
                    <a:pt x="21613" y="18227"/>
                    <a:pt x="22140" y="18354"/>
                    <a:pt x="22648" y="18354"/>
                  </a:cubicBezTo>
                  <a:cubicBezTo>
                    <a:pt x="24661" y="18354"/>
                    <a:pt x="26385" y="16361"/>
                    <a:pt x="25664" y="14160"/>
                  </a:cubicBezTo>
                  <a:lnTo>
                    <a:pt x="25238" y="12882"/>
                  </a:lnTo>
                  <a:lnTo>
                    <a:pt x="25589" y="11578"/>
                  </a:lnTo>
                  <a:cubicBezTo>
                    <a:pt x="26153" y="9402"/>
                    <a:pt x="24441" y="7572"/>
                    <a:pt x="22499" y="7572"/>
                  </a:cubicBezTo>
                  <a:cubicBezTo>
                    <a:pt x="21936" y="7572"/>
                    <a:pt x="21354" y="7726"/>
                    <a:pt x="20802" y="8069"/>
                  </a:cubicBezTo>
                  <a:lnTo>
                    <a:pt x="17218" y="10300"/>
                  </a:lnTo>
                  <a:cubicBezTo>
                    <a:pt x="17192" y="10317"/>
                    <a:pt x="17166" y="10325"/>
                    <a:pt x="17141" y="10325"/>
                  </a:cubicBezTo>
                  <a:cubicBezTo>
                    <a:pt x="17025" y="10325"/>
                    <a:pt x="16944" y="10153"/>
                    <a:pt x="17068" y="10049"/>
                  </a:cubicBezTo>
                  <a:lnTo>
                    <a:pt x="20476" y="7593"/>
                  </a:lnTo>
                  <a:cubicBezTo>
                    <a:pt x="22832" y="5914"/>
                    <a:pt x="21930" y="2205"/>
                    <a:pt x="19048" y="1829"/>
                  </a:cubicBezTo>
                  <a:lnTo>
                    <a:pt x="17719" y="1628"/>
                  </a:lnTo>
                  <a:lnTo>
                    <a:pt x="16692" y="776"/>
                  </a:lnTo>
                  <a:cubicBezTo>
                    <a:pt x="16069" y="239"/>
                    <a:pt x="15348" y="1"/>
                    <a:pt x="146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4"/>
            <p:cNvSpPr/>
            <p:nvPr/>
          </p:nvSpPr>
          <p:spPr>
            <a:xfrm>
              <a:off x="-216268" y="-208965"/>
              <a:ext cx="1608688" cy="1541428"/>
            </a:xfrm>
            <a:custGeom>
              <a:avLst/>
              <a:gdLst/>
              <a:ahLst/>
              <a:cxnLst/>
              <a:rect l="l" t="t" r="r" b="b"/>
              <a:pathLst>
                <a:path w="19264" h="18458" extrusionOk="0">
                  <a:moveTo>
                    <a:pt x="9686" y="0"/>
                  </a:moveTo>
                  <a:cubicBezTo>
                    <a:pt x="9360" y="0"/>
                    <a:pt x="9022" y="72"/>
                    <a:pt x="8687" y="231"/>
                  </a:cubicBezTo>
                  <a:lnTo>
                    <a:pt x="7785" y="657"/>
                  </a:lnTo>
                  <a:lnTo>
                    <a:pt x="6808" y="532"/>
                  </a:lnTo>
                  <a:cubicBezTo>
                    <a:pt x="6698" y="517"/>
                    <a:pt x="6590" y="510"/>
                    <a:pt x="6485" y="510"/>
                  </a:cubicBezTo>
                  <a:cubicBezTo>
                    <a:pt x="4592" y="510"/>
                    <a:pt x="3445" y="2773"/>
                    <a:pt x="4727" y="4316"/>
                  </a:cubicBezTo>
                  <a:lnTo>
                    <a:pt x="6131" y="6046"/>
                  </a:lnTo>
                  <a:cubicBezTo>
                    <a:pt x="6194" y="6109"/>
                    <a:pt x="6133" y="6207"/>
                    <a:pt x="6053" y="6207"/>
                  </a:cubicBezTo>
                  <a:cubicBezTo>
                    <a:pt x="6037" y="6207"/>
                    <a:pt x="6021" y="6204"/>
                    <a:pt x="6006" y="6196"/>
                  </a:cubicBezTo>
                  <a:lnTo>
                    <a:pt x="4401" y="5068"/>
                  </a:lnTo>
                  <a:cubicBezTo>
                    <a:pt x="3973" y="4764"/>
                    <a:pt x="3510" y="4629"/>
                    <a:pt x="3061" y="4629"/>
                  </a:cubicBezTo>
                  <a:cubicBezTo>
                    <a:pt x="1697" y="4629"/>
                    <a:pt x="466" y="5878"/>
                    <a:pt x="767" y="7424"/>
                  </a:cubicBezTo>
                  <a:lnTo>
                    <a:pt x="968" y="8401"/>
                  </a:lnTo>
                  <a:lnTo>
                    <a:pt x="617" y="9304"/>
                  </a:lnTo>
                  <a:cubicBezTo>
                    <a:pt x="0" y="10908"/>
                    <a:pt x="1256" y="12478"/>
                    <a:pt x="2779" y="12478"/>
                  </a:cubicBezTo>
                  <a:cubicBezTo>
                    <a:pt x="3112" y="12478"/>
                    <a:pt x="3458" y="12403"/>
                    <a:pt x="3800" y="12236"/>
                  </a:cubicBezTo>
                  <a:lnTo>
                    <a:pt x="6156" y="11108"/>
                  </a:lnTo>
                  <a:cubicBezTo>
                    <a:pt x="6170" y="11101"/>
                    <a:pt x="6184" y="11098"/>
                    <a:pt x="6197" y="11098"/>
                  </a:cubicBezTo>
                  <a:cubicBezTo>
                    <a:pt x="6280" y="11098"/>
                    <a:pt x="6343" y="11219"/>
                    <a:pt x="6256" y="11284"/>
                  </a:cubicBezTo>
                  <a:lnTo>
                    <a:pt x="3950" y="12988"/>
                  </a:lnTo>
                  <a:cubicBezTo>
                    <a:pt x="2271" y="14241"/>
                    <a:pt x="2973" y="16923"/>
                    <a:pt x="5078" y="17173"/>
                  </a:cubicBezTo>
                  <a:lnTo>
                    <a:pt x="6031" y="17299"/>
                  </a:lnTo>
                  <a:lnTo>
                    <a:pt x="6808" y="17925"/>
                  </a:lnTo>
                  <a:cubicBezTo>
                    <a:pt x="7259" y="18293"/>
                    <a:pt x="7770" y="18458"/>
                    <a:pt x="8268" y="18458"/>
                  </a:cubicBezTo>
                  <a:cubicBezTo>
                    <a:pt x="9566" y="18458"/>
                    <a:pt x="10773" y="17342"/>
                    <a:pt x="10592" y="15820"/>
                  </a:cubicBezTo>
                  <a:lnTo>
                    <a:pt x="10241" y="12988"/>
                  </a:lnTo>
                  <a:cubicBezTo>
                    <a:pt x="10227" y="12915"/>
                    <a:pt x="10280" y="12876"/>
                    <a:pt x="10332" y="12876"/>
                  </a:cubicBezTo>
                  <a:cubicBezTo>
                    <a:pt x="10369" y="12876"/>
                    <a:pt x="10406" y="12896"/>
                    <a:pt x="10417" y="12938"/>
                  </a:cubicBezTo>
                  <a:lnTo>
                    <a:pt x="11244" y="15419"/>
                  </a:lnTo>
                  <a:cubicBezTo>
                    <a:pt x="11588" y="16479"/>
                    <a:pt x="12528" y="17028"/>
                    <a:pt x="13468" y="17028"/>
                  </a:cubicBezTo>
                  <a:cubicBezTo>
                    <a:pt x="14305" y="17028"/>
                    <a:pt x="15141" y="16592"/>
                    <a:pt x="15554" y="15695"/>
                  </a:cubicBezTo>
                  <a:lnTo>
                    <a:pt x="15981" y="14792"/>
                  </a:lnTo>
                  <a:lnTo>
                    <a:pt x="16808" y="14291"/>
                  </a:lnTo>
                  <a:cubicBezTo>
                    <a:pt x="18587" y="13163"/>
                    <a:pt x="18086" y="10432"/>
                    <a:pt x="16006" y="10031"/>
                  </a:cubicBezTo>
                  <a:lnTo>
                    <a:pt x="14101" y="9655"/>
                  </a:lnTo>
                  <a:cubicBezTo>
                    <a:pt x="13975" y="9630"/>
                    <a:pt x="14001" y="9454"/>
                    <a:pt x="14101" y="9454"/>
                  </a:cubicBezTo>
                  <a:lnTo>
                    <a:pt x="16331" y="9279"/>
                  </a:lnTo>
                  <a:cubicBezTo>
                    <a:pt x="18437" y="9103"/>
                    <a:pt x="19264" y="6472"/>
                    <a:pt x="17635" y="5143"/>
                  </a:cubicBezTo>
                  <a:lnTo>
                    <a:pt x="16858" y="4517"/>
                  </a:lnTo>
                  <a:lnTo>
                    <a:pt x="16557" y="3589"/>
                  </a:lnTo>
                  <a:cubicBezTo>
                    <a:pt x="16201" y="2549"/>
                    <a:pt x="15271" y="2007"/>
                    <a:pt x="14337" y="2007"/>
                  </a:cubicBezTo>
                  <a:cubicBezTo>
                    <a:pt x="13495" y="2007"/>
                    <a:pt x="12649" y="2448"/>
                    <a:pt x="12221" y="3364"/>
                  </a:cubicBezTo>
                  <a:lnTo>
                    <a:pt x="10943" y="6146"/>
                  </a:lnTo>
                  <a:cubicBezTo>
                    <a:pt x="10918" y="6186"/>
                    <a:pt x="10884" y="6203"/>
                    <a:pt x="10849" y="6203"/>
                  </a:cubicBezTo>
                  <a:cubicBezTo>
                    <a:pt x="10778" y="6203"/>
                    <a:pt x="10709" y="6130"/>
                    <a:pt x="10742" y="6046"/>
                  </a:cubicBezTo>
                  <a:lnTo>
                    <a:pt x="11845" y="3188"/>
                  </a:lnTo>
                  <a:cubicBezTo>
                    <a:pt x="12465" y="1577"/>
                    <a:pt x="11212" y="0"/>
                    <a:pt x="96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4"/>
            <p:cNvSpPr/>
            <p:nvPr/>
          </p:nvSpPr>
          <p:spPr>
            <a:xfrm>
              <a:off x="345912" y="330756"/>
              <a:ext cx="512820" cy="503816"/>
            </a:xfrm>
            <a:custGeom>
              <a:avLst/>
              <a:gdLst/>
              <a:ahLst/>
              <a:cxnLst/>
              <a:rect l="l" t="t" r="r" b="b"/>
              <a:pathLst>
                <a:path w="6141" h="6033" extrusionOk="0">
                  <a:moveTo>
                    <a:pt x="3565" y="0"/>
                  </a:moveTo>
                  <a:cubicBezTo>
                    <a:pt x="3323" y="0"/>
                    <a:pt x="3102" y="166"/>
                    <a:pt x="3058" y="410"/>
                  </a:cubicBezTo>
                  <a:cubicBezTo>
                    <a:pt x="3008" y="660"/>
                    <a:pt x="3133" y="911"/>
                    <a:pt x="3359" y="1011"/>
                  </a:cubicBezTo>
                  <a:lnTo>
                    <a:pt x="3008" y="2740"/>
                  </a:lnTo>
                  <a:lnTo>
                    <a:pt x="2030" y="1262"/>
                  </a:lnTo>
                  <a:cubicBezTo>
                    <a:pt x="2206" y="1086"/>
                    <a:pt x="2231" y="836"/>
                    <a:pt x="2081" y="610"/>
                  </a:cubicBezTo>
                  <a:cubicBezTo>
                    <a:pt x="1983" y="464"/>
                    <a:pt x="1813" y="382"/>
                    <a:pt x="1637" y="382"/>
                  </a:cubicBezTo>
                  <a:cubicBezTo>
                    <a:pt x="1541" y="382"/>
                    <a:pt x="1443" y="406"/>
                    <a:pt x="1354" y="460"/>
                  </a:cubicBezTo>
                  <a:cubicBezTo>
                    <a:pt x="1128" y="635"/>
                    <a:pt x="1053" y="961"/>
                    <a:pt x="1228" y="1187"/>
                  </a:cubicBezTo>
                  <a:cubicBezTo>
                    <a:pt x="1317" y="1346"/>
                    <a:pt x="1481" y="1431"/>
                    <a:pt x="1650" y="1431"/>
                  </a:cubicBezTo>
                  <a:cubicBezTo>
                    <a:pt x="1719" y="1431"/>
                    <a:pt x="1789" y="1416"/>
                    <a:pt x="1855" y="1387"/>
                  </a:cubicBezTo>
                  <a:lnTo>
                    <a:pt x="2832" y="2866"/>
                  </a:lnTo>
                  <a:lnTo>
                    <a:pt x="1103" y="2515"/>
                  </a:lnTo>
                  <a:cubicBezTo>
                    <a:pt x="1078" y="2289"/>
                    <a:pt x="928" y="2064"/>
                    <a:pt x="677" y="2014"/>
                  </a:cubicBezTo>
                  <a:cubicBezTo>
                    <a:pt x="645" y="2008"/>
                    <a:pt x="614" y="2005"/>
                    <a:pt x="582" y="2005"/>
                  </a:cubicBezTo>
                  <a:cubicBezTo>
                    <a:pt x="341" y="2005"/>
                    <a:pt x="117" y="2171"/>
                    <a:pt x="50" y="2415"/>
                  </a:cubicBezTo>
                  <a:cubicBezTo>
                    <a:pt x="0" y="2715"/>
                    <a:pt x="201" y="2991"/>
                    <a:pt x="477" y="3041"/>
                  </a:cubicBezTo>
                  <a:cubicBezTo>
                    <a:pt x="509" y="3048"/>
                    <a:pt x="542" y="3051"/>
                    <a:pt x="574" y="3051"/>
                  </a:cubicBezTo>
                  <a:cubicBezTo>
                    <a:pt x="784" y="3051"/>
                    <a:pt x="966" y="2915"/>
                    <a:pt x="1053" y="2740"/>
                  </a:cubicBezTo>
                  <a:lnTo>
                    <a:pt x="2782" y="3066"/>
                  </a:lnTo>
                  <a:lnTo>
                    <a:pt x="1304" y="4069"/>
                  </a:lnTo>
                  <a:cubicBezTo>
                    <a:pt x="1216" y="3966"/>
                    <a:pt x="1086" y="3915"/>
                    <a:pt x="947" y="3915"/>
                  </a:cubicBezTo>
                  <a:cubicBezTo>
                    <a:pt x="849" y="3915"/>
                    <a:pt x="746" y="3941"/>
                    <a:pt x="652" y="3994"/>
                  </a:cubicBezTo>
                  <a:cubicBezTo>
                    <a:pt x="426" y="4169"/>
                    <a:pt x="351" y="4495"/>
                    <a:pt x="527" y="4720"/>
                  </a:cubicBezTo>
                  <a:cubicBezTo>
                    <a:pt x="621" y="4877"/>
                    <a:pt x="783" y="4955"/>
                    <a:pt x="953" y="4955"/>
                  </a:cubicBezTo>
                  <a:cubicBezTo>
                    <a:pt x="1055" y="4955"/>
                    <a:pt x="1159" y="4927"/>
                    <a:pt x="1253" y="4871"/>
                  </a:cubicBezTo>
                  <a:cubicBezTo>
                    <a:pt x="1454" y="4720"/>
                    <a:pt x="1529" y="4470"/>
                    <a:pt x="1429" y="4244"/>
                  </a:cubicBezTo>
                  <a:lnTo>
                    <a:pt x="2908" y="3267"/>
                  </a:lnTo>
                  <a:lnTo>
                    <a:pt x="2557" y="4996"/>
                  </a:lnTo>
                  <a:cubicBezTo>
                    <a:pt x="2331" y="4996"/>
                    <a:pt x="2106" y="5172"/>
                    <a:pt x="2055" y="5422"/>
                  </a:cubicBezTo>
                  <a:cubicBezTo>
                    <a:pt x="2005" y="5698"/>
                    <a:pt x="2181" y="5974"/>
                    <a:pt x="2482" y="6024"/>
                  </a:cubicBezTo>
                  <a:cubicBezTo>
                    <a:pt x="2513" y="6029"/>
                    <a:pt x="2545" y="6032"/>
                    <a:pt x="2576" y="6032"/>
                  </a:cubicBezTo>
                  <a:cubicBezTo>
                    <a:pt x="2818" y="6032"/>
                    <a:pt x="3039" y="5867"/>
                    <a:pt x="3083" y="5623"/>
                  </a:cubicBezTo>
                  <a:cubicBezTo>
                    <a:pt x="3133" y="5372"/>
                    <a:pt x="3008" y="5121"/>
                    <a:pt x="2782" y="5046"/>
                  </a:cubicBezTo>
                  <a:lnTo>
                    <a:pt x="3133" y="3292"/>
                  </a:lnTo>
                  <a:lnTo>
                    <a:pt x="4111" y="4771"/>
                  </a:lnTo>
                  <a:cubicBezTo>
                    <a:pt x="3935" y="4946"/>
                    <a:pt x="3910" y="5222"/>
                    <a:pt x="4061" y="5422"/>
                  </a:cubicBezTo>
                  <a:cubicBezTo>
                    <a:pt x="4154" y="5579"/>
                    <a:pt x="4317" y="5657"/>
                    <a:pt x="4481" y="5657"/>
                  </a:cubicBezTo>
                  <a:cubicBezTo>
                    <a:pt x="4579" y="5657"/>
                    <a:pt x="4678" y="5629"/>
                    <a:pt x="4762" y="5573"/>
                  </a:cubicBezTo>
                  <a:cubicBezTo>
                    <a:pt x="5013" y="5397"/>
                    <a:pt x="5088" y="5096"/>
                    <a:pt x="4913" y="4846"/>
                  </a:cubicBezTo>
                  <a:cubicBezTo>
                    <a:pt x="4819" y="4696"/>
                    <a:pt x="4643" y="4617"/>
                    <a:pt x="4465" y="4617"/>
                  </a:cubicBezTo>
                  <a:cubicBezTo>
                    <a:pt x="4405" y="4617"/>
                    <a:pt x="4344" y="4626"/>
                    <a:pt x="4286" y="4645"/>
                  </a:cubicBezTo>
                  <a:lnTo>
                    <a:pt x="3309" y="3167"/>
                  </a:lnTo>
                  <a:lnTo>
                    <a:pt x="5038" y="3517"/>
                  </a:lnTo>
                  <a:cubicBezTo>
                    <a:pt x="5038" y="3768"/>
                    <a:pt x="5213" y="3969"/>
                    <a:pt x="5464" y="4019"/>
                  </a:cubicBezTo>
                  <a:cubicBezTo>
                    <a:pt x="5496" y="4024"/>
                    <a:pt x="5527" y="4027"/>
                    <a:pt x="5559" y="4027"/>
                  </a:cubicBezTo>
                  <a:cubicBezTo>
                    <a:pt x="5800" y="4027"/>
                    <a:pt x="6021" y="3862"/>
                    <a:pt x="6066" y="3618"/>
                  </a:cubicBezTo>
                  <a:cubicBezTo>
                    <a:pt x="6141" y="3342"/>
                    <a:pt x="5940" y="3066"/>
                    <a:pt x="5665" y="3016"/>
                  </a:cubicBezTo>
                  <a:cubicBezTo>
                    <a:pt x="5628" y="3009"/>
                    <a:pt x="5591" y="3005"/>
                    <a:pt x="5556" y="3005"/>
                  </a:cubicBezTo>
                  <a:cubicBezTo>
                    <a:pt x="5350" y="3005"/>
                    <a:pt x="5174" y="3125"/>
                    <a:pt x="5088" y="3317"/>
                  </a:cubicBezTo>
                  <a:lnTo>
                    <a:pt x="3334" y="2966"/>
                  </a:lnTo>
                  <a:lnTo>
                    <a:pt x="4812" y="1989"/>
                  </a:lnTo>
                  <a:cubicBezTo>
                    <a:pt x="4912" y="2074"/>
                    <a:pt x="5044" y="2119"/>
                    <a:pt x="5176" y="2119"/>
                  </a:cubicBezTo>
                  <a:cubicBezTo>
                    <a:pt x="5277" y="2119"/>
                    <a:pt x="5377" y="2093"/>
                    <a:pt x="5464" y="2039"/>
                  </a:cubicBezTo>
                  <a:cubicBezTo>
                    <a:pt x="5715" y="1888"/>
                    <a:pt x="5765" y="1563"/>
                    <a:pt x="5614" y="1312"/>
                  </a:cubicBezTo>
                  <a:cubicBezTo>
                    <a:pt x="5517" y="1166"/>
                    <a:pt x="5347" y="1083"/>
                    <a:pt x="5171" y="1083"/>
                  </a:cubicBezTo>
                  <a:cubicBezTo>
                    <a:pt x="5075" y="1083"/>
                    <a:pt x="4976" y="1108"/>
                    <a:pt x="4888" y="1162"/>
                  </a:cubicBezTo>
                  <a:cubicBezTo>
                    <a:pt x="4687" y="1312"/>
                    <a:pt x="4612" y="1563"/>
                    <a:pt x="4712" y="1788"/>
                  </a:cubicBezTo>
                  <a:lnTo>
                    <a:pt x="3233" y="2791"/>
                  </a:lnTo>
                  <a:lnTo>
                    <a:pt x="3559" y="1036"/>
                  </a:lnTo>
                  <a:cubicBezTo>
                    <a:pt x="3810" y="1036"/>
                    <a:pt x="4035" y="861"/>
                    <a:pt x="4086" y="635"/>
                  </a:cubicBezTo>
                  <a:cubicBezTo>
                    <a:pt x="4136" y="334"/>
                    <a:pt x="3935" y="59"/>
                    <a:pt x="3659" y="9"/>
                  </a:cubicBezTo>
                  <a:cubicBezTo>
                    <a:pt x="3628" y="3"/>
                    <a:pt x="3596" y="0"/>
                    <a:pt x="3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12" name="Google Shape;3512;p44"/>
          <p:cNvGrpSpPr/>
          <p:nvPr/>
        </p:nvGrpSpPr>
        <p:grpSpPr>
          <a:xfrm>
            <a:off x="7803075" y="4456170"/>
            <a:ext cx="1608691" cy="1649464"/>
            <a:chOff x="7803075" y="4456170"/>
            <a:chExt cx="1608691" cy="1649464"/>
          </a:xfrm>
        </p:grpSpPr>
        <p:sp>
          <p:nvSpPr>
            <p:cNvPr id="3513" name="Google Shape;3513;p44"/>
            <p:cNvSpPr/>
            <p:nvPr/>
          </p:nvSpPr>
          <p:spPr>
            <a:xfrm>
              <a:off x="7803075" y="4479204"/>
              <a:ext cx="1608691" cy="1626431"/>
            </a:xfrm>
            <a:custGeom>
              <a:avLst/>
              <a:gdLst/>
              <a:ahLst/>
              <a:cxnLst/>
              <a:rect l="l" t="t" r="r" b="b"/>
              <a:pathLst>
                <a:path w="20954" h="21183" extrusionOk="0">
                  <a:moveTo>
                    <a:pt x="7954" y="0"/>
                  </a:moveTo>
                  <a:cubicBezTo>
                    <a:pt x="7725" y="0"/>
                    <a:pt x="7538" y="179"/>
                    <a:pt x="7519" y="441"/>
                  </a:cubicBezTo>
                  <a:cubicBezTo>
                    <a:pt x="7502" y="721"/>
                    <a:pt x="7289" y="891"/>
                    <a:pt x="7059" y="891"/>
                  </a:cubicBezTo>
                  <a:cubicBezTo>
                    <a:pt x="6960" y="891"/>
                    <a:pt x="6858" y="860"/>
                    <a:pt x="6768" y="792"/>
                  </a:cubicBezTo>
                  <a:lnTo>
                    <a:pt x="6667" y="717"/>
                  </a:lnTo>
                  <a:cubicBezTo>
                    <a:pt x="6575" y="640"/>
                    <a:pt x="6471" y="605"/>
                    <a:pt x="6371" y="605"/>
                  </a:cubicBezTo>
                  <a:cubicBezTo>
                    <a:pt x="6143" y="605"/>
                    <a:pt x="5933" y="782"/>
                    <a:pt x="5915" y="1043"/>
                  </a:cubicBezTo>
                  <a:lnTo>
                    <a:pt x="5915" y="1168"/>
                  </a:lnTo>
                  <a:cubicBezTo>
                    <a:pt x="5898" y="1448"/>
                    <a:pt x="5685" y="1618"/>
                    <a:pt x="5455" y="1618"/>
                  </a:cubicBezTo>
                  <a:cubicBezTo>
                    <a:pt x="5356" y="1618"/>
                    <a:pt x="5254" y="1587"/>
                    <a:pt x="5164" y="1519"/>
                  </a:cubicBezTo>
                  <a:cubicBezTo>
                    <a:pt x="5068" y="1440"/>
                    <a:pt x="4960" y="1404"/>
                    <a:pt x="4857" y="1404"/>
                  </a:cubicBezTo>
                  <a:cubicBezTo>
                    <a:pt x="4663" y="1404"/>
                    <a:pt x="4486" y="1532"/>
                    <a:pt x="4437" y="1744"/>
                  </a:cubicBezTo>
                  <a:cubicBezTo>
                    <a:pt x="4086" y="3023"/>
                    <a:pt x="4186" y="4451"/>
                    <a:pt x="4788" y="5779"/>
                  </a:cubicBezTo>
                  <a:cubicBezTo>
                    <a:pt x="5289" y="6857"/>
                    <a:pt x="6016" y="7709"/>
                    <a:pt x="6918" y="8311"/>
                  </a:cubicBezTo>
                  <a:cubicBezTo>
                    <a:pt x="6184" y="8005"/>
                    <a:pt x="5367" y="7832"/>
                    <a:pt x="4521" y="7832"/>
                  </a:cubicBezTo>
                  <a:cubicBezTo>
                    <a:pt x="4327" y="7832"/>
                    <a:pt x="4132" y="7841"/>
                    <a:pt x="3935" y="7860"/>
                  </a:cubicBezTo>
                  <a:cubicBezTo>
                    <a:pt x="2457" y="7985"/>
                    <a:pt x="1179" y="8612"/>
                    <a:pt x="251" y="9514"/>
                  </a:cubicBezTo>
                  <a:cubicBezTo>
                    <a:pt x="1" y="9764"/>
                    <a:pt x="76" y="10140"/>
                    <a:pt x="402" y="10266"/>
                  </a:cubicBezTo>
                  <a:cubicBezTo>
                    <a:pt x="753" y="10416"/>
                    <a:pt x="803" y="10892"/>
                    <a:pt x="477" y="11093"/>
                  </a:cubicBezTo>
                  <a:lnTo>
                    <a:pt x="352" y="11168"/>
                  </a:lnTo>
                  <a:cubicBezTo>
                    <a:pt x="26" y="11368"/>
                    <a:pt x="76" y="11820"/>
                    <a:pt x="427" y="11995"/>
                  </a:cubicBezTo>
                  <a:lnTo>
                    <a:pt x="552" y="12045"/>
                  </a:lnTo>
                  <a:cubicBezTo>
                    <a:pt x="903" y="12195"/>
                    <a:pt x="953" y="12647"/>
                    <a:pt x="627" y="12847"/>
                  </a:cubicBezTo>
                  <a:cubicBezTo>
                    <a:pt x="326" y="13048"/>
                    <a:pt x="326" y="13424"/>
                    <a:pt x="627" y="13624"/>
                  </a:cubicBezTo>
                  <a:cubicBezTo>
                    <a:pt x="1568" y="14258"/>
                    <a:pt x="2737" y="14625"/>
                    <a:pt x="3985" y="14625"/>
                  </a:cubicBezTo>
                  <a:cubicBezTo>
                    <a:pt x="4168" y="14625"/>
                    <a:pt x="4352" y="14617"/>
                    <a:pt x="4537" y="14602"/>
                  </a:cubicBezTo>
                  <a:cubicBezTo>
                    <a:pt x="5339" y="14526"/>
                    <a:pt x="6091" y="14301"/>
                    <a:pt x="6743" y="13975"/>
                  </a:cubicBezTo>
                  <a:lnTo>
                    <a:pt x="6743" y="13975"/>
                  </a:lnTo>
                  <a:cubicBezTo>
                    <a:pt x="6342" y="14526"/>
                    <a:pt x="6016" y="15153"/>
                    <a:pt x="5815" y="15855"/>
                  </a:cubicBezTo>
                  <a:cubicBezTo>
                    <a:pt x="5389" y="17258"/>
                    <a:pt x="5464" y="18687"/>
                    <a:pt x="5966" y="19890"/>
                  </a:cubicBezTo>
                  <a:cubicBezTo>
                    <a:pt x="6040" y="20084"/>
                    <a:pt x="6213" y="20189"/>
                    <a:pt x="6394" y="20189"/>
                  </a:cubicBezTo>
                  <a:cubicBezTo>
                    <a:pt x="6516" y="20189"/>
                    <a:pt x="6641" y="20141"/>
                    <a:pt x="6743" y="20040"/>
                  </a:cubicBezTo>
                  <a:cubicBezTo>
                    <a:pt x="6834" y="19940"/>
                    <a:pt x="6952" y="19892"/>
                    <a:pt x="7069" y="19892"/>
                  </a:cubicBezTo>
                  <a:cubicBezTo>
                    <a:pt x="7272" y="19892"/>
                    <a:pt x="7472" y="20036"/>
                    <a:pt x="7519" y="20291"/>
                  </a:cubicBezTo>
                  <a:lnTo>
                    <a:pt x="7545" y="20416"/>
                  </a:lnTo>
                  <a:cubicBezTo>
                    <a:pt x="7592" y="20653"/>
                    <a:pt x="7779" y="20791"/>
                    <a:pt x="7980" y="20791"/>
                  </a:cubicBezTo>
                  <a:cubicBezTo>
                    <a:pt x="8097" y="20791"/>
                    <a:pt x="8220" y="20743"/>
                    <a:pt x="8321" y="20642"/>
                  </a:cubicBezTo>
                  <a:lnTo>
                    <a:pt x="8422" y="20541"/>
                  </a:lnTo>
                  <a:cubicBezTo>
                    <a:pt x="8519" y="20444"/>
                    <a:pt x="8635" y="20400"/>
                    <a:pt x="8748" y="20400"/>
                  </a:cubicBezTo>
                  <a:cubicBezTo>
                    <a:pt x="8954" y="20400"/>
                    <a:pt x="9150" y="20549"/>
                    <a:pt x="9199" y="20792"/>
                  </a:cubicBezTo>
                  <a:cubicBezTo>
                    <a:pt x="9251" y="21036"/>
                    <a:pt x="9436" y="21183"/>
                    <a:pt x="9645" y="21183"/>
                  </a:cubicBezTo>
                  <a:cubicBezTo>
                    <a:pt x="9737" y="21183"/>
                    <a:pt x="9834" y="21154"/>
                    <a:pt x="9925" y="21093"/>
                  </a:cubicBezTo>
                  <a:cubicBezTo>
                    <a:pt x="11003" y="20366"/>
                    <a:pt x="11880" y="19213"/>
                    <a:pt x="12306" y="17835"/>
                  </a:cubicBezTo>
                  <a:cubicBezTo>
                    <a:pt x="12733" y="16381"/>
                    <a:pt x="12632" y="14927"/>
                    <a:pt x="12106" y="13699"/>
                  </a:cubicBezTo>
                  <a:lnTo>
                    <a:pt x="12106" y="13699"/>
                  </a:lnTo>
                  <a:cubicBezTo>
                    <a:pt x="12682" y="14902"/>
                    <a:pt x="13710" y="15955"/>
                    <a:pt x="15063" y="16556"/>
                  </a:cubicBezTo>
                  <a:cubicBezTo>
                    <a:pt x="15916" y="16935"/>
                    <a:pt x="16788" y="17115"/>
                    <a:pt x="17636" y="17115"/>
                  </a:cubicBezTo>
                  <a:cubicBezTo>
                    <a:pt x="18135" y="17115"/>
                    <a:pt x="18625" y="17053"/>
                    <a:pt x="19098" y="16932"/>
                  </a:cubicBezTo>
                  <a:cubicBezTo>
                    <a:pt x="19424" y="16857"/>
                    <a:pt x="19550" y="16481"/>
                    <a:pt x="19349" y="16206"/>
                  </a:cubicBezTo>
                  <a:cubicBezTo>
                    <a:pt x="19098" y="15880"/>
                    <a:pt x="19299" y="15479"/>
                    <a:pt x="19675" y="15454"/>
                  </a:cubicBezTo>
                  <a:lnTo>
                    <a:pt x="19800" y="15454"/>
                  </a:lnTo>
                  <a:cubicBezTo>
                    <a:pt x="20201" y="15429"/>
                    <a:pt x="20377" y="15003"/>
                    <a:pt x="20151" y="14702"/>
                  </a:cubicBezTo>
                  <a:lnTo>
                    <a:pt x="20076" y="14602"/>
                  </a:lnTo>
                  <a:cubicBezTo>
                    <a:pt x="19825" y="14276"/>
                    <a:pt x="20026" y="13875"/>
                    <a:pt x="20402" y="13850"/>
                  </a:cubicBezTo>
                  <a:cubicBezTo>
                    <a:pt x="20753" y="13825"/>
                    <a:pt x="20953" y="13474"/>
                    <a:pt x="20803" y="13173"/>
                  </a:cubicBezTo>
                  <a:cubicBezTo>
                    <a:pt x="20226" y="11995"/>
                    <a:pt x="19199" y="10992"/>
                    <a:pt x="17870" y="10391"/>
                  </a:cubicBezTo>
                  <a:cubicBezTo>
                    <a:pt x="17219" y="10090"/>
                    <a:pt x="16517" y="9915"/>
                    <a:pt x="15840" y="9865"/>
                  </a:cubicBezTo>
                  <a:cubicBezTo>
                    <a:pt x="16542" y="9564"/>
                    <a:pt x="17194" y="9163"/>
                    <a:pt x="17770" y="8612"/>
                  </a:cubicBezTo>
                  <a:cubicBezTo>
                    <a:pt x="18823" y="7609"/>
                    <a:pt x="19449" y="6306"/>
                    <a:pt x="19625" y="5028"/>
                  </a:cubicBezTo>
                  <a:cubicBezTo>
                    <a:pt x="19667" y="4730"/>
                    <a:pt x="19457" y="4504"/>
                    <a:pt x="19178" y="4504"/>
                  </a:cubicBezTo>
                  <a:cubicBezTo>
                    <a:pt x="19128" y="4504"/>
                    <a:pt x="19076" y="4511"/>
                    <a:pt x="19023" y="4526"/>
                  </a:cubicBezTo>
                  <a:cubicBezTo>
                    <a:pt x="18979" y="4538"/>
                    <a:pt x="18936" y="4544"/>
                    <a:pt x="18894" y="4544"/>
                  </a:cubicBezTo>
                  <a:cubicBezTo>
                    <a:pt x="18582" y="4544"/>
                    <a:pt x="18361" y="4234"/>
                    <a:pt x="18472" y="3925"/>
                  </a:cubicBezTo>
                  <a:lnTo>
                    <a:pt x="18497" y="3799"/>
                  </a:lnTo>
                  <a:cubicBezTo>
                    <a:pt x="18607" y="3470"/>
                    <a:pt x="18390" y="3180"/>
                    <a:pt x="18082" y="3180"/>
                  </a:cubicBezTo>
                  <a:cubicBezTo>
                    <a:pt x="18038" y="3180"/>
                    <a:pt x="17992" y="3185"/>
                    <a:pt x="17946" y="3198"/>
                  </a:cubicBezTo>
                  <a:lnTo>
                    <a:pt x="17820" y="3223"/>
                  </a:lnTo>
                  <a:cubicBezTo>
                    <a:pt x="17767" y="3241"/>
                    <a:pt x="17715" y="3249"/>
                    <a:pt x="17666" y="3249"/>
                  </a:cubicBezTo>
                  <a:cubicBezTo>
                    <a:pt x="17367" y="3249"/>
                    <a:pt x="17158" y="2948"/>
                    <a:pt x="17244" y="2647"/>
                  </a:cubicBezTo>
                  <a:cubicBezTo>
                    <a:pt x="17365" y="2333"/>
                    <a:pt x="17136" y="2019"/>
                    <a:pt x="16828" y="2019"/>
                  </a:cubicBezTo>
                  <a:cubicBezTo>
                    <a:pt x="16816" y="2019"/>
                    <a:pt x="16805" y="2019"/>
                    <a:pt x="16793" y="2020"/>
                  </a:cubicBezTo>
                  <a:cubicBezTo>
                    <a:pt x="15464" y="2120"/>
                    <a:pt x="14161" y="2697"/>
                    <a:pt x="13108" y="3699"/>
                  </a:cubicBezTo>
                  <a:cubicBezTo>
                    <a:pt x="12332" y="4426"/>
                    <a:pt x="11780" y="5303"/>
                    <a:pt x="11479" y="6231"/>
                  </a:cubicBezTo>
                  <a:cubicBezTo>
                    <a:pt x="11605" y="5178"/>
                    <a:pt x="11454" y="4050"/>
                    <a:pt x="10978" y="2972"/>
                  </a:cubicBezTo>
                  <a:cubicBezTo>
                    <a:pt x="10377" y="1644"/>
                    <a:pt x="9349" y="642"/>
                    <a:pt x="8196" y="65"/>
                  </a:cubicBezTo>
                  <a:cubicBezTo>
                    <a:pt x="8114" y="21"/>
                    <a:pt x="8032" y="0"/>
                    <a:pt x="79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4"/>
            <p:cNvSpPr/>
            <p:nvPr/>
          </p:nvSpPr>
          <p:spPr>
            <a:xfrm>
              <a:off x="7809217" y="4456170"/>
              <a:ext cx="1600630" cy="1612534"/>
            </a:xfrm>
            <a:custGeom>
              <a:avLst/>
              <a:gdLst/>
              <a:ahLst/>
              <a:cxnLst/>
              <a:rect l="l" t="t" r="r" b="b"/>
              <a:pathLst>
                <a:path w="20849" h="21002" extrusionOk="0">
                  <a:moveTo>
                    <a:pt x="10379" y="0"/>
                  </a:moveTo>
                  <a:cubicBezTo>
                    <a:pt x="10275" y="0"/>
                    <a:pt x="10167" y="36"/>
                    <a:pt x="10071" y="114"/>
                  </a:cubicBezTo>
                  <a:cubicBezTo>
                    <a:pt x="9069" y="967"/>
                    <a:pt x="8342" y="2170"/>
                    <a:pt x="8066" y="3623"/>
                  </a:cubicBezTo>
                  <a:cubicBezTo>
                    <a:pt x="7840" y="4776"/>
                    <a:pt x="7966" y="5904"/>
                    <a:pt x="8317" y="6906"/>
                  </a:cubicBezTo>
                  <a:cubicBezTo>
                    <a:pt x="7815" y="6079"/>
                    <a:pt x="7089" y="5353"/>
                    <a:pt x="6161" y="4801"/>
                  </a:cubicBezTo>
                  <a:cubicBezTo>
                    <a:pt x="5178" y="4242"/>
                    <a:pt x="4120" y="3980"/>
                    <a:pt x="3091" y="3980"/>
                  </a:cubicBezTo>
                  <a:cubicBezTo>
                    <a:pt x="2783" y="3980"/>
                    <a:pt x="2477" y="4003"/>
                    <a:pt x="2176" y="4049"/>
                  </a:cubicBezTo>
                  <a:cubicBezTo>
                    <a:pt x="1850" y="4099"/>
                    <a:pt x="1675" y="4475"/>
                    <a:pt x="1876" y="4751"/>
                  </a:cubicBezTo>
                  <a:cubicBezTo>
                    <a:pt x="2076" y="5102"/>
                    <a:pt x="1850" y="5478"/>
                    <a:pt x="1449" y="5478"/>
                  </a:cubicBezTo>
                  <a:lnTo>
                    <a:pt x="1324" y="5478"/>
                  </a:lnTo>
                  <a:cubicBezTo>
                    <a:pt x="1313" y="5477"/>
                    <a:pt x="1302" y="5477"/>
                    <a:pt x="1291" y="5477"/>
                  </a:cubicBezTo>
                  <a:cubicBezTo>
                    <a:pt x="935" y="5477"/>
                    <a:pt x="729" y="5864"/>
                    <a:pt x="923" y="6180"/>
                  </a:cubicBezTo>
                  <a:lnTo>
                    <a:pt x="998" y="6280"/>
                  </a:lnTo>
                  <a:cubicBezTo>
                    <a:pt x="1199" y="6631"/>
                    <a:pt x="973" y="7007"/>
                    <a:pt x="572" y="7007"/>
                  </a:cubicBezTo>
                  <a:cubicBezTo>
                    <a:pt x="559" y="7006"/>
                    <a:pt x="547" y="7005"/>
                    <a:pt x="534" y="7005"/>
                  </a:cubicBezTo>
                  <a:cubicBezTo>
                    <a:pt x="205" y="7005"/>
                    <a:pt x="0" y="7319"/>
                    <a:pt x="121" y="7633"/>
                  </a:cubicBezTo>
                  <a:cubicBezTo>
                    <a:pt x="597" y="8861"/>
                    <a:pt x="1500" y="9964"/>
                    <a:pt x="2778" y="10691"/>
                  </a:cubicBezTo>
                  <a:cubicBezTo>
                    <a:pt x="3454" y="11092"/>
                    <a:pt x="4206" y="11343"/>
                    <a:pt x="4933" y="11443"/>
                  </a:cubicBezTo>
                  <a:cubicBezTo>
                    <a:pt x="4282" y="11668"/>
                    <a:pt x="3655" y="11994"/>
                    <a:pt x="3079" y="12445"/>
                  </a:cubicBezTo>
                  <a:cubicBezTo>
                    <a:pt x="1926" y="13348"/>
                    <a:pt x="1199" y="14551"/>
                    <a:pt x="898" y="15829"/>
                  </a:cubicBezTo>
                  <a:cubicBezTo>
                    <a:pt x="829" y="16152"/>
                    <a:pt x="1057" y="16411"/>
                    <a:pt x="1348" y="16411"/>
                  </a:cubicBezTo>
                  <a:cubicBezTo>
                    <a:pt x="1373" y="16411"/>
                    <a:pt x="1399" y="16409"/>
                    <a:pt x="1424" y="16405"/>
                  </a:cubicBezTo>
                  <a:cubicBezTo>
                    <a:pt x="1461" y="16398"/>
                    <a:pt x="1498" y="16395"/>
                    <a:pt x="1532" y="16395"/>
                  </a:cubicBezTo>
                  <a:cubicBezTo>
                    <a:pt x="1873" y="16395"/>
                    <a:pt x="2085" y="16713"/>
                    <a:pt x="1926" y="17032"/>
                  </a:cubicBezTo>
                  <a:lnTo>
                    <a:pt x="1876" y="17157"/>
                  </a:lnTo>
                  <a:cubicBezTo>
                    <a:pt x="1738" y="17477"/>
                    <a:pt x="1956" y="17819"/>
                    <a:pt x="2300" y="17819"/>
                  </a:cubicBezTo>
                  <a:cubicBezTo>
                    <a:pt x="2333" y="17819"/>
                    <a:pt x="2367" y="17815"/>
                    <a:pt x="2402" y="17809"/>
                  </a:cubicBezTo>
                  <a:lnTo>
                    <a:pt x="2527" y="17784"/>
                  </a:lnTo>
                  <a:cubicBezTo>
                    <a:pt x="2560" y="17777"/>
                    <a:pt x="2592" y="17774"/>
                    <a:pt x="2623" y="17774"/>
                  </a:cubicBezTo>
                  <a:cubicBezTo>
                    <a:pt x="2948" y="17774"/>
                    <a:pt x="3166" y="18115"/>
                    <a:pt x="3028" y="18435"/>
                  </a:cubicBezTo>
                  <a:cubicBezTo>
                    <a:pt x="2878" y="18761"/>
                    <a:pt x="3079" y="19087"/>
                    <a:pt x="3429" y="19087"/>
                  </a:cubicBezTo>
                  <a:cubicBezTo>
                    <a:pt x="3466" y="19088"/>
                    <a:pt x="3502" y="19088"/>
                    <a:pt x="3538" y="19088"/>
                  </a:cubicBezTo>
                  <a:cubicBezTo>
                    <a:pt x="4809" y="19088"/>
                    <a:pt x="6143" y="18661"/>
                    <a:pt x="7264" y="17784"/>
                  </a:cubicBezTo>
                  <a:cubicBezTo>
                    <a:pt x="8442" y="16856"/>
                    <a:pt x="9194" y="15603"/>
                    <a:pt x="9470" y="14300"/>
                  </a:cubicBezTo>
                  <a:lnTo>
                    <a:pt x="9470" y="14300"/>
                  </a:lnTo>
                  <a:cubicBezTo>
                    <a:pt x="9269" y="15628"/>
                    <a:pt x="9495" y="17057"/>
                    <a:pt x="10246" y="18360"/>
                  </a:cubicBezTo>
                  <a:cubicBezTo>
                    <a:pt x="10998" y="19613"/>
                    <a:pt x="12101" y="20516"/>
                    <a:pt x="13329" y="20967"/>
                  </a:cubicBezTo>
                  <a:cubicBezTo>
                    <a:pt x="13391" y="20991"/>
                    <a:pt x="13453" y="21002"/>
                    <a:pt x="13513" y="21002"/>
                  </a:cubicBezTo>
                  <a:cubicBezTo>
                    <a:pt x="13766" y="21002"/>
                    <a:pt x="13976" y="20800"/>
                    <a:pt x="13956" y="20516"/>
                  </a:cubicBezTo>
                  <a:cubicBezTo>
                    <a:pt x="13937" y="20231"/>
                    <a:pt x="14162" y="20019"/>
                    <a:pt x="14413" y="20019"/>
                  </a:cubicBezTo>
                  <a:cubicBezTo>
                    <a:pt x="14494" y="20019"/>
                    <a:pt x="14578" y="20041"/>
                    <a:pt x="14658" y="20090"/>
                  </a:cubicBezTo>
                  <a:lnTo>
                    <a:pt x="14783" y="20165"/>
                  </a:lnTo>
                  <a:cubicBezTo>
                    <a:pt x="14866" y="20216"/>
                    <a:pt x="14953" y="20239"/>
                    <a:pt x="15038" y="20239"/>
                  </a:cubicBezTo>
                  <a:cubicBezTo>
                    <a:pt x="15285" y="20239"/>
                    <a:pt x="15503" y="20038"/>
                    <a:pt x="15485" y="19739"/>
                  </a:cubicBezTo>
                  <a:lnTo>
                    <a:pt x="15485" y="19613"/>
                  </a:lnTo>
                  <a:cubicBezTo>
                    <a:pt x="15466" y="19334"/>
                    <a:pt x="15683" y="19137"/>
                    <a:pt x="15929" y="19137"/>
                  </a:cubicBezTo>
                  <a:cubicBezTo>
                    <a:pt x="16014" y="19137"/>
                    <a:pt x="16103" y="19161"/>
                    <a:pt x="16186" y="19212"/>
                  </a:cubicBezTo>
                  <a:cubicBezTo>
                    <a:pt x="16272" y="19262"/>
                    <a:pt x="16362" y="19286"/>
                    <a:pt x="16447" y="19286"/>
                  </a:cubicBezTo>
                  <a:cubicBezTo>
                    <a:pt x="16663" y="19286"/>
                    <a:pt x="16852" y="19137"/>
                    <a:pt x="16888" y="18887"/>
                  </a:cubicBezTo>
                  <a:cubicBezTo>
                    <a:pt x="17089" y="17583"/>
                    <a:pt x="16838" y="16180"/>
                    <a:pt x="16111" y="14927"/>
                  </a:cubicBezTo>
                  <a:cubicBezTo>
                    <a:pt x="15735" y="14300"/>
                    <a:pt x="15259" y="13749"/>
                    <a:pt x="14733" y="13323"/>
                  </a:cubicBezTo>
                  <a:lnTo>
                    <a:pt x="14733" y="13323"/>
                  </a:lnTo>
                  <a:cubicBezTo>
                    <a:pt x="15176" y="13414"/>
                    <a:pt x="15639" y="13469"/>
                    <a:pt x="16114" y="13469"/>
                  </a:cubicBezTo>
                  <a:cubicBezTo>
                    <a:pt x="16417" y="13469"/>
                    <a:pt x="16726" y="13447"/>
                    <a:pt x="17039" y="13398"/>
                  </a:cubicBezTo>
                  <a:cubicBezTo>
                    <a:pt x="18492" y="13197"/>
                    <a:pt x="19745" y="12495"/>
                    <a:pt x="20622" y="11543"/>
                  </a:cubicBezTo>
                  <a:cubicBezTo>
                    <a:pt x="20848" y="11292"/>
                    <a:pt x="20748" y="10891"/>
                    <a:pt x="20422" y="10791"/>
                  </a:cubicBezTo>
                  <a:cubicBezTo>
                    <a:pt x="20071" y="10641"/>
                    <a:pt x="19996" y="10190"/>
                    <a:pt x="20322" y="9964"/>
                  </a:cubicBezTo>
                  <a:lnTo>
                    <a:pt x="20422" y="9889"/>
                  </a:lnTo>
                  <a:cubicBezTo>
                    <a:pt x="20723" y="9663"/>
                    <a:pt x="20648" y="9212"/>
                    <a:pt x="20297" y="9087"/>
                  </a:cubicBezTo>
                  <a:lnTo>
                    <a:pt x="20171" y="9037"/>
                  </a:lnTo>
                  <a:cubicBezTo>
                    <a:pt x="19820" y="8912"/>
                    <a:pt x="19745" y="8460"/>
                    <a:pt x="20046" y="8235"/>
                  </a:cubicBezTo>
                  <a:cubicBezTo>
                    <a:pt x="20347" y="8009"/>
                    <a:pt x="20322" y="7633"/>
                    <a:pt x="20021" y="7458"/>
                  </a:cubicBezTo>
                  <a:cubicBezTo>
                    <a:pt x="19143" y="6931"/>
                    <a:pt x="18097" y="6632"/>
                    <a:pt x="17003" y="6632"/>
                  </a:cubicBezTo>
                  <a:cubicBezTo>
                    <a:pt x="16692" y="6632"/>
                    <a:pt x="16377" y="6656"/>
                    <a:pt x="16061" y="6706"/>
                  </a:cubicBezTo>
                  <a:cubicBezTo>
                    <a:pt x="14983" y="6856"/>
                    <a:pt x="14031" y="7257"/>
                    <a:pt x="13254" y="7859"/>
                  </a:cubicBezTo>
                  <a:cubicBezTo>
                    <a:pt x="13981" y="7057"/>
                    <a:pt x="14507" y="6054"/>
                    <a:pt x="14708" y="4901"/>
                  </a:cubicBezTo>
                  <a:cubicBezTo>
                    <a:pt x="14983" y="3448"/>
                    <a:pt x="14758" y="2044"/>
                    <a:pt x="14131" y="891"/>
                  </a:cubicBezTo>
                  <a:cubicBezTo>
                    <a:pt x="14049" y="727"/>
                    <a:pt x="13893" y="645"/>
                    <a:pt x="13731" y="645"/>
                  </a:cubicBezTo>
                  <a:cubicBezTo>
                    <a:pt x="13596" y="645"/>
                    <a:pt x="13457" y="702"/>
                    <a:pt x="13354" y="816"/>
                  </a:cubicBezTo>
                  <a:cubicBezTo>
                    <a:pt x="13250" y="942"/>
                    <a:pt x="13114" y="1002"/>
                    <a:pt x="12983" y="1002"/>
                  </a:cubicBezTo>
                  <a:cubicBezTo>
                    <a:pt x="12800" y="1002"/>
                    <a:pt x="12625" y="885"/>
                    <a:pt x="12552" y="666"/>
                  </a:cubicBezTo>
                  <a:lnTo>
                    <a:pt x="12502" y="541"/>
                  </a:lnTo>
                  <a:cubicBezTo>
                    <a:pt x="12443" y="332"/>
                    <a:pt x="12259" y="212"/>
                    <a:pt x="12068" y="212"/>
                  </a:cubicBezTo>
                  <a:cubicBezTo>
                    <a:pt x="11937" y="212"/>
                    <a:pt x="11802" y="268"/>
                    <a:pt x="11700" y="390"/>
                  </a:cubicBezTo>
                  <a:lnTo>
                    <a:pt x="11625" y="490"/>
                  </a:lnTo>
                  <a:cubicBezTo>
                    <a:pt x="11520" y="616"/>
                    <a:pt x="11385" y="676"/>
                    <a:pt x="11254" y="676"/>
                  </a:cubicBezTo>
                  <a:cubicBezTo>
                    <a:pt x="11071" y="676"/>
                    <a:pt x="10896" y="559"/>
                    <a:pt x="10823" y="340"/>
                  </a:cubicBezTo>
                  <a:cubicBezTo>
                    <a:pt x="10758" y="127"/>
                    <a:pt x="10575" y="0"/>
                    <a:pt x="10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4"/>
            <p:cNvSpPr/>
            <p:nvPr/>
          </p:nvSpPr>
          <p:spPr>
            <a:xfrm>
              <a:off x="8303347" y="4925827"/>
              <a:ext cx="590841" cy="581225"/>
            </a:xfrm>
            <a:custGeom>
              <a:avLst/>
              <a:gdLst/>
              <a:ahLst/>
              <a:cxnLst/>
              <a:rect l="l" t="t" r="r" b="b"/>
              <a:pathLst>
                <a:path w="7696" h="7570" extrusionOk="0">
                  <a:moveTo>
                    <a:pt x="4429" y="0"/>
                  </a:moveTo>
                  <a:cubicBezTo>
                    <a:pt x="4076" y="0"/>
                    <a:pt x="3752" y="258"/>
                    <a:pt x="3685" y="614"/>
                  </a:cubicBezTo>
                  <a:cubicBezTo>
                    <a:pt x="3635" y="965"/>
                    <a:pt x="3810" y="1291"/>
                    <a:pt x="4136" y="1441"/>
                  </a:cubicBezTo>
                  <a:lnTo>
                    <a:pt x="3760" y="3371"/>
                  </a:lnTo>
                  <a:lnTo>
                    <a:pt x="2983" y="2218"/>
                  </a:lnTo>
                  <a:cubicBezTo>
                    <a:pt x="3109" y="2043"/>
                    <a:pt x="3134" y="1767"/>
                    <a:pt x="3008" y="1566"/>
                  </a:cubicBezTo>
                  <a:cubicBezTo>
                    <a:pt x="2898" y="1409"/>
                    <a:pt x="2718" y="1320"/>
                    <a:pt x="2537" y="1320"/>
                  </a:cubicBezTo>
                  <a:cubicBezTo>
                    <a:pt x="2431" y="1320"/>
                    <a:pt x="2324" y="1351"/>
                    <a:pt x="2232" y="1416"/>
                  </a:cubicBezTo>
                  <a:cubicBezTo>
                    <a:pt x="1981" y="1592"/>
                    <a:pt x="1906" y="1942"/>
                    <a:pt x="2081" y="2193"/>
                  </a:cubicBezTo>
                  <a:cubicBezTo>
                    <a:pt x="2201" y="2353"/>
                    <a:pt x="2386" y="2434"/>
                    <a:pt x="2570" y="2434"/>
                  </a:cubicBezTo>
                  <a:cubicBezTo>
                    <a:pt x="2617" y="2434"/>
                    <a:pt x="2663" y="2429"/>
                    <a:pt x="2708" y="2419"/>
                  </a:cubicBezTo>
                  <a:lnTo>
                    <a:pt x="3485" y="3571"/>
                  </a:lnTo>
                  <a:lnTo>
                    <a:pt x="1555" y="3196"/>
                  </a:lnTo>
                  <a:cubicBezTo>
                    <a:pt x="1530" y="2845"/>
                    <a:pt x="1279" y="2544"/>
                    <a:pt x="928" y="2494"/>
                  </a:cubicBezTo>
                  <a:cubicBezTo>
                    <a:pt x="880" y="2485"/>
                    <a:pt x="833" y="2480"/>
                    <a:pt x="786" y="2480"/>
                  </a:cubicBezTo>
                  <a:cubicBezTo>
                    <a:pt x="442" y="2480"/>
                    <a:pt x="142" y="2717"/>
                    <a:pt x="76" y="3070"/>
                  </a:cubicBezTo>
                  <a:cubicBezTo>
                    <a:pt x="1" y="3471"/>
                    <a:pt x="252" y="3872"/>
                    <a:pt x="653" y="3947"/>
                  </a:cubicBezTo>
                  <a:cubicBezTo>
                    <a:pt x="692" y="3953"/>
                    <a:pt x="732" y="3956"/>
                    <a:pt x="771" y="3956"/>
                  </a:cubicBezTo>
                  <a:cubicBezTo>
                    <a:pt x="1080" y="3956"/>
                    <a:pt x="1369" y="3785"/>
                    <a:pt x="1480" y="3496"/>
                  </a:cubicBezTo>
                  <a:lnTo>
                    <a:pt x="3435" y="3872"/>
                  </a:lnTo>
                  <a:lnTo>
                    <a:pt x="2282" y="4649"/>
                  </a:lnTo>
                  <a:cubicBezTo>
                    <a:pt x="2171" y="4580"/>
                    <a:pt x="2046" y="4542"/>
                    <a:pt x="1922" y="4542"/>
                  </a:cubicBezTo>
                  <a:cubicBezTo>
                    <a:pt x="1821" y="4542"/>
                    <a:pt x="1720" y="4568"/>
                    <a:pt x="1630" y="4624"/>
                  </a:cubicBezTo>
                  <a:cubicBezTo>
                    <a:pt x="1354" y="4800"/>
                    <a:pt x="1304" y="5150"/>
                    <a:pt x="1480" y="5401"/>
                  </a:cubicBezTo>
                  <a:cubicBezTo>
                    <a:pt x="1590" y="5559"/>
                    <a:pt x="1760" y="5647"/>
                    <a:pt x="1933" y="5647"/>
                  </a:cubicBezTo>
                  <a:cubicBezTo>
                    <a:pt x="2035" y="5647"/>
                    <a:pt x="2139" y="5616"/>
                    <a:pt x="2232" y="5551"/>
                  </a:cubicBezTo>
                  <a:cubicBezTo>
                    <a:pt x="2457" y="5401"/>
                    <a:pt x="2532" y="5150"/>
                    <a:pt x="2457" y="4925"/>
                  </a:cubicBezTo>
                  <a:lnTo>
                    <a:pt x="3610" y="4148"/>
                  </a:lnTo>
                  <a:lnTo>
                    <a:pt x="3234" y="6078"/>
                  </a:lnTo>
                  <a:cubicBezTo>
                    <a:pt x="2908" y="6103"/>
                    <a:pt x="2607" y="6353"/>
                    <a:pt x="2532" y="6704"/>
                  </a:cubicBezTo>
                  <a:cubicBezTo>
                    <a:pt x="2457" y="7105"/>
                    <a:pt x="2708" y="7481"/>
                    <a:pt x="3134" y="7556"/>
                  </a:cubicBezTo>
                  <a:cubicBezTo>
                    <a:pt x="3182" y="7565"/>
                    <a:pt x="3229" y="7570"/>
                    <a:pt x="3276" y="7570"/>
                  </a:cubicBezTo>
                  <a:cubicBezTo>
                    <a:pt x="3620" y="7570"/>
                    <a:pt x="3920" y="7333"/>
                    <a:pt x="3986" y="6980"/>
                  </a:cubicBezTo>
                  <a:cubicBezTo>
                    <a:pt x="4061" y="6629"/>
                    <a:pt x="3861" y="6278"/>
                    <a:pt x="3560" y="6153"/>
                  </a:cubicBezTo>
                  <a:lnTo>
                    <a:pt x="3936" y="4198"/>
                  </a:lnTo>
                  <a:lnTo>
                    <a:pt x="4713" y="5351"/>
                  </a:lnTo>
                  <a:cubicBezTo>
                    <a:pt x="4562" y="5551"/>
                    <a:pt x="4537" y="5802"/>
                    <a:pt x="4688" y="6003"/>
                  </a:cubicBezTo>
                  <a:cubicBezTo>
                    <a:pt x="4795" y="6171"/>
                    <a:pt x="4958" y="6255"/>
                    <a:pt x="5126" y="6255"/>
                  </a:cubicBezTo>
                  <a:cubicBezTo>
                    <a:pt x="5233" y="6255"/>
                    <a:pt x="5342" y="6221"/>
                    <a:pt x="5440" y="6153"/>
                  </a:cubicBezTo>
                  <a:cubicBezTo>
                    <a:pt x="5715" y="5977"/>
                    <a:pt x="5765" y="5652"/>
                    <a:pt x="5590" y="5401"/>
                  </a:cubicBezTo>
                  <a:cubicBezTo>
                    <a:pt x="5496" y="5232"/>
                    <a:pt x="5331" y="5147"/>
                    <a:pt x="5160" y="5147"/>
                  </a:cubicBezTo>
                  <a:cubicBezTo>
                    <a:pt x="5103" y="5147"/>
                    <a:pt x="5045" y="5157"/>
                    <a:pt x="4988" y="5175"/>
                  </a:cubicBezTo>
                  <a:lnTo>
                    <a:pt x="4186" y="4023"/>
                  </a:lnTo>
                  <a:lnTo>
                    <a:pt x="6141" y="4399"/>
                  </a:lnTo>
                  <a:cubicBezTo>
                    <a:pt x="6141" y="4724"/>
                    <a:pt x="6392" y="5025"/>
                    <a:pt x="6743" y="5100"/>
                  </a:cubicBezTo>
                  <a:cubicBezTo>
                    <a:pt x="6790" y="5109"/>
                    <a:pt x="6838" y="5114"/>
                    <a:pt x="6884" y="5114"/>
                  </a:cubicBezTo>
                  <a:cubicBezTo>
                    <a:pt x="7229" y="5114"/>
                    <a:pt x="7532" y="4874"/>
                    <a:pt x="7620" y="4499"/>
                  </a:cubicBezTo>
                  <a:cubicBezTo>
                    <a:pt x="7695" y="4098"/>
                    <a:pt x="7420" y="3722"/>
                    <a:pt x="7019" y="3647"/>
                  </a:cubicBezTo>
                  <a:cubicBezTo>
                    <a:pt x="6968" y="3636"/>
                    <a:pt x="6919" y="3631"/>
                    <a:pt x="6870" y="3631"/>
                  </a:cubicBezTo>
                  <a:cubicBezTo>
                    <a:pt x="6578" y="3631"/>
                    <a:pt x="6320" y="3815"/>
                    <a:pt x="6191" y="4073"/>
                  </a:cubicBezTo>
                  <a:lnTo>
                    <a:pt x="4262" y="3697"/>
                  </a:lnTo>
                  <a:lnTo>
                    <a:pt x="5415" y="2920"/>
                  </a:lnTo>
                  <a:cubicBezTo>
                    <a:pt x="5509" y="3001"/>
                    <a:pt x="5634" y="3046"/>
                    <a:pt x="5760" y="3046"/>
                  </a:cubicBezTo>
                  <a:cubicBezTo>
                    <a:pt x="5866" y="3046"/>
                    <a:pt x="5974" y="3014"/>
                    <a:pt x="6066" y="2945"/>
                  </a:cubicBezTo>
                  <a:cubicBezTo>
                    <a:pt x="6317" y="2769"/>
                    <a:pt x="6392" y="2444"/>
                    <a:pt x="6217" y="2193"/>
                  </a:cubicBezTo>
                  <a:cubicBezTo>
                    <a:pt x="6109" y="2025"/>
                    <a:pt x="5937" y="1940"/>
                    <a:pt x="5761" y="1940"/>
                  </a:cubicBezTo>
                  <a:cubicBezTo>
                    <a:pt x="5650" y="1940"/>
                    <a:pt x="5537" y="1974"/>
                    <a:pt x="5440" y="2043"/>
                  </a:cubicBezTo>
                  <a:cubicBezTo>
                    <a:pt x="5239" y="2168"/>
                    <a:pt x="5164" y="2419"/>
                    <a:pt x="5214" y="2644"/>
                  </a:cubicBezTo>
                  <a:lnTo>
                    <a:pt x="4061" y="3446"/>
                  </a:lnTo>
                  <a:lnTo>
                    <a:pt x="4061" y="3446"/>
                  </a:lnTo>
                  <a:lnTo>
                    <a:pt x="4437" y="1491"/>
                  </a:lnTo>
                  <a:cubicBezTo>
                    <a:pt x="4788" y="1491"/>
                    <a:pt x="5089" y="1241"/>
                    <a:pt x="5139" y="890"/>
                  </a:cubicBezTo>
                  <a:cubicBezTo>
                    <a:pt x="5214" y="489"/>
                    <a:pt x="4963" y="113"/>
                    <a:pt x="4562" y="13"/>
                  </a:cubicBezTo>
                  <a:cubicBezTo>
                    <a:pt x="4518" y="4"/>
                    <a:pt x="4473" y="0"/>
                    <a:pt x="44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_AND_TWO_COLUMNS_1">
    <p:spTree>
      <p:nvGrpSpPr>
        <p:cNvPr id="1" name="Shape 3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17" name="Google Shape;3517;p45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518" name="Google Shape;3518;p45"/>
          <p:cNvSpPr txBox="1">
            <a:spLocks noGrp="1"/>
          </p:cNvSpPr>
          <p:nvPr>
            <p:ph type="subTitle" idx="1"/>
          </p:nvPr>
        </p:nvSpPr>
        <p:spPr>
          <a:xfrm>
            <a:off x="1415069" y="2321800"/>
            <a:ext cx="2791800" cy="118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519" name="Google Shape;3519;p45"/>
          <p:cNvSpPr txBox="1">
            <a:spLocks noGrp="1"/>
          </p:cNvSpPr>
          <p:nvPr>
            <p:ph type="subTitle" idx="2"/>
          </p:nvPr>
        </p:nvSpPr>
        <p:spPr>
          <a:xfrm>
            <a:off x="4937131" y="2321800"/>
            <a:ext cx="2791800" cy="118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3520" name="Google Shape;3520;p45"/>
          <p:cNvSpPr txBox="1">
            <a:spLocks noGrp="1"/>
          </p:cNvSpPr>
          <p:nvPr>
            <p:ph type="title"/>
          </p:nvPr>
        </p:nvSpPr>
        <p:spPr>
          <a:xfrm>
            <a:off x="4937131" y="1949022"/>
            <a:ext cx="2791800" cy="27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3521" name="Google Shape;3521;p45"/>
          <p:cNvSpPr txBox="1">
            <a:spLocks noGrp="1"/>
          </p:cNvSpPr>
          <p:nvPr>
            <p:ph type="title" idx="3"/>
          </p:nvPr>
        </p:nvSpPr>
        <p:spPr>
          <a:xfrm>
            <a:off x="1415069" y="1949022"/>
            <a:ext cx="2791800" cy="27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3522" name="Google Shape;3522;p45"/>
          <p:cNvSpPr txBox="1">
            <a:spLocks noGrp="1"/>
          </p:cNvSpPr>
          <p:nvPr>
            <p:ph type="title" idx="4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23" name="Google Shape;3523;p45"/>
          <p:cNvSpPr/>
          <p:nvPr/>
        </p:nvSpPr>
        <p:spPr>
          <a:xfrm rot="7203886">
            <a:off x="39175" y="-132459"/>
            <a:ext cx="578118" cy="940249"/>
          </a:xfrm>
          <a:custGeom>
            <a:avLst/>
            <a:gdLst/>
            <a:ahLst/>
            <a:cxnLst/>
            <a:rect l="l" t="t" r="r" b="b"/>
            <a:pathLst>
              <a:path w="13011" h="21160" extrusionOk="0">
                <a:moveTo>
                  <a:pt x="11984" y="0"/>
                </a:moveTo>
                <a:cubicBezTo>
                  <a:pt x="11390" y="822"/>
                  <a:pt x="10614" y="1530"/>
                  <a:pt x="9884" y="2169"/>
                </a:cubicBezTo>
                <a:cubicBezTo>
                  <a:pt x="7944" y="3903"/>
                  <a:pt x="6004" y="5661"/>
                  <a:pt x="4429" y="7761"/>
                </a:cubicBezTo>
                <a:cubicBezTo>
                  <a:pt x="1598" y="11504"/>
                  <a:pt x="1" y="16777"/>
                  <a:pt x="2397" y="21068"/>
                </a:cubicBezTo>
                <a:cubicBezTo>
                  <a:pt x="2671" y="20634"/>
                  <a:pt x="2991" y="20223"/>
                  <a:pt x="3265" y="19790"/>
                </a:cubicBezTo>
                <a:cubicBezTo>
                  <a:pt x="3721" y="19059"/>
                  <a:pt x="4132" y="18306"/>
                  <a:pt x="4543" y="17530"/>
                </a:cubicBezTo>
                <a:cubicBezTo>
                  <a:pt x="5365" y="16024"/>
                  <a:pt x="6186" y="14517"/>
                  <a:pt x="6962" y="12988"/>
                </a:cubicBezTo>
                <a:cubicBezTo>
                  <a:pt x="8583" y="9770"/>
                  <a:pt x="10044" y="6528"/>
                  <a:pt x="10774" y="2968"/>
                </a:cubicBezTo>
                <a:lnTo>
                  <a:pt x="10774" y="2968"/>
                </a:lnTo>
                <a:cubicBezTo>
                  <a:pt x="10272" y="6437"/>
                  <a:pt x="9062" y="9815"/>
                  <a:pt x="7601" y="12965"/>
                </a:cubicBezTo>
                <a:cubicBezTo>
                  <a:pt x="6780" y="14677"/>
                  <a:pt x="5958" y="16366"/>
                  <a:pt x="5068" y="18032"/>
                </a:cubicBezTo>
                <a:cubicBezTo>
                  <a:pt x="4543" y="18991"/>
                  <a:pt x="4018" y="20223"/>
                  <a:pt x="3265" y="21159"/>
                </a:cubicBezTo>
                <a:cubicBezTo>
                  <a:pt x="7099" y="19014"/>
                  <a:pt x="11048" y="16412"/>
                  <a:pt x="12098" y="11847"/>
                </a:cubicBezTo>
                <a:cubicBezTo>
                  <a:pt x="13011" y="7944"/>
                  <a:pt x="11984" y="3949"/>
                  <a:pt x="11984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24" name="Google Shape;3524;p45"/>
          <p:cNvSpPr/>
          <p:nvPr/>
        </p:nvSpPr>
        <p:spPr>
          <a:xfrm rot="7203886">
            <a:off x="-461493" y="209861"/>
            <a:ext cx="611621" cy="212178"/>
          </a:xfrm>
          <a:custGeom>
            <a:avLst/>
            <a:gdLst/>
            <a:ahLst/>
            <a:cxnLst/>
            <a:rect l="l" t="t" r="r" b="b"/>
            <a:pathLst>
              <a:path w="13765" h="4775" extrusionOk="0">
                <a:moveTo>
                  <a:pt x="10296" y="1"/>
                </a:moveTo>
                <a:cubicBezTo>
                  <a:pt x="9183" y="1"/>
                  <a:pt x="8070" y="70"/>
                  <a:pt x="6963" y="238"/>
                </a:cubicBezTo>
                <a:cubicBezTo>
                  <a:pt x="5433" y="489"/>
                  <a:pt x="4018" y="968"/>
                  <a:pt x="2671" y="1630"/>
                </a:cubicBezTo>
                <a:cubicBezTo>
                  <a:pt x="1804" y="2246"/>
                  <a:pt x="914" y="2817"/>
                  <a:pt x="1" y="3365"/>
                </a:cubicBezTo>
                <a:cubicBezTo>
                  <a:pt x="503" y="3296"/>
                  <a:pt x="1005" y="3205"/>
                  <a:pt x="1485" y="3137"/>
                </a:cubicBezTo>
                <a:cubicBezTo>
                  <a:pt x="2512" y="2954"/>
                  <a:pt x="3562" y="2771"/>
                  <a:pt x="4589" y="2566"/>
                </a:cubicBezTo>
                <a:cubicBezTo>
                  <a:pt x="6689" y="2155"/>
                  <a:pt x="8789" y="1653"/>
                  <a:pt x="10866" y="1105"/>
                </a:cubicBezTo>
                <a:cubicBezTo>
                  <a:pt x="10870" y="1101"/>
                  <a:pt x="10874" y="1099"/>
                  <a:pt x="10879" y="1099"/>
                </a:cubicBezTo>
                <a:cubicBezTo>
                  <a:pt x="10896" y="1099"/>
                  <a:pt x="10907" y="1132"/>
                  <a:pt x="10889" y="1151"/>
                </a:cubicBezTo>
                <a:cubicBezTo>
                  <a:pt x="8401" y="2178"/>
                  <a:pt x="5844" y="2977"/>
                  <a:pt x="3196" y="3547"/>
                </a:cubicBezTo>
                <a:cubicBezTo>
                  <a:pt x="2398" y="3707"/>
                  <a:pt x="1553" y="3913"/>
                  <a:pt x="709" y="4050"/>
                </a:cubicBezTo>
                <a:cubicBezTo>
                  <a:pt x="1553" y="4187"/>
                  <a:pt x="2375" y="4301"/>
                  <a:pt x="3219" y="4438"/>
                </a:cubicBezTo>
                <a:cubicBezTo>
                  <a:pt x="4245" y="4601"/>
                  <a:pt x="5290" y="4774"/>
                  <a:pt x="6330" y="4774"/>
                </a:cubicBezTo>
                <a:cubicBezTo>
                  <a:pt x="6886" y="4774"/>
                  <a:pt x="7441" y="4725"/>
                  <a:pt x="7990" y="4597"/>
                </a:cubicBezTo>
                <a:cubicBezTo>
                  <a:pt x="10455" y="4050"/>
                  <a:pt x="12372" y="2224"/>
                  <a:pt x="13765" y="192"/>
                </a:cubicBezTo>
                <a:cubicBezTo>
                  <a:pt x="12612" y="76"/>
                  <a:pt x="11454" y="1"/>
                  <a:pt x="1029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25" name="Google Shape;3525;p45"/>
          <p:cNvSpPr/>
          <p:nvPr/>
        </p:nvSpPr>
        <p:spPr>
          <a:xfrm rot="7203886">
            <a:off x="365783" y="-362784"/>
            <a:ext cx="277929" cy="740468"/>
          </a:xfrm>
          <a:custGeom>
            <a:avLst/>
            <a:gdLst/>
            <a:ahLst/>
            <a:cxnLst/>
            <a:rect l="l" t="t" r="r" b="b"/>
            <a:pathLst>
              <a:path w="6255" h="16664" extrusionOk="0">
                <a:moveTo>
                  <a:pt x="1233" y="1"/>
                </a:moveTo>
                <a:cubicBezTo>
                  <a:pt x="548" y="3630"/>
                  <a:pt x="0" y="7488"/>
                  <a:pt x="1301" y="11026"/>
                </a:cubicBezTo>
                <a:cubicBezTo>
                  <a:pt x="1963" y="12806"/>
                  <a:pt x="3127" y="14244"/>
                  <a:pt x="4428" y="15591"/>
                </a:cubicBezTo>
                <a:cubicBezTo>
                  <a:pt x="4771" y="15956"/>
                  <a:pt x="5136" y="16298"/>
                  <a:pt x="5501" y="16663"/>
                </a:cubicBezTo>
                <a:cubicBezTo>
                  <a:pt x="5273" y="16184"/>
                  <a:pt x="5090" y="15682"/>
                  <a:pt x="4908" y="15203"/>
                </a:cubicBezTo>
                <a:cubicBezTo>
                  <a:pt x="4451" y="14061"/>
                  <a:pt x="4040" y="12897"/>
                  <a:pt x="3744" y="11710"/>
                </a:cubicBezTo>
                <a:cubicBezTo>
                  <a:pt x="3059" y="9108"/>
                  <a:pt x="2511" y="6460"/>
                  <a:pt x="2032" y="3813"/>
                </a:cubicBezTo>
                <a:cubicBezTo>
                  <a:pt x="2032" y="3801"/>
                  <a:pt x="2037" y="3796"/>
                  <a:pt x="2043" y="3796"/>
                </a:cubicBezTo>
                <a:cubicBezTo>
                  <a:pt x="2049" y="3796"/>
                  <a:pt x="2054" y="3801"/>
                  <a:pt x="2054" y="3813"/>
                </a:cubicBezTo>
                <a:cubicBezTo>
                  <a:pt x="2694" y="6324"/>
                  <a:pt x="3241" y="8834"/>
                  <a:pt x="4086" y="11299"/>
                </a:cubicBezTo>
                <a:cubicBezTo>
                  <a:pt x="4520" y="12555"/>
                  <a:pt x="4953" y="13833"/>
                  <a:pt x="5478" y="15088"/>
                </a:cubicBezTo>
                <a:cubicBezTo>
                  <a:pt x="5524" y="15203"/>
                  <a:pt x="5592" y="15339"/>
                  <a:pt x="5638" y="15476"/>
                </a:cubicBezTo>
                <a:cubicBezTo>
                  <a:pt x="5364" y="13536"/>
                  <a:pt x="5638" y="11528"/>
                  <a:pt x="6254" y="9656"/>
                </a:cubicBezTo>
                <a:cubicBezTo>
                  <a:pt x="6072" y="5867"/>
                  <a:pt x="3744" y="2786"/>
                  <a:pt x="1233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26" name="Google Shape;3526;p45"/>
          <p:cNvSpPr/>
          <p:nvPr/>
        </p:nvSpPr>
        <p:spPr>
          <a:xfrm rot="4499940">
            <a:off x="8571985" y="4234225"/>
            <a:ext cx="244666" cy="502872"/>
          </a:xfrm>
          <a:custGeom>
            <a:avLst/>
            <a:gdLst/>
            <a:ahLst/>
            <a:cxnLst/>
            <a:rect l="l" t="t" r="r" b="b"/>
            <a:pathLst>
              <a:path w="6050" h="12435" extrusionOk="0">
                <a:moveTo>
                  <a:pt x="3777" y="0"/>
                </a:moveTo>
                <a:cubicBezTo>
                  <a:pt x="3139" y="0"/>
                  <a:pt x="2612" y="248"/>
                  <a:pt x="2511" y="1212"/>
                </a:cubicBezTo>
                <a:cubicBezTo>
                  <a:pt x="2466" y="1714"/>
                  <a:pt x="2534" y="2170"/>
                  <a:pt x="2192" y="2604"/>
                </a:cubicBezTo>
                <a:cubicBezTo>
                  <a:pt x="1827" y="3060"/>
                  <a:pt x="1256" y="3175"/>
                  <a:pt x="822" y="3517"/>
                </a:cubicBezTo>
                <a:cubicBezTo>
                  <a:pt x="1" y="4179"/>
                  <a:pt x="503" y="5183"/>
                  <a:pt x="549" y="6051"/>
                </a:cubicBezTo>
                <a:cubicBezTo>
                  <a:pt x="594" y="6781"/>
                  <a:pt x="138" y="7397"/>
                  <a:pt x="183" y="8105"/>
                </a:cubicBezTo>
                <a:cubicBezTo>
                  <a:pt x="206" y="8516"/>
                  <a:pt x="366" y="8995"/>
                  <a:pt x="526" y="9360"/>
                </a:cubicBezTo>
                <a:cubicBezTo>
                  <a:pt x="754" y="9908"/>
                  <a:pt x="1142" y="10068"/>
                  <a:pt x="1507" y="10456"/>
                </a:cubicBezTo>
                <a:cubicBezTo>
                  <a:pt x="2032" y="11026"/>
                  <a:pt x="2032" y="11848"/>
                  <a:pt x="2763" y="12236"/>
                </a:cubicBezTo>
                <a:cubicBezTo>
                  <a:pt x="3010" y="12374"/>
                  <a:pt x="3232" y="12434"/>
                  <a:pt x="3432" y="12434"/>
                </a:cubicBezTo>
                <a:cubicBezTo>
                  <a:pt x="4025" y="12434"/>
                  <a:pt x="4430" y="11909"/>
                  <a:pt x="4771" y="11346"/>
                </a:cubicBezTo>
                <a:cubicBezTo>
                  <a:pt x="4703" y="11232"/>
                  <a:pt x="4634" y="11095"/>
                  <a:pt x="4566" y="10981"/>
                </a:cubicBezTo>
                <a:cubicBezTo>
                  <a:pt x="4543" y="10935"/>
                  <a:pt x="4520" y="10867"/>
                  <a:pt x="4474" y="10821"/>
                </a:cubicBezTo>
                <a:cubicBezTo>
                  <a:pt x="4201" y="11004"/>
                  <a:pt x="3813" y="11095"/>
                  <a:pt x="3493" y="11141"/>
                </a:cubicBezTo>
                <a:cubicBezTo>
                  <a:pt x="3470" y="11141"/>
                  <a:pt x="3470" y="11118"/>
                  <a:pt x="3470" y="11118"/>
                </a:cubicBezTo>
                <a:cubicBezTo>
                  <a:pt x="3698" y="11072"/>
                  <a:pt x="3881" y="10981"/>
                  <a:pt x="4086" y="10867"/>
                </a:cubicBezTo>
                <a:cubicBezTo>
                  <a:pt x="4201" y="10821"/>
                  <a:pt x="4315" y="10730"/>
                  <a:pt x="4406" y="10661"/>
                </a:cubicBezTo>
                <a:cubicBezTo>
                  <a:pt x="4223" y="10273"/>
                  <a:pt x="4086" y="9908"/>
                  <a:pt x="3995" y="9520"/>
                </a:cubicBezTo>
                <a:cubicBezTo>
                  <a:pt x="3727" y="9638"/>
                  <a:pt x="3409" y="9680"/>
                  <a:pt x="3090" y="9680"/>
                </a:cubicBezTo>
                <a:cubicBezTo>
                  <a:pt x="2730" y="9680"/>
                  <a:pt x="2368" y="9626"/>
                  <a:pt x="2078" y="9566"/>
                </a:cubicBezTo>
                <a:cubicBezTo>
                  <a:pt x="2055" y="9566"/>
                  <a:pt x="2055" y="9543"/>
                  <a:pt x="2078" y="9543"/>
                </a:cubicBezTo>
                <a:cubicBezTo>
                  <a:pt x="2255" y="9592"/>
                  <a:pt x="2437" y="9616"/>
                  <a:pt x="2620" y="9616"/>
                </a:cubicBezTo>
                <a:cubicBezTo>
                  <a:pt x="2859" y="9616"/>
                  <a:pt x="3100" y="9575"/>
                  <a:pt x="3333" y="9497"/>
                </a:cubicBezTo>
                <a:cubicBezTo>
                  <a:pt x="3539" y="9452"/>
                  <a:pt x="3744" y="9337"/>
                  <a:pt x="3927" y="9223"/>
                </a:cubicBezTo>
                <a:cubicBezTo>
                  <a:pt x="3858" y="8721"/>
                  <a:pt x="3881" y="8219"/>
                  <a:pt x="4018" y="7694"/>
                </a:cubicBezTo>
                <a:cubicBezTo>
                  <a:pt x="4064" y="7603"/>
                  <a:pt x="4086" y="7511"/>
                  <a:pt x="4109" y="7420"/>
                </a:cubicBezTo>
                <a:cubicBezTo>
                  <a:pt x="3219" y="7374"/>
                  <a:pt x="2306" y="7055"/>
                  <a:pt x="1553" y="6530"/>
                </a:cubicBezTo>
                <a:lnTo>
                  <a:pt x="1576" y="6530"/>
                </a:lnTo>
                <a:cubicBezTo>
                  <a:pt x="2330" y="6978"/>
                  <a:pt x="3102" y="7154"/>
                  <a:pt x="3941" y="7154"/>
                </a:cubicBezTo>
                <a:cubicBezTo>
                  <a:pt x="4042" y="7154"/>
                  <a:pt x="4143" y="7151"/>
                  <a:pt x="4246" y="7146"/>
                </a:cubicBezTo>
                <a:cubicBezTo>
                  <a:pt x="4520" y="6576"/>
                  <a:pt x="4954" y="6073"/>
                  <a:pt x="5479" y="5708"/>
                </a:cubicBezTo>
                <a:lnTo>
                  <a:pt x="5479" y="5708"/>
                </a:lnTo>
                <a:cubicBezTo>
                  <a:pt x="5454" y="5709"/>
                  <a:pt x="5430" y="5709"/>
                  <a:pt x="5405" y="5709"/>
                </a:cubicBezTo>
                <a:cubicBezTo>
                  <a:pt x="3961" y="5709"/>
                  <a:pt x="2310" y="5058"/>
                  <a:pt x="1210" y="4407"/>
                </a:cubicBezTo>
                <a:cubicBezTo>
                  <a:pt x="1210" y="4384"/>
                  <a:pt x="1210" y="4384"/>
                  <a:pt x="1233" y="4384"/>
                </a:cubicBezTo>
                <a:cubicBezTo>
                  <a:pt x="2169" y="4795"/>
                  <a:pt x="3151" y="5115"/>
                  <a:pt x="4201" y="5183"/>
                </a:cubicBezTo>
                <a:cubicBezTo>
                  <a:pt x="4267" y="5186"/>
                  <a:pt x="4334" y="5187"/>
                  <a:pt x="4401" y="5187"/>
                </a:cubicBezTo>
                <a:cubicBezTo>
                  <a:pt x="4950" y="5187"/>
                  <a:pt x="5500" y="5110"/>
                  <a:pt x="6049" y="5069"/>
                </a:cubicBezTo>
                <a:cubicBezTo>
                  <a:pt x="5502" y="4772"/>
                  <a:pt x="5114" y="4247"/>
                  <a:pt x="4931" y="3585"/>
                </a:cubicBezTo>
                <a:cubicBezTo>
                  <a:pt x="4862" y="3289"/>
                  <a:pt x="4840" y="2992"/>
                  <a:pt x="4840" y="2672"/>
                </a:cubicBezTo>
                <a:cubicBezTo>
                  <a:pt x="4726" y="2627"/>
                  <a:pt x="4589" y="2558"/>
                  <a:pt x="4474" y="2490"/>
                </a:cubicBezTo>
                <a:cubicBezTo>
                  <a:pt x="4155" y="2353"/>
                  <a:pt x="3835" y="2170"/>
                  <a:pt x="3539" y="1988"/>
                </a:cubicBezTo>
                <a:cubicBezTo>
                  <a:pt x="3516" y="1988"/>
                  <a:pt x="3516" y="1965"/>
                  <a:pt x="3539" y="1965"/>
                </a:cubicBezTo>
                <a:cubicBezTo>
                  <a:pt x="3881" y="2125"/>
                  <a:pt x="4223" y="2262"/>
                  <a:pt x="4589" y="2376"/>
                </a:cubicBezTo>
                <a:cubicBezTo>
                  <a:pt x="4680" y="2399"/>
                  <a:pt x="4771" y="2421"/>
                  <a:pt x="4862" y="2444"/>
                </a:cubicBezTo>
                <a:cubicBezTo>
                  <a:pt x="4885" y="1668"/>
                  <a:pt x="5045" y="892"/>
                  <a:pt x="4954" y="162"/>
                </a:cubicBezTo>
                <a:cubicBezTo>
                  <a:pt x="4565" y="86"/>
                  <a:pt x="4152" y="0"/>
                  <a:pt x="3777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27" name="Google Shape;3527;p45"/>
          <p:cNvSpPr/>
          <p:nvPr/>
        </p:nvSpPr>
        <p:spPr>
          <a:xfrm rot="4499940">
            <a:off x="8906769" y="4830980"/>
            <a:ext cx="306500" cy="232530"/>
          </a:xfrm>
          <a:custGeom>
            <a:avLst/>
            <a:gdLst/>
            <a:ahLst/>
            <a:cxnLst/>
            <a:rect l="l" t="t" r="r" b="b"/>
            <a:pathLst>
              <a:path w="7579" h="5750" extrusionOk="0">
                <a:moveTo>
                  <a:pt x="2030" y="1"/>
                </a:moveTo>
                <a:cubicBezTo>
                  <a:pt x="1440" y="1"/>
                  <a:pt x="1021" y="295"/>
                  <a:pt x="571" y="819"/>
                </a:cubicBezTo>
                <a:cubicBezTo>
                  <a:pt x="343" y="1093"/>
                  <a:pt x="69" y="1458"/>
                  <a:pt x="0" y="1824"/>
                </a:cubicBezTo>
                <a:cubicBezTo>
                  <a:pt x="525" y="2554"/>
                  <a:pt x="822" y="3421"/>
                  <a:pt x="685" y="4334"/>
                </a:cubicBezTo>
                <a:cubicBezTo>
                  <a:pt x="890" y="4357"/>
                  <a:pt x="1073" y="4380"/>
                  <a:pt x="1256" y="4426"/>
                </a:cubicBezTo>
                <a:cubicBezTo>
                  <a:pt x="1667" y="3672"/>
                  <a:pt x="1552" y="2759"/>
                  <a:pt x="1393" y="1915"/>
                </a:cubicBezTo>
                <a:lnTo>
                  <a:pt x="1393" y="1915"/>
                </a:lnTo>
                <a:cubicBezTo>
                  <a:pt x="1552" y="2531"/>
                  <a:pt x="1689" y="3147"/>
                  <a:pt x="1712" y="3787"/>
                </a:cubicBezTo>
                <a:cubicBezTo>
                  <a:pt x="1712" y="4038"/>
                  <a:pt x="1712" y="4289"/>
                  <a:pt x="1621" y="4494"/>
                </a:cubicBezTo>
                <a:cubicBezTo>
                  <a:pt x="1644" y="4494"/>
                  <a:pt x="1644" y="4517"/>
                  <a:pt x="1667" y="4517"/>
                </a:cubicBezTo>
                <a:cubicBezTo>
                  <a:pt x="2214" y="4220"/>
                  <a:pt x="2785" y="3992"/>
                  <a:pt x="3264" y="3536"/>
                </a:cubicBezTo>
                <a:cubicBezTo>
                  <a:pt x="3995" y="2874"/>
                  <a:pt x="4177" y="1938"/>
                  <a:pt x="4520" y="1070"/>
                </a:cubicBezTo>
                <a:cubicBezTo>
                  <a:pt x="4520" y="1063"/>
                  <a:pt x="4522" y="1060"/>
                  <a:pt x="4526" y="1060"/>
                </a:cubicBezTo>
                <a:cubicBezTo>
                  <a:pt x="4532" y="1060"/>
                  <a:pt x="4543" y="1070"/>
                  <a:pt x="4543" y="1070"/>
                </a:cubicBezTo>
                <a:cubicBezTo>
                  <a:pt x="4200" y="2098"/>
                  <a:pt x="4132" y="3170"/>
                  <a:pt x="3378" y="4015"/>
                </a:cubicBezTo>
                <a:cubicBezTo>
                  <a:pt x="3082" y="4312"/>
                  <a:pt x="2739" y="4585"/>
                  <a:pt x="2351" y="4745"/>
                </a:cubicBezTo>
                <a:cubicBezTo>
                  <a:pt x="2397" y="4768"/>
                  <a:pt x="2465" y="4791"/>
                  <a:pt x="2534" y="4837"/>
                </a:cubicBezTo>
                <a:lnTo>
                  <a:pt x="2580" y="4837"/>
                </a:lnTo>
                <a:cubicBezTo>
                  <a:pt x="2876" y="4814"/>
                  <a:pt x="3150" y="4745"/>
                  <a:pt x="3447" y="4677"/>
                </a:cubicBezTo>
                <a:cubicBezTo>
                  <a:pt x="4109" y="4471"/>
                  <a:pt x="4611" y="4015"/>
                  <a:pt x="4953" y="3399"/>
                </a:cubicBezTo>
                <a:cubicBezTo>
                  <a:pt x="4953" y="3399"/>
                  <a:pt x="4976" y="3399"/>
                  <a:pt x="4976" y="3421"/>
                </a:cubicBezTo>
                <a:cubicBezTo>
                  <a:pt x="4679" y="4060"/>
                  <a:pt x="4200" y="4608"/>
                  <a:pt x="3561" y="4928"/>
                </a:cubicBezTo>
                <a:cubicBezTo>
                  <a:pt x="3424" y="4996"/>
                  <a:pt x="3241" y="5065"/>
                  <a:pt x="3059" y="5110"/>
                </a:cubicBezTo>
                <a:cubicBezTo>
                  <a:pt x="3127" y="5156"/>
                  <a:pt x="3196" y="5202"/>
                  <a:pt x="3264" y="5247"/>
                </a:cubicBezTo>
                <a:cubicBezTo>
                  <a:pt x="3287" y="5270"/>
                  <a:pt x="3310" y="5270"/>
                  <a:pt x="3333" y="5270"/>
                </a:cubicBezTo>
                <a:cubicBezTo>
                  <a:pt x="3400" y="5277"/>
                  <a:pt x="3468" y="5280"/>
                  <a:pt x="3538" y="5280"/>
                </a:cubicBezTo>
                <a:cubicBezTo>
                  <a:pt x="3706" y="5280"/>
                  <a:pt x="3879" y="5264"/>
                  <a:pt x="4040" y="5247"/>
                </a:cubicBezTo>
                <a:cubicBezTo>
                  <a:pt x="4154" y="5202"/>
                  <a:pt x="4291" y="5179"/>
                  <a:pt x="4428" y="5156"/>
                </a:cubicBezTo>
                <a:cubicBezTo>
                  <a:pt x="4588" y="5133"/>
                  <a:pt x="4725" y="5110"/>
                  <a:pt x="4885" y="5088"/>
                </a:cubicBezTo>
                <a:cubicBezTo>
                  <a:pt x="5250" y="4996"/>
                  <a:pt x="5547" y="4768"/>
                  <a:pt x="5821" y="4517"/>
                </a:cubicBezTo>
                <a:cubicBezTo>
                  <a:pt x="5821" y="4509"/>
                  <a:pt x="5823" y="4507"/>
                  <a:pt x="5827" y="4507"/>
                </a:cubicBezTo>
                <a:cubicBezTo>
                  <a:pt x="5833" y="4507"/>
                  <a:pt x="5844" y="4517"/>
                  <a:pt x="5844" y="4517"/>
                </a:cubicBezTo>
                <a:cubicBezTo>
                  <a:pt x="5638" y="4768"/>
                  <a:pt x="5410" y="4996"/>
                  <a:pt x="5136" y="5156"/>
                </a:cubicBezTo>
                <a:cubicBezTo>
                  <a:pt x="5113" y="5179"/>
                  <a:pt x="5090" y="5179"/>
                  <a:pt x="5067" y="5202"/>
                </a:cubicBezTo>
                <a:cubicBezTo>
                  <a:pt x="5433" y="5270"/>
                  <a:pt x="5798" y="5384"/>
                  <a:pt x="6095" y="5521"/>
                </a:cubicBezTo>
                <a:cubicBezTo>
                  <a:pt x="6254" y="5590"/>
                  <a:pt x="6369" y="5681"/>
                  <a:pt x="6505" y="5750"/>
                </a:cubicBezTo>
                <a:cubicBezTo>
                  <a:pt x="7578" y="4266"/>
                  <a:pt x="5113" y="1961"/>
                  <a:pt x="4794" y="226"/>
                </a:cubicBezTo>
                <a:cubicBezTo>
                  <a:pt x="4588" y="255"/>
                  <a:pt x="4390" y="268"/>
                  <a:pt x="4194" y="268"/>
                </a:cubicBezTo>
                <a:cubicBezTo>
                  <a:pt x="3630" y="268"/>
                  <a:pt x="3087" y="162"/>
                  <a:pt x="2443" y="43"/>
                </a:cubicBezTo>
                <a:cubicBezTo>
                  <a:pt x="2295" y="15"/>
                  <a:pt x="2159" y="1"/>
                  <a:pt x="2030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28" name="Google Shape;3528;p45"/>
          <p:cNvSpPr/>
          <p:nvPr/>
        </p:nvSpPr>
        <p:spPr>
          <a:xfrm rot="4499940">
            <a:off x="8964388" y="4556011"/>
            <a:ext cx="365584" cy="194840"/>
          </a:xfrm>
          <a:custGeom>
            <a:avLst/>
            <a:gdLst/>
            <a:ahLst/>
            <a:cxnLst/>
            <a:rect l="l" t="t" r="r" b="b"/>
            <a:pathLst>
              <a:path w="9040" h="4818" extrusionOk="0">
                <a:moveTo>
                  <a:pt x="4705" y="0"/>
                </a:moveTo>
                <a:cubicBezTo>
                  <a:pt x="4607" y="0"/>
                  <a:pt x="4508" y="15"/>
                  <a:pt x="4406" y="47"/>
                </a:cubicBezTo>
                <a:cubicBezTo>
                  <a:pt x="3835" y="207"/>
                  <a:pt x="3835" y="732"/>
                  <a:pt x="3378" y="1051"/>
                </a:cubicBezTo>
                <a:cubicBezTo>
                  <a:pt x="3059" y="1280"/>
                  <a:pt x="2694" y="1325"/>
                  <a:pt x="2306" y="1325"/>
                </a:cubicBezTo>
                <a:cubicBezTo>
                  <a:pt x="2148" y="1325"/>
                  <a:pt x="1991" y="1319"/>
                  <a:pt x="1834" y="1319"/>
                </a:cubicBezTo>
                <a:cubicBezTo>
                  <a:pt x="1468" y="1319"/>
                  <a:pt x="1105" y="1353"/>
                  <a:pt x="754" y="1576"/>
                </a:cubicBezTo>
                <a:cubicBezTo>
                  <a:pt x="320" y="1850"/>
                  <a:pt x="0" y="2489"/>
                  <a:pt x="183" y="3037"/>
                </a:cubicBezTo>
                <a:cubicBezTo>
                  <a:pt x="251" y="3220"/>
                  <a:pt x="639" y="3539"/>
                  <a:pt x="890" y="3745"/>
                </a:cubicBezTo>
                <a:cubicBezTo>
                  <a:pt x="1631" y="3418"/>
                  <a:pt x="2392" y="3195"/>
                  <a:pt x="3194" y="3195"/>
                </a:cubicBezTo>
                <a:cubicBezTo>
                  <a:pt x="3232" y="3195"/>
                  <a:pt x="3271" y="3196"/>
                  <a:pt x="3310" y="3197"/>
                </a:cubicBezTo>
                <a:cubicBezTo>
                  <a:pt x="2990" y="2740"/>
                  <a:pt x="2717" y="2284"/>
                  <a:pt x="2169" y="2010"/>
                </a:cubicBezTo>
                <a:cubicBezTo>
                  <a:pt x="2169" y="1987"/>
                  <a:pt x="2169" y="1987"/>
                  <a:pt x="2169" y="1987"/>
                </a:cubicBezTo>
                <a:cubicBezTo>
                  <a:pt x="2739" y="2215"/>
                  <a:pt x="3127" y="2740"/>
                  <a:pt x="3493" y="3220"/>
                </a:cubicBezTo>
                <a:cubicBezTo>
                  <a:pt x="3972" y="3243"/>
                  <a:pt x="4428" y="3334"/>
                  <a:pt x="4931" y="3539"/>
                </a:cubicBezTo>
                <a:cubicBezTo>
                  <a:pt x="5433" y="3745"/>
                  <a:pt x="5912" y="4019"/>
                  <a:pt x="6323" y="4384"/>
                </a:cubicBezTo>
                <a:cubicBezTo>
                  <a:pt x="6232" y="3950"/>
                  <a:pt x="6209" y="3448"/>
                  <a:pt x="6072" y="3014"/>
                </a:cubicBezTo>
                <a:cubicBezTo>
                  <a:pt x="5821" y="2238"/>
                  <a:pt x="5410" y="1371"/>
                  <a:pt x="4771" y="823"/>
                </a:cubicBezTo>
                <a:lnTo>
                  <a:pt x="4771" y="823"/>
                </a:lnTo>
                <a:cubicBezTo>
                  <a:pt x="5410" y="1234"/>
                  <a:pt x="5775" y="1987"/>
                  <a:pt x="6117" y="2649"/>
                </a:cubicBezTo>
                <a:cubicBezTo>
                  <a:pt x="6391" y="3243"/>
                  <a:pt x="6916" y="4156"/>
                  <a:pt x="6779" y="4795"/>
                </a:cubicBezTo>
                <a:cubicBezTo>
                  <a:pt x="6779" y="4817"/>
                  <a:pt x="6779" y="4817"/>
                  <a:pt x="6779" y="4817"/>
                </a:cubicBezTo>
                <a:cubicBezTo>
                  <a:pt x="6871" y="4384"/>
                  <a:pt x="7145" y="3950"/>
                  <a:pt x="7487" y="3585"/>
                </a:cubicBezTo>
                <a:cubicBezTo>
                  <a:pt x="7510" y="3379"/>
                  <a:pt x="7510" y="3197"/>
                  <a:pt x="7487" y="2969"/>
                </a:cubicBezTo>
                <a:cubicBezTo>
                  <a:pt x="7441" y="2558"/>
                  <a:pt x="7327" y="2147"/>
                  <a:pt x="7122" y="1759"/>
                </a:cubicBezTo>
                <a:cubicBezTo>
                  <a:pt x="7122" y="1759"/>
                  <a:pt x="7122" y="1749"/>
                  <a:pt x="7129" y="1749"/>
                </a:cubicBezTo>
                <a:cubicBezTo>
                  <a:pt x="7132" y="1749"/>
                  <a:pt x="7137" y="1751"/>
                  <a:pt x="7145" y="1759"/>
                </a:cubicBezTo>
                <a:cubicBezTo>
                  <a:pt x="7419" y="2215"/>
                  <a:pt x="7647" y="2832"/>
                  <a:pt x="7670" y="3402"/>
                </a:cubicBezTo>
                <a:cubicBezTo>
                  <a:pt x="7692" y="3379"/>
                  <a:pt x="7715" y="3357"/>
                  <a:pt x="7761" y="3334"/>
                </a:cubicBezTo>
                <a:cubicBezTo>
                  <a:pt x="8058" y="3037"/>
                  <a:pt x="8400" y="2854"/>
                  <a:pt x="8788" y="2786"/>
                </a:cubicBezTo>
                <a:cubicBezTo>
                  <a:pt x="9039" y="2238"/>
                  <a:pt x="8834" y="1576"/>
                  <a:pt x="8354" y="1143"/>
                </a:cubicBezTo>
                <a:cubicBezTo>
                  <a:pt x="8145" y="964"/>
                  <a:pt x="7964" y="916"/>
                  <a:pt x="7779" y="916"/>
                </a:cubicBezTo>
                <a:cubicBezTo>
                  <a:pt x="7561" y="916"/>
                  <a:pt x="7337" y="983"/>
                  <a:pt x="7053" y="983"/>
                </a:cubicBezTo>
                <a:cubicBezTo>
                  <a:pt x="6179" y="962"/>
                  <a:pt x="5504" y="0"/>
                  <a:pt x="470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29" name="Google Shape;3529;p45"/>
          <p:cNvSpPr/>
          <p:nvPr/>
        </p:nvSpPr>
        <p:spPr>
          <a:xfrm rot="4499940">
            <a:off x="8744245" y="3649466"/>
            <a:ext cx="336952" cy="611089"/>
          </a:xfrm>
          <a:custGeom>
            <a:avLst/>
            <a:gdLst/>
            <a:ahLst/>
            <a:cxnLst/>
            <a:rect l="l" t="t" r="r" b="b"/>
            <a:pathLst>
              <a:path w="8332" h="15111" extrusionOk="0">
                <a:moveTo>
                  <a:pt x="1" y="0"/>
                </a:moveTo>
                <a:lnTo>
                  <a:pt x="1" y="0"/>
                </a:lnTo>
                <a:cubicBezTo>
                  <a:pt x="4543" y="3310"/>
                  <a:pt x="5844" y="9952"/>
                  <a:pt x="4041" y="15110"/>
                </a:cubicBezTo>
                <a:cubicBezTo>
                  <a:pt x="5593" y="14563"/>
                  <a:pt x="6643" y="13170"/>
                  <a:pt x="7236" y="11664"/>
                </a:cubicBezTo>
                <a:cubicBezTo>
                  <a:pt x="7898" y="10020"/>
                  <a:pt x="8332" y="8035"/>
                  <a:pt x="7830" y="6300"/>
                </a:cubicBezTo>
                <a:cubicBezTo>
                  <a:pt x="7099" y="3698"/>
                  <a:pt x="4748" y="1940"/>
                  <a:pt x="2329" y="776"/>
                </a:cubicBezTo>
                <a:lnTo>
                  <a:pt x="2329" y="776"/>
                </a:lnTo>
                <a:cubicBezTo>
                  <a:pt x="3105" y="1461"/>
                  <a:pt x="3767" y="2260"/>
                  <a:pt x="4360" y="3127"/>
                </a:cubicBezTo>
                <a:cubicBezTo>
                  <a:pt x="5753" y="5136"/>
                  <a:pt x="6529" y="7487"/>
                  <a:pt x="6757" y="9906"/>
                </a:cubicBezTo>
                <a:cubicBezTo>
                  <a:pt x="6460" y="7715"/>
                  <a:pt x="5593" y="5638"/>
                  <a:pt x="4315" y="3835"/>
                </a:cubicBezTo>
                <a:cubicBezTo>
                  <a:pt x="3242" y="2305"/>
                  <a:pt x="1781" y="708"/>
                  <a:pt x="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0" name="Google Shape;3530;p45"/>
          <p:cNvSpPr/>
          <p:nvPr/>
        </p:nvSpPr>
        <p:spPr>
          <a:xfrm rot="4499940">
            <a:off x="8872116" y="4942593"/>
            <a:ext cx="246526" cy="467284"/>
          </a:xfrm>
          <a:custGeom>
            <a:avLst/>
            <a:gdLst/>
            <a:ahLst/>
            <a:cxnLst/>
            <a:rect l="l" t="t" r="r" b="b"/>
            <a:pathLst>
              <a:path w="6096" h="11555" extrusionOk="0">
                <a:moveTo>
                  <a:pt x="1495" y="1"/>
                </a:moveTo>
                <a:cubicBezTo>
                  <a:pt x="1461" y="1"/>
                  <a:pt x="1427" y="2"/>
                  <a:pt x="1393" y="5"/>
                </a:cubicBezTo>
                <a:cubicBezTo>
                  <a:pt x="914" y="28"/>
                  <a:pt x="1" y="370"/>
                  <a:pt x="92" y="1032"/>
                </a:cubicBezTo>
                <a:cubicBezTo>
                  <a:pt x="92" y="1100"/>
                  <a:pt x="69" y="1146"/>
                  <a:pt x="24" y="1169"/>
                </a:cubicBezTo>
                <a:cubicBezTo>
                  <a:pt x="389" y="1899"/>
                  <a:pt x="937" y="2630"/>
                  <a:pt x="1211" y="3292"/>
                </a:cubicBezTo>
                <a:cubicBezTo>
                  <a:pt x="1279" y="3292"/>
                  <a:pt x="1348" y="3269"/>
                  <a:pt x="1416" y="3246"/>
                </a:cubicBezTo>
                <a:cubicBezTo>
                  <a:pt x="1713" y="3063"/>
                  <a:pt x="1895" y="2767"/>
                  <a:pt x="2078" y="2470"/>
                </a:cubicBezTo>
                <a:cubicBezTo>
                  <a:pt x="2078" y="2470"/>
                  <a:pt x="2101" y="2470"/>
                  <a:pt x="2101" y="2493"/>
                </a:cubicBezTo>
                <a:cubicBezTo>
                  <a:pt x="1964" y="2744"/>
                  <a:pt x="1850" y="3040"/>
                  <a:pt x="1621" y="3246"/>
                </a:cubicBezTo>
                <a:cubicBezTo>
                  <a:pt x="1553" y="3337"/>
                  <a:pt x="1439" y="3406"/>
                  <a:pt x="1348" y="3451"/>
                </a:cubicBezTo>
                <a:cubicBezTo>
                  <a:pt x="1325" y="3451"/>
                  <a:pt x="1302" y="3451"/>
                  <a:pt x="1302" y="3474"/>
                </a:cubicBezTo>
                <a:cubicBezTo>
                  <a:pt x="1485" y="3953"/>
                  <a:pt x="1644" y="4456"/>
                  <a:pt x="1644" y="4935"/>
                </a:cubicBezTo>
                <a:cubicBezTo>
                  <a:pt x="2306" y="4752"/>
                  <a:pt x="2877" y="4478"/>
                  <a:pt x="3356" y="3931"/>
                </a:cubicBezTo>
                <a:lnTo>
                  <a:pt x="3356" y="3931"/>
                </a:lnTo>
                <a:cubicBezTo>
                  <a:pt x="2945" y="4524"/>
                  <a:pt x="2329" y="5026"/>
                  <a:pt x="1621" y="5232"/>
                </a:cubicBezTo>
                <a:cubicBezTo>
                  <a:pt x="1576" y="5506"/>
                  <a:pt x="1462" y="5802"/>
                  <a:pt x="1256" y="6076"/>
                </a:cubicBezTo>
                <a:cubicBezTo>
                  <a:pt x="1348" y="6145"/>
                  <a:pt x="1439" y="6236"/>
                  <a:pt x="1507" y="6327"/>
                </a:cubicBezTo>
                <a:cubicBezTo>
                  <a:pt x="1987" y="6327"/>
                  <a:pt x="2466" y="6304"/>
                  <a:pt x="2923" y="6099"/>
                </a:cubicBezTo>
                <a:cubicBezTo>
                  <a:pt x="3607" y="5802"/>
                  <a:pt x="4315" y="5391"/>
                  <a:pt x="4657" y="4707"/>
                </a:cubicBezTo>
                <a:lnTo>
                  <a:pt x="4657" y="4707"/>
                </a:lnTo>
                <a:cubicBezTo>
                  <a:pt x="4383" y="5437"/>
                  <a:pt x="3767" y="5848"/>
                  <a:pt x="3105" y="6236"/>
                </a:cubicBezTo>
                <a:cubicBezTo>
                  <a:pt x="2671" y="6510"/>
                  <a:pt x="2261" y="6624"/>
                  <a:pt x="1804" y="6670"/>
                </a:cubicBezTo>
                <a:cubicBezTo>
                  <a:pt x="1941" y="6875"/>
                  <a:pt x="2078" y="7103"/>
                  <a:pt x="2192" y="7354"/>
                </a:cubicBezTo>
                <a:cubicBezTo>
                  <a:pt x="2398" y="7765"/>
                  <a:pt x="2535" y="8222"/>
                  <a:pt x="2603" y="8678"/>
                </a:cubicBezTo>
                <a:cubicBezTo>
                  <a:pt x="3093" y="8866"/>
                  <a:pt x="3646" y="9071"/>
                  <a:pt x="4171" y="9071"/>
                </a:cubicBezTo>
                <a:cubicBezTo>
                  <a:pt x="4478" y="9071"/>
                  <a:pt x="4776" y="9001"/>
                  <a:pt x="5045" y="8815"/>
                </a:cubicBezTo>
                <a:lnTo>
                  <a:pt x="5068" y="8815"/>
                </a:lnTo>
                <a:cubicBezTo>
                  <a:pt x="4740" y="9091"/>
                  <a:pt x="4254" y="9200"/>
                  <a:pt x="3752" y="9200"/>
                </a:cubicBezTo>
                <a:cubicBezTo>
                  <a:pt x="3381" y="9200"/>
                  <a:pt x="3001" y="9141"/>
                  <a:pt x="2671" y="9044"/>
                </a:cubicBezTo>
                <a:lnTo>
                  <a:pt x="2671" y="9044"/>
                </a:lnTo>
                <a:cubicBezTo>
                  <a:pt x="2717" y="9409"/>
                  <a:pt x="2740" y="9797"/>
                  <a:pt x="2763" y="10185"/>
                </a:cubicBezTo>
                <a:cubicBezTo>
                  <a:pt x="3196" y="10459"/>
                  <a:pt x="3653" y="10664"/>
                  <a:pt x="4178" y="10710"/>
                </a:cubicBezTo>
                <a:cubicBezTo>
                  <a:pt x="3699" y="10710"/>
                  <a:pt x="3219" y="10596"/>
                  <a:pt x="2763" y="10413"/>
                </a:cubicBezTo>
                <a:lnTo>
                  <a:pt x="2763" y="10413"/>
                </a:lnTo>
                <a:cubicBezTo>
                  <a:pt x="2763" y="10710"/>
                  <a:pt x="2763" y="11006"/>
                  <a:pt x="2786" y="11303"/>
                </a:cubicBezTo>
                <a:cubicBezTo>
                  <a:pt x="3151" y="11486"/>
                  <a:pt x="3950" y="11554"/>
                  <a:pt x="4087" y="11554"/>
                </a:cubicBezTo>
                <a:cubicBezTo>
                  <a:pt x="4452" y="11531"/>
                  <a:pt x="4817" y="11395"/>
                  <a:pt x="5114" y="11212"/>
                </a:cubicBezTo>
                <a:cubicBezTo>
                  <a:pt x="5799" y="10755"/>
                  <a:pt x="6095" y="9911"/>
                  <a:pt x="6027" y="9112"/>
                </a:cubicBezTo>
                <a:cubicBezTo>
                  <a:pt x="5935" y="7971"/>
                  <a:pt x="4863" y="7149"/>
                  <a:pt x="4931" y="5962"/>
                </a:cubicBezTo>
                <a:cubicBezTo>
                  <a:pt x="4954" y="5118"/>
                  <a:pt x="5410" y="4524"/>
                  <a:pt x="5022" y="3680"/>
                </a:cubicBezTo>
                <a:cubicBezTo>
                  <a:pt x="4680" y="2904"/>
                  <a:pt x="3950" y="2767"/>
                  <a:pt x="3402" y="2219"/>
                </a:cubicBezTo>
                <a:cubicBezTo>
                  <a:pt x="3014" y="1831"/>
                  <a:pt x="2900" y="1283"/>
                  <a:pt x="2671" y="804"/>
                </a:cubicBezTo>
                <a:cubicBezTo>
                  <a:pt x="2457" y="332"/>
                  <a:pt x="2020" y="1"/>
                  <a:pt x="1495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1" name="Google Shape;3531;p45"/>
          <p:cNvSpPr/>
          <p:nvPr/>
        </p:nvSpPr>
        <p:spPr>
          <a:xfrm rot="4499940">
            <a:off x="8776173" y="4835936"/>
            <a:ext cx="144980" cy="231721"/>
          </a:xfrm>
          <a:custGeom>
            <a:avLst/>
            <a:gdLst/>
            <a:ahLst/>
            <a:cxnLst/>
            <a:rect l="l" t="t" r="r" b="b"/>
            <a:pathLst>
              <a:path w="3585" h="5730" extrusionOk="0">
                <a:moveTo>
                  <a:pt x="1" y="1"/>
                </a:moveTo>
                <a:lnTo>
                  <a:pt x="1" y="1"/>
                </a:lnTo>
                <a:cubicBezTo>
                  <a:pt x="617" y="663"/>
                  <a:pt x="959" y="1530"/>
                  <a:pt x="982" y="2489"/>
                </a:cubicBezTo>
                <a:cubicBezTo>
                  <a:pt x="1941" y="2694"/>
                  <a:pt x="2625" y="3379"/>
                  <a:pt x="2945" y="4360"/>
                </a:cubicBezTo>
                <a:cubicBezTo>
                  <a:pt x="3059" y="4771"/>
                  <a:pt x="3150" y="5273"/>
                  <a:pt x="3105" y="5730"/>
                </a:cubicBezTo>
                <a:cubicBezTo>
                  <a:pt x="3561" y="4748"/>
                  <a:pt x="3584" y="3424"/>
                  <a:pt x="3379" y="2557"/>
                </a:cubicBezTo>
                <a:cubicBezTo>
                  <a:pt x="3013" y="982"/>
                  <a:pt x="1484" y="160"/>
                  <a:pt x="1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2" name="Google Shape;3532;p45"/>
          <p:cNvSpPr/>
          <p:nvPr/>
        </p:nvSpPr>
        <p:spPr>
          <a:xfrm rot="4499940">
            <a:off x="8767730" y="4678467"/>
            <a:ext cx="125568" cy="186509"/>
          </a:xfrm>
          <a:custGeom>
            <a:avLst/>
            <a:gdLst/>
            <a:ahLst/>
            <a:cxnLst/>
            <a:rect l="l" t="t" r="r" b="b"/>
            <a:pathLst>
              <a:path w="3105" h="4612" extrusionOk="0">
                <a:moveTo>
                  <a:pt x="2671" y="1"/>
                </a:moveTo>
                <a:lnTo>
                  <a:pt x="2671" y="1"/>
                </a:lnTo>
                <a:cubicBezTo>
                  <a:pt x="1758" y="183"/>
                  <a:pt x="1028" y="823"/>
                  <a:pt x="594" y="1713"/>
                </a:cubicBezTo>
                <a:cubicBezTo>
                  <a:pt x="274" y="2329"/>
                  <a:pt x="183" y="3014"/>
                  <a:pt x="115" y="3699"/>
                </a:cubicBezTo>
                <a:cubicBezTo>
                  <a:pt x="92" y="3950"/>
                  <a:pt x="23" y="4292"/>
                  <a:pt x="0" y="4612"/>
                </a:cubicBezTo>
                <a:cubicBezTo>
                  <a:pt x="389" y="3995"/>
                  <a:pt x="1119" y="3607"/>
                  <a:pt x="1849" y="3584"/>
                </a:cubicBezTo>
                <a:cubicBezTo>
                  <a:pt x="1997" y="3584"/>
                  <a:pt x="2082" y="3593"/>
                  <a:pt x="2142" y="3593"/>
                </a:cubicBezTo>
                <a:cubicBezTo>
                  <a:pt x="2279" y="3593"/>
                  <a:pt x="2294" y="3549"/>
                  <a:pt x="2625" y="3265"/>
                </a:cubicBezTo>
                <a:cubicBezTo>
                  <a:pt x="3105" y="2854"/>
                  <a:pt x="3059" y="2968"/>
                  <a:pt x="2854" y="2534"/>
                </a:cubicBezTo>
                <a:cubicBezTo>
                  <a:pt x="2694" y="2215"/>
                  <a:pt x="2557" y="1895"/>
                  <a:pt x="2488" y="1530"/>
                </a:cubicBezTo>
                <a:cubicBezTo>
                  <a:pt x="2420" y="1005"/>
                  <a:pt x="2488" y="480"/>
                  <a:pt x="2671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3" name="Google Shape;3533;p45"/>
          <p:cNvSpPr/>
          <p:nvPr/>
        </p:nvSpPr>
        <p:spPr>
          <a:xfrm rot="4499940">
            <a:off x="8679649" y="4744720"/>
            <a:ext cx="258497" cy="256713"/>
          </a:xfrm>
          <a:custGeom>
            <a:avLst/>
            <a:gdLst/>
            <a:ahLst/>
            <a:cxnLst/>
            <a:rect l="l" t="t" r="r" b="b"/>
            <a:pathLst>
              <a:path w="6392" h="6348" extrusionOk="0">
                <a:moveTo>
                  <a:pt x="2694" y="1"/>
                </a:moveTo>
                <a:cubicBezTo>
                  <a:pt x="2489" y="571"/>
                  <a:pt x="2511" y="1165"/>
                  <a:pt x="2762" y="1758"/>
                </a:cubicBezTo>
                <a:cubicBezTo>
                  <a:pt x="2922" y="2100"/>
                  <a:pt x="3105" y="2443"/>
                  <a:pt x="3014" y="2854"/>
                </a:cubicBezTo>
                <a:cubicBezTo>
                  <a:pt x="2808" y="3675"/>
                  <a:pt x="1690" y="3721"/>
                  <a:pt x="1028" y="3972"/>
                </a:cubicBezTo>
                <a:cubicBezTo>
                  <a:pt x="663" y="4132"/>
                  <a:pt x="274" y="4246"/>
                  <a:pt x="23" y="4588"/>
                </a:cubicBezTo>
                <a:cubicBezTo>
                  <a:pt x="23" y="4611"/>
                  <a:pt x="23" y="4611"/>
                  <a:pt x="1" y="4634"/>
                </a:cubicBezTo>
                <a:cubicBezTo>
                  <a:pt x="145" y="4673"/>
                  <a:pt x="285" y="4690"/>
                  <a:pt x="423" y="4690"/>
                </a:cubicBezTo>
                <a:cubicBezTo>
                  <a:pt x="1187" y="4690"/>
                  <a:pt x="1875" y="4183"/>
                  <a:pt x="2661" y="4183"/>
                </a:cubicBezTo>
                <a:cubicBezTo>
                  <a:pt x="2813" y="4183"/>
                  <a:pt x="2968" y="4201"/>
                  <a:pt x="3128" y="4246"/>
                </a:cubicBezTo>
                <a:cubicBezTo>
                  <a:pt x="4028" y="4482"/>
                  <a:pt x="4646" y="6348"/>
                  <a:pt x="5569" y="6348"/>
                </a:cubicBezTo>
                <a:cubicBezTo>
                  <a:pt x="5629" y="6348"/>
                  <a:pt x="5690" y="6340"/>
                  <a:pt x="5753" y="6323"/>
                </a:cubicBezTo>
                <a:cubicBezTo>
                  <a:pt x="6026" y="5707"/>
                  <a:pt x="6392" y="5182"/>
                  <a:pt x="6186" y="4452"/>
                </a:cubicBezTo>
                <a:cubicBezTo>
                  <a:pt x="5958" y="3538"/>
                  <a:pt x="4954" y="3105"/>
                  <a:pt x="4086" y="3014"/>
                </a:cubicBezTo>
                <a:cubicBezTo>
                  <a:pt x="3881" y="2991"/>
                  <a:pt x="3790" y="2762"/>
                  <a:pt x="3790" y="2580"/>
                </a:cubicBezTo>
                <a:cubicBezTo>
                  <a:pt x="3881" y="1576"/>
                  <a:pt x="3470" y="617"/>
                  <a:pt x="269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4" name="Google Shape;3534;p45"/>
          <p:cNvSpPr/>
          <p:nvPr/>
        </p:nvSpPr>
        <p:spPr>
          <a:xfrm rot="4499940">
            <a:off x="8241063" y="4934803"/>
            <a:ext cx="484641" cy="231600"/>
          </a:xfrm>
          <a:custGeom>
            <a:avLst/>
            <a:gdLst/>
            <a:ahLst/>
            <a:cxnLst/>
            <a:rect l="l" t="t" r="r" b="b"/>
            <a:pathLst>
              <a:path w="11984" h="5727" extrusionOk="0">
                <a:moveTo>
                  <a:pt x="9747" y="1"/>
                </a:moveTo>
                <a:cubicBezTo>
                  <a:pt x="9085" y="184"/>
                  <a:pt x="8423" y="457"/>
                  <a:pt x="7784" y="663"/>
                </a:cubicBezTo>
                <a:cubicBezTo>
                  <a:pt x="7784" y="731"/>
                  <a:pt x="7807" y="800"/>
                  <a:pt x="7807" y="800"/>
                </a:cubicBezTo>
                <a:cubicBezTo>
                  <a:pt x="7830" y="914"/>
                  <a:pt x="7852" y="1005"/>
                  <a:pt x="7898" y="1097"/>
                </a:cubicBezTo>
                <a:cubicBezTo>
                  <a:pt x="7989" y="1348"/>
                  <a:pt x="8126" y="1553"/>
                  <a:pt x="8263" y="1759"/>
                </a:cubicBezTo>
                <a:cubicBezTo>
                  <a:pt x="8286" y="1759"/>
                  <a:pt x="8263" y="1781"/>
                  <a:pt x="8263" y="1781"/>
                </a:cubicBezTo>
                <a:cubicBezTo>
                  <a:pt x="8035" y="1507"/>
                  <a:pt x="7830" y="1211"/>
                  <a:pt x="7715" y="868"/>
                </a:cubicBezTo>
                <a:cubicBezTo>
                  <a:pt x="7693" y="846"/>
                  <a:pt x="7670" y="777"/>
                  <a:pt x="7647" y="709"/>
                </a:cubicBezTo>
                <a:cubicBezTo>
                  <a:pt x="7259" y="811"/>
                  <a:pt x="6888" y="895"/>
                  <a:pt x="6520" y="895"/>
                </a:cubicBezTo>
                <a:cubicBezTo>
                  <a:pt x="6477" y="895"/>
                  <a:pt x="6434" y="894"/>
                  <a:pt x="6392" y="891"/>
                </a:cubicBezTo>
                <a:cubicBezTo>
                  <a:pt x="6277" y="891"/>
                  <a:pt x="6163" y="868"/>
                  <a:pt x="6026" y="868"/>
                </a:cubicBezTo>
                <a:cubicBezTo>
                  <a:pt x="6049" y="982"/>
                  <a:pt x="6072" y="1142"/>
                  <a:pt x="6072" y="1234"/>
                </a:cubicBezTo>
                <a:cubicBezTo>
                  <a:pt x="6118" y="1485"/>
                  <a:pt x="6186" y="1736"/>
                  <a:pt x="6255" y="1987"/>
                </a:cubicBezTo>
                <a:cubicBezTo>
                  <a:pt x="6392" y="2489"/>
                  <a:pt x="6597" y="2945"/>
                  <a:pt x="6871" y="3379"/>
                </a:cubicBezTo>
                <a:cubicBezTo>
                  <a:pt x="6871" y="3402"/>
                  <a:pt x="6848" y="3402"/>
                  <a:pt x="6848" y="3402"/>
                </a:cubicBezTo>
                <a:cubicBezTo>
                  <a:pt x="6688" y="3174"/>
                  <a:pt x="5821" y="1553"/>
                  <a:pt x="5752" y="800"/>
                </a:cubicBezTo>
                <a:cubicBezTo>
                  <a:pt x="5364" y="709"/>
                  <a:pt x="4999" y="549"/>
                  <a:pt x="4680" y="343"/>
                </a:cubicBezTo>
                <a:lnTo>
                  <a:pt x="4680" y="343"/>
                </a:lnTo>
                <a:cubicBezTo>
                  <a:pt x="4702" y="503"/>
                  <a:pt x="4702" y="686"/>
                  <a:pt x="4725" y="800"/>
                </a:cubicBezTo>
                <a:cubicBezTo>
                  <a:pt x="4771" y="1234"/>
                  <a:pt x="4817" y="1690"/>
                  <a:pt x="4908" y="2101"/>
                </a:cubicBezTo>
                <a:cubicBezTo>
                  <a:pt x="5091" y="3197"/>
                  <a:pt x="5570" y="4155"/>
                  <a:pt x="6369" y="4931"/>
                </a:cubicBezTo>
                <a:cubicBezTo>
                  <a:pt x="6369" y="4954"/>
                  <a:pt x="6369" y="4954"/>
                  <a:pt x="6346" y="4954"/>
                </a:cubicBezTo>
                <a:cubicBezTo>
                  <a:pt x="5205" y="3950"/>
                  <a:pt x="4588" y="2535"/>
                  <a:pt x="4223" y="1074"/>
                </a:cubicBezTo>
                <a:cubicBezTo>
                  <a:pt x="4018" y="1530"/>
                  <a:pt x="3675" y="1941"/>
                  <a:pt x="3287" y="2215"/>
                </a:cubicBezTo>
                <a:cubicBezTo>
                  <a:pt x="3173" y="2284"/>
                  <a:pt x="3059" y="2352"/>
                  <a:pt x="2945" y="2420"/>
                </a:cubicBezTo>
                <a:cubicBezTo>
                  <a:pt x="2808" y="2945"/>
                  <a:pt x="2785" y="3493"/>
                  <a:pt x="2991" y="4018"/>
                </a:cubicBezTo>
                <a:cubicBezTo>
                  <a:pt x="2991" y="4018"/>
                  <a:pt x="2980" y="4028"/>
                  <a:pt x="2974" y="4028"/>
                </a:cubicBezTo>
                <a:cubicBezTo>
                  <a:pt x="2970" y="4028"/>
                  <a:pt x="2968" y="4026"/>
                  <a:pt x="2968" y="4018"/>
                </a:cubicBezTo>
                <a:cubicBezTo>
                  <a:pt x="2785" y="3676"/>
                  <a:pt x="2648" y="3333"/>
                  <a:pt x="2603" y="2968"/>
                </a:cubicBezTo>
                <a:cubicBezTo>
                  <a:pt x="2603" y="2854"/>
                  <a:pt x="2580" y="2740"/>
                  <a:pt x="2580" y="2603"/>
                </a:cubicBezTo>
                <a:cubicBezTo>
                  <a:pt x="1781" y="2945"/>
                  <a:pt x="913" y="3037"/>
                  <a:pt x="23" y="3151"/>
                </a:cubicBezTo>
                <a:cubicBezTo>
                  <a:pt x="0" y="3562"/>
                  <a:pt x="434" y="4110"/>
                  <a:pt x="617" y="4315"/>
                </a:cubicBezTo>
                <a:cubicBezTo>
                  <a:pt x="1069" y="4826"/>
                  <a:pt x="1436" y="4914"/>
                  <a:pt x="1996" y="4914"/>
                </a:cubicBezTo>
                <a:cubicBezTo>
                  <a:pt x="2086" y="4914"/>
                  <a:pt x="2182" y="4912"/>
                  <a:pt x="2283" y="4908"/>
                </a:cubicBezTo>
                <a:cubicBezTo>
                  <a:pt x="2603" y="4886"/>
                  <a:pt x="2911" y="4863"/>
                  <a:pt x="3219" y="4863"/>
                </a:cubicBezTo>
                <a:cubicBezTo>
                  <a:pt x="3527" y="4863"/>
                  <a:pt x="3835" y="4886"/>
                  <a:pt x="4155" y="4954"/>
                </a:cubicBezTo>
                <a:cubicBezTo>
                  <a:pt x="4771" y="5068"/>
                  <a:pt x="5273" y="5365"/>
                  <a:pt x="5844" y="5593"/>
                </a:cubicBezTo>
                <a:cubicBezTo>
                  <a:pt x="6085" y="5686"/>
                  <a:pt x="6287" y="5727"/>
                  <a:pt x="6466" y="5727"/>
                </a:cubicBezTo>
                <a:cubicBezTo>
                  <a:pt x="7032" y="5727"/>
                  <a:pt x="7355" y="5319"/>
                  <a:pt x="7875" y="4886"/>
                </a:cubicBezTo>
                <a:cubicBezTo>
                  <a:pt x="8834" y="4087"/>
                  <a:pt x="10112" y="4566"/>
                  <a:pt x="10934" y="3470"/>
                </a:cubicBezTo>
                <a:cubicBezTo>
                  <a:pt x="11984" y="2078"/>
                  <a:pt x="10957" y="754"/>
                  <a:pt x="9747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5" name="Google Shape;3535;p45"/>
          <p:cNvSpPr/>
          <p:nvPr/>
        </p:nvSpPr>
        <p:spPr>
          <a:xfrm rot="4499940">
            <a:off x="8410899" y="4577276"/>
            <a:ext cx="367444" cy="366184"/>
          </a:xfrm>
          <a:custGeom>
            <a:avLst/>
            <a:gdLst/>
            <a:ahLst/>
            <a:cxnLst/>
            <a:rect l="l" t="t" r="r" b="b"/>
            <a:pathLst>
              <a:path w="9086" h="9055" extrusionOk="0">
                <a:moveTo>
                  <a:pt x="3026" y="0"/>
                </a:moveTo>
                <a:cubicBezTo>
                  <a:pt x="2403" y="0"/>
                  <a:pt x="1809" y="158"/>
                  <a:pt x="1234" y="632"/>
                </a:cubicBezTo>
                <a:cubicBezTo>
                  <a:pt x="321" y="1409"/>
                  <a:pt x="1" y="2687"/>
                  <a:pt x="366" y="3805"/>
                </a:cubicBezTo>
                <a:cubicBezTo>
                  <a:pt x="686" y="4832"/>
                  <a:pt x="1348" y="5791"/>
                  <a:pt x="1781" y="6772"/>
                </a:cubicBezTo>
                <a:cubicBezTo>
                  <a:pt x="2124" y="7526"/>
                  <a:pt x="2375" y="8279"/>
                  <a:pt x="2557" y="9055"/>
                </a:cubicBezTo>
                <a:cubicBezTo>
                  <a:pt x="4749" y="8347"/>
                  <a:pt x="9085" y="8713"/>
                  <a:pt x="8675" y="5586"/>
                </a:cubicBezTo>
                <a:cubicBezTo>
                  <a:pt x="8629" y="5471"/>
                  <a:pt x="8583" y="5357"/>
                  <a:pt x="8538" y="5220"/>
                </a:cubicBezTo>
                <a:cubicBezTo>
                  <a:pt x="8332" y="5220"/>
                  <a:pt x="8127" y="5175"/>
                  <a:pt x="7899" y="5129"/>
                </a:cubicBezTo>
                <a:cubicBezTo>
                  <a:pt x="7647" y="5061"/>
                  <a:pt x="7351" y="4969"/>
                  <a:pt x="7054" y="4855"/>
                </a:cubicBezTo>
                <a:cubicBezTo>
                  <a:pt x="6986" y="5038"/>
                  <a:pt x="6894" y="5243"/>
                  <a:pt x="6826" y="5426"/>
                </a:cubicBezTo>
                <a:cubicBezTo>
                  <a:pt x="6689" y="5837"/>
                  <a:pt x="6666" y="6270"/>
                  <a:pt x="6849" y="6681"/>
                </a:cubicBezTo>
                <a:lnTo>
                  <a:pt x="6826" y="6681"/>
                </a:lnTo>
                <a:cubicBezTo>
                  <a:pt x="6529" y="6156"/>
                  <a:pt x="6506" y="5334"/>
                  <a:pt x="6734" y="4718"/>
                </a:cubicBezTo>
                <a:cubicBezTo>
                  <a:pt x="6483" y="4581"/>
                  <a:pt x="6232" y="4444"/>
                  <a:pt x="5981" y="4284"/>
                </a:cubicBezTo>
                <a:cubicBezTo>
                  <a:pt x="5365" y="5289"/>
                  <a:pt x="4908" y="6270"/>
                  <a:pt x="4908" y="7526"/>
                </a:cubicBezTo>
                <a:cubicBezTo>
                  <a:pt x="4794" y="6430"/>
                  <a:pt x="5023" y="5015"/>
                  <a:pt x="5639" y="4033"/>
                </a:cubicBezTo>
                <a:cubicBezTo>
                  <a:pt x="5388" y="3828"/>
                  <a:pt x="5182" y="3623"/>
                  <a:pt x="5000" y="3394"/>
                </a:cubicBezTo>
                <a:cubicBezTo>
                  <a:pt x="4406" y="3874"/>
                  <a:pt x="3973" y="4741"/>
                  <a:pt x="3630" y="5357"/>
                </a:cubicBezTo>
                <a:cubicBezTo>
                  <a:pt x="3151" y="6225"/>
                  <a:pt x="2808" y="7229"/>
                  <a:pt x="3037" y="8233"/>
                </a:cubicBezTo>
                <a:cubicBezTo>
                  <a:pt x="3037" y="8233"/>
                  <a:pt x="3027" y="8243"/>
                  <a:pt x="3020" y="8243"/>
                </a:cubicBezTo>
                <a:cubicBezTo>
                  <a:pt x="3016" y="8243"/>
                  <a:pt x="3014" y="8241"/>
                  <a:pt x="3014" y="8233"/>
                </a:cubicBezTo>
                <a:cubicBezTo>
                  <a:pt x="2717" y="7252"/>
                  <a:pt x="2923" y="6339"/>
                  <a:pt x="3265" y="5380"/>
                </a:cubicBezTo>
                <a:cubicBezTo>
                  <a:pt x="3562" y="4604"/>
                  <a:pt x="3950" y="3417"/>
                  <a:pt x="4657" y="2824"/>
                </a:cubicBezTo>
                <a:cubicBezTo>
                  <a:pt x="4635" y="2755"/>
                  <a:pt x="4612" y="2687"/>
                  <a:pt x="4589" y="2641"/>
                </a:cubicBezTo>
                <a:cubicBezTo>
                  <a:pt x="4520" y="2458"/>
                  <a:pt x="4520" y="2276"/>
                  <a:pt x="4520" y="2116"/>
                </a:cubicBezTo>
                <a:cubicBezTo>
                  <a:pt x="4041" y="2207"/>
                  <a:pt x="3539" y="2253"/>
                  <a:pt x="3082" y="2481"/>
                </a:cubicBezTo>
                <a:cubicBezTo>
                  <a:pt x="2717" y="2641"/>
                  <a:pt x="2375" y="2869"/>
                  <a:pt x="2101" y="3143"/>
                </a:cubicBezTo>
                <a:cubicBezTo>
                  <a:pt x="1827" y="3440"/>
                  <a:pt x="1393" y="3965"/>
                  <a:pt x="1622" y="4376"/>
                </a:cubicBezTo>
                <a:cubicBezTo>
                  <a:pt x="1188" y="3782"/>
                  <a:pt x="1964" y="2983"/>
                  <a:pt x="2398" y="2595"/>
                </a:cubicBezTo>
                <a:cubicBezTo>
                  <a:pt x="2900" y="2139"/>
                  <a:pt x="3676" y="1705"/>
                  <a:pt x="4406" y="1637"/>
                </a:cubicBezTo>
                <a:cubicBezTo>
                  <a:pt x="4383" y="1591"/>
                  <a:pt x="4361" y="1545"/>
                  <a:pt x="4338" y="1477"/>
                </a:cubicBezTo>
                <a:cubicBezTo>
                  <a:pt x="4320" y="1478"/>
                  <a:pt x="4301" y="1479"/>
                  <a:pt x="4283" y="1479"/>
                </a:cubicBezTo>
                <a:cubicBezTo>
                  <a:pt x="3991" y="1479"/>
                  <a:pt x="3684" y="1333"/>
                  <a:pt x="3375" y="1333"/>
                </a:cubicBezTo>
                <a:cubicBezTo>
                  <a:pt x="3338" y="1333"/>
                  <a:pt x="3302" y="1335"/>
                  <a:pt x="3265" y="1340"/>
                </a:cubicBezTo>
                <a:cubicBezTo>
                  <a:pt x="2740" y="1386"/>
                  <a:pt x="2078" y="1591"/>
                  <a:pt x="1622" y="1842"/>
                </a:cubicBezTo>
                <a:cubicBezTo>
                  <a:pt x="1614" y="1850"/>
                  <a:pt x="1609" y="1852"/>
                  <a:pt x="1606" y="1852"/>
                </a:cubicBezTo>
                <a:cubicBezTo>
                  <a:pt x="1599" y="1852"/>
                  <a:pt x="1599" y="1842"/>
                  <a:pt x="1599" y="1842"/>
                </a:cubicBezTo>
                <a:cubicBezTo>
                  <a:pt x="2241" y="1475"/>
                  <a:pt x="2971" y="1138"/>
                  <a:pt x="3707" y="1138"/>
                </a:cubicBezTo>
                <a:cubicBezTo>
                  <a:pt x="3887" y="1138"/>
                  <a:pt x="4067" y="1158"/>
                  <a:pt x="4246" y="1203"/>
                </a:cubicBezTo>
                <a:cubicBezTo>
                  <a:pt x="4155" y="861"/>
                  <a:pt x="4132" y="495"/>
                  <a:pt x="4155" y="130"/>
                </a:cubicBezTo>
                <a:cubicBezTo>
                  <a:pt x="3767" y="54"/>
                  <a:pt x="3391" y="0"/>
                  <a:pt x="3026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6" name="Google Shape;3536;p45"/>
          <p:cNvSpPr/>
          <p:nvPr/>
        </p:nvSpPr>
        <p:spPr>
          <a:xfrm rot="4499940">
            <a:off x="8876768" y="3934756"/>
            <a:ext cx="314831" cy="344347"/>
          </a:xfrm>
          <a:custGeom>
            <a:avLst/>
            <a:gdLst/>
            <a:ahLst/>
            <a:cxnLst/>
            <a:rect l="l" t="t" r="r" b="b"/>
            <a:pathLst>
              <a:path w="7785" h="8515" extrusionOk="0">
                <a:moveTo>
                  <a:pt x="1" y="1"/>
                </a:moveTo>
                <a:cubicBezTo>
                  <a:pt x="503" y="297"/>
                  <a:pt x="1005" y="640"/>
                  <a:pt x="1485" y="1073"/>
                </a:cubicBezTo>
                <a:cubicBezTo>
                  <a:pt x="2603" y="1941"/>
                  <a:pt x="3356" y="3219"/>
                  <a:pt x="4132" y="4406"/>
                </a:cubicBezTo>
                <a:cubicBezTo>
                  <a:pt x="5159" y="5958"/>
                  <a:pt x="6346" y="7350"/>
                  <a:pt x="7784" y="8514"/>
                </a:cubicBezTo>
                <a:cubicBezTo>
                  <a:pt x="7419" y="5342"/>
                  <a:pt x="5479" y="2922"/>
                  <a:pt x="2877" y="1324"/>
                </a:cubicBezTo>
                <a:cubicBezTo>
                  <a:pt x="2740" y="1256"/>
                  <a:pt x="2603" y="1188"/>
                  <a:pt x="2443" y="1096"/>
                </a:cubicBezTo>
                <a:lnTo>
                  <a:pt x="2443" y="1096"/>
                </a:lnTo>
                <a:cubicBezTo>
                  <a:pt x="2626" y="1256"/>
                  <a:pt x="2786" y="1416"/>
                  <a:pt x="2945" y="1553"/>
                </a:cubicBezTo>
                <a:cubicBezTo>
                  <a:pt x="4087" y="2625"/>
                  <a:pt x="5045" y="3835"/>
                  <a:pt x="5821" y="5182"/>
                </a:cubicBezTo>
                <a:cubicBezTo>
                  <a:pt x="4589" y="3242"/>
                  <a:pt x="2877" y="1530"/>
                  <a:pt x="891" y="366"/>
                </a:cubicBezTo>
                <a:cubicBezTo>
                  <a:pt x="594" y="252"/>
                  <a:pt x="298" y="115"/>
                  <a:pt x="1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7" name="Google Shape;3537;p45"/>
          <p:cNvSpPr/>
          <p:nvPr/>
        </p:nvSpPr>
        <p:spPr>
          <a:xfrm rot="4499940">
            <a:off x="8789581" y="4529318"/>
            <a:ext cx="298169" cy="292098"/>
          </a:xfrm>
          <a:custGeom>
            <a:avLst/>
            <a:gdLst/>
            <a:ahLst/>
            <a:cxnLst/>
            <a:rect l="l" t="t" r="r" b="b"/>
            <a:pathLst>
              <a:path w="7373" h="7223" extrusionOk="0">
                <a:moveTo>
                  <a:pt x="3137" y="1"/>
                </a:moveTo>
                <a:cubicBezTo>
                  <a:pt x="2106" y="1"/>
                  <a:pt x="1203" y="419"/>
                  <a:pt x="274" y="945"/>
                </a:cubicBezTo>
                <a:cubicBezTo>
                  <a:pt x="228" y="1014"/>
                  <a:pt x="160" y="1059"/>
                  <a:pt x="69" y="1059"/>
                </a:cubicBezTo>
                <a:cubicBezTo>
                  <a:pt x="46" y="1059"/>
                  <a:pt x="23" y="1082"/>
                  <a:pt x="0" y="1105"/>
                </a:cubicBezTo>
                <a:cubicBezTo>
                  <a:pt x="343" y="1972"/>
                  <a:pt x="251" y="2885"/>
                  <a:pt x="183" y="3844"/>
                </a:cubicBezTo>
                <a:cubicBezTo>
                  <a:pt x="137" y="4483"/>
                  <a:pt x="46" y="5236"/>
                  <a:pt x="343" y="5853"/>
                </a:cubicBezTo>
                <a:cubicBezTo>
                  <a:pt x="685" y="6514"/>
                  <a:pt x="1324" y="6834"/>
                  <a:pt x="1986" y="7017"/>
                </a:cubicBezTo>
                <a:cubicBezTo>
                  <a:pt x="2040" y="7014"/>
                  <a:pt x="2094" y="7012"/>
                  <a:pt x="2148" y="7012"/>
                </a:cubicBezTo>
                <a:cubicBezTo>
                  <a:pt x="2522" y="7012"/>
                  <a:pt x="2882" y="7082"/>
                  <a:pt x="3241" y="7222"/>
                </a:cubicBezTo>
                <a:cubicBezTo>
                  <a:pt x="3264" y="7085"/>
                  <a:pt x="3287" y="6971"/>
                  <a:pt x="3333" y="6834"/>
                </a:cubicBezTo>
                <a:cubicBezTo>
                  <a:pt x="2899" y="6469"/>
                  <a:pt x="2420" y="6241"/>
                  <a:pt x="1826" y="6104"/>
                </a:cubicBezTo>
                <a:cubicBezTo>
                  <a:pt x="1803" y="6104"/>
                  <a:pt x="1826" y="6081"/>
                  <a:pt x="1826" y="6081"/>
                </a:cubicBezTo>
                <a:cubicBezTo>
                  <a:pt x="2374" y="6149"/>
                  <a:pt x="2922" y="6309"/>
                  <a:pt x="3424" y="6583"/>
                </a:cubicBezTo>
                <a:cubicBezTo>
                  <a:pt x="3470" y="6378"/>
                  <a:pt x="3538" y="6195"/>
                  <a:pt x="3607" y="6035"/>
                </a:cubicBezTo>
                <a:cubicBezTo>
                  <a:pt x="3675" y="5921"/>
                  <a:pt x="3743" y="5807"/>
                  <a:pt x="3789" y="5670"/>
                </a:cubicBezTo>
                <a:cubicBezTo>
                  <a:pt x="3173" y="4962"/>
                  <a:pt x="2511" y="4437"/>
                  <a:pt x="1552" y="4095"/>
                </a:cubicBezTo>
                <a:lnTo>
                  <a:pt x="1552" y="4095"/>
                </a:lnTo>
                <a:cubicBezTo>
                  <a:pt x="2397" y="4346"/>
                  <a:pt x="3287" y="4780"/>
                  <a:pt x="3995" y="5350"/>
                </a:cubicBezTo>
                <a:cubicBezTo>
                  <a:pt x="4223" y="5031"/>
                  <a:pt x="4474" y="4757"/>
                  <a:pt x="4771" y="4506"/>
                </a:cubicBezTo>
                <a:cubicBezTo>
                  <a:pt x="4771" y="4483"/>
                  <a:pt x="4771" y="4437"/>
                  <a:pt x="4771" y="4392"/>
                </a:cubicBezTo>
                <a:cubicBezTo>
                  <a:pt x="4679" y="4163"/>
                  <a:pt x="4565" y="3935"/>
                  <a:pt x="4428" y="3707"/>
                </a:cubicBezTo>
                <a:cubicBezTo>
                  <a:pt x="4177" y="3319"/>
                  <a:pt x="3903" y="2977"/>
                  <a:pt x="3584" y="2657"/>
                </a:cubicBezTo>
                <a:cubicBezTo>
                  <a:pt x="2899" y="2018"/>
                  <a:pt x="2077" y="1630"/>
                  <a:pt x="1187" y="1379"/>
                </a:cubicBezTo>
                <a:lnTo>
                  <a:pt x="1187" y="1379"/>
                </a:lnTo>
                <a:cubicBezTo>
                  <a:pt x="2853" y="1676"/>
                  <a:pt x="4383" y="2725"/>
                  <a:pt x="5227" y="4209"/>
                </a:cubicBezTo>
                <a:cubicBezTo>
                  <a:pt x="5455" y="4072"/>
                  <a:pt x="5684" y="3958"/>
                  <a:pt x="5935" y="3890"/>
                </a:cubicBezTo>
                <a:cubicBezTo>
                  <a:pt x="5935" y="3638"/>
                  <a:pt x="5821" y="3296"/>
                  <a:pt x="5775" y="3159"/>
                </a:cubicBezTo>
                <a:cubicBezTo>
                  <a:pt x="5684" y="2931"/>
                  <a:pt x="5592" y="2703"/>
                  <a:pt x="5478" y="2474"/>
                </a:cubicBezTo>
                <a:cubicBezTo>
                  <a:pt x="5227" y="1972"/>
                  <a:pt x="4862" y="1561"/>
                  <a:pt x="4451" y="1196"/>
                </a:cubicBezTo>
                <a:lnTo>
                  <a:pt x="4451" y="1196"/>
                </a:lnTo>
                <a:cubicBezTo>
                  <a:pt x="5181" y="1790"/>
                  <a:pt x="6026" y="2817"/>
                  <a:pt x="6209" y="3821"/>
                </a:cubicBezTo>
                <a:cubicBezTo>
                  <a:pt x="6460" y="3775"/>
                  <a:pt x="6711" y="3753"/>
                  <a:pt x="6985" y="3753"/>
                </a:cubicBezTo>
                <a:cubicBezTo>
                  <a:pt x="7030" y="3753"/>
                  <a:pt x="7099" y="3775"/>
                  <a:pt x="7144" y="3798"/>
                </a:cubicBezTo>
                <a:cubicBezTo>
                  <a:pt x="7373" y="2041"/>
                  <a:pt x="5661" y="511"/>
                  <a:pt x="4109" y="123"/>
                </a:cubicBezTo>
                <a:cubicBezTo>
                  <a:pt x="3770" y="39"/>
                  <a:pt x="3448" y="1"/>
                  <a:pt x="3137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8" name="Google Shape;3538;p45"/>
          <p:cNvSpPr/>
          <p:nvPr/>
        </p:nvSpPr>
        <p:spPr>
          <a:xfrm rot="4499940">
            <a:off x="8542351" y="3660616"/>
            <a:ext cx="1089674" cy="470924"/>
          </a:xfrm>
          <a:custGeom>
            <a:avLst/>
            <a:gdLst/>
            <a:ahLst/>
            <a:cxnLst/>
            <a:rect l="l" t="t" r="r" b="b"/>
            <a:pathLst>
              <a:path w="26945" h="11645" extrusionOk="0">
                <a:moveTo>
                  <a:pt x="4877" y="0"/>
                </a:moveTo>
                <a:cubicBezTo>
                  <a:pt x="3970" y="0"/>
                  <a:pt x="3066" y="99"/>
                  <a:pt x="2180" y="346"/>
                </a:cubicBezTo>
                <a:cubicBezTo>
                  <a:pt x="1791" y="437"/>
                  <a:pt x="1381" y="574"/>
                  <a:pt x="993" y="757"/>
                </a:cubicBezTo>
                <a:cubicBezTo>
                  <a:pt x="787" y="848"/>
                  <a:pt x="468" y="894"/>
                  <a:pt x="331" y="1076"/>
                </a:cubicBezTo>
                <a:cubicBezTo>
                  <a:pt x="1" y="1542"/>
                  <a:pt x="446" y="1809"/>
                  <a:pt x="867" y="1809"/>
                </a:cubicBezTo>
                <a:cubicBezTo>
                  <a:pt x="941" y="1809"/>
                  <a:pt x="1015" y="1801"/>
                  <a:pt x="1084" y="1784"/>
                </a:cubicBezTo>
                <a:cubicBezTo>
                  <a:pt x="1951" y="1579"/>
                  <a:pt x="2727" y="1327"/>
                  <a:pt x="3617" y="1259"/>
                </a:cubicBezTo>
                <a:cubicBezTo>
                  <a:pt x="3899" y="1236"/>
                  <a:pt x="4181" y="1226"/>
                  <a:pt x="4462" y="1226"/>
                </a:cubicBezTo>
                <a:cubicBezTo>
                  <a:pt x="5025" y="1226"/>
                  <a:pt x="5588" y="1267"/>
                  <a:pt x="6151" y="1327"/>
                </a:cubicBezTo>
                <a:cubicBezTo>
                  <a:pt x="13866" y="2172"/>
                  <a:pt x="21239" y="6098"/>
                  <a:pt x="26603" y="11644"/>
                </a:cubicBezTo>
                <a:cubicBezTo>
                  <a:pt x="26625" y="11553"/>
                  <a:pt x="26648" y="11439"/>
                  <a:pt x="26762" y="11393"/>
                </a:cubicBezTo>
                <a:cubicBezTo>
                  <a:pt x="26808" y="11348"/>
                  <a:pt x="26876" y="11325"/>
                  <a:pt x="26945" y="11279"/>
                </a:cubicBezTo>
                <a:cubicBezTo>
                  <a:pt x="25484" y="9818"/>
                  <a:pt x="24069" y="8335"/>
                  <a:pt x="22448" y="7034"/>
                </a:cubicBezTo>
                <a:cubicBezTo>
                  <a:pt x="20600" y="5573"/>
                  <a:pt x="18614" y="4295"/>
                  <a:pt x="16514" y="3222"/>
                </a:cubicBezTo>
                <a:cubicBezTo>
                  <a:pt x="13067" y="1487"/>
                  <a:pt x="9073" y="26"/>
                  <a:pt x="5170" y="4"/>
                </a:cubicBezTo>
                <a:cubicBezTo>
                  <a:pt x="5072" y="1"/>
                  <a:pt x="4974" y="0"/>
                  <a:pt x="4877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9" name="Google Shape;3539;p45"/>
          <p:cNvSpPr/>
          <p:nvPr/>
        </p:nvSpPr>
        <p:spPr>
          <a:xfrm rot="4499940">
            <a:off x="8575321" y="4823668"/>
            <a:ext cx="213284" cy="106640"/>
          </a:xfrm>
          <a:custGeom>
            <a:avLst/>
            <a:gdLst/>
            <a:ahLst/>
            <a:cxnLst/>
            <a:rect l="l" t="t" r="r" b="b"/>
            <a:pathLst>
              <a:path w="5274" h="2637" extrusionOk="0">
                <a:moveTo>
                  <a:pt x="2618" y="0"/>
                </a:moveTo>
                <a:cubicBezTo>
                  <a:pt x="1962" y="0"/>
                  <a:pt x="1309" y="477"/>
                  <a:pt x="598" y="477"/>
                </a:cubicBezTo>
                <a:cubicBezTo>
                  <a:pt x="574" y="477"/>
                  <a:pt x="550" y="476"/>
                  <a:pt x="526" y="475"/>
                </a:cubicBezTo>
                <a:cubicBezTo>
                  <a:pt x="320" y="453"/>
                  <a:pt x="161" y="430"/>
                  <a:pt x="1" y="384"/>
                </a:cubicBezTo>
                <a:lnTo>
                  <a:pt x="1" y="384"/>
                </a:lnTo>
                <a:cubicBezTo>
                  <a:pt x="46" y="681"/>
                  <a:pt x="252" y="977"/>
                  <a:pt x="480" y="1229"/>
                </a:cubicBezTo>
                <a:cubicBezTo>
                  <a:pt x="937" y="1708"/>
                  <a:pt x="1530" y="2073"/>
                  <a:pt x="2146" y="2324"/>
                </a:cubicBezTo>
                <a:cubicBezTo>
                  <a:pt x="2616" y="2529"/>
                  <a:pt x="3114" y="2637"/>
                  <a:pt x="3600" y="2637"/>
                </a:cubicBezTo>
                <a:cubicBezTo>
                  <a:pt x="4199" y="2637"/>
                  <a:pt x="4782" y="2472"/>
                  <a:pt x="5273" y="2119"/>
                </a:cubicBezTo>
                <a:cubicBezTo>
                  <a:pt x="4475" y="1822"/>
                  <a:pt x="3972" y="658"/>
                  <a:pt x="3288" y="201"/>
                </a:cubicBezTo>
                <a:cubicBezTo>
                  <a:pt x="3062" y="55"/>
                  <a:pt x="2840" y="0"/>
                  <a:pt x="2618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0" name="Google Shape;3540;p45"/>
          <p:cNvSpPr/>
          <p:nvPr/>
        </p:nvSpPr>
        <p:spPr>
          <a:xfrm rot="4499940">
            <a:off x="8637973" y="4877496"/>
            <a:ext cx="289879" cy="354861"/>
          </a:xfrm>
          <a:custGeom>
            <a:avLst/>
            <a:gdLst/>
            <a:ahLst/>
            <a:cxnLst/>
            <a:rect l="l" t="t" r="r" b="b"/>
            <a:pathLst>
              <a:path w="7168" h="8775" extrusionOk="0">
                <a:moveTo>
                  <a:pt x="2899" y="0"/>
                </a:moveTo>
                <a:cubicBezTo>
                  <a:pt x="3333" y="434"/>
                  <a:pt x="3653" y="959"/>
                  <a:pt x="3812" y="1552"/>
                </a:cubicBezTo>
                <a:cubicBezTo>
                  <a:pt x="4109" y="1575"/>
                  <a:pt x="4429" y="1689"/>
                  <a:pt x="4634" y="1735"/>
                </a:cubicBezTo>
                <a:cubicBezTo>
                  <a:pt x="4999" y="1826"/>
                  <a:pt x="5387" y="1940"/>
                  <a:pt x="5593" y="2283"/>
                </a:cubicBezTo>
                <a:cubicBezTo>
                  <a:pt x="5593" y="2283"/>
                  <a:pt x="5593" y="2293"/>
                  <a:pt x="5586" y="2293"/>
                </a:cubicBezTo>
                <a:cubicBezTo>
                  <a:pt x="5583" y="2293"/>
                  <a:pt x="5578" y="2290"/>
                  <a:pt x="5570" y="2283"/>
                </a:cubicBezTo>
                <a:cubicBezTo>
                  <a:pt x="5342" y="2009"/>
                  <a:pt x="4931" y="1940"/>
                  <a:pt x="4588" y="1872"/>
                </a:cubicBezTo>
                <a:cubicBezTo>
                  <a:pt x="4471" y="1852"/>
                  <a:pt x="4218" y="1799"/>
                  <a:pt x="3989" y="1799"/>
                </a:cubicBezTo>
                <a:cubicBezTo>
                  <a:pt x="3952" y="1799"/>
                  <a:pt x="3916" y="1800"/>
                  <a:pt x="3881" y="1803"/>
                </a:cubicBezTo>
                <a:cubicBezTo>
                  <a:pt x="3881" y="1872"/>
                  <a:pt x="3904" y="1918"/>
                  <a:pt x="3904" y="1986"/>
                </a:cubicBezTo>
                <a:cubicBezTo>
                  <a:pt x="3949" y="2260"/>
                  <a:pt x="3972" y="2671"/>
                  <a:pt x="3949" y="3150"/>
                </a:cubicBezTo>
                <a:cubicBezTo>
                  <a:pt x="4223" y="3219"/>
                  <a:pt x="4520" y="3378"/>
                  <a:pt x="4794" y="3515"/>
                </a:cubicBezTo>
                <a:cubicBezTo>
                  <a:pt x="5342" y="3766"/>
                  <a:pt x="5844" y="4017"/>
                  <a:pt x="6300" y="4428"/>
                </a:cubicBezTo>
                <a:cubicBezTo>
                  <a:pt x="6323" y="4428"/>
                  <a:pt x="6300" y="4451"/>
                  <a:pt x="6278" y="4451"/>
                </a:cubicBezTo>
                <a:cubicBezTo>
                  <a:pt x="5616" y="3926"/>
                  <a:pt x="4771" y="3561"/>
                  <a:pt x="3927" y="3470"/>
                </a:cubicBezTo>
                <a:cubicBezTo>
                  <a:pt x="3881" y="3949"/>
                  <a:pt x="3790" y="4451"/>
                  <a:pt x="3653" y="4930"/>
                </a:cubicBezTo>
                <a:cubicBezTo>
                  <a:pt x="3858" y="4976"/>
                  <a:pt x="4063" y="5045"/>
                  <a:pt x="4086" y="5067"/>
                </a:cubicBezTo>
                <a:cubicBezTo>
                  <a:pt x="4360" y="5182"/>
                  <a:pt x="4634" y="5341"/>
                  <a:pt x="4885" y="5501"/>
                </a:cubicBezTo>
                <a:cubicBezTo>
                  <a:pt x="5524" y="5958"/>
                  <a:pt x="6072" y="6551"/>
                  <a:pt x="6597" y="7122"/>
                </a:cubicBezTo>
                <a:cubicBezTo>
                  <a:pt x="6597" y="7122"/>
                  <a:pt x="6597" y="7132"/>
                  <a:pt x="6590" y="7132"/>
                </a:cubicBezTo>
                <a:cubicBezTo>
                  <a:pt x="6587" y="7132"/>
                  <a:pt x="6582" y="7129"/>
                  <a:pt x="6574" y="7122"/>
                </a:cubicBezTo>
                <a:cubicBezTo>
                  <a:pt x="5638" y="6254"/>
                  <a:pt x="4748" y="5592"/>
                  <a:pt x="3539" y="5273"/>
                </a:cubicBezTo>
                <a:cubicBezTo>
                  <a:pt x="3356" y="5752"/>
                  <a:pt x="3082" y="6140"/>
                  <a:pt x="2717" y="6300"/>
                </a:cubicBezTo>
                <a:cubicBezTo>
                  <a:pt x="3173" y="6620"/>
                  <a:pt x="3561" y="7076"/>
                  <a:pt x="3835" y="7510"/>
                </a:cubicBezTo>
                <a:cubicBezTo>
                  <a:pt x="3835" y="7533"/>
                  <a:pt x="3812" y="7533"/>
                  <a:pt x="3812" y="7533"/>
                </a:cubicBezTo>
                <a:cubicBezTo>
                  <a:pt x="3561" y="7213"/>
                  <a:pt x="3287" y="6939"/>
                  <a:pt x="2968" y="6711"/>
                </a:cubicBezTo>
                <a:cubicBezTo>
                  <a:pt x="2808" y="6574"/>
                  <a:pt x="2625" y="6483"/>
                  <a:pt x="2443" y="6391"/>
                </a:cubicBezTo>
                <a:lnTo>
                  <a:pt x="2420" y="6391"/>
                </a:lnTo>
                <a:cubicBezTo>
                  <a:pt x="1827" y="7167"/>
                  <a:pt x="959" y="7601"/>
                  <a:pt x="1" y="7692"/>
                </a:cubicBezTo>
                <a:cubicBezTo>
                  <a:pt x="464" y="8497"/>
                  <a:pt x="1240" y="8774"/>
                  <a:pt x="2082" y="8774"/>
                </a:cubicBezTo>
                <a:cubicBezTo>
                  <a:pt x="2816" y="8774"/>
                  <a:pt x="3599" y="8564"/>
                  <a:pt x="4269" y="8309"/>
                </a:cubicBezTo>
                <a:cubicBezTo>
                  <a:pt x="4994" y="8033"/>
                  <a:pt x="5731" y="7756"/>
                  <a:pt x="6462" y="7756"/>
                </a:cubicBezTo>
                <a:cubicBezTo>
                  <a:pt x="6698" y="7756"/>
                  <a:pt x="6934" y="7785"/>
                  <a:pt x="7168" y="7852"/>
                </a:cubicBezTo>
                <a:cubicBezTo>
                  <a:pt x="6871" y="6505"/>
                  <a:pt x="6917" y="5136"/>
                  <a:pt x="6780" y="3744"/>
                </a:cubicBezTo>
                <a:cubicBezTo>
                  <a:pt x="6666" y="2716"/>
                  <a:pt x="6369" y="1621"/>
                  <a:pt x="5547" y="913"/>
                </a:cubicBezTo>
                <a:cubicBezTo>
                  <a:pt x="5182" y="571"/>
                  <a:pt x="4748" y="343"/>
                  <a:pt x="4292" y="206"/>
                </a:cubicBezTo>
                <a:cubicBezTo>
                  <a:pt x="4178" y="183"/>
                  <a:pt x="3150" y="23"/>
                  <a:pt x="2899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1" name="Google Shape;3541;p45"/>
          <p:cNvSpPr/>
          <p:nvPr/>
        </p:nvSpPr>
        <p:spPr>
          <a:xfrm rot="4499940">
            <a:off x="9147343" y="3908389"/>
            <a:ext cx="646161" cy="546506"/>
          </a:xfrm>
          <a:custGeom>
            <a:avLst/>
            <a:gdLst/>
            <a:ahLst/>
            <a:cxnLst/>
            <a:rect l="l" t="t" r="r" b="b"/>
            <a:pathLst>
              <a:path w="15978" h="13514" extrusionOk="0">
                <a:moveTo>
                  <a:pt x="14837" y="1"/>
                </a:moveTo>
                <a:cubicBezTo>
                  <a:pt x="13148" y="2991"/>
                  <a:pt x="10660" y="5502"/>
                  <a:pt x="7761" y="7305"/>
                </a:cubicBezTo>
                <a:cubicBezTo>
                  <a:pt x="6209" y="8264"/>
                  <a:pt x="4520" y="9017"/>
                  <a:pt x="2739" y="9496"/>
                </a:cubicBezTo>
                <a:cubicBezTo>
                  <a:pt x="2010" y="9678"/>
                  <a:pt x="1155" y="9879"/>
                  <a:pt x="317" y="9890"/>
                </a:cubicBezTo>
                <a:lnTo>
                  <a:pt x="317" y="9890"/>
                </a:lnTo>
                <a:cubicBezTo>
                  <a:pt x="219" y="9888"/>
                  <a:pt x="121" y="9886"/>
                  <a:pt x="23" y="9884"/>
                </a:cubicBezTo>
                <a:lnTo>
                  <a:pt x="0" y="9884"/>
                </a:lnTo>
                <a:cubicBezTo>
                  <a:pt x="82" y="9888"/>
                  <a:pt x="164" y="9890"/>
                  <a:pt x="247" y="9890"/>
                </a:cubicBezTo>
                <a:cubicBezTo>
                  <a:pt x="270" y="9890"/>
                  <a:pt x="294" y="9890"/>
                  <a:pt x="317" y="9890"/>
                </a:cubicBezTo>
                <a:lnTo>
                  <a:pt x="317" y="9890"/>
                </a:lnTo>
                <a:cubicBezTo>
                  <a:pt x="676" y="9896"/>
                  <a:pt x="1032" y="9900"/>
                  <a:pt x="1386" y="9900"/>
                </a:cubicBezTo>
                <a:cubicBezTo>
                  <a:pt x="3241" y="9900"/>
                  <a:pt x="5034" y="9778"/>
                  <a:pt x="6871" y="9154"/>
                </a:cubicBezTo>
                <a:cubicBezTo>
                  <a:pt x="9290" y="8355"/>
                  <a:pt x="11459" y="7008"/>
                  <a:pt x="13170" y="5114"/>
                </a:cubicBezTo>
                <a:lnTo>
                  <a:pt x="13193" y="5114"/>
                </a:lnTo>
                <a:cubicBezTo>
                  <a:pt x="11596" y="7054"/>
                  <a:pt x="9496" y="8629"/>
                  <a:pt x="7145" y="9542"/>
                </a:cubicBezTo>
                <a:cubicBezTo>
                  <a:pt x="5658" y="10115"/>
                  <a:pt x="3935" y="10530"/>
                  <a:pt x="2268" y="10530"/>
                </a:cubicBezTo>
                <a:cubicBezTo>
                  <a:pt x="2143" y="10530"/>
                  <a:pt x="2019" y="10528"/>
                  <a:pt x="1895" y="10523"/>
                </a:cubicBezTo>
                <a:lnTo>
                  <a:pt x="1895" y="10523"/>
                </a:lnTo>
                <a:cubicBezTo>
                  <a:pt x="2648" y="10866"/>
                  <a:pt x="3470" y="11048"/>
                  <a:pt x="4223" y="11299"/>
                </a:cubicBezTo>
                <a:cubicBezTo>
                  <a:pt x="5250" y="11619"/>
                  <a:pt x="6254" y="11893"/>
                  <a:pt x="7304" y="11893"/>
                </a:cubicBezTo>
                <a:cubicBezTo>
                  <a:pt x="7327" y="11893"/>
                  <a:pt x="7327" y="11916"/>
                  <a:pt x="7327" y="11916"/>
                </a:cubicBezTo>
                <a:cubicBezTo>
                  <a:pt x="7225" y="11920"/>
                  <a:pt x="7124" y="11921"/>
                  <a:pt x="7023" y="11921"/>
                </a:cubicBezTo>
                <a:cubicBezTo>
                  <a:pt x="5944" y="11921"/>
                  <a:pt x="4901" y="11706"/>
                  <a:pt x="3858" y="11413"/>
                </a:cubicBezTo>
                <a:cubicBezTo>
                  <a:pt x="3424" y="11299"/>
                  <a:pt x="2945" y="11208"/>
                  <a:pt x="2465" y="11071"/>
                </a:cubicBezTo>
                <a:lnTo>
                  <a:pt x="2465" y="11071"/>
                </a:lnTo>
                <a:cubicBezTo>
                  <a:pt x="2625" y="11140"/>
                  <a:pt x="2762" y="11231"/>
                  <a:pt x="2922" y="11299"/>
                </a:cubicBezTo>
                <a:cubicBezTo>
                  <a:pt x="3538" y="11642"/>
                  <a:pt x="4177" y="12007"/>
                  <a:pt x="4794" y="12395"/>
                </a:cubicBezTo>
                <a:cubicBezTo>
                  <a:pt x="5935" y="12806"/>
                  <a:pt x="7145" y="13080"/>
                  <a:pt x="8331" y="13217"/>
                </a:cubicBezTo>
                <a:cubicBezTo>
                  <a:pt x="9998" y="13376"/>
                  <a:pt x="11732" y="13217"/>
                  <a:pt x="13399" y="13513"/>
                </a:cubicBezTo>
                <a:cubicBezTo>
                  <a:pt x="11961" y="12167"/>
                  <a:pt x="10135" y="11299"/>
                  <a:pt x="8240" y="10752"/>
                </a:cubicBezTo>
                <a:cubicBezTo>
                  <a:pt x="7813" y="10804"/>
                  <a:pt x="7382" y="10826"/>
                  <a:pt x="6949" y="10826"/>
                </a:cubicBezTo>
                <a:cubicBezTo>
                  <a:pt x="6247" y="10826"/>
                  <a:pt x="5536" y="10768"/>
                  <a:pt x="4816" y="10683"/>
                </a:cubicBezTo>
                <a:cubicBezTo>
                  <a:pt x="4725" y="10660"/>
                  <a:pt x="4748" y="10546"/>
                  <a:pt x="4816" y="10546"/>
                </a:cubicBezTo>
                <a:cubicBezTo>
                  <a:pt x="4886" y="10547"/>
                  <a:pt x="4955" y="10548"/>
                  <a:pt x="5025" y="10548"/>
                </a:cubicBezTo>
                <a:cubicBezTo>
                  <a:pt x="7903" y="10548"/>
                  <a:pt x="11280" y="9627"/>
                  <a:pt x="13307" y="7510"/>
                </a:cubicBezTo>
                <a:cubicBezTo>
                  <a:pt x="15179" y="5570"/>
                  <a:pt x="15978" y="2489"/>
                  <a:pt x="14837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2" name="Google Shape;3542;p45"/>
          <p:cNvSpPr/>
          <p:nvPr/>
        </p:nvSpPr>
        <p:spPr>
          <a:xfrm rot="4499940">
            <a:off x="8808900" y="2941145"/>
            <a:ext cx="385885" cy="138386"/>
          </a:xfrm>
          <a:custGeom>
            <a:avLst/>
            <a:gdLst/>
            <a:ahLst/>
            <a:cxnLst/>
            <a:rect l="l" t="t" r="r" b="b"/>
            <a:pathLst>
              <a:path w="9542" h="3422" extrusionOk="0">
                <a:moveTo>
                  <a:pt x="4081" y="0"/>
                </a:moveTo>
                <a:cubicBezTo>
                  <a:pt x="2682" y="0"/>
                  <a:pt x="1270" y="386"/>
                  <a:pt x="1" y="1166"/>
                </a:cubicBezTo>
                <a:cubicBezTo>
                  <a:pt x="1233" y="1166"/>
                  <a:pt x="2511" y="1440"/>
                  <a:pt x="3721" y="1600"/>
                </a:cubicBezTo>
                <a:cubicBezTo>
                  <a:pt x="5114" y="1782"/>
                  <a:pt x="6483" y="1965"/>
                  <a:pt x="7875" y="2216"/>
                </a:cubicBezTo>
                <a:cubicBezTo>
                  <a:pt x="6300" y="2033"/>
                  <a:pt x="4748" y="1874"/>
                  <a:pt x="3196" y="1805"/>
                </a:cubicBezTo>
                <a:cubicBezTo>
                  <a:pt x="2420" y="1759"/>
                  <a:pt x="1667" y="1759"/>
                  <a:pt x="914" y="1737"/>
                </a:cubicBezTo>
                <a:cubicBezTo>
                  <a:pt x="800" y="1737"/>
                  <a:pt x="663" y="1759"/>
                  <a:pt x="503" y="1759"/>
                </a:cubicBezTo>
                <a:cubicBezTo>
                  <a:pt x="937" y="2056"/>
                  <a:pt x="1370" y="2353"/>
                  <a:pt x="1850" y="2581"/>
                </a:cubicBezTo>
                <a:cubicBezTo>
                  <a:pt x="2648" y="2992"/>
                  <a:pt x="3539" y="3243"/>
                  <a:pt x="4429" y="3357"/>
                </a:cubicBezTo>
                <a:cubicBezTo>
                  <a:pt x="4766" y="3400"/>
                  <a:pt x="5102" y="3422"/>
                  <a:pt x="5436" y="3422"/>
                </a:cubicBezTo>
                <a:cubicBezTo>
                  <a:pt x="6868" y="3422"/>
                  <a:pt x="8265" y="3033"/>
                  <a:pt x="9542" y="2330"/>
                </a:cubicBezTo>
                <a:cubicBezTo>
                  <a:pt x="8052" y="786"/>
                  <a:pt x="6080" y="0"/>
                  <a:pt x="408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3" name="Google Shape;3543;p45"/>
          <p:cNvSpPr/>
          <p:nvPr/>
        </p:nvSpPr>
        <p:spPr>
          <a:xfrm rot="4499940">
            <a:off x="8483538" y="3199079"/>
            <a:ext cx="371124" cy="186914"/>
          </a:xfrm>
          <a:custGeom>
            <a:avLst/>
            <a:gdLst/>
            <a:ahLst/>
            <a:cxnLst/>
            <a:rect l="l" t="t" r="r" b="b"/>
            <a:pathLst>
              <a:path w="9177" h="4622" extrusionOk="0">
                <a:moveTo>
                  <a:pt x="2194" y="1"/>
                </a:moveTo>
                <a:cubicBezTo>
                  <a:pt x="1842" y="1"/>
                  <a:pt x="1490" y="31"/>
                  <a:pt x="1142" y="93"/>
                </a:cubicBezTo>
                <a:cubicBezTo>
                  <a:pt x="731" y="139"/>
                  <a:pt x="366" y="276"/>
                  <a:pt x="1" y="436"/>
                </a:cubicBezTo>
                <a:cubicBezTo>
                  <a:pt x="1165" y="504"/>
                  <a:pt x="2329" y="1006"/>
                  <a:pt x="3333" y="1463"/>
                </a:cubicBezTo>
                <a:cubicBezTo>
                  <a:pt x="4703" y="2102"/>
                  <a:pt x="6027" y="2832"/>
                  <a:pt x="7351" y="3563"/>
                </a:cubicBezTo>
                <a:cubicBezTo>
                  <a:pt x="7351" y="3563"/>
                  <a:pt x="7351" y="3585"/>
                  <a:pt x="7328" y="3585"/>
                </a:cubicBezTo>
                <a:cubicBezTo>
                  <a:pt x="6073" y="2878"/>
                  <a:pt x="4749" y="2216"/>
                  <a:pt x="3379" y="1782"/>
                </a:cubicBezTo>
                <a:cubicBezTo>
                  <a:pt x="2284" y="1440"/>
                  <a:pt x="1188" y="1349"/>
                  <a:pt x="92" y="1212"/>
                </a:cubicBezTo>
                <a:lnTo>
                  <a:pt x="92" y="1212"/>
                </a:lnTo>
                <a:cubicBezTo>
                  <a:pt x="480" y="1531"/>
                  <a:pt x="846" y="1874"/>
                  <a:pt x="1211" y="2147"/>
                </a:cubicBezTo>
                <a:cubicBezTo>
                  <a:pt x="2101" y="2809"/>
                  <a:pt x="3037" y="3403"/>
                  <a:pt x="4064" y="3836"/>
                </a:cubicBezTo>
                <a:cubicBezTo>
                  <a:pt x="4977" y="4247"/>
                  <a:pt x="5958" y="4544"/>
                  <a:pt x="6986" y="4613"/>
                </a:cubicBezTo>
                <a:cubicBezTo>
                  <a:pt x="7091" y="4619"/>
                  <a:pt x="7197" y="4622"/>
                  <a:pt x="7302" y="4622"/>
                </a:cubicBezTo>
                <a:cubicBezTo>
                  <a:pt x="7870" y="4622"/>
                  <a:pt x="8438" y="4541"/>
                  <a:pt x="9006" y="4541"/>
                </a:cubicBezTo>
                <a:cubicBezTo>
                  <a:pt x="9063" y="4541"/>
                  <a:pt x="9120" y="4542"/>
                  <a:pt x="9177" y="4544"/>
                </a:cubicBezTo>
                <a:cubicBezTo>
                  <a:pt x="7967" y="2718"/>
                  <a:pt x="6346" y="1052"/>
                  <a:pt x="4224" y="344"/>
                </a:cubicBezTo>
                <a:cubicBezTo>
                  <a:pt x="3574" y="118"/>
                  <a:pt x="2884" y="1"/>
                  <a:pt x="2194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4" name="Google Shape;3544;p45"/>
          <p:cNvSpPr/>
          <p:nvPr/>
        </p:nvSpPr>
        <p:spPr>
          <a:xfrm rot="4499940">
            <a:off x="8573265" y="2241251"/>
            <a:ext cx="744068" cy="712149"/>
          </a:xfrm>
          <a:custGeom>
            <a:avLst/>
            <a:gdLst/>
            <a:ahLst/>
            <a:cxnLst/>
            <a:rect l="l" t="t" r="r" b="b"/>
            <a:pathLst>
              <a:path w="18399" h="17610" extrusionOk="0">
                <a:moveTo>
                  <a:pt x="401" y="1"/>
                </a:moveTo>
                <a:cubicBezTo>
                  <a:pt x="257" y="1"/>
                  <a:pt x="191" y="41"/>
                  <a:pt x="115" y="285"/>
                </a:cubicBezTo>
                <a:cubicBezTo>
                  <a:pt x="1" y="673"/>
                  <a:pt x="69" y="604"/>
                  <a:pt x="412" y="719"/>
                </a:cubicBezTo>
                <a:cubicBezTo>
                  <a:pt x="1987" y="1266"/>
                  <a:pt x="3562" y="1472"/>
                  <a:pt x="5068" y="2225"/>
                </a:cubicBezTo>
                <a:cubicBezTo>
                  <a:pt x="8013" y="3709"/>
                  <a:pt x="10386" y="6037"/>
                  <a:pt x="12281" y="8685"/>
                </a:cubicBezTo>
                <a:cubicBezTo>
                  <a:pt x="14404" y="11583"/>
                  <a:pt x="16070" y="14802"/>
                  <a:pt x="18352" y="17609"/>
                </a:cubicBezTo>
                <a:cubicBezTo>
                  <a:pt x="18375" y="17564"/>
                  <a:pt x="18375" y="17518"/>
                  <a:pt x="18398" y="17472"/>
                </a:cubicBezTo>
                <a:cubicBezTo>
                  <a:pt x="17439" y="16331"/>
                  <a:pt x="16869" y="14847"/>
                  <a:pt x="16138" y="13569"/>
                </a:cubicBezTo>
                <a:cubicBezTo>
                  <a:pt x="15066" y="11629"/>
                  <a:pt x="13833" y="9803"/>
                  <a:pt x="12441" y="8091"/>
                </a:cubicBezTo>
                <a:cubicBezTo>
                  <a:pt x="10181" y="5306"/>
                  <a:pt x="7396" y="2476"/>
                  <a:pt x="4132" y="901"/>
                </a:cubicBezTo>
                <a:cubicBezTo>
                  <a:pt x="3379" y="536"/>
                  <a:pt x="2580" y="239"/>
                  <a:pt x="1758" y="102"/>
                </a:cubicBezTo>
                <a:cubicBezTo>
                  <a:pt x="1416" y="34"/>
                  <a:pt x="1051" y="11"/>
                  <a:pt x="686" y="11"/>
                </a:cubicBezTo>
                <a:cubicBezTo>
                  <a:pt x="564" y="11"/>
                  <a:pt x="473" y="1"/>
                  <a:pt x="401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5" name="Google Shape;3545;p45"/>
          <p:cNvSpPr/>
          <p:nvPr/>
        </p:nvSpPr>
        <p:spPr>
          <a:xfrm rot="4499940">
            <a:off x="8338405" y="2900347"/>
            <a:ext cx="207744" cy="434811"/>
          </a:xfrm>
          <a:custGeom>
            <a:avLst/>
            <a:gdLst/>
            <a:ahLst/>
            <a:cxnLst/>
            <a:rect l="l" t="t" r="r" b="b"/>
            <a:pathLst>
              <a:path w="5137" h="10752" extrusionOk="0">
                <a:moveTo>
                  <a:pt x="2420" y="0"/>
                </a:moveTo>
                <a:cubicBezTo>
                  <a:pt x="2420" y="0"/>
                  <a:pt x="2420" y="0"/>
                  <a:pt x="2420" y="23"/>
                </a:cubicBezTo>
                <a:cubicBezTo>
                  <a:pt x="2671" y="297"/>
                  <a:pt x="2534" y="1575"/>
                  <a:pt x="2557" y="1895"/>
                </a:cubicBezTo>
                <a:cubicBezTo>
                  <a:pt x="2580" y="2488"/>
                  <a:pt x="2648" y="3059"/>
                  <a:pt x="2740" y="3630"/>
                </a:cubicBezTo>
                <a:cubicBezTo>
                  <a:pt x="2922" y="4953"/>
                  <a:pt x="3287" y="6232"/>
                  <a:pt x="3721" y="7464"/>
                </a:cubicBezTo>
                <a:cubicBezTo>
                  <a:pt x="3737" y="7480"/>
                  <a:pt x="3719" y="7497"/>
                  <a:pt x="3707" y="7497"/>
                </a:cubicBezTo>
                <a:cubicBezTo>
                  <a:pt x="3702" y="7497"/>
                  <a:pt x="3698" y="7494"/>
                  <a:pt x="3698" y="7487"/>
                </a:cubicBezTo>
                <a:cubicBezTo>
                  <a:pt x="3150" y="6140"/>
                  <a:pt x="2740" y="4771"/>
                  <a:pt x="2420" y="3379"/>
                </a:cubicBezTo>
                <a:cubicBezTo>
                  <a:pt x="2237" y="2602"/>
                  <a:pt x="2078" y="1804"/>
                  <a:pt x="1986" y="1028"/>
                </a:cubicBezTo>
                <a:cubicBezTo>
                  <a:pt x="1986" y="936"/>
                  <a:pt x="1964" y="822"/>
                  <a:pt x="1941" y="708"/>
                </a:cubicBezTo>
                <a:lnTo>
                  <a:pt x="1941" y="708"/>
                </a:lnTo>
                <a:cubicBezTo>
                  <a:pt x="1" y="4063"/>
                  <a:pt x="1986" y="8058"/>
                  <a:pt x="4452" y="10751"/>
                </a:cubicBezTo>
                <a:cubicBezTo>
                  <a:pt x="4931" y="8925"/>
                  <a:pt x="5136" y="7053"/>
                  <a:pt x="4840" y="5182"/>
                </a:cubicBezTo>
                <a:cubicBezTo>
                  <a:pt x="4680" y="4109"/>
                  <a:pt x="4337" y="3059"/>
                  <a:pt x="3835" y="2077"/>
                </a:cubicBezTo>
                <a:cubicBezTo>
                  <a:pt x="3447" y="1347"/>
                  <a:pt x="2922" y="685"/>
                  <a:pt x="2466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6" name="Google Shape;3546;p45"/>
          <p:cNvSpPr/>
          <p:nvPr/>
        </p:nvSpPr>
        <p:spPr>
          <a:xfrm rot="4499940">
            <a:off x="8667777" y="3170507"/>
            <a:ext cx="306500" cy="112989"/>
          </a:xfrm>
          <a:custGeom>
            <a:avLst/>
            <a:gdLst/>
            <a:ahLst/>
            <a:cxnLst/>
            <a:rect l="l" t="t" r="r" b="b"/>
            <a:pathLst>
              <a:path w="7579" h="2794" extrusionOk="0">
                <a:moveTo>
                  <a:pt x="5448" y="0"/>
                </a:moveTo>
                <a:cubicBezTo>
                  <a:pt x="4539" y="0"/>
                  <a:pt x="3629" y="167"/>
                  <a:pt x="2762" y="511"/>
                </a:cubicBezTo>
                <a:cubicBezTo>
                  <a:pt x="1849" y="876"/>
                  <a:pt x="1028" y="1424"/>
                  <a:pt x="320" y="2109"/>
                </a:cubicBezTo>
                <a:cubicBezTo>
                  <a:pt x="206" y="2223"/>
                  <a:pt x="92" y="2337"/>
                  <a:pt x="0" y="2451"/>
                </a:cubicBezTo>
                <a:cubicBezTo>
                  <a:pt x="776" y="2063"/>
                  <a:pt x="1621" y="1835"/>
                  <a:pt x="2443" y="1607"/>
                </a:cubicBezTo>
                <a:cubicBezTo>
                  <a:pt x="3812" y="1241"/>
                  <a:pt x="5250" y="945"/>
                  <a:pt x="6665" y="739"/>
                </a:cubicBezTo>
                <a:lnTo>
                  <a:pt x="6665" y="739"/>
                </a:lnTo>
                <a:cubicBezTo>
                  <a:pt x="5273" y="1127"/>
                  <a:pt x="3926" y="1584"/>
                  <a:pt x="2580" y="2109"/>
                </a:cubicBezTo>
                <a:cubicBezTo>
                  <a:pt x="2329" y="2200"/>
                  <a:pt x="2100" y="2291"/>
                  <a:pt x="1849" y="2405"/>
                </a:cubicBezTo>
                <a:cubicBezTo>
                  <a:pt x="2671" y="2405"/>
                  <a:pt x="3447" y="2542"/>
                  <a:pt x="4040" y="2702"/>
                </a:cubicBezTo>
                <a:cubicBezTo>
                  <a:pt x="4132" y="2748"/>
                  <a:pt x="4200" y="2771"/>
                  <a:pt x="4292" y="2793"/>
                </a:cubicBezTo>
                <a:cubicBezTo>
                  <a:pt x="4817" y="2542"/>
                  <a:pt x="5387" y="2360"/>
                  <a:pt x="5889" y="2017"/>
                </a:cubicBezTo>
                <a:cubicBezTo>
                  <a:pt x="6597" y="1584"/>
                  <a:pt x="7145" y="990"/>
                  <a:pt x="7578" y="305"/>
                </a:cubicBezTo>
                <a:cubicBezTo>
                  <a:pt x="6883" y="104"/>
                  <a:pt x="6166" y="0"/>
                  <a:pt x="5448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7" name="Google Shape;3547;p45"/>
          <p:cNvSpPr/>
          <p:nvPr/>
        </p:nvSpPr>
        <p:spPr>
          <a:xfrm rot="4499940">
            <a:off x="8368291" y="3173527"/>
            <a:ext cx="224365" cy="301885"/>
          </a:xfrm>
          <a:custGeom>
            <a:avLst/>
            <a:gdLst/>
            <a:ahLst/>
            <a:cxnLst/>
            <a:rect l="l" t="t" r="r" b="b"/>
            <a:pathLst>
              <a:path w="5548" h="7465" extrusionOk="0">
                <a:moveTo>
                  <a:pt x="206" y="1"/>
                </a:moveTo>
                <a:lnTo>
                  <a:pt x="206" y="1"/>
                </a:lnTo>
                <a:cubicBezTo>
                  <a:pt x="480" y="434"/>
                  <a:pt x="754" y="845"/>
                  <a:pt x="1028" y="1233"/>
                </a:cubicBezTo>
                <a:cubicBezTo>
                  <a:pt x="1918" y="2557"/>
                  <a:pt x="2854" y="3812"/>
                  <a:pt x="3835" y="5068"/>
                </a:cubicBezTo>
                <a:cubicBezTo>
                  <a:pt x="3858" y="5091"/>
                  <a:pt x="3835" y="5091"/>
                  <a:pt x="3835" y="5091"/>
                </a:cubicBezTo>
                <a:cubicBezTo>
                  <a:pt x="2831" y="3858"/>
                  <a:pt x="1781" y="2671"/>
                  <a:pt x="731" y="1484"/>
                </a:cubicBezTo>
                <a:cubicBezTo>
                  <a:pt x="480" y="1233"/>
                  <a:pt x="229" y="982"/>
                  <a:pt x="1" y="708"/>
                </a:cubicBezTo>
                <a:lnTo>
                  <a:pt x="1" y="708"/>
                </a:lnTo>
                <a:cubicBezTo>
                  <a:pt x="252" y="1439"/>
                  <a:pt x="434" y="2169"/>
                  <a:pt x="571" y="2854"/>
                </a:cubicBezTo>
                <a:cubicBezTo>
                  <a:pt x="640" y="3288"/>
                  <a:pt x="685" y="3744"/>
                  <a:pt x="708" y="4201"/>
                </a:cubicBezTo>
                <a:cubicBezTo>
                  <a:pt x="1256" y="4954"/>
                  <a:pt x="2009" y="5593"/>
                  <a:pt x="2785" y="6095"/>
                </a:cubicBezTo>
                <a:cubicBezTo>
                  <a:pt x="3607" y="6643"/>
                  <a:pt x="4474" y="7213"/>
                  <a:pt x="5433" y="7465"/>
                </a:cubicBezTo>
                <a:cubicBezTo>
                  <a:pt x="5547" y="6437"/>
                  <a:pt x="5501" y="5410"/>
                  <a:pt x="5250" y="4383"/>
                </a:cubicBezTo>
                <a:cubicBezTo>
                  <a:pt x="5022" y="3516"/>
                  <a:pt x="4520" y="2717"/>
                  <a:pt x="4246" y="1850"/>
                </a:cubicBezTo>
                <a:cubicBezTo>
                  <a:pt x="3630" y="1713"/>
                  <a:pt x="3013" y="1507"/>
                  <a:pt x="2420" y="1233"/>
                </a:cubicBezTo>
                <a:cubicBezTo>
                  <a:pt x="1644" y="891"/>
                  <a:pt x="914" y="480"/>
                  <a:pt x="20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8" name="Google Shape;3548;p45"/>
          <p:cNvSpPr/>
          <p:nvPr/>
        </p:nvSpPr>
        <p:spPr>
          <a:xfrm rot="4499940">
            <a:off x="7798483" y="4170397"/>
            <a:ext cx="402506" cy="141702"/>
          </a:xfrm>
          <a:custGeom>
            <a:avLst/>
            <a:gdLst/>
            <a:ahLst/>
            <a:cxnLst/>
            <a:rect l="l" t="t" r="r" b="b"/>
            <a:pathLst>
              <a:path w="9953" h="3504" extrusionOk="0">
                <a:moveTo>
                  <a:pt x="3751" y="1"/>
                </a:moveTo>
                <a:cubicBezTo>
                  <a:pt x="3195" y="1"/>
                  <a:pt x="2641" y="51"/>
                  <a:pt x="2100" y="164"/>
                </a:cubicBezTo>
                <a:cubicBezTo>
                  <a:pt x="1370" y="324"/>
                  <a:pt x="708" y="644"/>
                  <a:pt x="0" y="826"/>
                </a:cubicBezTo>
                <a:cubicBezTo>
                  <a:pt x="1689" y="2264"/>
                  <a:pt x="3675" y="3406"/>
                  <a:pt x="5912" y="3497"/>
                </a:cubicBezTo>
                <a:cubicBezTo>
                  <a:pt x="6008" y="3501"/>
                  <a:pt x="6103" y="3503"/>
                  <a:pt x="6198" y="3503"/>
                </a:cubicBezTo>
                <a:cubicBezTo>
                  <a:pt x="7152" y="3503"/>
                  <a:pt x="8099" y="3296"/>
                  <a:pt x="8971" y="2881"/>
                </a:cubicBezTo>
                <a:cubicBezTo>
                  <a:pt x="9336" y="2698"/>
                  <a:pt x="9655" y="2470"/>
                  <a:pt x="9952" y="2219"/>
                </a:cubicBezTo>
                <a:lnTo>
                  <a:pt x="9952" y="2219"/>
                </a:lnTo>
                <a:cubicBezTo>
                  <a:pt x="9498" y="2319"/>
                  <a:pt x="9025" y="2357"/>
                  <a:pt x="8552" y="2357"/>
                </a:cubicBezTo>
                <a:cubicBezTo>
                  <a:pt x="7837" y="2357"/>
                  <a:pt x="7119" y="2269"/>
                  <a:pt x="6460" y="2173"/>
                </a:cubicBezTo>
                <a:cubicBezTo>
                  <a:pt x="4976" y="1945"/>
                  <a:pt x="3515" y="1602"/>
                  <a:pt x="2032" y="1260"/>
                </a:cubicBezTo>
                <a:cubicBezTo>
                  <a:pt x="2009" y="1260"/>
                  <a:pt x="2032" y="1237"/>
                  <a:pt x="2032" y="1237"/>
                </a:cubicBezTo>
                <a:cubicBezTo>
                  <a:pt x="3447" y="1557"/>
                  <a:pt x="4908" y="1831"/>
                  <a:pt x="6346" y="1876"/>
                </a:cubicBezTo>
                <a:cubicBezTo>
                  <a:pt x="6404" y="1878"/>
                  <a:pt x="6463" y="1878"/>
                  <a:pt x="6521" y="1878"/>
                </a:cubicBezTo>
                <a:cubicBezTo>
                  <a:pt x="7597" y="1878"/>
                  <a:pt x="8615" y="1684"/>
                  <a:pt x="9633" y="1511"/>
                </a:cubicBezTo>
                <a:cubicBezTo>
                  <a:pt x="9176" y="1329"/>
                  <a:pt x="8742" y="1077"/>
                  <a:pt x="8309" y="918"/>
                </a:cubicBezTo>
                <a:cubicBezTo>
                  <a:pt x="7282" y="552"/>
                  <a:pt x="6209" y="233"/>
                  <a:pt x="5113" y="96"/>
                </a:cubicBezTo>
                <a:cubicBezTo>
                  <a:pt x="4662" y="34"/>
                  <a:pt x="4206" y="1"/>
                  <a:pt x="3751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9" name="Google Shape;3549;p45"/>
          <p:cNvSpPr/>
          <p:nvPr/>
        </p:nvSpPr>
        <p:spPr>
          <a:xfrm rot="4499940">
            <a:off x="8011812" y="4623897"/>
            <a:ext cx="133899" cy="384059"/>
          </a:xfrm>
          <a:custGeom>
            <a:avLst/>
            <a:gdLst/>
            <a:ahLst/>
            <a:cxnLst/>
            <a:rect l="l" t="t" r="r" b="b"/>
            <a:pathLst>
              <a:path w="3311" h="9497" extrusionOk="0">
                <a:moveTo>
                  <a:pt x="686" y="1"/>
                </a:moveTo>
                <a:cubicBezTo>
                  <a:pt x="161" y="1667"/>
                  <a:pt x="1" y="3425"/>
                  <a:pt x="275" y="5159"/>
                </a:cubicBezTo>
                <a:cubicBezTo>
                  <a:pt x="412" y="6164"/>
                  <a:pt x="709" y="7145"/>
                  <a:pt x="1119" y="8058"/>
                </a:cubicBezTo>
                <a:cubicBezTo>
                  <a:pt x="1302" y="8515"/>
                  <a:pt x="1530" y="9017"/>
                  <a:pt x="1804" y="9496"/>
                </a:cubicBezTo>
                <a:cubicBezTo>
                  <a:pt x="1804" y="7100"/>
                  <a:pt x="1599" y="4817"/>
                  <a:pt x="1142" y="2466"/>
                </a:cubicBezTo>
                <a:cubicBezTo>
                  <a:pt x="1142" y="2455"/>
                  <a:pt x="1148" y="2449"/>
                  <a:pt x="1154" y="2449"/>
                </a:cubicBezTo>
                <a:cubicBezTo>
                  <a:pt x="1159" y="2449"/>
                  <a:pt x="1165" y="2455"/>
                  <a:pt x="1165" y="2466"/>
                </a:cubicBezTo>
                <a:cubicBezTo>
                  <a:pt x="1781" y="4498"/>
                  <a:pt x="2215" y="6643"/>
                  <a:pt x="2398" y="8789"/>
                </a:cubicBezTo>
                <a:cubicBezTo>
                  <a:pt x="2580" y="8401"/>
                  <a:pt x="2786" y="8035"/>
                  <a:pt x="2923" y="7670"/>
                </a:cubicBezTo>
                <a:cubicBezTo>
                  <a:pt x="3242" y="6734"/>
                  <a:pt x="3311" y="5776"/>
                  <a:pt x="3128" y="4817"/>
                </a:cubicBezTo>
                <a:cubicBezTo>
                  <a:pt x="2809" y="3014"/>
                  <a:pt x="1759" y="1462"/>
                  <a:pt x="686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0" name="Google Shape;3550;p45"/>
          <p:cNvSpPr/>
          <p:nvPr/>
        </p:nvSpPr>
        <p:spPr>
          <a:xfrm rot="4499940">
            <a:off x="8226427" y="4362872"/>
            <a:ext cx="124638" cy="287084"/>
          </a:xfrm>
          <a:custGeom>
            <a:avLst/>
            <a:gdLst/>
            <a:ahLst/>
            <a:cxnLst/>
            <a:rect l="l" t="t" r="r" b="b"/>
            <a:pathLst>
              <a:path w="3082" h="7099" extrusionOk="0">
                <a:moveTo>
                  <a:pt x="2214" y="0"/>
                </a:moveTo>
                <a:cubicBezTo>
                  <a:pt x="1165" y="1005"/>
                  <a:pt x="525" y="2260"/>
                  <a:pt x="0" y="3607"/>
                </a:cubicBezTo>
                <a:cubicBezTo>
                  <a:pt x="366" y="4588"/>
                  <a:pt x="525" y="5638"/>
                  <a:pt x="388" y="6711"/>
                </a:cubicBezTo>
                <a:cubicBezTo>
                  <a:pt x="571" y="6277"/>
                  <a:pt x="708" y="5844"/>
                  <a:pt x="868" y="5410"/>
                </a:cubicBezTo>
                <a:cubicBezTo>
                  <a:pt x="1279" y="4200"/>
                  <a:pt x="2009" y="2831"/>
                  <a:pt x="1872" y="1530"/>
                </a:cubicBezTo>
                <a:cubicBezTo>
                  <a:pt x="1872" y="1516"/>
                  <a:pt x="1887" y="1503"/>
                  <a:pt x="1900" y="1503"/>
                </a:cubicBezTo>
                <a:cubicBezTo>
                  <a:pt x="1910" y="1503"/>
                  <a:pt x="1918" y="1510"/>
                  <a:pt x="1918" y="1530"/>
                </a:cubicBezTo>
                <a:cubicBezTo>
                  <a:pt x="2169" y="2648"/>
                  <a:pt x="1804" y="3949"/>
                  <a:pt x="1575" y="5068"/>
                </a:cubicBezTo>
                <a:cubicBezTo>
                  <a:pt x="1438" y="5752"/>
                  <a:pt x="1210" y="6437"/>
                  <a:pt x="936" y="7099"/>
                </a:cubicBezTo>
                <a:cubicBezTo>
                  <a:pt x="1575" y="6483"/>
                  <a:pt x="2100" y="5752"/>
                  <a:pt x="2420" y="4908"/>
                </a:cubicBezTo>
                <a:cubicBezTo>
                  <a:pt x="3082" y="3287"/>
                  <a:pt x="2968" y="1530"/>
                  <a:pt x="2214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1" name="Google Shape;3551;p45"/>
          <p:cNvSpPr/>
          <p:nvPr/>
        </p:nvSpPr>
        <p:spPr>
          <a:xfrm rot="4499940">
            <a:off x="7468752" y="4738720"/>
            <a:ext cx="903728" cy="495269"/>
          </a:xfrm>
          <a:custGeom>
            <a:avLst/>
            <a:gdLst/>
            <a:ahLst/>
            <a:cxnLst/>
            <a:rect l="l" t="t" r="r" b="b"/>
            <a:pathLst>
              <a:path w="22347" h="12247" extrusionOk="0">
                <a:moveTo>
                  <a:pt x="0" y="0"/>
                </a:moveTo>
                <a:cubicBezTo>
                  <a:pt x="0" y="46"/>
                  <a:pt x="0" y="91"/>
                  <a:pt x="0" y="114"/>
                </a:cubicBezTo>
                <a:cubicBezTo>
                  <a:pt x="1256" y="959"/>
                  <a:pt x="2214" y="2237"/>
                  <a:pt x="3264" y="3264"/>
                </a:cubicBezTo>
                <a:cubicBezTo>
                  <a:pt x="4817" y="4816"/>
                  <a:pt x="6528" y="6231"/>
                  <a:pt x="8332" y="7487"/>
                </a:cubicBezTo>
                <a:cubicBezTo>
                  <a:pt x="11276" y="9518"/>
                  <a:pt x="14746" y="11481"/>
                  <a:pt x="18329" y="12098"/>
                </a:cubicBezTo>
                <a:cubicBezTo>
                  <a:pt x="18862" y="12186"/>
                  <a:pt x="19405" y="12247"/>
                  <a:pt x="19945" y="12247"/>
                </a:cubicBezTo>
                <a:cubicBezTo>
                  <a:pt x="20237" y="12247"/>
                  <a:pt x="20529" y="12229"/>
                  <a:pt x="20817" y="12189"/>
                </a:cubicBezTo>
                <a:cubicBezTo>
                  <a:pt x="21182" y="12166"/>
                  <a:pt x="21525" y="12098"/>
                  <a:pt x="21867" y="11983"/>
                </a:cubicBezTo>
                <a:cubicBezTo>
                  <a:pt x="22209" y="11892"/>
                  <a:pt x="22324" y="11938"/>
                  <a:pt x="22346" y="11550"/>
                </a:cubicBezTo>
                <a:cubicBezTo>
                  <a:pt x="22346" y="11261"/>
                  <a:pt x="22324" y="11232"/>
                  <a:pt x="22184" y="11232"/>
                </a:cubicBezTo>
                <a:cubicBezTo>
                  <a:pt x="22148" y="11232"/>
                  <a:pt x="22104" y="11234"/>
                  <a:pt x="22050" y="11234"/>
                </a:cubicBezTo>
                <a:cubicBezTo>
                  <a:pt x="22016" y="11234"/>
                  <a:pt x="21978" y="11233"/>
                  <a:pt x="21936" y="11230"/>
                </a:cubicBezTo>
                <a:cubicBezTo>
                  <a:pt x="21693" y="11220"/>
                  <a:pt x="21453" y="11217"/>
                  <a:pt x="21215" y="11217"/>
                </a:cubicBezTo>
                <a:cubicBezTo>
                  <a:pt x="20540" y="11217"/>
                  <a:pt x="19880" y="11246"/>
                  <a:pt x="19217" y="11246"/>
                </a:cubicBezTo>
                <a:cubicBezTo>
                  <a:pt x="18504" y="11246"/>
                  <a:pt x="17789" y="11212"/>
                  <a:pt x="17051" y="11070"/>
                </a:cubicBezTo>
                <a:cubicBezTo>
                  <a:pt x="13810" y="10477"/>
                  <a:pt x="10888" y="8879"/>
                  <a:pt x="8332" y="6893"/>
                </a:cubicBezTo>
                <a:cubicBezTo>
                  <a:pt x="5479" y="4679"/>
                  <a:pt x="2968" y="2054"/>
                  <a:pt x="0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2" name="Google Shape;3552;p45"/>
          <p:cNvSpPr/>
          <p:nvPr/>
        </p:nvSpPr>
        <p:spPr>
          <a:xfrm rot="4499940">
            <a:off x="8132573" y="4143144"/>
            <a:ext cx="247456" cy="395099"/>
          </a:xfrm>
          <a:custGeom>
            <a:avLst/>
            <a:gdLst/>
            <a:ahLst/>
            <a:cxnLst/>
            <a:rect l="l" t="t" r="r" b="b"/>
            <a:pathLst>
              <a:path w="6119" h="9770" extrusionOk="0">
                <a:moveTo>
                  <a:pt x="1" y="1"/>
                </a:moveTo>
                <a:cubicBezTo>
                  <a:pt x="47" y="1872"/>
                  <a:pt x="366" y="3744"/>
                  <a:pt x="1165" y="5456"/>
                </a:cubicBezTo>
                <a:cubicBezTo>
                  <a:pt x="1644" y="6437"/>
                  <a:pt x="2238" y="7350"/>
                  <a:pt x="3014" y="8149"/>
                </a:cubicBezTo>
                <a:cubicBezTo>
                  <a:pt x="3584" y="8743"/>
                  <a:pt x="4269" y="9222"/>
                  <a:pt x="4908" y="9770"/>
                </a:cubicBezTo>
                <a:lnTo>
                  <a:pt x="4931" y="9770"/>
                </a:lnTo>
                <a:cubicBezTo>
                  <a:pt x="4931" y="9747"/>
                  <a:pt x="4931" y="9747"/>
                  <a:pt x="4931" y="9747"/>
                </a:cubicBezTo>
                <a:cubicBezTo>
                  <a:pt x="4612" y="9542"/>
                  <a:pt x="4406" y="8286"/>
                  <a:pt x="4292" y="7967"/>
                </a:cubicBezTo>
                <a:cubicBezTo>
                  <a:pt x="4087" y="7419"/>
                  <a:pt x="3858" y="6871"/>
                  <a:pt x="3630" y="6346"/>
                </a:cubicBezTo>
                <a:cubicBezTo>
                  <a:pt x="3082" y="5136"/>
                  <a:pt x="2375" y="4018"/>
                  <a:pt x="1599" y="2945"/>
                </a:cubicBezTo>
                <a:cubicBezTo>
                  <a:pt x="1599" y="2929"/>
                  <a:pt x="1610" y="2913"/>
                  <a:pt x="1625" y="2913"/>
                </a:cubicBezTo>
                <a:cubicBezTo>
                  <a:pt x="1631" y="2913"/>
                  <a:pt x="1638" y="2916"/>
                  <a:pt x="1644" y="2922"/>
                </a:cubicBezTo>
                <a:cubicBezTo>
                  <a:pt x="2535" y="4064"/>
                  <a:pt x="3311" y="5251"/>
                  <a:pt x="4018" y="6506"/>
                </a:cubicBezTo>
                <a:cubicBezTo>
                  <a:pt x="4406" y="7213"/>
                  <a:pt x="4749" y="7921"/>
                  <a:pt x="5068" y="8651"/>
                </a:cubicBezTo>
                <a:cubicBezTo>
                  <a:pt x="5114" y="8743"/>
                  <a:pt x="5159" y="8834"/>
                  <a:pt x="5205" y="8925"/>
                </a:cubicBezTo>
                <a:cubicBezTo>
                  <a:pt x="6118" y="5182"/>
                  <a:pt x="3105" y="1895"/>
                  <a:pt x="1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3" name="Google Shape;3553;p45"/>
          <p:cNvSpPr/>
          <p:nvPr/>
        </p:nvSpPr>
        <p:spPr>
          <a:xfrm rot="4499940">
            <a:off x="7737925" y="4264253"/>
            <a:ext cx="270508" cy="168028"/>
          </a:xfrm>
          <a:custGeom>
            <a:avLst/>
            <a:gdLst/>
            <a:ahLst/>
            <a:cxnLst/>
            <a:rect l="l" t="t" r="r" b="b"/>
            <a:pathLst>
              <a:path w="6689" h="4155" extrusionOk="0">
                <a:moveTo>
                  <a:pt x="6688" y="1"/>
                </a:moveTo>
                <a:cubicBezTo>
                  <a:pt x="6049" y="549"/>
                  <a:pt x="5319" y="1028"/>
                  <a:pt x="4588" y="1462"/>
                </a:cubicBezTo>
                <a:cubicBezTo>
                  <a:pt x="3356" y="2215"/>
                  <a:pt x="2055" y="2877"/>
                  <a:pt x="777" y="3470"/>
                </a:cubicBezTo>
                <a:cubicBezTo>
                  <a:pt x="1986" y="2717"/>
                  <a:pt x="3150" y="1918"/>
                  <a:pt x="4314" y="1028"/>
                </a:cubicBezTo>
                <a:cubicBezTo>
                  <a:pt x="4520" y="868"/>
                  <a:pt x="4725" y="708"/>
                  <a:pt x="4931" y="549"/>
                </a:cubicBezTo>
                <a:lnTo>
                  <a:pt x="4931" y="549"/>
                </a:lnTo>
                <a:cubicBezTo>
                  <a:pt x="4132" y="754"/>
                  <a:pt x="3356" y="845"/>
                  <a:pt x="2740" y="845"/>
                </a:cubicBezTo>
                <a:lnTo>
                  <a:pt x="2488" y="845"/>
                </a:lnTo>
                <a:cubicBezTo>
                  <a:pt x="2032" y="1233"/>
                  <a:pt x="1553" y="1576"/>
                  <a:pt x="1142" y="2032"/>
                </a:cubicBezTo>
                <a:cubicBezTo>
                  <a:pt x="594" y="2649"/>
                  <a:pt x="229" y="3356"/>
                  <a:pt x="0" y="4155"/>
                </a:cubicBezTo>
                <a:cubicBezTo>
                  <a:pt x="1644" y="4132"/>
                  <a:pt x="3264" y="3630"/>
                  <a:pt x="4566" y="2603"/>
                </a:cubicBezTo>
                <a:cubicBezTo>
                  <a:pt x="5342" y="2009"/>
                  <a:pt x="5981" y="1256"/>
                  <a:pt x="6483" y="389"/>
                </a:cubicBezTo>
                <a:cubicBezTo>
                  <a:pt x="6551" y="252"/>
                  <a:pt x="6620" y="138"/>
                  <a:pt x="6688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4" name="Google Shape;3554;p45"/>
          <p:cNvSpPr/>
          <p:nvPr/>
        </p:nvSpPr>
        <p:spPr>
          <a:xfrm rot="4499940">
            <a:off x="8029964" y="4042806"/>
            <a:ext cx="288018" cy="230872"/>
          </a:xfrm>
          <a:custGeom>
            <a:avLst/>
            <a:gdLst/>
            <a:ahLst/>
            <a:cxnLst/>
            <a:rect l="l" t="t" r="r" b="b"/>
            <a:pathLst>
              <a:path w="7122" h="5709" extrusionOk="0">
                <a:moveTo>
                  <a:pt x="107" y="1"/>
                </a:moveTo>
                <a:cubicBezTo>
                  <a:pt x="72" y="1"/>
                  <a:pt x="36" y="1"/>
                  <a:pt x="0" y="2"/>
                </a:cubicBezTo>
                <a:cubicBezTo>
                  <a:pt x="183" y="1029"/>
                  <a:pt x="502" y="2011"/>
                  <a:pt x="1027" y="2901"/>
                </a:cubicBezTo>
                <a:cubicBezTo>
                  <a:pt x="1507" y="3700"/>
                  <a:pt x="2191" y="4316"/>
                  <a:pt x="2694" y="5069"/>
                </a:cubicBezTo>
                <a:cubicBezTo>
                  <a:pt x="2872" y="5057"/>
                  <a:pt x="3052" y="5051"/>
                  <a:pt x="3233" y="5051"/>
                </a:cubicBezTo>
                <a:cubicBezTo>
                  <a:pt x="3701" y="5051"/>
                  <a:pt x="4173" y="5088"/>
                  <a:pt x="4634" y="5138"/>
                </a:cubicBezTo>
                <a:cubicBezTo>
                  <a:pt x="5478" y="5252"/>
                  <a:pt x="6300" y="5457"/>
                  <a:pt x="7099" y="5708"/>
                </a:cubicBezTo>
                <a:cubicBezTo>
                  <a:pt x="6711" y="5389"/>
                  <a:pt x="6323" y="5069"/>
                  <a:pt x="5958" y="4750"/>
                </a:cubicBezTo>
                <a:cubicBezTo>
                  <a:pt x="4748" y="3745"/>
                  <a:pt x="3492" y="2787"/>
                  <a:pt x="2191" y="1874"/>
                </a:cubicBezTo>
                <a:cubicBezTo>
                  <a:pt x="2191" y="1858"/>
                  <a:pt x="2191" y="1841"/>
                  <a:pt x="2199" y="1841"/>
                </a:cubicBezTo>
                <a:cubicBezTo>
                  <a:pt x="2203" y="1841"/>
                  <a:pt x="2208" y="1844"/>
                  <a:pt x="2214" y="1851"/>
                </a:cubicBezTo>
                <a:cubicBezTo>
                  <a:pt x="3515" y="2741"/>
                  <a:pt x="4839" y="3608"/>
                  <a:pt x="6186" y="4430"/>
                </a:cubicBezTo>
                <a:cubicBezTo>
                  <a:pt x="6483" y="4613"/>
                  <a:pt x="6802" y="4795"/>
                  <a:pt x="7122" y="4978"/>
                </a:cubicBezTo>
                <a:cubicBezTo>
                  <a:pt x="6642" y="4362"/>
                  <a:pt x="6277" y="3700"/>
                  <a:pt x="5958" y="3083"/>
                </a:cubicBezTo>
                <a:cubicBezTo>
                  <a:pt x="5775" y="2673"/>
                  <a:pt x="5592" y="2262"/>
                  <a:pt x="5455" y="1828"/>
                </a:cubicBezTo>
                <a:cubicBezTo>
                  <a:pt x="4702" y="1257"/>
                  <a:pt x="3812" y="847"/>
                  <a:pt x="2922" y="573"/>
                </a:cubicBezTo>
                <a:cubicBezTo>
                  <a:pt x="2020" y="287"/>
                  <a:pt x="1055" y="1"/>
                  <a:pt x="107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5" name="Google Shape;3555;p45"/>
          <p:cNvSpPr/>
          <p:nvPr/>
        </p:nvSpPr>
        <p:spPr>
          <a:xfrm rot="4499940">
            <a:off x="7933722" y="4961060"/>
            <a:ext cx="102517" cy="300955"/>
          </a:xfrm>
          <a:custGeom>
            <a:avLst/>
            <a:gdLst/>
            <a:ahLst/>
            <a:cxnLst/>
            <a:rect l="l" t="t" r="r" b="b"/>
            <a:pathLst>
              <a:path w="2535" h="7442" extrusionOk="0">
                <a:moveTo>
                  <a:pt x="297" y="0"/>
                </a:moveTo>
                <a:cubicBezTo>
                  <a:pt x="92" y="1393"/>
                  <a:pt x="1" y="2808"/>
                  <a:pt x="229" y="4200"/>
                </a:cubicBezTo>
                <a:cubicBezTo>
                  <a:pt x="411" y="5410"/>
                  <a:pt x="799" y="6414"/>
                  <a:pt x="1370" y="7419"/>
                </a:cubicBezTo>
                <a:cubicBezTo>
                  <a:pt x="1347" y="7236"/>
                  <a:pt x="1347" y="7053"/>
                  <a:pt x="1347" y="6848"/>
                </a:cubicBezTo>
                <a:cubicBezTo>
                  <a:pt x="1324" y="6232"/>
                  <a:pt x="1256" y="5593"/>
                  <a:pt x="1233" y="4976"/>
                </a:cubicBezTo>
                <a:cubicBezTo>
                  <a:pt x="1165" y="3812"/>
                  <a:pt x="1210" y="2511"/>
                  <a:pt x="754" y="1416"/>
                </a:cubicBezTo>
                <a:cubicBezTo>
                  <a:pt x="754" y="1416"/>
                  <a:pt x="754" y="1405"/>
                  <a:pt x="761" y="1405"/>
                </a:cubicBezTo>
                <a:cubicBezTo>
                  <a:pt x="764" y="1405"/>
                  <a:pt x="769" y="1408"/>
                  <a:pt x="777" y="1416"/>
                </a:cubicBezTo>
                <a:cubicBezTo>
                  <a:pt x="1279" y="2420"/>
                  <a:pt x="1324" y="3652"/>
                  <a:pt x="1507" y="4748"/>
                </a:cubicBezTo>
                <a:cubicBezTo>
                  <a:pt x="1621" y="5387"/>
                  <a:pt x="1690" y="6026"/>
                  <a:pt x="1781" y="6643"/>
                </a:cubicBezTo>
                <a:cubicBezTo>
                  <a:pt x="1827" y="6939"/>
                  <a:pt x="1895" y="7190"/>
                  <a:pt x="1895" y="7441"/>
                </a:cubicBezTo>
                <a:cubicBezTo>
                  <a:pt x="2192" y="6186"/>
                  <a:pt x="2534" y="4954"/>
                  <a:pt x="2306" y="3607"/>
                </a:cubicBezTo>
                <a:cubicBezTo>
                  <a:pt x="2055" y="2214"/>
                  <a:pt x="1324" y="959"/>
                  <a:pt x="297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6" name="Google Shape;3556;p45"/>
          <p:cNvSpPr/>
          <p:nvPr/>
        </p:nvSpPr>
        <p:spPr>
          <a:xfrm rot="4499940">
            <a:off x="8429902" y="3462598"/>
            <a:ext cx="289879" cy="731115"/>
          </a:xfrm>
          <a:custGeom>
            <a:avLst/>
            <a:gdLst/>
            <a:ahLst/>
            <a:cxnLst/>
            <a:rect l="l" t="t" r="r" b="b"/>
            <a:pathLst>
              <a:path w="7168" h="18079" extrusionOk="0">
                <a:moveTo>
                  <a:pt x="0" y="1"/>
                </a:moveTo>
                <a:lnTo>
                  <a:pt x="0" y="1"/>
                </a:lnTo>
                <a:cubicBezTo>
                  <a:pt x="685" y="754"/>
                  <a:pt x="1324" y="1644"/>
                  <a:pt x="1849" y="2420"/>
                </a:cubicBezTo>
                <a:cubicBezTo>
                  <a:pt x="2579" y="3539"/>
                  <a:pt x="3059" y="4817"/>
                  <a:pt x="3241" y="6118"/>
                </a:cubicBezTo>
                <a:cubicBezTo>
                  <a:pt x="3652" y="8994"/>
                  <a:pt x="3013" y="11938"/>
                  <a:pt x="2419" y="14723"/>
                </a:cubicBezTo>
                <a:cubicBezTo>
                  <a:pt x="2419" y="14735"/>
                  <a:pt x="2414" y="14740"/>
                  <a:pt x="2408" y="14740"/>
                </a:cubicBezTo>
                <a:cubicBezTo>
                  <a:pt x="2402" y="14740"/>
                  <a:pt x="2397" y="14735"/>
                  <a:pt x="2397" y="14723"/>
                </a:cubicBezTo>
                <a:cubicBezTo>
                  <a:pt x="2876" y="11847"/>
                  <a:pt x="3355" y="8994"/>
                  <a:pt x="2648" y="6095"/>
                </a:cubicBezTo>
                <a:cubicBezTo>
                  <a:pt x="2305" y="4726"/>
                  <a:pt x="1758" y="3493"/>
                  <a:pt x="913" y="2352"/>
                </a:cubicBezTo>
                <a:cubicBezTo>
                  <a:pt x="799" y="2192"/>
                  <a:pt x="662" y="2032"/>
                  <a:pt x="525" y="1895"/>
                </a:cubicBezTo>
                <a:lnTo>
                  <a:pt x="525" y="1895"/>
                </a:lnTo>
                <a:cubicBezTo>
                  <a:pt x="982" y="3721"/>
                  <a:pt x="776" y="5890"/>
                  <a:pt x="571" y="7442"/>
                </a:cubicBezTo>
                <a:cubicBezTo>
                  <a:pt x="297" y="9428"/>
                  <a:pt x="23" y="11414"/>
                  <a:pt x="365" y="13422"/>
                </a:cubicBezTo>
                <a:cubicBezTo>
                  <a:pt x="639" y="15088"/>
                  <a:pt x="1278" y="16640"/>
                  <a:pt x="2191" y="18078"/>
                </a:cubicBezTo>
                <a:cubicBezTo>
                  <a:pt x="4656" y="14860"/>
                  <a:pt x="7167" y="11436"/>
                  <a:pt x="6688" y="7145"/>
                </a:cubicBezTo>
                <a:cubicBezTo>
                  <a:pt x="6437" y="5000"/>
                  <a:pt x="5410" y="3059"/>
                  <a:pt x="3629" y="1781"/>
                </a:cubicBezTo>
                <a:cubicBezTo>
                  <a:pt x="2534" y="982"/>
                  <a:pt x="1278" y="457"/>
                  <a:pt x="0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7" name="Google Shape;3557;p45"/>
          <p:cNvSpPr/>
          <p:nvPr/>
        </p:nvSpPr>
        <p:spPr>
          <a:xfrm rot="4499940">
            <a:off x="9334784" y="4715497"/>
            <a:ext cx="215144" cy="188814"/>
          </a:xfrm>
          <a:custGeom>
            <a:avLst/>
            <a:gdLst/>
            <a:ahLst/>
            <a:cxnLst/>
            <a:rect l="l" t="t" r="r" b="b"/>
            <a:pathLst>
              <a:path w="5320" h="4669" extrusionOk="0">
                <a:moveTo>
                  <a:pt x="2662" y="1"/>
                </a:moveTo>
                <a:cubicBezTo>
                  <a:pt x="1846" y="1"/>
                  <a:pt x="1052" y="428"/>
                  <a:pt x="617" y="1205"/>
                </a:cubicBezTo>
                <a:cubicBezTo>
                  <a:pt x="1" y="2323"/>
                  <a:pt x="389" y="3738"/>
                  <a:pt x="1530" y="4378"/>
                </a:cubicBezTo>
                <a:cubicBezTo>
                  <a:pt x="1888" y="4575"/>
                  <a:pt x="2275" y="4669"/>
                  <a:pt x="2659" y="4669"/>
                </a:cubicBezTo>
                <a:cubicBezTo>
                  <a:pt x="3474" y="4669"/>
                  <a:pt x="4268" y="4241"/>
                  <a:pt x="4703" y="3465"/>
                </a:cubicBezTo>
                <a:cubicBezTo>
                  <a:pt x="5319" y="2346"/>
                  <a:pt x="4931" y="931"/>
                  <a:pt x="3790" y="292"/>
                </a:cubicBezTo>
                <a:cubicBezTo>
                  <a:pt x="3433" y="95"/>
                  <a:pt x="3045" y="1"/>
                  <a:pt x="2662" y="1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8" name="Google Shape;3558;p45"/>
          <p:cNvSpPr/>
          <p:nvPr/>
        </p:nvSpPr>
        <p:spPr>
          <a:xfrm rot="4499940">
            <a:off x="9330130" y="4592292"/>
            <a:ext cx="98837" cy="86623"/>
          </a:xfrm>
          <a:custGeom>
            <a:avLst/>
            <a:gdLst/>
            <a:ahLst/>
            <a:cxnLst/>
            <a:rect l="l" t="t" r="r" b="b"/>
            <a:pathLst>
              <a:path w="2444" h="2142" extrusionOk="0">
                <a:moveTo>
                  <a:pt x="1230" y="0"/>
                </a:moveTo>
                <a:cubicBezTo>
                  <a:pt x="853" y="0"/>
                  <a:pt x="478" y="194"/>
                  <a:pt x="275" y="538"/>
                </a:cubicBezTo>
                <a:cubicBezTo>
                  <a:pt x="1" y="1063"/>
                  <a:pt x="184" y="1702"/>
                  <a:pt x="686" y="1999"/>
                </a:cubicBezTo>
                <a:cubicBezTo>
                  <a:pt x="856" y="2095"/>
                  <a:pt x="1039" y="2141"/>
                  <a:pt x="1217" y="2141"/>
                </a:cubicBezTo>
                <a:cubicBezTo>
                  <a:pt x="1589" y="2141"/>
                  <a:pt x="1946" y="1943"/>
                  <a:pt x="2147" y="1588"/>
                </a:cubicBezTo>
                <a:cubicBezTo>
                  <a:pt x="2443" y="1063"/>
                  <a:pt x="2261" y="424"/>
                  <a:pt x="1736" y="127"/>
                </a:cubicBezTo>
                <a:cubicBezTo>
                  <a:pt x="1578" y="41"/>
                  <a:pt x="1404" y="0"/>
                  <a:pt x="1230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9" name="Google Shape;3559;p45"/>
          <p:cNvSpPr/>
          <p:nvPr/>
        </p:nvSpPr>
        <p:spPr>
          <a:xfrm rot="-3371553">
            <a:off x="-1335797" y="105365"/>
            <a:ext cx="4283736" cy="1787559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60" name="Google Shape;3560;p45"/>
          <p:cNvGrpSpPr/>
          <p:nvPr/>
        </p:nvGrpSpPr>
        <p:grpSpPr>
          <a:xfrm>
            <a:off x="-350740" y="3583521"/>
            <a:ext cx="1913793" cy="1876884"/>
            <a:chOff x="-350740" y="3583521"/>
            <a:chExt cx="1913793" cy="1876884"/>
          </a:xfrm>
        </p:grpSpPr>
        <p:sp>
          <p:nvSpPr>
            <p:cNvPr id="3561" name="Google Shape;3561;p45"/>
            <p:cNvSpPr/>
            <p:nvPr/>
          </p:nvSpPr>
          <p:spPr>
            <a:xfrm>
              <a:off x="-291825" y="4382613"/>
              <a:ext cx="1082907" cy="1074376"/>
            </a:xfrm>
            <a:custGeom>
              <a:avLst/>
              <a:gdLst/>
              <a:ahLst/>
              <a:cxnLst/>
              <a:rect l="l" t="t" r="r" b="b"/>
              <a:pathLst>
                <a:path w="21835" h="21663" extrusionOk="0">
                  <a:moveTo>
                    <a:pt x="12902" y="6494"/>
                  </a:moveTo>
                  <a:cubicBezTo>
                    <a:pt x="12969" y="6494"/>
                    <a:pt x="13036" y="6503"/>
                    <a:pt x="13104" y="6521"/>
                  </a:cubicBezTo>
                  <a:cubicBezTo>
                    <a:pt x="13496" y="6615"/>
                    <a:pt x="13731" y="7023"/>
                    <a:pt x="13622" y="7430"/>
                  </a:cubicBezTo>
                  <a:cubicBezTo>
                    <a:pt x="13530" y="7757"/>
                    <a:pt x="13232" y="7974"/>
                    <a:pt x="12908" y="7974"/>
                  </a:cubicBezTo>
                  <a:cubicBezTo>
                    <a:pt x="12844" y="7974"/>
                    <a:pt x="12778" y="7966"/>
                    <a:pt x="12712" y="7948"/>
                  </a:cubicBezTo>
                  <a:cubicBezTo>
                    <a:pt x="12681" y="7948"/>
                    <a:pt x="12665" y="7932"/>
                    <a:pt x="12634" y="7916"/>
                  </a:cubicBezTo>
                  <a:lnTo>
                    <a:pt x="11317" y="10079"/>
                  </a:lnTo>
                  <a:cubicBezTo>
                    <a:pt x="11459" y="10205"/>
                    <a:pt x="11553" y="10393"/>
                    <a:pt x="11568" y="10596"/>
                  </a:cubicBezTo>
                  <a:cubicBezTo>
                    <a:pt x="11568" y="10628"/>
                    <a:pt x="11568" y="10659"/>
                    <a:pt x="11553" y="10691"/>
                  </a:cubicBezTo>
                  <a:lnTo>
                    <a:pt x="13982" y="10941"/>
                  </a:lnTo>
                  <a:cubicBezTo>
                    <a:pt x="13998" y="10910"/>
                    <a:pt x="13998" y="10879"/>
                    <a:pt x="14013" y="10863"/>
                  </a:cubicBezTo>
                  <a:cubicBezTo>
                    <a:pt x="14133" y="10565"/>
                    <a:pt x="14425" y="10384"/>
                    <a:pt x="14730" y="10384"/>
                  </a:cubicBezTo>
                  <a:cubicBezTo>
                    <a:pt x="14826" y="10384"/>
                    <a:pt x="14923" y="10402"/>
                    <a:pt x="15017" y="10440"/>
                  </a:cubicBezTo>
                  <a:cubicBezTo>
                    <a:pt x="15408" y="10612"/>
                    <a:pt x="15581" y="11051"/>
                    <a:pt x="15424" y="11443"/>
                  </a:cubicBezTo>
                  <a:cubicBezTo>
                    <a:pt x="15295" y="11736"/>
                    <a:pt x="15018" y="11915"/>
                    <a:pt x="14722" y="11915"/>
                  </a:cubicBezTo>
                  <a:cubicBezTo>
                    <a:pt x="14622" y="11915"/>
                    <a:pt x="14520" y="11894"/>
                    <a:pt x="14421" y="11850"/>
                  </a:cubicBezTo>
                  <a:cubicBezTo>
                    <a:pt x="14155" y="11741"/>
                    <a:pt x="13982" y="11474"/>
                    <a:pt x="13966" y="11208"/>
                  </a:cubicBezTo>
                  <a:lnTo>
                    <a:pt x="11506" y="10941"/>
                  </a:lnTo>
                  <a:cubicBezTo>
                    <a:pt x="11396" y="11192"/>
                    <a:pt x="11161" y="11380"/>
                    <a:pt x="10863" y="11412"/>
                  </a:cubicBezTo>
                  <a:lnTo>
                    <a:pt x="10926" y="13872"/>
                  </a:lnTo>
                  <a:cubicBezTo>
                    <a:pt x="10973" y="13872"/>
                    <a:pt x="11004" y="13872"/>
                    <a:pt x="11035" y="13888"/>
                  </a:cubicBezTo>
                  <a:cubicBezTo>
                    <a:pt x="11459" y="13998"/>
                    <a:pt x="11709" y="14437"/>
                    <a:pt x="11584" y="14860"/>
                  </a:cubicBezTo>
                  <a:cubicBezTo>
                    <a:pt x="11493" y="15209"/>
                    <a:pt x="11179" y="15441"/>
                    <a:pt x="10843" y="15441"/>
                  </a:cubicBezTo>
                  <a:cubicBezTo>
                    <a:pt x="10771" y="15441"/>
                    <a:pt x="10699" y="15430"/>
                    <a:pt x="10628" y="15408"/>
                  </a:cubicBezTo>
                  <a:cubicBezTo>
                    <a:pt x="10205" y="15299"/>
                    <a:pt x="9954" y="14860"/>
                    <a:pt x="10064" y="14437"/>
                  </a:cubicBezTo>
                  <a:cubicBezTo>
                    <a:pt x="10142" y="14139"/>
                    <a:pt x="10377" y="13935"/>
                    <a:pt x="10675" y="13872"/>
                  </a:cubicBezTo>
                  <a:lnTo>
                    <a:pt x="10596" y="11380"/>
                  </a:lnTo>
                  <a:cubicBezTo>
                    <a:pt x="10393" y="11333"/>
                    <a:pt x="10220" y="11192"/>
                    <a:pt x="10126" y="11020"/>
                  </a:cubicBezTo>
                  <a:lnTo>
                    <a:pt x="7853" y="11866"/>
                  </a:lnTo>
                  <a:cubicBezTo>
                    <a:pt x="7869" y="11913"/>
                    <a:pt x="7869" y="11944"/>
                    <a:pt x="7869" y="11991"/>
                  </a:cubicBezTo>
                  <a:cubicBezTo>
                    <a:pt x="7916" y="12462"/>
                    <a:pt x="7556" y="12885"/>
                    <a:pt x="7070" y="12916"/>
                  </a:cubicBezTo>
                  <a:cubicBezTo>
                    <a:pt x="7050" y="12918"/>
                    <a:pt x="7030" y="12918"/>
                    <a:pt x="7011" y="12918"/>
                  </a:cubicBezTo>
                  <a:cubicBezTo>
                    <a:pt x="6551" y="12918"/>
                    <a:pt x="6175" y="12567"/>
                    <a:pt x="6145" y="12101"/>
                  </a:cubicBezTo>
                  <a:cubicBezTo>
                    <a:pt x="6114" y="11631"/>
                    <a:pt x="6474" y="11208"/>
                    <a:pt x="6944" y="11176"/>
                  </a:cubicBezTo>
                  <a:cubicBezTo>
                    <a:pt x="6959" y="11176"/>
                    <a:pt x="6973" y="11175"/>
                    <a:pt x="6988" y="11175"/>
                  </a:cubicBezTo>
                  <a:cubicBezTo>
                    <a:pt x="7315" y="11175"/>
                    <a:pt x="7609" y="11345"/>
                    <a:pt x="7759" y="11615"/>
                  </a:cubicBezTo>
                  <a:lnTo>
                    <a:pt x="10048" y="10769"/>
                  </a:lnTo>
                  <a:lnTo>
                    <a:pt x="10032" y="10706"/>
                  </a:lnTo>
                  <a:cubicBezTo>
                    <a:pt x="10017" y="10549"/>
                    <a:pt x="10048" y="10408"/>
                    <a:pt x="10126" y="10283"/>
                  </a:cubicBezTo>
                  <a:lnTo>
                    <a:pt x="8590" y="8418"/>
                  </a:lnTo>
                  <a:cubicBezTo>
                    <a:pt x="8559" y="8433"/>
                    <a:pt x="8527" y="8449"/>
                    <a:pt x="8496" y="8465"/>
                  </a:cubicBezTo>
                  <a:cubicBezTo>
                    <a:pt x="8402" y="8502"/>
                    <a:pt x="8305" y="8520"/>
                    <a:pt x="8209" y="8520"/>
                  </a:cubicBezTo>
                  <a:cubicBezTo>
                    <a:pt x="7903" y="8520"/>
                    <a:pt x="7608" y="8340"/>
                    <a:pt x="7477" y="8042"/>
                  </a:cubicBezTo>
                  <a:cubicBezTo>
                    <a:pt x="7321" y="7650"/>
                    <a:pt x="7509" y="7195"/>
                    <a:pt x="7900" y="7023"/>
                  </a:cubicBezTo>
                  <a:cubicBezTo>
                    <a:pt x="7999" y="6979"/>
                    <a:pt x="8102" y="6959"/>
                    <a:pt x="8203" y="6959"/>
                  </a:cubicBezTo>
                  <a:cubicBezTo>
                    <a:pt x="8503" y="6959"/>
                    <a:pt x="8790" y="7141"/>
                    <a:pt x="8919" y="7446"/>
                  </a:cubicBezTo>
                  <a:cubicBezTo>
                    <a:pt x="9045" y="7712"/>
                    <a:pt x="8982" y="8026"/>
                    <a:pt x="8794" y="8245"/>
                  </a:cubicBezTo>
                  <a:lnTo>
                    <a:pt x="10299" y="10064"/>
                  </a:lnTo>
                  <a:cubicBezTo>
                    <a:pt x="10408" y="9969"/>
                    <a:pt x="10565" y="9891"/>
                    <a:pt x="10738" y="9875"/>
                  </a:cubicBezTo>
                  <a:cubicBezTo>
                    <a:pt x="10863" y="9875"/>
                    <a:pt x="10973" y="9891"/>
                    <a:pt x="11082" y="9938"/>
                  </a:cubicBezTo>
                  <a:lnTo>
                    <a:pt x="12415" y="7791"/>
                  </a:lnTo>
                  <a:cubicBezTo>
                    <a:pt x="12211" y="7603"/>
                    <a:pt x="12117" y="7321"/>
                    <a:pt x="12180" y="7038"/>
                  </a:cubicBezTo>
                  <a:cubicBezTo>
                    <a:pt x="12271" y="6712"/>
                    <a:pt x="12569" y="6494"/>
                    <a:pt x="12902" y="6494"/>
                  </a:cubicBezTo>
                  <a:close/>
                  <a:moveTo>
                    <a:pt x="14923" y="1"/>
                  </a:moveTo>
                  <a:cubicBezTo>
                    <a:pt x="13355" y="643"/>
                    <a:pt x="11897" y="1443"/>
                    <a:pt x="10659" y="3825"/>
                  </a:cubicBezTo>
                  <a:cubicBezTo>
                    <a:pt x="10471" y="4186"/>
                    <a:pt x="10346" y="4593"/>
                    <a:pt x="10283" y="5016"/>
                  </a:cubicBezTo>
                  <a:cubicBezTo>
                    <a:pt x="10158" y="4687"/>
                    <a:pt x="10001" y="4358"/>
                    <a:pt x="9828" y="4013"/>
                  </a:cubicBezTo>
                  <a:cubicBezTo>
                    <a:pt x="8443" y="1549"/>
                    <a:pt x="6013" y="1281"/>
                    <a:pt x="5019" y="1281"/>
                  </a:cubicBezTo>
                  <a:cubicBezTo>
                    <a:pt x="4743" y="1281"/>
                    <a:pt x="4578" y="1302"/>
                    <a:pt x="4578" y="1302"/>
                  </a:cubicBezTo>
                  <a:lnTo>
                    <a:pt x="4609" y="3355"/>
                  </a:lnTo>
                  <a:cubicBezTo>
                    <a:pt x="4609" y="3355"/>
                    <a:pt x="3402" y="3418"/>
                    <a:pt x="2336" y="3465"/>
                  </a:cubicBezTo>
                  <a:cubicBezTo>
                    <a:pt x="2493" y="5142"/>
                    <a:pt x="2838" y="6772"/>
                    <a:pt x="4766" y="8637"/>
                  </a:cubicBezTo>
                  <a:cubicBezTo>
                    <a:pt x="4985" y="8857"/>
                    <a:pt x="5236" y="9045"/>
                    <a:pt x="5502" y="9217"/>
                  </a:cubicBezTo>
                  <a:cubicBezTo>
                    <a:pt x="5189" y="9233"/>
                    <a:pt x="4875" y="9280"/>
                    <a:pt x="4562" y="9358"/>
                  </a:cubicBezTo>
                  <a:cubicBezTo>
                    <a:pt x="1051" y="10267"/>
                    <a:pt x="1" y="13104"/>
                    <a:pt x="1" y="13104"/>
                  </a:cubicBezTo>
                  <a:lnTo>
                    <a:pt x="1897" y="13888"/>
                  </a:lnTo>
                  <a:cubicBezTo>
                    <a:pt x="1897" y="13888"/>
                    <a:pt x="1490" y="15032"/>
                    <a:pt x="1113" y="16020"/>
                  </a:cubicBezTo>
                  <a:cubicBezTo>
                    <a:pt x="1949" y="16290"/>
                    <a:pt x="2792" y="16509"/>
                    <a:pt x="3761" y="16509"/>
                  </a:cubicBezTo>
                  <a:cubicBezTo>
                    <a:pt x="4646" y="16509"/>
                    <a:pt x="5636" y="16326"/>
                    <a:pt x="6819" y="15832"/>
                  </a:cubicBezTo>
                  <a:cubicBezTo>
                    <a:pt x="7148" y="15691"/>
                    <a:pt x="7446" y="15503"/>
                    <a:pt x="7728" y="15267"/>
                  </a:cubicBezTo>
                  <a:lnTo>
                    <a:pt x="7728" y="15267"/>
                  </a:lnTo>
                  <a:cubicBezTo>
                    <a:pt x="7650" y="15565"/>
                    <a:pt x="7603" y="15879"/>
                    <a:pt x="7587" y="16208"/>
                  </a:cubicBezTo>
                  <a:cubicBezTo>
                    <a:pt x="7446" y="19829"/>
                    <a:pt x="9860" y="21663"/>
                    <a:pt x="9860" y="21663"/>
                  </a:cubicBezTo>
                  <a:lnTo>
                    <a:pt x="11161" y="20079"/>
                  </a:lnTo>
                  <a:cubicBezTo>
                    <a:pt x="11161" y="20079"/>
                    <a:pt x="12133" y="20800"/>
                    <a:pt x="12963" y="21443"/>
                  </a:cubicBezTo>
                  <a:cubicBezTo>
                    <a:pt x="13935" y="20064"/>
                    <a:pt x="14703" y="18590"/>
                    <a:pt x="14437" y="15910"/>
                  </a:cubicBezTo>
                  <a:cubicBezTo>
                    <a:pt x="14390" y="15456"/>
                    <a:pt x="14249" y="15001"/>
                    <a:pt x="14045" y="14578"/>
                  </a:cubicBezTo>
                  <a:lnTo>
                    <a:pt x="14045" y="14578"/>
                  </a:lnTo>
                  <a:cubicBezTo>
                    <a:pt x="14233" y="14687"/>
                    <a:pt x="14421" y="14797"/>
                    <a:pt x="14625" y="14891"/>
                  </a:cubicBezTo>
                  <a:cubicBezTo>
                    <a:pt x="15644" y="15357"/>
                    <a:pt x="16633" y="15518"/>
                    <a:pt x="17513" y="15518"/>
                  </a:cubicBezTo>
                  <a:cubicBezTo>
                    <a:pt x="19475" y="15518"/>
                    <a:pt x="20894" y="14719"/>
                    <a:pt x="20894" y="14719"/>
                  </a:cubicBezTo>
                  <a:lnTo>
                    <a:pt x="19703" y="12963"/>
                  </a:lnTo>
                  <a:cubicBezTo>
                    <a:pt x="19703" y="12963"/>
                    <a:pt x="20926" y="12211"/>
                    <a:pt x="21835" y="11678"/>
                  </a:cubicBezTo>
                  <a:cubicBezTo>
                    <a:pt x="20926" y="10267"/>
                    <a:pt x="19515" y="9201"/>
                    <a:pt x="16945" y="8433"/>
                  </a:cubicBezTo>
                  <a:cubicBezTo>
                    <a:pt x="16669" y="8355"/>
                    <a:pt x="16381" y="8319"/>
                    <a:pt x="16093" y="8319"/>
                  </a:cubicBezTo>
                  <a:cubicBezTo>
                    <a:pt x="15922" y="8319"/>
                    <a:pt x="15750" y="8332"/>
                    <a:pt x="15581" y="8355"/>
                  </a:cubicBezTo>
                  <a:cubicBezTo>
                    <a:pt x="15926" y="8057"/>
                    <a:pt x="16255" y="7728"/>
                    <a:pt x="16537" y="7336"/>
                  </a:cubicBezTo>
                  <a:cubicBezTo>
                    <a:pt x="18653" y="4389"/>
                    <a:pt x="17634" y="1537"/>
                    <a:pt x="17634" y="1537"/>
                  </a:cubicBezTo>
                  <a:lnTo>
                    <a:pt x="17634" y="1537"/>
                  </a:lnTo>
                  <a:lnTo>
                    <a:pt x="15675" y="2148"/>
                  </a:lnTo>
                  <a:cubicBezTo>
                    <a:pt x="15675" y="2148"/>
                    <a:pt x="15267" y="1004"/>
                    <a:pt x="14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5"/>
            <p:cNvSpPr/>
            <p:nvPr/>
          </p:nvSpPr>
          <p:spPr>
            <a:xfrm rot="-8133175">
              <a:off x="77023" y="3974300"/>
              <a:ext cx="574" cy="36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6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5"/>
            <p:cNvSpPr/>
            <p:nvPr/>
          </p:nvSpPr>
          <p:spPr>
            <a:xfrm rot="-8133175">
              <a:off x="-281633" y="3883517"/>
              <a:ext cx="293775" cy="317421"/>
            </a:xfrm>
            <a:custGeom>
              <a:avLst/>
              <a:gdLst/>
              <a:ahLst/>
              <a:cxnLst/>
              <a:rect l="l" t="t" r="r" b="b"/>
              <a:pathLst>
                <a:path w="8182" h="8841" extrusionOk="0">
                  <a:moveTo>
                    <a:pt x="4984" y="0"/>
                  </a:moveTo>
                  <a:cubicBezTo>
                    <a:pt x="3339" y="611"/>
                    <a:pt x="0" y="4295"/>
                    <a:pt x="1066" y="8778"/>
                  </a:cubicBezTo>
                  <a:lnTo>
                    <a:pt x="1944" y="7680"/>
                  </a:lnTo>
                  <a:lnTo>
                    <a:pt x="1897" y="7633"/>
                  </a:lnTo>
                  <a:cubicBezTo>
                    <a:pt x="1756" y="7414"/>
                    <a:pt x="1803" y="7100"/>
                    <a:pt x="2038" y="6944"/>
                  </a:cubicBezTo>
                  <a:cubicBezTo>
                    <a:pt x="2121" y="6885"/>
                    <a:pt x="2217" y="6857"/>
                    <a:pt x="2312" y="6857"/>
                  </a:cubicBezTo>
                  <a:cubicBezTo>
                    <a:pt x="2469" y="6857"/>
                    <a:pt x="2624" y="6933"/>
                    <a:pt x="2712" y="7069"/>
                  </a:cubicBezTo>
                  <a:cubicBezTo>
                    <a:pt x="2868" y="7304"/>
                    <a:pt x="2806" y="7602"/>
                    <a:pt x="2586" y="7759"/>
                  </a:cubicBezTo>
                  <a:cubicBezTo>
                    <a:pt x="2505" y="7816"/>
                    <a:pt x="2411" y="7843"/>
                    <a:pt x="2317" y="7843"/>
                  </a:cubicBezTo>
                  <a:cubicBezTo>
                    <a:pt x="2231" y="7843"/>
                    <a:pt x="2144" y="7820"/>
                    <a:pt x="2069" y="7774"/>
                  </a:cubicBezTo>
                  <a:lnTo>
                    <a:pt x="1207" y="8840"/>
                  </a:lnTo>
                  <a:cubicBezTo>
                    <a:pt x="6442" y="8433"/>
                    <a:pt x="8182" y="4028"/>
                    <a:pt x="7869" y="2163"/>
                  </a:cubicBezTo>
                  <a:lnTo>
                    <a:pt x="7869" y="2163"/>
                  </a:lnTo>
                  <a:cubicBezTo>
                    <a:pt x="7853" y="2163"/>
                    <a:pt x="6803" y="2320"/>
                    <a:pt x="5031" y="3307"/>
                  </a:cubicBezTo>
                  <a:cubicBezTo>
                    <a:pt x="5549" y="2006"/>
                    <a:pt x="4984" y="0"/>
                    <a:pt x="4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5"/>
            <p:cNvSpPr/>
            <p:nvPr/>
          </p:nvSpPr>
          <p:spPr>
            <a:xfrm rot="-8133175">
              <a:off x="83811" y="4019671"/>
              <a:ext cx="339985" cy="202782"/>
            </a:xfrm>
            <a:custGeom>
              <a:avLst/>
              <a:gdLst/>
              <a:ahLst/>
              <a:cxnLst/>
              <a:rect l="l" t="t" r="r" b="b"/>
              <a:pathLst>
                <a:path w="9469" h="5648" extrusionOk="0">
                  <a:moveTo>
                    <a:pt x="4271" y="0"/>
                  </a:moveTo>
                  <a:cubicBezTo>
                    <a:pt x="2189" y="0"/>
                    <a:pt x="628" y="873"/>
                    <a:pt x="1" y="1782"/>
                  </a:cubicBezTo>
                  <a:cubicBezTo>
                    <a:pt x="17" y="1782"/>
                    <a:pt x="879" y="2409"/>
                    <a:pt x="2838" y="2942"/>
                  </a:cubicBezTo>
                  <a:cubicBezTo>
                    <a:pt x="1553" y="3506"/>
                    <a:pt x="549" y="5340"/>
                    <a:pt x="549" y="5340"/>
                  </a:cubicBezTo>
                  <a:cubicBezTo>
                    <a:pt x="970" y="5530"/>
                    <a:pt x="1622" y="5648"/>
                    <a:pt x="2397" y="5648"/>
                  </a:cubicBezTo>
                  <a:cubicBezTo>
                    <a:pt x="4569" y="5648"/>
                    <a:pt x="7712" y="4721"/>
                    <a:pt x="9468" y="1845"/>
                  </a:cubicBezTo>
                  <a:lnTo>
                    <a:pt x="9468" y="1845"/>
                  </a:lnTo>
                  <a:lnTo>
                    <a:pt x="7995" y="2095"/>
                  </a:lnTo>
                  <a:lnTo>
                    <a:pt x="7995" y="2142"/>
                  </a:lnTo>
                  <a:cubicBezTo>
                    <a:pt x="7965" y="2382"/>
                    <a:pt x="7778" y="2535"/>
                    <a:pt x="7543" y="2535"/>
                  </a:cubicBezTo>
                  <a:cubicBezTo>
                    <a:pt x="7532" y="2535"/>
                    <a:pt x="7520" y="2535"/>
                    <a:pt x="7509" y="2534"/>
                  </a:cubicBezTo>
                  <a:cubicBezTo>
                    <a:pt x="7274" y="2503"/>
                    <a:pt x="7101" y="2283"/>
                    <a:pt x="7133" y="2048"/>
                  </a:cubicBezTo>
                  <a:cubicBezTo>
                    <a:pt x="7162" y="1832"/>
                    <a:pt x="7350" y="1669"/>
                    <a:pt x="7563" y="1669"/>
                  </a:cubicBezTo>
                  <a:cubicBezTo>
                    <a:pt x="7581" y="1669"/>
                    <a:pt x="7600" y="1670"/>
                    <a:pt x="7619" y="1672"/>
                  </a:cubicBezTo>
                  <a:cubicBezTo>
                    <a:pt x="7775" y="1688"/>
                    <a:pt x="7916" y="1798"/>
                    <a:pt x="7963" y="1954"/>
                  </a:cubicBezTo>
                  <a:lnTo>
                    <a:pt x="9452" y="1688"/>
                  </a:lnTo>
                  <a:cubicBezTo>
                    <a:pt x="7557" y="457"/>
                    <a:pt x="5778" y="0"/>
                    <a:pt x="4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5"/>
            <p:cNvSpPr/>
            <p:nvPr/>
          </p:nvSpPr>
          <p:spPr>
            <a:xfrm rot="-8133175">
              <a:off x="-143328" y="4047643"/>
              <a:ext cx="320811" cy="322519"/>
            </a:xfrm>
            <a:custGeom>
              <a:avLst/>
              <a:gdLst/>
              <a:ahLst/>
              <a:cxnLst/>
              <a:rect l="l" t="t" r="r" b="b"/>
              <a:pathLst>
                <a:path w="8935" h="8983" extrusionOk="0">
                  <a:moveTo>
                    <a:pt x="3072" y="1"/>
                  </a:moveTo>
                  <a:cubicBezTo>
                    <a:pt x="3010" y="361"/>
                    <a:pt x="2900" y="1333"/>
                    <a:pt x="3072" y="2916"/>
                  </a:cubicBezTo>
                  <a:cubicBezTo>
                    <a:pt x="2183" y="2264"/>
                    <a:pt x="818" y="2005"/>
                    <a:pt x="393" y="2005"/>
                  </a:cubicBezTo>
                  <a:cubicBezTo>
                    <a:pt x="369" y="2005"/>
                    <a:pt x="347" y="2005"/>
                    <a:pt x="329" y="2007"/>
                  </a:cubicBezTo>
                  <a:cubicBezTo>
                    <a:pt x="0" y="3857"/>
                    <a:pt x="2085" y="7979"/>
                    <a:pt x="6552" y="8982"/>
                  </a:cubicBezTo>
                  <a:lnTo>
                    <a:pt x="5768" y="7713"/>
                  </a:lnTo>
                  <a:lnTo>
                    <a:pt x="5721" y="7728"/>
                  </a:lnTo>
                  <a:cubicBezTo>
                    <a:pt x="5683" y="7738"/>
                    <a:pt x="5645" y="7743"/>
                    <a:pt x="5607" y="7743"/>
                  </a:cubicBezTo>
                  <a:cubicBezTo>
                    <a:pt x="5410" y="7743"/>
                    <a:pt x="5225" y="7612"/>
                    <a:pt x="5173" y="7415"/>
                  </a:cubicBezTo>
                  <a:cubicBezTo>
                    <a:pt x="5110" y="7164"/>
                    <a:pt x="5251" y="6929"/>
                    <a:pt x="5502" y="6866"/>
                  </a:cubicBezTo>
                  <a:cubicBezTo>
                    <a:pt x="5540" y="6856"/>
                    <a:pt x="5578" y="6851"/>
                    <a:pt x="5616" y="6851"/>
                  </a:cubicBezTo>
                  <a:cubicBezTo>
                    <a:pt x="5813" y="6851"/>
                    <a:pt x="5998" y="6982"/>
                    <a:pt x="6050" y="7180"/>
                  </a:cubicBezTo>
                  <a:cubicBezTo>
                    <a:pt x="6097" y="7352"/>
                    <a:pt x="6035" y="7524"/>
                    <a:pt x="5909" y="7634"/>
                  </a:cubicBezTo>
                  <a:lnTo>
                    <a:pt x="6662" y="8904"/>
                  </a:lnTo>
                  <a:cubicBezTo>
                    <a:pt x="8934" y="4499"/>
                    <a:pt x="4859" y="346"/>
                    <a:pt x="30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5"/>
            <p:cNvSpPr/>
            <p:nvPr/>
          </p:nvSpPr>
          <p:spPr>
            <a:xfrm rot="-8133175">
              <a:off x="-148162" y="3663027"/>
              <a:ext cx="331511" cy="255631"/>
            </a:xfrm>
            <a:custGeom>
              <a:avLst/>
              <a:gdLst/>
              <a:ahLst/>
              <a:cxnLst/>
              <a:rect l="l" t="t" r="r" b="b"/>
              <a:pathLst>
                <a:path w="9233" h="7120" extrusionOk="0">
                  <a:moveTo>
                    <a:pt x="2968" y="1"/>
                  </a:moveTo>
                  <a:cubicBezTo>
                    <a:pt x="1964" y="1"/>
                    <a:pt x="966" y="256"/>
                    <a:pt x="78" y="888"/>
                  </a:cubicBezTo>
                  <a:lnTo>
                    <a:pt x="1379" y="1374"/>
                  </a:lnTo>
                  <a:lnTo>
                    <a:pt x="1411" y="1327"/>
                  </a:lnTo>
                  <a:cubicBezTo>
                    <a:pt x="1494" y="1207"/>
                    <a:pt x="1627" y="1146"/>
                    <a:pt x="1760" y="1146"/>
                  </a:cubicBezTo>
                  <a:cubicBezTo>
                    <a:pt x="1852" y="1146"/>
                    <a:pt x="1945" y="1175"/>
                    <a:pt x="2022" y="1233"/>
                  </a:cubicBezTo>
                  <a:cubicBezTo>
                    <a:pt x="2226" y="1374"/>
                    <a:pt x="2257" y="1656"/>
                    <a:pt x="2116" y="1844"/>
                  </a:cubicBezTo>
                  <a:cubicBezTo>
                    <a:pt x="2033" y="1965"/>
                    <a:pt x="1900" y="2025"/>
                    <a:pt x="1763" y="2025"/>
                  </a:cubicBezTo>
                  <a:cubicBezTo>
                    <a:pt x="1669" y="2025"/>
                    <a:pt x="1572" y="1996"/>
                    <a:pt x="1489" y="1938"/>
                  </a:cubicBezTo>
                  <a:cubicBezTo>
                    <a:pt x="1364" y="1829"/>
                    <a:pt x="1301" y="1672"/>
                    <a:pt x="1332" y="1499"/>
                  </a:cubicBezTo>
                  <a:lnTo>
                    <a:pt x="0" y="1013"/>
                  </a:lnTo>
                  <a:lnTo>
                    <a:pt x="0" y="1013"/>
                  </a:lnTo>
                  <a:cubicBezTo>
                    <a:pt x="150" y="5345"/>
                    <a:pt x="4430" y="7119"/>
                    <a:pt x="6670" y="7119"/>
                  </a:cubicBezTo>
                  <a:cubicBezTo>
                    <a:pt x="7008" y="7119"/>
                    <a:pt x="7300" y="7079"/>
                    <a:pt x="7524" y="7001"/>
                  </a:cubicBezTo>
                  <a:cubicBezTo>
                    <a:pt x="7414" y="6672"/>
                    <a:pt x="7022" y="5763"/>
                    <a:pt x="6097" y="4478"/>
                  </a:cubicBezTo>
                  <a:lnTo>
                    <a:pt x="6097" y="4478"/>
                  </a:lnTo>
                  <a:cubicBezTo>
                    <a:pt x="6164" y="4485"/>
                    <a:pt x="6233" y="4488"/>
                    <a:pt x="6304" y="4488"/>
                  </a:cubicBezTo>
                  <a:cubicBezTo>
                    <a:pt x="7437" y="4488"/>
                    <a:pt x="8967" y="3589"/>
                    <a:pt x="9232" y="3412"/>
                  </a:cubicBezTo>
                  <a:cubicBezTo>
                    <a:pt x="8767" y="2098"/>
                    <a:pt x="5846" y="1"/>
                    <a:pt x="29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5"/>
            <p:cNvSpPr/>
            <p:nvPr/>
          </p:nvSpPr>
          <p:spPr>
            <a:xfrm rot="-8133175">
              <a:off x="104496" y="3725766"/>
              <a:ext cx="270760" cy="335983"/>
            </a:xfrm>
            <a:custGeom>
              <a:avLst/>
              <a:gdLst/>
              <a:ahLst/>
              <a:cxnLst/>
              <a:rect l="l" t="t" r="r" b="b"/>
              <a:pathLst>
                <a:path w="7541" h="9358" extrusionOk="0">
                  <a:moveTo>
                    <a:pt x="4531" y="0"/>
                  </a:moveTo>
                  <a:lnTo>
                    <a:pt x="4531" y="0"/>
                  </a:lnTo>
                  <a:cubicBezTo>
                    <a:pt x="1" y="2085"/>
                    <a:pt x="706" y="7916"/>
                    <a:pt x="1929" y="9264"/>
                  </a:cubicBezTo>
                  <a:cubicBezTo>
                    <a:pt x="2180" y="9029"/>
                    <a:pt x="2869" y="8323"/>
                    <a:pt x="3684" y="6960"/>
                  </a:cubicBezTo>
                  <a:cubicBezTo>
                    <a:pt x="4029" y="8072"/>
                    <a:pt x="5032" y="9170"/>
                    <a:pt x="5330" y="9358"/>
                  </a:cubicBezTo>
                  <a:cubicBezTo>
                    <a:pt x="6710" y="8088"/>
                    <a:pt x="7540" y="3590"/>
                    <a:pt x="4672" y="94"/>
                  </a:cubicBezTo>
                  <a:lnTo>
                    <a:pt x="4484" y="1427"/>
                  </a:lnTo>
                  <a:cubicBezTo>
                    <a:pt x="4641" y="1474"/>
                    <a:pt x="4750" y="1583"/>
                    <a:pt x="4782" y="1756"/>
                  </a:cubicBezTo>
                  <a:cubicBezTo>
                    <a:pt x="4813" y="1975"/>
                    <a:pt x="4656" y="2195"/>
                    <a:pt x="4421" y="2226"/>
                  </a:cubicBezTo>
                  <a:cubicBezTo>
                    <a:pt x="4395" y="2232"/>
                    <a:pt x="4369" y="2234"/>
                    <a:pt x="4343" y="2234"/>
                  </a:cubicBezTo>
                  <a:cubicBezTo>
                    <a:pt x="4152" y="2234"/>
                    <a:pt x="3978" y="2088"/>
                    <a:pt x="3951" y="1881"/>
                  </a:cubicBezTo>
                  <a:cubicBezTo>
                    <a:pt x="3904" y="1646"/>
                    <a:pt x="4061" y="1442"/>
                    <a:pt x="4296" y="1395"/>
                  </a:cubicBezTo>
                  <a:lnTo>
                    <a:pt x="4343" y="1395"/>
                  </a:lnTo>
                  <a:lnTo>
                    <a:pt x="45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5"/>
            <p:cNvSpPr/>
            <p:nvPr/>
          </p:nvSpPr>
          <p:spPr>
            <a:xfrm rot="-8133175">
              <a:off x="1185923" y="4998350"/>
              <a:ext cx="574" cy="36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6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5"/>
            <p:cNvSpPr/>
            <p:nvPr/>
          </p:nvSpPr>
          <p:spPr>
            <a:xfrm rot="-8133175">
              <a:off x="827267" y="4907567"/>
              <a:ext cx="293775" cy="317421"/>
            </a:xfrm>
            <a:custGeom>
              <a:avLst/>
              <a:gdLst/>
              <a:ahLst/>
              <a:cxnLst/>
              <a:rect l="l" t="t" r="r" b="b"/>
              <a:pathLst>
                <a:path w="8182" h="8841" extrusionOk="0">
                  <a:moveTo>
                    <a:pt x="4984" y="0"/>
                  </a:moveTo>
                  <a:cubicBezTo>
                    <a:pt x="3339" y="611"/>
                    <a:pt x="0" y="4295"/>
                    <a:pt x="1066" y="8778"/>
                  </a:cubicBezTo>
                  <a:lnTo>
                    <a:pt x="1944" y="7680"/>
                  </a:lnTo>
                  <a:lnTo>
                    <a:pt x="1897" y="7633"/>
                  </a:lnTo>
                  <a:cubicBezTo>
                    <a:pt x="1756" y="7414"/>
                    <a:pt x="1803" y="7100"/>
                    <a:pt x="2038" y="6944"/>
                  </a:cubicBezTo>
                  <a:cubicBezTo>
                    <a:pt x="2121" y="6885"/>
                    <a:pt x="2217" y="6857"/>
                    <a:pt x="2312" y="6857"/>
                  </a:cubicBezTo>
                  <a:cubicBezTo>
                    <a:pt x="2469" y="6857"/>
                    <a:pt x="2624" y="6933"/>
                    <a:pt x="2712" y="7069"/>
                  </a:cubicBezTo>
                  <a:cubicBezTo>
                    <a:pt x="2868" y="7304"/>
                    <a:pt x="2806" y="7602"/>
                    <a:pt x="2586" y="7759"/>
                  </a:cubicBezTo>
                  <a:cubicBezTo>
                    <a:pt x="2505" y="7816"/>
                    <a:pt x="2411" y="7843"/>
                    <a:pt x="2317" y="7843"/>
                  </a:cubicBezTo>
                  <a:cubicBezTo>
                    <a:pt x="2231" y="7843"/>
                    <a:pt x="2144" y="7820"/>
                    <a:pt x="2069" y="7774"/>
                  </a:cubicBezTo>
                  <a:lnTo>
                    <a:pt x="1207" y="8840"/>
                  </a:lnTo>
                  <a:cubicBezTo>
                    <a:pt x="6442" y="8433"/>
                    <a:pt x="8182" y="4028"/>
                    <a:pt x="7869" y="2163"/>
                  </a:cubicBezTo>
                  <a:lnTo>
                    <a:pt x="7869" y="2163"/>
                  </a:lnTo>
                  <a:cubicBezTo>
                    <a:pt x="7853" y="2163"/>
                    <a:pt x="6803" y="2320"/>
                    <a:pt x="5031" y="3307"/>
                  </a:cubicBezTo>
                  <a:cubicBezTo>
                    <a:pt x="5549" y="2006"/>
                    <a:pt x="4984" y="0"/>
                    <a:pt x="4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5"/>
            <p:cNvSpPr/>
            <p:nvPr/>
          </p:nvSpPr>
          <p:spPr>
            <a:xfrm rot="-8133175">
              <a:off x="1192711" y="5043721"/>
              <a:ext cx="339985" cy="202782"/>
            </a:xfrm>
            <a:custGeom>
              <a:avLst/>
              <a:gdLst/>
              <a:ahLst/>
              <a:cxnLst/>
              <a:rect l="l" t="t" r="r" b="b"/>
              <a:pathLst>
                <a:path w="9469" h="5648" extrusionOk="0">
                  <a:moveTo>
                    <a:pt x="4271" y="0"/>
                  </a:moveTo>
                  <a:cubicBezTo>
                    <a:pt x="2189" y="0"/>
                    <a:pt x="628" y="873"/>
                    <a:pt x="1" y="1782"/>
                  </a:cubicBezTo>
                  <a:cubicBezTo>
                    <a:pt x="17" y="1782"/>
                    <a:pt x="879" y="2409"/>
                    <a:pt x="2838" y="2942"/>
                  </a:cubicBezTo>
                  <a:cubicBezTo>
                    <a:pt x="1553" y="3506"/>
                    <a:pt x="549" y="5340"/>
                    <a:pt x="549" y="5340"/>
                  </a:cubicBezTo>
                  <a:cubicBezTo>
                    <a:pt x="970" y="5530"/>
                    <a:pt x="1622" y="5648"/>
                    <a:pt x="2397" y="5648"/>
                  </a:cubicBezTo>
                  <a:cubicBezTo>
                    <a:pt x="4569" y="5648"/>
                    <a:pt x="7712" y="4721"/>
                    <a:pt x="9468" y="1845"/>
                  </a:cubicBezTo>
                  <a:lnTo>
                    <a:pt x="9468" y="1845"/>
                  </a:lnTo>
                  <a:lnTo>
                    <a:pt x="7995" y="2095"/>
                  </a:lnTo>
                  <a:lnTo>
                    <a:pt x="7995" y="2142"/>
                  </a:lnTo>
                  <a:cubicBezTo>
                    <a:pt x="7965" y="2382"/>
                    <a:pt x="7778" y="2535"/>
                    <a:pt x="7543" y="2535"/>
                  </a:cubicBezTo>
                  <a:cubicBezTo>
                    <a:pt x="7532" y="2535"/>
                    <a:pt x="7520" y="2535"/>
                    <a:pt x="7509" y="2534"/>
                  </a:cubicBezTo>
                  <a:cubicBezTo>
                    <a:pt x="7274" y="2503"/>
                    <a:pt x="7101" y="2283"/>
                    <a:pt x="7133" y="2048"/>
                  </a:cubicBezTo>
                  <a:cubicBezTo>
                    <a:pt x="7162" y="1832"/>
                    <a:pt x="7350" y="1669"/>
                    <a:pt x="7563" y="1669"/>
                  </a:cubicBezTo>
                  <a:cubicBezTo>
                    <a:pt x="7581" y="1669"/>
                    <a:pt x="7600" y="1670"/>
                    <a:pt x="7619" y="1672"/>
                  </a:cubicBezTo>
                  <a:cubicBezTo>
                    <a:pt x="7775" y="1688"/>
                    <a:pt x="7916" y="1798"/>
                    <a:pt x="7963" y="1954"/>
                  </a:cubicBezTo>
                  <a:lnTo>
                    <a:pt x="9452" y="1688"/>
                  </a:lnTo>
                  <a:cubicBezTo>
                    <a:pt x="7557" y="457"/>
                    <a:pt x="5778" y="0"/>
                    <a:pt x="4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5"/>
            <p:cNvSpPr/>
            <p:nvPr/>
          </p:nvSpPr>
          <p:spPr>
            <a:xfrm rot="-8133175">
              <a:off x="965572" y="5071693"/>
              <a:ext cx="320811" cy="322519"/>
            </a:xfrm>
            <a:custGeom>
              <a:avLst/>
              <a:gdLst/>
              <a:ahLst/>
              <a:cxnLst/>
              <a:rect l="l" t="t" r="r" b="b"/>
              <a:pathLst>
                <a:path w="8935" h="8983" extrusionOk="0">
                  <a:moveTo>
                    <a:pt x="3072" y="1"/>
                  </a:moveTo>
                  <a:cubicBezTo>
                    <a:pt x="3010" y="361"/>
                    <a:pt x="2900" y="1333"/>
                    <a:pt x="3072" y="2916"/>
                  </a:cubicBezTo>
                  <a:cubicBezTo>
                    <a:pt x="2183" y="2264"/>
                    <a:pt x="818" y="2005"/>
                    <a:pt x="393" y="2005"/>
                  </a:cubicBezTo>
                  <a:cubicBezTo>
                    <a:pt x="369" y="2005"/>
                    <a:pt x="347" y="2005"/>
                    <a:pt x="329" y="2007"/>
                  </a:cubicBezTo>
                  <a:cubicBezTo>
                    <a:pt x="0" y="3857"/>
                    <a:pt x="2085" y="7979"/>
                    <a:pt x="6552" y="8982"/>
                  </a:cubicBezTo>
                  <a:lnTo>
                    <a:pt x="5768" y="7713"/>
                  </a:lnTo>
                  <a:lnTo>
                    <a:pt x="5721" y="7728"/>
                  </a:lnTo>
                  <a:cubicBezTo>
                    <a:pt x="5683" y="7738"/>
                    <a:pt x="5645" y="7743"/>
                    <a:pt x="5607" y="7743"/>
                  </a:cubicBezTo>
                  <a:cubicBezTo>
                    <a:pt x="5410" y="7743"/>
                    <a:pt x="5225" y="7612"/>
                    <a:pt x="5173" y="7415"/>
                  </a:cubicBezTo>
                  <a:cubicBezTo>
                    <a:pt x="5110" y="7164"/>
                    <a:pt x="5251" y="6929"/>
                    <a:pt x="5502" y="6866"/>
                  </a:cubicBezTo>
                  <a:cubicBezTo>
                    <a:pt x="5540" y="6856"/>
                    <a:pt x="5578" y="6851"/>
                    <a:pt x="5616" y="6851"/>
                  </a:cubicBezTo>
                  <a:cubicBezTo>
                    <a:pt x="5813" y="6851"/>
                    <a:pt x="5998" y="6982"/>
                    <a:pt x="6050" y="7180"/>
                  </a:cubicBezTo>
                  <a:cubicBezTo>
                    <a:pt x="6097" y="7352"/>
                    <a:pt x="6035" y="7524"/>
                    <a:pt x="5909" y="7634"/>
                  </a:cubicBezTo>
                  <a:lnTo>
                    <a:pt x="6662" y="8904"/>
                  </a:lnTo>
                  <a:cubicBezTo>
                    <a:pt x="8934" y="4499"/>
                    <a:pt x="4859" y="346"/>
                    <a:pt x="30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5"/>
            <p:cNvSpPr/>
            <p:nvPr/>
          </p:nvSpPr>
          <p:spPr>
            <a:xfrm rot="-8133175">
              <a:off x="960738" y="4687077"/>
              <a:ext cx="331511" cy="255631"/>
            </a:xfrm>
            <a:custGeom>
              <a:avLst/>
              <a:gdLst/>
              <a:ahLst/>
              <a:cxnLst/>
              <a:rect l="l" t="t" r="r" b="b"/>
              <a:pathLst>
                <a:path w="9233" h="7120" extrusionOk="0">
                  <a:moveTo>
                    <a:pt x="2968" y="1"/>
                  </a:moveTo>
                  <a:cubicBezTo>
                    <a:pt x="1964" y="1"/>
                    <a:pt x="966" y="256"/>
                    <a:pt x="78" y="888"/>
                  </a:cubicBezTo>
                  <a:lnTo>
                    <a:pt x="1379" y="1374"/>
                  </a:lnTo>
                  <a:lnTo>
                    <a:pt x="1411" y="1327"/>
                  </a:lnTo>
                  <a:cubicBezTo>
                    <a:pt x="1494" y="1207"/>
                    <a:pt x="1627" y="1146"/>
                    <a:pt x="1760" y="1146"/>
                  </a:cubicBezTo>
                  <a:cubicBezTo>
                    <a:pt x="1852" y="1146"/>
                    <a:pt x="1945" y="1175"/>
                    <a:pt x="2022" y="1233"/>
                  </a:cubicBezTo>
                  <a:cubicBezTo>
                    <a:pt x="2226" y="1374"/>
                    <a:pt x="2257" y="1656"/>
                    <a:pt x="2116" y="1844"/>
                  </a:cubicBezTo>
                  <a:cubicBezTo>
                    <a:pt x="2033" y="1965"/>
                    <a:pt x="1900" y="2025"/>
                    <a:pt x="1763" y="2025"/>
                  </a:cubicBezTo>
                  <a:cubicBezTo>
                    <a:pt x="1669" y="2025"/>
                    <a:pt x="1572" y="1996"/>
                    <a:pt x="1489" y="1938"/>
                  </a:cubicBezTo>
                  <a:cubicBezTo>
                    <a:pt x="1364" y="1829"/>
                    <a:pt x="1301" y="1672"/>
                    <a:pt x="1332" y="1499"/>
                  </a:cubicBezTo>
                  <a:lnTo>
                    <a:pt x="0" y="1013"/>
                  </a:lnTo>
                  <a:lnTo>
                    <a:pt x="0" y="1013"/>
                  </a:lnTo>
                  <a:cubicBezTo>
                    <a:pt x="150" y="5345"/>
                    <a:pt x="4430" y="7119"/>
                    <a:pt x="6670" y="7119"/>
                  </a:cubicBezTo>
                  <a:cubicBezTo>
                    <a:pt x="7008" y="7119"/>
                    <a:pt x="7300" y="7079"/>
                    <a:pt x="7524" y="7001"/>
                  </a:cubicBezTo>
                  <a:cubicBezTo>
                    <a:pt x="7414" y="6672"/>
                    <a:pt x="7022" y="5763"/>
                    <a:pt x="6097" y="4478"/>
                  </a:cubicBezTo>
                  <a:lnTo>
                    <a:pt x="6097" y="4478"/>
                  </a:lnTo>
                  <a:cubicBezTo>
                    <a:pt x="6164" y="4485"/>
                    <a:pt x="6233" y="4488"/>
                    <a:pt x="6304" y="4488"/>
                  </a:cubicBezTo>
                  <a:cubicBezTo>
                    <a:pt x="7437" y="4488"/>
                    <a:pt x="8967" y="3589"/>
                    <a:pt x="9232" y="3412"/>
                  </a:cubicBezTo>
                  <a:cubicBezTo>
                    <a:pt x="8767" y="2098"/>
                    <a:pt x="5846" y="1"/>
                    <a:pt x="29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5"/>
            <p:cNvSpPr/>
            <p:nvPr/>
          </p:nvSpPr>
          <p:spPr>
            <a:xfrm rot="-8133175">
              <a:off x="1213396" y="4749816"/>
              <a:ext cx="270760" cy="335983"/>
            </a:xfrm>
            <a:custGeom>
              <a:avLst/>
              <a:gdLst/>
              <a:ahLst/>
              <a:cxnLst/>
              <a:rect l="l" t="t" r="r" b="b"/>
              <a:pathLst>
                <a:path w="7541" h="9358" extrusionOk="0">
                  <a:moveTo>
                    <a:pt x="4531" y="0"/>
                  </a:moveTo>
                  <a:lnTo>
                    <a:pt x="4531" y="0"/>
                  </a:lnTo>
                  <a:cubicBezTo>
                    <a:pt x="1" y="2085"/>
                    <a:pt x="706" y="7916"/>
                    <a:pt x="1929" y="9264"/>
                  </a:cubicBezTo>
                  <a:cubicBezTo>
                    <a:pt x="2180" y="9029"/>
                    <a:pt x="2869" y="8323"/>
                    <a:pt x="3684" y="6960"/>
                  </a:cubicBezTo>
                  <a:cubicBezTo>
                    <a:pt x="4029" y="8072"/>
                    <a:pt x="5032" y="9170"/>
                    <a:pt x="5330" y="9358"/>
                  </a:cubicBezTo>
                  <a:cubicBezTo>
                    <a:pt x="6710" y="8088"/>
                    <a:pt x="7540" y="3590"/>
                    <a:pt x="4672" y="94"/>
                  </a:cubicBezTo>
                  <a:lnTo>
                    <a:pt x="4484" y="1427"/>
                  </a:lnTo>
                  <a:cubicBezTo>
                    <a:pt x="4641" y="1474"/>
                    <a:pt x="4750" y="1583"/>
                    <a:pt x="4782" y="1756"/>
                  </a:cubicBezTo>
                  <a:cubicBezTo>
                    <a:pt x="4813" y="1975"/>
                    <a:pt x="4656" y="2195"/>
                    <a:pt x="4421" y="2226"/>
                  </a:cubicBezTo>
                  <a:cubicBezTo>
                    <a:pt x="4395" y="2232"/>
                    <a:pt x="4369" y="2234"/>
                    <a:pt x="4343" y="2234"/>
                  </a:cubicBezTo>
                  <a:cubicBezTo>
                    <a:pt x="4152" y="2234"/>
                    <a:pt x="3978" y="2088"/>
                    <a:pt x="3951" y="1881"/>
                  </a:cubicBezTo>
                  <a:cubicBezTo>
                    <a:pt x="3904" y="1646"/>
                    <a:pt x="4061" y="1442"/>
                    <a:pt x="4296" y="1395"/>
                  </a:cubicBezTo>
                  <a:lnTo>
                    <a:pt x="4343" y="1395"/>
                  </a:lnTo>
                  <a:lnTo>
                    <a:pt x="45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74" name="Google Shape;3574;p45"/>
          <p:cNvGrpSpPr/>
          <p:nvPr/>
        </p:nvGrpSpPr>
        <p:grpSpPr>
          <a:xfrm rot="-856932">
            <a:off x="7402039" y="-471978"/>
            <a:ext cx="2236774" cy="2556764"/>
            <a:chOff x="7401926" y="-472311"/>
            <a:chExt cx="2236757" cy="2556743"/>
          </a:xfrm>
        </p:grpSpPr>
        <p:sp>
          <p:nvSpPr>
            <p:cNvPr id="3575" name="Google Shape;3575;p45"/>
            <p:cNvSpPr/>
            <p:nvPr/>
          </p:nvSpPr>
          <p:spPr>
            <a:xfrm>
              <a:off x="7694773" y="-472311"/>
              <a:ext cx="407079" cy="438237"/>
            </a:xfrm>
            <a:custGeom>
              <a:avLst/>
              <a:gdLst/>
              <a:ahLst/>
              <a:cxnLst/>
              <a:rect l="l" t="t" r="r" b="b"/>
              <a:pathLst>
                <a:path w="10452" h="11252" extrusionOk="0">
                  <a:moveTo>
                    <a:pt x="4149" y="1"/>
                  </a:moveTo>
                  <a:cubicBezTo>
                    <a:pt x="2489" y="1"/>
                    <a:pt x="1213" y="960"/>
                    <a:pt x="702" y="3156"/>
                  </a:cubicBezTo>
                  <a:cubicBezTo>
                    <a:pt x="1" y="6189"/>
                    <a:pt x="3660" y="11251"/>
                    <a:pt x="3660" y="11251"/>
                  </a:cubicBezTo>
                  <a:cubicBezTo>
                    <a:pt x="3660" y="11251"/>
                    <a:pt x="9174" y="8319"/>
                    <a:pt x="9875" y="5286"/>
                  </a:cubicBezTo>
                  <a:cubicBezTo>
                    <a:pt x="10452" y="2830"/>
                    <a:pt x="9324" y="1301"/>
                    <a:pt x="7595" y="700"/>
                  </a:cubicBezTo>
                  <a:cubicBezTo>
                    <a:pt x="7510" y="672"/>
                    <a:pt x="7422" y="658"/>
                    <a:pt x="7335" y="658"/>
                  </a:cubicBezTo>
                  <a:cubicBezTo>
                    <a:pt x="7109" y="658"/>
                    <a:pt x="6887" y="752"/>
                    <a:pt x="6743" y="951"/>
                  </a:cubicBezTo>
                  <a:cubicBezTo>
                    <a:pt x="6596" y="1136"/>
                    <a:pt x="6386" y="1222"/>
                    <a:pt x="6176" y="1222"/>
                  </a:cubicBezTo>
                  <a:cubicBezTo>
                    <a:pt x="5845" y="1222"/>
                    <a:pt x="5516" y="1008"/>
                    <a:pt x="5439" y="625"/>
                  </a:cubicBezTo>
                  <a:cubicBezTo>
                    <a:pt x="5364" y="324"/>
                    <a:pt x="5113" y="98"/>
                    <a:pt x="4813" y="48"/>
                  </a:cubicBezTo>
                  <a:cubicBezTo>
                    <a:pt x="4585" y="17"/>
                    <a:pt x="4364" y="1"/>
                    <a:pt x="4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5"/>
            <p:cNvSpPr/>
            <p:nvPr/>
          </p:nvSpPr>
          <p:spPr>
            <a:xfrm>
              <a:off x="7401926" y="-364701"/>
              <a:ext cx="435394" cy="367353"/>
            </a:xfrm>
            <a:custGeom>
              <a:avLst/>
              <a:gdLst/>
              <a:ahLst/>
              <a:cxnLst/>
              <a:rect l="l" t="t" r="r" b="b"/>
              <a:pathLst>
                <a:path w="11179" h="9432" extrusionOk="0">
                  <a:moveTo>
                    <a:pt x="5137" y="1"/>
                  </a:moveTo>
                  <a:cubicBezTo>
                    <a:pt x="4008" y="1"/>
                    <a:pt x="3053" y="573"/>
                    <a:pt x="2357" y="1471"/>
                  </a:cubicBezTo>
                  <a:cubicBezTo>
                    <a:pt x="2181" y="1747"/>
                    <a:pt x="2156" y="2097"/>
                    <a:pt x="2332" y="2348"/>
                  </a:cubicBezTo>
                  <a:cubicBezTo>
                    <a:pt x="2671" y="2856"/>
                    <a:pt x="2285" y="3529"/>
                    <a:pt x="1693" y="3529"/>
                  </a:cubicBezTo>
                  <a:cubicBezTo>
                    <a:pt x="1672" y="3529"/>
                    <a:pt x="1651" y="3528"/>
                    <a:pt x="1630" y="3526"/>
                  </a:cubicBezTo>
                  <a:cubicBezTo>
                    <a:pt x="1608" y="3524"/>
                    <a:pt x="1587" y="3523"/>
                    <a:pt x="1565" y="3523"/>
                  </a:cubicBezTo>
                  <a:cubicBezTo>
                    <a:pt x="1287" y="3523"/>
                    <a:pt x="1018" y="3671"/>
                    <a:pt x="878" y="3927"/>
                  </a:cubicBezTo>
                  <a:cubicBezTo>
                    <a:pt x="1" y="5706"/>
                    <a:pt x="377" y="7486"/>
                    <a:pt x="2557" y="8789"/>
                  </a:cubicBezTo>
                  <a:cubicBezTo>
                    <a:pt x="3352" y="9264"/>
                    <a:pt x="4432" y="9432"/>
                    <a:pt x="5560" y="9432"/>
                  </a:cubicBezTo>
                  <a:cubicBezTo>
                    <a:pt x="8237" y="9432"/>
                    <a:pt x="11179" y="8488"/>
                    <a:pt x="11179" y="8488"/>
                  </a:cubicBezTo>
                  <a:cubicBezTo>
                    <a:pt x="11179" y="8488"/>
                    <a:pt x="10101" y="2323"/>
                    <a:pt x="7419" y="719"/>
                  </a:cubicBezTo>
                  <a:cubicBezTo>
                    <a:pt x="6604" y="220"/>
                    <a:pt x="5837" y="1"/>
                    <a:pt x="5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5"/>
            <p:cNvSpPr/>
            <p:nvPr/>
          </p:nvSpPr>
          <p:spPr>
            <a:xfrm>
              <a:off x="7431215" y="-41481"/>
              <a:ext cx="406106" cy="376272"/>
            </a:xfrm>
            <a:custGeom>
              <a:avLst/>
              <a:gdLst/>
              <a:ahLst/>
              <a:cxnLst/>
              <a:rect l="l" t="t" r="r" b="b"/>
              <a:pathLst>
                <a:path w="10427" h="9661" extrusionOk="0">
                  <a:moveTo>
                    <a:pt x="7435" y="1"/>
                  </a:moveTo>
                  <a:cubicBezTo>
                    <a:pt x="5511" y="1"/>
                    <a:pt x="3144" y="253"/>
                    <a:pt x="1880" y="1342"/>
                  </a:cubicBezTo>
                  <a:cubicBezTo>
                    <a:pt x="1" y="2996"/>
                    <a:pt x="1" y="4876"/>
                    <a:pt x="1028" y="6405"/>
                  </a:cubicBezTo>
                  <a:cubicBezTo>
                    <a:pt x="1190" y="6607"/>
                    <a:pt x="1433" y="6727"/>
                    <a:pt x="1678" y="6727"/>
                  </a:cubicBezTo>
                  <a:cubicBezTo>
                    <a:pt x="1737" y="6727"/>
                    <a:pt x="1797" y="6720"/>
                    <a:pt x="1855" y="6706"/>
                  </a:cubicBezTo>
                  <a:cubicBezTo>
                    <a:pt x="1928" y="6685"/>
                    <a:pt x="2000" y="6676"/>
                    <a:pt x="2069" y="6676"/>
                  </a:cubicBezTo>
                  <a:cubicBezTo>
                    <a:pt x="2594" y="6676"/>
                    <a:pt x="2979" y="7224"/>
                    <a:pt x="2758" y="7733"/>
                  </a:cubicBezTo>
                  <a:cubicBezTo>
                    <a:pt x="2632" y="8009"/>
                    <a:pt x="2682" y="8360"/>
                    <a:pt x="2908" y="8560"/>
                  </a:cubicBezTo>
                  <a:cubicBezTo>
                    <a:pt x="3637" y="9264"/>
                    <a:pt x="4464" y="9660"/>
                    <a:pt x="5352" y="9660"/>
                  </a:cubicBezTo>
                  <a:cubicBezTo>
                    <a:pt x="6204" y="9660"/>
                    <a:pt x="7113" y="9295"/>
                    <a:pt x="8046" y="8485"/>
                  </a:cubicBezTo>
                  <a:cubicBezTo>
                    <a:pt x="10402" y="6430"/>
                    <a:pt x="10427" y="189"/>
                    <a:pt x="10427" y="189"/>
                  </a:cubicBezTo>
                  <a:cubicBezTo>
                    <a:pt x="10427" y="189"/>
                    <a:pt x="9096" y="1"/>
                    <a:pt x="7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5"/>
            <p:cNvSpPr/>
            <p:nvPr/>
          </p:nvSpPr>
          <p:spPr>
            <a:xfrm>
              <a:off x="7729904" y="-34120"/>
              <a:ext cx="424684" cy="429240"/>
            </a:xfrm>
            <a:custGeom>
              <a:avLst/>
              <a:gdLst/>
              <a:ahLst/>
              <a:cxnLst/>
              <a:rect l="l" t="t" r="r" b="b"/>
              <a:pathLst>
                <a:path w="10904" h="11021" extrusionOk="0">
                  <a:moveTo>
                    <a:pt x="2758" y="0"/>
                  </a:moveTo>
                  <a:cubicBezTo>
                    <a:pt x="2758" y="0"/>
                    <a:pt x="1" y="5614"/>
                    <a:pt x="1229" y="8472"/>
                  </a:cubicBezTo>
                  <a:cubicBezTo>
                    <a:pt x="1993" y="10274"/>
                    <a:pt x="3263" y="11020"/>
                    <a:pt x="4619" y="11020"/>
                  </a:cubicBezTo>
                  <a:cubicBezTo>
                    <a:pt x="4997" y="11020"/>
                    <a:pt x="5383" y="10962"/>
                    <a:pt x="5765" y="10853"/>
                  </a:cubicBezTo>
                  <a:cubicBezTo>
                    <a:pt x="6066" y="10752"/>
                    <a:pt x="6292" y="10477"/>
                    <a:pt x="6317" y="10151"/>
                  </a:cubicBezTo>
                  <a:cubicBezTo>
                    <a:pt x="6334" y="9720"/>
                    <a:pt x="6695" y="9432"/>
                    <a:pt x="7073" y="9432"/>
                  </a:cubicBezTo>
                  <a:cubicBezTo>
                    <a:pt x="7245" y="9432"/>
                    <a:pt x="7421" y="9491"/>
                    <a:pt x="7570" y="9625"/>
                  </a:cubicBezTo>
                  <a:cubicBezTo>
                    <a:pt x="7706" y="9746"/>
                    <a:pt x="7889" y="9812"/>
                    <a:pt x="8067" y="9812"/>
                  </a:cubicBezTo>
                  <a:cubicBezTo>
                    <a:pt x="8184" y="9812"/>
                    <a:pt x="8298" y="9784"/>
                    <a:pt x="8397" y="9725"/>
                  </a:cubicBezTo>
                  <a:cubicBezTo>
                    <a:pt x="10176" y="8797"/>
                    <a:pt x="10903" y="7143"/>
                    <a:pt x="9901" y="4812"/>
                  </a:cubicBezTo>
                  <a:cubicBezTo>
                    <a:pt x="8698" y="1930"/>
                    <a:pt x="2758" y="0"/>
                    <a:pt x="27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5"/>
            <p:cNvSpPr/>
            <p:nvPr/>
          </p:nvSpPr>
          <p:spPr>
            <a:xfrm>
              <a:off x="7837283" y="-242096"/>
              <a:ext cx="438354" cy="366652"/>
            </a:xfrm>
            <a:custGeom>
              <a:avLst/>
              <a:gdLst/>
              <a:ahLst/>
              <a:cxnLst/>
              <a:rect l="l" t="t" r="r" b="b"/>
              <a:pathLst>
                <a:path w="11255" h="9414" extrusionOk="0">
                  <a:moveTo>
                    <a:pt x="7381" y="0"/>
                  </a:moveTo>
                  <a:cubicBezTo>
                    <a:pt x="7193" y="0"/>
                    <a:pt x="6997" y="9"/>
                    <a:pt x="6793" y="27"/>
                  </a:cubicBezTo>
                  <a:cubicBezTo>
                    <a:pt x="3685" y="278"/>
                    <a:pt x="1" y="5340"/>
                    <a:pt x="1" y="5340"/>
                  </a:cubicBezTo>
                  <a:cubicBezTo>
                    <a:pt x="1" y="5340"/>
                    <a:pt x="4215" y="9413"/>
                    <a:pt x="7304" y="9413"/>
                  </a:cubicBezTo>
                  <a:cubicBezTo>
                    <a:pt x="7402" y="9413"/>
                    <a:pt x="7499" y="9409"/>
                    <a:pt x="7595" y="9401"/>
                  </a:cubicBezTo>
                  <a:cubicBezTo>
                    <a:pt x="10101" y="9200"/>
                    <a:pt x="11204" y="7646"/>
                    <a:pt x="11254" y="5817"/>
                  </a:cubicBezTo>
                  <a:cubicBezTo>
                    <a:pt x="11254" y="5491"/>
                    <a:pt x="11054" y="5215"/>
                    <a:pt x="10753" y="5090"/>
                  </a:cubicBezTo>
                  <a:cubicBezTo>
                    <a:pt x="10176" y="4864"/>
                    <a:pt x="10101" y="4062"/>
                    <a:pt x="10653" y="3736"/>
                  </a:cubicBezTo>
                  <a:cubicBezTo>
                    <a:pt x="10903" y="3586"/>
                    <a:pt x="11054" y="3285"/>
                    <a:pt x="11003" y="2959"/>
                  </a:cubicBezTo>
                  <a:cubicBezTo>
                    <a:pt x="10681" y="1162"/>
                    <a:pt x="9532" y="0"/>
                    <a:pt x="73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5"/>
            <p:cNvSpPr/>
            <p:nvPr/>
          </p:nvSpPr>
          <p:spPr>
            <a:xfrm>
              <a:off x="7752377" y="-130747"/>
              <a:ext cx="183560" cy="187454"/>
            </a:xfrm>
            <a:custGeom>
              <a:avLst/>
              <a:gdLst/>
              <a:ahLst/>
              <a:cxnLst/>
              <a:rect l="l" t="t" r="r" b="b"/>
              <a:pathLst>
                <a:path w="4713" h="4813" extrusionOk="0">
                  <a:moveTo>
                    <a:pt x="2757" y="0"/>
                  </a:moveTo>
                  <a:lnTo>
                    <a:pt x="2181" y="978"/>
                  </a:lnTo>
                  <a:cubicBezTo>
                    <a:pt x="1995" y="1267"/>
                    <a:pt x="1672" y="1455"/>
                    <a:pt x="1325" y="1455"/>
                  </a:cubicBezTo>
                  <a:cubicBezTo>
                    <a:pt x="1252" y="1455"/>
                    <a:pt x="1177" y="1446"/>
                    <a:pt x="1103" y="1429"/>
                  </a:cubicBezTo>
                  <a:lnTo>
                    <a:pt x="0" y="1178"/>
                  </a:lnTo>
                  <a:lnTo>
                    <a:pt x="752" y="2030"/>
                  </a:lnTo>
                  <a:cubicBezTo>
                    <a:pt x="1028" y="2331"/>
                    <a:pt x="1078" y="2807"/>
                    <a:pt x="853" y="3158"/>
                  </a:cubicBezTo>
                  <a:lnTo>
                    <a:pt x="276" y="4136"/>
                  </a:lnTo>
                  <a:lnTo>
                    <a:pt x="276" y="4136"/>
                  </a:lnTo>
                  <a:lnTo>
                    <a:pt x="1304" y="3684"/>
                  </a:lnTo>
                  <a:cubicBezTo>
                    <a:pt x="1426" y="3639"/>
                    <a:pt x="1553" y="3616"/>
                    <a:pt x="1678" y="3616"/>
                  </a:cubicBezTo>
                  <a:cubicBezTo>
                    <a:pt x="1963" y="3616"/>
                    <a:pt x="2240" y="3734"/>
                    <a:pt x="2431" y="3960"/>
                  </a:cubicBezTo>
                  <a:lnTo>
                    <a:pt x="3158" y="4812"/>
                  </a:lnTo>
                  <a:lnTo>
                    <a:pt x="3083" y="3684"/>
                  </a:lnTo>
                  <a:cubicBezTo>
                    <a:pt x="3033" y="3258"/>
                    <a:pt x="3284" y="2857"/>
                    <a:pt x="3660" y="2707"/>
                  </a:cubicBezTo>
                  <a:lnTo>
                    <a:pt x="4712" y="2256"/>
                  </a:lnTo>
                  <a:lnTo>
                    <a:pt x="3609" y="2005"/>
                  </a:lnTo>
                  <a:cubicBezTo>
                    <a:pt x="3183" y="1905"/>
                    <a:pt x="2883" y="1554"/>
                    <a:pt x="2858" y="1128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5"/>
            <p:cNvSpPr/>
            <p:nvPr/>
          </p:nvSpPr>
          <p:spPr>
            <a:xfrm>
              <a:off x="7833388" y="-222506"/>
              <a:ext cx="51761" cy="189402"/>
            </a:xfrm>
            <a:custGeom>
              <a:avLst/>
              <a:gdLst/>
              <a:ahLst/>
              <a:cxnLst/>
              <a:rect l="l" t="t" r="r" b="b"/>
              <a:pathLst>
                <a:path w="1329" h="4863" extrusionOk="0">
                  <a:moveTo>
                    <a:pt x="1103" y="0"/>
                  </a:moveTo>
                  <a:lnTo>
                    <a:pt x="1" y="4812"/>
                  </a:lnTo>
                  <a:lnTo>
                    <a:pt x="201" y="4862"/>
                  </a:lnTo>
                  <a:lnTo>
                    <a:pt x="1329" y="50"/>
                  </a:lnTo>
                  <a:lnTo>
                    <a:pt x="110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5"/>
            <p:cNvSpPr/>
            <p:nvPr/>
          </p:nvSpPr>
          <p:spPr>
            <a:xfrm>
              <a:off x="7867545" y="-233411"/>
              <a:ext cx="26406" cy="23758"/>
            </a:xfrm>
            <a:custGeom>
              <a:avLst/>
              <a:gdLst/>
              <a:ahLst/>
              <a:cxnLst/>
              <a:rect l="l" t="t" r="r" b="b"/>
              <a:pathLst>
                <a:path w="678" h="610" extrusionOk="0">
                  <a:moveTo>
                    <a:pt x="355" y="1"/>
                  </a:moveTo>
                  <a:cubicBezTo>
                    <a:pt x="217" y="1"/>
                    <a:pt x="73" y="95"/>
                    <a:pt x="51" y="230"/>
                  </a:cubicBezTo>
                  <a:cubicBezTo>
                    <a:pt x="1" y="406"/>
                    <a:pt x="101" y="556"/>
                    <a:pt x="276" y="606"/>
                  </a:cubicBezTo>
                  <a:cubicBezTo>
                    <a:pt x="292" y="609"/>
                    <a:pt x="308" y="610"/>
                    <a:pt x="324" y="610"/>
                  </a:cubicBezTo>
                  <a:cubicBezTo>
                    <a:pt x="461" y="610"/>
                    <a:pt x="605" y="515"/>
                    <a:pt x="627" y="381"/>
                  </a:cubicBezTo>
                  <a:cubicBezTo>
                    <a:pt x="677" y="205"/>
                    <a:pt x="577" y="55"/>
                    <a:pt x="402" y="5"/>
                  </a:cubicBezTo>
                  <a:cubicBezTo>
                    <a:pt x="386" y="2"/>
                    <a:pt x="37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5"/>
            <p:cNvSpPr/>
            <p:nvPr/>
          </p:nvSpPr>
          <p:spPr>
            <a:xfrm>
              <a:off x="7810954" y="-168058"/>
              <a:ext cx="20525" cy="18967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76" y="1"/>
                  </a:moveTo>
                  <a:cubicBezTo>
                    <a:pt x="164" y="1"/>
                    <a:pt x="47" y="72"/>
                    <a:pt x="25" y="181"/>
                  </a:cubicBezTo>
                  <a:cubicBezTo>
                    <a:pt x="0" y="332"/>
                    <a:pt x="75" y="457"/>
                    <a:pt x="201" y="482"/>
                  </a:cubicBezTo>
                  <a:cubicBezTo>
                    <a:pt x="217" y="485"/>
                    <a:pt x="233" y="487"/>
                    <a:pt x="250" y="487"/>
                  </a:cubicBezTo>
                  <a:cubicBezTo>
                    <a:pt x="363" y="487"/>
                    <a:pt x="480" y="416"/>
                    <a:pt x="501" y="307"/>
                  </a:cubicBezTo>
                  <a:cubicBezTo>
                    <a:pt x="526" y="181"/>
                    <a:pt x="451" y="56"/>
                    <a:pt x="326" y="6"/>
                  </a:cubicBezTo>
                  <a:cubicBezTo>
                    <a:pt x="310" y="3"/>
                    <a:pt x="293" y="1"/>
                    <a:pt x="2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5"/>
            <p:cNvSpPr/>
            <p:nvPr/>
          </p:nvSpPr>
          <p:spPr>
            <a:xfrm>
              <a:off x="7816796" y="-159061"/>
              <a:ext cx="24459" cy="124983"/>
            </a:xfrm>
            <a:custGeom>
              <a:avLst/>
              <a:gdLst/>
              <a:ahLst/>
              <a:cxnLst/>
              <a:rect l="l" t="t" r="r" b="b"/>
              <a:pathLst>
                <a:path w="628" h="3209" extrusionOk="0">
                  <a:moveTo>
                    <a:pt x="226" y="0"/>
                  </a:moveTo>
                  <a:lnTo>
                    <a:pt x="1" y="25"/>
                  </a:lnTo>
                  <a:lnTo>
                    <a:pt x="427" y="3208"/>
                  </a:lnTo>
                  <a:lnTo>
                    <a:pt x="627" y="318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5"/>
            <p:cNvSpPr/>
            <p:nvPr/>
          </p:nvSpPr>
          <p:spPr>
            <a:xfrm>
              <a:off x="7895860" y="-147884"/>
              <a:ext cx="20525" cy="18344"/>
            </a:xfrm>
            <a:custGeom>
              <a:avLst/>
              <a:gdLst/>
              <a:ahLst/>
              <a:cxnLst/>
              <a:rect l="l" t="t" r="r" b="b"/>
              <a:pathLst>
                <a:path w="527" h="471" extrusionOk="0">
                  <a:moveTo>
                    <a:pt x="259" y="1"/>
                  </a:moveTo>
                  <a:cubicBezTo>
                    <a:pt x="159" y="1"/>
                    <a:pt x="71" y="87"/>
                    <a:pt x="51" y="190"/>
                  </a:cubicBezTo>
                  <a:cubicBezTo>
                    <a:pt x="1" y="315"/>
                    <a:pt x="101" y="440"/>
                    <a:pt x="226" y="465"/>
                  </a:cubicBezTo>
                  <a:cubicBezTo>
                    <a:pt x="242" y="468"/>
                    <a:pt x="259" y="470"/>
                    <a:pt x="275" y="470"/>
                  </a:cubicBezTo>
                  <a:cubicBezTo>
                    <a:pt x="382" y="470"/>
                    <a:pt x="480" y="399"/>
                    <a:pt x="502" y="290"/>
                  </a:cubicBezTo>
                  <a:cubicBezTo>
                    <a:pt x="527" y="164"/>
                    <a:pt x="452" y="39"/>
                    <a:pt x="326" y="14"/>
                  </a:cubicBezTo>
                  <a:cubicBezTo>
                    <a:pt x="304" y="5"/>
                    <a:pt x="281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5"/>
            <p:cNvSpPr/>
            <p:nvPr/>
          </p:nvSpPr>
          <p:spPr>
            <a:xfrm>
              <a:off x="7833388" y="-141496"/>
              <a:ext cx="77155" cy="109365"/>
            </a:xfrm>
            <a:custGeom>
              <a:avLst/>
              <a:gdLst/>
              <a:ahLst/>
              <a:cxnLst/>
              <a:rect l="l" t="t" r="r" b="b"/>
              <a:pathLst>
                <a:path w="1981" h="2808" extrusionOk="0">
                  <a:moveTo>
                    <a:pt x="1780" y="0"/>
                  </a:moveTo>
                  <a:lnTo>
                    <a:pt x="1" y="2682"/>
                  </a:lnTo>
                  <a:lnTo>
                    <a:pt x="201" y="2808"/>
                  </a:lnTo>
                  <a:lnTo>
                    <a:pt x="1981" y="126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5"/>
            <p:cNvSpPr/>
            <p:nvPr/>
          </p:nvSpPr>
          <p:spPr>
            <a:xfrm>
              <a:off x="7670392" y="-137602"/>
              <a:ext cx="168876" cy="107417"/>
            </a:xfrm>
            <a:custGeom>
              <a:avLst/>
              <a:gdLst/>
              <a:ahLst/>
              <a:cxnLst/>
              <a:rect l="l" t="t" r="r" b="b"/>
              <a:pathLst>
                <a:path w="4336" h="2758" extrusionOk="0">
                  <a:moveTo>
                    <a:pt x="125" y="1"/>
                  </a:moveTo>
                  <a:lnTo>
                    <a:pt x="0" y="201"/>
                  </a:lnTo>
                  <a:lnTo>
                    <a:pt x="4236" y="2758"/>
                  </a:lnTo>
                  <a:lnTo>
                    <a:pt x="4336" y="2557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5"/>
            <p:cNvSpPr/>
            <p:nvPr/>
          </p:nvSpPr>
          <p:spPr>
            <a:xfrm>
              <a:off x="7659643" y="-145469"/>
              <a:ext cx="26406" cy="23602"/>
            </a:xfrm>
            <a:custGeom>
              <a:avLst/>
              <a:gdLst/>
              <a:ahLst/>
              <a:cxnLst/>
              <a:rect l="l" t="t" r="r" b="b"/>
              <a:pathLst>
                <a:path w="678" h="606" extrusionOk="0">
                  <a:moveTo>
                    <a:pt x="331" y="0"/>
                  </a:moveTo>
                  <a:cubicBezTo>
                    <a:pt x="225" y="0"/>
                    <a:pt x="124" y="56"/>
                    <a:pt x="76" y="153"/>
                  </a:cubicBezTo>
                  <a:cubicBezTo>
                    <a:pt x="0" y="303"/>
                    <a:pt x="25" y="478"/>
                    <a:pt x="176" y="554"/>
                  </a:cubicBezTo>
                  <a:cubicBezTo>
                    <a:pt x="229" y="589"/>
                    <a:pt x="286" y="606"/>
                    <a:pt x="341" y="606"/>
                  </a:cubicBezTo>
                  <a:cubicBezTo>
                    <a:pt x="441" y="606"/>
                    <a:pt x="537" y="550"/>
                    <a:pt x="602" y="453"/>
                  </a:cubicBezTo>
                  <a:cubicBezTo>
                    <a:pt x="677" y="328"/>
                    <a:pt x="627" y="128"/>
                    <a:pt x="502" y="52"/>
                  </a:cubicBezTo>
                  <a:cubicBezTo>
                    <a:pt x="448" y="17"/>
                    <a:pt x="389" y="0"/>
                    <a:pt x="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5"/>
            <p:cNvSpPr/>
            <p:nvPr/>
          </p:nvSpPr>
          <p:spPr>
            <a:xfrm>
              <a:off x="7703576" y="-66757"/>
              <a:ext cx="21499" cy="18695"/>
            </a:xfrm>
            <a:custGeom>
              <a:avLst/>
              <a:gdLst/>
              <a:ahLst/>
              <a:cxnLst/>
              <a:rect l="l" t="t" r="r" b="b"/>
              <a:pathLst>
                <a:path w="552" h="480" extrusionOk="0">
                  <a:moveTo>
                    <a:pt x="272" y="0"/>
                  </a:moveTo>
                  <a:cubicBezTo>
                    <a:pt x="187" y="0"/>
                    <a:pt x="109" y="45"/>
                    <a:pt x="75" y="112"/>
                  </a:cubicBezTo>
                  <a:cubicBezTo>
                    <a:pt x="0" y="237"/>
                    <a:pt x="50" y="387"/>
                    <a:pt x="151" y="437"/>
                  </a:cubicBezTo>
                  <a:cubicBezTo>
                    <a:pt x="188" y="466"/>
                    <a:pt x="233" y="480"/>
                    <a:pt x="278" y="480"/>
                  </a:cubicBezTo>
                  <a:cubicBezTo>
                    <a:pt x="353" y="480"/>
                    <a:pt x="429" y="441"/>
                    <a:pt x="476" y="362"/>
                  </a:cubicBezTo>
                  <a:cubicBezTo>
                    <a:pt x="552" y="262"/>
                    <a:pt x="501" y="112"/>
                    <a:pt x="401" y="36"/>
                  </a:cubicBezTo>
                  <a:cubicBezTo>
                    <a:pt x="359" y="11"/>
                    <a:pt x="315" y="0"/>
                    <a:pt x="2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5"/>
            <p:cNvSpPr/>
            <p:nvPr/>
          </p:nvSpPr>
          <p:spPr>
            <a:xfrm>
              <a:off x="7713312" y="-61461"/>
              <a:ext cx="124983" cy="31275"/>
            </a:xfrm>
            <a:custGeom>
              <a:avLst/>
              <a:gdLst/>
              <a:ahLst/>
              <a:cxnLst/>
              <a:rect l="l" t="t" r="r" b="b"/>
              <a:pathLst>
                <a:path w="3209" h="803" extrusionOk="0">
                  <a:moveTo>
                    <a:pt x="51" y="1"/>
                  </a:moveTo>
                  <a:lnTo>
                    <a:pt x="1" y="201"/>
                  </a:lnTo>
                  <a:lnTo>
                    <a:pt x="3159" y="803"/>
                  </a:lnTo>
                  <a:lnTo>
                    <a:pt x="3209" y="577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5"/>
            <p:cNvSpPr/>
            <p:nvPr/>
          </p:nvSpPr>
          <p:spPr>
            <a:xfrm>
              <a:off x="7748482" y="-141496"/>
              <a:ext cx="21499" cy="18266"/>
            </a:xfrm>
            <a:custGeom>
              <a:avLst/>
              <a:gdLst/>
              <a:ahLst/>
              <a:cxnLst/>
              <a:rect l="l" t="t" r="r" b="b"/>
              <a:pathLst>
                <a:path w="552" h="469" extrusionOk="0">
                  <a:moveTo>
                    <a:pt x="289" y="0"/>
                  </a:moveTo>
                  <a:cubicBezTo>
                    <a:pt x="209" y="0"/>
                    <a:pt x="125" y="34"/>
                    <a:pt x="75" y="101"/>
                  </a:cubicBezTo>
                  <a:cubicBezTo>
                    <a:pt x="0" y="226"/>
                    <a:pt x="50" y="376"/>
                    <a:pt x="151" y="427"/>
                  </a:cubicBezTo>
                  <a:cubicBezTo>
                    <a:pt x="198" y="455"/>
                    <a:pt x="248" y="469"/>
                    <a:pt x="295" y="469"/>
                  </a:cubicBezTo>
                  <a:cubicBezTo>
                    <a:pt x="375" y="469"/>
                    <a:pt x="445" y="430"/>
                    <a:pt x="476" y="351"/>
                  </a:cubicBezTo>
                  <a:cubicBezTo>
                    <a:pt x="552" y="251"/>
                    <a:pt x="526" y="101"/>
                    <a:pt x="401" y="26"/>
                  </a:cubicBezTo>
                  <a:cubicBezTo>
                    <a:pt x="368" y="9"/>
                    <a:pt x="329" y="0"/>
                    <a:pt x="2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5"/>
            <p:cNvSpPr/>
            <p:nvPr/>
          </p:nvSpPr>
          <p:spPr>
            <a:xfrm>
              <a:off x="7756272" y="-134681"/>
              <a:ext cx="84010" cy="103522"/>
            </a:xfrm>
            <a:custGeom>
              <a:avLst/>
              <a:gdLst/>
              <a:ahLst/>
              <a:cxnLst/>
              <a:rect l="l" t="t" r="r" b="b"/>
              <a:pathLst>
                <a:path w="2157" h="2658" extrusionOk="0">
                  <a:moveTo>
                    <a:pt x="176" y="1"/>
                  </a:moveTo>
                  <a:lnTo>
                    <a:pt x="1" y="126"/>
                  </a:lnTo>
                  <a:lnTo>
                    <a:pt x="2006" y="2658"/>
                  </a:lnTo>
                  <a:lnTo>
                    <a:pt x="2156" y="2507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5"/>
            <p:cNvSpPr/>
            <p:nvPr/>
          </p:nvSpPr>
          <p:spPr>
            <a:xfrm>
              <a:off x="7688931" y="-38015"/>
              <a:ext cx="151350" cy="132772"/>
            </a:xfrm>
            <a:custGeom>
              <a:avLst/>
              <a:gdLst/>
              <a:ahLst/>
              <a:cxnLst/>
              <a:rect l="l" t="t" r="r" b="b"/>
              <a:pathLst>
                <a:path w="3886" h="3409" extrusionOk="0">
                  <a:moveTo>
                    <a:pt x="3735" y="0"/>
                  </a:moveTo>
                  <a:lnTo>
                    <a:pt x="0" y="3233"/>
                  </a:lnTo>
                  <a:lnTo>
                    <a:pt x="151" y="3409"/>
                  </a:lnTo>
                  <a:lnTo>
                    <a:pt x="3885" y="176"/>
                  </a:lnTo>
                  <a:lnTo>
                    <a:pt x="37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5"/>
            <p:cNvSpPr/>
            <p:nvPr/>
          </p:nvSpPr>
          <p:spPr>
            <a:xfrm>
              <a:off x="7679155" y="79799"/>
              <a:ext cx="26406" cy="23641"/>
            </a:xfrm>
            <a:custGeom>
              <a:avLst/>
              <a:gdLst/>
              <a:ahLst/>
              <a:cxnLst/>
              <a:rect l="l" t="t" r="r" b="b"/>
              <a:pathLst>
                <a:path w="678" h="607" extrusionOk="0">
                  <a:moveTo>
                    <a:pt x="325" y="1"/>
                  </a:moveTo>
                  <a:cubicBezTo>
                    <a:pt x="254" y="1"/>
                    <a:pt x="182" y="26"/>
                    <a:pt x="126" y="83"/>
                  </a:cubicBezTo>
                  <a:cubicBezTo>
                    <a:pt x="1" y="183"/>
                    <a:pt x="1" y="384"/>
                    <a:pt x="101" y="509"/>
                  </a:cubicBezTo>
                  <a:cubicBezTo>
                    <a:pt x="154" y="575"/>
                    <a:pt x="235" y="606"/>
                    <a:pt x="318" y="606"/>
                  </a:cubicBezTo>
                  <a:cubicBezTo>
                    <a:pt x="392" y="606"/>
                    <a:pt x="468" y="581"/>
                    <a:pt x="527" y="534"/>
                  </a:cubicBezTo>
                  <a:cubicBezTo>
                    <a:pt x="652" y="434"/>
                    <a:pt x="677" y="233"/>
                    <a:pt x="552" y="108"/>
                  </a:cubicBezTo>
                  <a:cubicBezTo>
                    <a:pt x="497" y="39"/>
                    <a:pt x="412" y="1"/>
                    <a:pt x="3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5"/>
            <p:cNvSpPr/>
            <p:nvPr/>
          </p:nvSpPr>
          <p:spPr>
            <a:xfrm>
              <a:off x="7767021" y="66285"/>
              <a:ext cx="20525" cy="18851"/>
            </a:xfrm>
            <a:custGeom>
              <a:avLst/>
              <a:gdLst/>
              <a:ahLst/>
              <a:cxnLst/>
              <a:rect l="l" t="t" r="r" b="b"/>
              <a:pathLst>
                <a:path w="527" h="484" extrusionOk="0">
                  <a:moveTo>
                    <a:pt x="263" y="0"/>
                  </a:moveTo>
                  <a:cubicBezTo>
                    <a:pt x="204" y="0"/>
                    <a:pt x="147" y="19"/>
                    <a:pt x="101" y="54"/>
                  </a:cubicBezTo>
                  <a:cubicBezTo>
                    <a:pt x="0" y="154"/>
                    <a:pt x="0" y="305"/>
                    <a:pt x="76" y="405"/>
                  </a:cubicBezTo>
                  <a:cubicBezTo>
                    <a:pt x="129" y="459"/>
                    <a:pt x="197" y="484"/>
                    <a:pt x="264" y="484"/>
                  </a:cubicBezTo>
                  <a:cubicBezTo>
                    <a:pt x="323" y="484"/>
                    <a:pt x="380" y="465"/>
                    <a:pt x="426" y="430"/>
                  </a:cubicBezTo>
                  <a:cubicBezTo>
                    <a:pt x="527" y="330"/>
                    <a:pt x="527" y="179"/>
                    <a:pt x="451" y="79"/>
                  </a:cubicBezTo>
                  <a:cubicBezTo>
                    <a:pt x="398" y="25"/>
                    <a:pt x="330" y="0"/>
                    <a:pt x="2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5"/>
            <p:cNvSpPr/>
            <p:nvPr/>
          </p:nvSpPr>
          <p:spPr>
            <a:xfrm>
              <a:off x="7773837" y="-36067"/>
              <a:ext cx="67418" cy="114233"/>
            </a:xfrm>
            <a:custGeom>
              <a:avLst/>
              <a:gdLst/>
              <a:ahLst/>
              <a:cxnLst/>
              <a:rect l="l" t="t" r="r" b="b"/>
              <a:pathLst>
                <a:path w="1731" h="2933" extrusionOk="0">
                  <a:moveTo>
                    <a:pt x="1530" y="0"/>
                  </a:moveTo>
                  <a:lnTo>
                    <a:pt x="1" y="2807"/>
                  </a:lnTo>
                  <a:lnTo>
                    <a:pt x="176" y="2933"/>
                  </a:lnTo>
                  <a:lnTo>
                    <a:pt x="1730" y="101"/>
                  </a:lnTo>
                  <a:lnTo>
                    <a:pt x="15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5"/>
            <p:cNvSpPr/>
            <p:nvPr/>
          </p:nvSpPr>
          <p:spPr>
            <a:xfrm>
              <a:off x="7709418" y="-81"/>
              <a:ext cx="20525" cy="18851"/>
            </a:xfrm>
            <a:custGeom>
              <a:avLst/>
              <a:gdLst/>
              <a:ahLst/>
              <a:cxnLst/>
              <a:rect l="l" t="t" r="r" b="b"/>
              <a:pathLst>
                <a:path w="527" h="484" extrusionOk="0">
                  <a:moveTo>
                    <a:pt x="285" y="0"/>
                  </a:moveTo>
                  <a:cubicBezTo>
                    <a:pt x="230" y="0"/>
                    <a:pt x="172" y="19"/>
                    <a:pt x="126" y="54"/>
                  </a:cubicBezTo>
                  <a:cubicBezTo>
                    <a:pt x="26" y="154"/>
                    <a:pt x="1" y="304"/>
                    <a:pt x="101" y="405"/>
                  </a:cubicBezTo>
                  <a:cubicBezTo>
                    <a:pt x="141" y="458"/>
                    <a:pt x="203" y="483"/>
                    <a:pt x="267" y="483"/>
                  </a:cubicBezTo>
                  <a:cubicBezTo>
                    <a:pt x="323" y="483"/>
                    <a:pt x="380" y="465"/>
                    <a:pt x="427" y="430"/>
                  </a:cubicBezTo>
                  <a:cubicBezTo>
                    <a:pt x="527" y="329"/>
                    <a:pt x="527" y="179"/>
                    <a:pt x="452" y="79"/>
                  </a:cubicBezTo>
                  <a:cubicBezTo>
                    <a:pt x="411" y="25"/>
                    <a:pt x="350" y="0"/>
                    <a:pt x="2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5"/>
            <p:cNvSpPr/>
            <p:nvPr/>
          </p:nvSpPr>
          <p:spPr>
            <a:xfrm>
              <a:off x="7718220" y="-38015"/>
              <a:ext cx="121049" cy="51761"/>
            </a:xfrm>
            <a:custGeom>
              <a:avLst/>
              <a:gdLst/>
              <a:ahLst/>
              <a:cxnLst/>
              <a:rect l="l" t="t" r="r" b="b"/>
              <a:pathLst>
                <a:path w="3108" h="1329" extrusionOk="0">
                  <a:moveTo>
                    <a:pt x="3008" y="0"/>
                  </a:moveTo>
                  <a:lnTo>
                    <a:pt x="0" y="1128"/>
                  </a:lnTo>
                  <a:lnTo>
                    <a:pt x="75" y="1328"/>
                  </a:lnTo>
                  <a:lnTo>
                    <a:pt x="3108" y="201"/>
                  </a:lnTo>
                  <a:lnTo>
                    <a:pt x="30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5"/>
            <p:cNvSpPr/>
            <p:nvPr/>
          </p:nvSpPr>
          <p:spPr>
            <a:xfrm>
              <a:off x="7833388" y="-36067"/>
              <a:ext cx="82997" cy="180600"/>
            </a:xfrm>
            <a:custGeom>
              <a:avLst/>
              <a:gdLst/>
              <a:ahLst/>
              <a:cxnLst/>
              <a:rect l="l" t="t" r="r" b="b"/>
              <a:pathLst>
                <a:path w="2131" h="4637" extrusionOk="0">
                  <a:moveTo>
                    <a:pt x="201" y="0"/>
                  </a:moveTo>
                  <a:lnTo>
                    <a:pt x="1" y="101"/>
                  </a:lnTo>
                  <a:lnTo>
                    <a:pt x="1930" y="4637"/>
                  </a:lnTo>
                  <a:lnTo>
                    <a:pt x="2131" y="4537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5"/>
            <p:cNvSpPr/>
            <p:nvPr/>
          </p:nvSpPr>
          <p:spPr>
            <a:xfrm>
              <a:off x="7898781" y="130664"/>
              <a:ext cx="26406" cy="23797"/>
            </a:xfrm>
            <a:custGeom>
              <a:avLst/>
              <a:gdLst/>
              <a:ahLst/>
              <a:cxnLst/>
              <a:rect l="l" t="t" r="r" b="b"/>
              <a:pathLst>
                <a:path w="678" h="611" extrusionOk="0">
                  <a:moveTo>
                    <a:pt x="350" y="1"/>
                  </a:moveTo>
                  <a:cubicBezTo>
                    <a:pt x="309" y="1"/>
                    <a:pt x="267" y="10"/>
                    <a:pt x="226" y="30"/>
                  </a:cubicBezTo>
                  <a:cubicBezTo>
                    <a:pt x="76" y="105"/>
                    <a:pt x="1" y="281"/>
                    <a:pt x="76" y="431"/>
                  </a:cubicBezTo>
                  <a:cubicBezTo>
                    <a:pt x="113" y="541"/>
                    <a:pt x="217" y="611"/>
                    <a:pt x="329" y="611"/>
                  </a:cubicBezTo>
                  <a:cubicBezTo>
                    <a:pt x="370" y="611"/>
                    <a:pt x="412" y="602"/>
                    <a:pt x="452" y="581"/>
                  </a:cubicBezTo>
                  <a:cubicBezTo>
                    <a:pt x="627" y="531"/>
                    <a:pt x="677" y="356"/>
                    <a:pt x="627" y="180"/>
                  </a:cubicBezTo>
                  <a:cubicBezTo>
                    <a:pt x="572" y="70"/>
                    <a:pt x="464" y="1"/>
                    <a:pt x="3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5"/>
            <p:cNvSpPr/>
            <p:nvPr/>
          </p:nvSpPr>
          <p:spPr>
            <a:xfrm>
              <a:off x="7912452" y="47240"/>
              <a:ext cx="21538" cy="19006"/>
            </a:xfrm>
            <a:custGeom>
              <a:avLst/>
              <a:gdLst/>
              <a:ahLst/>
              <a:cxnLst/>
              <a:rect l="l" t="t" r="r" b="b"/>
              <a:pathLst>
                <a:path w="553" h="488" extrusionOk="0">
                  <a:moveTo>
                    <a:pt x="261" y="1"/>
                  </a:moveTo>
                  <a:cubicBezTo>
                    <a:pt x="232" y="1"/>
                    <a:pt x="204" y="6"/>
                    <a:pt x="176" y="17"/>
                  </a:cubicBezTo>
                  <a:cubicBezTo>
                    <a:pt x="76" y="67"/>
                    <a:pt x="1" y="217"/>
                    <a:pt x="51" y="342"/>
                  </a:cubicBezTo>
                  <a:cubicBezTo>
                    <a:pt x="88" y="435"/>
                    <a:pt x="180" y="487"/>
                    <a:pt x="277" y="487"/>
                  </a:cubicBezTo>
                  <a:cubicBezTo>
                    <a:pt x="310" y="487"/>
                    <a:pt x="344" y="481"/>
                    <a:pt x="377" y="468"/>
                  </a:cubicBezTo>
                  <a:cubicBezTo>
                    <a:pt x="502" y="418"/>
                    <a:pt x="552" y="267"/>
                    <a:pt x="502" y="142"/>
                  </a:cubicBezTo>
                  <a:cubicBezTo>
                    <a:pt x="463" y="64"/>
                    <a:pt x="363" y="1"/>
                    <a:pt x="2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5"/>
            <p:cNvSpPr/>
            <p:nvPr/>
          </p:nvSpPr>
          <p:spPr>
            <a:xfrm>
              <a:off x="7834362" y="-37041"/>
              <a:ext cx="91799" cy="96668"/>
            </a:xfrm>
            <a:custGeom>
              <a:avLst/>
              <a:gdLst/>
              <a:ahLst/>
              <a:cxnLst/>
              <a:rect l="l" t="t" r="r" b="b"/>
              <a:pathLst>
                <a:path w="2357" h="2482" extrusionOk="0">
                  <a:moveTo>
                    <a:pt x="151" y="0"/>
                  </a:moveTo>
                  <a:lnTo>
                    <a:pt x="1" y="151"/>
                  </a:lnTo>
                  <a:lnTo>
                    <a:pt x="2206" y="2481"/>
                  </a:lnTo>
                  <a:lnTo>
                    <a:pt x="2357" y="2331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5"/>
            <p:cNvSpPr/>
            <p:nvPr/>
          </p:nvSpPr>
          <p:spPr>
            <a:xfrm>
              <a:off x="7832414" y="81279"/>
              <a:ext cx="20525" cy="18967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72" y="1"/>
                  </a:moveTo>
                  <a:cubicBezTo>
                    <a:pt x="241" y="1"/>
                    <a:pt x="208" y="7"/>
                    <a:pt x="176" y="20"/>
                  </a:cubicBezTo>
                  <a:cubicBezTo>
                    <a:pt x="51" y="70"/>
                    <a:pt x="1" y="220"/>
                    <a:pt x="51" y="346"/>
                  </a:cubicBezTo>
                  <a:cubicBezTo>
                    <a:pt x="90" y="424"/>
                    <a:pt x="175" y="487"/>
                    <a:pt x="270" y="487"/>
                  </a:cubicBezTo>
                  <a:cubicBezTo>
                    <a:pt x="296" y="487"/>
                    <a:pt x="324" y="482"/>
                    <a:pt x="351" y="471"/>
                  </a:cubicBezTo>
                  <a:cubicBezTo>
                    <a:pt x="477" y="421"/>
                    <a:pt x="527" y="271"/>
                    <a:pt x="477" y="145"/>
                  </a:cubicBezTo>
                  <a:cubicBezTo>
                    <a:pt x="440" y="52"/>
                    <a:pt x="361" y="1"/>
                    <a:pt x="2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5"/>
            <p:cNvSpPr/>
            <p:nvPr/>
          </p:nvSpPr>
          <p:spPr>
            <a:xfrm>
              <a:off x="7833388" y="-34120"/>
              <a:ext cx="13710" cy="124983"/>
            </a:xfrm>
            <a:custGeom>
              <a:avLst/>
              <a:gdLst/>
              <a:ahLst/>
              <a:cxnLst/>
              <a:rect l="l" t="t" r="r" b="b"/>
              <a:pathLst>
                <a:path w="352" h="3209" extrusionOk="0">
                  <a:moveTo>
                    <a:pt x="1" y="0"/>
                  </a:moveTo>
                  <a:lnTo>
                    <a:pt x="126" y="3208"/>
                  </a:lnTo>
                  <a:lnTo>
                    <a:pt x="351" y="3208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5"/>
            <p:cNvSpPr/>
            <p:nvPr/>
          </p:nvSpPr>
          <p:spPr>
            <a:xfrm>
              <a:off x="7837283" y="-54606"/>
              <a:ext cx="192362" cy="24420"/>
            </a:xfrm>
            <a:custGeom>
              <a:avLst/>
              <a:gdLst/>
              <a:ahLst/>
              <a:cxnLst/>
              <a:rect l="l" t="t" r="r" b="b"/>
              <a:pathLst>
                <a:path w="4939" h="627" extrusionOk="0">
                  <a:moveTo>
                    <a:pt x="4913" y="0"/>
                  </a:moveTo>
                  <a:lnTo>
                    <a:pt x="1" y="401"/>
                  </a:lnTo>
                  <a:lnTo>
                    <a:pt x="1" y="627"/>
                  </a:lnTo>
                  <a:lnTo>
                    <a:pt x="4938" y="201"/>
                  </a:lnTo>
                  <a:lnTo>
                    <a:pt x="491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45"/>
            <p:cNvSpPr/>
            <p:nvPr/>
          </p:nvSpPr>
          <p:spPr>
            <a:xfrm>
              <a:off x="8016909" y="-62551"/>
              <a:ext cx="24420" cy="23719"/>
            </a:xfrm>
            <a:custGeom>
              <a:avLst/>
              <a:gdLst/>
              <a:ahLst/>
              <a:cxnLst/>
              <a:rect l="l" t="t" r="r" b="b"/>
              <a:pathLst>
                <a:path w="627" h="609" extrusionOk="0">
                  <a:moveTo>
                    <a:pt x="321" y="0"/>
                  </a:moveTo>
                  <a:cubicBezTo>
                    <a:pt x="306" y="0"/>
                    <a:pt x="291" y="1"/>
                    <a:pt x="276" y="4"/>
                  </a:cubicBezTo>
                  <a:cubicBezTo>
                    <a:pt x="101" y="4"/>
                    <a:pt x="0" y="154"/>
                    <a:pt x="0" y="329"/>
                  </a:cubicBezTo>
                  <a:cubicBezTo>
                    <a:pt x="23" y="490"/>
                    <a:pt x="151" y="608"/>
                    <a:pt x="288" y="608"/>
                  </a:cubicBezTo>
                  <a:cubicBezTo>
                    <a:pt x="300" y="608"/>
                    <a:pt x="313" y="607"/>
                    <a:pt x="326" y="605"/>
                  </a:cubicBezTo>
                  <a:cubicBezTo>
                    <a:pt x="502" y="580"/>
                    <a:pt x="627" y="455"/>
                    <a:pt x="602" y="279"/>
                  </a:cubicBezTo>
                  <a:cubicBezTo>
                    <a:pt x="602" y="119"/>
                    <a:pt x="476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45"/>
            <p:cNvSpPr/>
            <p:nvPr/>
          </p:nvSpPr>
          <p:spPr>
            <a:xfrm>
              <a:off x="7940767" y="-97564"/>
              <a:ext cx="19552" cy="18734"/>
            </a:xfrm>
            <a:custGeom>
              <a:avLst/>
              <a:gdLst/>
              <a:ahLst/>
              <a:cxnLst/>
              <a:rect l="l" t="t" r="r" b="b"/>
              <a:pathLst>
                <a:path w="502" h="481" extrusionOk="0">
                  <a:moveTo>
                    <a:pt x="226" y="0"/>
                  </a:moveTo>
                  <a:cubicBezTo>
                    <a:pt x="101" y="25"/>
                    <a:pt x="1" y="126"/>
                    <a:pt x="1" y="276"/>
                  </a:cubicBezTo>
                  <a:cubicBezTo>
                    <a:pt x="23" y="388"/>
                    <a:pt x="106" y="480"/>
                    <a:pt x="231" y="480"/>
                  </a:cubicBezTo>
                  <a:cubicBezTo>
                    <a:pt x="245" y="480"/>
                    <a:pt x="261" y="479"/>
                    <a:pt x="276" y="477"/>
                  </a:cubicBezTo>
                  <a:cubicBezTo>
                    <a:pt x="402" y="477"/>
                    <a:pt x="502" y="351"/>
                    <a:pt x="477" y="226"/>
                  </a:cubicBezTo>
                  <a:cubicBezTo>
                    <a:pt x="477" y="101"/>
                    <a:pt x="351" y="0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5"/>
            <p:cNvSpPr/>
            <p:nvPr/>
          </p:nvSpPr>
          <p:spPr>
            <a:xfrm>
              <a:off x="7835335" y="-91722"/>
              <a:ext cx="117193" cy="61537"/>
            </a:xfrm>
            <a:custGeom>
              <a:avLst/>
              <a:gdLst/>
              <a:ahLst/>
              <a:cxnLst/>
              <a:rect l="l" t="t" r="r" b="b"/>
              <a:pathLst>
                <a:path w="3009" h="1580" extrusionOk="0">
                  <a:moveTo>
                    <a:pt x="2908" y="1"/>
                  </a:moveTo>
                  <a:lnTo>
                    <a:pt x="1" y="1379"/>
                  </a:lnTo>
                  <a:lnTo>
                    <a:pt x="101" y="1580"/>
                  </a:lnTo>
                  <a:lnTo>
                    <a:pt x="3008" y="201"/>
                  </a:lnTo>
                  <a:lnTo>
                    <a:pt x="29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5"/>
            <p:cNvSpPr/>
            <p:nvPr/>
          </p:nvSpPr>
          <p:spPr>
            <a:xfrm>
              <a:off x="7948595" y="-9856"/>
              <a:ext cx="18578" cy="18734"/>
            </a:xfrm>
            <a:custGeom>
              <a:avLst/>
              <a:gdLst/>
              <a:ahLst/>
              <a:cxnLst/>
              <a:rect l="l" t="t" r="r" b="b"/>
              <a:pathLst>
                <a:path w="477" h="481" extrusionOk="0">
                  <a:moveTo>
                    <a:pt x="265" y="0"/>
                  </a:moveTo>
                  <a:cubicBezTo>
                    <a:pt x="252" y="0"/>
                    <a:pt x="239" y="1"/>
                    <a:pt x="226" y="4"/>
                  </a:cubicBezTo>
                  <a:cubicBezTo>
                    <a:pt x="100" y="4"/>
                    <a:pt x="0" y="129"/>
                    <a:pt x="0" y="255"/>
                  </a:cubicBezTo>
                  <a:cubicBezTo>
                    <a:pt x="25" y="380"/>
                    <a:pt x="125" y="480"/>
                    <a:pt x="251" y="480"/>
                  </a:cubicBezTo>
                  <a:cubicBezTo>
                    <a:pt x="401" y="455"/>
                    <a:pt x="476" y="355"/>
                    <a:pt x="476" y="204"/>
                  </a:cubicBezTo>
                  <a:cubicBezTo>
                    <a:pt x="476" y="92"/>
                    <a:pt x="376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5"/>
            <p:cNvSpPr/>
            <p:nvPr/>
          </p:nvSpPr>
          <p:spPr>
            <a:xfrm>
              <a:off x="7836309" y="-38015"/>
              <a:ext cx="123035" cy="41012"/>
            </a:xfrm>
            <a:custGeom>
              <a:avLst/>
              <a:gdLst/>
              <a:ahLst/>
              <a:cxnLst/>
              <a:rect l="l" t="t" r="r" b="b"/>
              <a:pathLst>
                <a:path w="3159" h="1053" extrusionOk="0">
                  <a:moveTo>
                    <a:pt x="51" y="0"/>
                  </a:moveTo>
                  <a:lnTo>
                    <a:pt x="1" y="201"/>
                  </a:lnTo>
                  <a:lnTo>
                    <a:pt x="3084" y="1053"/>
                  </a:lnTo>
                  <a:lnTo>
                    <a:pt x="3159" y="85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5"/>
            <p:cNvSpPr/>
            <p:nvPr/>
          </p:nvSpPr>
          <p:spPr>
            <a:xfrm>
              <a:off x="8248333" y="-125574"/>
              <a:ext cx="1390350" cy="1264463"/>
            </a:xfrm>
            <a:custGeom>
              <a:avLst/>
              <a:gdLst/>
              <a:ahLst/>
              <a:cxnLst/>
              <a:rect l="l" t="t" r="r" b="b"/>
              <a:pathLst>
                <a:path w="28826" h="26216" extrusionOk="0">
                  <a:moveTo>
                    <a:pt x="12567" y="1"/>
                  </a:moveTo>
                  <a:cubicBezTo>
                    <a:pt x="10298" y="1"/>
                    <a:pt x="8465" y="2387"/>
                    <a:pt x="9471" y="4755"/>
                  </a:cubicBezTo>
                  <a:lnTo>
                    <a:pt x="10774" y="7737"/>
                  </a:lnTo>
                  <a:cubicBezTo>
                    <a:pt x="10809" y="7858"/>
                    <a:pt x="10725" y="7955"/>
                    <a:pt x="10637" y="7955"/>
                  </a:cubicBezTo>
                  <a:cubicBezTo>
                    <a:pt x="10596" y="7955"/>
                    <a:pt x="10555" y="7935"/>
                    <a:pt x="10524" y="7888"/>
                  </a:cubicBezTo>
                  <a:lnTo>
                    <a:pt x="8719" y="5682"/>
                  </a:lnTo>
                  <a:cubicBezTo>
                    <a:pt x="8022" y="4802"/>
                    <a:pt x="7064" y="4405"/>
                    <a:pt x="6116" y="4405"/>
                  </a:cubicBezTo>
                  <a:cubicBezTo>
                    <a:pt x="4473" y="4405"/>
                    <a:pt x="2863" y="5598"/>
                    <a:pt x="2704" y="7537"/>
                  </a:cubicBezTo>
                  <a:lnTo>
                    <a:pt x="2579" y="8965"/>
                  </a:lnTo>
                  <a:lnTo>
                    <a:pt x="1727" y="10093"/>
                  </a:lnTo>
                  <a:cubicBezTo>
                    <a:pt x="0" y="12380"/>
                    <a:pt x="1684" y="15535"/>
                    <a:pt x="4372" y="15535"/>
                  </a:cubicBezTo>
                  <a:cubicBezTo>
                    <a:pt x="4571" y="15535"/>
                    <a:pt x="4776" y="15518"/>
                    <a:pt x="4985" y="15482"/>
                  </a:cubicBezTo>
                  <a:lnTo>
                    <a:pt x="8744" y="14855"/>
                  </a:lnTo>
                  <a:cubicBezTo>
                    <a:pt x="8753" y="14854"/>
                    <a:pt x="8761" y="14853"/>
                    <a:pt x="8769" y="14853"/>
                  </a:cubicBezTo>
                  <a:cubicBezTo>
                    <a:pt x="8926" y="14853"/>
                    <a:pt x="8987" y="15084"/>
                    <a:pt x="8819" y="15156"/>
                  </a:cubicBezTo>
                  <a:lnTo>
                    <a:pt x="4910" y="16609"/>
                  </a:lnTo>
                  <a:cubicBezTo>
                    <a:pt x="2053" y="17662"/>
                    <a:pt x="1952" y="21722"/>
                    <a:pt x="4784" y="22900"/>
                  </a:cubicBezTo>
                  <a:lnTo>
                    <a:pt x="6113" y="23452"/>
                  </a:lnTo>
                  <a:lnTo>
                    <a:pt x="6915" y="24630"/>
                  </a:lnTo>
                  <a:cubicBezTo>
                    <a:pt x="7604" y="25639"/>
                    <a:pt x="8649" y="26102"/>
                    <a:pt x="9684" y="26102"/>
                  </a:cubicBezTo>
                  <a:cubicBezTo>
                    <a:pt x="11244" y="26102"/>
                    <a:pt x="12784" y="25049"/>
                    <a:pt x="13055" y="23226"/>
                  </a:cubicBezTo>
                  <a:lnTo>
                    <a:pt x="13707" y="19116"/>
                  </a:lnTo>
                  <a:cubicBezTo>
                    <a:pt x="13718" y="19034"/>
                    <a:pt x="13779" y="18996"/>
                    <a:pt x="13840" y="18996"/>
                  </a:cubicBezTo>
                  <a:cubicBezTo>
                    <a:pt x="13911" y="18996"/>
                    <a:pt x="13982" y="19047"/>
                    <a:pt x="13982" y="19141"/>
                  </a:cubicBezTo>
                  <a:lnTo>
                    <a:pt x="14133" y="22950"/>
                  </a:lnTo>
                  <a:cubicBezTo>
                    <a:pt x="14215" y="24946"/>
                    <a:pt x="15866" y="26216"/>
                    <a:pt x="17561" y="26216"/>
                  </a:cubicBezTo>
                  <a:cubicBezTo>
                    <a:pt x="18462" y="26216"/>
                    <a:pt x="19376" y="25856"/>
                    <a:pt x="20073" y="25056"/>
                  </a:cubicBezTo>
                  <a:lnTo>
                    <a:pt x="21025" y="23978"/>
                  </a:lnTo>
                  <a:lnTo>
                    <a:pt x="22404" y="23577"/>
                  </a:lnTo>
                  <a:cubicBezTo>
                    <a:pt x="25336" y="22725"/>
                    <a:pt x="25737" y="18690"/>
                    <a:pt x="23005" y="17286"/>
                  </a:cubicBezTo>
                  <a:lnTo>
                    <a:pt x="20449" y="16008"/>
                  </a:lnTo>
                  <a:cubicBezTo>
                    <a:pt x="20312" y="15940"/>
                    <a:pt x="20383" y="15726"/>
                    <a:pt x="20510" y="15726"/>
                  </a:cubicBezTo>
                  <a:cubicBezTo>
                    <a:pt x="20522" y="15726"/>
                    <a:pt x="20535" y="15728"/>
                    <a:pt x="20549" y="15732"/>
                  </a:cubicBezTo>
                  <a:lnTo>
                    <a:pt x="23757" y="16384"/>
                  </a:lnTo>
                  <a:cubicBezTo>
                    <a:pt x="24004" y="16435"/>
                    <a:pt x="24246" y="16460"/>
                    <a:pt x="24481" y="16460"/>
                  </a:cubicBezTo>
                  <a:cubicBezTo>
                    <a:pt x="27100" y="16460"/>
                    <a:pt x="28826" y="13421"/>
                    <a:pt x="27216" y="11121"/>
                  </a:cubicBezTo>
                  <a:lnTo>
                    <a:pt x="26389" y="9943"/>
                  </a:lnTo>
                  <a:lnTo>
                    <a:pt x="26338" y="8514"/>
                  </a:lnTo>
                  <a:cubicBezTo>
                    <a:pt x="26257" y="6524"/>
                    <a:pt x="24604" y="5256"/>
                    <a:pt x="22906" y="5256"/>
                  </a:cubicBezTo>
                  <a:cubicBezTo>
                    <a:pt x="21996" y="5256"/>
                    <a:pt x="21073" y="5620"/>
                    <a:pt x="20373" y="6434"/>
                  </a:cubicBezTo>
                  <a:lnTo>
                    <a:pt x="17441" y="9817"/>
                  </a:lnTo>
                  <a:cubicBezTo>
                    <a:pt x="17410" y="9855"/>
                    <a:pt x="17372" y="9871"/>
                    <a:pt x="17335" y="9871"/>
                  </a:cubicBezTo>
                  <a:cubicBezTo>
                    <a:pt x="17225" y="9871"/>
                    <a:pt x="17122" y="9730"/>
                    <a:pt x="17216" y="9617"/>
                  </a:cubicBezTo>
                  <a:lnTo>
                    <a:pt x="19897" y="6033"/>
                  </a:lnTo>
                  <a:cubicBezTo>
                    <a:pt x="21653" y="3762"/>
                    <a:pt x="19954" y="596"/>
                    <a:pt x="17252" y="596"/>
                  </a:cubicBezTo>
                  <a:cubicBezTo>
                    <a:pt x="17061" y="596"/>
                    <a:pt x="16864" y="611"/>
                    <a:pt x="16664" y="644"/>
                  </a:cubicBezTo>
                  <a:lnTo>
                    <a:pt x="15261" y="870"/>
                  </a:lnTo>
                  <a:lnTo>
                    <a:pt x="13932" y="294"/>
                  </a:lnTo>
                  <a:cubicBezTo>
                    <a:pt x="13472" y="92"/>
                    <a:pt x="13011" y="1"/>
                    <a:pt x="125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5"/>
            <p:cNvSpPr/>
            <p:nvPr/>
          </p:nvSpPr>
          <p:spPr>
            <a:xfrm>
              <a:off x="8415601" y="79798"/>
              <a:ext cx="1001066" cy="935132"/>
            </a:xfrm>
            <a:custGeom>
              <a:avLst/>
              <a:gdLst/>
              <a:ahLst/>
              <a:cxnLst/>
              <a:rect l="l" t="t" r="r" b="b"/>
              <a:pathLst>
                <a:path w="20755" h="19388" extrusionOk="0">
                  <a:moveTo>
                    <a:pt x="8357" y="1"/>
                  </a:moveTo>
                  <a:cubicBezTo>
                    <a:pt x="7788" y="1"/>
                    <a:pt x="7204" y="200"/>
                    <a:pt x="6705" y="647"/>
                  </a:cubicBezTo>
                  <a:lnTo>
                    <a:pt x="5953" y="1349"/>
                  </a:lnTo>
                  <a:lnTo>
                    <a:pt x="4925" y="1524"/>
                  </a:lnTo>
                  <a:cubicBezTo>
                    <a:pt x="2720" y="1900"/>
                    <a:pt x="2093" y="4783"/>
                    <a:pt x="3948" y="6011"/>
                  </a:cubicBezTo>
                  <a:lnTo>
                    <a:pt x="5953" y="7339"/>
                  </a:lnTo>
                  <a:cubicBezTo>
                    <a:pt x="6046" y="7408"/>
                    <a:pt x="5988" y="7542"/>
                    <a:pt x="5880" y="7542"/>
                  </a:cubicBezTo>
                  <a:cubicBezTo>
                    <a:pt x="5871" y="7542"/>
                    <a:pt x="5862" y="7541"/>
                    <a:pt x="5853" y="7539"/>
                  </a:cubicBezTo>
                  <a:lnTo>
                    <a:pt x="3873" y="6888"/>
                  </a:lnTo>
                  <a:cubicBezTo>
                    <a:pt x="3601" y="6798"/>
                    <a:pt x="3333" y="6757"/>
                    <a:pt x="3076" y="6757"/>
                  </a:cubicBezTo>
                  <a:cubicBezTo>
                    <a:pt x="1311" y="6757"/>
                    <a:pt x="0" y="8694"/>
                    <a:pt x="940" y="10422"/>
                  </a:cubicBezTo>
                  <a:lnTo>
                    <a:pt x="1417" y="11324"/>
                  </a:lnTo>
                  <a:lnTo>
                    <a:pt x="1341" y="12377"/>
                  </a:lnTo>
                  <a:cubicBezTo>
                    <a:pt x="1236" y="13938"/>
                    <a:pt x="2507" y="15033"/>
                    <a:pt x="3846" y="15033"/>
                  </a:cubicBezTo>
                  <a:cubicBezTo>
                    <a:pt x="4420" y="15033"/>
                    <a:pt x="5006" y="14832"/>
                    <a:pt x="5502" y="14382"/>
                  </a:cubicBezTo>
                  <a:lnTo>
                    <a:pt x="7532" y="12502"/>
                  </a:lnTo>
                  <a:cubicBezTo>
                    <a:pt x="7558" y="12476"/>
                    <a:pt x="7587" y="12465"/>
                    <a:pt x="7615" y="12465"/>
                  </a:cubicBezTo>
                  <a:cubicBezTo>
                    <a:pt x="7695" y="12465"/>
                    <a:pt x="7763" y="12553"/>
                    <a:pt x="7707" y="12627"/>
                  </a:cubicBezTo>
                  <a:lnTo>
                    <a:pt x="5903" y="15083"/>
                  </a:lnTo>
                  <a:cubicBezTo>
                    <a:pt x="4666" y="16764"/>
                    <a:pt x="5929" y="19031"/>
                    <a:pt x="7889" y="19031"/>
                  </a:cubicBezTo>
                  <a:cubicBezTo>
                    <a:pt x="8034" y="19031"/>
                    <a:pt x="8182" y="19019"/>
                    <a:pt x="8334" y="18993"/>
                  </a:cubicBezTo>
                  <a:lnTo>
                    <a:pt x="9336" y="18793"/>
                  </a:lnTo>
                  <a:lnTo>
                    <a:pt x="10314" y="19194"/>
                  </a:lnTo>
                  <a:cubicBezTo>
                    <a:pt x="10636" y="19327"/>
                    <a:pt x="10957" y="19388"/>
                    <a:pt x="11268" y="19388"/>
                  </a:cubicBezTo>
                  <a:cubicBezTo>
                    <a:pt x="12940" y="19388"/>
                    <a:pt x="14283" y="17619"/>
                    <a:pt x="13522" y="15885"/>
                  </a:cubicBezTo>
                  <a:lnTo>
                    <a:pt x="12269" y="13128"/>
                  </a:lnTo>
                  <a:cubicBezTo>
                    <a:pt x="12235" y="13044"/>
                    <a:pt x="12293" y="12971"/>
                    <a:pt x="12357" y="12971"/>
                  </a:cubicBezTo>
                  <a:cubicBezTo>
                    <a:pt x="12388" y="12971"/>
                    <a:pt x="12420" y="12987"/>
                    <a:pt x="12444" y="13028"/>
                  </a:cubicBezTo>
                  <a:lnTo>
                    <a:pt x="14048" y="15284"/>
                  </a:lnTo>
                  <a:cubicBezTo>
                    <a:pt x="14563" y="16006"/>
                    <a:pt x="15319" y="16337"/>
                    <a:pt x="16064" y="16337"/>
                  </a:cubicBezTo>
                  <a:cubicBezTo>
                    <a:pt x="17208" y="16337"/>
                    <a:pt x="18327" y="15557"/>
                    <a:pt x="18509" y="14206"/>
                  </a:cubicBezTo>
                  <a:lnTo>
                    <a:pt x="18660" y="13179"/>
                  </a:lnTo>
                  <a:lnTo>
                    <a:pt x="19337" y="12402"/>
                  </a:lnTo>
                  <a:cubicBezTo>
                    <a:pt x="20755" y="10767"/>
                    <a:pt x="19545" y="8303"/>
                    <a:pt x="17476" y="8303"/>
                  </a:cubicBezTo>
                  <a:cubicBezTo>
                    <a:pt x="17387" y="8303"/>
                    <a:pt x="17297" y="8307"/>
                    <a:pt x="17206" y="8316"/>
                  </a:cubicBezTo>
                  <a:lnTo>
                    <a:pt x="15151" y="8542"/>
                  </a:lnTo>
                  <a:cubicBezTo>
                    <a:pt x="15026" y="8542"/>
                    <a:pt x="14976" y="8366"/>
                    <a:pt x="15101" y="8316"/>
                  </a:cubicBezTo>
                  <a:lnTo>
                    <a:pt x="17306" y="7464"/>
                  </a:lnTo>
                  <a:cubicBezTo>
                    <a:pt x="19412" y="6637"/>
                    <a:pt x="19412" y="3680"/>
                    <a:pt x="17332" y="2853"/>
                  </a:cubicBezTo>
                  <a:lnTo>
                    <a:pt x="16379" y="2477"/>
                  </a:lnTo>
                  <a:lnTo>
                    <a:pt x="15753" y="1625"/>
                  </a:lnTo>
                  <a:cubicBezTo>
                    <a:pt x="15242" y="908"/>
                    <a:pt x="14493" y="580"/>
                    <a:pt x="13752" y="580"/>
                  </a:cubicBezTo>
                  <a:cubicBezTo>
                    <a:pt x="12603" y="580"/>
                    <a:pt x="11474" y="1371"/>
                    <a:pt x="11291" y="2727"/>
                  </a:cubicBezTo>
                  <a:lnTo>
                    <a:pt x="10840" y="5960"/>
                  </a:lnTo>
                  <a:cubicBezTo>
                    <a:pt x="10829" y="6017"/>
                    <a:pt x="10782" y="6043"/>
                    <a:pt x="10734" y="6043"/>
                  </a:cubicBezTo>
                  <a:cubicBezTo>
                    <a:pt x="10675" y="6043"/>
                    <a:pt x="10615" y="6004"/>
                    <a:pt x="10615" y="5935"/>
                  </a:cubicBezTo>
                  <a:lnTo>
                    <a:pt x="10840" y="2677"/>
                  </a:lnTo>
                  <a:cubicBezTo>
                    <a:pt x="10963" y="1110"/>
                    <a:pt x="9701" y="1"/>
                    <a:pt x="83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5"/>
            <p:cNvSpPr/>
            <p:nvPr/>
          </p:nvSpPr>
          <p:spPr>
            <a:xfrm>
              <a:off x="8775218" y="391328"/>
              <a:ext cx="315585" cy="312354"/>
            </a:xfrm>
            <a:custGeom>
              <a:avLst/>
              <a:gdLst/>
              <a:ahLst/>
              <a:cxnLst/>
              <a:rect l="l" t="t" r="r" b="b"/>
              <a:pathLst>
                <a:path w="6543" h="6476" extrusionOk="0">
                  <a:moveTo>
                    <a:pt x="3009" y="1"/>
                  </a:moveTo>
                  <a:cubicBezTo>
                    <a:pt x="2992" y="1"/>
                    <a:pt x="2975" y="1"/>
                    <a:pt x="2958" y="3"/>
                  </a:cubicBezTo>
                  <a:cubicBezTo>
                    <a:pt x="2657" y="28"/>
                    <a:pt x="2432" y="303"/>
                    <a:pt x="2457" y="604"/>
                  </a:cubicBezTo>
                  <a:cubicBezTo>
                    <a:pt x="2482" y="880"/>
                    <a:pt x="2682" y="1080"/>
                    <a:pt x="2933" y="1105"/>
                  </a:cubicBezTo>
                  <a:lnTo>
                    <a:pt x="3134" y="2985"/>
                  </a:lnTo>
                  <a:lnTo>
                    <a:pt x="1680" y="1782"/>
                  </a:lnTo>
                  <a:cubicBezTo>
                    <a:pt x="1780" y="1557"/>
                    <a:pt x="1730" y="1281"/>
                    <a:pt x="1530" y="1105"/>
                  </a:cubicBezTo>
                  <a:cubicBezTo>
                    <a:pt x="1433" y="1020"/>
                    <a:pt x="1314" y="980"/>
                    <a:pt x="1193" y="980"/>
                  </a:cubicBezTo>
                  <a:cubicBezTo>
                    <a:pt x="1032" y="980"/>
                    <a:pt x="867" y="1052"/>
                    <a:pt x="753" y="1181"/>
                  </a:cubicBezTo>
                  <a:cubicBezTo>
                    <a:pt x="552" y="1406"/>
                    <a:pt x="602" y="1757"/>
                    <a:pt x="828" y="1958"/>
                  </a:cubicBezTo>
                  <a:cubicBezTo>
                    <a:pt x="928" y="2045"/>
                    <a:pt x="1053" y="2089"/>
                    <a:pt x="1179" y="2089"/>
                  </a:cubicBezTo>
                  <a:cubicBezTo>
                    <a:pt x="1304" y="2089"/>
                    <a:pt x="1429" y="2045"/>
                    <a:pt x="1530" y="1958"/>
                  </a:cubicBezTo>
                  <a:lnTo>
                    <a:pt x="2983" y="3161"/>
                  </a:lnTo>
                  <a:lnTo>
                    <a:pt x="1104" y="3336"/>
                  </a:lnTo>
                  <a:cubicBezTo>
                    <a:pt x="1033" y="3125"/>
                    <a:pt x="831" y="2958"/>
                    <a:pt x="579" y="2958"/>
                  </a:cubicBezTo>
                  <a:cubicBezTo>
                    <a:pt x="562" y="2958"/>
                    <a:pt x="545" y="2959"/>
                    <a:pt x="527" y="2960"/>
                  </a:cubicBezTo>
                  <a:cubicBezTo>
                    <a:pt x="226" y="2985"/>
                    <a:pt x="1" y="3261"/>
                    <a:pt x="51" y="3562"/>
                  </a:cubicBezTo>
                  <a:cubicBezTo>
                    <a:pt x="75" y="3847"/>
                    <a:pt x="324" y="4065"/>
                    <a:pt x="607" y="4065"/>
                  </a:cubicBezTo>
                  <a:cubicBezTo>
                    <a:pt x="622" y="4065"/>
                    <a:pt x="637" y="4064"/>
                    <a:pt x="652" y="4063"/>
                  </a:cubicBezTo>
                  <a:cubicBezTo>
                    <a:pt x="903" y="4038"/>
                    <a:pt x="1104" y="3837"/>
                    <a:pt x="1129" y="3562"/>
                  </a:cubicBezTo>
                  <a:lnTo>
                    <a:pt x="3008" y="3386"/>
                  </a:lnTo>
                  <a:lnTo>
                    <a:pt x="3008" y="3386"/>
                  </a:lnTo>
                  <a:lnTo>
                    <a:pt x="1830" y="4840"/>
                  </a:lnTo>
                  <a:cubicBezTo>
                    <a:pt x="1755" y="4798"/>
                    <a:pt x="1672" y="4779"/>
                    <a:pt x="1588" y="4779"/>
                  </a:cubicBezTo>
                  <a:cubicBezTo>
                    <a:pt x="1421" y="4779"/>
                    <a:pt x="1254" y="4857"/>
                    <a:pt x="1154" y="4990"/>
                  </a:cubicBezTo>
                  <a:cubicBezTo>
                    <a:pt x="953" y="5216"/>
                    <a:pt x="978" y="5567"/>
                    <a:pt x="1229" y="5767"/>
                  </a:cubicBezTo>
                  <a:cubicBezTo>
                    <a:pt x="1325" y="5853"/>
                    <a:pt x="1445" y="5893"/>
                    <a:pt x="1565" y="5893"/>
                  </a:cubicBezTo>
                  <a:cubicBezTo>
                    <a:pt x="1727" y="5893"/>
                    <a:pt x="1891" y="5821"/>
                    <a:pt x="2006" y="5692"/>
                  </a:cubicBezTo>
                  <a:cubicBezTo>
                    <a:pt x="2156" y="5466"/>
                    <a:pt x="2156" y="5191"/>
                    <a:pt x="2006" y="4990"/>
                  </a:cubicBezTo>
                  <a:lnTo>
                    <a:pt x="3184" y="3537"/>
                  </a:lnTo>
                  <a:lnTo>
                    <a:pt x="3384" y="5391"/>
                  </a:lnTo>
                  <a:cubicBezTo>
                    <a:pt x="3134" y="5491"/>
                    <a:pt x="2983" y="5717"/>
                    <a:pt x="3008" y="5993"/>
                  </a:cubicBezTo>
                  <a:cubicBezTo>
                    <a:pt x="3031" y="6265"/>
                    <a:pt x="3259" y="6476"/>
                    <a:pt x="3526" y="6476"/>
                  </a:cubicBezTo>
                  <a:cubicBezTo>
                    <a:pt x="3553" y="6476"/>
                    <a:pt x="3582" y="6474"/>
                    <a:pt x="3610" y="6469"/>
                  </a:cubicBezTo>
                  <a:cubicBezTo>
                    <a:pt x="3911" y="6444"/>
                    <a:pt x="4136" y="6168"/>
                    <a:pt x="4111" y="5867"/>
                  </a:cubicBezTo>
                  <a:cubicBezTo>
                    <a:pt x="4086" y="5617"/>
                    <a:pt x="3860" y="5416"/>
                    <a:pt x="3610" y="5391"/>
                  </a:cubicBezTo>
                  <a:lnTo>
                    <a:pt x="3409" y="3512"/>
                  </a:lnTo>
                  <a:lnTo>
                    <a:pt x="4888" y="4689"/>
                  </a:lnTo>
                  <a:cubicBezTo>
                    <a:pt x="4763" y="4915"/>
                    <a:pt x="4813" y="5216"/>
                    <a:pt x="5038" y="5366"/>
                  </a:cubicBezTo>
                  <a:cubicBezTo>
                    <a:pt x="5139" y="5455"/>
                    <a:pt x="5264" y="5500"/>
                    <a:pt x="5389" y="5500"/>
                  </a:cubicBezTo>
                  <a:cubicBezTo>
                    <a:pt x="5546" y="5500"/>
                    <a:pt x="5704" y="5430"/>
                    <a:pt x="5815" y="5291"/>
                  </a:cubicBezTo>
                  <a:cubicBezTo>
                    <a:pt x="5991" y="5065"/>
                    <a:pt x="5966" y="4715"/>
                    <a:pt x="5715" y="4514"/>
                  </a:cubicBezTo>
                  <a:cubicBezTo>
                    <a:pt x="5619" y="4430"/>
                    <a:pt x="5505" y="4392"/>
                    <a:pt x="5390" y="4392"/>
                  </a:cubicBezTo>
                  <a:cubicBezTo>
                    <a:pt x="5267" y="4392"/>
                    <a:pt x="5142" y="4436"/>
                    <a:pt x="5038" y="4514"/>
                  </a:cubicBezTo>
                  <a:lnTo>
                    <a:pt x="3560" y="3336"/>
                  </a:lnTo>
                  <a:lnTo>
                    <a:pt x="5439" y="3136"/>
                  </a:lnTo>
                  <a:cubicBezTo>
                    <a:pt x="5509" y="3368"/>
                    <a:pt x="5730" y="3514"/>
                    <a:pt x="5961" y="3514"/>
                  </a:cubicBezTo>
                  <a:cubicBezTo>
                    <a:pt x="5979" y="3514"/>
                    <a:pt x="5998" y="3513"/>
                    <a:pt x="6016" y="3512"/>
                  </a:cubicBezTo>
                  <a:cubicBezTo>
                    <a:pt x="6342" y="3486"/>
                    <a:pt x="6542" y="3211"/>
                    <a:pt x="6517" y="2910"/>
                  </a:cubicBezTo>
                  <a:cubicBezTo>
                    <a:pt x="6493" y="2625"/>
                    <a:pt x="6244" y="2407"/>
                    <a:pt x="5961" y="2407"/>
                  </a:cubicBezTo>
                  <a:cubicBezTo>
                    <a:pt x="5946" y="2407"/>
                    <a:pt x="5931" y="2407"/>
                    <a:pt x="5916" y="2409"/>
                  </a:cubicBezTo>
                  <a:cubicBezTo>
                    <a:pt x="5640" y="2434"/>
                    <a:pt x="5439" y="2659"/>
                    <a:pt x="5414" y="2910"/>
                  </a:cubicBezTo>
                  <a:lnTo>
                    <a:pt x="3535" y="3085"/>
                  </a:lnTo>
                  <a:lnTo>
                    <a:pt x="4738" y="1632"/>
                  </a:lnTo>
                  <a:cubicBezTo>
                    <a:pt x="4818" y="1677"/>
                    <a:pt x="4905" y="1699"/>
                    <a:pt x="4992" y="1699"/>
                  </a:cubicBezTo>
                  <a:cubicBezTo>
                    <a:pt x="5147" y="1699"/>
                    <a:pt x="5302" y="1626"/>
                    <a:pt x="5414" y="1481"/>
                  </a:cubicBezTo>
                  <a:cubicBezTo>
                    <a:pt x="5615" y="1256"/>
                    <a:pt x="5565" y="905"/>
                    <a:pt x="5339" y="704"/>
                  </a:cubicBezTo>
                  <a:cubicBezTo>
                    <a:pt x="5232" y="630"/>
                    <a:pt x="5112" y="591"/>
                    <a:pt x="4993" y="591"/>
                  </a:cubicBezTo>
                  <a:cubicBezTo>
                    <a:pt x="4834" y="591"/>
                    <a:pt x="4677" y="661"/>
                    <a:pt x="4562" y="805"/>
                  </a:cubicBezTo>
                  <a:cubicBezTo>
                    <a:pt x="4387" y="1005"/>
                    <a:pt x="4387" y="1281"/>
                    <a:pt x="4562" y="1481"/>
                  </a:cubicBezTo>
                  <a:lnTo>
                    <a:pt x="3359" y="2960"/>
                  </a:lnTo>
                  <a:lnTo>
                    <a:pt x="3184" y="1080"/>
                  </a:lnTo>
                  <a:cubicBezTo>
                    <a:pt x="3409" y="1005"/>
                    <a:pt x="3585" y="755"/>
                    <a:pt x="3560" y="504"/>
                  </a:cubicBezTo>
                  <a:cubicBezTo>
                    <a:pt x="3536" y="196"/>
                    <a:pt x="3289" y="1"/>
                    <a:pt x="3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5"/>
            <p:cNvSpPr/>
            <p:nvPr/>
          </p:nvSpPr>
          <p:spPr>
            <a:xfrm>
              <a:off x="8902398" y="1217002"/>
              <a:ext cx="407079" cy="438237"/>
            </a:xfrm>
            <a:custGeom>
              <a:avLst/>
              <a:gdLst/>
              <a:ahLst/>
              <a:cxnLst/>
              <a:rect l="l" t="t" r="r" b="b"/>
              <a:pathLst>
                <a:path w="10452" h="11252" extrusionOk="0">
                  <a:moveTo>
                    <a:pt x="4149" y="1"/>
                  </a:moveTo>
                  <a:cubicBezTo>
                    <a:pt x="2489" y="1"/>
                    <a:pt x="1213" y="960"/>
                    <a:pt x="702" y="3156"/>
                  </a:cubicBezTo>
                  <a:cubicBezTo>
                    <a:pt x="1" y="6189"/>
                    <a:pt x="3660" y="11251"/>
                    <a:pt x="3660" y="11251"/>
                  </a:cubicBezTo>
                  <a:cubicBezTo>
                    <a:pt x="3660" y="11251"/>
                    <a:pt x="9174" y="8319"/>
                    <a:pt x="9875" y="5286"/>
                  </a:cubicBezTo>
                  <a:cubicBezTo>
                    <a:pt x="10452" y="2830"/>
                    <a:pt x="9324" y="1301"/>
                    <a:pt x="7595" y="700"/>
                  </a:cubicBezTo>
                  <a:cubicBezTo>
                    <a:pt x="7510" y="672"/>
                    <a:pt x="7422" y="658"/>
                    <a:pt x="7335" y="658"/>
                  </a:cubicBezTo>
                  <a:cubicBezTo>
                    <a:pt x="7109" y="658"/>
                    <a:pt x="6887" y="752"/>
                    <a:pt x="6743" y="951"/>
                  </a:cubicBezTo>
                  <a:cubicBezTo>
                    <a:pt x="6596" y="1136"/>
                    <a:pt x="6386" y="1222"/>
                    <a:pt x="6176" y="1222"/>
                  </a:cubicBezTo>
                  <a:cubicBezTo>
                    <a:pt x="5845" y="1222"/>
                    <a:pt x="5516" y="1008"/>
                    <a:pt x="5439" y="625"/>
                  </a:cubicBezTo>
                  <a:cubicBezTo>
                    <a:pt x="5364" y="324"/>
                    <a:pt x="5113" y="98"/>
                    <a:pt x="4813" y="48"/>
                  </a:cubicBezTo>
                  <a:cubicBezTo>
                    <a:pt x="4585" y="17"/>
                    <a:pt x="4364" y="1"/>
                    <a:pt x="4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5"/>
            <p:cNvSpPr/>
            <p:nvPr/>
          </p:nvSpPr>
          <p:spPr>
            <a:xfrm>
              <a:off x="8609551" y="1324612"/>
              <a:ext cx="435394" cy="367353"/>
            </a:xfrm>
            <a:custGeom>
              <a:avLst/>
              <a:gdLst/>
              <a:ahLst/>
              <a:cxnLst/>
              <a:rect l="l" t="t" r="r" b="b"/>
              <a:pathLst>
                <a:path w="11179" h="9432" extrusionOk="0">
                  <a:moveTo>
                    <a:pt x="5137" y="1"/>
                  </a:moveTo>
                  <a:cubicBezTo>
                    <a:pt x="4008" y="1"/>
                    <a:pt x="3053" y="573"/>
                    <a:pt x="2357" y="1471"/>
                  </a:cubicBezTo>
                  <a:cubicBezTo>
                    <a:pt x="2181" y="1747"/>
                    <a:pt x="2156" y="2097"/>
                    <a:pt x="2332" y="2348"/>
                  </a:cubicBezTo>
                  <a:cubicBezTo>
                    <a:pt x="2671" y="2856"/>
                    <a:pt x="2285" y="3529"/>
                    <a:pt x="1693" y="3529"/>
                  </a:cubicBezTo>
                  <a:cubicBezTo>
                    <a:pt x="1672" y="3529"/>
                    <a:pt x="1651" y="3528"/>
                    <a:pt x="1630" y="3526"/>
                  </a:cubicBezTo>
                  <a:cubicBezTo>
                    <a:pt x="1608" y="3524"/>
                    <a:pt x="1587" y="3523"/>
                    <a:pt x="1565" y="3523"/>
                  </a:cubicBezTo>
                  <a:cubicBezTo>
                    <a:pt x="1287" y="3523"/>
                    <a:pt x="1018" y="3671"/>
                    <a:pt x="878" y="3927"/>
                  </a:cubicBezTo>
                  <a:cubicBezTo>
                    <a:pt x="1" y="5706"/>
                    <a:pt x="377" y="7486"/>
                    <a:pt x="2557" y="8789"/>
                  </a:cubicBezTo>
                  <a:cubicBezTo>
                    <a:pt x="3352" y="9264"/>
                    <a:pt x="4432" y="9432"/>
                    <a:pt x="5560" y="9432"/>
                  </a:cubicBezTo>
                  <a:cubicBezTo>
                    <a:pt x="8237" y="9432"/>
                    <a:pt x="11179" y="8488"/>
                    <a:pt x="11179" y="8488"/>
                  </a:cubicBezTo>
                  <a:cubicBezTo>
                    <a:pt x="11179" y="8488"/>
                    <a:pt x="10101" y="2323"/>
                    <a:pt x="7419" y="719"/>
                  </a:cubicBezTo>
                  <a:cubicBezTo>
                    <a:pt x="6604" y="220"/>
                    <a:pt x="5837" y="1"/>
                    <a:pt x="5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5"/>
            <p:cNvSpPr/>
            <p:nvPr/>
          </p:nvSpPr>
          <p:spPr>
            <a:xfrm>
              <a:off x="8638840" y="1647832"/>
              <a:ext cx="406106" cy="376272"/>
            </a:xfrm>
            <a:custGeom>
              <a:avLst/>
              <a:gdLst/>
              <a:ahLst/>
              <a:cxnLst/>
              <a:rect l="l" t="t" r="r" b="b"/>
              <a:pathLst>
                <a:path w="10427" h="9661" extrusionOk="0">
                  <a:moveTo>
                    <a:pt x="7435" y="1"/>
                  </a:moveTo>
                  <a:cubicBezTo>
                    <a:pt x="5511" y="1"/>
                    <a:pt x="3144" y="253"/>
                    <a:pt x="1880" y="1342"/>
                  </a:cubicBezTo>
                  <a:cubicBezTo>
                    <a:pt x="1" y="2996"/>
                    <a:pt x="1" y="4876"/>
                    <a:pt x="1028" y="6405"/>
                  </a:cubicBezTo>
                  <a:cubicBezTo>
                    <a:pt x="1190" y="6607"/>
                    <a:pt x="1433" y="6727"/>
                    <a:pt x="1678" y="6727"/>
                  </a:cubicBezTo>
                  <a:cubicBezTo>
                    <a:pt x="1737" y="6727"/>
                    <a:pt x="1797" y="6720"/>
                    <a:pt x="1855" y="6706"/>
                  </a:cubicBezTo>
                  <a:cubicBezTo>
                    <a:pt x="1928" y="6685"/>
                    <a:pt x="2000" y="6676"/>
                    <a:pt x="2069" y="6676"/>
                  </a:cubicBezTo>
                  <a:cubicBezTo>
                    <a:pt x="2594" y="6676"/>
                    <a:pt x="2979" y="7224"/>
                    <a:pt x="2758" y="7733"/>
                  </a:cubicBezTo>
                  <a:cubicBezTo>
                    <a:pt x="2632" y="8009"/>
                    <a:pt x="2682" y="8360"/>
                    <a:pt x="2908" y="8560"/>
                  </a:cubicBezTo>
                  <a:cubicBezTo>
                    <a:pt x="3637" y="9264"/>
                    <a:pt x="4464" y="9660"/>
                    <a:pt x="5352" y="9660"/>
                  </a:cubicBezTo>
                  <a:cubicBezTo>
                    <a:pt x="6204" y="9660"/>
                    <a:pt x="7113" y="9295"/>
                    <a:pt x="8046" y="8485"/>
                  </a:cubicBezTo>
                  <a:cubicBezTo>
                    <a:pt x="10402" y="6430"/>
                    <a:pt x="10427" y="189"/>
                    <a:pt x="10427" y="189"/>
                  </a:cubicBezTo>
                  <a:cubicBezTo>
                    <a:pt x="10427" y="189"/>
                    <a:pt x="9096" y="1"/>
                    <a:pt x="7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5"/>
            <p:cNvSpPr/>
            <p:nvPr/>
          </p:nvSpPr>
          <p:spPr>
            <a:xfrm>
              <a:off x="8937529" y="1655192"/>
              <a:ext cx="424684" cy="429240"/>
            </a:xfrm>
            <a:custGeom>
              <a:avLst/>
              <a:gdLst/>
              <a:ahLst/>
              <a:cxnLst/>
              <a:rect l="l" t="t" r="r" b="b"/>
              <a:pathLst>
                <a:path w="10904" h="11021" extrusionOk="0">
                  <a:moveTo>
                    <a:pt x="2758" y="0"/>
                  </a:moveTo>
                  <a:cubicBezTo>
                    <a:pt x="2758" y="0"/>
                    <a:pt x="1" y="5614"/>
                    <a:pt x="1229" y="8472"/>
                  </a:cubicBezTo>
                  <a:cubicBezTo>
                    <a:pt x="1993" y="10274"/>
                    <a:pt x="3263" y="11020"/>
                    <a:pt x="4619" y="11020"/>
                  </a:cubicBezTo>
                  <a:cubicBezTo>
                    <a:pt x="4997" y="11020"/>
                    <a:pt x="5383" y="10962"/>
                    <a:pt x="5765" y="10853"/>
                  </a:cubicBezTo>
                  <a:cubicBezTo>
                    <a:pt x="6066" y="10752"/>
                    <a:pt x="6292" y="10477"/>
                    <a:pt x="6317" y="10151"/>
                  </a:cubicBezTo>
                  <a:cubicBezTo>
                    <a:pt x="6334" y="9720"/>
                    <a:pt x="6695" y="9432"/>
                    <a:pt x="7073" y="9432"/>
                  </a:cubicBezTo>
                  <a:cubicBezTo>
                    <a:pt x="7245" y="9432"/>
                    <a:pt x="7421" y="9491"/>
                    <a:pt x="7570" y="9625"/>
                  </a:cubicBezTo>
                  <a:cubicBezTo>
                    <a:pt x="7706" y="9746"/>
                    <a:pt x="7889" y="9812"/>
                    <a:pt x="8067" y="9812"/>
                  </a:cubicBezTo>
                  <a:cubicBezTo>
                    <a:pt x="8184" y="9812"/>
                    <a:pt x="8298" y="9784"/>
                    <a:pt x="8397" y="9725"/>
                  </a:cubicBezTo>
                  <a:cubicBezTo>
                    <a:pt x="10176" y="8797"/>
                    <a:pt x="10903" y="7143"/>
                    <a:pt x="9901" y="4812"/>
                  </a:cubicBezTo>
                  <a:cubicBezTo>
                    <a:pt x="8698" y="1930"/>
                    <a:pt x="2758" y="0"/>
                    <a:pt x="27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5"/>
            <p:cNvSpPr/>
            <p:nvPr/>
          </p:nvSpPr>
          <p:spPr>
            <a:xfrm>
              <a:off x="9044908" y="1447216"/>
              <a:ext cx="438354" cy="366652"/>
            </a:xfrm>
            <a:custGeom>
              <a:avLst/>
              <a:gdLst/>
              <a:ahLst/>
              <a:cxnLst/>
              <a:rect l="l" t="t" r="r" b="b"/>
              <a:pathLst>
                <a:path w="11255" h="9414" extrusionOk="0">
                  <a:moveTo>
                    <a:pt x="7381" y="0"/>
                  </a:moveTo>
                  <a:cubicBezTo>
                    <a:pt x="7193" y="0"/>
                    <a:pt x="6997" y="9"/>
                    <a:pt x="6793" y="27"/>
                  </a:cubicBezTo>
                  <a:cubicBezTo>
                    <a:pt x="3685" y="278"/>
                    <a:pt x="1" y="5340"/>
                    <a:pt x="1" y="5340"/>
                  </a:cubicBezTo>
                  <a:cubicBezTo>
                    <a:pt x="1" y="5340"/>
                    <a:pt x="4215" y="9413"/>
                    <a:pt x="7304" y="9413"/>
                  </a:cubicBezTo>
                  <a:cubicBezTo>
                    <a:pt x="7402" y="9413"/>
                    <a:pt x="7499" y="9409"/>
                    <a:pt x="7595" y="9401"/>
                  </a:cubicBezTo>
                  <a:cubicBezTo>
                    <a:pt x="10101" y="9200"/>
                    <a:pt x="11204" y="7646"/>
                    <a:pt x="11254" y="5817"/>
                  </a:cubicBezTo>
                  <a:cubicBezTo>
                    <a:pt x="11254" y="5491"/>
                    <a:pt x="11054" y="5215"/>
                    <a:pt x="10753" y="5090"/>
                  </a:cubicBezTo>
                  <a:cubicBezTo>
                    <a:pt x="10176" y="4864"/>
                    <a:pt x="10101" y="4062"/>
                    <a:pt x="10653" y="3736"/>
                  </a:cubicBezTo>
                  <a:cubicBezTo>
                    <a:pt x="10903" y="3586"/>
                    <a:pt x="11054" y="3285"/>
                    <a:pt x="11003" y="2959"/>
                  </a:cubicBezTo>
                  <a:cubicBezTo>
                    <a:pt x="10681" y="1162"/>
                    <a:pt x="9532" y="0"/>
                    <a:pt x="73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5"/>
            <p:cNvSpPr/>
            <p:nvPr/>
          </p:nvSpPr>
          <p:spPr>
            <a:xfrm>
              <a:off x="8960002" y="1558565"/>
              <a:ext cx="183560" cy="187454"/>
            </a:xfrm>
            <a:custGeom>
              <a:avLst/>
              <a:gdLst/>
              <a:ahLst/>
              <a:cxnLst/>
              <a:rect l="l" t="t" r="r" b="b"/>
              <a:pathLst>
                <a:path w="4713" h="4813" extrusionOk="0">
                  <a:moveTo>
                    <a:pt x="2757" y="0"/>
                  </a:moveTo>
                  <a:lnTo>
                    <a:pt x="2181" y="978"/>
                  </a:lnTo>
                  <a:cubicBezTo>
                    <a:pt x="1995" y="1267"/>
                    <a:pt x="1672" y="1455"/>
                    <a:pt x="1325" y="1455"/>
                  </a:cubicBezTo>
                  <a:cubicBezTo>
                    <a:pt x="1252" y="1455"/>
                    <a:pt x="1177" y="1446"/>
                    <a:pt x="1103" y="1429"/>
                  </a:cubicBezTo>
                  <a:lnTo>
                    <a:pt x="0" y="1178"/>
                  </a:lnTo>
                  <a:lnTo>
                    <a:pt x="752" y="2030"/>
                  </a:lnTo>
                  <a:cubicBezTo>
                    <a:pt x="1028" y="2331"/>
                    <a:pt x="1078" y="2807"/>
                    <a:pt x="853" y="3158"/>
                  </a:cubicBezTo>
                  <a:lnTo>
                    <a:pt x="276" y="4136"/>
                  </a:lnTo>
                  <a:lnTo>
                    <a:pt x="276" y="4136"/>
                  </a:lnTo>
                  <a:lnTo>
                    <a:pt x="1304" y="3684"/>
                  </a:lnTo>
                  <a:cubicBezTo>
                    <a:pt x="1426" y="3639"/>
                    <a:pt x="1553" y="3616"/>
                    <a:pt x="1678" y="3616"/>
                  </a:cubicBezTo>
                  <a:cubicBezTo>
                    <a:pt x="1963" y="3616"/>
                    <a:pt x="2240" y="3734"/>
                    <a:pt x="2431" y="3960"/>
                  </a:cubicBezTo>
                  <a:lnTo>
                    <a:pt x="3158" y="4812"/>
                  </a:lnTo>
                  <a:lnTo>
                    <a:pt x="3083" y="3684"/>
                  </a:lnTo>
                  <a:cubicBezTo>
                    <a:pt x="3033" y="3258"/>
                    <a:pt x="3284" y="2857"/>
                    <a:pt x="3660" y="2707"/>
                  </a:cubicBezTo>
                  <a:lnTo>
                    <a:pt x="4712" y="2256"/>
                  </a:lnTo>
                  <a:lnTo>
                    <a:pt x="3609" y="2005"/>
                  </a:lnTo>
                  <a:cubicBezTo>
                    <a:pt x="3183" y="1905"/>
                    <a:pt x="2883" y="1554"/>
                    <a:pt x="2858" y="1128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5"/>
            <p:cNvSpPr/>
            <p:nvPr/>
          </p:nvSpPr>
          <p:spPr>
            <a:xfrm>
              <a:off x="9041013" y="1466807"/>
              <a:ext cx="51761" cy="189402"/>
            </a:xfrm>
            <a:custGeom>
              <a:avLst/>
              <a:gdLst/>
              <a:ahLst/>
              <a:cxnLst/>
              <a:rect l="l" t="t" r="r" b="b"/>
              <a:pathLst>
                <a:path w="1329" h="4863" extrusionOk="0">
                  <a:moveTo>
                    <a:pt x="1103" y="0"/>
                  </a:moveTo>
                  <a:lnTo>
                    <a:pt x="1" y="4812"/>
                  </a:lnTo>
                  <a:lnTo>
                    <a:pt x="201" y="4862"/>
                  </a:lnTo>
                  <a:lnTo>
                    <a:pt x="1329" y="50"/>
                  </a:lnTo>
                  <a:lnTo>
                    <a:pt x="110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5"/>
            <p:cNvSpPr/>
            <p:nvPr/>
          </p:nvSpPr>
          <p:spPr>
            <a:xfrm>
              <a:off x="9075170" y="1455902"/>
              <a:ext cx="26406" cy="23758"/>
            </a:xfrm>
            <a:custGeom>
              <a:avLst/>
              <a:gdLst/>
              <a:ahLst/>
              <a:cxnLst/>
              <a:rect l="l" t="t" r="r" b="b"/>
              <a:pathLst>
                <a:path w="678" h="610" extrusionOk="0">
                  <a:moveTo>
                    <a:pt x="355" y="1"/>
                  </a:moveTo>
                  <a:cubicBezTo>
                    <a:pt x="217" y="1"/>
                    <a:pt x="73" y="95"/>
                    <a:pt x="51" y="230"/>
                  </a:cubicBezTo>
                  <a:cubicBezTo>
                    <a:pt x="1" y="406"/>
                    <a:pt x="101" y="556"/>
                    <a:pt x="276" y="606"/>
                  </a:cubicBezTo>
                  <a:cubicBezTo>
                    <a:pt x="292" y="609"/>
                    <a:pt x="308" y="610"/>
                    <a:pt x="324" y="610"/>
                  </a:cubicBezTo>
                  <a:cubicBezTo>
                    <a:pt x="461" y="610"/>
                    <a:pt x="605" y="515"/>
                    <a:pt x="627" y="381"/>
                  </a:cubicBezTo>
                  <a:cubicBezTo>
                    <a:pt x="677" y="205"/>
                    <a:pt x="577" y="55"/>
                    <a:pt x="402" y="5"/>
                  </a:cubicBezTo>
                  <a:cubicBezTo>
                    <a:pt x="386" y="2"/>
                    <a:pt x="37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5"/>
            <p:cNvSpPr/>
            <p:nvPr/>
          </p:nvSpPr>
          <p:spPr>
            <a:xfrm>
              <a:off x="9018579" y="1521254"/>
              <a:ext cx="20525" cy="18967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76" y="1"/>
                  </a:moveTo>
                  <a:cubicBezTo>
                    <a:pt x="164" y="1"/>
                    <a:pt x="47" y="72"/>
                    <a:pt x="25" y="181"/>
                  </a:cubicBezTo>
                  <a:cubicBezTo>
                    <a:pt x="0" y="332"/>
                    <a:pt x="75" y="457"/>
                    <a:pt x="201" y="482"/>
                  </a:cubicBezTo>
                  <a:cubicBezTo>
                    <a:pt x="217" y="485"/>
                    <a:pt x="233" y="487"/>
                    <a:pt x="250" y="487"/>
                  </a:cubicBezTo>
                  <a:cubicBezTo>
                    <a:pt x="363" y="487"/>
                    <a:pt x="480" y="416"/>
                    <a:pt x="501" y="307"/>
                  </a:cubicBezTo>
                  <a:cubicBezTo>
                    <a:pt x="526" y="181"/>
                    <a:pt x="451" y="56"/>
                    <a:pt x="326" y="6"/>
                  </a:cubicBezTo>
                  <a:cubicBezTo>
                    <a:pt x="310" y="3"/>
                    <a:pt x="293" y="1"/>
                    <a:pt x="2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9024421" y="1530251"/>
              <a:ext cx="24459" cy="124983"/>
            </a:xfrm>
            <a:custGeom>
              <a:avLst/>
              <a:gdLst/>
              <a:ahLst/>
              <a:cxnLst/>
              <a:rect l="l" t="t" r="r" b="b"/>
              <a:pathLst>
                <a:path w="628" h="3209" extrusionOk="0">
                  <a:moveTo>
                    <a:pt x="226" y="0"/>
                  </a:moveTo>
                  <a:lnTo>
                    <a:pt x="1" y="25"/>
                  </a:lnTo>
                  <a:lnTo>
                    <a:pt x="427" y="3208"/>
                  </a:lnTo>
                  <a:lnTo>
                    <a:pt x="627" y="318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9103485" y="1541429"/>
              <a:ext cx="20525" cy="18344"/>
            </a:xfrm>
            <a:custGeom>
              <a:avLst/>
              <a:gdLst/>
              <a:ahLst/>
              <a:cxnLst/>
              <a:rect l="l" t="t" r="r" b="b"/>
              <a:pathLst>
                <a:path w="527" h="471" extrusionOk="0">
                  <a:moveTo>
                    <a:pt x="259" y="1"/>
                  </a:moveTo>
                  <a:cubicBezTo>
                    <a:pt x="159" y="1"/>
                    <a:pt x="71" y="87"/>
                    <a:pt x="51" y="190"/>
                  </a:cubicBezTo>
                  <a:cubicBezTo>
                    <a:pt x="1" y="315"/>
                    <a:pt x="101" y="440"/>
                    <a:pt x="226" y="465"/>
                  </a:cubicBezTo>
                  <a:cubicBezTo>
                    <a:pt x="242" y="468"/>
                    <a:pt x="259" y="470"/>
                    <a:pt x="275" y="470"/>
                  </a:cubicBezTo>
                  <a:cubicBezTo>
                    <a:pt x="382" y="470"/>
                    <a:pt x="480" y="399"/>
                    <a:pt x="502" y="290"/>
                  </a:cubicBezTo>
                  <a:cubicBezTo>
                    <a:pt x="527" y="164"/>
                    <a:pt x="452" y="39"/>
                    <a:pt x="326" y="14"/>
                  </a:cubicBezTo>
                  <a:cubicBezTo>
                    <a:pt x="304" y="5"/>
                    <a:pt x="281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9041013" y="1547816"/>
              <a:ext cx="77155" cy="109365"/>
            </a:xfrm>
            <a:custGeom>
              <a:avLst/>
              <a:gdLst/>
              <a:ahLst/>
              <a:cxnLst/>
              <a:rect l="l" t="t" r="r" b="b"/>
              <a:pathLst>
                <a:path w="1981" h="2808" extrusionOk="0">
                  <a:moveTo>
                    <a:pt x="1780" y="0"/>
                  </a:moveTo>
                  <a:lnTo>
                    <a:pt x="1" y="2682"/>
                  </a:lnTo>
                  <a:lnTo>
                    <a:pt x="201" y="2808"/>
                  </a:lnTo>
                  <a:lnTo>
                    <a:pt x="1981" y="126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8878017" y="1551711"/>
              <a:ext cx="168876" cy="107417"/>
            </a:xfrm>
            <a:custGeom>
              <a:avLst/>
              <a:gdLst/>
              <a:ahLst/>
              <a:cxnLst/>
              <a:rect l="l" t="t" r="r" b="b"/>
              <a:pathLst>
                <a:path w="4336" h="2758" extrusionOk="0">
                  <a:moveTo>
                    <a:pt x="125" y="1"/>
                  </a:moveTo>
                  <a:lnTo>
                    <a:pt x="0" y="201"/>
                  </a:lnTo>
                  <a:lnTo>
                    <a:pt x="4236" y="2758"/>
                  </a:lnTo>
                  <a:lnTo>
                    <a:pt x="4336" y="2557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8867268" y="1543844"/>
              <a:ext cx="26406" cy="23602"/>
            </a:xfrm>
            <a:custGeom>
              <a:avLst/>
              <a:gdLst/>
              <a:ahLst/>
              <a:cxnLst/>
              <a:rect l="l" t="t" r="r" b="b"/>
              <a:pathLst>
                <a:path w="678" h="606" extrusionOk="0">
                  <a:moveTo>
                    <a:pt x="331" y="0"/>
                  </a:moveTo>
                  <a:cubicBezTo>
                    <a:pt x="225" y="0"/>
                    <a:pt x="124" y="56"/>
                    <a:pt x="76" y="153"/>
                  </a:cubicBezTo>
                  <a:cubicBezTo>
                    <a:pt x="0" y="303"/>
                    <a:pt x="25" y="478"/>
                    <a:pt x="176" y="554"/>
                  </a:cubicBezTo>
                  <a:cubicBezTo>
                    <a:pt x="229" y="589"/>
                    <a:pt x="286" y="606"/>
                    <a:pt x="341" y="606"/>
                  </a:cubicBezTo>
                  <a:cubicBezTo>
                    <a:pt x="441" y="606"/>
                    <a:pt x="537" y="550"/>
                    <a:pt x="602" y="453"/>
                  </a:cubicBezTo>
                  <a:cubicBezTo>
                    <a:pt x="677" y="328"/>
                    <a:pt x="627" y="128"/>
                    <a:pt x="502" y="52"/>
                  </a:cubicBezTo>
                  <a:cubicBezTo>
                    <a:pt x="448" y="17"/>
                    <a:pt x="389" y="0"/>
                    <a:pt x="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8911201" y="1622555"/>
              <a:ext cx="21499" cy="18695"/>
            </a:xfrm>
            <a:custGeom>
              <a:avLst/>
              <a:gdLst/>
              <a:ahLst/>
              <a:cxnLst/>
              <a:rect l="l" t="t" r="r" b="b"/>
              <a:pathLst>
                <a:path w="552" h="480" extrusionOk="0">
                  <a:moveTo>
                    <a:pt x="272" y="0"/>
                  </a:moveTo>
                  <a:cubicBezTo>
                    <a:pt x="187" y="0"/>
                    <a:pt x="109" y="45"/>
                    <a:pt x="75" y="112"/>
                  </a:cubicBezTo>
                  <a:cubicBezTo>
                    <a:pt x="0" y="237"/>
                    <a:pt x="50" y="387"/>
                    <a:pt x="151" y="437"/>
                  </a:cubicBezTo>
                  <a:cubicBezTo>
                    <a:pt x="188" y="466"/>
                    <a:pt x="233" y="480"/>
                    <a:pt x="278" y="480"/>
                  </a:cubicBezTo>
                  <a:cubicBezTo>
                    <a:pt x="353" y="480"/>
                    <a:pt x="429" y="441"/>
                    <a:pt x="476" y="362"/>
                  </a:cubicBezTo>
                  <a:cubicBezTo>
                    <a:pt x="552" y="262"/>
                    <a:pt x="501" y="112"/>
                    <a:pt x="401" y="36"/>
                  </a:cubicBezTo>
                  <a:cubicBezTo>
                    <a:pt x="359" y="11"/>
                    <a:pt x="315" y="0"/>
                    <a:pt x="2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8920937" y="1627852"/>
              <a:ext cx="124983" cy="31275"/>
            </a:xfrm>
            <a:custGeom>
              <a:avLst/>
              <a:gdLst/>
              <a:ahLst/>
              <a:cxnLst/>
              <a:rect l="l" t="t" r="r" b="b"/>
              <a:pathLst>
                <a:path w="3209" h="803" extrusionOk="0">
                  <a:moveTo>
                    <a:pt x="51" y="1"/>
                  </a:moveTo>
                  <a:lnTo>
                    <a:pt x="1" y="201"/>
                  </a:lnTo>
                  <a:lnTo>
                    <a:pt x="3159" y="803"/>
                  </a:lnTo>
                  <a:lnTo>
                    <a:pt x="3209" y="577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8956107" y="1547816"/>
              <a:ext cx="21499" cy="18266"/>
            </a:xfrm>
            <a:custGeom>
              <a:avLst/>
              <a:gdLst/>
              <a:ahLst/>
              <a:cxnLst/>
              <a:rect l="l" t="t" r="r" b="b"/>
              <a:pathLst>
                <a:path w="552" h="469" extrusionOk="0">
                  <a:moveTo>
                    <a:pt x="289" y="0"/>
                  </a:moveTo>
                  <a:cubicBezTo>
                    <a:pt x="209" y="0"/>
                    <a:pt x="125" y="34"/>
                    <a:pt x="75" y="101"/>
                  </a:cubicBezTo>
                  <a:cubicBezTo>
                    <a:pt x="0" y="226"/>
                    <a:pt x="50" y="376"/>
                    <a:pt x="151" y="427"/>
                  </a:cubicBezTo>
                  <a:cubicBezTo>
                    <a:pt x="198" y="455"/>
                    <a:pt x="248" y="469"/>
                    <a:pt x="295" y="469"/>
                  </a:cubicBezTo>
                  <a:cubicBezTo>
                    <a:pt x="375" y="469"/>
                    <a:pt x="445" y="430"/>
                    <a:pt x="476" y="351"/>
                  </a:cubicBezTo>
                  <a:cubicBezTo>
                    <a:pt x="552" y="251"/>
                    <a:pt x="526" y="101"/>
                    <a:pt x="401" y="26"/>
                  </a:cubicBezTo>
                  <a:cubicBezTo>
                    <a:pt x="368" y="9"/>
                    <a:pt x="329" y="0"/>
                    <a:pt x="2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8963897" y="1554632"/>
              <a:ext cx="84010" cy="103522"/>
            </a:xfrm>
            <a:custGeom>
              <a:avLst/>
              <a:gdLst/>
              <a:ahLst/>
              <a:cxnLst/>
              <a:rect l="l" t="t" r="r" b="b"/>
              <a:pathLst>
                <a:path w="2157" h="2658" extrusionOk="0">
                  <a:moveTo>
                    <a:pt x="176" y="1"/>
                  </a:moveTo>
                  <a:lnTo>
                    <a:pt x="1" y="126"/>
                  </a:lnTo>
                  <a:lnTo>
                    <a:pt x="2006" y="2658"/>
                  </a:lnTo>
                  <a:lnTo>
                    <a:pt x="2156" y="2507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8896556" y="1651298"/>
              <a:ext cx="151350" cy="132772"/>
            </a:xfrm>
            <a:custGeom>
              <a:avLst/>
              <a:gdLst/>
              <a:ahLst/>
              <a:cxnLst/>
              <a:rect l="l" t="t" r="r" b="b"/>
              <a:pathLst>
                <a:path w="3886" h="3409" extrusionOk="0">
                  <a:moveTo>
                    <a:pt x="3735" y="0"/>
                  </a:moveTo>
                  <a:lnTo>
                    <a:pt x="0" y="3233"/>
                  </a:lnTo>
                  <a:lnTo>
                    <a:pt x="151" y="3409"/>
                  </a:lnTo>
                  <a:lnTo>
                    <a:pt x="3885" y="176"/>
                  </a:lnTo>
                  <a:lnTo>
                    <a:pt x="37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8886780" y="1769112"/>
              <a:ext cx="26406" cy="23641"/>
            </a:xfrm>
            <a:custGeom>
              <a:avLst/>
              <a:gdLst/>
              <a:ahLst/>
              <a:cxnLst/>
              <a:rect l="l" t="t" r="r" b="b"/>
              <a:pathLst>
                <a:path w="678" h="607" extrusionOk="0">
                  <a:moveTo>
                    <a:pt x="325" y="1"/>
                  </a:moveTo>
                  <a:cubicBezTo>
                    <a:pt x="254" y="1"/>
                    <a:pt x="182" y="26"/>
                    <a:pt x="126" y="83"/>
                  </a:cubicBezTo>
                  <a:cubicBezTo>
                    <a:pt x="1" y="183"/>
                    <a:pt x="1" y="384"/>
                    <a:pt x="101" y="509"/>
                  </a:cubicBezTo>
                  <a:cubicBezTo>
                    <a:pt x="154" y="575"/>
                    <a:pt x="235" y="606"/>
                    <a:pt x="318" y="606"/>
                  </a:cubicBezTo>
                  <a:cubicBezTo>
                    <a:pt x="392" y="606"/>
                    <a:pt x="468" y="581"/>
                    <a:pt x="527" y="534"/>
                  </a:cubicBezTo>
                  <a:cubicBezTo>
                    <a:pt x="652" y="434"/>
                    <a:pt x="677" y="233"/>
                    <a:pt x="552" y="108"/>
                  </a:cubicBezTo>
                  <a:cubicBezTo>
                    <a:pt x="497" y="39"/>
                    <a:pt x="412" y="1"/>
                    <a:pt x="3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8974646" y="1755597"/>
              <a:ext cx="20525" cy="18851"/>
            </a:xfrm>
            <a:custGeom>
              <a:avLst/>
              <a:gdLst/>
              <a:ahLst/>
              <a:cxnLst/>
              <a:rect l="l" t="t" r="r" b="b"/>
              <a:pathLst>
                <a:path w="527" h="484" extrusionOk="0">
                  <a:moveTo>
                    <a:pt x="263" y="0"/>
                  </a:moveTo>
                  <a:cubicBezTo>
                    <a:pt x="204" y="0"/>
                    <a:pt x="147" y="19"/>
                    <a:pt x="101" y="54"/>
                  </a:cubicBezTo>
                  <a:cubicBezTo>
                    <a:pt x="0" y="154"/>
                    <a:pt x="0" y="305"/>
                    <a:pt x="76" y="405"/>
                  </a:cubicBezTo>
                  <a:cubicBezTo>
                    <a:pt x="129" y="459"/>
                    <a:pt x="197" y="484"/>
                    <a:pt x="264" y="484"/>
                  </a:cubicBezTo>
                  <a:cubicBezTo>
                    <a:pt x="323" y="484"/>
                    <a:pt x="380" y="465"/>
                    <a:pt x="426" y="430"/>
                  </a:cubicBezTo>
                  <a:cubicBezTo>
                    <a:pt x="527" y="330"/>
                    <a:pt x="527" y="179"/>
                    <a:pt x="451" y="79"/>
                  </a:cubicBezTo>
                  <a:cubicBezTo>
                    <a:pt x="398" y="25"/>
                    <a:pt x="330" y="0"/>
                    <a:pt x="2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8981462" y="1653245"/>
              <a:ext cx="67418" cy="114233"/>
            </a:xfrm>
            <a:custGeom>
              <a:avLst/>
              <a:gdLst/>
              <a:ahLst/>
              <a:cxnLst/>
              <a:rect l="l" t="t" r="r" b="b"/>
              <a:pathLst>
                <a:path w="1731" h="2933" extrusionOk="0">
                  <a:moveTo>
                    <a:pt x="1530" y="0"/>
                  </a:moveTo>
                  <a:lnTo>
                    <a:pt x="1" y="2807"/>
                  </a:lnTo>
                  <a:lnTo>
                    <a:pt x="176" y="2933"/>
                  </a:lnTo>
                  <a:lnTo>
                    <a:pt x="1730" y="101"/>
                  </a:lnTo>
                  <a:lnTo>
                    <a:pt x="15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8917043" y="1689232"/>
              <a:ext cx="20525" cy="18851"/>
            </a:xfrm>
            <a:custGeom>
              <a:avLst/>
              <a:gdLst/>
              <a:ahLst/>
              <a:cxnLst/>
              <a:rect l="l" t="t" r="r" b="b"/>
              <a:pathLst>
                <a:path w="527" h="484" extrusionOk="0">
                  <a:moveTo>
                    <a:pt x="285" y="0"/>
                  </a:moveTo>
                  <a:cubicBezTo>
                    <a:pt x="230" y="0"/>
                    <a:pt x="172" y="19"/>
                    <a:pt x="126" y="54"/>
                  </a:cubicBezTo>
                  <a:cubicBezTo>
                    <a:pt x="26" y="154"/>
                    <a:pt x="1" y="304"/>
                    <a:pt x="101" y="405"/>
                  </a:cubicBezTo>
                  <a:cubicBezTo>
                    <a:pt x="141" y="458"/>
                    <a:pt x="203" y="483"/>
                    <a:pt x="267" y="483"/>
                  </a:cubicBezTo>
                  <a:cubicBezTo>
                    <a:pt x="323" y="483"/>
                    <a:pt x="380" y="465"/>
                    <a:pt x="427" y="430"/>
                  </a:cubicBezTo>
                  <a:cubicBezTo>
                    <a:pt x="527" y="329"/>
                    <a:pt x="527" y="179"/>
                    <a:pt x="452" y="79"/>
                  </a:cubicBezTo>
                  <a:cubicBezTo>
                    <a:pt x="411" y="25"/>
                    <a:pt x="350" y="0"/>
                    <a:pt x="2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8925845" y="1651298"/>
              <a:ext cx="121049" cy="51761"/>
            </a:xfrm>
            <a:custGeom>
              <a:avLst/>
              <a:gdLst/>
              <a:ahLst/>
              <a:cxnLst/>
              <a:rect l="l" t="t" r="r" b="b"/>
              <a:pathLst>
                <a:path w="3108" h="1329" extrusionOk="0">
                  <a:moveTo>
                    <a:pt x="3008" y="0"/>
                  </a:moveTo>
                  <a:lnTo>
                    <a:pt x="0" y="1128"/>
                  </a:lnTo>
                  <a:lnTo>
                    <a:pt x="75" y="1328"/>
                  </a:lnTo>
                  <a:lnTo>
                    <a:pt x="3108" y="201"/>
                  </a:lnTo>
                  <a:lnTo>
                    <a:pt x="30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9041013" y="1653245"/>
              <a:ext cx="82997" cy="180600"/>
            </a:xfrm>
            <a:custGeom>
              <a:avLst/>
              <a:gdLst/>
              <a:ahLst/>
              <a:cxnLst/>
              <a:rect l="l" t="t" r="r" b="b"/>
              <a:pathLst>
                <a:path w="2131" h="4637" extrusionOk="0">
                  <a:moveTo>
                    <a:pt x="201" y="0"/>
                  </a:moveTo>
                  <a:lnTo>
                    <a:pt x="1" y="101"/>
                  </a:lnTo>
                  <a:lnTo>
                    <a:pt x="1930" y="4637"/>
                  </a:lnTo>
                  <a:lnTo>
                    <a:pt x="2131" y="4537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9106406" y="1819976"/>
              <a:ext cx="26406" cy="23797"/>
            </a:xfrm>
            <a:custGeom>
              <a:avLst/>
              <a:gdLst/>
              <a:ahLst/>
              <a:cxnLst/>
              <a:rect l="l" t="t" r="r" b="b"/>
              <a:pathLst>
                <a:path w="678" h="611" extrusionOk="0">
                  <a:moveTo>
                    <a:pt x="350" y="1"/>
                  </a:moveTo>
                  <a:cubicBezTo>
                    <a:pt x="309" y="1"/>
                    <a:pt x="267" y="10"/>
                    <a:pt x="226" y="30"/>
                  </a:cubicBezTo>
                  <a:cubicBezTo>
                    <a:pt x="76" y="105"/>
                    <a:pt x="1" y="281"/>
                    <a:pt x="76" y="431"/>
                  </a:cubicBezTo>
                  <a:cubicBezTo>
                    <a:pt x="113" y="541"/>
                    <a:pt x="217" y="611"/>
                    <a:pt x="329" y="611"/>
                  </a:cubicBezTo>
                  <a:cubicBezTo>
                    <a:pt x="370" y="611"/>
                    <a:pt x="412" y="602"/>
                    <a:pt x="452" y="581"/>
                  </a:cubicBezTo>
                  <a:cubicBezTo>
                    <a:pt x="627" y="531"/>
                    <a:pt x="677" y="356"/>
                    <a:pt x="627" y="180"/>
                  </a:cubicBezTo>
                  <a:cubicBezTo>
                    <a:pt x="572" y="70"/>
                    <a:pt x="464" y="1"/>
                    <a:pt x="3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9120077" y="1736552"/>
              <a:ext cx="21538" cy="19006"/>
            </a:xfrm>
            <a:custGeom>
              <a:avLst/>
              <a:gdLst/>
              <a:ahLst/>
              <a:cxnLst/>
              <a:rect l="l" t="t" r="r" b="b"/>
              <a:pathLst>
                <a:path w="553" h="488" extrusionOk="0">
                  <a:moveTo>
                    <a:pt x="261" y="1"/>
                  </a:moveTo>
                  <a:cubicBezTo>
                    <a:pt x="232" y="1"/>
                    <a:pt x="204" y="6"/>
                    <a:pt x="176" y="17"/>
                  </a:cubicBezTo>
                  <a:cubicBezTo>
                    <a:pt x="76" y="67"/>
                    <a:pt x="1" y="217"/>
                    <a:pt x="51" y="342"/>
                  </a:cubicBezTo>
                  <a:cubicBezTo>
                    <a:pt x="88" y="435"/>
                    <a:pt x="180" y="487"/>
                    <a:pt x="277" y="487"/>
                  </a:cubicBezTo>
                  <a:cubicBezTo>
                    <a:pt x="310" y="487"/>
                    <a:pt x="344" y="481"/>
                    <a:pt x="377" y="468"/>
                  </a:cubicBezTo>
                  <a:cubicBezTo>
                    <a:pt x="502" y="418"/>
                    <a:pt x="552" y="267"/>
                    <a:pt x="502" y="142"/>
                  </a:cubicBezTo>
                  <a:cubicBezTo>
                    <a:pt x="463" y="64"/>
                    <a:pt x="363" y="1"/>
                    <a:pt x="2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9041987" y="1652271"/>
              <a:ext cx="91799" cy="96668"/>
            </a:xfrm>
            <a:custGeom>
              <a:avLst/>
              <a:gdLst/>
              <a:ahLst/>
              <a:cxnLst/>
              <a:rect l="l" t="t" r="r" b="b"/>
              <a:pathLst>
                <a:path w="2357" h="2482" extrusionOk="0">
                  <a:moveTo>
                    <a:pt x="151" y="0"/>
                  </a:moveTo>
                  <a:lnTo>
                    <a:pt x="1" y="151"/>
                  </a:lnTo>
                  <a:lnTo>
                    <a:pt x="2206" y="2481"/>
                  </a:lnTo>
                  <a:lnTo>
                    <a:pt x="2357" y="2331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9040039" y="1770592"/>
              <a:ext cx="20525" cy="18967"/>
            </a:xfrm>
            <a:custGeom>
              <a:avLst/>
              <a:gdLst/>
              <a:ahLst/>
              <a:cxnLst/>
              <a:rect l="l" t="t" r="r" b="b"/>
              <a:pathLst>
                <a:path w="527" h="487" extrusionOk="0">
                  <a:moveTo>
                    <a:pt x="272" y="1"/>
                  </a:moveTo>
                  <a:cubicBezTo>
                    <a:pt x="241" y="1"/>
                    <a:pt x="208" y="7"/>
                    <a:pt x="176" y="20"/>
                  </a:cubicBezTo>
                  <a:cubicBezTo>
                    <a:pt x="51" y="70"/>
                    <a:pt x="1" y="220"/>
                    <a:pt x="51" y="346"/>
                  </a:cubicBezTo>
                  <a:cubicBezTo>
                    <a:pt x="90" y="424"/>
                    <a:pt x="175" y="487"/>
                    <a:pt x="270" y="487"/>
                  </a:cubicBezTo>
                  <a:cubicBezTo>
                    <a:pt x="296" y="487"/>
                    <a:pt x="324" y="482"/>
                    <a:pt x="351" y="471"/>
                  </a:cubicBezTo>
                  <a:cubicBezTo>
                    <a:pt x="477" y="421"/>
                    <a:pt x="527" y="271"/>
                    <a:pt x="477" y="145"/>
                  </a:cubicBezTo>
                  <a:cubicBezTo>
                    <a:pt x="440" y="52"/>
                    <a:pt x="361" y="1"/>
                    <a:pt x="2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9041013" y="1655192"/>
              <a:ext cx="13710" cy="124983"/>
            </a:xfrm>
            <a:custGeom>
              <a:avLst/>
              <a:gdLst/>
              <a:ahLst/>
              <a:cxnLst/>
              <a:rect l="l" t="t" r="r" b="b"/>
              <a:pathLst>
                <a:path w="352" h="3209" extrusionOk="0">
                  <a:moveTo>
                    <a:pt x="1" y="0"/>
                  </a:moveTo>
                  <a:lnTo>
                    <a:pt x="126" y="3208"/>
                  </a:lnTo>
                  <a:lnTo>
                    <a:pt x="351" y="3208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9044908" y="1634706"/>
              <a:ext cx="192362" cy="24420"/>
            </a:xfrm>
            <a:custGeom>
              <a:avLst/>
              <a:gdLst/>
              <a:ahLst/>
              <a:cxnLst/>
              <a:rect l="l" t="t" r="r" b="b"/>
              <a:pathLst>
                <a:path w="4939" h="627" extrusionOk="0">
                  <a:moveTo>
                    <a:pt x="4913" y="0"/>
                  </a:moveTo>
                  <a:lnTo>
                    <a:pt x="1" y="401"/>
                  </a:lnTo>
                  <a:lnTo>
                    <a:pt x="1" y="627"/>
                  </a:lnTo>
                  <a:lnTo>
                    <a:pt x="4938" y="201"/>
                  </a:lnTo>
                  <a:lnTo>
                    <a:pt x="491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9224534" y="1626761"/>
              <a:ext cx="24420" cy="23719"/>
            </a:xfrm>
            <a:custGeom>
              <a:avLst/>
              <a:gdLst/>
              <a:ahLst/>
              <a:cxnLst/>
              <a:rect l="l" t="t" r="r" b="b"/>
              <a:pathLst>
                <a:path w="627" h="609" extrusionOk="0">
                  <a:moveTo>
                    <a:pt x="321" y="0"/>
                  </a:moveTo>
                  <a:cubicBezTo>
                    <a:pt x="306" y="0"/>
                    <a:pt x="291" y="1"/>
                    <a:pt x="276" y="4"/>
                  </a:cubicBezTo>
                  <a:cubicBezTo>
                    <a:pt x="101" y="4"/>
                    <a:pt x="0" y="154"/>
                    <a:pt x="0" y="329"/>
                  </a:cubicBezTo>
                  <a:cubicBezTo>
                    <a:pt x="23" y="490"/>
                    <a:pt x="151" y="608"/>
                    <a:pt x="288" y="608"/>
                  </a:cubicBezTo>
                  <a:cubicBezTo>
                    <a:pt x="300" y="608"/>
                    <a:pt x="313" y="607"/>
                    <a:pt x="326" y="605"/>
                  </a:cubicBezTo>
                  <a:cubicBezTo>
                    <a:pt x="502" y="580"/>
                    <a:pt x="627" y="455"/>
                    <a:pt x="602" y="279"/>
                  </a:cubicBezTo>
                  <a:cubicBezTo>
                    <a:pt x="602" y="119"/>
                    <a:pt x="476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9148392" y="1591748"/>
              <a:ext cx="19552" cy="18734"/>
            </a:xfrm>
            <a:custGeom>
              <a:avLst/>
              <a:gdLst/>
              <a:ahLst/>
              <a:cxnLst/>
              <a:rect l="l" t="t" r="r" b="b"/>
              <a:pathLst>
                <a:path w="502" h="481" extrusionOk="0">
                  <a:moveTo>
                    <a:pt x="226" y="0"/>
                  </a:moveTo>
                  <a:cubicBezTo>
                    <a:pt x="101" y="25"/>
                    <a:pt x="1" y="126"/>
                    <a:pt x="1" y="276"/>
                  </a:cubicBezTo>
                  <a:cubicBezTo>
                    <a:pt x="23" y="388"/>
                    <a:pt x="106" y="480"/>
                    <a:pt x="231" y="480"/>
                  </a:cubicBezTo>
                  <a:cubicBezTo>
                    <a:pt x="245" y="480"/>
                    <a:pt x="261" y="479"/>
                    <a:pt x="276" y="477"/>
                  </a:cubicBezTo>
                  <a:cubicBezTo>
                    <a:pt x="402" y="477"/>
                    <a:pt x="502" y="351"/>
                    <a:pt x="477" y="226"/>
                  </a:cubicBezTo>
                  <a:cubicBezTo>
                    <a:pt x="477" y="101"/>
                    <a:pt x="351" y="0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9042960" y="1597590"/>
              <a:ext cx="117193" cy="61537"/>
            </a:xfrm>
            <a:custGeom>
              <a:avLst/>
              <a:gdLst/>
              <a:ahLst/>
              <a:cxnLst/>
              <a:rect l="l" t="t" r="r" b="b"/>
              <a:pathLst>
                <a:path w="3009" h="1580" extrusionOk="0">
                  <a:moveTo>
                    <a:pt x="2908" y="1"/>
                  </a:moveTo>
                  <a:lnTo>
                    <a:pt x="1" y="1379"/>
                  </a:lnTo>
                  <a:lnTo>
                    <a:pt x="101" y="1580"/>
                  </a:lnTo>
                  <a:lnTo>
                    <a:pt x="3008" y="201"/>
                  </a:lnTo>
                  <a:lnTo>
                    <a:pt x="29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9156220" y="1679456"/>
              <a:ext cx="18578" cy="18734"/>
            </a:xfrm>
            <a:custGeom>
              <a:avLst/>
              <a:gdLst/>
              <a:ahLst/>
              <a:cxnLst/>
              <a:rect l="l" t="t" r="r" b="b"/>
              <a:pathLst>
                <a:path w="477" h="481" extrusionOk="0">
                  <a:moveTo>
                    <a:pt x="265" y="0"/>
                  </a:moveTo>
                  <a:cubicBezTo>
                    <a:pt x="252" y="0"/>
                    <a:pt x="239" y="1"/>
                    <a:pt x="226" y="4"/>
                  </a:cubicBezTo>
                  <a:cubicBezTo>
                    <a:pt x="100" y="4"/>
                    <a:pt x="0" y="129"/>
                    <a:pt x="0" y="255"/>
                  </a:cubicBezTo>
                  <a:cubicBezTo>
                    <a:pt x="25" y="380"/>
                    <a:pt x="125" y="480"/>
                    <a:pt x="251" y="480"/>
                  </a:cubicBezTo>
                  <a:cubicBezTo>
                    <a:pt x="401" y="455"/>
                    <a:pt x="476" y="355"/>
                    <a:pt x="476" y="204"/>
                  </a:cubicBezTo>
                  <a:cubicBezTo>
                    <a:pt x="476" y="92"/>
                    <a:pt x="376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9043934" y="1651298"/>
              <a:ext cx="123035" cy="41012"/>
            </a:xfrm>
            <a:custGeom>
              <a:avLst/>
              <a:gdLst/>
              <a:ahLst/>
              <a:cxnLst/>
              <a:rect l="l" t="t" r="r" b="b"/>
              <a:pathLst>
                <a:path w="3159" h="1053" extrusionOk="0">
                  <a:moveTo>
                    <a:pt x="51" y="0"/>
                  </a:moveTo>
                  <a:lnTo>
                    <a:pt x="1" y="201"/>
                  </a:lnTo>
                  <a:lnTo>
                    <a:pt x="3084" y="1053"/>
                  </a:lnTo>
                  <a:lnTo>
                    <a:pt x="3159" y="85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CUSTOM_12">
    <p:spTree>
      <p:nvGrpSpPr>
        <p:cNvPr id="1" name="Shape 3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0" name="Google Shape;3930;p49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931" name="Google Shape;3931;p49"/>
          <p:cNvGrpSpPr/>
          <p:nvPr/>
        </p:nvGrpSpPr>
        <p:grpSpPr>
          <a:xfrm>
            <a:off x="81355" y="-959118"/>
            <a:ext cx="3541230" cy="4766570"/>
            <a:chOff x="5030755" y="1111232"/>
            <a:chExt cx="3541230" cy="4766570"/>
          </a:xfrm>
        </p:grpSpPr>
        <p:sp>
          <p:nvSpPr>
            <p:cNvPr id="3932" name="Google Shape;3932;p49"/>
            <p:cNvSpPr/>
            <p:nvPr/>
          </p:nvSpPr>
          <p:spPr>
            <a:xfrm rot="6663139">
              <a:off x="5799199" y="2288650"/>
              <a:ext cx="2703722" cy="262835"/>
            </a:xfrm>
            <a:custGeom>
              <a:avLst/>
              <a:gdLst/>
              <a:ahLst/>
              <a:cxnLst/>
              <a:rect l="l" t="t" r="r" b="b"/>
              <a:pathLst>
                <a:path w="108155" h="10514" extrusionOk="0">
                  <a:moveTo>
                    <a:pt x="107269" y="1"/>
                  </a:moveTo>
                  <a:cubicBezTo>
                    <a:pt x="106984" y="1"/>
                    <a:pt x="106674" y="93"/>
                    <a:pt x="106459" y="164"/>
                  </a:cubicBezTo>
                  <a:cubicBezTo>
                    <a:pt x="99450" y="2654"/>
                    <a:pt x="91959" y="3805"/>
                    <a:pt x="84615" y="4767"/>
                  </a:cubicBezTo>
                  <a:cubicBezTo>
                    <a:pt x="75388" y="5960"/>
                    <a:pt x="66077" y="6650"/>
                    <a:pt x="56787" y="7153"/>
                  </a:cubicBezTo>
                  <a:cubicBezTo>
                    <a:pt x="46373" y="7701"/>
                    <a:pt x="35941" y="7872"/>
                    <a:pt x="25508" y="7872"/>
                  </a:cubicBezTo>
                  <a:cubicBezTo>
                    <a:pt x="20011" y="7872"/>
                    <a:pt x="14513" y="7824"/>
                    <a:pt x="9018" y="7759"/>
                  </a:cubicBezTo>
                  <a:cubicBezTo>
                    <a:pt x="6549" y="7738"/>
                    <a:pt x="4101" y="6755"/>
                    <a:pt x="1653" y="6692"/>
                  </a:cubicBezTo>
                  <a:cubicBezTo>
                    <a:pt x="1649" y="6692"/>
                    <a:pt x="1646" y="6692"/>
                    <a:pt x="1642" y="6692"/>
                  </a:cubicBezTo>
                  <a:cubicBezTo>
                    <a:pt x="1162" y="6692"/>
                    <a:pt x="563" y="8034"/>
                    <a:pt x="293" y="8429"/>
                  </a:cubicBezTo>
                  <a:cubicBezTo>
                    <a:pt x="0" y="8847"/>
                    <a:pt x="523" y="9057"/>
                    <a:pt x="837" y="9057"/>
                  </a:cubicBezTo>
                  <a:lnTo>
                    <a:pt x="837" y="10479"/>
                  </a:lnTo>
                  <a:cubicBezTo>
                    <a:pt x="1671" y="10502"/>
                    <a:pt x="2506" y="10513"/>
                    <a:pt x="3340" y="10513"/>
                  </a:cubicBezTo>
                  <a:cubicBezTo>
                    <a:pt x="12364" y="10513"/>
                    <a:pt x="21402" y="9276"/>
                    <a:pt x="30423" y="9161"/>
                  </a:cubicBezTo>
                  <a:cubicBezTo>
                    <a:pt x="48836" y="8889"/>
                    <a:pt x="67374" y="8220"/>
                    <a:pt x="85640" y="5751"/>
                  </a:cubicBezTo>
                  <a:cubicBezTo>
                    <a:pt x="92922" y="4767"/>
                    <a:pt x="100329" y="3512"/>
                    <a:pt x="107275" y="1043"/>
                  </a:cubicBezTo>
                  <a:cubicBezTo>
                    <a:pt x="107547" y="959"/>
                    <a:pt x="108154" y="541"/>
                    <a:pt x="107819" y="206"/>
                  </a:cubicBezTo>
                  <a:cubicBezTo>
                    <a:pt x="107684" y="53"/>
                    <a:pt x="107484" y="1"/>
                    <a:pt x="107269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9"/>
            <p:cNvSpPr/>
            <p:nvPr/>
          </p:nvSpPr>
          <p:spPr>
            <a:xfrm rot="6663139">
              <a:off x="5265991" y="3499815"/>
              <a:ext cx="2428113" cy="289784"/>
            </a:xfrm>
            <a:custGeom>
              <a:avLst/>
              <a:gdLst/>
              <a:ahLst/>
              <a:cxnLst/>
              <a:rect l="l" t="t" r="r" b="b"/>
              <a:pathLst>
                <a:path w="97130" h="11592" extrusionOk="0">
                  <a:moveTo>
                    <a:pt x="2146" y="1"/>
                  </a:moveTo>
                  <a:cubicBezTo>
                    <a:pt x="1477" y="1"/>
                    <a:pt x="0" y="695"/>
                    <a:pt x="646" y="923"/>
                  </a:cubicBezTo>
                  <a:cubicBezTo>
                    <a:pt x="4350" y="2137"/>
                    <a:pt x="8158" y="3120"/>
                    <a:pt x="11945" y="4062"/>
                  </a:cubicBezTo>
                  <a:cubicBezTo>
                    <a:pt x="21570" y="6426"/>
                    <a:pt x="31362" y="8225"/>
                    <a:pt x="41196" y="9502"/>
                  </a:cubicBezTo>
                  <a:cubicBezTo>
                    <a:pt x="51678" y="10856"/>
                    <a:pt x="62253" y="11592"/>
                    <a:pt x="72825" y="11592"/>
                  </a:cubicBezTo>
                  <a:cubicBezTo>
                    <a:pt x="80380" y="11592"/>
                    <a:pt x="87934" y="11216"/>
                    <a:pt x="95451" y="10422"/>
                  </a:cubicBezTo>
                  <a:cubicBezTo>
                    <a:pt x="96308" y="10325"/>
                    <a:pt x="97129" y="9466"/>
                    <a:pt x="96057" y="9466"/>
                  </a:cubicBezTo>
                  <a:cubicBezTo>
                    <a:pt x="95977" y="9466"/>
                    <a:pt x="95887" y="9471"/>
                    <a:pt x="95786" y="9481"/>
                  </a:cubicBezTo>
                  <a:cubicBezTo>
                    <a:pt x="88405" y="10265"/>
                    <a:pt x="80979" y="10638"/>
                    <a:pt x="73547" y="10638"/>
                  </a:cubicBezTo>
                  <a:cubicBezTo>
                    <a:pt x="55403" y="10638"/>
                    <a:pt x="37219" y="8417"/>
                    <a:pt x="19540" y="4543"/>
                  </a:cubicBezTo>
                  <a:cubicBezTo>
                    <a:pt x="13766" y="3266"/>
                    <a:pt x="7949" y="1906"/>
                    <a:pt x="2320" y="23"/>
                  </a:cubicBezTo>
                  <a:cubicBezTo>
                    <a:pt x="2272" y="8"/>
                    <a:pt x="2213" y="1"/>
                    <a:pt x="2146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9"/>
            <p:cNvSpPr/>
            <p:nvPr/>
          </p:nvSpPr>
          <p:spPr>
            <a:xfrm rot="6663139">
              <a:off x="6767607" y="3155200"/>
              <a:ext cx="505221" cy="484323"/>
            </a:xfrm>
            <a:custGeom>
              <a:avLst/>
              <a:gdLst/>
              <a:ahLst/>
              <a:cxnLst/>
              <a:rect l="l" t="t" r="r" b="b"/>
              <a:pathLst>
                <a:path w="20210" h="19374" extrusionOk="0">
                  <a:moveTo>
                    <a:pt x="18985" y="1"/>
                  </a:moveTo>
                  <a:cubicBezTo>
                    <a:pt x="18787" y="1"/>
                    <a:pt x="18574" y="44"/>
                    <a:pt x="18371" y="143"/>
                  </a:cubicBezTo>
                  <a:cubicBezTo>
                    <a:pt x="13789" y="2361"/>
                    <a:pt x="10148" y="6734"/>
                    <a:pt x="6884" y="10500"/>
                  </a:cubicBezTo>
                  <a:cubicBezTo>
                    <a:pt x="4583" y="13157"/>
                    <a:pt x="2386" y="15877"/>
                    <a:pt x="293" y="18702"/>
                  </a:cubicBezTo>
                  <a:cubicBezTo>
                    <a:pt x="0" y="19120"/>
                    <a:pt x="544" y="19351"/>
                    <a:pt x="879" y="19372"/>
                  </a:cubicBezTo>
                  <a:cubicBezTo>
                    <a:pt x="903" y="19373"/>
                    <a:pt x="927" y="19373"/>
                    <a:pt x="952" y="19373"/>
                  </a:cubicBezTo>
                  <a:cubicBezTo>
                    <a:pt x="1416" y="19373"/>
                    <a:pt x="1940" y="19183"/>
                    <a:pt x="2218" y="18786"/>
                  </a:cubicBezTo>
                  <a:cubicBezTo>
                    <a:pt x="4164" y="16149"/>
                    <a:pt x="6236" y="13597"/>
                    <a:pt x="8370" y="11107"/>
                  </a:cubicBezTo>
                  <a:cubicBezTo>
                    <a:pt x="10148" y="9035"/>
                    <a:pt x="11990" y="7027"/>
                    <a:pt x="13936" y="5143"/>
                  </a:cubicBezTo>
                  <a:cubicBezTo>
                    <a:pt x="15505" y="3616"/>
                    <a:pt x="17221" y="2026"/>
                    <a:pt x="19208" y="1063"/>
                  </a:cubicBezTo>
                  <a:cubicBezTo>
                    <a:pt x="20210" y="571"/>
                    <a:pt x="19704" y="1"/>
                    <a:pt x="1898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9"/>
            <p:cNvSpPr/>
            <p:nvPr/>
          </p:nvSpPr>
          <p:spPr>
            <a:xfrm rot="6663139">
              <a:off x="6035173" y="4034032"/>
              <a:ext cx="677412" cy="519946"/>
            </a:xfrm>
            <a:custGeom>
              <a:avLst/>
              <a:gdLst/>
              <a:ahLst/>
              <a:cxnLst/>
              <a:rect l="l" t="t" r="r" b="b"/>
              <a:pathLst>
                <a:path w="27098" h="20799" extrusionOk="0">
                  <a:moveTo>
                    <a:pt x="26565" y="1"/>
                  </a:moveTo>
                  <a:cubicBezTo>
                    <a:pt x="26299" y="1"/>
                    <a:pt x="25990" y="75"/>
                    <a:pt x="25884" y="110"/>
                  </a:cubicBezTo>
                  <a:cubicBezTo>
                    <a:pt x="19001" y="2161"/>
                    <a:pt x="13121" y="6597"/>
                    <a:pt x="8037" y="11535"/>
                  </a:cubicBezTo>
                  <a:cubicBezTo>
                    <a:pt x="5212" y="14276"/>
                    <a:pt x="2492" y="17247"/>
                    <a:pt x="169" y="20469"/>
                  </a:cubicBezTo>
                  <a:cubicBezTo>
                    <a:pt x="1" y="20705"/>
                    <a:pt x="226" y="20798"/>
                    <a:pt x="575" y="20798"/>
                  </a:cubicBezTo>
                  <a:cubicBezTo>
                    <a:pt x="1091" y="20798"/>
                    <a:pt x="1878" y="20593"/>
                    <a:pt x="2052" y="20344"/>
                  </a:cubicBezTo>
                  <a:cubicBezTo>
                    <a:pt x="4145" y="17456"/>
                    <a:pt x="6572" y="14757"/>
                    <a:pt x="9083" y="12225"/>
                  </a:cubicBezTo>
                  <a:cubicBezTo>
                    <a:pt x="13832" y="7455"/>
                    <a:pt x="19503" y="2789"/>
                    <a:pt x="26073" y="822"/>
                  </a:cubicBezTo>
                  <a:cubicBezTo>
                    <a:pt x="26261" y="780"/>
                    <a:pt x="27098" y="550"/>
                    <a:pt x="26993" y="194"/>
                  </a:cubicBezTo>
                  <a:cubicBezTo>
                    <a:pt x="26957" y="47"/>
                    <a:pt x="26774" y="1"/>
                    <a:pt x="2656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9"/>
            <p:cNvSpPr/>
            <p:nvPr/>
          </p:nvSpPr>
          <p:spPr>
            <a:xfrm rot="6663139">
              <a:off x="7059005" y="1928123"/>
              <a:ext cx="812854" cy="665962"/>
            </a:xfrm>
            <a:custGeom>
              <a:avLst/>
              <a:gdLst/>
              <a:ahLst/>
              <a:cxnLst/>
              <a:rect l="l" t="t" r="r" b="b"/>
              <a:pathLst>
                <a:path w="32516" h="26640" extrusionOk="0">
                  <a:moveTo>
                    <a:pt x="2186" y="26087"/>
                  </a:moveTo>
                  <a:lnTo>
                    <a:pt x="2186" y="26087"/>
                  </a:lnTo>
                  <a:cubicBezTo>
                    <a:pt x="2165" y="26124"/>
                    <a:pt x="2148" y="26151"/>
                    <a:pt x="2149" y="26151"/>
                  </a:cubicBezTo>
                  <a:cubicBezTo>
                    <a:pt x="2149" y="26151"/>
                    <a:pt x="2159" y="26133"/>
                    <a:pt x="2186" y="26087"/>
                  </a:cubicBezTo>
                  <a:close/>
                  <a:moveTo>
                    <a:pt x="31504" y="1"/>
                  </a:moveTo>
                  <a:cubicBezTo>
                    <a:pt x="31267" y="1"/>
                    <a:pt x="31022" y="64"/>
                    <a:pt x="30821" y="141"/>
                  </a:cubicBezTo>
                  <a:cubicBezTo>
                    <a:pt x="22221" y="3426"/>
                    <a:pt x="14688" y="8929"/>
                    <a:pt x="8349" y="15520"/>
                  </a:cubicBezTo>
                  <a:cubicBezTo>
                    <a:pt x="5357" y="18596"/>
                    <a:pt x="2511" y="21985"/>
                    <a:pt x="272" y="25689"/>
                  </a:cubicBezTo>
                  <a:cubicBezTo>
                    <a:pt x="0" y="26149"/>
                    <a:pt x="523" y="26568"/>
                    <a:pt x="921" y="26630"/>
                  </a:cubicBezTo>
                  <a:cubicBezTo>
                    <a:pt x="978" y="26637"/>
                    <a:pt x="1035" y="26640"/>
                    <a:pt x="1090" y="26640"/>
                  </a:cubicBezTo>
                  <a:cubicBezTo>
                    <a:pt x="1575" y="26640"/>
                    <a:pt x="1998" y="26403"/>
                    <a:pt x="2244" y="25988"/>
                  </a:cubicBezTo>
                  <a:lnTo>
                    <a:pt x="2244" y="25988"/>
                  </a:lnTo>
                  <a:cubicBezTo>
                    <a:pt x="2220" y="26030"/>
                    <a:pt x="2201" y="26063"/>
                    <a:pt x="2186" y="26087"/>
                  </a:cubicBezTo>
                  <a:lnTo>
                    <a:pt x="2186" y="26087"/>
                  </a:lnTo>
                  <a:cubicBezTo>
                    <a:pt x="2216" y="26037"/>
                    <a:pt x="2257" y="25971"/>
                    <a:pt x="2281" y="25940"/>
                  </a:cubicBezTo>
                  <a:cubicBezTo>
                    <a:pt x="2406" y="25752"/>
                    <a:pt x="2532" y="25563"/>
                    <a:pt x="2657" y="25375"/>
                  </a:cubicBezTo>
                  <a:cubicBezTo>
                    <a:pt x="3097" y="24684"/>
                    <a:pt x="3578" y="24015"/>
                    <a:pt x="4080" y="23345"/>
                  </a:cubicBezTo>
                  <a:cubicBezTo>
                    <a:pt x="5796" y="20981"/>
                    <a:pt x="7721" y="18721"/>
                    <a:pt x="9730" y="16587"/>
                  </a:cubicBezTo>
                  <a:cubicBezTo>
                    <a:pt x="15881" y="10059"/>
                    <a:pt x="23351" y="4682"/>
                    <a:pt x="31762" y="1459"/>
                  </a:cubicBezTo>
                  <a:cubicBezTo>
                    <a:pt x="32181" y="1313"/>
                    <a:pt x="32515" y="748"/>
                    <a:pt x="32222" y="350"/>
                  </a:cubicBezTo>
                  <a:cubicBezTo>
                    <a:pt x="32052" y="90"/>
                    <a:pt x="31784" y="1"/>
                    <a:pt x="3150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9"/>
            <p:cNvSpPr/>
            <p:nvPr/>
          </p:nvSpPr>
          <p:spPr>
            <a:xfrm rot="6663139">
              <a:off x="6314476" y="3086317"/>
              <a:ext cx="227962" cy="318682"/>
            </a:xfrm>
            <a:custGeom>
              <a:avLst/>
              <a:gdLst/>
              <a:ahLst/>
              <a:cxnLst/>
              <a:rect l="l" t="t" r="r" b="b"/>
              <a:pathLst>
                <a:path w="9119" h="12748" extrusionOk="0">
                  <a:moveTo>
                    <a:pt x="1644" y="1"/>
                  </a:moveTo>
                  <a:cubicBezTo>
                    <a:pt x="1024" y="1"/>
                    <a:pt x="0" y="314"/>
                    <a:pt x="30" y="743"/>
                  </a:cubicBezTo>
                  <a:cubicBezTo>
                    <a:pt x="385" y="5388"/>
                    <a:pt x="2980" y="10117"/>
                    <a:pt x="6893" y="12669"/>
                  </a:cubicBezTo>
                  <a:cubicBezTo>
                    <a:pt x="6975" y="12724"/>
                    <a:pt x="7090" y="12747"/>
                    <a:pt x="7225" y="12747"/>
                  </a:cubicBezTo>
                  <a:cubicBezTo>
                    <a:pt x="7919" y="12747"/>
                    <a:pt x="9119" y="12130"/>
                    <a:pt x="8839" y="11937"/>
                  </a:cubicBezTo>
                  <a:cubicBezTo>
                    <a:pt x="4968" y="9405"/>
                    <a:pt x="2457" y="4781"/>
                    <a:pt x="2101" y="178"/>
                  </a:cubicBezTo>
                  <a:cubicBezTo>
                    <a:pt x="2089" y="55"/>
                    <a:pt x="1901" y="1"/>
                    <a:pt x="164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9"/>
            <p:cNvSpPr/>
            <p:nvPr/>
          </p:nvSpPr>
          <p:spPr>
            <a:xfrm rot="6663139">
              <a:off x="6564948" y="1559742"/>
              <a:ext cx="904124" cy="524395"/>
            </a:xfrm>
            <a:custGeom>
              <a:avLst/>
              <a:gdLst/>
              <a:ahLst/>
              <a:cxnLst/>
              <a:rect l="l" t="t" r="r" b="b"/>
              <a:pathLst>
                <a:path w="36167" h="20977" extrusionOk="0">
                  <a:moveTo>
                    <a:pt x="1715" y="0"/>
                  </a:moveTo>
                  <a:cubicBezTo>
                    <a:pt x="951" y="0"/>
                    <a:pt x="1" y="591"/>
                    <a:pt x="480" y="1148"/>
                  </a:cubicBezTo>
                  <a:cubicBezTo>
                    <a:pt x="2928" y="3910"/>
                    <a:pt x="5941" y="6274"/>
                    <a:pt x="8913" y="8450"/>
                  </a:cubicBezTo>
                  <a:cubicBezTo>
                    <a:pt x="16445" y="13953"/>
                    <a:pt x="24982" y="18096"/>
                    <a:pt x="33854" y="20942"/>
                  </a:cubicBezTo>
                  <a:cubicBezTo>
                    <a:pt x="33932" y="20965"/>
                    <a:pt x="34017" y="20976"/>
                    <a:pt x="34106" y="20976"/>
                  </a:cubicBezTo>
                  <a:cubicBezTo>
                    <a:pt x="34964" y="20976"/>
                    <a:pt x="36167" y="19963"/>
                    <a:pt x="35067" y="19603"/>
                  </a:cubicBezTo>
                  <a:cubicBezTo>
                    <a:pt x="26300" y="16799"/>
                    <a:pt x="17972" y="12719"/>
                    <a:pt x="10524" y="7299"/>
                  </a:cubicBezTo>
                  <a:cubicBezTo>
                    <a:pt x="7636" y="5207"/>
                    <a:pt x="4728" y="2926"/>
                    <a:pt x="2384" y="248"/>
                  </a:cubicBezTo>
                  <a:cubicBezTo>
                    <a:pt x="2232" y="74"/>
                    <a:pt x="1985" y="0"/>
                    <a:pt x="1715" y="0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9"/>
            <p:cNvSpPr/>
            <p:nvPr/>
          </p:nvSpPr>
          <p:spPr>
            <a:xfrm rot="6663139">
              <a:off x="6534630" y="2054666"/>
              <a:ext cx="609066" cy="98144"/>
            </a:xfrm>
            <a:custGeom>
              <a:avLst/>
              <a:gdLst/>
              <a:ahLst/>
              <a:cxnLst/>
              <a:rect l="l" t="t" r="r" b="b"/>
              <a:pathLst>
                <a:path w="24364" h="3926" extrusionOk="0">
                  <a:moveTo>
                    <a:pt x="14662" y="1"/>
                  </a:moveTo>
                  <a:cubicBezTo>
                    <a:pt x="9991" y="1"/>
                    <a:pt x="5272" y="824"/>
                    <a:pt x="1090" y="2585"/>
                  </a:cubicBezTo>
                  <a:cubicBezTo>
                    <a:pt x="1" y="3042"/>
                    <a:pt x="637" y="3926"/>
                    <a:pt x="1500" y="3926"/>
                  </a:cubicBezTo>
                  <a:cubicBezTo>
                    <a:pt x="1666" y="3926"/>
                    <a:pt x="1839" y="3894"/>
                    <a:pt x="2010" y="3820"/>
                  </a:cubicBezTo>
                  <a:cubicBezTo>
                    <a:pt x="3601" y="3150"/>
                    <a:pt x="5965" y="2585"/>
                    <a:pt x="7911" y="2208"/>
                  </a:cubicBezTo>
                  <a:cubicBezTo>
                    <a:pt x="10118" y="1784"/>
                    <a:pt x="12355" y="1574"/>
                    <a:pt x="14592" y="1574"/>
                  </a:cubicBezTo>
                  <a:cubicBezTo>
                    <a:pt x="17211" y="1574"/>
                    <a:pt x="19828" y="1863"/>
                    <a:pt x="22390" y="2439"/>
                  </a:cubicBezTo>
                  <a:cubicBezTo>
                    <a:pt x="22464" y="2455"/>
                    <a:pt x="22538" y="2463"/>
                    <a:pt x="22612" y="2463"/>
                  </a:cubicBezTo>
                  <a:cubicBezTo>
                    <a:pt x="23554" y="2463"/>
                    <a:pt x="24363" y="1183"/>
                    <a:pt x="23101" y="911"/>
                  </a:cubicBezTo>
                  <a:cubicBezTo>
                    <a:pt x="20398" y="313"/>
                    <a:pt x="17539" y="1"/>
                    <a:pt x="1466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9"/>
            <p:cNvSpPr/>
            <p:nvPr/>
          </p:nvSpPr>
          <p:spPr>
            <a:xfrm rot="8895770">
              <a:off x="5230668" y="4644166"/>
              <a:ext cx="1008270" cy="1046706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9"/>
            <p:cNvSpPr/>
            <p:nvPr/>
          </p:nvSpPr>
          <p:spPr>
            <a:xfrm rot="8895770">
              <a:off x="5842750" y="5203220"/>
              <a:ext cx="94815" cy="220284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9"/>
            <p:cNvSpPr/>
            <p:nvPr/>
          </p:nvSpPr>
          <p:spPr>
            <a:xfrm rot="8895770">
              <a:off x="5826012" y="5234195"/>
              <a:ext cx="38246" cy="184241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9"/>
            <p:cNvSpPr/>
            <p:nvPr/>
          </p:nvSpPr>
          <p:spPr>
            <a:xfrm rot="8895770">
              <a:off x="5990537" y="5390040"/>
              <a:ext cx="42811" cy="4281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9"/>
            <p:cNvSpPr/>
            <p:nvPr/>
          </p:nvSpPr>
          <p:spPr>
            <a:xfrm rot="8895770">
              <a:off x="5906168" y="5414971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9"/>
            <p:cNvSpPr/>
            <p:nvPr/>
          </p:nvSpPr>
          <p:spPr>
            <a:xfrm rot="8895770">
              <a:off x="5832693" y="5186813"/>
              <a:ext cx="118495" cy="158580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9"/>
            <p:cNvSpPr/>
            <p:nvPr/>
          </p:nvSpPr>
          <p:spPr>
            <a:xfrm rot="8895770">
              <a:off x="5996765" y="5304341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9"/>
            <p:cNvSpPr/>
            <p:nvPr/>
          </p:nvSpPr>
          <p:spPr>
            <a:xfrm rot="8895770">
              <a:off x="5553378" y="5296790"/>
              <a:ext cx="191881" cy="14231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9"/>
            <p:cNvSpPr/>
            <p:nvPr/>
          </p:nvSpPr>
          <p:spPr>
            <a:xfrm rot="8895770">
              <a:off x="5537418" y="5287549"/>
              <a:ext cx="172005" cy="7994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9"/>
            <p:cNvSpPr/>
            <p:nvPr/>
          </p:nvSpPr>
          <p:spPr>
            <a:xfrm rot="8895770">
              <a:off x="5572988" y="5490988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9"/>
            <p:cNvSpPr/>
            <p:nvPr/>
          </p:nvSpPr>
          <p:spPr>
            <a:xfrm rot="8895770">
              <a:off x="5537277" y="5415951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9"/>
            <p:cNvSpPr/>
            <p:nvPr/>
          </p:nvSpPr>
          <p:spPr>
            <a:xfrm rot="8895770">
              <a:off x="5631721" y="5284368"/>
              <a:ext cx="128433" cy="144980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9"/>
            <p:cNvSpPr/>
            <p:nvPr/>
          </p:nvSpPr>
          <p:spPr>
            <a:xfrm rot="8895770">
              <a:off x="5669310" y="5469180"/>
              <a:ext cx="26771" cy="2754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9"/>
            <p:cNvSpPr/>
            <p:nvPr/>
          </p:nvSpPr>
          <p:spPr>
            <a:xfrm rot="8895770">
              <a:off x="5427869" y="5086945"/>
              <a:ext cx="185763" cy="15205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9"/>
            <p:cNvSpPr/>
            <p:nvPr/>
          </p:nvSpPr>
          <p:spPr>
            <a:xfrm rot="8895770">
              <a:off x="5492495" y="5051871"/>
              <a:ext cx="120793" cy="150306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49"/>
            <p:cNvSpPr/>
            <p:nvPr/>
          </p:nvSpPr>
          <p:spPr>
            <a:xfrm rot="8895770">
              <a:off x="5346188" y="5118857"/>
              <a:ext cx="42827" cy="42050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49"/>
            <p:cNvSpPr/>
            <p:nvPr/>
          </p:nvSpPr>
          <p:spPr>
            <a:xfrm rot="8895770">
              <a:off x="5423312" y="5063092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49"/>
            <p:cNvSpPr/>
            <p:nvPr/>
          </p:nvSpPr>
          <p:spPr>
            <a:xfrm rot="8895770">
              <a:off x="5458796" y="5160134"/>
              <a:ext cx="170483" cy="8971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49"/>
            <p:cNvSpPr/>
            <p:nvPr/>
          </p:nvSpPr>
          <p:spPr>
            <a:xfrm rot="8895770">
              <a:off x="5404842" y="5204611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49"/>
            <p:cNvSpPr/>
            <p:nvPr/>
          </p:nvSpPr>
          <p:spPr>
            <a:xfrm rot="8895770">
              <a:off x="5630984" y="4876195"/>
              <a:ext cx="81041" cy="20800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49"/>
            <p:cNvSpPr/>
            <p:nvPr/>
          </p:nvSpPr>
          <p:spPr>
            <a:xfrm rot="8895770">
              <a:off x="5666393" y="4922807"/>
              <a:ext cx="103976" cy="1500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49"/>
            <p:cNvSpPr/>
            <p:nvPr/>
          </p:nvSpPr>
          <p:spPr>
            <a:xfrm rot="8895770">
              <a:off x="5613487" y="4815417"/>
              <a:ext cx="42066" cy="4281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49"/>
            <p:cNvSpPr/>
            <p:nvPr/>
          </p:nvSpPr>
          <p:spPr>
            <a:xfrm rot="8895770">
              <a:off x="5705910" y="4863127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49"/>
            <p:cNvSpPr/>
            <p:nvPr/>
          </p:nvSpPr>
          <p:spPr>
            <a:xfrm rot="8895770">
              <a:off x="5624693" y="4932011"/>
              <a:ext cx="32889" cy="16818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49"/>
            <p:cNvSpPr/>
            <p:nvPr/>
          </p:nvSpPr>
          <p:spPr>
            <a:xfrm rot="8895770">
              <a:off x="5568221" y="4900650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49"/>
            <p:cNvSpPr/>
            <p:nvPr/>
          </p:nvSpPr>
          <p:spPr>
            <a:xfrm rot="8895770">
              <a:off x="5794558" y="5047620"/>
              <a:ext cx="222471" cy="312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49"/>
            <p:cNvSpPr/>
            <p:nvPr/>
          </p:nvSpPr>
          <p:spPr>
            <a:xfrm rot="8895770">
              <a:off x="5812703" y="5079629"/>
              <a:ext cx="175841" cy="5370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49"/>
            <p:cNvSpPr/>
            <p:nvPr/>
          </p:nvSpPr>
          <p:spPr>
            <a:xfrm rot="8895770">
              <a:off x="6008684" y="4957254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9"/>
            <p:cNvSpPr/>
            <p:nvPr/>
          </p:nvSpPr>
          <p:spPr>
            <a:xfrm rot="8895770">
              <a:off x="6005722" y="5058574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9"/>
            <p:cNvSpPr/>
            <p:nvPr/>
          </p:nvSpPr>
          <p:spPr>
            <a:xfrm rot="8895770">
              <a:off x="5777453" y="5017712"/>
              <a:ext cx="172021" cy="6463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9"/>
            <p:cNvSpPr/>
            <p:nvPr/>
          </p:nvSpPr>
          <p:spPr>
            <a:xfrm rot="8895770">
              <a:off x="5926686" y="4939603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9"/>
            <p:cNvSpPr/>
            <p:nvPr/>
          </p:nvSpPr>
          <p:spPr>
            <a:xfrm rot="8895850">
              <a:off x="5582728" y="5025987"/>
              <a:ext cx="286289" cy="28616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9"/>
            <p:cNvSpPr/>
            <p:nvPr/>
          </p:nvSpPr>
          <p:spPr>
            <a:xfrm rot="10232447">
              <a:off x="6276415" y="4523634"/>
              <a:ext cx="481901" cy="500244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9"/>
            <p:cNvSpPr/>
            <p:nvPr/>
          </p:nvSpPr>
          <p:spPr>
            <a:xfrm rot="10232447">
              <a:off x="6536985" y="4813779"/>
              <a:ext cx="45317" cy="10527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9"/>
            <p:cNvSpPr/>
            <p:nvPr/>
          </p:nvSpPr>
          <p:spPr>
            <a:xfrm rot="10232447">
              <a:off x="6528252" y="4819964"/>
              <a:ext cx="18280" cy="88053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9"/>
            <p:cNvSpPr/>
            <p:nvPr/>
          </p:nvSpPr>
          <p:spPr>
            <a:xfrm rot="10232447">
              <a:off x="6585483" y="4921627"/>
              <a:ext cx="20461" cy="2046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9"/>
            <p:cNvSpPr/>
            <p:nvPr/>
          </p:nvSpPr>
          <p:spPr>
            <a:xfrm rot="10232447">
              <a:off x="6545389" y="4916270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9"/>
            <p:cNvSpPr/>
            <p:nvPr/>
          </p:nvSpPr>
          <p:spPr>
            <a:xfrm rot="10232447">
              <a:off x="6540672" y="4807957"/>
              <a:ext cx="56634" cy="7578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9"/>
            <p:cNvSpPr/>
            <p:nvPr/>
          </p:nvSpPr>
          <p:spPr>
            <a:xfrm rot="10232447">
              <a:off x="6605503" y="4883700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9"/>
            <p:cNvSpPr/>
            <p:nvPr/>
          </p:nvSpPr>
          <p:spPr>
            <a:xfrm rot="10232447">
              <a:off x="6397405" y="4812923"/>
              <a:ext cx="91709" cy="68017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9"/>
            <p:cNvSpPr/>
            <p:nvPr/>
          </p:nvSpPr>
          <p:spPr>
            <a:xfrm rot="10232447">
              <a:off x="6398026" y="4805265"/>
              <a:ext cx="82209" cy="3820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9"/>
            <p:cNvSpPr/>
            <p:nvPr/>
          </p:nvSpPr>
          <p:spPr>
            <a:xfrm rot="10232447">
              <a:off x="6382578" y="4890620"/>
              <a:ext cx="20469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9"/>
            <p:cNvSpPr/>
            <p:nvPr/>
          </p:nvSpPr>
          <p:spPr>
            <a:xfrm rot="10232447">
              <a:off x="6382124" y="4849808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9"/>
            <p:cNvSpPr/>
            <p:nvPr/>
          </p:nvSpPr>
          <p:spPr>
            <a:xfrm rot="10232447">
              <a:off x="6435192" y="4815826"/>
              <a:ext cx="61384" cy="6928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9"/>
            <p:cNvSpPr/>
            <p:nvPr/>
          </p:nvSpPr>
          <p:spPr>
            <a:xfrm rot="10232447">
              <a:off x="6430787" y="4897247"/>
              <a:ext cx="12795" cy="13166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9"/>
            <p:cNvSpPr/>
            <p:nvPr/>
          </p:nvSpPr>
          <p:spPr>
            <a:xfrm rot="10232447">
              <a:off x="6379160" y="4696677"/>
              <a:ext cx="88785" cy="72668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9"/>
            <p:cNvSpPr/>
            <p:nvPr/>
          </p:nvSpPr>
          <p:spPr>
            <a:xfrm rot="10232447">
              <a:off x="6415413" y="4687023"/>
              <a:ext cx="57733" cy="71835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9"/>
            <p:cNvSpPr/>
            <p:nvPr/>
          </p:nvSpPr>
          <p:spPr>
            <a:xfrm rot="10232447">
              <a:off x="6349790" y="4685016"/>
              <a:ext cx="20469" cy="2009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9"/>
            <p:cNvSpPr/>
            <p:nvPr/>
          </p:nvSpPr>
          <p:spPr>
            <a:xfrm rot="10232447">
              <a:off x="6395665" y="4673152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9"/>
            <p:cNvSpPr/>
            <p:nvPr/>
          </p:nvSpPr>
          <p:spPr>
            <a:xfrm rot="10232447">
              <a:off x="6385492" y="4734375"/>
              <a:ext cx="81482" cy="42875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9"/>
            <p:cNvSpPr/>
            <p:nvPr/>
          </p:nvSpPr>
          <p:spPr>
            <a:xfrm rot="10232447">
              <a:off x="6361845" y="4732445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9"/>
            <p:cNvSpPr/>
            <p:nvPr/>
          </p:nvSpPr>
          <p:spPr>
            <a:xfrm rot="10232447">
              <a:off x="6503963" y="4629801"/>
              <a:ext cx="38734" cy="9940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9"/>
            <p:cNvSpPr/>
            <p:nvPr/>
          </p:nvSpPr>
          <p:spPr>
            <a:xfrm rot="10232447">
              <a:off x="6516007" y="4659943"/>
              <a:ext cx="49695" cy="7172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9"/>
            <p:cNvSpPr/>
            <p:nvPr/>
          </p:nvSpPr>
          <p:spPr>
            <a:xfrm rot="10232447">
              <a:off x="6522895" y="4599195"/>
              <a:ext cx="20105" cy="2046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9"/>
            <p:cNvSpPr/>
            <p:nvPr/>
          </p:nvSpPr>
          <p:spPr>
            <a:xfrm rot="10232447">
              <a:off x="6556841" y="4635935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9"/>
            <p:cNvSpPr/>
            <p:nvPr/>
          </p:nvSpPr>
          <p:spPr>
            <a:xfrm rot="10232447">
              <a:off x="6495539" y="4649692"/>
              <a:ext cx="15719" cy="8037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9"/>
            <p:cNvSpPr/>
            <p:nvPr/>
          </p:nvSpPr>
          <p:spPr>
            <a:xfrm rot="10232447">
              <a:off x="6489165" y="4627582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9"/>
            <p:cNvSpPr/>
            <p:nvPr/>
          </p:nvSpPr>
          <p:spPr>
            <a:xfrm rot="10232447">
              <a:off x="6558689" y="4751214"/>
              <a:ext cx="106330" cy="1493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9"/>
            <p:cNvSpPr/>
            <p:nvPr/>
          </p:nvSpPr>
          <p:spPr>
            <a:xfrm rot="10232447">
              <a:off x="6559718" y="4764025"/>
              <a:ext cx="84043" cy="2566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9"/>
            <p:cNvSpPr/>
            <p:nvPr/>
          </p:nvSpPr>
          <p:spPr>
            <a:xfrm rot="10232447">
              <a:off x="6671916" y="4733567"/>
              <a:ext cx="20469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9"/>
            <p:cNvSpPr/>
            <p:nvPr/>
          </p:nvSpPr>
          <p:spPr>
            <a:xfrm rot="10232447">
              <a:off x="6653977" y="4776730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9"/>
            <p:cNvSpPr/>
            <p:nvPr/>
          </p:nvSpPr>
          <p:spPr>
            <a:xfrm rot="10232447">
              <a:off x="6554429" y="4729722"/>
              <a:ext cx="82217" cy="3089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9"/>
            <p:cNvSpPr/>
            <p:nvPr/>
          </p:nvSpPr>
          <p:spPr>
            <a:xfrm rot="10232447">
              <a:off x="6640600" y="4709742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9"/>
            <p:cNvSpPr/>
            <p:nvPr/>
          </p:nvSpPr>
          <p:spPr>
            <a:xfrm rot="10232679">
              <a:off x="6444733" y="4704506"/>
              <a:ext cx="136803" cy="136734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9"/>
            <p:cNvSpPr/>
            <p:nvPr/>
          </p:nvSpPr>
          <p:spPr>
            <a:xfrm rot="10233427">
              <a:off x="6230796" y="5035353"/>
              <a:ext cx="308247" cy="319835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9"/>
            <p:cNvSpPr/>
            <p:nvPr/>
          </p:nvSpPr>
          <p:spPr>
            <a:xfrm rot="10233427">
              <a:off x="6397446" y="5220853"/>
              <a:ext cx="28987" cy="6731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9"/>
            <p:cNvSpPr/>
            <p:nvPr/>
          </p:nvSpPr>
          <p:spPr>
            <a:xfrm rot="10233427">
              <a:off x="6391854" y="5224805"/>
              <a:ext cx="11693" cy="5629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9"/>
            <p:cNvSpPr/>
            <p:nvPr/>
          </p:nvSpPr>
          <p:spPr>
            <a:xfrm rot="10233427">
              <a:off x="6428472" y="5289820"/>
              <a:ext cx="13088" cy="1308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9"/>
            <p:cNvSpPr/>
            <p:nvPr/>
          </p:nvSpPr>
          <p:spPr>
            <a:xfrm rot="10233427">
              <a:off x="6402818" y="5286389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9"/>
            <p:cNvSpPr/>
            <p:nvPr/>
          </p:nvSpPr>
          <p:spPr>
            <a:xfrm rot="10233427">
              <a:off x="6399807" y="5217113"/>
              <a:ext cx="36226" cy="4845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9"/>
            <p:cNvSpPr/>
            <p:nvPr/>
          </p:nvSpPr>
          <p:spPr>
            <a:xfrm rot="10233427">
              <a:off x="6441280" y="5265550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9"/>
            <p:cNvSpPr/>
            <p:nvPr/>
          </p:nvSpPr>
          <p:spPr>
            <a:xfrm rot="10233427">
              <a:off x="6308146" y="5220282"/>
              <a:ext cx="58662" cy="43487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9"/>
            <p:cNvSpPr/>
            <p:nvPr/>
          </p:nvSpPr>
          <p:spPr>
            <a:xfrm rot="10233427">
              <a:off x="6308542" y="5215369"/>
              <a:ext cx="52585" cy="2442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9"/>
            <p:cNvSpPr/>
            <p:nvPr/>
          </p:nvSpPr>
          <p:spPr>
            <a:xfrm rot="10233427">
              <a:off x="6298649" y="5269979"/>
              <a:ext cx="13093" cy="130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9"/>
            <p:cNvSpPr/>
            <p:nvPr/>
          </p:nvSpPr>
          <p:spPr>
            <a:xfrm rot="10233427">
              <a:off x="6298357" y="5243864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9"/>
            <p:cNvSpPr/>
            <p:nvPr/>
          </p:nvSpPr>
          <p:spPr>
            <a:xfrm rot="10233427">
              <a:off x="6332319" y="5222144"/>
              <a:ext cx="39264" cy="4430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9"/>
            <p:cNvSpPr/>
            <p:nvPr/>
          </p:nvSpPr>
          <p:spPr>
            <a:xfrm rot="10233427">
              <a:off x="6329493" y="5274217"/>
              <a:ext cx="8184" cy="841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9"/>
            <p:cNvSpPr/>
            <p:nvPr/>
          </p:nvSpPr>
          <p:spPr>
            <a:xfrm rot="10233427">
              <a:off x="6296471" y="5145908"/>
              <a:ext cx="56791" cy="46461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9"/>
            <p:cNvSpPr/>
            <p:nvPr/>
          </p:nvSpPr>
          <p:spPr>
            <a:xfrm rot="10233427">
              <a:off x="6319662" y="5139734"/>
              <a:ext cx="36929" cy="45928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9"/>
            <p:cNvSpPr/>
            <p:nvPr/>
          </p:nvSpPr>
          <p:spPr>
            <a:xfrm rot="10233427">
              <a:off x="6277669" y="5138428"/>
              <a:ext cx="13093" cy="1284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9"/>
            <p:cNvSpPr/>
            <p:nvPr/>
          </p:nvSpPr>
          <p:spPr>
            <a:xfrm rot="10233427">
              <a:off x="6307019" y="5130835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9"/>
            <p:cNvSpPr/>
            <p:nvPr/>
          </p:nvSpPr>
          <p:spPr>
            <a:xfrm rot="10233427">
              <a:off x="6300522" y="5170014"/>
              <a:ext cx="52120" cy="2741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9"/>
            <p:cNvSpPr/>
            <p:nvPr/>
          </p:nvSpPr>
          <p:spPr>
            <a:xfrm rot="10233427">
              <a:off x="6285381" y="5168772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9"/>
            <p:cNvSpPr/>
            <p:nvPr/>
          </p:nvSpPr>
          <p:spPr>
            <a:xfrm rot="10233427">
              <a:off x="6376316" y="5103137"/>
              <a:ext cx="24776" cy="6355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9"/>
            <p:cNvSpPr/>
            <p:nvPr/>
          </p:nvSpPr>
          <p:spPr>
            <a:xfrm rot="10233427">
              <a:off x="6384023" y="5122408"/>
              <a:ext cx="31788" cy="45855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9"/>
            <p:cNvSpPr/>
            <p:nvPr/>
          </p:nvSpPr>
          <p:spPr>
            <a:xfrm rot="10233427">
              <a:off x="6388425" y="5083520"/>
              <a:ext cx="12860" cy="1308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9"/>
            <p:cNvSpPr/>
            <p:nvPr/>
          </p:nvSpPr>
          <p:spPr>
            <a:xfrm rot="10233427">
              <a:off x="6410144" y="5107024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9"/>
            <p:cNvSpPr/>
            <p:nvPr/>
          </p:nvSpPr>
          <p:spPr>
            <a:xfrm rot="10233427">
              <a:off x="6370922" y="5115857"/>
              <a:ext cx="10055" cy="51391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9"/>
            <p:cNvSpPr/>
            <p:nvPr/>
          </p:nvSpPr>
          <p:spPr>
            <a:xfrm rot="10233427">
              <a:off x="6366843" y="5101679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9"/>
            <p:cNvSpPr/>
            <p:nvPr/>
          </p:nvSpPr>
          <p:spPr>
            <a:xfrm rot="10233427">
              <a:off x="6411341" y="5180774"/>
              <a:ext cx="68014" cy="9551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9"/>
            <p:cNvSpPr/>
            <p:nvPr/>
          </p:nvSpPr>
          <p:spPr>
            <a:xfrm rot="10233427">
              <a:off x="6411997" y="5188978"/>
              <a:ext cx="53758" cy="16409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9"/>
            <p:cNvSpPr/>
            <p:nvPr/>
          </p:nvSpPr>
          <p:spPr>
            <a:xfrm rot="10233427">
              <a:off x="6483773" y="5169495"/>
              <a:ext cx="13093" cy="130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9"/>
            <p:cNvSpPr/>
            <p:nvPr/>
          </p:nvSpPr>
          <p:spPr>
            <a:xfrm rot="10233427">
              <a:off x="6472294" y="5197108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9"/>
            <p:cNvSpPr/>
            <p:nvPr/>
          </p:nvSpPr>
          <p:spPr>
            <a:xfrm rot="10233427">
              <a:off x="6408612" y="5167033"/>
              <a:ext cx="52590" cy="1975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9"/>
            <p:cNvSpPr/>
            <p:nvPr/>
          </p:nvSpPr>
          <p:spPr>
            <a:xfrm rot="10233427">
              <a:off x="6463735" y="5154248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9"/>
            <p:cNvSpPr/>
            <p:nvPr/>
          </p:nvSpPr>
          <p:spPr>
            <a:xfrm rot="10232828">
              <a:off x="6338420" y="5150890"/>
              <a:ext cx="87524" cy="874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9"/>
            <p:cNvSpPr/>
            <p:nvPr/>
          </p:nvSpPr>
          <p:spPr>
            <a:xfrm rot="8895770">
              <a:off x="6465142" y="3127231"/>
              <a:ext cx="1008270" cy="1046706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9"/>
            <p:cNvSpPr/>
            <p:nvPr/>
          </p:nvSpPr>
          <p:spPr>
            <a:xfrm rot="8895770">
              <a:off x="7077224" y="3686284"/>
              <a:ext cx="94815" cy="220284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9"/>
            <p:cNvSpPr/>
            <p:nvPr/>
          </p:nvSpPr>
          <p:spPr>
            <a:xfrm rot="8895770">
              <a:off x="7060486" y="3717259"/>
              <a:ext cx="38246" cy="184241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9"/>
            <p:cNvSpPr/>
            <p:nvPr/>
          </p:nvSpPr>
          <p:spPr>
            <a:xfrm rot="8895770">
              <a:off x="7225011" y="3873104"/>
              <a:ext cx="42811" cy="4281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9"/>
            <p:cNvSpPr/>
            <p:nvPr/>
          </p:nvSpPr>
          <p:spPr>
            <a:xfrm rot="8895770">
              <a:off x="7140642" y="3898036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9"/>
            <p:cNvSpPr/>
            <p:nvPr/>
          </p:nvSpPr>
          <p:spPr>
            <a:xfrm rot="8895770">
              <a:off x="7067167" y="3669877"/>
              <a:ext cx="118495" cy="158580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9"/>
            <p:cNvSpPr/>
            <p:nvPr/>
          </p:nvSpPr>
          <p:spPr>
            <a:xfrm rot="8895770">
              <a:off x="7231239" y="3787406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9"/>
            <p:cNvSpPr/>
            <p:nvPr/>
          </p:nvSpPr>
          <p:spPr>
            <a:xfrm rot="8895770">
              <a:off x="6787852" y="3779854"/>
              <a:ext cx="191881" cy="14231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9"/>
            <p:cNvSpPr/>
            <p:nvPr/>
          </p:nvSpPr>
          <p:spPr>
            <a:xfrm rot="8895770">
              <a:off x="6771892" y="3770613"/>
              <a:ext cx="172005" cy="7994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9"/>
            <p:cNvSpPr/>
            <p:nvPr/>
          </p:nvSpPr>
          <p:spPr>
            <a:xfrm rot="8895770">
              <a:off x="6807462" y="3974053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9"/>
            <p:cNvSpPr/>
            <p:nvPr/>
          </p:nvSpPr>
          <p:spPr>
            <a:xfrm rot="8895770">
              <a:off x="6771752" y="3899016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9"/>
            <p:cNvSpPr/>
            <p:nvPr/>
          </p:nvSpPr>
          <p:spPr>
            <a:xfrm rot="8895770">
              <a:off x="6866195" y="3767432"/>
              <a:ext cx="128433" cy="144980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9"/>
            <p:cNvSpPr/>
            <p:nvPr/>
          </p:nvSpPr>
          <p:spPr>
            <a:xfrm rot="8895770">
              <a:off x="6903785" y="3952244"/>
              <a:ext cx="26771" cy="2754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9"/>
            <p:cNvSpPr/>
            <p:nvPr/>
          </p:nvSpPr>
          <p:spPr>
            <a:xfrm rot="8895770">
              <a:off x="6662343" y="3570009"/>
              <a:ext cx="185763" cy="15205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9"/>
            <p:cNvSpPr/>
            <p:nvPr/>
          </p:nvSpPr>
          <p:spPr>
            <a:xfrm rot="8895770">
              <a:off x="6726969" y="3534936"/>
              <a:ext cx="120793" cy="150306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9"/>
            <p:cNvSpPr/>
            <p:nvPr/>
          </p:nvSpPr>
          <p:spPr>
            <a:xfrm rot="8895770">
              <a:off x="6580662" y="3601921"/>
              <a:ext cx="42827" cy="42050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9"/>
            <p:cNvSpPr/>
            <p:nvPr/>
          </p:nvSpPr>
          <p:spPr>
            <a:xfrm rot="8895770">
              <a:off x="6657786" y="3546157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9"/>
            <p:cNvSpPr/>
            <p:nvPr/>
          </p:nvSpPr>
          <p:spPr>
            <a:xfrm rot="8895770">
              <a:off x="6693270" y="3643198"/>
              <a:ext cx="170483" cy="8971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9"/>
            <p:cNvSpPr/>
            <p:nvPr/>
          </p:nvSpPr>
          <p:spPr>
            <a:xfrm rot="8895770">
              <a:off x="6639316" y="3687675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9"/>
            <p:cNvSpPr/>
            <p:nvPr/>
          </p:nvSpPr>
          <p:spPr>
            <a:xfrm rot="8895770">
              <a:off x="6865459" y="3359259"/>
              <a:ext cx="81041" cy="20800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9"/>
            <p:cNvSpPr/>
            <p:nvPr/>
          </p:nvSpPr>
          <p:spPr>
            <a:xfrm rot="8895770">
              <a:off x="6900867" y="3405872"/>
              <a:ext cx="103976" cy="1500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9"/>
            <p:cNvSpPr/>
            <p:nvPr/>
          </p:nvSpPr>
          <p:spPr>
            <a:xfrm rot="8895770">
              <a:off x="6847961" y="3298481"/>
              <a:ext cx="42066" cy="4281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9"/>
            <p:cNvSpPr/>
            <p:nvPr/>
          </p:nvSpPr>
          <p:spPr>
            <a:xfrm rot="8895770">
              <a:off x="6940384" y="3346192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9"/>
            <p:cNvSpPr/>
            <p:nvPr/>
          </p:nvSpPr>
          <p:spPr>
            <a:xfrm rot="8895770">
              <a:off x="6859167" y="3415076"/>
              <a:ext cx="32889" cy="16818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9"/>
            <p:cNvSpPr/>
            <p:nvPr/>
          </p:nvSpPr>
          <p:spPr>
            <a:xfrm rot="8895770">
              <a:off x="6802695" y="3383715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9"/>
            <p:cNvSpPr/>
            <p:nvPr/>
          </p:nvSpPr>
          <p:spPr>
            <a:xfrm rot="8895770">
              <a:off x="7029032" y="3530685"/>
              <a:ext cx="222471" cy="312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9"/>
            <p:cNvSpPr/>
            <p:nvPr/>
          </p:nvSpPr>
          <p:spPr>
            <a:xfrm rot="8895770">
              <a:off x="7047177" y="3562694"/>
              <a:ext cx="175841" cy="5370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9"/>
            <p:cNvSpPr/>
            <p:nvPr/>
          </p:nvSpPr>
          <p:spPr>
            <a:xfrm rot="8895770">
              <a:off x="7243158" y="3440318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9"/>
            <p:cNvSpPr/>
            <p:nvPr/>
          </p:nvSpPr>
          <p:spPr>
            <a:xfrm rot="8895770">
              <a:off x="7240196" y="3541638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9"/>
            <p:cNvSpPr/>
            <p:nvPr/>
          </p:nvSpPr>
          <p:spPr>
            <a:xfrm rot="8895770">
              <a:off x="7011928" y="3500776"/>
              <a:ext cx="172021" cy="6463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9"/>
            <p:cNvSpPr/>
            <p:nvPr/>
          </p:nvSpPr>
          <p:spPr>
            <a:xfrm rot="8895770">
              <a:off x="7161160" y="3422667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9"/>
            <p:cNvSpPr/>
            <p:nvPr/>
          </p:nvSpPr>
          <p:spPr>
            <a:xfrm rot="8895850">
              <a:off x="6817203" y="3509052"/>
              <a:ext cx="286289" cy="28616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9"/>
            <p:cNvSpPr/>
            <p:nvPr/>
          </p:nvSpPr>
          <p:spPr>
            <a:xfrm rot="10232447">
              <a:off x="5938347" y="2902248"/>
              <a:ext cx="481901" cy="500244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9"/>
            <p:cNvSpPr/>
            <p:nvPr/>
          </p:nvSpPr>
          <p:spPr>
            <a:xfrm rot="10232447">
              <a:off x="6198917" y="3192392"/>
              <a:ext cx="45317" cy="10527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9"/>
            <p:cNvSpPr/>
            <p:nvPr/>
          </p:nvSpPr>
          <p:spPr>
            <a:xfrm rot="10232447">
              <a:off x="6190184" y="3198578"/>
              <a:ext cx="18280" cy="88053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9"/>
            <p:cNvSpPr/>
            <p:nvPr/>
          </p:nvSpPr>
          <p:spPr>
            <a:xfrm rot="10232447">
              <a:off x="6247415" y="3300241"/>
              <a:ext cx="20461" cy="2046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9"/>
            <p:cNvSpPr/>
            <p:nvPr/>
          </p:nvSpPr>
          <p:spPr>
            <a:xfrm rot="10232447">
              <a:off x="6207322" y="3294883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9"/>
            <p:cNvSpPr/>
            <p:nvPr/>
          </p:nvSpPr>
          <p:spPr>
            <a:xfrm rot="10232447">
              <a:off x="6202605" y="3186570"/>
              <a:ext cx="56634" cy="7578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9"/>
            <p:cNvSpPr/>
            <p:nvPr/>
          </p:nvSpPr>
          <p:spPr>
            <a:xfrm rot="10232447">
              <a:off x="6267435" y="3262314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9"/>
            <p:cNvSpPr/>
            <p:nvPr/>
          </p:nvSpPr>
          <p:spPr>
            <a:xfrm rot="10232447">
              <a:off x="6059337" y="3191536"/>
              <a:ext cx="91709" cy="68017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9"/>
            <p:cNvSpPr/>
            <p:nvPr/>
          </p:nvSpPr>
          <p:spPr>
            <a:xfrm rot="10232447">
              <a:off x="6059958" y="3183879"/>
              <a:ext cx="82209" cy="3820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9"/>
            <p:cNvSpPr/>
            <p:nvPr/>
          </p:nvSpPr>
          <p:spPr>
            <a:xfrm rot="10232447">
              <a:off x="6044510" y="3269234"/>
              <a:ext cx="20469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9"/>
            <p:cNvSpPr/>
            <p:nvPr/>
          </p:nvSpPr>
          <p:spPr>
            <a:xfrm rot="10232447">
              <a:off x="6044056" y="3228421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9"/>
            <p:cNvSpPr/>
            <p:nvPr/>
          </p:nvSpPr>
          <p:spPr>
            <a:xfrm rot="10232447">
              <a:off x="6097125" y="3194440"/>
              <a:ext cx="61384" cy="6928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9"/>
            <p:cNvSpPr/>
            <p:nvPr/>
          </p:nvSpPr>
          <p:spPr>
            <a:xfrm rot="10232447">
              <a:off x="6092719" y="3275860"/>
              <a:ext cx="12795" cy="13166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9"/>
            <p:cNvSpPr/>
            <p:nvPr/>
          </p:nvSpPr>
          <p:spPr>
            <a:xfrm rot="10232447">
              <a:off x="6041092" y="3075291"/>
              <a:ext cx="88785" cy="72668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9"/>
            <p:cNvSpPr/>
            <p:nvPr/>
          </p:nvSpPr>
          <p:spPr>
            <a:xfrm rot="10232447">
              <a:off x="6077345" y="3065636"/>
              <a:ext cx="57733" cy="71835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9"/>
            <p:cNvSpPr/>
            <p:nvPr/>
          </p:nvSpPr>
          <p:spPr>
            <a:xfrm rot="10232447">
              <a:off x="6011722" y="3063630"/>
              <a:ext cx="20469" cy="2009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9"/>
            <p:cNvSpPr/>
            <p:nvPr/>
          </p:nvSpPr>
          <p:spPr>
            <a:xfrm rot="10232447">
              <a:off x="6057597" y="3051765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9"/>
            <p:cNvSpPr/>
            <p:nvPr/>
          </p:nvSpPr>
          <p:spPr>
            <a:xfrm rot="10232447">
              <a:off x="6047424" y="3112988"/>
              <a:ext cx="81482" cy="42875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9"/>
            <p:cNvSpPr/>
            <p:nvPr/>
          </p:nvSpPr>
          <p:spPr>
            <a:xfrm rot="10232447">
              <a:off x="6023777" y="3111058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9"/>
            <p:cNvSpPr/>
            <p:nvPr/>
          </p:nvSpPr>
          <p:spPr>
            <a:xfrm rot="10232447">
              <a:off x="6165896" y="3008414"/>
              <a:ext cx="38734" cy="9940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49"/>
            <p:cNvSpPr/>
            <p:nvPr/>
          </p:nvSpPr>
          <p:spPr>
            <a:xfrm rot="10232447">
              <a:off x="6177939" y="3038556"/>
              <a:ext cx="49695" cy="7172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49"/>
            <p:cNvSpPr/>
            <p:nvPr/>
          </p:nvSpPr>
          <p:spPr>
            <a:xfrm rot="10232447">
              <a:off x="6184827" y="2977809"/>
              <a:ext cx="20105" cy="2046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49"/>
            <p:cNvSpPr/>
            <p:nvPr/>
          </p:nvSpPr>
          <p:spPr>
            <a:xfrm rot="10232447">
              <a:off x="6218774" y="3014548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49"/>
            <p:cNvSpPr/>
            <p:nvPr/>
          </p:nvSpPr>
          <p:spPr>
            <a:xfrm rot="10232447">
              <a:off x="6157471" y="3028305"/>
              <a:ext cx="15719" cy="8037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49"/>
            <p:cNvSpPr/>
            <p:nvPr/>
          </p:nvSpPr>
          <p:spPr>
            <a:xfrm rot="10232447">
              <a:off x="6151098" y="3006195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49"/>
            <p:cNvSpPr/>
            <p:nvPr/>
          </p:nvSpPr>
          <p:spPr>
            <a:xfrm rot="10232447">
              <a:off x="6220621" y="3129827"/>
              <a:ext cx="106330" cy="1493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49"/>
            <p:cNvSpPr/>
            <p:nvPr/>
          </p:nvSpPr>
          <p:spPr>
            <a:xfrm rot="10232447">
              <a:off x="6221650" y="3142639"/>
              <a:ext cx="84043" cy="2566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49"/>
            <p:cNvSpPr/>
            <p:nvPr/>
          </p:nvSpPr>
          <p:spPr>
            <a:xfrm rot="10232447">
              <a:off x="6333848" y="3112180"/>
              <a:ext cx="20469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49"/>
            <p:cNvSpPr/>
            <p:nvPr/>
          </p:nvSpPr>
          <p:spPr>
            <a:xfrm rot="10232447">
              <a:off x="6315909" y="3155343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49"/>
            <p:cNvSpPr/>
            <p:nvPr/>
          </p:nvSpPr>
          <p:spPr>
            <a:xfrm rot="10232447">
              <a:off x="6216362" y="3108335"/>
              <a:ext cx="82217" cy="3089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49"/>
            <p:cNvSpPr/>
            <p:nvPr/>
          </p:nvSpPr>
          <p:spPr>
            <a:xfrm rot="10232447">
              <a:off x="6302532" y="3088355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49"/>
            <p:cNvSpPr/>
            <p:nvPr/>
          </p:nvSpPr>
          <p:spPr>
            <a:xfrm rot="10232679">
              <a:off x="6106665" y="3083120"/>
              <a:ext cx="136803" cy="136734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49"/>
            <p:cNvSpPr/>
            <p:nvPr/>
          </p:nvSpPr>
          <p:spPr>
            <a:xfrm rot="10233427">
              <a:off x="6014034" y="3405713"/>
              <a:ext cx="308247" cy="319835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49"/>
            <p:cNvSpPr/>
            <p:nvPr/>
          </p:nvSpPr>
          <p:spPr>
            <a:xfrm rot="10233427">
              <a:off x="6180683" y="3591213"/>
              <a:ext cx="28987" cy="6731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49"/>
            <p:cNvSpPr/>
            <p:nvPr/>
          </p:nvSpPr>
          <p:spPr>
            <a:xfrm rot="10233427">
              <a:off x="6175092" y="3595165"/>
              <a:ext cx="11693" cy="5629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49"/>
            <p:cNvSpPr/>
            <p:nvPr/>
          </p:nvSpPr>
          <p:spPr>
            <a:xfrm rot="10233427">
              <a:off x="6211710" y="3660180"/>
              <a:ext cx="13088" cy="1308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49"/>
            <p:cNvSpPr/>
            <p:nvPr/>
          </p:nvSpPr>
          <p:spPr>
            <a:xfrm rot="10233427">
              <a:off x="6186056" y="3656749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49"/>
            <p:cNvSpPr/>
            <p:nvPr/>
          </p:nvSpPr>
          <p:spPr>
            <a:xfrm rot="10233427">
              <a:off x="6183044" y="3587473"/>
              <a:ext cx="36226" cy="4845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49"/>
            <p:cNvSpPr/>
            <p:nvPr/>
          </p:nvSpPr>
          <p:spPr>
            <a:xfrm rot="10233427">
              <a:off x="6224518" y="3635911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49"/>
            <p:cNvSpPr/>
            <p:nvPr/>
          </p:nvSpPr>
          <p:spPr>
            <a:xfrm rot="10233427">
              <a:off x="6091384" y="3590643"/>
              <a:ext cx="58662" cy="43487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49"/>
            <p:cNvSpPr/>
            <p:nvPr/>
          </p:nvSpPr>
          <p:spPr>
            <a:xfrm rot="10233427">
              <a:off x="6091780" y="3585730"/>
              <a:ext cx="52585" cy="2442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49"/>
            <p:cNvSpPr/>
            <p:nvPr/>
          </p:nvSpPr>
          <p:spPr>
            <a:xfrm rot="10233427">
              <a:off x="6081886" y="3640340"/>
              <a:ext cx="13093" cy="130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49"/>
            <p:cNvSpPr/>
            <p:nvPr/>
          </p:nvSpPr>
          <p:spPr>
            <a:xfrm rot="10233427">
              <a:off x="6081594" y="3614224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49"/>
            <p:cNvSpPr/>
            <p:nvPr/>
          </p:nvSpPr>
          <p:spPr>
            <a:xfrm rot="10233427">
              <a:off x="6115556" y="3592504"/>
              <a:ext cx="39264" cy="4430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49"/>
            <p:cNvSpPr/>
            <p:nvPr/>
          </p:nvSpPr>
          <p:spPr>
            <a:xfrm rot="10233427">
              <a:off x="6112730" y="3644577"/>
              <a:ext cx="8184" cy="841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49"/>
            <p:cNvSpPr/>
            <p:nvPr/>
          </p:nvSpPr>
          <p:spPr>
            <a:xfrm rot="10233427">
              <a:off x="6079709" y="3516269"/>
              <a:ext cx="56791" cy="46461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49"/>
            <p:cNvSpPr/>
            <p:nvPr/>
          </p:nvSpPr>
          <p:spPr>
            <a:xfrm rot="10233427">
              <a:off x="6102899" y="3510094"/>
              <a:ext cx="36929" cy="45928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49"/>
            <p:cNvSpPr/>
            <p:nvPr/>
          </p:nvSpPr>
          <p:spPr>
            <a:xfrm rot="10233427">
              <a:off x="6060906" y="3508789"/>
              <a:ext cx="13093" cy="1284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49"/>
            <p:cNvSpPr/>
            <p:nvPr/>
          </p:nvSpPr>
          <p:spPr>
            <a:xfrm rot="10233427">
              <a:off x="6090257" y="3501196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49"/>
            <p:cNvSpPr/>
            <p:nvPr/>
          </p:nvSpPr>
          <p:spPr>
            <a:xfrm rot="10233427">
              <a:off x="6083759" y="3540375"/>
              <a:ext cx="52120" cy="2741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49"/>
            <p:cNvSpPr/>
            <p:nvPr/>
          </p:nvSpPr>
          <p:spPr>
            <a:xfrm rot="10233427">
              <a:off x="6068618" y="3539133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49"/>
            <p:cNvSpPr/>
            <p:nvPr/>
          </p:nvSpPr>
          <p:spPr>
            <a:xfrm rot="10233427">
              <a:off x="6159553" y="3473498"/>
              <a:ext cx="24776" cy="6355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49"/>
            <p:cNvSpPr/>
            <p:nvPr/>
          </p:nvSpPr>
          <p:spPr>
            <a:xfrm rot="10233427">
              <a:off x="6167260" y="3492769"/>
              <a:ext cx="31788" cy="45855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49"/>
            <p:cNvSpPr/>
            <p:nvPr/>
          </p:nvSpPr>
          <p:spPr>
            <a:xfrm rot="10233427">
              <a:off x="6171662" y="3453880"/>
              <a:ext cx="12860" cy="1308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49"/>
            <p:cNvSpPr/>
            <p:nvPr/>
          </p:nvSpPr>
          <p:spPr>
            <a:xfrm rot="10233427">
              <a:off x="6193381" y="3477384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49"/>
            <p:cNvSpPr/>
            <p:nvPr/>
          </p:nvSpPr>
          <p:spPr>
            <a:xfrm rot="10233427">
              <a:off x="6154159" y="3486218"/>
              <a:ext cx="10055" cy="51391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49"/>
            <p:cNvSpPr/>
            <p:nvPr/>
          </p:nvSpPr>
          <p:spPr>
            <a:xfrm rot="10233427">
              <a:off x="6150080" y="3472040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49"/>
            <p:cNvSpPr/>
            <p:nvPr/>
          </p:nvSpPr>
          <p:spPr>
            <a:xfrm rot="10233427">
              <a:off x="6194579" y="3551135"/>
              <a:ext cx="68014" cy="9551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49"/>
            <p:cNvSpPr/>
            <p:nvPr/>
          </p:nvSpPr>
          <p:spPr>
            <a:xfrm rot="10233427">
              <a:off x="6195234" y="3559339"/>
              <a:ext cx="53758" cy="16409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49"/>
            <p:cNvSpPr/>
            <p:nvPr/>
          </p:nvSpPr>
          <p:spPr>
            <a:xfrm rot="10233427">
              <a:off x="6267011" y="3539855"/>
              <a:ext cx="13093" cy="130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49"/>
            <p:cNvSpPr/>
            <p:nvPr/>
          </p:nvSpPr>
          <p:spPr>
            <a:xfrm rot="10233427">
              <a:off x="6255532" y="3567469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49"/>
            <p:cNvSpPr/>
            <p:nvPr/>
          </p:nvSpPr>
          <p:spPr>
            <a:xfrm rot="10233427">
              <a:off x="6191850" y="3537393"/>
              <a:ext cx="52590" cy="1975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49"/>
            <p:cNvSpPr/>
            <p:nvPr/>
          </p:nvSpPr>
          <p:spPr>
            <a:xfrm rot="10233427">
              <a:off x="6246972" y="3524608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49"/>
            <p:cNvSpPr/>
            <p:nvPr/>
          </p:nvSpPr>
          <p:spPr>
            <a:xfrm rot="10232828">
              <a:off x="6121657" y="3521250"/>
              <a:ext cx="87524" cy="874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49"/>
            <p:cNvSpPr/>
            <p:nvPr/>
          </p:nvSpPr>
          <p:spPr>
            <a:xfrm rot="10233427">
              <a:off x="5654062" y="3355037"/>
              <a:ext cx="308247" cy="319835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49"/>
            <p:cNvSpPr/>
            <p:nvPr/>
          </p:nvSpPr>
          <p:spPr>
            <a:xfrm rot="10233427">
              <a:off x="5820712" y="3540537"/>
              <a:ext cx="28987" cy="6731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49"/>
            <p:cNvSpPr/>
            <p:nvPr/>
          </p:nvSpPr>
          <p:spPr>
            <a:xfrm rot="10233427">
              <a:off x="5815120" y="3544490"/>
              <a:ext cx="11693" cy="5629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49"/>
            <p:cNvSpPr/>
            <p:nvPr/>
          </p:nvSpPr>
          <p:spPr>
            <a:xfrm rot="10233427">
              <a:off x="5851738" y="3609504"/>
              <a:ext cx="13088" cy="1308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49"/>
            <p:cNvSpPr/>
            <p:nvPr/>
          </p:nvSpPr>
          <p:spPr>
            <a:xfrm rot="10233427">
              <a:off x="5826084" y="3606073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49"/>
            <p:cNvSpPr/>
            <p:nvPr/>
          </p:nvSpPr>
          <p:spPr>
            <a:xfrm rot="10233427">
              <a:off x="5823072" y="3536797"/>
              <a:ext cx="36226" cy="4845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49"/>
            <p:cNvSpPr/>
            <p:nvPr/>
          </p:nvSpPr>
          <p:spPr>
            <a:xfrm rot="10233427">
              <a:off x="5864546" y="3585235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49"/>
            <p:cNvSpPr/>
            <p:nvPr/>
          </p:nvSpPr>
          <p:spPr>
            <a:xfrm rot="10233427">
              <a:off x="5731412" y="3539967"/>
              <a:ext cx="58662" cy="43487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49"/>
            <p:cNvSpPr/>
            <p:nvPr/>
          </p:nvSpPr>
          <p:spPr>
            <a:xfrm rot="10233427">
              <a:off x="5731808" y="3535054"/>
              <a:ext cx="52585" cy="2442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49"/>
            <p:cNvSpPr/>
            <p:nvPr/>
          </p:nvSpPr>
          <p:spPr>
            <a:xfrm rot="10233427">
              <a:off x="5721914" y="3589664"/>
              <a:ext cx="13093" cy="130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49"/>
            <p:cNvSpPr/>
            <p:nvPr/>
          </p:nvSpPr>
          <p:spPr>
            <a:xfrm rot="10233427">
              <a:off x="5721622" y="3563548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49"/>
            <p:cNvSpPr/>
            <p:nvPr/>
          </p:nvSpPr>
          <p:spPr>
            <a:xfrm rot="10233427">
              <a:off x="5755585" y="3541828"/>
              <a:ext cx="39264" cy="4430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49"/>
            <p:cNvSpPr/>
            <p:nvPr/>
          </p:nvSpPr>
          <p:spPr>
            <a:xfrm rot="10233427">
              <a:off x="5752759" y="3593901"/>
              <a:ext cx="8184" cy="841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49"/>
            <p:cNvSpPr/>
            <p:nvPr/>
          </p:nvSpPr>
          <p:spPr>
            <a:xfrm rot="10233427">
              <a:off x="5719737" y="3465593"/>
              <a:ext cx="56791" cy="46461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49"/>
            <p:cNvSpPr/>
            <p:nvPr/>
          </p:nvSpPr>
          <p:spPr>
            <a:xfrm rot="10233427">
              <a:off x="5742928" y="3459418"/>
              <a:ext cx="36929" cy="45928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49"/>
            <p:cNvSpPr/>
            <p:nvPr/>
          </p:nvSpPr>
          <p:spPr>
            <a:xfrm rot="10233427">
              <a:off x="5700935" y="3458113"/>
              <a:ext cx="13093" cy="1284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49"/>
            <p:cNvSpPr/>
            <p:nvPr/>
          </p:nvSpPr>
          <p:spPr>
            <a:xfrm rot="10233427">
              <a:off x="5730285" y="3450520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49"/>
            <p:cNvSpPr/>
            <p:nvPr/>
          </p:nvSpPr>
          <p:spPr>
            <a:xfrm rot="10233427">
              <a:off x="5723787" y="3489699"/>
              <a:ext cx="52120" cy="2741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49"/>
            <p:cNvSpPr/>
            <p:nvPr/>
          </p:nvSpPr>
          <p:spPr>
            <a:xfrm rot="10233427">
              <a:off x="5708647" y="3488457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49"/>
            <p:cNvSpPr/>
            <p:nvPr/>
          </p:nvSpPr>
          <p:spPr>
            <a:xfrm rot="10233427">
              <a:off x="5799581" y="3422822"/>
              <a:ext cx="24776" cy="6355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49"/>
            <p:cNvSpPr/>
            <p:nvPr/>
          </p:nvSpPr>
          <p:spPr>
            <a:xfrm rot="10233427">
              <a:off x="5807289" y="3442093"/>
              <a:ext cx="31788" cy="45855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49"/>
            <p:cNvSpPr/>
            <p:nvPr/>
          </p:nvSpPr>
          <p:spPr>
            <a:xfrm rot="10233427">
              <a:off x="5811690" y="3403204"/>
              <a:ext cx="12860" cy="1308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49"/>
            <p:cNvSpPr/>
            <p:nvPr/>
          </p:nvSpPr>
          <p:spPr>
            <a:xfrm rot="10233427">
              <a:off x="5833409" y="3426708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49"/>
            <p:cNvSpPr/>
            <p:nvPr/>
          </p:nvSpPr>
          <p:spPr>
            <a:xfrm rot="10233427">
              <a:off x="5794188" y="3435542"/>
              <a:ext cx="10055" cy="51391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49"/>
            <p:cNvSpPr/>
            <p:nvPr/>
          </p:nvSpPr>
          <p:spPr>
            <a:xfrm rot="10233427">
              <a:off x="5790109" y="3421364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49"/>
            <p:cNvSpPr/>
            <p:nvPr/>
          </p:nvSpPr>
          <p:spPr>
            <a:xfrm rot="10233427">
              <a:off x="5834607" y="3500459"/>
              <a:ext cx="68014" cy="9551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49"/>
            <p:cNvSpPr/>
            <p:nvPr/>
          </p:nvSpPr>
          <p:spPr>
            <a:xfrm rot="10233427">
              <a:off x="5835262" y="3508663"/>
              <a:ext cx="53758" cy="16409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49"/>
            <p:cNvSpPr/>
            <p:nvPr/>
          </p:nvSpPr>
          <p:spPr>
            <a:xfrm rot="10233427">
              <a:off x="5907039" y="3489179"/>
              <a:ext cx="13093" cy="130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49"/>
            <p:cNvSpPr/>
            <p:nvPr/>
          </p:nvSpPr>
          <p:spPr>
            <a:xfrm rot="10233427">
              <a:off x="5895560" y="3516793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49"/>
            <p:cNvSpPr/>
            <p:nvPr/>
          </p:nvSpPr>
          <p:spPr>
            <a:xfrm rot="10233427">
              <a:off x="5831878" y="3486717"/>
              <a:ext cx="52590" cy="1975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49"/>
            <p:cNvSpPr/>
            <p:nvPr/>
          </p:nvSpPr>
          <p:spPr>
            <a:xfrm rot="10233427">
              <a:off x="5887001" y="3473932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49"/>
            <p:cNvSpPr/>
            <p:nvPr/>
          </p:nvSpPr>
          <p:spPr>
            <a:xfrm rot="10232828">
              <a:off x="5761685" y="3470574"/>
              <a:ext cx="87524" cy="874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49"/>
            <p:cNvSpPr/>
            <p:nvPr/>
          </p:nvSpPr>
          <p:spPr>
            <a:xfrm rot="10231513">
              <a:off x="6075313" y="4393315"/>
              <a:ext cx="240558" cy="24953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49"/>
            <p:cNvSpPr/>
            <p:nvPr/>
          </p:nvSpPr>
          <p:spPr>
            <a:xfrm rot="10231513">
              <a:off x="6205322" y="4537965"/>
              <a:ext cx="22621" cy="52517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49"/>
            <p:cNvSpPr/>
            <p:nvPr/>
          </p:nvSpPr>
          <p:spPr>
            <a:xfrm rot="10231513">
              <a:off x="6200953" y="4541043"/>
              <a:ext cx="9125" cy="43924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49"/>
            <p:cNvSpPr/>
            <p:nvPr/>
          </p:nvSpPr>
          <p:spPr>
            <a:xfrm rot="10231513">
              <a:off x="6229534" y="4591777"/>
              <a:ext cx="10214" cy="1020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49"/>
            <p:cNvSpPr/>
            <p:nvPr/>
          </p:nvSpPr>
          <p:spPr>
            <a:xfrm rot="10231513">
              <a:off x="6209508" y="4589096"/>
              <a:ext cx="6569" cy="63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49"/>
            <p:cNvSpPr/>
            <p:nvPr/>
          </p:nvSpPr>
          <p:spPr>
            <a:xfrm rot="10231513">
              <a:off x="6207166" y="4535040"/>
              <a:ext cx="28271" cy="3780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49"/>
            <p:cNvSpPr/>
            <p:nvPr/>
          </p:nvSpPr>
          <p:spPr>
            <a:xfrm rot="10231513">
              <a:off x="6239531" y="4572829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49"/>
            <p:cNvSpPr/>
            <p:nvPr/>
          </p:nvSpPr>
          <p:spPr>
            <a:xfrm rot="10231513">
              <a:off x="6135621" y="4537517"/>
              <a:ext cx="45780" cy="3392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49"/>
            <p:cNvSpPr/>
            <p:nvPr/>
          </p:nvSpPr>
          <p:spPr>
            <a:xfrm rot="10231513">
              <a:off x="6135927" y="4533674"/>
              <a:ext cx="41038" cy="19060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49"/>
            <p:cNvSpPr/>
            <p:nvPr/>
          </p:nvSpPr>
          <p:spPr>
            <a:xfrm rot="10231513">
              <a:off x="6128195" y="4576290"/>
              <a:ext cx="10218" cy="1020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49"/>
            <p:cNvSpPr/>
            <p:nvPr/>
          </p:nvSpPr>
          <p:spPr>
            <a:xfrm rot="10231513">
              <a:off x="6127966" y="4555902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49"/>
            <p:cNvSpPr/>
            <p:nvPr/>
          </p:nvSpPr>
          <p:spPr>
            <a:xfrm rot="10231513">
              <a:off x="6154486" y="4538967"/>
              <a:ext cx="30642" cy="34564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49"/>
            <p:cNvSpPr/>
            <p:nvPr/>
          </p:nvSpPr>
          <p:spPr>
            <a:xfrm rot="10231513">
              <a:off x="6152270" y="4579595"/>
              <a:ext cx="6387" cy="656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49"/>
            <p:cNvSpPr/>
            <p:nvPr/>
          </p:nvSpPr>
          <p:spPr>
            <a:xfrm rot="10231513">
              <a:off x="6126508" y="4479462"/>
              <a:ext cx="44320" cy="36249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49"/>
            <p:cNvSpPr/>
            <p:nvPr/>
          </p:nvSpPr>
          <p:spPr>
            <a:xfrm rot="10231513">
              <a:off x="6144606" y="4474638"/>
              <a:ext cx="28819" cy="358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49"/>
            <p:cNvSpPr/>
            <p:nvPr/>
          </p:nvSpPr>
          <p:spPr>
            <a:xfrm rot="10231513">
              <a:off x="6111819" y="4473602"/>
              <a:ext cx="10218" cy="10025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49"/>
            <p:cNvSpPr/>
            <p:nvPr/>
          </p:nvSpPr>
          <p:spPr>
            <a:xfrm rot="10231513">
              <a:off x="6134728" y="4467672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49"/>
            <p:cNvSpPr/>
            <p:nvPr/>
          </p:nvSpPr>
          <p:spPr>
            <a:xfrm rot="10231513">
              <a:off x="6129667" y="4498271"/>
              <a:ext cx="40675" cy="21388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49"/>
            <p:cNvSpPr/>
            <p:nvPr/>
          </p:nvSpPr>
          <p:spPr>
            <a:xfrm rot="10231513">
              <a:off x="6117838" y="4497286"/>
              <a:ext cx="6569" cy="63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49"/>
            <p:cNvSpPr/>
            <p:nvPr/>
          </p:nvSpPr>
          <p:spPr>
            <a:xfrm rot="10231513">
              <a:off x="6188828" y="4446075"/>
              <a:ext cx="19335" cy="4958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49"/>
            <p:cNvSpPr/>
            <p:nvPr/>
          </p:nvSpPr>
          <p:spPr>
            <a:xfrm rot="10231513">
              <a:off x="6194844" y="4461113"/>
              <a:ext cx="24807" cy="35777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49"/>
            <p:cNvSpPr/>
            <p:nvPr/>
          </p:nvSpPr>
          <p:spPr>
            <a:xfrm rot="10231513">
              <a:off x="6198275" y="4430740"/>
              <a:ext cx="10036" cy="1020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49"/>
            <p:cNvSpPr/>
            <p:nvPr/>
          </p:nvSpPr>
          <p:spPr>
            <a:xfrm rot="10231513">
              <a:off x="6215227" y="4449085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49"/>
            <p:cNvSpPr/>
            <p:nvPr/>
          </p:nvSpPr>
          <p:spPr>
            <a:xfrm rot="10231513">
              <a:off x="6184613" y="4455997"/>
              <a:ext cx="7847" cy="40096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49"/>
            <p:cNvSpPr/>
            <p:nvPr/>
          </p:nvSpPr>
          <p:spPr>
            <a:xfrm rot="10231513">
              <a:off x="6181427" y="4444913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49"/>
            <p:cNvSpPr/>
            <p:nvPr/>
          </p:nvSpPr>
          <p:spPr>
            <a:xfrm rot="10231513">
              <a:off x="6216175" y="4506666"/>
              <a:ext cx="53078" cy="7452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49"/>
            <p:cNvSpPr/>
            <p:nvPr/>
          </p:nvSpPr>
          <p:spPr>
            <a:xfrm rot="10231513">
              <a:off x="6216683" y="4513070"/>
              <a:ext cx="41953" cy="12802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49"/>
            <p:cNvSpPr/>
            <p:nvPr/>
          </p:nvSpPr>
          <p:spPr>
            <a:xfrm rot="10231513">
              <a:off x="6272703" y="4497851"/>
              <a:ext cx="10218" cy="1020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49"/>
            <p:cNvSpPr/>
            <p:nvPr/>
          </p:nvSpPr>
          <p:spPr>
            <a:xfrm rot="10231513">
              <a:off x="6263741" y="4519404"/>
              <a:ext cx="6569" cy="63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49"/>
            <p:cNvSpPr/>
            <p:nvPr/>
          </p:nvSpPr>
          <p:spPr>
            <a:xfrm rot="10231513">
              <a:off x="6214042" y="4495940"/>
              <a:ext cx="41042" cy="15410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49"/>
            <p:cNvSpPr/>
            <p:nvPr/>
          </p:nvSpPr>
          <p:spPr>
            <a:xfrm rot="10231513">
              <a:off x="6257060" y="4485947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49"/>
            <p:cNvSpPr/>
            <p:nvPr/>
          </p:nvSpPr>
          <p:spPr>
            <a:xfrm rot="10232931">
              <a:off x="6159228" y="4483334"/>
              <a:ext cx="68329" cy="6827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49"/>
            <p:cNvSpPr/>
            <p:nvPr/>
          </p:nvSpPr>
          <p:spPr>
            <a:xfrm rot="8895561">
              <a:off x="7234228" y="2061569"/>
              <a:ext cx="1116394" cy="115895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49"/>
            <p:cNvSpPr/>
            <p:nvPr/>
          </p:nvSpPr>
          <p:spPr>
            <a:xfrm rot="8895561">
              <a:off x="7912033" y="2680532"/>
              <a:ext cx="104983" cy="243907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49"/>
            <p:cNvSpPr/>
            <p:nvPr/>
          </p:nvSpPr>
          <p:spPr>
            <a:xfrm rot="8895561">
              <a:off x="7893514" y="2714825"/>
              <a:ext cx="42348" cy="203999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49"/>
            <p:cNvSpPr/>
            <p:nvPr/>
          </p:nvSpPr>
          <p:spPr>
            <a:xfrm rot="8895561">
              <a:off x="8075663" y="2887375"/>
              <a:ext cx="47402" cy="4740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49"/>
            <p:cNvSpPr/>
            <p:nvPr/>
          </p:nvSpPr>
          <p:spPr>
            <a:xfrm rot="8895561">
              <a:off x="7982264" y="2914978"/>
              <a:ext cx="30484" cy="2964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49"/>
            <p:cNvSpPr/>
            <p:nvPr/>
          </p:nvSpPr>
          <p:spPr>
            <a:xfrm rot="8895561">
              <a:off x="7900902" y="2662379"/>
              <a:ext cx="131202" cy="17558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49"/>
            <p:cNvSpPr/>
            <p:nvPr/>
          </p:nvSpPr>
          <p:spPr>
            <a:xfrm rot="8895561">
              <a:off x="8082563" y="2792502"/>
              <a:ext cx="29642" cy="2964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49"/>
            <p:cNvSpPr/>
            <p:nvPr/>
          </p:nvSpPr>
          <p:spPr>
            <a:xfrm rot="8895561">
              <a:off x="7591672" y="2784141"/>
              <a:ext cx="212458" cy="15757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49"/>
            <p:cNvSpPr/>
            <p:nvPr/>
          </p:nvSpPr>
          <p:spPr>
            <a:xfrm rot="8895561">
              <a:off x="7574011" y="2773918"/>
              <a:ext cx="190450" cy="8852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49"/>
            <p:cNvSpPr/>
            <p:nvPr/>
          </p:nvSpPr>
          <p:spPr>
            <a:xfrm rot="8895561">
              <a:off x="7613409" y="2999135"/>
              <a:ext cx="47419" cy="474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49"/>
            <p:cNvSpPr/>
            <p:nvPr/>
          </p:nvSpPr>
          <p:spPr>
            <a:xfrm rot="8895561">
              <a:off x="7573879" y="2916066"/>
              <a:ext cx="29642" cy="2964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49"/>
            <p:cNvSpPr/>
            <p:nvPr/>
          </p:nvSpPr>
          <p:spPr>
            <a:xfrm rot="8895561">
              <a:off x="7678411" y="2770383"/>
              <a:ext cx="142206" cy="160528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49"/>
            <p:cNvSpPr/>
            <p:nvPr/>
          </p:nvSpPr>
          <p:spPr>
            <a:xfrm rot="8895561">
              <a:off x="7720047" y="2974992"/>
              <a:ext cx="29642" cy="30502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49"/>
            <p:cNvSpPr/>
            <p:nvPr/>
          </p:nvSpPr>
          <p:spPr>
            <a:xfrm rot="8895561">
              <a:off x="7452727" y="2551827"/>
              <a:ext cx="205683" cy="168355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49"/>
            <p:cNvSpPr/>
            <p:nvPr/>
          </p:nvSpPr>
          <p:spPr>
            <a:xfrm rot="8895561">
              <a:off x="7524282" y="2512994"/>
              <a:ext cx="133747" cy="166425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49"/>
            <p:cNvSpPr/>
            <p:nvPr/>
          </p:nvSpPr>
          <p:spPr>
            <a:xfrm rot="8895561">
              <a:off x="7362330" y="2587164"/>
              <a:ext cx="47419" cy="46560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49"/>
            <p:cNvSpPr/>
            <p:nvPr/>
          </p:nvSpPr>
          <p:spPr>
            <a:xfrm rot="8895561">
              <a:off x="7447714" y="2525429"/>
              <a:ext cx="29642" cy="2964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49"/>
            <p:cNvSpPr/>
            <p:nvPr/>
          </p:nvSpPr>
          <p:spPr>
            <a:xfrm rot="8895561">
              <a:off x="7486972" y="2632860"/>
              <a:ext cx="188765" cy="9933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49"/>
            <p:cNvSpPr/>
            <p:nvPr/>
          </p:nvSpPr>
          <p:spPr>
            <a:xfrm rot="8895561">
              <a:off x="7427266" y="2682100"/>
              <a:ext cx="30484" cy="2964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49"/>
            <p:cNvSpPr/>
            <p:nvPr/>
          </p:nvSpPr>
          <p:spPr>
            <a:xfrm rot="8895561">
              <a:off x="7677601" y="2318497"/>
              <a:ext cx="89732" cy="230306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49"/>
            <p:cNvSpPr/>
            <p:nvPr/>
          </p:nvSpPr>
          <p:spPr>
            <a:xfrm rot="8895561">
              <a:off x="7716801" y="2370109"/>
              <a:ext cx="115127" cy="16616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49"/>
            <p:cNvSpPr/>
            <p:nvPr/>
          </p:nvSpPr>
          <p:spPr>
            <a:xfrm rot="8895561">
              <a:off x="7658250" y="2251232"/>
              <a:ext cx="46577" cy="4740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49"/>
            <p:cNvSpPr/>
            <p:nvPr/>
          </p:nvSpPr>
          <p:spPr>
            <a:xfrm rot="8895561">
              <a:off x="7760571" y="2304052"/>
              <a:ext cx="29642" cy="2964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49"/>
            <p:cNvSpPr/>
            <p:nvPr/>
          </p:nvSpPr>
          <p:spPr>
            <a:xfrm rot="8895561">
              <a:off x="7670646" y="2380292"/>
              <a:ext cx="36416" cy="186221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49"/>
            <p:cNvSpPr/>
            <p:nvPr/>
          </p:nvSpPr>
          <p:spPr>
            <a:xfrm rot="8895561">
              <a:off x="7608140" y="2345593"/>
              <a:ext cx="29642" cy="2964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49"/>
            <p:cNvSpPr/>
            <p:nvPr/>
          </p:nvSpPr>
          <p:spPr>
            <a:xfrm rot="8895561">
              <a:off x="7858681" y="2508309"/>
              <a:ext cx="246329" cy="3460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49"/>
            <p:cNvSpPr/>
            <p:nvPr/>
          </p:nvSpPr>
          <p:spPr>
            <a:xfrm rot="8895561">
              <a:off x="7878773" y="2543739"/>
              <a:ext cx="194697" cy="59459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49"/>
            <p:cNvSpPr/>
            <p:nvPr/>
          </p:nvSpPr>
          <p:spPr>
            <a:xfrm rot="8895561">
              <a:off x="8095758" y="2408252"/>
              <a:ext cx="47419" cy="474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49"/>
            <p:cNvSpPr/>
            <p:nvPr/>
          </p:nvSpPr>
          <p:spPr>
            <a:xfrm rot="8895561">
              <a:off x="8092481" y="2520421"/>
              <a:ext cx="30484" cy="2964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49"/>
            <p:cNvSpPr/>
            <p:nvPr/>
          </p:nvSpPr>
          <p:spPr>
            <a:xfrm rot="8895561">
              <a:off x="7839750" y="2475190"/>
              <a:ext cx="190468" cy="71568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49"/>
            <p:cNvSpPr/>
            <p:nvPr/>
          </p:nvSpPr>
          <p:spPr>
            <a:xfrm rot="8895561">
              <a:off x="8004984" y="2388713"/>
              <a:ext cx="29642" cy="2964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49"/>
            <p:cNvSpPr/>
            <p:nvPr/>
          </p:nvSpPr>
          <p:spPr>
            <a:xfrm rot="8895870">
              <a:off x="7624201" y="2484350"/>
              <a:ext cx="316946" cy="31679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49"/>
            <p:cNvSpPr/>
            <p:nvPr/>
          </p:nvSpPr>
          <p:spPr>
            <a:xfrm rot="10231513">
              <a:off x="7743682" y="1700940"/>
              <a:ext cx="240558" cy="24953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49"/>
            <p:cNvSpPr/>
            <p:nvPr/>
          </p:nvSpPr>
          <p:spPr>
            <a:xfrm rot="10231513">
              <a:off x="7873691" y="1845590"/>
              <a:ext cx="22621" cy="52517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49"/>
            <p:cNvSpPr/>
            <p:nvPr/>
          </p:nvSpPr>
          <p:spPr>
            <a:xfrm rot="10231513">
              <a:off x="7869321" y="1848668"/>
              <a:ext cx="9125" cy="43924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49"/>
            <p:cNvSpPr/>
            <p:nvPr/>
          </p:nvSpPr>
          <p:spPr>
            <a:xfrm rot="10231513">
              <a:off x="7897903" y="1899401"/>
              <a:ext cx="10214" cy="1020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49"/>
            <p:cNvSpPr/>
            <p:nvPr/>
          </p:nvSpPr>
          <p:spPr>
            <a:xfrm rot="10231513">
              <a:off x="7877876" y="1896721"/>
              <a:ext cx="6569" cy="63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49"/>
            <p:cNvSpPr/>
            <p:nvPr/>
          </p:nvSpPr>
          <p:spPr>
            <a:xfrm rot="10231513">
              <a:off x="7875534" y="1842665"/>
              <a:ext cx="28271" cy="3780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49"/>
            <p:cNvSpPr/>
            <p:nvPr/>
          </p:nvSpPr>
          <p:spPr>
            <a:xfrm rot="10231513">
              <a:off x="7907900" y="1880454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49"/>
            <p:cNvSpPr/>
            <p:nvPr/>
          </p:nvSpPr>
          <p:spPr>
            <a:xfrm rot="10231513">
              <a:off x="7803989" y="1845142"/>
              <a:ext cx="45780" cy="3392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49"/>
            <p:cNvSpPr/>
            <p:nvPr/>
          </p:nvSpPr>
          <p:spPr>
            <a:xfrm rot="10231513">
              <a:off x="7804296" y="1841299"/>
              <a:ext cx="41038" cy="19060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49"/>
            <p:cNvSpPr/>
            <p:nvPr/>
          </p:nvSpPr>
          <p:spPr>
            <a:xfrm rot="10231513">
              <a:off x="7796563" y="1883915"/>
              <a:ext cx="10218" cy="1020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49"/>
            <p:cNvSpPr/>
            <p:nvPr/>
          </p:nvSpPr>
          <p:spPr>
            <a:xfrm rot="10231513">
              <a:off x="7796335" y="1863527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49"/>
            <p:cNvSpPr/>
            <p:nvPr/>
          </p:nvSpPr>
          <p:spPr>
            <a:xfrm rot="10231513">
              <a:off x="7822854" y="1846591"/>
              <a:ext cx="30642" cy="34564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49"/>
            <p:cNvSpPr/>
            <p:nvPr/>
          </p:nvSpPr>
          <p:spPr>
            <a:xfrm rot="10231513">
              <a:off x="7820639" y="1887220"/>
              <a:ext cx="6387" cy="656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49"/>
            <p:cNvSpPr/>
            <p:nvPr/>
          </p:nvSpPr>
          <p:spPr>
            <a:xfrm rot="10231513">
              <a:off x="7794876" y="1787087"/>
              <a:ext cx="44320" cy="36249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49"/>
            <p:cNvSpPr/>
            <p:nvPr/>
          </p:nvSpPr>
          <p:spPr>
            <a:xfrm rot="10231513">
              <a:off x="7812974" y="1782263"/>
              <a:ext cx="28819" cy="358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49"/>
            <p:cNvSpPr/>
            <p:nvPr/>
          </p:nvSpPr>
          <p:spPr>
            <a:xfrm rot="10231513">
              <a:off x="7780188" y="1781227"/>
              <a:ext cx="10218" cy="10025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49"/>
            <p:cNvSpPr/>
            <p:nvPr/>
          </p:nvSpPr>
          <p:spPr>
            <a:xfrm rot="10231513">
              <a:off x="7803097" y="1775297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49"/>
            <p:cNvSpPr/>
            <p:nvPr/>
          </p:nvSpPr>
          <p:spPr>
            <a:xfrm rot="10231513">
              <a:off x="7798036" y="1805896"/>
              <a:ext cx="40675" cy="21388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49"/>
            <p:cNvSpPr/>
            <p:nvPr/>
          </p:nvSpPr>
          <p:spPr>
            <a:xfrm rot="10231513">
              <a:off x="7786206" y="1804910"/>
              <a:ext cx="6569" cy="63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49"/>
            <p:cNvSpPr/>
            <p:nvPr/>
          </p:nvSpPr>
          <p:spPr>
            <a:xfrm rot="10231513">
              <a:off x="7857196" y="1753700"/>
              <a:ext cx="19335" cy="4958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49"/>
            <p:cNvSpPr/>
            <p:nvPr/>
          </p:nvSpPr>
          <p:spPr>
            <a:xfrm rot="10231513">
              <a:off x="7863213" y="1768737"/>
              <a:ext cx="24807" cy="35777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49"/>
            <p:cNvSpPr/>
            <p:nvPr/>
          </p:nvSpPr>
          <p:spPr>
            <a:xfrm rot="10231513">
              <a:off x="7866643" y="1738365"/>
              <a:ext cx="10036" cy="1020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49"/>
            <p:cNvSpPr/>
            <p:nvPr/>
          </p:nvSpPr>
          <p:spPr>
            <a:xfrm rot="10231513">
              <a:off x="7883596" y="1756709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49"/>
            <p:cNvSpPr/>
            <p:nvPr/>
          </p:nvSpPr>
          <p:spPr>
            <a:xfrm rot="10231513">
              <a:off x="7852982" y="1763621"/>
              <a:ext cx="7847" cy="40096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49"/>
            <p:cNvSpPr/>
            <p:nvPr/>
          </p:nvSpPr>
          <p:spPr>
            <a:xfrm rot="10231513">
              <a:off x="7849795" y="1752538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49"/>
            <p:cNvSpPr/>
            <p:nvPr/>
          </p:nvSpPr>
          <p:spPr>
            <a:xfrm rot="10231513">
              <a:off x="7884544" y="1814291"/>
              <a:ext cx="53078" cy="7452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49"/>
            <p:cNvSpPr/>
            <p:nvPr/>
          </p:nvSpPr>
          <p:spPr>
            <a:xfrm rot="10231513">
              <a:off x="7885052" y="1820695"/>
              <a:ext cx="41953" cy="12802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49"/>
            <p:cNvSpPr/>
            <p:nvPr/>
          </p:nvSpPr>
          <p:spPr>
            <a:xfrm rot="10231513">
              <a:off x="7941071" y="1805476"/>
              <a:ext cx="10218" cy="1020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49"/>
            <p:cNvSpPr/>
            <p:nvPr/>
          </p:nvSpPr>
          <p:spPr>
            <a:xfrm rot="10231513">
              <a:off x="7932110" y="1827029"/>
              <a:ext cx="6569" cy="63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49"/>
            <p:cNvSpPr/>
            <p:nvPr/>
          </p:nvSpPr>
          <p:spPr>
            <a:xfrm rot="10231513">
              <a:off x="7882410" y="1803565"/>
              <a:ext cx="41042" cy="15410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49"/>
            <p:cNvSpPr/>
            <p:nvPr/>
          </p:nvSpPr>
          <p:spPr>
            <a:xfrm rot="10231513">
              <a:off x="7925428" y="1793572"/>
              <a:ext cx="6387" cy="63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49"/>
            <p:cNvSpPr/>
            <p:nvPr/>
          </p:nvSpPr>
          <p:spPr>
            <a:xfrm rot="10232931">
              <a:off x="7827597" y="1790959"/>
              <a:ext cx="68329" cy="6827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49"/>
            <p:cNvSpPr/>
            <p:nvPr/>
          </p:nvSpPr>
          <p:spPr>
            <a:xfrm rot="10233427">
              <a:off x="8011867" y="1845163"/>
              <a:ext cx="308247" cy="319835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49"/>
            <p:cNvSpPr/>
            <p:nvPr/>
          </p:nvSpPr>
          <p:spPr>
            <a:xfrm rot="10233427">
              <a:off x="8178517" y="2030663"/>
              <a:ext cx="28987" cy="6731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49"/>
            <p:cNvSpPr/>
            <p:nvPr/>
          </p:nvSpPr>
          <p:spPr>
            <a:xfrm rot="10233427">
              <a:off x="8172925" y="2034615"/>
              <a:ext cx="11693" cy="5629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49"/>
            <p:cNvSpPr/>
            <p:nvPr/>
          </p:nvSpPr>
          <p:spPr>
            <a:xfrm rot="10233427">
              <a:off x="8209543" y="2099629"/>
              <a:ext cx="13088" cy="1308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49"/>
            <p:cNvSpPr/>
            <p:nvPr/>
          </p:nvSpPr>
          <p:spPr>
            <a:xfrm rot="10233427">
              <a:off x="8183889" y="2096198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49"/>
            <p:cNvSpPr/>
            <p:nvPr/>
          </p:nvSpPr>
          <p:spPr>
            <a:xfrm rot="10233427">
              <a:off x="8180878" y="2026922"/>
              <a:ext cx="36226" cy="4845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49"/>
            <p:cNvSpPr/>
            <p:nvPr/>
          </p:nvSpPr>
          <p:spPr>
            <a:xfrm rot="10233427">
              <a:off x="8222351" y="2075360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49"/>
            <p:cNvSpPr/>
            <p:nvPr/>
          </p:nvSpPr>
          <p:spPr>
            <a:xfrm rot="10233427">
              <a:off x="8089217" y="2030092"/>
              <a:ext cx="58662" cy="43487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49"/>
            <p:cNvSpPr/>
            <p:nvPr/>
          </p:nvSpPr>
          <p:spPr>
            <a:xfrm rot="10233427">
              <a:off x="8089613" y="2025179"/>
              <a:ext cx="52585" cy="2442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49"/>
            <p:cNvSpPr/>
            <p:nvPr/>
          </p:nvSpPr>
          <p:spPr>
            <a:xfrm rot="10233427">
              <a:off x="8079719" y="2079789"/>
              <a:ext cx="13093" cy="130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49"/>
            <p:cNvSpPr/>
            <p:nvPr/>
          </p:nvSpPr>
          <p:spPr>
            <a:xfrm rot="10233427">
              <a:off x="8079428" y="2053673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49"/>
            <p:cNvSpPr/>
            <p:nvPr/>
          </p:nvSpPr>
          <p:spPr>
            <a:xfrm rot="10233427">
              <a:off x="8113390" y="2031953"/>
              <a:ext cx="39264" cy="4430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49"/>
            <p:cNvSpPr/>
            <p:nvPr/>
          </p:nvSpPr>
          <p:spPr>
            <a:xfrm rot="10233427">
              <a:off x="8110564" y="2084026"/>
              <a:ext cx="8184" cy="841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49"/>
            <p:cNvSpPr/>
            <p:nvPr/>
          </p:nvSpPr>
          <p:spPr>
            <a:xfrm rot="10233427">
              <a:off x="8077542" y="1955718"/>
              <a:ext cx="56791" cy="46461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49"/>
            <p:cNvSpPr/>
            <p:nvPr/>
          </p:nvSpPr>
          <p:spPr>
            <a:xfrm rot="10233427">
              <a:off x="8100733" y="1949543"/>
              <a:ext cx="36929" cy="45928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49"/>
            <p:cNvSpPr/>
            <p:nvPr/>
          </p:nvSpPr>
          <p:spPr>
            <a:xfrm rot="10233427">
              <a:off x="8058740" y="1948238"/>
              <a:ext cx="13093" cy="1284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49"/>
            <p:cNvSpPr/>
            <p:nvPr/>
          </p:nvSpPr>
          <p:spPr>
            <a:xfrm rot="10233427">
              <a:off x="8088090" y="1940645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49"/>
            <p:cNvSpPr/>
            <p:nvPr/>
          </p:nvSpPr>
          <p:spPr>
            <a:xfrm rot="10233427">
              <a:off x="8081593" y="1979824"/>
              <a:ext cx="52120" cy="2741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49"/>
            <p:cNvSpPr/>
            <p:nvPr/>
          </p:nvSpPr>
          <p:spPr>
            <a:xfrm rot="10233427">
              <a:off x="8066452" y="1978582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49"/>
            <p:cNvSpPr/>
            <p:nvPr/>
          </p:nvSpPr>
          <p:spPr>
            <a:xfrm rot="10233427">
              <a:off x="8157386" y="1912947"/>
              <a:ext cx="24776" cy="6355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49"/>
            <p:cNvSpPr/>
            <p:nvPr/>
          </p:nvSpPr>
          <p:spPr>
            <a:xfrm rot="10233427">
              <a:off x="8165094" y="1932218"/>
              <a:ext cx="31788" cy="45855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49"/>
            <p:cNvSpPr/>
            <p:nvPr/>
          </p:nvSpPr>
          <p:spPr>
            <a:xfrm rot="10233427">
              <a:off x="8169495" y="1893329"/>
              <a:ext cx="12860" cy="1308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49"/>
            <p:cNvSpPr/>
            <p:nvPr/>
          </p:nvSpPr>
          <p:spPr>
            <a:xfrm rot="10233427">
              <a:off x="8191214" y="1916834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49"/>
            <p:cNvSpPr/>
            <p:nvPr/>
          </p:nvSpPr>
          <p:spPr>
            <a:xfrm rot="10233427">
              <a:off x="8151993" y="1925667"/>
              <a:ext cx="10055" cy="51391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49"/>
            <p:cNvSpPr/>
            <p:nvPr/>
          </p:nvSpPr>
          <p:spPr>
            <a:xfrm rot="10233427">
              <a:off x="8147914" y="1911489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49"/>
            <p:cNvSpPr/>
            <p:nvPr/>
          </p:nvSpPr>
          <p:spPr>
            <a:xfrm rot="10233427">
              <a:off x="8192412" y="1990584"/>
              <a:ext cx="68014" cy="9551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49"/>
            <p:cNvSpPr/>
            <p:nvPr/>
          </p:nvSpPr>
          <p:spPr>
            <a:xfrm rot="10233427">
              <a:off x="8193067" y="1998788"/>
              <a:ext cx="53758" cy="16409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49"/>
            <p:cNvSpPr/>
            <p:nvPr/>
          </p:nvSpPr>
          <p:spPr>
            <a:xfrm rot="10233427">
              <a:off x="8264844" y="1979305"/>
              <a:ext cx="13093" cy="130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49"/>
            <p:cNvSpPr/>
            <p:nvPr/>
          </p:nvSpPr>
          <p:spPr>
            <a:xfrm rot="10233427">
              <a:off x="8253365" y="2006918"/>
              <a:ext cx="8417" cy="818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49"/>
            <p:cNvSpPr/>
            <p:nvPr/>
          </p:nvSpPr>
          <p:spPr>
            <a:xfrm rot="10233427">
              <a:off x="8189683" y="1976842"/>
              <a:ext cx="52590" cy="1975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49"/>
            <p:cNvSpPr/>
            <p:nvPr/>
          </p:nvSpPr>
          <p:spPr>
            <a:xfrm rot="10233427">
              <a:off x="8244806" y="1964058"/>
              <a:ext cx="8184" cy="81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49"/>
            <p:cNvSpPr/>
            <p:nvPr/>
          </p:nvSpPr>
          <p:spPr>
            <a:xfrm rot="10232828">
              <a:off x="8119490" y="1960699"/>
              <a:ext cx="87524" cy="874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2" name="Google Shape;4292;p49"/>
          <p:cNvGrpSpPr/>
          <p:nvPr/>
        </p:nvGrpSpPr>
        <p:grpSpPr>
          <a:xfrm>
            <a:off x="5388406" y="1590618"/>
            <a:ext cx="3407420" cy="4872833"/>
            <a:chOff x="5776956" y="928693"/>
            <a:chExt cx="3407420" cy="4872833"/>
          </a:xfrm>
        </p:grpSpPr>
        <p:sp>
          <p:nvSpPr>
            <p:cNvPr id="4293" name="Google Shape;4293;p49"/>
            <p:cNvSpPr/>
            <p:nvPr/>
          </p:nvSpPr>
          <p:spPr>
            <a:xfrm rot="-4341305">
              <a:off x="5868347" y="4342011"/>
              <a:ext cx="2703724" cy="262835"/>
            </a:xfrm>
            <a:custGeom>
              <a:avLst/>
              <a:gdLst/>
              <a:ahLst/>
              <a:cxnLst/>
              <a:rect l="l" t="t" r="r" b="b"/>
              <a:pathLst>
                <a:path w="108155" h="10514" extrusionOk="0">
                  <a:moveTo>
                    <a:pt x="107269" y="1"/>
                  </a:moveTo>
                  <a:cubicBezTo>
                    <a:pt x="106984" y="1"/>
                    <a:pt x="106674" y="93"/>
                    <a:pt x="106459" y="164"/>
                  </a:cubicBezTo>
                  <a:cubicBezTo>
                    <a:pt x="99450" y="2654"/>
                    <a:pt x="91959" y="3805"/>
                    <a:pt x="84615" y="4767"/>
                  </a:cubicBezTo>
                  <a:cubicBezTo>
                    <a:pt x="75388" y="5960"/>
                    <a:pt x="66077" y="6650"/>
                    <a:pt x="56787" y="7153"/>
                  </a:cubicBezTo>
                  <a:cubicBezTo>
                    <a:pt x="46373" y="7701"/>
                    <a:pt x="35941" y="7872"/>
                    <a:pt x="25508" y="7872"/>
                  </a:cubicBezTo>
                  <a:cubicBezTo>
                    <a:pt x="20011" y="7872"/>
                    <a:pt x="14513" y="7824"/>
                    <a:pt x="9018" y="7759"/>
                  </a:cubicBezTo>
                  <a:cubicBezTo>
                    <a:pt x="6549" y="7738"/>
                    <a:pt x="4101" y="6755"/>
                    <a:pt x="1653" y="6692"/>
                  </a:cubicBezTo>
                  <a:cubicBezTo>
                    <a:pt x="1649" y="6692"/>
                    <a:pt x="1646" y="6692"/>
                    <a:pt x="1642" y="6692"/>
                  </a:cubicBezTo>
                  <a:cubicBezTo>
                    <a:pt x="1162" y="6692"/>
                    <a:pt x="563" y="8034"/>
                    <a:pt x="293" y="8429"/>
                  </a:cubicBezTo>
                  <a:cubicBezTo>
                    <a:pt x="0" y="8847"/>
                    <a:pt x="523" y="9057"/>
                    <a:pt x="837" y="9057"/>
                  </a:cubicBezTo>
                  <a:lnTo>
                    <a:pt x="837" y="10479"/>
                  </a:lnTo>
                  <a:cubicBezTo>
                    <a:pt x="1671" y="10502"/>
                    <a:pt x="2506" y="10513"/>
                    <a:pt x="3340" y="10513"/>
                  </a:cubicBezTo>
                  <a:cubicBezTo>
                    <a:pt x="12364" y="10513"/>
                    <a:pt x="21402" y="9276"/>
                    <a:pt x="30423" y="9161"/>
                  </a:cubicBezTo>
                  <a:cubicBezTo>
                    <a:pt x="48836" y="8889"/>
                    <a:pt x="67374" y="8220"/>
                    <a:pt x="85640" y="5751"/>
                  </a:cubicBezTo>
                  <a:cubicBezTo>
                    <a:pt x="92922" y="4767"/>
                    <a:pt x="100329" y="3512"/>
                    <a:pt x="107275" y="1043"/>
                  </a:cubicBezTo>
                  <a:cubicBezTo>
                    <a:pt x="107547" y="959"/>
                    <a:pt x="108154" y="541"/>
                    <a:pt x="107819" y="206"/>
                  </a:cubicBezTo>
                  <a:cubicBezTo>
                    <a:pt x="107684" y="53"/>
                    <a:pt x="107484" y="1"/>
                    <a:pt x="107269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49"/>
            <p:cNvSpPr/>
            <p:nvPr/>
          </p:nvSpPr>
          <p:spPr>
            <a:xfrm rot="-4341305">
              <a:off x="6603307" y="3066233"/>
              <a:ext cx="2428114" cy="289784"/>
            </a:xfrm>
            <a:custGeom>
              <a:avLst/>
              <a:gdLst/>
              <a:ahLst/>
              <a:cxnLst/>
              <a:rect l="l" t="t" r="r" b="b"/>
              <a:pathLst>
                <a:path w="97130" h="11592" extrusionOk="0">
                  <a:moveTo>
                    <a:pt x="2146" y="1"/>
                  </a:moveTo>
                  <a:cubicBezTo>
                    <a:pt x="1477" y="1"/>
                    <a:pt x="0" y="695"/>
                    <a:pt x="646" y="923"/>
                  </a:cubicBezTo>
                  <a:cubicBezTo>
                    <a:pt x="4350" y="2137"/>
                    <a:pt x="8158" y="3120"/>
                    <a:pt x="11945" y="4062"/>
                  </a:cubicBezTo>
                  <a:cubicBezTo>
                    <a:pt x="21570" y="6426"/>
                    <a:pt x="31362" y="8225"/>
                    <a:pt x="41196" y="9502"/>
                  </a:cubicBezTo>
                  <a:cubicBezTo>
                    <a:pt x="51678" y="10856"/>
                    <a:pt x="62253" y="11592"/>
                    <a:pt x="72825" y="11592"/>
                  </a:cubicBezTo>
                  <a:cubicBezTo>
                    <a:pt x="80380" y="11592"/>
                    <a:pt x="87934" y="11216"/>
                    <a:pt x="95451" y="10422"/>
                  </a:cubicBezTo>
                  <a:cubicBezTo>
                    <a:pt x="96308" y="10325"/>
                    <a:pt x="97129" y="9466"/>
                    <a:pt x="96057" y="9466"/>
                  </a:cubicBezTo>
                  <a:cubicBezTo>
                    <a:pt x="95977" y="9466"/>
                    <a:pt x="95887" y="9471"/>
                    <a:pt x="95786" y="9481"/>
                  </a:cubicBezTo>
                  <a:cubicBezTo>
                    <a:pt x="88405" y="10265"/>
                    <a:pt x="80979" y="10638"/>
                    <a:pt x="73547" y="10638"/>
                  </a:cubicBezTo>
                  <a:cubicBezTo>
                    <a:pt x="55403" y="10638"/>
                    <a:pt x="37219" y="8417"/>
                    <a:pt x="19540" y="4543"/>
                  </a:cubicBezTo>
                  <a:cubicBezTo>
                    <a:pt x="13766" y="3266"/>
                    <a:pt x="7949" y="1906"/>
                    <a:pt x="2320" y="23"/>
                  </a:cubicBezTo>
                  <a:cubicBezTo>
                    <a:pt x="2272" y="8"/>
                    <a:pt x="2213" y="1"/>
                    <a:pt x="2146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49"/>
            <p:cNvSpPr/>
            <p:nvPr/>
          </p:nvSpPr>
          <p:spPr>
            <a:xfrm rot="-4341305">
              <a:off x="7040294" y="3247951"/>
              <a:ext cx="505222" cy="484323"/>
            </a:xfrm>
            <a:custGeom>
              <a:avLst/>
              <a:gdLst/>
              <a:ahLst/>
              <a:cxnLst/>
              <a:rect l="l" t="t" r="r" b="b"/>
              <a:pathLst>
                <a:path w="20210" h="19374" extrusionOk="0">
                  <a:moveTo>
                    <a:pt x="18985" y="1"/>
                  </a:moveTo>
                  <a:cubicBezTo>
                    <a:pt x="18787" y="1"/>
                    <a:pt x="18574" y="44"/>
                    <a:pt x="18371" y="143"/>
                  </a:cubicBezTo>
                  <a:cubicBezTo>
                    <a:pt x="13789" y="2361"/>
                    <a:pt x="10148" y="6734"/>
                    <a:pt x="6884" y="10500"/>
                  </a:cubicBezTo>
                  <a:cubicBezTo>
                    <a:pt x="4583" y="13157"/>
                    <a:pt x="2386" y="15877"/>
                    <a:pt x="293" y="18702"/>
                  </a:cubicBezTo>
                  <a:cubicBezTo>
                    <a:pt x="0" y="19120"/>
                    <a:pt x="544" y="19351"/>
                    <a:pt x="879" y="19372"/>
                  </a:cubicBezTo>
                  <a:cubicBezTo>
                    <a:pt x="903" y="19373"/>
                    <a:pt x="927" y="19373"/>
                    <a:pt x="952" y="19373"/>
                  </a:cubicBezTo>
                  <a:cubicBezTo>
                    <a:pt x="1416" y="19373"/>
                    <a:pt x="1940" y="19183"/>
                    <a:pt x="2218" y="18786"/>
                  </a:cubicBezTo>
                  <a:cubicBezTo>
                    <a:pt x="4164" y="16149"/>
                    <a:pt x="6236" y="13597"/>
                    <a:pt x="8370" y="11107"/>
                  </a:cubicBezTo>
                  <a:cubicBezTo>
                    <a:pt x="10148" y="9035"/>
                    <a:pt x="11990" y="7027"/>
                    <a:pt x="13936" y="5143"/>
                  </a:cubicBezTo>
                  <a:cubicBezTo>
                    <a:pt x="15505" y="3616"/>
                    <a:pt x="17221" y="2026"/>
                    <a:pt x="19208" y="1063"/>
                  </a:cubicBezTo>
                  <a:cubicBezTo>
                    <a:pt x="20210" y="571"/>
                    <a:pt x="19704" y="1"/>
                    <a:pt x="1898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49"/>
            <p:cNvSpPr/>
            <p:nvPr/>
          </p:nvSpPr>
          <p:spPr>
            <a:xfrm rot="-4341305">
              <a:off x="7546174" y="2296711"/>
              <a:ext cx="677412" cy="519946"/>
            </a:xfrm>
            <a:custGeom>
              <a:avLst/>
              <a:gdLst/>
              <a:ahLst/>
              <a:cxnLst/>
              <a:rect l="l" t="t" r="r" b="b"/>
              <a:pathLst>
                <a:path w="27098" h="20799" extrusionOk="0">
                  <a:moveTo>
                    <a:pt x="26565" y="1"/>
                  </a:moveTo>
                  <a:cubicBezTo>
                    <a:pt x="26299" y="1"/>
                    <a:pt x="25990" y="75"/>
                    <a:pt x="25884" y="110"/>
                  </a:cubicBezTo>
                  <a:cubicBezTo>
                    <a:pt x="19001" y="2161"/>
                    <a:pt x="13121" y="6597"/>
                    <a:pt x="8037" y="11535"/>
                  </a:cubicBezTo>
                  <a:cubicBezTo>
                    <a:pt x="5212" y="14276"/>
                    <a:pt x="2492" y="17247"/>
                    <a:pt x="169" y="20469"/>
                  </a:cubicBezTo>
                  <a:cubicBezTo>
                    <a:pt x="1" y="20705"/>
                    <a:pt x="226" y="20798"/>
                    <a:pt x="575" y="20798"/>
                  </a:cubicBezTo>
                  <a:cubicBezTo>
                    <a:pt x="1091" y="20798"/>
                    <a:pt x="1878" y="20593"/>
                    <a:pt x="2052" y="20344"/>
                  </a:cubicBezTo>
                  <a:cubicBezTo>
                    <a:pt x="4145" y="17456"/>
                    <a:pt x="6572" y="14757"/>
                    <a:pt x="9083" y="12225"/>
                  </a:cubicBezTo>
                  <a:cubicBezTo>
                    <a:pt x="13832" y="7455"/>
                    <a:pt x="19503" y="2789"/>
                    <a:pt x="26073" y="822"/>
                  </a:cubicBezTo>
                  <a:cubicBezTo>
                    <a:pt x="26261" y="780"/>
                    <a:pt x="27098" y="550"/>
                    <a:pt x="26993" y="194"/>
                  </a:cubicBezTo>
                  <a:cubicBezTo>
                    <a:pt x="26957" y="47"/>
                    <a:pt x="26774" y="1"/>
                    <a:pt x="2656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49"/>
            <p:cNvSpPr/>
            <p:nvPr/>
          </p:nvSpPr>
          <p:spPr>
            <a:xfrm rot="-4341305">
              <a:off x="6509478" y="4317798"/>
              <a:ext cx="812854" cy="665963"/>
            </a:xfrm>
            <a:custGeom>
              <a:avLst/>
              <a:gdLst/>
              <a:ahLst/>
              <a:cxnLst/>
              <a:rect l="l" t="t" r="r" b="b"/>
              <a:pathLst>
                <a:path w="32516" h="26640" extrusionOk="0">
                  <a:moveTo>
                    <a:pt x="2186" y="26087"/>
                  </a:moveTo>
                  <a:lnTo>
                    <a:pt x="2186" y="26087"/>
                  </a:lnTo>
                  <a:cubicBezTo>
                    <a:pt x="2165" y="26124"/>
                    <a:pt x="2148" y="26151"/>
                    <a:pt x="2149" y="26151"/>
                  </a:cubicBezTo>
                  <a:cubicBezTo>
                    <a:pt x="2149" y="26151"/>
                    <a:pt x="2159" y="26133"/>
                    <a:pt x="2186" y="26087"/>
                  </a:cubicBezTo>
                  <a:close/>
                  <a:moveTo>
                    <a:pt x="31504" y="1"/>
                  </a:moveTo>
                  <a:cubicBezTo>
                    <a:pt x="31267" y="1"/>
                    <a:pt x="31022" y="64"/>
                    <a:pt x="30821" y="141"/>
                  </a:cubicBezTo>
                  <a:cubicBezTo>
                    <a:pt x="22221" y="3426"/>
                    <a:pt x="14688" y="8929"/>
                    <a:pt x="8349" y="15520"/>
                  </a:cubicBezTo>
                  <a:cubicBezTo>
                    <a:pt x="5357" y="18596"/>
                    <a:pt x="2511" y="21985"/>
                    <a:pt x="272" y="25689"/>
                  </a:cubicBezTo>
                  <a:cubicBezTo>
                    <a:pt x="0" y="26149"/>
                    <a:pt x="523" y="26568"/>
                    <a:pt x="921" y="26630"/>
                  </a:cubicBezTo>
                  <a:cubicBezTo>
                    <a:pt x="978" y="26637"/>
                    <a:pt x="1035" y="26640"/>
                    <a:pt x="1090" y="26640"/>
                  </a:cubicBezTo>
                  <a:cubicBezTo>
                    <a:pt x="1575" y="26640"/>
                    <a:pt x="1998" y="26403"/>
                    <a:pt x="2244" y="25988"/>
                  </a:cubicBezTo>
                  <a:lnTo>
                    <a:pt x="2244" y="25988"/>
                  </a:lnTo>
                  <a:cubicBezTo>
                    <a:pt x="2220" y="26030"/>
                    <a:pt x="2201" y="26063"/>
                    <a:pt x="2186" y="26087"/>
                  </a:cubicBezTo>
                  <a:lnTo>
                    <a:pt x="2186" y="26087"/>
                  </a:lnTo>
                  <a:cubicBezTo>
                    <a:pt x="2216" y="26037"/>
                    <a:pt x="2257" y="25971"/>
                    <a:pt x="2281" y="25940"/>
                  </a:cubicBezTo>
                  <a:cubicBezTo>
                    <a:pt x="2406" y="25752"/>
                    <a:pt x="2532" y="25563"/>
                    <a:pt x="2657" y="25375"/>
                  </a:cubicBezTo>
                  <a:cubicBezTo>
                    <a:pt x="3097" y="24684"/>
                    <a:pt x="3578" y="24015"/>
                    <a:pt x="4080" y="23345"/>
                  </a:cubicBezTo>
                  <a:cubicBezTo>
                    <a:pt x="5796" y="20981"/>
                    <a:pt x="7721" y="18721"/>
                    <a:pt x="9730" y="16587"/>
                  </a:cubicBezTo>
                  <a:cubicBezTo>
                    <a:pt x="15881" y="10059"/>
                    <a:pt x="23351" y="4682"/>
                    <a:pt x="31762" y="1459"/>
                  </a:cubicBezTo>
                  <a:cubicBezTo>
                    <a:pt x="32181" y="1313"/>
                    <a:pt x="32515" y="748"/>
                    <a:pt x="32222" y="350"/>
                  </a:cubicBezTo>
                  <a:cubicBezTo>
                    <a:pt x="32052" y="90"/>
                    <a:pt x="31784" y="1"/>
                    <a:pt x="3150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49"/>
            <p:cNvSpPr/>
            <p:nvPr/>
          </p:nvSpPr>
          <p:spPr>
            <a:xfrm rot="-4341305">
              <a:off x="7778654" y="3447094"/>
              <a:ext cx="227962" cy="318682"/>
            </a:xfrm>
            <a:custGeom>
              <a:avLst/>
              <a:gdLst/>
              <a:ahLst/>
              <a:cxnLst/>
              <a:rect l="l" t="t" r="r" b="b"/>
              <a:pathLst>
                <a:path w="9119" h="12748" extrusionOk="0">
                  <a:moveTo>
                    <a:pt x="1644" y="1"/>
                  </a:moveTo>
                  <a:cubicBezTo>
                    <a:pt x="1024" y="1"/>
                    <a:pt x="0" y="314"/>
                    <a:pt x="30" y="743"/>
                  </a:cubicBezTo>
                  <a:cubicBezTo>
                    <a:pt x="385" y="5388"/>
                    <a:pt x="2980" y="10117"/>
                    <a:pt x="6893" y="12669"/>
                  </a:cubicBezTo>
                  <a:cubicBezTo>
                    <a:pt x="6975" y="12724"/>
                    <a:pt x="7090" y="12747"/>
                    <a:pt x="7225" y="12747"/>
                  </a:cubicBezTo>
                  <a:cubicBezTo>
                    <a:pt x="7919" y="12747"/>
                    <a:pt x="9119" y="12130"/>
                    <a:pt x="8839" y="11937"/>
                  </a:cubicBezTo>
                  <a:cubicBezTo>
                    <a:pt x="4968" y="9405"/>
                    <a:pt x="2457" y="4781"/>
                    <a:pt x="2101" y="178"/>
                  </a:cubicBezTo>
                  <a:cubicBezTo>
                    <a:pt x="2089" y="55"/>
                    <a:pt x="1901" y="1"/>
                    <a:pt x="164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49"/>
            <p:cNvSpPr/>
            <p:nvPr/>
          </p:nvSpPr>
          <p:spPr>
            <a:xfrm rot="-4341305">
              <a:off x="6937535" y="4800362"/>
              <a:ext cx="904124" cy="524396"/>
            </a:xfrm>
            <a:custGeom>
              <a:avLst/>
              <a:gdLst/>
              <a:ahLst/>
              <a:cxnLst/>
              <a:rect l="l" t="t" r="r" b="b"/>
              <a:pathLst>
                <a:path w="36167" h="20977" extrusionOk="0">
                  <a:moveTo>
                    <a:pt x="1715" y="0"/>
                  </a:moveTo>
                  <a:cubicBezTo>
                    <a:pt x="951" y="0"/>
                    <a:pt x="1" y="591"/>
                    <a:pt x="480" y="1148"/>
                  </a:cubicBezTo>
                  <a:cubicBezTo>
                    <a:pt x="2928" y="3910"/>
                    <a:pt x="5941" y="6274"/>
                    <a:pt x="8913" y="8450"/>
                  </a:cubicBezTo>
                  <a:cubicBezTo>
                    <a:pt x="16445" y="13953"/>
                    <a:pt x="24982" y="18096"/>
                    <a:pt x="33854" y="20942"/>
                  </a:cubicBezTo>
                  <a:cubicBezTo>
                    <a:pt x="33932" y="20965"/>
                    <a:pt x="34017" y="20976"/>
                    <a:pt x="34106" y="20976"/>
                  </a:cubicBezTo>
                  <a:cubicBezTo>
                    <a:pt x="34964" y="20976"/>
                    <a:pt x="36167" y="19963"/>
                    <a:pt x="35067" y="19603"/>
                  </a:cubicBezTo>
                  <a:cubicBezTo>
                    <a:pt x="26300" y="16799"/>
                    <a:pt x="17972" y="12719"/>
                    <a:pt x="10524" y="7299"/>
                  </a:cubicBezTo>
                  <a:cubicBezTo>
                    <a:pt x="7636" y="5207"/>
                    <a:pt x="4728" y="2926"/>
                    <a:pt x="2384" y="248"/>
                  </a:cubicBezTo>
                  <a:cubicBezTo>
                    <a:pt x="2232" y="74"/>
                    <a:pt x="1985" y="0"/>
                    <a:pt x="1715" y="0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49"/>
            <p:cNvSpPr/>
            <p:nvPr/>
          </p:nvSpPr>
          <p:spPr>
            <a:xfrm rot="-4341305">
              <a:off x="7245879" y="4721650"/>
              <a:ext cx="609066" cy="98145"/>
            </a:xfrm>
            <a:custGeom>
              <a:avLst/>
              <a:gdLst/>
              <a:ahLst/>
              <a:cxnLst/>
              <a:rect l="l" t="t" r="r" b="b"/>
              <a:pathLst>
                <a:path w="24364" h="3926" extrusionOk="0">
                  <a:moveTo>
                    <a:pt x="14662" y="1"/>
                  </a:moveTo>
                  <a:cubicBezTo>
                    <a:pt x="9991" y="1"/>
                    <a:pt x="5272" y="824"/>
                    <a:pt x="1090" y="2585"/>
                  </a:cubicBezTo>
                  <a:cubicBezTo>
                    <a:pt x="1" y="3042"/>
                    <a:pt x="637" y="3926"/>
                    <a:pt x="1500" y="3926"/>
                  </a:cubicBezTo>
                  <a:cubicBezTo>
                    <a:pt x="1666" y="3926"/>
                    <a:pt x="1839" y="3894"/>
                    <a:pt x="2010" y="3820"/>
                  </a:cubicBezTo>
                  <a:cubicBezTo>
                    <a:pt x="3601" y="3150"/>
                    <a:pt x="5965" y="2585"/>
                    <a:pt x="7911" y="2208"/>
                  </a:cubicBezTo>
                  <a:cubicBezTo>
                    <a:pt x="10118" y="1784"/>
                    <a:pt x="12355" y="1574"/>
                    <a:pt x="14592" y="1574"/>
                  </a:cubicBezTo>
                  <a:cubicBezTo>
                    <a:pt x="17211" y="1574"/>
                    <a:pt x="19828" y="1863"/>
                    <a:pt x="22390" y="2439"/>
                  </a:cubicBezTo>
                  <a:cubicBezTo>
                    <a:pt x="22464" y="2455"/>
                    <a:pt x="22538" y="2463"/>
                    <a:pt x="22612" y="2463"/>
                  </a:cubicBezTo>
                  <a:cubicBezTo>
                    <a:pt x="23554" y="2463"/>
                    <a:pt x="24363" y="1183"/>
                    <a:pt x="23101" y="911"/>
                  </a:cubicBezTo>
                  <a:cubicBezTo>
                    <a:pt x="20398" y="313"/>
                    <a:pt x="17539" y="1"/>
                    <a:pt x="1466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49"/>
            <p:cNvSpPr/>
            <p:nvPr/>
          </p:nvSpPr>
          <p:spPr>
            <a:xfrm rot="-2108495">
              <a:off x="7966857" y="1123465"/>
              <a:ext cx="1008184" cy="1046617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49"/>
            <p:cNvSpPr/>
            <p:nvPr/>
          </p:nvSpPr>
          <p:spPr>
            <a:xfrm rot="-2108495">
              <a:off x="8259858" y="1400301"/>
              <a:ext cx="94807" cy="220265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49"/>
            <p:cNvSpPr/>
            <p:nvPr/>
          </p:nvSpPr>
          <p:spPr>
            <a:xfrm rot="-2108495">
              <a:off x="8332316" y="1402719"/>
              <a:ext cx="38243" cy="184225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49"/>
            <p:cNvSpPr/>
            <p:nvPr/>
          </p:nvSpPr>
          <p:spPr>
            <a:xfrm rot="-2108495">
              <a:off x="8158470" y="1398355"/>
              <a:ext cx="42807" cy="42807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49"/>
            <p:cNvSpPr/>
            <p:nvPr/>
          </p:nvSpPr>
          <p:spPr>
            <a:xfrm rot="-2108495">
              <a:off x="8256953" y="1384033"/>
              <a:ext cx="27529" cy="2676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49"/>
            <p:cNvSpPr/>
            <p:nvPr/>
          </p:nvSpPr>
          <p:spPr>
            <a:xfrm rot="-2108495">
              <a:off x="8249043" y="1478436"/>
              <a:ext cx="118485" cy="15856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49"/>
            <p:cNvSpPr/>
            <p:nvPr/>
          </p:nvSpPr>
          <p:spPr>
            <a:xfrm rot="-2108495">
              <a:off x="8173841" y="1499822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49"/>
            <p:cNvSpPr/>
            <p:nvPr/>
          </p:nvSpPr>
          <p:spPr>
            <a:xfrm rot="-2108495">
              <a:off x="8448500" y="1370501"/>
              <a:ext cx="191864" cy="142306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49"/>
            <p:cNvSpPr/>
            <p:nvPr/>
          </p:nvSpPr>
          <p:spPr>
            <a:xfrm rot="-2108495">
              <a:off x="8486691" y="1440504"/>
              <a:ext cx="171990" cy="7994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49"/>
            <p:cNvSpPr/>
            <p:nvPr/>
          </p:nvSpPr>
          <p:spPr>
            <a:xfrm rot="-2108495">
              <a:off x="8569275" y="1272803"/>
              <a:ext cx="42823" cy="42807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49"/>
            <p:cNvSpPr/>
            <p:nvPr/>
          </p:nvSpPr>
          <p:spPr>
            <a:xfrm rot="-2108495">
              <a:off x="8625895" y="1361138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49"/>
            <p:cNvSpPr/>
            <p:nvPr/>
          </p:nvSpPr>
          <p:spPr>
            <a:xfrm rot="-2108495">
              <a:off x="8434345" y="1383007"/>
              <a:ext cx="128422" cy="144968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49"/>
            <p:cNvSpPr/>
            <p:nvPr/>
          </p:nvSpPr>
          <p:spPr>
            <a:xfrm rot="-2108495">
              <a:off x="8490912" y="1315063"/>
              <a:ext cx="26768" cy="27545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49"/>
            <p:cNvSpPr/>
            <p:nvPr/>
          </p:nvSpPr>
          <p:spPr>
            <a:xfrm rot="-2108495">
              <a:off x="8592066" y="1562622"/>
              <a:ext cx="185747" cy="15203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49"/>
            <p:cNvSpPr/>
            <p:nvPr/>
          </p:nvSpPr>
          <p:spPr>
            <a:xfrm rot="-2108495">
              <a:off x="8594600" y="1601282"/>
              <a:ext cx="120783" cy="15029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49"/>
            <p:cNvSpPr/>
            <p:nvPr/>
          </p:nvSpPr>
          <p:spPr>
            <a:xfrm rot="-2108495">
              <a:off x="8817785" y="1631577"/>
              <a:ext cx="42823" cy="4204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49"/>
            <p:cNvSpPr/>
            <p:nvPr/>
          </p:nvSpPr>
          <p:spPr>
            <a:xfrm rot="-2108495">
              <a:off x="8760603" y="1706610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49"/>
            <p:cNvSpPr/>
            <p:nvPr/>
          </p:nvSpPr>
          <p:spPr>
            <a:xfrm rot="-2108495">
              <a:off x="8573967" y="1553227"/>
              <a:ext cx="170469" cy="89704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49"/>
            <p:cNvSpPr/>
            <p:nvPr/>
          </p:nvSpPr>
          <p:spPr>
            <a:xfrm rot="-2108495">
              <a:off x="8769880" y="1564268"/>
              <a:ext cx="27529" cy="2676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49"/>
            <p:cNvSpPr/>
            <p:nvPr/>
          </p:nvSpPr>
          <p:spPr>
            <a:xfrm rot="-2108495">
              <a:off x="8504786" y="1726045"/>
              <a:ext cx="81034" cy="207983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49"/>
            <p:cNvSpPr/>
            <p:nvPr/>
          </p:nvSpPr>
          <p:spPr>
            <a:xfrm rot="-2108495">
              <a:off x="8445478" y="1740179"/>
              <a:ext cx="103968" cy="150056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49"/>
            <p:cNvSpPr/>
            <p:nvPr/>
          </p:nvSpPr>
          <p:spPr>
            <a:xfrm rot="-2108495">
              <a:off x="8569705" y="1949565"/>
              <a:ext cx="42062" cy="42807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49"/>
            <p:cNvSpPr/>
            <p:nvPr/>
          </p:nvSpPr>
          <p:spPr>
            <a:xfrm rot="-2108495">
              <a:off x="8490371" y="1922996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49"/>
            <p:cNvSpPr/>
            <p:nvPr/>
          </p:nvSpPr>
          <p:spPr>
            <a:xfrm rot="-2108495">
              <a:off x="8557045" y="1708305"/>
              <a:ext cx="32886" cy="168171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49"/>
            <p:cNvSpPr/>
            <p:nvPr/>
          </p:nvSpPr>
          <p:spPr>
            <a:xfrm rot="-2108495">
              <a:off x="8625590" y="1877367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49"/>
            <p:cNvSpPr/>
            <p:nvPr/>
          </p:nvSpPr>
          <p:spPr>
            <a:xfrm rot="-2108495">
              <a:off x="8195268" y="1745418"/>
              <a:ext cx="222452" cy="312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49"/>
            <p:cNvSpPr/>
            <p:nvPr/>
          </p:nvSpPr>
          <p:spPr>
            <a:xfrm rot="-2108495">
              <a:off x="8221178" y="1690734"/>
              <a:ext cx="175826" cy="53695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49"/>
            <p:cNvSpPr/>
            <p:nvPr/>
          </p:nvSpPr>
          <p:spPr>
            <a:xfrm rot="-2108495">
              <a:off x="8166026" y="1831456"/>
              <a:ext cx="42823" cy="42807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49"/>
            <p:cNvSpPr/>
            <p:nvPr/>
          </p:nvSpPr>
          <p:spPr>
            <a:xfrm rot="-2108495">
              <a:off x="8178727" y="1745711"/>
              <a:ext cx="27529" cy="2676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49"/>
            <p:cNvSpPr/>
            <p:nvPr/>
          </p:nvSpPr>
          <p:spPr>
            <a:xfrm rot="-2108495">
              <a:off x="8263533" y="1739410"/>
              <a:ext cx="172006" cy="6463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49"/>
            <p:cNvSpPr/>
            <p:nvPr/>
          </p:nvSpPr>
          <p:spPr>
            <a:xfrm rot="-2108495">
              <a:off x="8265445" y="1859759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49"/>
            <p:cNvSpPr/>
            <p:nvPr/>
          </p:nvSpPr>
          <p:spPr>
            <a:xfrm rot="-2108273">
              <a:off x="8336683" y="1501650"/>
              <a:ext cx="286293" cy="28616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49"/>
            <p:cNvSpPr/>
            <p:nvPr/>
          </p:nvSpPr>
          <p:spPr>
            <a:xfrm rot="-772279">
              <a:off x="7472273" y="1836155"/>
              <a:ext cx="481891" cy="500224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49"/>
            <p:cNvSpPr/>
            <p:nvPr/>
          </p:nvSpPr>
          <p:spPr>
            <a:xfrm rot="-772279">
              <a:off x="7642838" y="1943690"/>
              <a:ext cx="45316" cy="105274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49"/>
            <p:cNvSpPr/>
            <p:nvPr/>
          </p:nvSpPr>
          <p:spPr>
            <a:xfrm rot="-772279">
              <a:off x="7678712" y="1953407"/>
              <a:ext cx="18279" cy="88049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49"/>
            <p:cNvSpPr/>
            <p:nvPr/>
          </p:nvSpPr>
          <p:spPr>
            <a:xfrm rot="-772279">
              <a:off x="7615369" y="1922919"/>
              <a:ext cx="20461" cy="2046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49"/>
            <p:cNvSpPr/>
            <p:nvPr/>
          </p:nvSpPr>
          <p:spPr>
            <a:xfrm rot="-772279">
              <a:off x="7663233" y="1933331"/>
              <a:ext cx="13158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49"/>
            <p:cNvSpPr/>
            <p:nvPr/>
          </p:nvSpPr>
          <p:spPr>
            <a:xfrm rot="-772279">
              <a:off x="7629068" y="1979520"/>
              <a:ext cx="56633" cy="7578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49"/>
            <p:cNvSpPr/>
            <p:nvPr/>
          </p:nvSpPr>
          <p:spPr>
            <a:xfrm rot="-772279">
              <a:off x="7605522" y="1969400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49"/>
            <p:cNvSpPr/>
            <p:nvPr/>
          </p:nvSpPr>
          <p:spPr>
            <a:xfrm rot="-772279">
              <a:off x="7736974" y="1974863"/>
              <a:ext cx="91707" cy="68014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49"/>
            <p:cNvSpPr/>
            <p:nvPr/>
          </p:nvSpPr>
          <p:spPr>
            <a:xfrm rot="-772279">
              <a:off x="7747182" y="2012045"/>
              <a:ext cx="82208" cy="3820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49"/>
            <p:cNvSpPr/>
            <p:nvPr/>
          </p:nvSpPr>
          <p:spPr>
            <a:xfrm rot="-772279">
              <a:off x="7819749" y="1941829"/>
              <a:ext cx="20469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49"/>
            <p:cNvSpPr/>
            <p:nvPr/>
          </p:nvSpPr>
          <p:spPr>
            <a:xfrm rot="-772279">
              <a:off x="7830519" y="1989975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49"/>
            <p:cNvSpPr/>
            <p:nvPr/>
          </p:nvSpPr>
          <p:spPr>
            <a:xfrm rot="-772279">
              <a:off x="7729341" y="1972038"/>
              <a:ext cx="61383" cy="69287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49"/>
            <p:cNvSpPr/>
            <p:nvPr/>
          </p:nvSpPr>
          <p:spPr>
            <a:xfrm rot="-772279">
              <a:off x="7779115" y="1945137"/>
              <a:ext cx="12795" cy="13165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49"/>
            <p:cNvSpPr/>
            <p:nvPr/>
          </p:nvSpPr>
          <p:spPr>
            <a:xfrm rot="-772279">
              <a:off x="7764870" y="2085086"/>
              <a:ext cx="88783" cy="72665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49"/>
            <p:cNvSpPr/>
            <p:nvPr/>
          </p:nvSpPr>
          <p:spPr>
            <a:xfrm rot="-772279">
              <a:off x="7760304" y="2096789"/>
              <a:ext cx="57732" cy="71832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49"/>
            <p:cNvSpPr/>
            <p:nvPr/>
          </p:nvSpPr>
          <p:spPr>
            <a:xfrm rot="-772279">
              <a:off x="7864693" y="2145488"/>
              <a:ext cx="20469" cy="20096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49"/>
            <p:cNvSpPr/>
            <p:nvPr/>
          </p:nvSpPr>
          <p:spPr>
            <a:xfrm rot="-772279">
              <a:off x="7827487" y="2167123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49"/>
            <p:cNvSpPr/>
            <p:nvPr/>
          </p:nvSpPr>
          <p:spPr>
            <a:xfrm rot="-772279">
              <a:off x="7764490" y="2077382"/>
              <a:ext cx="81480" cy="42873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49"/>
            <p:cNvSpPr/>
            <p:nvPr/>
          </p:nvSpPr>
          <p:spPr>
            <a:xfrm rot="-772279">
              <a:off x="7857365" y="2105938"/>
              <a:ext cx="13158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49"/>
            <p:cNvSpPr/>
            <p:nvPr/>
          </p:nvSpPr>
          <p:spPr>
            <a:xfrm rot="-772279">
              <a:off x="7693472" y="2131054"/>
              <a:ext cx="38733" cy="9940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49"/>
            <p:cNvSpPr/>
            <p:nvPr/>
          </p:nvSpPr>
          <p:spPr>
            <a:xfrm rot="-772279">
              <a:off x="7669528" y="2129668"/>
              <a:ext cx="49694" cy="7171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49"/>
            <p:cNvSpPr/>
            <p:nvPr/>
          </p:nvSpPr>
          <p:spPr>
            <a:xfrm rot="-772279">
              <a:off x="7697340" y="2241058"/>
              <a:ext cx="20105" cy="2046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49"/>
            <p:cNvSpPr/>
            <p:nvPr/>
          </p:nvSpPr>
          <p:spPr>
            <a:xfrm rot="-772279">
              <a:off x="7668803" y="2213841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49"/>
            <p:cNvSpPr/>
            <p:nvPr/>
          </p:nvSpPr>
          <p:spPr>
            <a:xfrm rot="-772279">
              <a:off x="7724259" y="2129029"/>
              <a:ext cx="15719" cy="80376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49"/>
            <p:cNvSpPr/>
            <p:nvPr/>
          </p:nvSpPr>
          <p:spPr>
            <a:xfrm rot="-772279">
              <a:off x="7736856" y="2218162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49"/>
            <p:cNvSpPr/>
            <p:nvPr/>
          </p:nvSpPr>
          <p:spPr>
            <a:xfrm rot="-772279">
              <a:off x="7566599" y="2099501"/>
              <a:ext cx="106328" cy="14937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49"/>
            <p:cNvSpPr/>
            <p:nvPr/>
          </p:nvSpPr>
          <p:spPr>
            <a:xfrm rot="-772279">
              <a:off x="7586762" y="2075396"/>
              <a:ext cx="84041" cy="2566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49"/>
            <p:cNvSpPr/>
            <p:nvPr/>
          </p:nvSpPr>
          <p:spPr>
            <a:xfrm rot="-772279">
              <a:off x="7540242" y="2115778"/>
              <a:ext cx="20469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49"/>
            <p:cNvSpPr/>
            <p:nvPr/>
          </p:nvSpPr>
          <p:spPr>
            <a:xfrm rot="-772279">
              <a:off x="7563119" y="2079070"/>
              <a:ext cx="13158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49"/>
            <p:cNvSpPr/>
            <p:nvPr/>
          </p:nvSpPr>
          <p:spPr>
            <a:xfrm rot="-772279">
              <a:off x="7595747" y="2104049"/>
              <a:ext cx="82215" cy="30890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49"/>
            <p:cNvSpPr/>
            <p:nvPr/>
          </p:nvSpPr>
          <p:spPr>
            <a:xfrm rot="-772279">
              <a:off x="7580812" y="2145135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49"/>
            <p:cNvSpPr/>
            <p:nvPr/>
          </p:nvSpPr>
          <p:spPr>
            <a:xfrm rot="-771356">
              <a:off x="7649069" y="2018590"/>
              <a:ext cx="136800" cy="13673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49"/>
            <p:cNvSpPr/>
            <p:nvPr/>
          </p:nvSpPr>
          <p:spPr>
            <a:xfrm rot="-770771">
              <a:off x="7666273" y="1497766"/>
              <a:ext cx="308288" cy="31987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49"/>
            <p:cNvSpPr/>
            <p:nvPr/>
          </p:nvSpPr>
          <p:spPr>
            <a:xfrm rot="-770771">
              <a:off x="7775408" y="1566506"/>
              <a:ext cx="28991" cy="67320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49"/>
            <p:cNvSpPr/>
            <p:nvPr/>
          </p:nvSpPr>
          <p:spPr>
            <a:xfrm rot="-770771">
              <a:off x="7798360" y="1572720"/>
              <a:ext cx="11694" cy="56305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49"/>
            <p:cNvSpPr/>
            <p:nvPr/>
          </p:nvSpPr>
          <p:spPr>
            <a:xfrm rot="-770771">
              <a:off x="7757835" y="1553212"/>
              <a:ext cx="13090" cy="13083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49"/>
            <p:cNvSpPr/>
            <p:nvPr/>
          </p:nvSpPr>
          <p:spPr>
            <a:xfrm rot="-770771">
              <a:off x="7788459" y="1559873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49"/>
            <p:cNvSpPr/>
            <p:nvPr/>
          </p:nvSpPr>
          <p:spPr>
            <a:xfrm rot="-770771">
              <a:off x="7766599" y="1589432"/>
              <a:ext cx="36231" cy="48463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49"/>
            <p:cNvSpPr/>
            <p:nvPr/>
          </p:nvSpPr>
          <p:spPr>
            <a:xfrm rot="-770771">
              <a:off x="7751534" y="1582951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49"/>
            <p:cNvSpPr/>
            <p:nvPr/>
          </p:nvSpPr>
          <p:spPr>
            <a:xfrm rot="-770771">
              <a:off x="7835641" y="1586458"/>
              <a:ext cx="58669" cy="43493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49"/>
            <p:cNvSpPr/>
            <p:nvPr/>
          </p:nvSpPr>
          <p:spPr>
            <a:xfrm rot="-770771">
              <a:off x="7842174" y="1610247"/>
              <a:ext cx="52592" cy="24432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49"/>
            <p:cNvSpPr/>
            <p:nvPr/>
          </p:nvSpPr>
          <p:spPr>
            <a:xfrm rot="-770771">
              <a:off x="7888602" y="1565312"/>
              <a:ext cx="13095" cy="1308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49"/>
            <p:cNvSpPr/>
            <p:nvPr/>
          </p:nvSpPr>
          <p:spPr>
            <a:xfrm rot="-770771">
              <a:off x="7895493" y="1596116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49"/>
            <p:cNvSpPr/>
            <p:nvPr/>
          </p:nvSpPr>
          <p:spPr>
            <a:xfrm rot="-770771">
              <a:off x="7830757" y="1584646"/>
              <a:ext cx="39270" cy="44307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49"/>
            <p:cNvSpPr/>
            <p:nvPr/>
          </p:nvSpPr>
          <p:spPr>
            <a:xfrm rot="-770771">
              <a:off x="7862603" y="1567428"/>
              <a:ext cx="8185" cy="8419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49"/>
            <p:cNvSpPr/>
            <p:nvPr/>
          </p:nvSpPr>
          <p:spPr>
            <a:xfrm rot="-770771">
              <a:off x="7853490" y="1656982"/>
              <a:ext cx="56799" cy="4646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49"/>
            <p:cNvSpPr/>
            <p:nvPr/>
          </p:nvSpPr>
          <p:spPr>
            <a:xfrm rot="-770771">
              <a:off x="7850568" y="1664465"/>
              <a:ext cx="36934" cy="459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49"/>
            <p:cNvSpPr/>
            <p:nvPr/>
          </p:nvSpPr>
          <p:spPr>
            <a:xfrm rot="-770771">
              <a:off x="7917360" y="1695618"/>
              <a:ext cx="13095" cy="1285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49"/>
            <p:cNvSpPr/>
            <p:nvPr/>
          </p:nvSpPr>
          <p:spPr>
            <a:xfrm rot="-770771">
              <a:off x="7893555" y="1709460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49"/>
            <p:cNvSpPr/>
            <p:nvPr/>
          </p:nvSpPr>
          <p:spPr>
            <a:xfrm rot="-770771">
              <a:off x="7853248" y="1652051"/>
              <a:ext cx="52127" cy="2741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49"/>
            <p:cNvSpPr/>
            <p:nvPr/>
          </p:nvSpPr>
          <p:spPr>
            <a:xfrm rot="-770771">
              <a:off x="7912671" y="1670312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49"/>
            <p:cNvSpPr/>
            <p:nvPr/>
          </p:nvSpPr>
          <p:spPr>
            <a:xfrm rot="-770771">
              <a:off x="7807806" y="1686385"/>
              <a:ext cx="24779" cy="63566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49"/>
            <p:cNvSpPr/>
            <p:nvPr/>
          </p:nvSpPr>
          <p:spPr>
            <a:xfrm rot="-770771">
              <a:off x="7792487" y="1685499"/>
              <a:ext cx="31792" cy="45862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49"/>
            <p:cNvSpPr/>
            <p:nvPr/>
          </p:nvSpPr>
          <p:spPr>
            <a:xfrm rot="-770771">
              <a:off x="7810284" y="1756765"/>
              <a:ext cx="12862" cy="13083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49"/>
            <p:cNvSpPr/>
            <p:nvPr/>
          </p:nvSpPr>
          <p:spPr>
            <a:xfrm rot="-770771">
              <a:off x="7792025" y="1739349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49"/>
            <p:cNvSpPr/>
            <p:nvPr/>
          </p:nvSpPr>
          <p:spPr>
            <a:xfrm rot="-770771">
              <a:off x="7827504" y="1685086"/>
              <a:ext cx="10056" cy="5139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49"/>
            <p:cNvSpPr/>
            <p:nvPr/>
          </p:nvSpPr>
          <p:spPr>
            <a:xfrm rot="-770771">
              <a:off x="7835567" y="1742115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49"/>
            <p:cNvSpPr/>
            <p:nvPr/>
          </p:nvSpPr>
          <p:spPr>
            <a:xfrm rot="-770771">
              <a:off x="7726635" y="1666205"/>
              <a:ext cx="68023" cy="9552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49"/>
            <p:cNvSpPr/>
            <p:nvPr/>
          </p:nvSpPr>
          <p:spPr>
            <a:xfrm rot="-770771">
              <a:off x="7739534" y="1650780"/>
              <a:ext cx="53765" cy="16411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49"/>
            <p:cNvSpPr/>
            <p:nvPr/>
          </p:nvSpPr>
          <p:spPr>
            <a:xfrm rot="-770771">
              <a:off x="7709768" y="1676607"/>
              <a:ext cx="13095" cy="1308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49"/>
            <p:cNvSpPr/>
            <p:nvPr/>
          </p:nvSpPr>
          <p:spPr>
            <a:xfrm rot="-770771">
              <a:off x="7724405" y="1653120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49"/>
            <p:cNvSpPr/>
            <p:nvPr/>
          </p:nvSpPr>
          <p:spPr>
            <a:xfrm rot="-770771">
              <a:off x="7745283" y="1669112"/>
              <a:ext cx="52597" cy="1975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49"/>
            <p:cNvSpPr/>
            <p:nvPr/>
          </p:nvSpPr>
          <p:spPr>
            <a:xfrm rot="-770771">
              <a:off x="7735726" y="1695389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49"/>
            <p:cNvSpPr/>
            <p:nvPr/>
          </p:nvSpPr>
          <p:spPr>
            <a:xfrm rot="-771384">
              <a:off x="7779396" y="1614422"/>
              <a:ext cx="87523" cy="874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49"/>
            <p:cNvSpPr/>
            <p:nvPr/>
          </p:nvSpPr>
          <p:spPr>
            <a:xfrm rot="-2108495">
              <a:off x="6824593" y="2710996"/>
              <a:ext cx="1008184" cy="1046617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49"/>
            <p:cNvSpPr/>
            <p:nvPr/>
          </p:nvSpPr>
          <p:spPr>
            <a:xfrm rot="-2108495">
              <a:off x="7117594" y="2987832"/>
              <a:ext cx="94807" cy="220265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49"/>
            <p:cNvSpPr/>
            <p:nvPr/>
          </p:nvSpPr>
          <p:spPr>
            <a:xfrm rot="-2108495">
              <a:off x="7190052" y="2990250"/>
              <a:ext cx="38243" cy="184225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49"/>
            <p:cNvSpPr/>
            <p:nvPr/>
          </p:nvSpPr>
          <p:spPr>
            <a:xfrm rot="-2108495">
              <a:off x="7016206" y="2985886"/>
              <a:ext cx="42807" cy="42807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49"/>
            <p:cNvSpPr/>
            <p:nvPr/>
          </p:nvSpPr>
          <p:spPr>
            <a:xfrm rot="-2108495">
              <a:off x="7114689" y="2971564"/>
              <a:ext cx="27529" cy="2676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49"/>
            <p:cNvSpPr/>
            <p:nvPr/>
          </p:nvSpPr>
          <p:spPr>
            <a:xfrm rot="-2108495">
              <a:off x="7106779" y="3065967"/>
              <a:ext cx="118485" cy="15856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49"/>
            <p:cNvSpPr/>
            <p:nvPr/>
          </p:nvSpPr>
          <p:spPr>
            <a:xfrm rot="-2108495">
              <a:off x="7031577" y="3087353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49"/>
            <p:cNvSpPr/>
            <p:nvPr/>
          </p:nvSpPr>
          <p:spPr>
            <a:xfrm rot="-2108495">
              <a:off x="7306236" y="2958032"/>
              <a:ext cx="191864" cy="142306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49"/>
            <p:cNvSpPr/>
            <p:nvPr/>
          </p:nvSpPr>
          <p:spPr>
            <a:xfrm rot="-2108495">
              <a:off x="7344427" y="3028035"/>
              <a:ext cx="171990" cy="7994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49"/>
            <p:cNvSpPr/>
            <p:nvPr/>
          </p:nvSpPr>
          <p:spPr>
            <a:xfrm rot="-2108495">
              <a:off x="7427011" y="2860333"/>
              <a:ext cx="42823" cy="42807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49"/>
            <p:cNvSpPr/>
            <p:nvPr/>
          </p:nvSpPr>
          <p:spPr>
            <a:xfrm rot="-2108495">
              <a:off x="7483631" y="2948668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49"/>
            <p:cNvSpPr/>
            <p:nvPr/>
          </p:nvSpPr>
          <p:spPr>
            <a:xfrm rot="-2108495">
              <a:off x="7292081" y="2970538"/>
              <a:ext cx="128422" cy="144968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49"/>
            <p:cNvSpPr/>
            <p:nvPr/>
          </p:nvSpPr>
          <p:spPr>
            <a:xfrm rot="-2108495">
              <a:off x="7348648" y="2902594"/>
              <a:ext cx="26768" cy="27545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49"/>
            <p:cNvSpPr/>
            <p:nvPr/>
          </p:nvSpPr>
          <p:spPr>
            <a:xfrm rot="-2108495">
              <a:off x="7449803" y="3150153"/>
              <a:ext cx="185747" cy="15203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49"/>
            <p:cNvSpPr/>
            <p:nvPr/>
          </p:nvSpPr>
          <p:spPr>
            <a:xfrm rot="-2108495">
              <a:off x="7452336" y="3188813"/>
              <a:ext cx="120783" cy="15029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49"/>
            <p:cNvSpPr/>
            <p:nvPr/>
          </p:nvSpPr>
          <p:spPr>
            <a:xfrm rot="-2108495">
              <a:off x="7675521" y="3219108"/>
              <a:ext cx="42823" cy="4204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49"/>
            <p:cNvSpPr/>
            <p:nvPr/>
          </p:nvSpPr>
          <p:spPr>
            <a:xfrm rot="-2108495">
              <a:off x="7618339" y="3294141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49"/>
            <p:cNvSpPr/>
            <p:nvPr/>
          </p:nvSpPr>
          <p:spPr>
            <a:xfrm rot="-2108495">
              <a:off x="7431703" y="3140758"/>
              <a:ext cx="170469" cy="89704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49"/>
            <p:cNvSpPr/>
            <p:nvPr/>
          </p:nvSpPr>
          <p:spPr>
            <a:xfrm rot="-2108495">
              <a:off x="7627616" y="3151798"/>
              <a:ext cx="27529" cy="2676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49"/>
            <p:cNvSpPr/>
            <p:nvPr/>
          </p:nvSpPr>
          <p:spPr>
            <a:xfrm rot="-2108495">
              <a:off x="7362522" y="3313576"/>
              <a:ext cx="81034" cy="207983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49"/>
            <p:cNvSpPr/>
            <p:nvPr/>
          </p:nvSpPr>
          <p:spPr>
            <a:xfrm rot="-2108495">
              <a:off x="7303214" y="3327709"/>
              <a:ext cx="103968" cy="150056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49"/>
            <p:cNvSpPr/>
            <p:nvPr/>
          </p:nvSpPr>
          <p:spPr>
            <a:xfrm rot="-2108495">
              <a:off x="7427441" y="3537096"/>
              <a:ext cx="42062" cy="42807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49"/>
            <p:cNvSpPr/>
            <p:nvPr/>
          </p:nvSpPr>
          <p:spPr>
            <a:xfrm rot="-2108495">
              <a:off x="7348107" y="3510526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49"/>
            <p:cNvSpPr/>
            <p:nvPr/>
          </p:nvSpPr>
          <p:spPr>
            <a:xfrm rot="-2108495">
              <a:off x="7414781" y="3295835"/>
              <a:ext cx="32886" cy="168171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49"/>
            <p:cNvSpPr/>
            <p:nvPr/>
          </p:nvSpPr>
          <p:spPr>
            <a:xfrm rot="-2108495">
              <a:off x="7483326" y="3464897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49"/>
            <p:cNvSpPr/>
            <p:nvPr/>
          </p:nvSpPr>
          <p:spPr>
            <a:xfrm rot="-2108495">
              <a:off x="7053004" y="3332949"/>
              <a:ext cx="222452" cy="312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49"/>
            <p:cNvSpPr/>
            <p:nvPr/>
          </p:nvSpPr>
          <p:spPr>
            <a:xfrm rot="-2108495">
              <a:off x="7078914" y="3278265"/>
              <a:ext cx="175826" cy="53695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49"/>
            <p:cNvSpPr/>
            <p:nvPr/>
          </p:nvSpPr>
          <p:spPr>
            <a:xfrm rot="-2108495">
              <a:off x="7023762" y="3418987"/>
              <a:ext cx="42823" cy="42807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49"/>
            <p:cNvSpPr/>
            <p:nvPr/>
          </p:nvSpPr>
          <p:spPr>
            <a:xfrm rot="-2108495">
              <a:off x="7036463" y="3333242"/>
              <a:ext cx="27529" cy="2676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49"/>
            <p:cNvSpPr/>
            <p:nvPr/>
          </p:nvSpPr>
          <p:spPr>
            <a:xfrm rot="-2108495">
              <a:off x="7121269" y="3326940"/>
              <a:ext cx="172006" cy="6463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49"/>
            <p:cNvSpPr/>
            <p:nvPr/>
          </p:nvSpPr>
          <p:spPr>
            <a:xfrm rot="-2108495">
              <a:off x="7123181" y="3447289"/>
              <a:ext cx="26768" cy="2676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49"/>
            <p:cNvSpPr/>
            <p:nvPr/>
          </p:nvSpPr>
          <p:spPr>
            <a:xfrm rot="-2108273">
              <a:off x="7194419" y="3089181"/>
              <a:ext cx="286293" cy="28616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49"/>
            <p:cNvSpPr/>
            <p:nvPr/>
          </p:nvSpPr>
          <p:spPr>
            <a:xfrm rot="-772279">
              <a:off x="7905978" y="3434618"/>
              <a:ext cx="481891" cy="500224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49"/>
            <p:cNvSpPr/>
            <p:nvPr/>
          </p:nvSpPr>
          <p:spPr>
            <a:xfrm rot="-772279">
              <a:off x="8076544" y="3542152"/>
              <a:ext cx="45316" cy="105274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49"/>
            <p:cNvSpPr/>
            <p:nvPr/>
          </p:nvSpPr>
          <p:spPr>
            <a:xfrm rot="-772279">
              <a:off x="8112417" y="3551870"/>
              <a:ext cx="18279" cy="88049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49"/>
            <p:cNvSpPr/>
            <p:nvPr/>
          </p:nvSpPr>
          <p:spPr>
            <a:xfrm rot="-772279">
              <a:off x="8049075" y="3521382"/>
              <a:ext cx="20461" cy="2046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49"/>
            <p:cNvSpPr/>
            <p:nvPr/>
          </p:nvSpPr>
          <p:spPr>
            <a:xfrm rot="-772279">
              <a:off x="8096938" y="3531794"/>
              <a:ext cx="13158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49"/>
            <p:cNvSpPr/>
            <p:nvPr/>
          </p:nvSpPr>
          <p:spPr>
            <a:xfrm rot="-772279">
              <a:off x="8062773" y="3577983"/>
              <a:ext cx="56633" cy="7578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49"/>
            <p:cNvSpPr/>
            <p:nvPr/>
          </p:nvSpPr>
          <p:spPr>
            <a:xfrm rot="-772279">
              <a:off x="8039227" y="3567863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49"/>
            <p:cNvSpPr/>
            <p:nvPr/>
          </p:nvSpPr>
          <p:spPr>
            <a:xfrm rot="-772279">
              <a:off x="8170679" y="3573326"/>
              <a:ext cx="91707" cy="68014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49"/>
            <p:cNvSpPr/>
            <p:nvPr/>
          </p:nvSpPr>
          <p:spPr>
            <a:xfrm rot="-772279">
              <a:off x="8180887" y="3610508"/>
              <a:ext cx="82208" cy="3820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49"/>
            <p:cNvSpPr/>
            <p:nvPr/>
          </p:nvSpPr>
          <p:spPr>
            <a:xfrm rot="-772279">
              <a:off x="8253455" y="3540292"/>
              <a:ext cx="20469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49"/>
            <p:cNvSpPr/>
            <p:nvPr/>
          </p:nvSpPr>
          <p:spPr>
            <a:xfrm rot="-772279">
              <a:off x="8264224" y="3588438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49"/>
            <p:cNvSpPr/>
            <p:nvPr/>
          </p:nvSpPr>
          <p:spPr>
            <a:xfrm rot="-772279">
              <a:off x="8163046" y="3570501"/>
              <a:ext cx="61383" cy="69287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49"/>
            <p:cNvSpPr/>
            <p:nvPr/>
          </p:nvSpPr>
          <p:spPr>
            <a:xfrm rot="-772279">
              <a:off x="8212820" y="3543600"/>
              <a:ext cx="12795" cy="13165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49"/>
            <p:cNvSpPr/>
            <p:nvPr/>
          </p:nvSpPr>
          <p:spPr>
            <a:xfrm rot="-772279">
              <a:off x="8198575" y="3683549"/>
              <a:ext cx="88783" cy="72665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49"/>
            <p:cNvSpPr/>
            <p:nvPr/>
          </p:nvSpPr>
          <p:spPr>
            <a:xfrm rot="-772279">
              <a:off x="8194009" y="3695252"/>
              <a:ext cx="57732" cy="71832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49"/>
            <p:cNvSpPr/>
            <p:nvPr/>
          </p:nvSpPr>
          <p:spPr>
            <a:xfrm rot="-772279">
              <a:off x="8298398" y="3743951"/>
              <a:ext cx="20469" cy="20096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49"/>
            <p:cNvSpPr/>
            <p:nvPr/>
          </p:nvSpPr>
          <p:spPr>
            <a:xfrm rot="-772279">
              <a:off x="8261192" y="3765586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49"/>
            <p:cNvSpPr/>
            <p:nvPr/>
          </p:nvSpPr>
          <p:spPr>
            <a:xfrm rot="-772279">
              <a:off x="8198195" y="3675845"/>
              <a:ext cx="81480" cy="42873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49"/>
            <p:cNvSpPr/>
            <p:nvPr/>
          </p:nvSpPr>
          <p:spPr>
            <a:xfrm rot="-772279">
              <a:off x="8291070" y="3704401"/>
              <a:ext cx="13158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49"/>
            <p:cNvSpPr/>
            <p:nvPr/>
          </p:nvSpPr>
          <p:spPr>
            <a:xfrm rot="-772279">
              <a:off x="8127178" y="3729517"/>
              <a:ext cx="38733" cy="9940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49"/>
            <p:cNvSpPr/>
            <p:nvPr/>
          </p:nvSpPr>
          <p:spPr>
            <a:xfrm rot="-772279">
              <a:off x="8103234" y="3728131"/>
              <a:ext cx="49694" cy="7171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49"/>
            <p:cNvSpPr/>
            <p:nvPr/>
          </p:nvSpPr>
          <p:spPr>
            <a:xfrm rot="-772279">
              <a:off x="8131045" y="3839521"/>
              <a:ext cx="20105" cy="2046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49"/>
            <p:cNvSpPr/>
            <p:nvPr/>
          </p:nvSpPr>
          <p:spPr>
            <a:xfrm rot="-772279">
              <a:off x="8102509" y="3812303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49"/>
            <p:cNvSpPr/>
            <p:nvPr/>
          </p:nvSpPr>
          <p:spPr>
            <a:xfrm rot="-772279">
              <a:off x="8157964" y="3727492"/>
              <a:ext cx="15719" cy="80376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49"/>
            <p:cNvSpPr/>
            <p:nvPr/>
          </p:nvSpPr>
          <p:spPr>
            <a:xfrm rot="-772279">
              <a:off x="8170561" y="3816625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49"/>
            <p:cNvSpPr/>
            <p:nvPr/>
          </p:nvSpPr>
          <p:spPr>
            <a:xfrm rot="-772279">
              <a:off x="8000305" y="3697964"/>
              <a:ext cx="106328" cy="14937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49"/>
            <p:cNvSpPr/>
            <p:nvPr/>
          </p:nvSpPr>
          <p:spPr>
            <a:xfrm rot="-772279">
              <a:off x="8020467" y="3673859"/>
              <a:ext cx="84041" cy="2566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49"/>
            <p:cNvSpPr/>
            <p:nvPr/>
          </p:nvSpPr>
          <p:spPr>
            <a:xfrm rot="-772279">
              <a:off x="7973948" y="3714241"/>
              <a:ext cx="20469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49"/>
            <p:cNvSpPr/>
            <p:nvPr/>
          </p:nvSpPr>
          <p:spPr>
            <a:xfrm rot="-772279">
              <a:off x="7996824" y="3677533"/>
              <a:ext cx="13158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49"/>
            <p:cNvSpPr/>
            <p:nvPr/>
          </p:nvSpPr>
          <p:spPr>
            <a:xfrm rot="-772279">
              <a:off x="8029452" y="3702512"/>
              <a:ext cx="82215" cy="30890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49"/>
            <p:cNvSpPr/>
            <p:nvPr/>
          </p:nvSpPr>
          <p:spPr>
            <a:xfrm rot="-772279">
              <a:off x="8014517" y="3743598"/>
              <a:ext cx="12795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49"/>
            <p:cNvSpPr/>
            <p:nvPr/>
          </p:nvSpPr>
          <p:spPr>
            <a:xfrm rot="-771356">
              <a:off x="8082774" y="3617053"/>
              <a:ext cx="136800" cy="13673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49"/>
            <p:cNvSpPr/>
            <p:nvPr/>
          </p:nvSpPr>
          <p:spPr>
            <a:xfrm rot="-770771">
              <a:off x="7979377" y="3111667"/>
              <a:ext cx="308288" cy="31987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49"/>
            <p:cNvSpPr/>
            <p:nvPr/>
          </p:nvSpPr>
          <p:spPr>
            <a:xfrm rot="-770771">
              <a:off x="8088511" y="3180407"/>
              <a:ext cx="28991" cy="67320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49"/>
            <p:cNvSpPr/>
            <p:nvPr/>
          </p:nvSpPr>
          <p:spPr>
            <a:xfrm rot="-770771">
              <a:off x="8111464" y="3186621"/>
              <a:ext cx="11694" cy="56305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49"/>
            <p:cNvSpPr/>
            <p:nvPr/>
          </p:nvSpPr>
          <p:spPr>
            <a:xfrm rot="-770771">
              <a:off x="8070938" y="3167113"/>
              <a:ext cx="13090" cy="13083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49"/>
            <p:cNvSpPr/>
            <p:nvPr/>
          </p:nvSpPr>
          <p:spPr>
            <a:xfrm rot="-770771">
              <a:off x="8101563" y="3173774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49"/>
            <p:cNvSpPr/>
            <p:nvPr/>
          </p:nvSpPr>
          <p:spPr>
            <a:xfrm rot="-770771">
              <a:off x="8079702" y="3203333"/>
              <a:ext cx="36231" cy="48463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49"/>
            <p:cNvSpPr/>
            <p:nvPr/>
          </p:nvSpPr>
          <p:spPr>
            <a:xfrm rot="-770771">
              <a:off x="8064638" y="3196852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49"/>
            <p:cNvSpPr/>
            <p:nvPr/>
          </p:nvSpPr>
          <p:spPr>
            <a:xfrm rot="-770771">
              <a:off x="8148745" y="3200359"/>
              <a:ext cx="58669" cy="43493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49"/>
            <p:cNvSpPr/>
            <p:nvPr/>
          </p:nvSpPr>
          <p:spPr>
            <a:xfrm rot="-770771">
              <a:off x="8155277" y="3224148"/>
              <a:ext cx="52592" cy="24432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49"/>
            <p:cNvSpPr/>
            <p:nvPr/>
          </p:nvSpPr>
          <p:spPr>
            <a:xfrm rot="-770771">
              <a:off x="8201706" y="3179214"/>
              <a:ext cx="13095" cy="1308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49"/>
            <p:cNvSpPr/>
            <p:nvPr/>
          </p:nvSpPr>
          <p:spPr>
            <a:xfrm rot="-770771">
              <a:off x="8208597" y="3210017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49"/>
            <p:cNvSpPr/>
            <p:nvPr/>
          </p:nvSpPr>
          <p:spPr>
            <a:xfrm rot="-770771">
              <a:off x="8143860" y="3198547"/>
              <a:ext cx="39270" cy="44307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49"/>
            <p:cNvSpPr/>
            <p:nvPr/>
          </p:nvSpPr>
          <p:spPr>
            <a:xfrm rot="-770771">
              <a:off x="8175707" y="3181329"/>
              <a:ext cx="8185" cy="8419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49"/>
            <p:cNvSpPr/>
            <p:nvPr/>
          </p:nvSpPr>
          <p:spPr>
            <a:xfrm rot="-770771">
              <a:off x="8166594" y="3270883"/>
              <a:ext cx="56799" cy="4646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49"/>
            <p:cNvSpPr/>
            <p:nvPr/>
          </p:nvSpPr>
          <p:spPr>
            <a:xfrm rot="-770771">
              <a:off x="8163672" y="3278366"/>
              <a:ext cx="36934" cy="459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49"/>
            <p:cNvSpPr/>
            <p:nvPr/>
          </p:nvSpPr>
          <p:spPr>
            <a:xfrm rot="-770771">
              <a:off x="8230463" y="3309519"/>
              <a:ext cx="13095" cy="1285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49"/>
            <p:cNvSpPr/>
            <p:nvPr/>
          </p:nvSpPr>
          <p:spPr>
            <a:xfrm rot="-770771">
              <a:off x="8206658" y="3323361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49"/>
            <p:cNvSpPr/>
            <p:nvPr/>
          </p:nvSpPr>
          <p:spPr>
            <a:xfrm rot="-770771">
              <a:off x="8166352" y="3265952"/>
              <a:ext cx="52127" cy="2741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49"/>
            <p:cNvSpPr/>
            <p:nvPr/>
          </p:nvSpPr>
          <p:spPr>
            <a:xfrm rot="-770771">
              <a:off x="8225774" y="3284213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49"/>
            <p:cNvSpPr/>
            <p:nvPr/>
          </p:nvSpPr>
          <p:spPr>
            <a:xfrm rot="-770771">
              <a:off x="8120910" y="3300286"/>
              <a:ext cx="24779" cy="63566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49"/>
            <p:cNvSpPr/>
            <p:nvPr/>
          </p:nvSpPr>
          <p:spPr>
            <a:xfrm rot="-770771">
              <a:off x="8105591" y="3299401"/>
              <a:ext cx="31792" cy="45862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49"/>
            <p:cNvSpPr/>
            <p:nvPr/>
          </p:nvSpPr>
          <p:spPr>
            <a:xfrm rot="-770771">
              <a:off x="8123387" y="3370666"/>
              <a:ext cx="12862" cy="13083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49"/>
            <p:cNvSpPr/>
            <p:nvPr/>
          </p:nvSpPr>
          <p:spPr>
            <a:xfrm rot="-770771">
              <a:off x="8105129" y="3353250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49"/>
            <p:cNvSpPr/>
            <p:nvPr/>
          </p:nvSpPr>
          <p:spPr>
            <a:xfrm rot="-770771">
              <a:off x="8140608" y="3298987"/>
              <a:ext cx="10056" cy="5139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49"/>
            <p:cNvSpPr/>
            <p:nvPr/>
          </p:nvSpPr>
          <p:spPr>
            <a:xfrm rot="-770771">
              <a:off x="8148670" y="3356016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49"/>
            <p:cNvSpPr/>
            <p:nvPr/>
          </p:nvSpPr>
          <p:spPr>
            <a:xfrm rot="-770771">
              <a:off x="8039738" y="3280106"/>
              <a:ext cx="68023" cy="9552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49"/>
            <p:cNvSpPr/>
            <p:nvPr/>
          </p:nvSpPr>
          <p:spPr>
            <a:xfrm rot="-770771">
              <a:off x="8052638" y="3264681"/>
              <a:ext cx="53765" cy="16411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49"/>
            <p:cNvSpPr/>
            <p:nvPr/>
          </p:nvSpPr>
          <p:spPr>
            <a:xfrm rot="-770771">
              <a:off x="8022872" y="3290508"/>
              <a:ext cx="13095" cy="1308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49"/>
            <p:cNvSpPr/>
            <p:nvPr/>
          </p:nvSpPr>
          <p:spPr>
            <a:xfrm rot="-770771">
              <a:off x="8037509" y="3267021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49"/>
            <p:cNvSpPr/>
            <p:nvPr/>
          </p:nvSpPr>
          <p:spPr>
            <a:xfrm rot="-770771">
              <a:off x="8058386" y="3283013"/>
              <a:ext cx="52597" cy="1975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49"/>
            <p:cNvSpPr/>
            <p:nvPr/>
          </p:nvSpPr>
          <p:spPr>
            <a:xfrm rot="-770771">
              <a:off x="8048829" y="3309291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49"/>
            <p:cNvSpPr/>
            <p:nvPr/>
          </p:nvSpPr>
          <p:spPr>
            <a:xfrm rot="-771384">
              <a:off x="8092500" y="3228323"/>
              <a:ext cx="87523" cy="874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49"/>
            <p:cNvSpPr/>
            <p:nvPr/>
          </p:nvSpPr>
          <p:spPr>
            <a:xfrm rot="-770771">
              <a:off x="8341722" y="3140889"/>
              <a:ext cx="308288" cy="31987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49"/>
            <p:cNvSpPr/>
            <p:nvPr/>
          </p:nvSpPr>
          <p:spPr>
            <a:xfrm rot="-770771">
              <a:off x="8450856" y="3209628"/>
              <a:ext cx="28991" cy="67320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49"/>
            <p:cNvSpPr/>
            <p:nvPr/>
          </p:nvSpPr>
          <p:spPr>
            <a:xfrm rot="-770771">
              <a:off x="8473809" y="3215842"/>
              <a:ext cx="11694" cy="56305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49"/>
            <p:cNvSpPr/>
            <p:nvPr/>
          </p:nvSpPr>
          <p:spPr>
            <a:xfrm rot="-770771">
              <a:off x="8433283" y="3196335"/>
              <a:ext cx="13090" cy="13083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49"/>
            <p:cNvSpPr/>
            <p:nvPr/>
          </p:nvSpPr>
          <p:spPr>
            <a:xfrm rot="-770771">
              <a:off x="8463908" y="3202995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49"/>
            <p:cNvSpPr/>
            <p:nvPr/>
          </p:nvSpPr>
          <p:spPr>
            <a:xfrm rot="-770771">
              <a:off x="8442047" y="3232554"/>
              <a:ext cx="36231" cy="48463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49"/>
            <p:cNvSpPr/>
            <p:nvPr/>
          </p:nvSpPr>
          <p:spPr>
            <a:xfrm rot="-770771">
              <a:off x="8426983" y="3226073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49"/>
            <p:cNvSpPr/>
            <p:nvPr/>
          </p:nvSpPr>
          <p:spPr>
            <a:xfrm rot="-770771">
              <a:off x="8511090" y="3229581"/>
              <a:ext cx="58669" cy="43493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49"/>
            <p:cNvSpPr/>
            <p:nvPr/>
          </p:nvSpPr>
          <p:spPr>
            <a:xfrm rot="-770771">
              <a:off x="8517622" y="3253369"/>
              <a:ext cx="52592" cy="24432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49"/>
            <p:cNvSpPr/>
            <p:nvPr/>
          </p:nvSpPr>
          <p:spPr>
            <a:xfrm rot="-770771">
              <a:off x="8564051" y="3208435"/>
              <a:ext cx="13095" cy="1308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49"/>
            <p:cNvSpPr/>
            <p:nvPr/>
          </p:nvSpPr>
          <p:spPr>
            <a:xfrm rot="-770771">
              <a:off x="8570942" y="3239238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49"/>
            <p:cNvSpPr/>
            <p:nvPr/>
          </p:nvSpPr>
          <p:spPr>
            <a:xfrm rot="-770771">
              <a:off x="8506205" y="3227769"/>
              <a:ext cx="39270" cy="44307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49"/>
            <p:cNvSpPr/>
            <p:nvPr/>
          </p:nvSpPr>
          <p:spPr>
            <a:xfrm rot="-770771">
              <a:off x="8538052" y="3210550"/>
              <a:ext cx="8185" cy="8419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49"/>
            <p:cNvSpPr/>
            <p:nvPr/>
          </p:nvSpPr>
          <p:spPr>
            <a:xfrm rot="-770771">
              <a:off x="8528939" y="3300104"/>
              <a:ext cx="56799" cy="4646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49"/>
            <p:cNvSpPr/>
            <p:nvPr/>
          </p:nvSpPr>
          <p:spPr>
            <a:xfrm rot="-770771">
              <a:off x="8526016" y="3307587"/>
              <a:ext cx="36934" cy="459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49"/>
            <p:cNvSpPr/>
            <p:nvPr/>
          </p:nvSpPr>
          <p:spPr>
            <a:xfrm rot="-770771">
              <a:off x="8592808" y="3338741"/>
              <a:ext cx="13095" cy="1285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49"/>
            <p:cNvSpPr/>
            <p:nvPr/>
          </p:nvSpPr>
          <p:spPr>
            <a:xfrm rot="-770771">
              <a:off x="8569003" y="3352582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49"/>
            <p:cNvSpPr/>
            <p:nvPr/>
          </p:nvSpPr>
          <p:spPr>
            <a:xfrm rot="-770771">
              <a:off x="8528697" y="3295174"/>
              <a:ext cx="52127" cy="2741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49"/>
            <p:cNvSpPr/>
            <p:nvPr/>
          </p:nvSpPr>
          <p:spPr>
            <a:xfrm rot="-770771">
              <a:off x="8588119" y="3313435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49"/>
            <p:cNvSpPr/>
            <p:nvPr/>
          </p:nvSpPr>
          <p:spPr>
            <a:xfrm rot="-770771">
              <a:off x="8483255" y="3329508"/>
              <a:ext cx="24779" cy="63566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49"/>
            <p:cNvSpPr/>
            <p:nvPr/>
          </p:nvSpPr>
          <p:spPr>
            <a:xfrm rot="-770771">
              <a:off x="8467936" y="3328622"/>
              <a:ext cx="31792" cy="45862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49"/>
            <p:cNvSpPr/>
            <p:nvPr/>
          </p:nvSpPr>
          <p:spPr>
            <a:xfrm rot="-770771">
              <a:off x="8485732" y="3399887"/>
              <a:ext cx="12862" cy="13083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49"/>
            <p:cNvSpPr/>
            <p:nvPr/>
          </p:nvSpPr>
          <p:spPr>
            <a:xfrm rot="-770771">
              <a:off x="8467474" y="3382472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49"/>
            <p:cNvSpPr/>
            <p:nvPr/>
          </p:nvSpPr>
          <p:spPr>
            <a:xfrm rot="-770771">
              <a:off x="8502953" y="3328209"/>
              <a:ext cx="10056" cy="5139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49"/>
            <p:cNvSpPr/>
            <p:nvPr/>
          </p:nvSpPr>
          <p:spPr>
            <a:xfrm rot="-770771">
              <a:off x="8511015" y="3385237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49"/>
            <p:cNvSpPr/>
            <p:nvPr/>
          </p:nvSpPr>
          <p:spPr>
            <a:xfrm rot="-770771">
              <a:off x="8402083" y="3309328"/>
              <a:ext cx="68023" cy="9552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49"/>
            <p:cNvSpPr/>
            <p:nvPr/>
          </p:nvSpPr>
          <p:spPr>
            <a:xfrm rot="-770771">
              <a:off x="8414983" y="3293902"/>
              <a:ext cx="53765" cy="16411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49"/>
            <p:cNvSpPr/>
            <p:nvPr/>
          </p:nvSpPr>
          <p:spPr>
            <a:xfrm rot="-770771">
              <a:off x="8385217" y="3319730"/>
              <a:ext cx="13095" cy="1308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49"/>
            <p:cNvSpPr/>
            <p:nvPr/>
          </p:nvSpPr>
          <p:spPr>
            <a:xfrm rot="-770771">
              <a:off x="8399854" y="3296242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49"/>
            <p:cNvSpPr/>
            <p:nvPr/>
          </p:nvSpPr>
          <p:spPr>
            <a:xfrm rot="-770771">
              <a:off x="8420731" y="3312235"/>
              <a:ext cx="52597" cy="1975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49"/>
            <p:cNvSpPr/>
            <p:nvPr/>
          </p:nvSpPr>
          <p:spPr>
            <a:xfrm rot="-770771">
              <a:off x="8411174" y="3338512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49"/>
            <p:cNvSpPr/>
            <p:nvPr/>
          </p:nvSpPr>
          <p:spPr>
            <a:xfrm rot="-771384">
              <a:off x="8454845" y="3257544"/>
              <a:ext cx="87523" cy="874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49"/>
            <p:cNvSpPr/>
            <p:nvPr/>
          </p:nvSpPr>
          <p:spPr>
            <a:xfrm rot="-772184">
              <a:off x="7929292" y="2197689"/>
              <a:ext cx="240617" cy="24959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49"/>
            <p:cNvSpPr/>
            <p:nvPr/>
          </p:nvSpPr>
          <p:spPr>
            <a:xfrm rot="-772184">
              <a:off x="8014520" y="2251381"/>
              <a:ext cx="22627" cy="5252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49"/>
            <p:cNvSpPr/>
            <p:nvPr/>
          </p:nvSpPr>
          <p:spPr>
            <a:xfrm rot="-772184">
              <a:off x="8032438" y="2256233"/>
              <a:ext cx="9127" cy="43933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49"/>
            <p:cNvSpPr/>
            <p:nvPr/>
          </p:nvSpPr>
          <p:spPr>
            <a:xfrm rot="-772184">
              <a:off x="8000809" y="2241005"/>
              <a:ext cx="10217" cy="10209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49"/>
            <p:cNvSpPr/>
            <p:nvPr/>
          </p:nvSpPr>
          <p:spPr>
            <a:xfrm rot="-772184">
              <a:off x="8024715" y="2246205"/>
              <a:ext cx="6570" cy="638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49"/>
            <p:cNvSpPr/>
            <p:nvPr/>
          </p:nvSpPr>
          <p:spPr>
            <a:xfrm rot="-772184">
              <a:off x="8007645" y="2269276"/>
              <a:ext cx="28278" cy="37814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49"/>
            <p:cNvSpPr/>
            <p:nvPr/>
          </p:nvSpPr>
          <p:spPr>
            <a:xfrm rot="-772184">
              <a:off x="7995891" y="2264219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49"/>
            <p:cNvSpPr/>
            <p:nvPr/>
          </p:nvSpPr>
          <p:spPr>
            <a:xfrm rot="-772184">
              <a:off x="8061539" y="2266950"/>
              <a:ext cx="45791" cy="33936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49"/>
            <p:cNvSpPr/>
            <p:nvPr/>
          </p:nvSpPr>
          <p:spPr>
            <a:xfrm rot="-772184">
              <a:off x="8066640" y="2285520"/>
              <a:ext cx="41048" cy="19064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49"/>
            <p:cNvSpPr/>
            <p:nvPr/>
          </p:nvSpPr>
          <p:spPr>
            <a:xfrm rot="-772184">
              <a:off x="8102885" y="2250450"/>
              <a:ext cx="10220" cy="1020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49"/>
            <p:cNvSpPr/>
            <p:nvPr/>
          </p:nvSpPr>
          <p:spPr>
            <a:xfrm rot="-772184">
              <a:off x="8108265" y="2274495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49"/>
            <p:cNvSpPr/>
            <p:nvPr/>
          </p:nvSpPr>
          <p:spPr>
            <a:xfrm rot="-772184">
              <a:off x="8057727" y="2265539"/>
              <a:ext cx="30650" cy="3457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49"/>
            <p:cNvSpPr/>
            <p:nvPr/>
          </p:nvSpPr>
          <p:spPr>
            <a:xfrm rot="-772184">
              <a:off x="8082591" y="2252102"/>
              <a:ext cx="6389" cy="6569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49"/>
            <p:cNvSpPr/>
            <p:nvPr/>
          </p:nvSpPr>
          <p:spPr>
            <a:xfrm rot="-772184">
              <a:off x="8075471" y="2322001"/>
              <a:ext cx="44331" cy="3625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49"/>
            <p:cNvSpPr/>
            <p:nvPr/>
          </p:nvSpPr>
          <p:spPr>
            <a:xfrm rot="-772184">
              <a:off x="8073191" y="2327845"/>
              <a:ext cx="28827" cy="35841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49"/>
            <p:cNvSpPr/>
            <p:nvPr/>
          </p:nvSpPr>
          <p:spPr>
            <a:xfrm rot="-772184">
              <a:off x="8125332" y="2352166"/>
              <a:ext cx="10220" cy="1002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49"/>
            <p:cNvSpPr/>
            <p:nvPr/>
          </p:nvSpPr>
          <p:spPr>
            <a:xfrm rot="-772184">
              <a:off x="8106751" y="2362971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49"/>
            <p:cNvSpPr/>
            <p:nvPr/>
          </p:nvSpPr>
          <p:spPr>
            <a:xfrm rot="-772184">
              <a:off x="8075284" y="2318152"/>
              <a:ext cx="40685" cy="2139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49"/>
            <p:cNvSpPr/>
            <p:nvPr/>
          </p:nvSpPr>
          <p:spPr>
            <a:xfrm rot="-772184">
              <a:off x="8121673" y="2332413"/>
              <a:ext cx="6570" cy="638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49"/>
            <p:cNvSpPr/>
            <p:nvPr/>
          </p:nvSpPr>
          <p:spPr>
            <a:xfrm rot="-772184">
              <a:off x="8039809" y="2344959"/>
              <a:ext cx="19340" cy="49599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49"/>
            <p:cNvSpPr/>
            <p:nvPr/>
          </p:nvSpPr>
          <p:spPr>
            <a:xfrm rot="-772184">
              <a:off x="8027853" y="2344266"/>
              <a:ext cx="24813" cy="35785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49"/>
            <p:cNvSpPr/>
            <p:nvPr/>
          </p:nvSpPr>
          <p:spPr>
            <a:xfrm rot="-772184">
              <a:off x="8041749" y="2399897"/>
              <a:ext cx="10039" cy="10209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49"/>
            <p:cNvSpPr/>
            <p:nvPr/>
          </p:nvSpPr>
          <p:spPr>
            <a:xfrm rot="-772184">
              <a:off x="8027497" y="2386304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49"/>
            <p:cNvSpPr/>
            <p:nvPr/>
          </p:nvSpPr>
          <p:spPr>
            <a:xfrm rot="-772184">
              <a:off x="8055187" y="2343946"/>
              <a:ext cx="7849" cy="401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49"/>
            <p:cNvSpPr/>
            <p:nvPr/>
          </p:nvSpPr>
          <p:spPr>
            <a:xfrm rot="-772184">
              <a:off x="8061486" y="2388462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49"/>
            <p:cNvSpPr/>
            <p:nvPr/>
          </p:nvSpPr>
          <p:spPr>
            <a:xfrm rot="-772184">
              <a:off x="7976452" y="2329199"/>
              <a:ext cx="53091" cy="74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49"/>
            <p:cNvSpPr/>
            <p:nvPr/>
          </p:nvSpPr>
          <p:spPr>
            <a:xfrm rot="-772184">
              <a:off x="7986521" y="2317160"/>
              <a:ext cx="41963" cy="12805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49"/>
            <p:cNvSpPr/>
            <p:nvPr/>
          </p:nvSpPr>
          <p:spPr>
            <a:xfrm rot="-772184">
              <a:off x="7963288" y="2337327"/>
              <a:ext cx="10220" cy="1020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49"/>
            <p:cNvSpPr/>
            <p:nvPr/>
          </p:nvSpPr>
          <p:spPr>
            <a:xfrm rot="-772184">
              <a:off x="7974714" y="2318993"/>
              <a:ext cx="6570" cy="638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49"/>
            <p:cNvSpPr/>
            <p:nvPr/>
          </p:nvSpPr>
          <p:spPr>
            <a:xfrm rot="-772184">
              <a:off x="7991008" y="2331471"/>
              <a:ext cx="41052" cy="1541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49"/>
            <p:cNvSpPr/>
            <p:nvPr/>
          </p:nvSpPr>
          <p:spPr>
            <a:xfrm rot="-772184">
              <a:off x="7983550" y="2351989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49"/>
            <p:cNvSpPr/>
            <p:nvPr/>
          </p:nvSpPr>
          <p:spPr>
            <a:xfrm rot="-771194">
              <a:off x="8017641" y="2288788"/>
              <a:ext cx="68323" cy="6827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49"/>
            <p:cNvSpPr/>
            <p:nvPr/>
          </p:nvSpPr>
          <p:spPr>
            <a:xfrm rot="-2108467">
              <a:off x="6008782" y="3711465"/>
              <a:ext cx="1116503" cy="1159065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49"/>
            <p:cNvSpPr/>
            <p:nvPr/>
          </p:nvSpPr>
          <p:spPr>
            <a:xfrm rot="-2108467">
              <a:off x="6333096" y="4018057"/>
              <a:ext cx="104993" cy="24393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49"/>
            <p:cNvSpPr/>
            <p:nvPr/>
          </p:nvSpPr>
          <p:spPr>
            <a:xfrm rot="-2108467">
              <a:off x="6413311" y="4020741"/>
              <a:ext cx="42352" cy="204019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49"/>
            <p:cNvSpPr/>
            <p:nvPr/>
          </p:nvSpPr>
          <p:spPr>
            <a:xfrm rot="-2108467">
              <a:off x="6220837" y="4015914"/>
              <a:ext cx="47407" cy="47407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49"/>
            <p:cNvSpPr/>
            <p:nvPr/>
          </p:nvSpPr>
          <p:spPr>
            <a:xfrm rot="-2108467">
              <a:off x="6329863" y="4000060"/>
              <a:ext cx="30487" cy="2964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49"/>
            <p:cNvSpPr/>
            <p:nvPr/>
          </p:nvSpPr>
          <p:spPr>
            <a:xfrm rot="-2108467">
              <a:off x="6321116" y="4104557"/>
              <a:ext cx="131215" cy="175603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49"/>
            <p:cNvSpPr/>
            <p:nvPr/>
          </p:nvSpPr>
          <p:spPr>
            <a:xfrm rot="-2108467">
              <a:off x="6237852" y="4128247"/>
              <a:ext cx="29644" cy="296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49"/>
            <p:cNvSpPr/>
            <p:nvPr/>
          </p:nvSpPr>
          <p:spPr>
            <a:xfrm rot="-2108467">
              <a:off x="6541924" y="3985057"/>
              <a:ext cx="212478" cy="157595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49"/>
            <p:cNvSpPr/>
            <p:nvPr/>
          </p:nvSpPr>
          <p:spPr>
            <a:xfrm rot="-2108467">
              <a:off x="6584197" y="4062558"/>
              <a:ext cx="190469" cy="88530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49"/>
            <p:cNvSpPr/>
            <p:nvPr/>
          </p:nvSpPr>
          <p:spPr>
            <a:xfrm rot="-2108467">
              <a:off x="6675626" y="3876915"/>
              <a:ext cx="47424" cy="47407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49"/>
            <p:cNvSpPr/>
            <p:nvPr/>
          </p:nvSpPr>
          <p:spPr>
            <a:xfrm rot="-2108467">
              <a:off x="6738305" y="3974710"/>
              <a:ext cx="29644" cy="296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49"/>
            <p:cNvSpPr/>
            <p:nvPr/>
          </p:nvSpPr>
          <p:spPr>
            <a:xfrm rot="-2108467">
              <a:off x="6526257" y="3998909"/>
              <a:ext cx="142220" cy="16054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49"/>
            <p:cNvSpPr/>
            <p:nvPr/>
          </p:nvSpPr>
          <p:spPr>
            <a:xfrm rot="-2108467">
              <a:off x="6588872" y="3923704"/>
              <a:ext cx="29644" cy="30504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49"/>
            <p:cNvSpPr/>
            <p:nvPr/>
          </p:nvSpPr>
          <p:spPr>
            <a:xfrm rot="-2108467">
              <a:off x="6700861" y="4197747"/>
              <a:ext cx="205703" cy="168371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49"/>
            <p:cNvSpPr/>
            <p:nvPr/>
          </p:nvSpPr>
          <p:spPr>
            <a:xfrm rot="-2108467">
              <a:off x="6703668" y="4240553"/>
              <a:ext cx="133760" cy="166441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49"/>
            <p:cNvSpPr/>
            <p:nvPr/>
          </p:nvSpPr>
          <p:spPr>
            <a:xfrm rot="-2108467">
              <a:off x="6950739" y="4274101"/>
              <a:ext cx="47424" cy="46564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49"/>
            <p:cNvSpPr/>
            <p:nvPr/>
          </p:nvSpPr>
          <p:spPr>
            <a:xfrm rot="-2108467">
              <a:off x="6887433" y="4357170"/>
              <a:ext cx="29644" cy="296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49"/>
            <p:cNvSpPr/>
            <p:nvPr/>
          </p:nvSpPr>
          <p:spPr>
            <a:xfrm rot="-2108467">
              <a:off x="6680818" y="4187349"/>
              <a:ext cx="188784" cy="9934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49"/>
            <p:cNvSpPr/>
            <p:nvPr/>
          </p:nvSpPr>
          <p:spPr>
            <a:xfrm rot="-2108467">
              <a:off x="6897705" y="4199587"/>
              <a:ext cx="30487" cy="2964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49"/>
            <p:cNvSpPr/>
            <p:nvPr/>
          </p:nvSpPr>
          <p:spPr>
            <a:xfrm rot="-2108467">
              <a:off x="6604244" y="4378677"/>
              <a:ext cx="89741" cy="23032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49"/>
            <p:cNvSpPr/>
            <p:nvPr/>
          </p:nvSpPr>
          <p:spPr>
            <a:xfrm rot="-2108467">
              <a:off x="6538580" y="4394323"/>
              <a:ext cx="115138" cy="166177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49"/>
            <p:cNvSpPr/>
            <p:nvPr/>
          </p:nvSpPr>
          <p:spPr>
            <a:xfrm rot="-2108467">
              <a:off x="6676095" y="4626137"/>
              <a:ext cx="46582" cy="47407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49"/>
            <p:cNvSpPr/>
            <p:nvPr/>
          </p:nvSpPr>
          <p:spPr>
            <a:xfrm rot="-2108467">
              <a:off x="6588267" y="4596725"/>
              <a:ext cx="29644" cy="296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49"/>
            <p:cNvSpPr/>
            <p:nvPr/>
          </p:nvSpPr>
          <p:spPr>
            <a:xfrm rot="-2108467">
              <a:off x="6662096" y="4359043"/>
              <a:ext cx="36419" cy="18623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49"/>
            <p:cNvSpPr/>
            <p:nvPr/>
          </p:nvSpPr>
          <p:spPr>
            <a:xfrm rot="-2108467">
              <a:off x="6737963" y="4546210"/>
              <a:ext cx="29644" cy="296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49"/>
            <p:cNvSpPr/>
            <p:nvPr/>
          </p:nvSpPr>
          <p:spPr>
            <a:xfrm rot="-2108467">
              <a:off x="6261564" y="4400117"/>
              <a:ext cx="246353" cy="34612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49"/>
            <p:cNvSpPr/>
            <p:nvPr/>
          </p:nvSpPr>
          <p:spPr>
            <a:xfrm rot="-2108467">
              <a:off x="6290253" y="4339582"/>
              <a:ext cx="194716" cy="5946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49"/>
            <p:cNvSpPr/>
            <p:nvPr/>
          </p:nvSpPr>
          <p:spPr>
            <a:xfrm rot="-2108467">
              <a:off x="6229197" y="4495386"/>
              <a:ext cx="47424" cy="47407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49"/>
            <p:cNvSpPr/>
            <p:nvPr/>
          </p:nvSpPr>
          <p:spPr>
            <a:xfrm rot="-2108467">
              <a:off x="6243258" y="4400462"/>
              <a:ext cx="30487" cy="2964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49"/>
            <p:cNvSpPr/>
            <p:nvPr/>
          </p:nvSpPr>
          <p:spPr>
            <a:xfrm rot="-2108467">
              <a:off x="6337143" y="4393469"/>
              <a:ext cx="190486" cy="71575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49"/>
            <p:cNvSpPr/>
            <p:nvPr/>
          </p:nvSpPr>
          <p:spPr>
            <a:xfrm rot="-2108467">
              <a:off x="6339260" y="4526720"/>
              <a:ext cx="29644" cy="2964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49"/>
            <p:cNvSpPr/>
            <p:nvPr/>
          </p:nvSpPr>
          <p:spPr>
            <a:xfrm rot="-2108285">
              <a:off x="6418123" y="4130273"/>
              <a:ext cx="316948" cy="31680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49"/>
            <p:cNvSpPr/>
            <p:nvPr/>
          </p:nvSpPr>
          <p:spPr>
            <a:xfrm rot="-772184">
              <a:off x="6423664" y="4984339"/>
              <a:ext cx="240617" cy="24959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49"/>
            <p:cNvSpPr/>
            <p:nvPr/>
          </p:nvSpPr>
          <p:spPr>
            <a:xfrm rot="-772184">
              <a:off x="6508891" y="5038031"/>
              <a:ext cx="22627" cy="5252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49"/>
            <p:cNvSpPr/>
            <p:nvPr/>
          </p:nvSpPr>
          <p:spPr>
            <a:xfrm rot="-772184">
              <a:off x="6526810" y="5042884"/>
              <a:ext cx="9127" cy="43933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49"/>
            <p:cNvSpPr/>
            <p:nvPr/>
          </p:nvSpPr>
          <p:spPr>
            <a:xfrm rot="-772184">
              <a:off x="6495181" y="5027656"/>
              <a:ext cx="10217" cy="10209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49"/>
            <p:cNvSpPr/>
            <p:nvPr/>
          </p:nvSpPr>
          <p:spPr>
            <a:xfrm rot="-772184">
              <a:off x="6519087" y="5032856"/>
              <a:ext cx="6570" cy="638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49"/>
            <p:cNvSpPr/>
            <p:nvPr/>
          </p:nvSpPr>
          <p:spPr>
            <a:xfrm rot="-772184">
              <a:off x="6502017" y="5055926"/>
              <a:ext cx="28278" cy="37814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49"/>
            <p:cNvSpPr/>
            <p:nvPr/>
          </p:nvSpPr>
          <p:spPr>
            <a:xfrm rot="-772184">
              <a:off x="6490263" y="5050870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49"/>
            <p:cNvSpPr/>
            <p:nvPr/>
          </p:nvSpPr>
          <p:spPr>
            <a:xfrm rot="-772184">
              <a:off x="6555911" y="5053601"/>
              <a:ext cx="45791" cy="33936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49"/>
            <p:cNvSpPr/>
            <p:nvPr/>
          </p:nvSpPr>
          <p:spPr>
            <a:xfrm rot="-772184">
              <a:off x="6561012" y="5072171"/>
              <a:ext cx="41048" cy="19064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49"/>
            <p:cNvSpPr/>
            <p:nvPr/>
          </p:nvSpPr>
          <p:spPr>
            <a:xfrm rot="-772184">
              <a:off x="6597257" y="5037100"/>
              <a:ext cx="10220" cy="1020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49"/>
            <p:cNvSpPr/>
            <p:nvPr/>
          </p:nvSpPr>
          <p:spPr>
            <a:xfrm rot="-772184">
              <a:off x="6602637" y="5061146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49"/>
            <p:cNvSpPr/>
            <p:nvPr/>
          </p:nvSpPr>
          <p:spPr>
            <a:xfrm rot="-772184">
              <a:off x="6552098" y="5052190"/>
              <a:ext cx="30650" cy="3457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49"/>
            <p:cNvSpPr/>
            <p:nvPr/>
          </p:nvSpPr>
          <p:spPr>
            <a:xfrm rot="-772184">
              <a:off x="6576963" y="5038752"/>
              <a:ext cx="6389" cy="6569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49"/>
            <p:cNvSpPr/>
            <p:nvPr/>
          </p:nvSpPr>
          <p:spPr>
            <a:xfrm rot="-772184">
              <a:off x="6569843" y="5108652"/>
              <a:ext cx="44331" cy="3625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49"/>
            <p:cNvSpPr/>
            <p:nvPr/>
          </p:nvSpPr>
          <p:spPr>
            <a:xfrm rot="-772184">
              <a:off x="6567562" y="5114496"/>
              <a:ext cx="28827" cy="35841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49"/>
            <p:cNvSpPr/>
            <p:nvPr/>
          </p:nvSpPr>
          <p:spPr>
            <a:xfrm rot="-772184">
              <a:off x="6619704" y="5138816"/>
              <a:ext cx="10220" cy="1002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49"/>
            <p:cNvSpPr/>
            <p:nvPr/>
          </p:nvSpPr>
          <p:spPr>
            <a:xfrm rot="-772184">
              <a:off x="6601123" y="5149622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49"/>
            <p:cNvSpPr/>
            <p:nvPr/>
          </p:nvSpPr>
          <p:spPr>
            <a:xfrm rot="-772184">
              <a:off x="6569656" y="5104803"/>
              <a:ext cx="40685" cy="2139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49"/>
            <p:cNvSpPr/>
            <p:nvPr/>
          </p:nvSpPr>
          <p:spPr>
            <a:xfrm rot="-772184">
              <a:off x="6616045" y="5119063"/>
              <a:ext cx="6570" cy="638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49"/>
            <p:cNvSpPr/>
            <p:nvPr/>
          </p:nvSpPr>
          <p:spPr>
            <a:xfrm rot="-772184">
              <a:off x="6534181" y="5131609"/>
              <a:ext cx="19340" cy="49599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49"/>
            <p:cNvSpPr/>
            <p:nvPr/>
          </p:nvSpPr>
          <p:spPr>
            <a:xfrm rot="-772184">
              <a:off x="6522225" y="5130916"/>
              <a:ext cx="24813" cy="35785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49"/>
            <p:cNvSpPr/>
            <p:nvPr/>
          </p:nvSpPr>
          <p:spPr>
            <a:xfrm rot="-772184">
              <a:off x="6536121" y="5186548"/>
              <a:ext cx="10039" cy="10209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49"/>
            <p:cNvSpPr/>
            <p:nvPr/>
          </p:nvSpPr>
          <p:spPr>
            <a:xfrm rot="-772184">
              <a:off x="6521869" y="5172954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49"/>
            <p:cNvSpPr/>
            <p:nvPr/>
          </p:nvSpPr>
          <p:spPr>
            <a:xfrm rot="-772184">
              <a:off x="6549559" y="5130597"/>
              <a:ext cx="7849" cy="401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49"/>
            <p:cNvSpPr/>
            <p:nvPr/>
          </p:nvSpPr>
          <p:spPr>
            <a:xfrm rot="-772184">
              <a:off x="6555857" y="5175113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49"/>
            <p:cNvSpPr/>
            <p:nvPr/>
          </p:nvSpPr>
          <p:spPr>
            <a:xfrm rot="-772184">
              <a:off x="6470824" y="5115850"/>
              <a:ext cx="53091" cy="74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49"/>
            <p:cNvSpPr/>
            <p:nvPr/>
          </p:nvSpPr>
          <p:spPr>
            <a:xfrm rot="-772184">
              <a:off x="6480893" y="5103811"/>
              <a:ext cx="41963" cy="12805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49"/>
            <p:cNvSpPr/>
            <p:nvPr/>
          </p:nvSpPr>
          <p:spPr>
            <a:xfrm rot="-772184">
              <a:off x="6457659" y="5123978"/>
              <a:ext cx="10220" cy="1020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49"/>
            <p:cNvSpPr/>
            <p:nvPr/>
          </p:nvSpPr>
          <p:spPr>
            <a:xfrm rot="-772184">
              <a:off x="6469086" y="5105644"/>
              <a:ext cx="6570" cy="638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49"/>
            <p:cNvSpPr/>
            <p:nvPr/>
          </p:nvSpPr>
          <p:spPr>
            <a:xfrm rot="-772184">
              <a:off x="6485380" y="5118121"/>
              <a:ext cx="41052" cy="1541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49"/>
            <p:cNvSpPr/>
            <p:nvPr/>
          </p:nvSpPr>
          <p:spPr>
            <a:xfrm rot="-772184">
              <a:off x="6477922" y="5138639"/>
              <a:ext cx="6389" cy="638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49"/>
            <p:cNvSpPr/>
            <p:nvPr/>
          </p:nvSpPr>
          <p:spPr>
            <a:xfrm rot="-771194">
              <a:off x="6512013" y="5075439"/>
              <a:ext cx="68323" cy="6827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49"/>
            <p:cNvSpPr/>
            <p:nvPr/>
          </p:nvSpPr>
          <p:spPr>
            <a:xfrm rot="-770771">
              <a:off x="6077688" y="4788043"/>
              <a:ext cx="308288" cy="31987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49"/>
            <p:cNvSpPr/>
            <p:nvPr/>
          </p:nvSpPr>
          <p:spPr>
            <a:xfrm rot="-770771">
              <a:off x="6186823" y="4856783"/>
              <a:ext cx="28991" cy="67320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49"/>
            <p:cNvSpPr/>
            <p:nvPr/>
          </p:nvSpPr>
          <p:spPr>
            <a:xfrm rot="-770771">
              <a:off x="6209775" y="4862997"/>
              <a:ext cx="11694" cy="56305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49"/>
            <p:cNvSpPr/>
            <p:nvPr/>
          </p:nvSpPr>
          <p:spPr>
            <a:xfrm rot="-770771">
              <a:off x="6169250" y="4843490"/>
              <a:ext cx="13090" cy="13083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49"/>
            <p:cNvSpPr/>
            <p:nvPr/>
          </p:nvSpPr>
          <p:spPr>
            <a:xfrm rot="-770771">
              <a:off x="6199874" y="4850150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49"/>
            <p:cNvSpPr/>
            <p:nvPr/>
          </p:nvSpPr>
          <p:spPr>
            <a:xfrm rot="-770771">
              <a:off x="6178014" y="4879709"/>
              <a:ext cx="36231" cy="48463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49"/>
            <p:cNvSpPr/>
            <p:nvPr/>
          </p:nvSpPr>
          <p:spPr>
            <a:xfrm rot="-770771">
              <a:off x="6162949" y="4873228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49"/>
            <p:cNvSpPr/>
            <p:nvPr/>
          </p:nvSpPr>
          <p:spPr>
            <a:xfrm rot="-770771">
              <a:off x="6247056" y="4876735"/>
              <a:ext cx="58669" cy="43493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49"/>
            <p:cNvSpPr/>
            <p:nvPr/>
          </p:nvSpPr>
          <p:spPr>
            <a:xfrm rot="-770771">
              <a:off x="6253588" y="4900524"/>
              <a:ext cx="52592" cy="24432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49"/>
            <p:cNvSpPr/>
            <p:nvPr/>
          </p:nvSpPr>
          <p:spPr>
            <a:xfrm rot="-770771">
              <a:off x="6300017" y="4855590"/>
              <a:ext cx="13095" cy="1308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49"/>
            <p:cNvSpPr/>
            <p:nvPr/>
          </p:nvSpPr>
          <p:spPr>
            <a:xfrm rot="-770771">
              <a:off x="6306908" y="4886393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49"/>
            <p:cNvSpPr/>
            <p:nvPr/>
          </p:nvSpPr>
          <p:spPr>
            <a:xfrm rot="-770771">
              <a:off x="6242172" y="4874924"/>
              <a:ext cx="39270" cy="44307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49"/>
            <p:cNvSpPr/>
            <p:nvPr/>
          </p:nvSpPr>
          <p:spPr>
            <a:xfrm rot="-770771">
              <a:off x="6274018" y="4857705"/>
              <a:ext cx="8185" cy="8419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49"/>
            <p:cNvSpPr/>
            <p:nvPr/>
          </p:nvSpPr>
          <p:spPr>
            <a:xfrm rot="-770771">
              <a:off x="6264905" y="4947259"/>
              <a:ext cx="56799" cy="4646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49"/>
            <p:cNvSpPr/>
            <p:nvPr/>
          </p:nvSpPr>
          <p:spPr>
            <a:xfrm rot="-770771">
              <a:off x="6261983" y="4954742"/>
              <a:ext cx="36934" cy="459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49"/>
            <p:cNvSpPr/>
            <p:nvPr/>
          </p:nvSpPr>
          <p:spPr>
            <a:xfrm rot="-770771">
              <a:off x="6328775" y="4985896"/>
              <a:ext cx="13095" cy="1285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49"/>
            <p:cNvSpPr/>
            <p:nvPr/>
          </p:nvSpPr>
          <p:spPr>
            <a:xfrm rot="-770771">
              <a:off x="6304970" y="4999737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49"/>
            <p:cNvSpPr/>
            <p:nvPr/>
          </p:nvSpPr>
          <p:spPr>
            <a:xfrm rot="-770771">
              <a:off x="6264663" y="4942328"/>
              <a:ext cx="52127" cy="2741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49"/>
            <p:cNvSpPr/>
            <p:nvPr/>
          </p:nvSpPr>
          <p:spPr>
            <a:xfrm rot="-770771">
              <a:off x="6324086" y="4960589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49"/>
            <p:cNvSpPr/>
            <p:nvPr/>
          </p:nvSpPr>
          <p:spPr>
            <a:xfrm rot="-770771">
              <a:off x="6219221" y="4976662"/>
              <a:ext cx="24779" cy="63566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49"/>
            <p:cNvSpPr/>
            <p:nvPr/>
          </p:nvSpPr>
          <p:spPr>
            <a:xfrm rot="-770771">
              <a:off x="6203902" y="4975777"/>
              <a:ext cx="31792" cy="45862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49"/>
            <p:cNvSpPr/>
            <p:nvPr/>
          </p:nvSpPr>
          <p:spPr>
            <a:xfrm rot="-770771">
              <a:off x="6221699" y="5047042"/>
              <a:ext cx="12862" cy="13083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49"/>
            <p:cNvSpPr/>
            <p:nvPr/>
          </p:nvSpPr>
          <p:spPr>
            <a:xfrm rot="-770771">
              <a:off x="6203440" y="5029627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49"/>
            <p:cNvSpPr/>
            <p:nvPr/>
          </p:nvSpPr>
          <p:spPr>
            <a:xfrm rot="-770771">
              <a:off x="6238919" y="4975363"/>
              <a:ext cx="10056" cy="5139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49"/>
            <p:cNvSpPr/>
            <p:nvPr/>
          </p:nvSpPr>
          <p:spPr>
            <a:xfrm rot="-770771">
              <a:off x="6246982" y="5032392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49"/>
            <p:cNvSpPr/>
            <p:nvPr/>
          </p:nvSpPr>
          <p:spPr>
            <a:xfrm rot="-770771">
              <a:off x="6138050" y="4956482"/>
              <a:ext cx="68023" cy="9552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49"/>
            <p:cNvSpPr/>
            <p:nvPr/>
          </p:nvSpPr>
          <p:spPr>
            <a:xfrm rot="-770771">
              <a:off x="6150949" y="4941057"/>
              <a:ext cx="53765" cy="16411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49"/>
            <p:cNvSpPr/>
            <p:nvPr/>
          </p:nvSpPr>
          <p:spPr>
            <a:xfrm rot="-770771">
              <a:off x="6121183" y="4966885"/>
              <a:ext cx="13095" cy="13083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49"/>
            <p:cNvSpPr/>
            <p:nvPr/>
          </p:nvSpPr>
          <p:spPr>
            <a:xfrm rot="-770771">
              <a:off x="6135820" y="4943397"/>
              <a:ext cx="8418" cy="818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49"/>
            <p:cNvSpPr/>
            <p:nvPr/>
          </p:nvSpPr>
          <p:spPr>
            <a:xfrm rot="-770771">
              <a:off x="6156698" y="4959390"/>
              <a:ext cx="52597" cy="1975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49"/>
            <p:cNvSpPr/>
            <p:nvPr/>
          </p:nvSpPr>
          <p:spPr>
            <a:xfrm rot="-770771">
              <a:off x="6147140" y="4985667"/>
              <a:ext cx="8185" cy="818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49"/>
            <p:cNvSpPr/>
            <p:nvPr/>
          </p:nvSpPr>
          <p:spPr>
            <a:xfrm rot="-771384">
              <a:off x="6190811" y="4904699"/>
              <a:ext cx="87523" cy="874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3" name="Google Shape;4653;p49"/>
          <p:cNvGrpSpPr/>
          <p:nvPr/>
        </p:nvGrpSpPr>
        <p:grpSpPr>
          <a:xfrm>
            <a:off x="-637288" y="105387"/>
            <a:ext cx="1489733" cy="1513441"/>
            <a:chOff x="-7172113" y="-2885013"/>
            <a:chExt cx="1489733" cy="1513441"/>
          </a:xfrm>
        </p:grpSpPr>
        <p:sp>
          <p:nvSpPr>
            <p:cNvPr id="4654" name="Google Shape;4654;p49"/>
            <p:cNvSpPr/>
            <p:nvPr/>
          </p:nvSpPr>
          <p:spPr>
            <a:xfrm rot="2225361" flipH="1">
              <a:off x="-7066464" y="-2585068"/>
              <a:ext cx="662281" cy="449591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49"/>
            <p:cNvSpPr/>
            <p:nvPr/>
          </p:nvSpPr>
          <p:spPr>
            <a:xfrm rot="2225361" flipH="1">
              <a:off x="-7035917" y="-2245293"/>
              <a:ext cx="585467" cy="648085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49"/>
            <p:cNvSpPr/>
            <p:nvPr/>
          </p:nvSpPr>
          <p:spPr>
            <a:xfrm rot="2225361" flipH="1">
              <a:off x="-6590269" y="-2781308"/>
              <a:ext cx="564715" cy="658149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49"/>
            <p:cNvSpPr/>
            <p:nvPr/>
          </p:nvSpPr>
          <p:spPr>
            <a:xfrm rot="2225361" flipH="1">
              <a:off x="-6730898" y="-2068585"/>
              <a:ext cx="662281" cy="553282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49"/>
            <p:cNvSpPr/>
            <p:nvPr/>
          </p:nvSpPr>
          <p:spPr>
            <a:xfrm rot="2225361" flipH="1">
              <a:off x="-6444741" y="-2402697"/>
              <a:ext cx="668526" cy="535459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49"/>
            <p:cNvSpPr/>
            <p:nvPr/>
          </p:nvSpPr>
          <p:spPr>
            <a:xfrm rot="2225361" flipH="1">
              <a:off x="-6558919" y="-2236082"/>
              <a:ext cx="182738" cy="182714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49"/>
            <p:cNvSpPr/>
            <p:nvPr/>
          </p:nvSpPr>
          <p:spPr>
            <a:xfrm rot="2225361" flipH="1">
              <a:off x="-6665363" y="-2164676"/>
              <a:ext cx="107990" cy="289527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49"/>
            <p:cNvSpPr/>
            <p:nvPr/>
          </p:nvSpPr>
          <p:spPr>
            <a:xfrm rot="2225361" flipH="1">
              <a:off x="-6750000" y="-2228434"/>
              <a:ext cx="226309" cy="205556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49"/>
            <p:cNvSpPr/>
            <p:nvPr/>
          </p:nvSpPr>
          <p:spPr>
            <a:xfrm rot="2225361" flipH="1">
              <a:off x="-6784418" y="-2253187"/>
              <a:ext cx="280304" cy="95692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49"/>
            <p:cNvSpPr/>
            <p:nvPr/>
          </p:nvSpPr>
          <p:spPr>
            <a:xfrm rot="2225361" flipH="1">
              <a:off x="-6733200" y="-2361517"/>
              <a:ext cx="296901" cy="92978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49"/>
            <p:cNvSpPr/>
            <p:nvPr/>
          </p:nvSpPr>
          <p:spPr>
            <a:xfrm rot="2225361" flipH="1">
              <a:off x="-6562012" y="-2461244"/>
              <a:ext cx="178559" cy="247398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49"/>
            <p:cNvSpPr/>
            <p:nvPr/>
          </p:nvSpPr>
          <p:spPr>
            <a:xfrm rot="2225361" flipH="1">
              <a:off x="-6431514" y="-2448047"/>
              <a:ext cx="74772" cy="295340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49"/>
            <p:cNvSpPr/>
            <p:nvPr/>
          </p:nvSpPr>
          <p:spPr>
            <a:xfrm rot="2225361" flipH="1">
              <a:off x="-6406759" y="-2340151"/>
              <a:ext cx="191025" cy="239039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49"/>
            <p:cNvSpPr/>
            <p:nvPr/>
          </p:nvSpPr>
          <p:spPr>
            <a:xfrm rot="2225361" flipH="1">
              <a:off x="-6435016" y="-2208576"/>
              <a:ext cx="280304" cy="149447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49"/>
            <p:cNvSpPr/>
            <p:nvPr/>
          </p:nvSpPr>
          <p:spPr>
            <a:xfrm rot="2225361" flipH="1">
              <a:off x="-6497557" y="-2066929"/>
              <a:ext cx="249151" cy="172650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49"/>
            <p:cNvSpPr/>
            <p:nvPr/>
          </p:nvSpPr>
          <p:spPr>
            <a:xfrm rot="2225361" flipH="1">
              <a:off x="-6557445" y="-2072675"/>
              <a:ext cx="186869" cy="239039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0" name="Google Shape;4670;p49"/>
          <p:cNvGrpSpPr/>
          <p:nvPr/>
        </p:nvGrpSpPr>
        <p:grpSpPr>
          <a:xfrm>
            <a:off x="638022" y="105363"/>
            <a:ext cx="648615" cy="670084"/>
            <a:chOff x="-6049203" y="-3037437"/>
            <a:chExt cx="648615" cy="670084"/>
          </a:xfrm>
        </p:grpSpPr>
        <p:sp>
          <p:nvSpPr>
            <p:cNvPr id="4671" name="Google Shape;4671;p49"/>
            <p:cNvSpPr/>
            <p:nvPr/>
          </p:nvSpPr>
          <p:spPr>
            <a:xfrm rot="-474823" flipH="1">
              <a:off x="-6035986" y="-2796263"/>
              <a:ext cx="314919" cy="213783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49"/>
            <p:cNvSpPr/>
            <p:nvPr/>
          </p:nvSpPr>
          <p:spPr>
            <a:xfrm rot="-474823" flipH="1">
              <a:off x="-5872770" y="-2693219"/>
              <a:ext cx="278393" cy="308169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49"/>
            <p:cNvSpPr/>
            <p:nvPr/>
          </p:nvSpPr>
          <p:spPr>
            <a:xfrm rot="-474823" flipH="1">
              <a:off x="-5900012" y="-3020442"/>
              <a:ext cx="268525" cy="312954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49"/>
            <p:cNvSpPr/>
            <p:nvPr/>
          </p:nvSpPr>
          <p:spPr>
            <a:xfrm rot="-474823" flipH="1">
              <a:off x="-5732118" y="-2742662"/>
              <a:ext cx="314919" cy="263089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49"/>
            <p:cNvSpPr/>
            <p:nvPr/>
          </p:nvSpPr>
          <p:spPr>
            <a:xfrm rot="-474823" flipH="1">
              <a:off x="-5751671" y="-2950990"/>
              <a:ext cx="317888" cy="254614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49"/>
            <p:cNvSpPr/>
            <p:nvPr/>
          </p:nvSpPr>
          <p:spPr>
            <a:xfrm rot="-474823" flipH="1">
              <a:off x="-5759479" y="-2750389"/>
              <a:ext cx="86893" cy="86882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49"/>
            <p:cNvSpPr/>
            <p:nvPr/>
          </p:nvSpPr>
          <p:spPr>
            <a:xfrm rot="-474823" flipH="1">
              <a:off x="-5748091" y="-2685474"/>
              <a:ext cx="51350" cy="137672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49"/>
            <p:cNvSpPr/>
            <p:nvPr/>
          </p:nvSpPr>
          <p:spPr>
            <a:xfrm rot="-474823" flipH="1">
              <a:off x="-5820341" y="-2692495"/>
              <a:ext cx="107611" cy="97743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49"/>
            <p:cNvSpPr/>
            <p:nvPr/>
          </p:nvSpPr>
          <p:spPr>
            <a:xfrm rot="-474823" flipH="1">
              <a:off x="-5862465" y="-2690671"/>
              <a:ext cx="133286" cy="45502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49"/>
            <p:cNvSpPr/>
            <p:nvPr/>
          </p:nvSpPr>
          <p:spPr>
            <a:xfrm rot="-474823" flipH="1">
              <a:off x="-5883278" y="-2746908"/>
              <a:ext cx="141178" cy="44212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49"/>
            <p:cNvSpPr/>
            <p:nvPr/>
          </p:nvSpPr>
          <p:spPr>
            <a:xfrm rot="-474823" flipH="1">
              <a:off x="-5825047" y="-2828844"/>
              <a:ext cx="84906" cy="117639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49"/>
            <p:cNvSpPr/>
            <p:nvPr/>
          </p:nvSpPr>
          <p:spPr>
            <a:xfrm rot="-474823" flipH="1">
              <a:off x="-5761446" y="-2854172"/>
              <a:ext cx="35554" cy="140436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49"/>
            <p:cNvSpPr/>
            <p:nvPr/>
          </p:nvSpPr>
          <p:spPr>
            <a:xfrm rot="-474823" flipH="1">
              <a:off x="-5734421" y="-2841841"/>
              <a:ext cx="90833" cy="113664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49"/>
            <p:cNvSpPr/>
            <p:nvPr/>
          </p:nvSpPr>
          <p:spPr>
            <a:xfrm rot="-474823" flipH="1">
              <a:off x="-5720972" y="-2796876"/>
              <a:ext cx="133286" cy="71063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49"/>
            <p:cNvSpPr/>
            <p:nvPr/>
          </p:nvSpPr>
          <p:spPr>
            <a:xfrm rot="-474823" flipH="1">
              <a:off x="-5688306" y="-2724613"/>
              <a:ext cx="118473" cy="82096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49"/>
            <p:cNvSpPr/>
            <p:nvPr/>
          </p:nvSpPr>
          <p:spPr>
            <a:xfrm rot="-474823" flipH="1">
              <a:off x="-5694869" y="-2700567"/>
              <a:ext cx="88857" cy="113664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87" name="Google Shape;4687;p49"/>
          <p:cNvGrpSpPr/>
          <p:nvPr/>
        </p:nvGrpSpPr>
        <p:grpSpPr>
          <a:xfrm>
            <a:off x="8216625" y="3479367"/>
            <a:ext cx="1394488" cy="1430552"/>
            <a:chOff x="-6779475" y="-3068033"/>
            <a:chExt cx="1394488" cy="1430552"/>
          </a:xfrm>
        </p:grpSpPr>
        <p:sp>
          <p:nvSpPr>
            <p:cNvPr id="4688" name="Google Shape;4688;p49"/>
            <p:cNvSpPr/>
            <p:nvPr/>
          </p:nvSpPr>
          <p:spPr>
            <a:xfrm rot="-670807" flipH="1">
              <a:off x="-6742171" y="-2535061"/>
              <a:ext cx="662327" cy="449622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49"/>
            <p:cNvSpPr/>
            <p:nvPr/>
          </p:nvSpPr>
          <p:spPr>
            <a:xfrm rot="-670807" flipH="1">
              <a:off x="-6381348" y="-2336225"/>
              <a:ext cx="585508" cy="648131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49"/>
            <p:cNvSpPr/>
            <p:nvPr/>
          </p:nvSpPr>
          <p:spPr>
            <a:xfrm rot="-670807" flipH="1">
              <a:off x="-6477524" y="-3019527"/>
              <a:ext cx="564754" cy="658195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49"/>
            <p:cNvSpPr/>
            <p:nvPr/>
          </p:nvSpPr>
          <p:spPr>
            <a:xfrm rot="-670807" flipH="1">
              <a:off x="-6094672" y="-2459057"/>
              <a:ext cx="662327" cy="553320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49"/>
            <p:cNvSpPr/>
            <p:nvPr/>
          </p:nvSpPr>
          <p:spPr>
            <a:xfrm rot="-670807" flipH="1">
              <a:off x="-6161248" y="-2894355"/>
              <a:ext cx="668572" cy="535497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49"/>
            <p:cNvSpPr/>
            <p:nvPr/>
          </p:nvSpPr>
          <p:spPr>
            <a:xfrm rot="-670807" flipH="1">
              <a:off x="-6163268" y="-2457990"/>
              <a:ext cx="182751" cy="182727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49"/>
            <p:cNvSpPr/>
            <p:nvPr/>
          </p:nvSpPr>
          <p:spPr>
            <a:xfrm rot="-670807" flipH="1">
              <a:off x="-6128467" y="-2320987"/>
              <a:ext cx="107998" cy="289547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49"/>
            <p:cNvSpPr/>
            <p:nvPr/>
          </p:nvSpPr>
          <p:spPr>
            <a:xfrm rot="-670807" flipH="1">
              <a:off x="-6283509" y="-2330373"/>
              <a:ext cx="226325" cy="205570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49"/>
            <p:cNvSpPr/>
            <p:nvPr/>
          </p:nvSpPr>
          <p:spPr>
            <a:xfrm rot="-670807" flipH="1">
              <a:off x="-6374918" y="-2322942"/>
              <a:ext cx="280323" cy="95699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49"/>
            <p:cNvSpPr/>
            <p:nvPr/>
          </p:nvSpPr>
          <p:spPr>
            <a:xfrm rot="-670807" flipH="1">
              <a:off x="-6425463" y="-2439011"/>
              <a:ext cx="296922" cy="92985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49"/>
            <p:cNvSpPr/>
            <p:nvPr/>
          </p:nvSpPr>
          <p:spPr>
            <a:xfrm rot="-670807" flipH="1">
              <a:off x="-6308530" y="-2614806"/>
              <a:ext cx="178571" cy="247415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49"/>
            <p:cNvSpPr/>
            <p:nvPr/>
          </p:nvSpPr>
          <p:spPr>
            <a:xfrm rot="-670807" flipH="1">
              <a:off x="-6176571" y="-2672700"/>
              <a:ext cx="74777" cy="295360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49"/>
            <p:cNvSpPr/>
            <p:nvPr/>
          </p:nvSpPr>
          <p:spPr>
            <a:xfrm rot="-670807" flipH="1">
              <a:off x="-6120024" y="-2653326"/>
              <a:ext cx="191038" cy="239056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49"/>
            <p:cNvSpPr/>
            <p:nvPr/>
          </p:nvSpPr>
          <p:spPr>
            <a:xfrm rot="-670807" flipH="1">
              <a:off x="-6089002" y="-2562996"/>
              <a:ext cx="280323" cy="149458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49"/>
            <p:cNvSpPr/>
            <p:nvPr/>
          </p:nvSpPr>
          <p:spPr>
            <a:xfrm rot="-670807" flipH="1">
              <a:off x="-6011049" y="-2414295"/>
              <a:ext cx="249168" cy="172662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49"/>
            <p:cNvSpPr/>
            <p:nvPr/>
          </p:nvSpPr>
          <p:spPr>
            <a:xfrm rot="-670807" flipH="1">
              <a:off x="-6020009" y="-2361284"/>
              <a:ext cx="186882" cy="239056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04" name="Google Shape;4704;p49"/>
          <p:cNvGrpSpPr/>
          <p:nvPr/>
        </p:nvGrpSpPr>
        <p:grpSpPr>
          <a:xfrm>
            <a:off x="7920500" y="4464131"/>
            <a:ext cx="699539" cy="709043"/>
            <a:chOff x="1080875" y="1168931"/>
            <a:chExt cx="699539" cy="709043"/>
          </a:xfrm>
        </p:grpSpPr>
        <p:sp>
          <p:nvSpPr>
            <p:cNvPr id="4705" name="Google Shape;4705;p49"/>
            <p:cNvSpPr/>
            <p:nvPr/>
          </p:nvSpPr>
          <p:spPr>
            <a:xfrm rot="1704977" flipH="1">
              <a:off x="1112770" y="1337392"/>
              <a:ext cx="314914" cy="213780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49"/>
            <p:cNvSpPr/>
            <p:nvPr/>
          </p:nvSpPr>
          <p:spPr>
            <a:xfrm rot="1704977" flipH="1">
              <a:off x="1158799" y="1497109"/>
              <a:ext cx="278389" cy="308164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49"/>
            <p:cNvSpPr/>
            <p:nvPr/>
          </p:nvSpPr>
          <p:spPr>
            <a:xfrm rot="1704977" flipH="1">
              <a:off x="1330260" y="1213969"/>
              <a:ext cx="268521" cy="312949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49"/>
            <p:cNvSpPr/>
            <p:nvPr/>
          </p:nvSpPr>
          <p:spPr>
            <a:xfrm rot="1704977" flipH="1">
              <a:off x="1311206" y="1555809"/>
              <a:ext cx="314914" cy="263085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49"/>
            <p:cNvSpPr/>
            <p:nvPr/>
          </p:nvSpPr>
          <p:spPr>
            <a:xfrm rot="1704977" flipH="1">
              <a:off x="1421100" y="1378099"/>
              <a:ext cx="317883" cy="254610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49"/>
            <p:cNvSpPr/>
            <p:nvPr/>
          </p:nvSpPr>
          <p:spPr>
            <a:xfrm rot="1704977" flipH="1">
              <a:off x="1368098" y="1482949"/>
              <a:ext cx="86892" cy="86880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49"/>
            <p:cNvSpPr/>
            <p:nvPr/>
          </p:nvSpPr>
          <p:spPr>
            <a:xfrm rot="1704977" flipH="1">
              <a:off x="1327223" y="1526525"/>
              <a:ext cx="51349" cy="137670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49"/>
            <p:cNvSpPr/>
            <p:nvPr/>
          </p:nvSpPr>
          <p:spPr>
            <a:xfrm rot="1704977" flipH="1">
              <a:off x="1279536" y="1498613"/>
              <a:ext cx="107609" cy="97742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49"/>
            <p:cNvSpPr/>
            <p:nvPr/>
          </p:nvSpPr>
          <p:spPr>
            <a:xfrm rot="1704977" flipH="1">
              <a:off x="1257500" y="1487809"/>
              <a:ext cx="133284" cy="45502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49"/>
            <p:cNvSpPr/>
            <p:nvPr/>
          </p:nvSpPr>
          <p:spPr>
            <a:xfrm rot="1704977" flipH="1">
              <a:off x="1273666" y="1432637"/>
              <a:ext cx="141176" cy="44211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49"/>
            <p:cNvSpPr/>
            <p:nvPr/>
          </p:nvSpPr>
          <p:spPr>
            <a:xfrm rot="1704977" flipH="1">
              <a:off x="1352840" y="1377321"/>
              <a:ext cx="84904" cy="117637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49"/>
            <p:cNvSpPr/>
            <p:nvPr/>
          </p:nvSpPr>
          <p:spPr>
            <a:xfrm rot="1704977" flipH="1">
              <a:off x="1417126" y="1377761"/>
              <a:ext cx="35554" cy="140434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49"/>
            <p:cNvSpPr/>
            <p:nvPr/>
          </p:nvSpPr>
          <p:spPr>
            <a:xfrm rot="1704977" flipH="1">
              <a:off x="1434150" y="1422685"/>
              <a:ext cx="90832" cy="113663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49"/>
            <p:cNvSpPr/>
            <p:nvPr/>
          </p:nvSpPr>
          <p:spPr>
            <a:xfrm rot="1704977" flipH="1">
              <a:off x="1426838" y="1483593"/>
              <a:ext cx="133284" cy="71062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49"/>
            <p:cNvSpPr/>
            <p:nvPr/>
          </p:nvSpPr>
          <p:spPr>
            <a:xfrm rot="1704977" flipH="1">
              <a:off x="1408512" y="1555701"/>
              <a:ext cx="118471" cy="82095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49"/>
            <p:cNvSpPr/>
            <p:nvPr/>
          </p:nvSpPr>
          <p:spPr>
            <a:xfrm rot="1704977" flipH="1">
              <a:off x="1382506" y="1559343"/>
              <a:ext cx="88856" cy="113663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3">
    <p:spTree>
      <p:nvGrpSpPr>
        <p:cNvPr id="1" name="Shape 4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22" name="Google Shape;4722;p50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23" name="Google Shape;4723;p50"/>
          <p:cNvGrpSpPr/>
          <p:nvPr/>
        </p:nvGrpSpPr>
        <p:grpSpPr>
          <a:xfrm>
            <a:off x="637017" y="3400823"/>
            <a:ext cx="3608792" cy="2344413"/>
            <a:chOff x="637017" y="3400823"/>
            <a:chExt cx="3608792" cy="2344413"/>
          </a:xfrm>
        </p:grpSpPr>
        <p:sp>
          <p:nvSpPr>
            <p:cNvPr id="4724" name="Google Shape;4724;p50"/>
            <p:cNvSpPr/>
            <p:nvPr/>
          </p:nvSpPr>
          <p:spPr>
            <a:xfrm rot="1563036">
              <a:off x="1325328" y="4466862"/>
              <a:ext cx="2964847" cy="483818"/>
            </a:xfrm>
            <a:custGeom>
              <a:avLst/>
              <a:gdLst/>
              <a:ahLst/>
              <a:cxnLst/>
              <a:rect l="l" t="t" r="r" b="b"/>
              <a:pathLst>
                <a:path w="130827" h="21349" extrusionOk="0">
                  <a:moveTo>
                    <a:pt x="2105" y="1"/>
                  </a:moveTo>
                  <a:cubicBezTo>
                    <a:pt x="1262" y="1"/>
                    <a:pt x="0" y="925"/>
                    <a:pt x="858" y="1407"/>
                  </a:cubicBezTo>
                  <a:cubicBezTo>
                    <a:pt x="7972" y="5404"/>
                    <a:pt x="15860" y="7873"/>
                    <a:pt x="23727" y="9902"/>
                  </a:cubicBezTo>
                  <a:cubicBezTo>
                    <a:pt x="33205" y="12350"/>
                    <a:pt x="42914" y="14024"/>
                    <a:pt x="52623" y="15342"/>
                  </a:cubicBezTo>
                  <a:cubicBezTo>
                    <a:pt x="71077" y="17874"/>
                    <a:pt x="89720" y="19130"/>
                    <a:pt x="108342" y="19736"/>
                  </a:cubicBezTo>
                  <a:cubicBezTo>
                    <a:pt x="115003" y="19963"/>
                    <a:pt x="121805" y="21348"/>
                    <a:pt x="128470" y="21348"/>
                  </a:cubicBezTo>
                  <a:cubicBezTo>
                    <a:pt x="128568" y="21348"/>
                    <a:pt x="128666" y="21348"/>
                    <a:pt x="128764" y="21347"/>
                  </a:cubicBezTo>
                  <a:cubicBezTo>
                    <a:pt x="129722" y="21327"/>
                    <a:pt x="130827" y="18606"/>
                    <a:pt x="129346" y="18606"/>
                  </a:cubicBezTo>
                  <a:cubicBezTo>
                    <a:pt x="129340" y="18606"/>
                    <a:pt x="129334" y="18606"/>
                    <a:pt x="129329" y="18606"/>
                  </a:cubicBezTo>
                  <a:lnTo>
                    <a:pt x="129224" y="17330"/>
                  </a:lnTo>
                  <a:cubicBezTo>
                    <a:pt x="121442" y="17399"/>
                    <a:pt x="113746" y="18063"/>
                    <a:pt x="105994" y="18063"/>
                  </a:cubicBezTo>
                  <a:cubicBezTo>
                    <a:pt x="104325" y="18063"/>
                    <a:pt x="102653" y="18032"/>
                    <a:pt x="100977" y="17958"/>
                  </a:cubicBezTo>
                  <a:cubicBezTo>
                    <a:pt x="81602" y="17100"/>
                    <a:pt x="62164" y="15510"/>
                    <a:pt x="43019" y="12267"/>
                  </a:cubicBezTo>
                  <a:cubicBezTo>
                    <a:pt x="35423" y="10969"/>
                    <a:pt x="27870" y="9379"/>
                    <a:pt x="20463" y="7245"/>
                  </a:cubicBezTo>
                  <a:cubicBezTo>
                    <a:pt x="14270" y="5466"/>
                    <a:pt x="8118" y="3249"/>
                    <a:pt x="2490" y="89"/>
                  </a:cubicBezTo>
                  <a:cubicBezTo>
                    <a:pt x="2382" y="28"/>
                    <a:pt x="2250" y="1"/>
                    <a:pt x="2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50"/>
            <p:cNvSpPr/>
            <p:nvPr/>
          </p:nvSpPr>
          <p:spPr>
            <a:xfrm rot="1563036">
              <a:off x="2321885" y="3905840"/>
              <a:ext cx="444023" cy="748107"/>
            </a:xfrm>
            <a:custGeom>
              <a:avLst/>
              <a:gdLst/>
              <a:ahLst/>
              <a:cxnLst/>
              <a:rect l="l" t="t" r="r" b="b"/>
              <a:pathLst>
                <a:path w="19593" h="33011" extrusionOk="0">
                  <a:moveTo>
                    <a:pt x="1806" y="1"/>
                  </a:moveTo>
                  <a:cubicBezTo>
                    <a:pt x="1016" y="1"/>
                    <a:pt x="0" y="759"/>
                    <a:pt x="521" y="1422"/>
                  </a:cubicBezTo>
                  <a:cubicBezTo>
                    <a:pt x="5501" y="7720"/>
                    <a:pt x="9435" y="14750"/>
                    <a:pt x="12803" y="21990"/>
                  </a:cubicBezTo>
                  <a:cubicBezTo>
                    <a:pt x="14414" y="25442"/>
                    <a:pt x="15963" y="28978"/>
                    <a:pt x="17218" y="32556"/>
                  </a:cubicBezTo>
                  <a:cubicBezTo>
                    <a:pt x="17327" y="32877"/>
                    <a:pt x="17630" y="33011"/>
                    <a:pt x="17976" y="33011"/>
                  </a:cubicBezTo>
                  <a:cubicBezTo>
                    <a:pt x="18691" y="33011"/>
                    <a:pt x="19592" y="32438"/>
                    <a:pt x="19352" y="31761"/>
                  </a:cubicBezTo>
                  <a:cubicBezTo>
                    <a:pt x="18055" y="28058"/>
                    <a:pt x="16465" y="24459"/>
                    <a:pt x="14812" y="20902"/>
                  </a:cubicBezTo>
                  <a:cubicBezTo>
                    <a:pt x="11422" y="13641"/>
                    <a:pt x="7426" y="6569"/>
                    <a:pt x="2446" y="271"/>
                  </a:cubicBezTo>
                  <a:cubicBezTo>
                    <a:pt x="2297" y="81"/>
                    <a:pt x="2064" y="1"/>
                    <a:pt x="18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50"/>
            <p:cNvSpPr/>
            <p:nvPr/>
          </p:nvSpPr>
          <p:spPr>
            <a:xfrm rot="1563036">
              <a:off x="2631414" y="3953402"/>
              <a:ext cx="237660" cy="444250"/>
            </a:xfrm>
            <a:custGeom>
              <a:avLst/>
              <a:gdLst/>
              <a:ahLst/>
              <a:cxnLst/>
              <a:rect l="l" t="t" r="r" b="b"/>
              <a:pathLst>
                <a:path w="10487" h="19603" extrusionOk="0">
                  <a:moveTo>
                    <a:pt x="10060" y="0"/>
                  </a:moveTo>
                  <a:cubicBezTo>
                    <a:pt x="9453" y="0"/>
                    <a:pt x="8372" y="396"/>
                    <a:pt x="8328" y="823"/>
                  </a:cubicBezTo>
                  <a:cubicBezTo>
                    <a:pt x="7700" y="5845"/>
                    <a:pt x="6444" y="10929"/>
                    <a:pt x="3766" y="15281"/>
                  </a:cubicBezTo>
                  <a:cubicBezTo>
                    <a:pt x="3097" y="16349"/>
                    <a:pt x="2323" y="17353"/>
                    <a:pt x="1444" y="18274"/>
                  </a:cubicBezTo>
                  <a:cubicBezTo>
                    <a:pt x="1235" y="18504"/>
                    <a:pt x="1004" y="18713"/>
                    <a:pt x="753" y="18922"/>
                  </a:cubicBezTo>
                  <a:cubicBezTo>
                    <a:pt x="694" y="18982"/>
                    <a:pt x="454" y="19147"/>
                    <a:pt x="456" y="19147"/>
                  </a:cubicBezTo>
                  <a:cubicBezTo>
                    <a:pt x="457" y="19147"/>
                    <a:pt x="498" y="19120"/>
                    <a:pt x="607" y="19048"/>
                  </a:cubicBezTo>
                  <a:lnTo>
                    <a:pt x="607" y="19048"/>
                  </a:lnTo>
                  <a:cubicBezTo>
                    <a:pt x="0" y="19456"/>
                    <a:pt x="199" y="19602"/>
                    <a:pt x="615" y="19602"/>
                  </a:cubicBezTo>
                  <a:cubicBezTo>
                    <a:pt x="1031" y="19602"/>
                    <a:pt x="1663" y="19456"/>
                    <a:pt x="1925" y="19278"/>
                  </a:cubicBezTo>
                  <a:cubicBezTo>
                    <a:pt x="3452" y="18253"/>
                    <a:pt x="4645" y="16683"/>
                    <a:pt x="5628" y="15156"/>
                  </a:cubicBezTo>
                  <a:cubicBezTo>
                    <a:pt x="8495" y="10720"/>
                    <a:pt x="9813" y="5426"/>
                    <a:pt x="10462" y="237"/>
                  </a:cubicBezTo>
                  <a:cubicBezTo>
                    <a:pt x="10487" y="70"/>
                    <a:pt x="10315" y="0"/>
                    <a:pt x="10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50"/>
            <p:cNvSpPr/>
            <p:nvPr/>
          </p:nvSpPr>
          <p:spPr>
            <a:xfrm rot="1563036">
              <a:off x="3473969" y="4119514"/>
              <a:ext cx="242804" cy="456193"/>
            </a:xfrm>
            <a:custGeom>
              <a:avLst/>
              <a:gdLst/>
              <a:ahLst/>
              <a:cxnLst/>
              <a:rect l="l" t="t" r="r" b="b"/>
              <a:pathLst>
                <a:path w="10714" h="20130" extrusionOk="0">
                  <a:moveTo>
                    <a:pt x="10032" y="1"/>
                  </a:moveTo>
                  <a:cubicBezTo>
                    <a:pt x="9405" y="1"/>
                    <a:pt x="8534" y="408"/>
                    <a:pt x="8469" y="951"/>
                  </a:cubicBezTo>
                  <a:cubicBezTo>
                    <a:pt x="7862" y="5910"/>
                    <a:pt x="6607" y="10868"/>
                    <a:pt x="3991" y="15179"/>
                  </a:cubicBezTo>
                  <a:cubicBezTo>
                    <a:pt x="3343" y="16246"/>
                    <a:pt x="2569" y="17250"/>
                    <a:pt x="1690" y="18171"/>
                  </a:cubicBezTo>
                  <a:cubicBezTo>
                    <a:pt x="1543" y="18317"/>
                    <a:pt x="1271" y="18568"/>
                    <a:pt x="1041" y="18757"/>
                  </a:cubicBezTo>
                  <a:cubicBezTo>
                    <a:pt x="969" y="18829"/>
                    <a:pt x="705" y="19023"/>
                    <a:pt x="717" y="19023"/>
                  </a:cubicBezTo>
                  <a:cubicBezTo>
                    <a:pt x="723" y="19023"/>
                    <a:pt x="783" y="18985"/>
                    <a:pt x="936" y="18882"/>
                  </a:cubicBezTo>
                  <a:lnTo>
                    <a:pt x="936" y="18882"/>
                  </a:lnTo>
                  <a:cubicBezTo>
                    <a:pt x="1" y="19506"/>
                    <a:pt x="483" y="20130"/>
                    <a:pt x="1197" y="20130"/>
                  </a:cubicBezTo>
                  <a:cubicBezTo>
                    <a:pt x="1441" y="20130"/>
                    <a:pt x="1711" y="20057"/>
                    <a:pt x="1962" y="19886"/>
                  </a:cubicBezTo>
                  <a:cubicBezTo>
                    <a:pt x="3510" y="18819"/>
                    <a:pt x="4724" y="17250"/>
                    <a:pt x="5728" y="15702"/>
                  </a:cubicBezTo>
                  <a:cubicBezTo>
                    <a:pt x="8657" y="11182"/>
                    <a:pt x="9996" y="5805"/>
                    <a:pt x="10666" y="532"/>
                  </a:cubicBezTo>
                  <a:cubicBezTo>
                    <a:pt x="10714" y="156"/>
                    <a:pt x="10420" y="1"/>
                    <a:pt x="1003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50"/>
            <p:cNvSpPr/>
            <p:nvPr/>
          </p:nvSpPr>
          <p:spPr>
            <a:xfrm rot="1563036">
              <a:off x="1565002" y="4654373"/>
              <a:ext cx="1469676" cy="599850"/>
            </a:xfrm>
            <a:custGeom>
              <a:avLst/>
              <a:gdLst/>
              <a:ahLst/>
              <a:cxnLst/>
              <a:rect l="l" t="t" r="r" b="b"/>
              <a:pathLst>
                <a:path w="64851" h="26469" extrusionOk="0">
                  <a:moveTo>
                    <a:pt x="63937" y="0"/>
                  </a:moveTo>
                  <a:cubicBezTo>
                    <a:pt x="63547" y="0"/>
                    <a:pt x="63141" y="193"/>
                    <a:pt x="62842" y="417"/>
                  </a:cubicBezTo>
                  <a:cubicBezTo>
                    <a:pt x="62382" y="751"/>
                    <a:pt x="62486" y="668"/>
                    <a:pt x="62151" y="898"/>
                  </a:cubicBezTo>
                  <a:cubicBezTo>
                    <a:pt x="61294" y="1505"/>
                    <a:pt x="60436" y="2070"/>
                    <a:pt x="59578" y="2635"/>
                  </a:cubicBezTo>
                  <a:cubicBezTo>
                    <a:pt x="56481" y="4643"/>
                    <a:pt x="53280" y="6526"/>
                    <a:pt x="50037" y="8305"/>
                  </a:cubicBezTo>
                  <a:cubicBezTo>
                    <a:pt x="39387" y="14122"/>
                    <a:pt x="28025" y="18725"/>
                    <a:pt x="16308" y="21863"/>
                  </a:cubicBezTo>
                  <a:cubicBezTo>
                    <a:pt x="11433" y="23161"/>
                    <a:pt x="6495" y="24186"/>
                    <a:pt x="1536" y="24918"/>
                  </a:cubicBezTo>
                  <a:cubicBezTo>
                    <a:pt x="405" y="25094"/>
                    <a:pt x="1" y="26469"/>
                    <a:pt x="1170" y="26469"/>
                  </a:cubicBezTo>
                  <a:cubicBezTo>
                    <a:pt x="1256" y="26469"/>
                    <a:pt x="1350" y="26461"/>
                    <a:pt x="1452" y="26446"/>
                  </a:cubicBezTo>
                  <a:cubicBezTo>
                    <a:pt x="14906" y="24437"/>
                    <a:pt x="28004" y="20336"/>
                    <a:pt x="40412" y="14708"/>
                  </a:cubicBezTo>
                  <a:cubicBezTo>
                    <a:pt x="47902" y="11318"/>
                    <a:pt x="55226" y="7384"/>
                    <a:pt x="62068" y="2781"/>
                  </a:cubicBezTo>
                  <a:cubicBezTo>
                    <a:pt x="62842" y="2258"/>
                    <a:pt x="63616" y="1735"/>
                    <a:pt x="64348" y="1170"/>
                  </a:cubicBezTo>
                  <a:cubicBezTo>
                    <a:pt x="64704" y="919"/>
                    <a:pt x="64851" y="333"/>
                    <a:pt x="64390" y="103"/>
                  </a:cubicBezTo>
                  <a:cubicBezTo>
                    <a:pt x="64247" y="31"/>
                    <a:pt x="64093" y="0"/>
                    <a:pt x="63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50"/>
            <p:cNvSpPr/>
            <p:nvPr/>
          </p:nvSpPr>
          <p:spPr>
            <a:xfrm rot="1563036">
              <a:off x="1710038" y="4808666"/>
              <a:ext cx="736277" cy="134456"/>
            </a:xfrm>
            <a:custGeom>
              <a:avLst/>
              <a:gdLst/>
              <a:ahLst/>
              <a:cxnLst/>
              <a:rect l="l" t="t" r="r" b="b"/>
              <a:pathLst>
                <a:path w="32489" h="5933" extrusionOk="0">
                  <a:moveTo>
                    <a:pt x="2213" y="0"/>
                  </a:moveTo>
                  <a:cubicBezTo>
                    <a:pt x="1433" y="0"/>
                    <a:pt x="0" y="876"/>
                    <a:pt x="831" y="1264"/>
                  </a:cubicBezTo>
                  <a:cubicBezTo>
                    <a:pt x="7226" y="4187"/>
                    <a:pt x="14098" y="5932"/>
                    <a:pt x="21122" y="5932"/>
                  </a:cubicBezTo>
                  <a:cubicBezTo>
                    <a:pt x="21590" y="5932"/>
                    <a:pt x="22059" y="5925"/>
                    <a:pt x="22529" y="5909"/>
                  </a:cubicBezTo>
                  <a:cubicBezTo>
                    <a:pt x="25479" y="5825"/>
                    <a:pt x="28659" y="5469"/>
                    <a:pt x="31442" y="4423"/>
                  </a:cubicBezTo>
                  <a:cubicBezTo>
                    <a:pt x="31735" y="4298"/>
                    <a:pt x="32488" y="3942"/>
                    <a:pt x="32321" y="3482"/>
                  </a:cubicBezTo>
                  <a:cubicBezTo>
                    <a:pt x="32243" y="3278"/>
                    <a:pt x="32027" y="3214"/>
                    <a:pt x="31787" y="3214"/>
                  </a:cubicBezTo>
                  <a:cubicBezTo>
                    <a:pt x="31510" y="3214"/>
                    <a:pt x="31202" y="3300"/>
                    <a:pt x="31045" y="3356"/>
                  </a:cubicBezTo>
                  <a:cubicBezTo>
                    <a:pt x="30417" y="3607"/>
                    <a:pt x="30040" y="3691"/>
                    <a:pt x="29141" y="3900"/>
                  </a:cubicBezTo>
                  <a:cubicBezTo>
                    <a:pt x="27216" y="4319"/>
                    <a:pt x="25249" y="4528"/>
                    <a:pt x="23282" y="4612"/>
                  </a:cubicBezTo>
                  <a:cubicBezTo>
                    <a:pt x="22817" y="4629"/>
                    <a:pt x="22353" y="4638"/>
                    <a:pt x="21889" y="4638"/>
                  </a:cubicBezTo>
                  <a:cubicBezTo>
                    <a:pt x="15184" y="4638"/>
                    <a:pt x="8550" y="2829"/>
                    <a:pt x="2484" y="50"/>
                  </a:cubicBezTo>
                  <a:cubicBezTo>
                    <a:pt x="2410" y="16"/>
                    <a:pt x="2317" y="0"/>
                    <a:pt x="2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50"/>
            <p:cNvSpPr/>
            <p:nvPr/>
          </p:nvSpPr>
          <p:spPr>
            <a:xfrm rot="1563036">
              <a:off x="1074194" y="4052964"/>
              <a:ext cx="949575" cy="222952"/>
            </a:xfrm>
            <a:custGeom>
              <a:avLst/>
              <a:gdLst/>
              <a:ahLst/>
              <a:cxnLst/>
              <a:rect l="l" t="t" r="r" b="b"/>
              <a:pathLst>
                <a:path w="41901" h="9838" extrusionOk="0">
                  <a:moveTo>
                    <a:pt x="40808" y="0"/>
                  </a:moveTo>
                  <a:cubicBezTo>
                    <a:pt x="40646" y="0"/>
                    <a:pt x="40462" y="37"/>
                    <a:pt x="40259" y="121"/>
                  </a:cubicBezTo>
                  <a:cubicBezTo>
                    <a:pt x="36200" y="1774"/>
                    <a:pt x="31994" y="3134"/>
                    <a:pt x="27768" y="4326"/>
                  </a:cubicBezTo>
                  <a:cubicBezTo>
                    <a:pt x="20242" y="6498"/>
                    <a:pt x="12318" y="8184"/>
                    <a:pt x="4421" y="8184"/>
                  </a:cubicBezTo>
                  <a:cubicBezTo>
                    <a:pt x="3645" y="8184"/>
                    <a:pt x="2869" y="8168"/>
                    <a:pt x="2094" y="8134"/>
                  </a:cubicBezTo>
                  <a:cubicBezTo>
                    <a:pt x="2081" y="8134"/>
                    <a:pt x="2067" y="8134"/>
                    <a:pt x="2053" y="8134"/>
                  </a:cubicBezTo>
                  <a:cubicBezTo>
                    <a:pt x="981" y="8134"/>
                    <a:pt x="0" y="9725"/>
                    <a:pt x="1488" y="9787"/>
                  </a:cubicBezTo>
                  <a:cubicBezTo>
                    <a:pt x="2277" y="9821"/>
                    <a:pt x="3066" y="9838"/>
                    <a:pt x="3855" y="9838"/>
                  </a:cubicBezTo>
                  <a:cubicBezTo>
                    <a:pt x="11792" y="9838"/>
                    <a:pt x="19716" y="8175"/>
                    <a:pt x="27328" y="6063"/>
                  </a:cubicBezTo>
                  <a:cubicBezTo>
                    <a:pt x="31890" y="4808"/>
                    <a:pt x="36430" y="3364"/>
                    <a:pt x="40803" y="1564"/>
                  </a:cubicBezTo>
                  <a:cubicBezTo>
                    <a:pt x="41900" y="1104"/>
                    <a:pt x="41695" y="0"/>
                    <a:pt x="40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50"/>
            <p:cNvSpPr/>
            <p:nvPr/>
          </p:nvSpPr>
          <p:spPr>
            <a:xfrm rot="1563036">
              <a:off x="2857393" y="4112353"/>
              <a:ext cx="1028281" cy="1029278"/>
            </a:xfrm>
            <a:custGeom>
              <a:avLst/>
              <a:gdLst/>
              <a:ahLst/>
              <a:cxnLst/>
              <a:rect l="l" t="t" r="r" b="b"/>
              <a:pathLst>
                <a:path w="45374" h="45418" extrusionOk="0">
                  <a:moveTo>
                    <a:pt x="2088" y="0"/>
                  </a:moveTo>
                  <a:cubicBezTo>
                    <a:pt x="1224" y="0"/>
                    <a:pt x="1" y="809"/>
                    <a:pt x="636" y="1238"/>
                  </a:cubicBezTo>
                  <a:cubicBezTo>
                    <a:pt x="11851" y="9022"/>
                    <a:pt x="22061" y="18228"/>
                    <a:pt x="30933" y="28607"/>
                  </a:cubicBezTo>
                  <a:cubicBezTo>
                    <a:pt x="35222" y="33628"/>
                    <a:pt x="39323" y="38943"/>
                    <a:pt x="42692" y="44634"/>
                  </a:cubicBezTo>
                  <a:cubicBezTo>
                    <a:pt x="42776" y="44781"/>
                    <a:pt x="42859" y="44927"/>
                    <a:pt x="42922" y="45073"/>
                  </a:cubicBezTo>
                  <a:cubicBezTo>
                    <a:pt x="43062" y="45317"/>
                    <a:pt x="43340" y="45417"/>
                    <a:pt x="43652" y="45417"/>
                  </a:cubicBezTo>
                  <a:cubicBezTo>
                    <a:pt x="44410" y="45417"/>
                    <a:pt x="45374" y="44827"/>
                    <a:pt x="45077" y="44278"/>
                  </a:cubicBezTo>
                  <a:cubicBezTo>
                    <a:pt x="42629" y="39905"/>
                    <a:pt x="39574" y="35846"/>
                    <a:pt x="36499" y="31912"/>
                  </a:cubicBezTo>
                  <a:cubicBezTo>
                    <a:pt x="28736" y="22057"/>
                    <a:pt x="19697" y="13186"/>
                    <a:pt x="9821" y="5444"/>
                  </a:cubicBezTo>
                  <a:cubicBezTo>
                    <a:pt x="7457" y="3603"/>
                    <a:pt x="5029" y="1845"/>
                    <a:pt x="2581" y="130"/>
                  </a:cubicBezTo>
                  <a:cubicBezTo>
                    <a:pt x="2450" y="39"/>
                    <a:pt x="2277" y="0"/>
                    <a:pt x="2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50"/>
            <p:cNvSpPr/>
            <p:nvPr/>
          </p:nvSpPr>
          <p:spPr>
            <a:xfrm rot="1563036">
              <a:off x="3197184" y="4789354"/>
              <a:ext cx="357657" cy="81131"/>
            </a:xfrm>
            <a:custGeom>
              <a:avLst/>
              <a:gdLst/>
              <a:ahLst/>
              <a:cxnLst/>
              <a:rect l="l" t="t" r="r" b="b"/>
              <a:pathLst>
                <a:path w="15782" h="3580" extrusionOk="0">
                  <a:moveTo>
                    <a:pt x="14728" y="1"/>
                  </a:moveTo>
                  <a:cubicBezTo>
                    <a:pt x="14563" y="1"/>
                    <a:pt x="14374" y="45"/>
                    <a:pt x="14164" y="146"/>
                  </a:cubicBezTo>
                  <a:cubicBezTo>
                    <a:pt x="12157" y="1108"/>
                    <a:pt x="9745" y="1821"/>
                    <a:pt x="7415" y="1821"/>
                  </a:cubicBezTo>
                  <a:cubicBezTo>
                    <a:pt x="5640" y="1821"/>
                    <a:pt x="3912" y="1407"/>
                    <a:pt x="2447" y="376"/>
                  </a:cubicBezTo>
                  <a:cubicBezTo>
                    <a:pt x="2294" y="268"/>
                    <a:pt x="2112" y="221"/>
                    <a:pt x="1922" y="221"/>
                  </a:cubicBezTo>
                  <a:cubicBezTo>
                    <a:pt x="1046" y="221"/>
                    <a:pt x="1" y="1222"/>
                    <a:pt x="878" y="1841"/>
                  </a:cubicBezTo>
                  <a:cubicBezTo>
                    <a:pt x="2636" y="3078"/>
                    <a:pt x="4759" y="3579"/>
                    <a:pt x="6935" y="3579"/>
                  </a:cubicBezTo>
                  <a:cubicBezTo>
                    <a:pt x="9652" y="3579"/>
                    <a:pt x="12452" y="2798"/>
                    <a:pt x="14729" y="1694"/>
                  </a:cubicBezTo>
                  <a:cubicBezTo>
                    <a:pt x="15782" y="1186"/>
                    <a:pt x="15584" y="1"/>
                    <a:pt x="147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50"/>
            <p:cNvSpPr/>
            <p:nvPr/>
          </p:nvSpPr>
          <p:spPr>
            <a:xfrm rot="1563036">
              <a:off x="1807094" y="3833516"/>
              <a:ext cx="94321" cy="292344"/>
            </a:xfrm>
            <a:custGeom>
              <a:avLst/>
              <a:gdLst/>
              <a:ahLst/>
              <a:cxnLst/>
              <a:rect l="l" t="t" r="r" b="b"/>
              <a:pathLst>
                <a:path w="4162" h="12900" extrusionOk="0">
                  <a:moveTo>
                    <a:pt x="1789" y="0"/>
                  </a:moveTo>
                  <a:cubicBezTo>
                    <a:pt x="1061" y="0"/>
                    <a:pt x="0" y="578"/>
                    <a:pt x="228" y="1079"/>
                  </a:cubicBezTo>
                  <a:cubicBezTo>
                    <a:pt x="1797" y="4573"/>
                    <a:pt x="1986" y="8758"/>
                    <a:pt x="1316" y="12503"/>
                  </a:cubicBezTo>
                  <a:cubicBezTo>
                    <a:pt x="1265" y="12783"/>
                    <a:pt x="1500" y="12900"/>
                    <a:pt x="1833" y="12900"/>
                  </a:cubicBezTo>
                  <a:cubicBezTo>
                    <a:pt x="2447" y="12900"/>
                    <a:pt x="3390" y="12503"/>
                    <a:pt x="3471" y="12001"/>
                  </a:cubicBezTo>
                  <a:cubicBezTo>
                    <a:pt x="4162" y="8193"/>
                    <a:pt x="3973" y="3841"/>
                    <a:pt x="2383" y="284"/>
                  </a:cubicBezTo>
                  <a:cubicBezTo>
                    <a:pt x="2291" y="83"/>
                    <a:pt x="2064" y="0"/>
                    <a:pt x="1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50"/>
            <p:cNvSpPr/>
            <p:nvPr/>
          </p:nvSpPr>
          <p:spPr>
            <a:xfrm rot="1563036">
              <a:off x="2543837" y="5002128"/>
              <a:ext cx="117504" cy="309500"/>
            </a:xfrm>
            <a:custGeom>
              <a:avLst/>
              <a:gdLst/>
              <a:ahLst/>
              <a:cxnLst/>
              <a:rect l="l" t="t" r="r" b="b"/>
              <a:pathLst>
                <a:path w="5185" h="13657" extrusionOk="0">
                  <a:moveTo>
                    <a:pt x="4384" y="1"/>
                  </a:moveTo>
                  <a:cubicBezTo>
                    <a:pt x="3752" y="1"/>
                    <a:pt x="2971" y="429"/>
                    <a:pt x="2958" y="1048"/>
                  </a:cubicBezTo>
                  <a:cubicBezTo>
                    <a:pt x="2896" y="4898"/>
                    <a:pt x="2247" y="9125"/>
                    <a:pt x="406" y="12535"/>
                  </a:cubicBezTo>
                  <a:cubicBezTo>
                    <a:pt x="0" y="13273"/>
                    <a:pt x="555" y="13657"/>
                    <a:pt x="1188" y="13657"/>
                  </a:cubicBezTo>
                  <a:cubicBezTo>
                    <a:pt x="1632" y="13657"/>
                    <a:pt x="2115" y="13468"/>
                    <a:pt x="2331" y="13079"/>
                  </a:cubicBezTo>
                  <a:cubicBezTo>
                    <a:pt x="4319" y="9376"/>
                    <a:pt x="5114" y="4877"/>
                    <a:pt x="5176" y="692"/>
                  </a:cubicBezTo>
                  <a:cubicBezTo>
                    <a:pt x="5185" y="205"/>
                    <a:pt x="4820" y="1"/>
                    <a:pt x="4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50"/>
            <p:cNvSpPr/>
            <p:nvPr/>
          </p:nvSpPr>
          <p:spPr>
            <a:xfrm rot="1563036">
              <a:off x="3601730" y="4817302"/>
              <a:ext cx="107420" cy="303789"/>
            </a:xfrm>
            <a:custGeom>
              <a:avLst/>
              <a:gdLst/>
              <a:ahLst/>
              <a:cxnLst/>
              <a:rect l="l" t="t" r="r" b="b"/>
              <a:pathLst>
                <a:path w="4740" h="13405" extrusionOk="0">
                  <a:moveTo>
                    <a:pt x="3774" y="0"/>
                  </a:moveTo>
                  <a:cubicBezTo>
                    <a:pt x="3479" y="0"/>
                    <a:pt x="3205" y="223"/>
                    <a:pt x="3131" y="765"/>
                  </a:cubicBezTo>
                  <a:cubicBezTo>
                    <a:pt x="2608" y="4532"/>
                    <a:pt x="1645" y="8298"/>
                    <a:pt x="264" y="11855"/>
                  </a:cubicBezTo>
                  <a:cubicBezTo>
                    <a:pt x="1" y="12558"/>
                    <a:pt x="537" y="13404"/>
                    <a:pt x="1054" y="13404"/>
                  </a:cubicBezTo>
                  <a:cubicBezTo>
                    <a:pt x="1276" y="13404"/>
                    <a:pt x="1495" y="13248"/>
                    <a:pt x="1645" y="12859"/>
                  </a:cubicBezTo>
                  <a:cubicBezTo>
                    <a:pt x="3089" y="9156"/>
                    <a:pt x="4093" y="5180"/>
                    <a:pt x="4637" y="1247"/>
                  </a:cubicBezTo>
                  <a:cubicBezTo>
                    <a:pt x="4739" y="535"/>
                    <a:pt x="4231" y="0"/>
                    <a:pt x="3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50"/>
            <p:cNvSpPr/>
            <p:nvPr/>
          </p:nvSpPr>
          <p:spPr>
            <a:xfrm rot="1563036">
              <a:off x="1573773" y="4454107"/>
              <a:ext cx="466595" cy="428840"/>
            </a:xfrm>
            <a:custGeom>
              <a:avLst/>
              <a:gdLst/>
              <a:ahLst/>
              <a:cxnLst/>
              <a:rect l="l" t="t" r="r" b="b"/>
              <a:pathLst>
                <a:path w="20589" h="18923" extrusionOk="0">
                  <a:moveTo>
                    <a:pt x="7291" y="1"/>
                  </a:moveTo>
                  <a:cubicBezTo>
                    <a:pt x="6872" y="1"/>
                    <a:pt x="6447" y="59"/>
                    <a:pt x="6026" y="181"/>
                  </a:cubicBezTo>
                  <a:cubicBezTo>
                    <a:pt x="3452" y="935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09"/>
                  </a:cubicBezTo>
                  <a:cubicBezTo>
                    <a:pt x="984" y="7881"/>
                    <a:pt x="0" y="10078"/>
                    <a:pt x="586" y="12171"/>
                  </a:cubicBezTo>
                  <a:cubicBezTo>
                    <a:pt x="1190" y="14284"/>
                    <a:pt x="3181" y="15629"/>
                    <a:pt x="5394" y="15629"/>
                  </a:cubicBezTo>
                  <a:cubicBezTo>
                    <a:pt x="5788" y="15629"/>
                    <a:pt x="6189" y="15586"/>
                    <a:pt x="6591" y="15497"/>
                  </a:cubicBezTo>
                  <a:cubicBezTo>
                    <a:pt x="7198" y="17360"/>
                    <a:pt x="8767" y="18741"/>
                    <a:pt x="10713" y="18908"/>
                  </a:cubicBezTo>
                  <a:cubicBezTo>
                    <a:pt x="10836" y="18918"/>
                    <a:pt x="10958" y="18923"/>
                    <a:pt x="11079" y="18923"/>
                  </a:cubicBezTo>
                  <a:cubicBezTo>
                    <a:pt x="13293" y="18923"/>
                    <a:pt x="15223" y="17320"/>
                    <a:pt x="15818" y="15079"/>
                  </a:cubicBezTo>
                  <a:cubicBezTo>
                    <a:pt x="18350" y="14870"/>
                    <a:pt x="20401" y="12966"/>
                    <a:pt x="20526" y="10518"/>
                  </a:cubicBezTo>
                  <a:cubicBezTo>
                    <a:pt x="20589" y="8969"/>
                    <a:pt x="19878" y="7546"/>
                    <a:pt x="18706" y="6605"/>
                  </a:cubicBezTo>
                  <a:cubicBezTo>
                    <a:pt x="19313" y="4094"/>
                    <a:pt x="18078" y="1541"/>
                    <a:pt x="15756" y="683"/>
                  </a:cubicBezTo>
                  <a:cubicBezTo>
                    <a:pt x="15245" y="498"/>
                    <a:pt x="14721" y="411"/>
                    <a:pt x="14202" y="411"/>
                  </a:cubicBezTo>
                  <a:cubicBezTo>
                    <a:pt x="13016" y="411"/>
                    <a:pt x="11853" y="867"/>
                    <a:pt x="10922" y="1667"/>
                  </a:cubicBezTo>
                  <a:cubicBezTo>
                    <a:pt x="9977" y="625"/>
                    <a:pt x="8663" y="1"/>
                    <a:pt x="7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50"/>
            <p:cNvSpPr/>
            <p:nvPr/>
          </p:nvSpPr>
          <p:spPr>
            <a:xfrm rot="1563036">
              <a:off x="1707025" y="4567149"/>
              <a:ext cx="202488" cy="186035"/>
            </a:xfrm>
            <a:custGeom>
              <a:avLst/>
              <a:gdLst/>
              <a:ahLst/>
              <a:cxnLst/>
              <a:rect l="l" t="t" r="r" b="b"/>
              <a:pathLst>
                <a:path w="8935" h="8209" extrusionOk="0">
                  <a:moveTo>
                    <a:pt x="4373" y="0"/>
                  </a:moveTo>
                  <a:cubicBezTo>
                    <a:pt x="3461" y="0"/>
                    <a:pt x="2607" y="660"/>
                    <a:pt x="2344" y="1644"/>
                  </a:cubicBezTo>
                  <a:cubicBezTo>
                    <a:pt x="2323" y="1665"/>
                    <a:pt x="2323" y="1686"/>
                    <a:pt x="2323" y="1727"/>
                  </a:cubicBezTo>
                  <a:cubicBezTo>
                    <a:pt x="1381" y="1727"/>
                    <a:pt x="544" y="2292"/>
                    <a:pt x="293" y="3192"/>
                  </a:cubicBezTo>
                  <a:cubicBezTo>
                    <a:pt x="0" y="4238"/>
                    <a:pt x="628" y="5326"/>
                    <a:pt x="1716" y="5703"/>
                  </a:cubicBezTo>
                  <a:cubicBezTo>
                    <a:pt x="1528" y="6498"/>
                    <a:pt x="1779" y="7335"/>
                    <a:pt x="2448" y="7837"/>
                  </a:cubicBezTo>
                  <a:cubicBezTo>
                    <a:pt x="2797" y="8088"/>
                    <a:pt x="3200" y="8208"/>
                    <a:pt x="3606" y="8208"/>
                  </a:cubicBezTo>
                  <a:cubicBezTo>
                    <a:pt x="4148" y="8208"/>
                    <a:pt x="4696" y="7993"/>
                    <a:pt x="5127" y="7586"/>
                  </a:cubicBezTo>
                  <a:cubicBezTo>
                    <a:pt x="5459" y="7752"/>
                    <a:pt x="5814" y="7834"/>
                    <a:pt x="6160" y="7834"/>
                  </a:cubicBezTo>
                  <a:cubicBezTo>
                    <a:pt x="6816" y="7834"/>
                    <a:pt x="7442" y="7541"/>
                    <a:pt x="7826" y="6979"/>
                  </a:cubicBezTo>
                  <a:cubicBezTo>
                    <a:pt x="8202" y="6435"/>
                    <a:pt x="8244" y="5766"/>
                    <a:pt x="8035" y="5180"/>
                  </a:cubicBezTo>
                  <a:cubicBezTo>
                    <a:pt x="8809" y="4406"/>
                    <a:pt x="8935" y="3213"/>
                    <a:pt x="8286" y="2397"/>
                  </a:cubicBezTo>
                  <a:cubicBezTo>
                    <a:pt x="7886" y="1910"/>
                    <a:pt x="7297" y="1654"/>
                    <a:pt x="6689" y="1654"/>
                  </a:cubicBezTo>
                  <a:cubicBezTo>
                    <a:pt x="6566" y="1654"/>
                    <a:pt x="6442" y="1664"/>
                    <a:pt x="6319" y="1686"/>
                  </a:cubicBezTo>
                  <a:cubicBezTo>
                    <a:pt x="6173" y="911"/>
                    <a:pt x="5650" y="284"/>
                    <a:pt x="4896" y="74"/>
                  </a:cubicBezTo>
                  <a:cubicBezTo>
                    <a:pt x="4722" y="24"/>
                    <a:pt x="4546" y="0"/>
                    <a:pt x="43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50"/>
            <p:cNvSpPr/>
            <p:nvPr/>
          </p:nvSpPr>
          <p:spPr>
            <a:xfrm rot="1563036">
              <a:off x="836711" y="3840284"/>
              <a:ext cx="466618" cy="428704"/>
            </a:xfrm>
            <a:custGeom>
              <a:avLst/>
              <a:gdLst/>
              <a:ahLst/>
              <a:cxnLst/>
              <a:rect l="l" t="t" r="r" b="b"/>
              <a:pathLst>
                <a:path w="20590" h="18917" extrusionOk="0">
                  <a:moveTo>
                    <a:pt x="7275" y="0"/>
                  </a:moveTo>
                  <a:cubicBezTo>
                    <a:pt x="6861" y="0"/>
                    <a:pt x="6442" y="56"/>
                    <a:pt x="6026" y="172"/>
                  </a:cubicBezTo>
                  <a:cubicBezTo>
                    <a:pt x="3453" y="925"/>
                    <a:pt x="2009" y="3771"/>
                    <a:pt x="2804" y="6512"/>
                  </a:cubicBezTo>
                  <a:cubicBezTo>
                    <a:pt x="2825" y="6575"/>
                    <a:pt x="2846" y="6637"/>
                    <a:pt x="2867" y="6700"/>
                  </a:cubicBezTo>
                  <a:cubicBezTo>
                    <a:pt x="984" y="7872"/>
                    <a:pt x="0" y="10069"/>
                    <a:pt x="586" y="12182"/>
                  </a:cubicBezTo>
                  <a:cubicBezTo>
                    <a:pt x="1191" y="14281"/>
                    <a:pt x="3187" y="15639"/>
                    <a:pt x="5404" y="15639"/>
                  </a:cubicBezTo>
                  <a:cubicBezTo>
                    <a:pt x="5795" y="15639"/>
                    <a:pt x="6193" y="15597"/>
                    <a:pt x="6591" y="15509"/>
                  </a:cubicBezTo>
                  <a:cubicBezTo>
                    <a:pt x="7198" y="17350"/>
                    <a:pt x="8767" y="18731"/>
                    <a:pt x="10713" y="18899"/>
                  </a:cubicBezTo>
                  <a:cubicBezTo>
                    <a:pt x="10848" y="18911"/>
                    <a:pt x="10983" y="18917"/>
                    <a:pt x="11116" y="18917"/>
                  </a:cubicBezTo>
                  <a:cubicBezTo>
                    <a:pt x="13314" y="18917"/>
                    <a:pt x="15227" y="17320"/>
                    <a:pt x="15818" y="15091"/>
                  </a:cubicBezTo>
                  <a:cubicBezTo>
                    <a:pt x="18350" y="14881"/>
                    <a:pt x="20401" y="12956"/>
                    <a:pt x="20526" y="10529"/>
                  </a:cubicBezTo>
                  <a:cubicBezTo>
                    <a:pt x="20589" y="8981"/>
                    <a:pt x="19878" y="7558"/>
                    <a:pt x="18706" y="6596"/>
                  </a:cubicBezTo>
                  <a:cubicBezTo>
                    <a:pt x="19313" y="4085"/>
                    <a:pt x="18078" y="1532"/>
                    <a:pt x="15756" y="674"/>
                  </a:cubicBezTo>
                  <a:cubicBezTo>
                    <a:pt x="15247" y="490"/>
                    <a:pt x="14725" y="402"/>
                    <a:pt x="14207" y="402"/>
                  </a:cubicBezTo>
                  <a:cubicBezTo>
                    <a:pt x="13020" y="402"/>
                    <a:pt x="11855" y="863"/>
                    <a:pt x="10922" y="1679"/>
                  </a:cubicBezTo>
                  <a:cubicBezTo>
                    <a:pt x="9973" y="617"/>
                    <a:pt x="8653" y="0"/>
                    <a:pt x="7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50"/>
            <p:cNvSpPr/>
            <p:nvPr/>
          </p:nvSpPr>
          <p:spPr>
            <a:xfrm rot="1563036">
              <a:off x="969954" y="3953252"/>
              <a:ext cx="202488" cy="186081"/>
            </a:xfrm>
            <a:custGeom>
              <a:avLst/>
              <a:gdLst/>
              <a:ahLst/>
              <a:cxnLst/>
              <a:rect l="l" t="t" r="r" b="b"/>
              <a:pathLst>
                <a:path w="8935" h="8211" extrusionOk="0">
                  <a:moveTo>
                    <a:pt x="4389" y="1"/>
                  </a:moveTo>
                  <a:cubicBezTo>
                    <a:pt x="3472" y="1"/>
                    <a:pt x="2609" y="647"/>
                    <a:pt x="2344" y="1637"/>
                  </a:cubicBezTo>
                  <a:cubicBezTo>
                    <a:pt x="2323" y="1658"/>
                    <a:pt x="2323" y="1700"/>
                    <a:pt x="2323" y="1721"/>
                  </a:cubicBezTo>
                  <a:cubicBezTo>
                    <a:pt x="1381" y="1721"/>
                    <a:pt x="544" y="2307"/>
                    <a:pt x="293" y="3186"/>
                  </a:cubicBezTo>
                  <a:cubicBezTo>
                    <a:pt x="0" y="4232"/>
                    <a:pt x="628" y="5320"/>
                    <a:pt x="1716" y="5697"/>
                  </a:cubicBezTo>
                  <a:cubicBezTo>
                    <a:pt x="1528" y="6513"/>
                    <a:pt x="1779" y="7350"/>
                    <a:pt x="2448" y="7831"/>
                  </a:cubicBezTo>
                  <a:cubicBezTo>
                    <a:pt x="2796" y="8089"/>
                    <a:pt x="3196" y="8211"/>
                    <a:pt x="3599" y="8211"/>
                  </a:cubicBezTo>
                  <a:cubicBezTo>
                    <a:pt x="4144" y="8211"/>
                    <a:pt x="4694" y="7989"/>
                    <a:pt x="5127" y="7580"/>
                  </a:cubicBezTo>
                  <a:cubicBezTo>
                    <a:pt x="5460" y="7754"/>
                    <a:pt x="5817" y="7837"/>
                    <a:pt x="6164" y="7837"/>
                  </a:cubicBezTo>
                  <a:cubicBezTo>
                    <a:pt x="6819" y="7837"/>
                    <a:pt x="7443" y="7541"/>
                    <a:pt x="7826" y="6994"/>
                  </a:cubicBezTo>
                  <a:cubicBezTo>
                    <a:pt x="8202" y="6450"/>
                    <a:pt x="8244" y="5780"/>
                    <a:pt x="8035" y="5174"/>
                  </a:cubicBezTo>
                  <a:cubicBezTo>
                    <a:pt x="8809" y="4399"/>
                    <a:pt x="8935" y="3207"/>
                    <a:pt x="8286" y="2391"/>
                  </a:cubicBezTo>
                  <a:cubicBezTo>
                    <a:pt x="7886" y="1903"/>
                    <a:pt x="7297" y="1648"/>
                    <a:pt x="6689" y="1648"/>
                  </a:cubicBezTo>
                  <a:cubicBezTo>
                    <a:pt x="6566" y="1648"/>
                    <a:pt x="6442" y="1658"/>
                    <a:pt x="6319" y="1679"/>
                  </a:cubicBezTo>
                  <a:cubicBezTo>
                    <a:pt x="6173" y="926"/>
                    <a:pt x="5650" y="277"/>
                    <a:pt x="4896" y="68"/>
                  </a:cubicBezTo>
                  <a:cubicBezTo>
                    <a:pt x="4728" y="23"/>
                    <a:pt x="4557" y="1"/>
                    <a:pt x="4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50"/>
            <p:cNvSpPr/>
            <p:nvPr/>
          </p:nvSpPr>
          <p:spPr>
            <a:xfrm rot="1563036">
              <a:off x="1720880" y="3481520"/>
              <a:ext cx="466618" cy="428454"/>
            </a:xfrm>
            <a:custGeom>
              <a:avLst/>
              <a:gdLst/>
              <a:ahLst/>
              <a:cxnLst/>
              <a:rect l="l" t="t" r="r" b="b"/>
              <a:pathLst>
                <a:path w="20590" h="18906" extrusionOk="0">
                  <a:moveTo>
                    <a:pt x="7282" y="1"/>
                  </a:moveTo>
                  <a:cubicBezTo>
                    <a:pt x="6865" y="1"/>
                    <a:pt x="6443" y="59"/>
                    <a:pt x="6027" y="181"/>
                  </a:cubicBezTo>
                  <a:cubicBezTo>
                    <a:pt x="3453" y="914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10"/>
                  </a:cubicBezTo>
                  <a:cubicBezTo>
                    <a:pt x="984" y="7860"/>
                    <a:pt x="1" y="10057"/>
                    <a:pt x="586" y="12171"/>
                  </a:cubicBezTo>
                  <a:cubicBezTo>
                    <a:pt x="1173" y="14270"/>
                    <a:pt x="3182" y="15628"/>
                    <a:pt x="5390" y="15628"/>
                  </a:cubicBezTo>
                  <a:cubicBezTo>
                    <a:pt x="5780" y="15628"/>
                    <a:pt x="6175" y="15585"/>
                    <a:pt x="6571" y="15498"/>
                  </a:cubicBezTo>
                  <a:cubicBezTo>
                    <a:pt x="7198" y="17339"/>
                    <a:pt x="8768" y="18720"/>
                    <a:pt x="10713" y="18887"/>
                  </a:cubicBezTo>
                  <a:cubicBezTo>
                    <a:pt x="10849" y="18899"/>
                    <a:pt x="10983" y="18905"/>
                    <a:pt x="11116" y="18905"/>
                  </a:cubicBezTo>
                  <a:cubicBezTo>
                    <a:pt x="13315" y="18905"/>
                    <a:pt x="15227" y="17308"/>
                    <a:pt x="15819" y="15079"/>
                  </a:cubicBezTo>
                  <a:cubicBezTo>
                    <a:pt x="18351" y="14870"/>
                    <a:pt x="20380" y="12966"/>
                    <a:pt x="20506" y="10518"/>
                  </a:cubicBezTo>
                  <a:cubicBezTo>
                    <a:pt x="20589" y="8969"/>
                    <a:pt x="19878" y="7547"/>
                    <a:pt x="18706" y="6605"/>
                  </a:cubicBezTo>
                  <a:cubicBezTo>
                    <a:pt x="19313" y="4094"/>
                    <a:pt x="18079" y="1521"/>
                    <a:pt x="15756" y="684"/>
                  </a:cubicBezTo>
                  <a:cubicBezTo>
                    <a:pt x="15232" y="490"/>
                    <a:pt x="14696" y="398"/>
                    <a:pt x="14167" y="398"/>
                  </a:cubicBezTo>
                  <a:cubicBezTo>
                    <a:pt x="12984" y="398"/>
                    <a:pt x="11833" y="858"/>
                    <a:pt x="10923" y="1667"/>
                  </a:cubicBezTo>
                  <a:cubicBezTo>
                    <a:pt x="9977" y="625"/>
                    <a:pt x="8651" y="1"/>
                    <a:pt x="72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50"/>
            <p:cNvSpPr/>
            <p:nvPr/>
          </p:nvSpPr>
          <p:spPr>
            <a:xfrm rot="1563036">
              <a:off x="1854136" y="3594159"/>
              <a:ext cx="202035" cy="186330"/>
            </a:xfrm>
            <a:custGeom>
              <a:avLst/>
              <a:gdLst/>
              <a:ahLst/>
              <a:cxnLst/>
              <a:rect l="l" t="t" r="r" b="b"/>
              <a:pathLst>
                <a:path w="8915" h="8222" extrusionOk="0">
                  <a:moveTo>
                    <a:pt x="4379" y="1"/>
                  </a:moveTo>
                  <a:cubicBezTo>
                    <a:pt x="3462" y="1"/>
                    <a:pt x="2607" y="660"/>
                    <a:pt x="2323" y="1636"/>
                  </a:cubicBezTo>
                  <a:cubicBezTo>
                    <a:pt x="2323" y="1678"/>
                    <a:pt x="2323" y="1699"/>
                    <a:pt x="2302" y="1720"/>
                  </a:cubicBezTo>
                  <a:cubicBezTo>
                    <a:pt x="1382" y="1720"/>
                    <a:pt x="545" y="2305"/>
                    <a:pt x="294" y="3184"/>
                  </a:cubicBezTo>
                  <a:cubicBezTo>
                    <a:pt x="1" y="4230"/>
                    <a:pt x="628" y="5339"/>
                    <a:pt x="1716" y="5716"/>
                  </a:cubicBezTo>
                  <a:cubicBezTo>
                    <a:pt x="1528" y="6511"/>
                    <a:pt x="1779" y="7348"/>
                    <a:pt x="2449" y="7850"/>
                  </a:cubicBezTo>
                  <a:cubicBezTo>
                    <a:pt x="2789" y="8101"/>
                    <a:pt x="3191" y="8221"/>
                    <a:pt x="3598" y="8221"/>
                  </a:cubicBezTo>
                  <a:cubicBezTo>
                    <a:pt x="4142" y="8221"/>
                    <a:pt x="4696" y="8006"/>
                    <a:pt x="5127" y="7599"/>
                  </a:cubicBezTo>
                  <a:cubicBezTo>
                    <a:pt x="5452" y="7765"/>
                    <a:pt x="5805" y="7847"/>
                    <a:pt x="6151" y="7847"/>
                  </a:cubicBezTo>
                  <a:cubicBezTo>
                    <a:pt x="6808" y="7847"/>
                    <a:pt x="7443" y="7554"/>
                    <a:pt x="7826" y="6992"/>
                  </a:cubicBezTo>
                  <a:cubicBezTo>
                    <a:pt x="8182" y="6448"/>
                    <a:pt x="8245" y="5779"/>
                    <a:pt x="8035" y="5193"/>
                  </a:cubicBezTo>
                  <a:cubicBezTo>
                    <a:pt x="8810" y="4419"/>
                    <a:pt x="8914" y="3226"/>
                    <a:pt x="8266" y="2410"/>
                  </a:cubicBezTo>
                  <a:cubicBezTo>
                    <a:pt x="7886" y="1910"/>
                    <a:pt x="7307" y="1666"/>
                    <a:pt x="6706" y="1666"/>
                  </a:cubicBezTo>
                  <a:cubicBezTo>
                    <a:pt x="6577" y="1666"/>
                    <a:pt x="6448" y="1677"/>
                    <a:pt x="6320" y="1699"/>
                  </a:cubicBezTo>
                  <a:cubicBezTo>
                    <a:pt x="6173" y="925"/>
                    <a:pt x="5650" y="276"/>
                    <a:pt x="4876" y="67"/>
                  </a:cubicBezTo>
                  <a:cubicBezTo>
                    <a:pt x="4710" y="22"/>
                    <a:pt x="4543" y="1"/>
                    <a:pt x="43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50"/>
            <p:cNvSpPr/>
            <p:nvPr/>
          </p:nvSpPr>
          <p:spPr>
            <a:xfrm rot="1563036">
              <a:off x="3538819" y="4028393"/>
              <a:ext cx="477994" cy="441984"/>
            </a:xfrm>
            <a:custGeom>
              <a:avLst/>
              <a:gdLst/>
              <a:ahLst/>
              <a:cxnLst/>
              <a:rect l="l" t="t" r="r" b="b"/>
              <a:pathLst>
                <a:path w="21092" h="19503" extrusionOk="0">
                  <a:moveTo>
                    <a:pt x="10212" y="1"/>
                  </a:moveTo>
                  <a:cubicBezTo>
                    <a:pt x="7992" y="1"/>
                    <a:pt x="5950" y="1619"/>
                    <a:pt x="5357" y="4007"/>
                  </a:cubicBezTo>
                  <a:cubicBezTo>
                    <a:pt x="5357" y="4091"/>
                    <a:pt x="5336" y="4154"/>
                    <a:pt x="5315" y="4217"/>
                  </a:cubicBezTo>
                  <a:cubicBezTo>
                    <a:pt x="3118" y="4279"/>
                    <a:pt x="1151" y="5681"/>
                    <a:pt x="628" y="7816"/>
                  </a:cubicBezTo>
                  <a:cubicBezTo>
                    <a:pt x="0" y="10305"/>
                    <a:pt x="1570" y="12858"/>
                    <a:pt x="4143" y="13695"/>
                  </a:cubicBezTo>
                  <a:cubicBezTo>
                    <a:pt x="3767" y="15599"/>
                    <a:pt x="4436" y="17566"/>
                    <a:pt x="6047" y="18696"/>
                  </a:cubicBezTo>
                  <a:cubicBezTo>
                    <a:pt x="6840" y="19241"/>
                    <a:pt x="7751" y="19502"/>
                    <a:pt x="8668" y="19502"/>
                  </a:cubicBezTo>
                  <a:cubicBezTo>
                    <a:pt x="10002" y="19502"/>
                    <a:pt x="11350" y="18951"/>
                    <a:pt x="12366" y="17922"/>
                  </a:cubicBezTo>
                  <a:cubicBezTo>
                    <a:pt x="13117" y="18277"/>
                    <a:pt x="13912" y="18449"/>
                    <a:pt x="14689" y="18449"/>
                  </a:cubicBezTo>
                  <a:cubicBezTo>
                    <a:pt x="16293" y="18449"/>
                    <a:pt x="17818" y="17713"/>
                    <a:pt x="18706" y="16331"/>
                  </a:cubicBezTo>
                  <a:cubicBezTo>
                    <a:pt x="19564" y="15013"/>
                    <a:pt x="19648" y="13423"/>
                    <a:pt x="19104" y="12021"/>
                  </a:cubicBezTo>
                  <a:cubicBezTo>
                    <a:pt x="20882" y="10159"/>
                    <a:pt x="21091" y="7313"/>
                    <a:pt x="19501" y="5430"/>
                  </a:cubicBezTo>
                  <a:cubicBezTo>
                    <a:pt x="18575" y="4319"/>
                    <a:pt x="17229" y="3763"/>
                    <a:pt x="15833" y="3763"/>
                  </a:cubicBezTo>
                  <a:cubicBezTo>
                    <a:pt x="15494" y="3763"/>
                    <a:pt x="15153" y="3796"/>
                    <a:pt x="14814" y="3861"/>
                  </a:cubicBezTo>
                  <a:cubicBezTo>
                    <a:pt x="14438" y="2062"/>
                    <a:pt x="13120" y="576"/>
                    <a:pt x="11320" y="137"/>
                  </a:cubicBezTo>
                  <a:cubicBezTo>
                    <a:pt x="10950" y="45"/>
                    <a:pt x="10579" y="1"/>
                    <a:pt x="10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50"/>
            <p:cNvSpPr/>
            <p:nvPr/>
          </p:nvSpPr>
          <p:spPr>
            <a:xfrm rot="1563036">
              <a:off x="3681772" y="4165928"/>
              <a:ext cx="187327" cy="186420"/>
            </a:xfrm>
            <a:custGeom>
              <a:avLst/>
              <a:gdLst/>
              <a:ahLst/>
              <a:cxnLst/>
              <a:rect l="l" t="t" r="r" b="b"/>
              <a:pathLst>
                <a:path w="8266" h="8226" extrusionOk="0">
                  <a:moveTo>
                    <a:pt x="4928" y="1"/>
                  </a:moveTo>
                  <a:cubicBezTo>
                    <a:pt x="4364" y="1"/>
                    <a:pt x="3784" y="221"/>
                    <a:pt x="3328" y="656"/>
                  </a:cubicBezTo>
                  <a:cubicBezTo>
                    <a:pt x="3307" y="676"/>
                    <a:pt x="3307" y="697"/>
                    <a:pt x="3286" y="718"/>
                  </a:cubicBezTo>
                  <a:cubicBezTo>
                    <a:pt x="2943" y="525"/>
                    <a:pt x="2564" y="428"/>
                    <a:pt x="2191" y="428"/>
                  </a:cubicBezTo>
                  <a:cubicBezTo>
                    <a:pt x="1675" y="428"/>
                    <a:pt x="1172" y="614"/>
                    <a:pt x="796" y="990"/>
                  </a:cubicBezTo>
                  <a:cubicBezTo>
                    <a:pt x="22" y="1744"/>
                    <a:pt x="22" y="2999"/>
                    <a:pt x="775" y="3878"/>
                  </a:cubicBezTo>
                  <a:cubicBezTo>
                    <a:pt x="210" y="4464"/>
                    <a:pt x="1" y="5342"/>
                    <a:pt x="335" y="6096"/>
                  </a:cubicBezTo>
                  <a:cubicBezTo>
                    <a:pt x="676" y="6844"/>
                    <a:pt x="1417" y="7274"/>
                    <a:pt x="2222" y="7274"/>
                  </a:cubicBezTo>
                  <a:cubicBezTo>
                    <a:pt x="2407" y="7274"/>
                    <a:pt x="2596" y="7252"/>
                    <a:pt x="2784" y="7205"/>
                  </a:cubicBezTo>
                  <a:cubicBezTo>
                    <a:pt x="3203" y="7849"/>
                    <a:pt x="3902" y="8225"/>
                    <a:pt x="4603" y="8225"/>
                  </a:cubicBezTo>
                  <a:cubicBezTo>
                    <a:pt x="4881" y="8225"/>
                    <a:pt x="5159" y="8166"/>
                    <a:pt x="5420" y="8042"/>
                  </a:cubicBezTo>
                  <a:cubicBezTo>
                    <a:pt x="6006" y="7749"/>
                    <a:pt x="6403" y="7205"/>
                    <a:pt x="6508" y="6577"/>
                  </a:cubicBezTo>
                  <a:cubicBezTo>
                    <a:pt x="7554" y="6284"/>
                    <a:pt x="8265" y="5321"/>
                    <a:pt x="8119" y="4275"/>
                  </a:cubicBezTo>
                  <a:cubicBezTo>
                    <a:pt x="7993" y="3543"/>
                    <a:pt x="7470" y="2957"/>
                    <a:pt x="6780" y="2706"/>
                  </a:cubicBezTo>
                  <a:cubicBezTo>
                    <a:pt x="7031" y="1953"/>
                    <a:pt x="6885" y="1137"/>
                    <a:pt x="6341" y="572"/>
                  </a:cubicBezTo>
                  <a:cubicBezTo>
                    <a:pt x="5958" y="190"/>
                    <a:pt x="5450" y="1"/>
                    <a:pt x="49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50"/>
            <p:cNvSpPr/>
            <p:nvPr/>
          </p:nvSpPr>
          <p:spPr>
            <a:xfrm rot="1563036">
              <a:off x="1888463" y="4611065"/>
              <a:ext cx="14731" cy="14232"/>
            </a:xfrm>
            <a:custGeom>
              <a:avLst/>
              <a:gdLst/>
              <a:ahLst/>
              <a:cxnLst/>
              <a:rect l="l" t="t" r="r" b="b"/>
              <a:pathLst>
                <a:path w="650" h="628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502"/>
                    <a:pt x="147" y="628"/>
                    <a:pt x="314" y="628"/>
                  </a:cubicBezTo>
                  <a:cubicBezTo>
                    <a:pt x="503" y="628"/>
                    <a:pt x="649" y="502"/>
                    <a:pt x="649" y="314"/>
                  </a:cubicBezTo>
                  <a:cubicBezTo>
                    <a:pt x="649" y="147"/>
                    <a:pt x="503" y="0"/>
                    <a:pt x="31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50"/>
            <p:cNvSpPr/>
            <p:nvPr/>
          </p:nvSpPr>
          <p:spPr>
            <a:xfrm rot="1563036">
              <a:off x="1869020" y="4670257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50"/>
            <p:cNvSpPr/>
            <p:nvPr/>
          </p:nvSpPr>
          <p:spPr>
            <a:xfrm rot="1563036">
              <a:off x="1875365" y="4646426"/>
              <a:ext cx="11422" cy="11422"/>
            </a:xfrm>
            <a:custGeom>
              <a:avLst/>
              <a:gdLst/>
              <a:ahLst/>
              <a:cxnLst/>
              <a:rect l="l" t="t" r="r" b="b"/>
              <a:pathLst>
                <a:path w="504" h="504" extrusionOk="0">
                  <a:moveTo>
                    <a:pt x="252" y="1"/>
                  </a:moveTo>
                  <a:cubicBezTo>
                    <a:pt x="105" y="1"/>
                    <a:pt x="1" y="10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50"/>
            <p:cNvSpPr/>
            <p:nvPr/>
          </p:nvSpPr>
          <p:spPr>
            <a:xfrm rot="1563036">
              <a:off x="1854698" y="461099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50"/>
            <p:cNvSpPr/>
            <p:nvPr/>
          </p:nvSpPr>
          <p:spPr>
            <a:xfrm rot="1563036">
              <a:off x="1801595" y="457818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50"/>
            <p:cNvSpPr/>
            <p:nvPr/>
          </p:nvSpPr>
          <p:spPr>
            <a:xfrm rot="1563036">
              <a:off x="1825282" y="4597795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24" y="398"/>
                    <a:pt x="524" y="252"/>
                  </a:cubicBezTo>
                  <a:cubicBezTo>
                    <a:pt x="524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50"/>
            <p:cNvSpPr/>
            <p:nvPr/>
          </p:nvSpPr>
          <p:spPr>
            <a:xfrm rot="1563036">
              <a:off x="1764531" y="458383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50"/>
            <p:cNvSpPr/>
            <p:nvPr/>
          </p:nvSpPr>
          <p:spPr>
            <a:xfrm rot="1563036">
              <a:off x="1767778" y="4614955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50"/>
            <p:cNvSpPr/>
            <p:nvPr/>
          </p:nvSpPr>
          <p:spPr>
            <a:xfrm rot="1563036">
              <a:off x="1728984" y="463927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50"/>
            <p:cNvSpPr/>
            <p:nvPr/>
          </p:nvSpPr>
          <p:spPr>
            <a:xfrm rot="1563036">
              <a:off x="1744538" y="467011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50"/>
            <p:cNvSpPr/>
            <p:nvPr/>
          </p:nvSpPr>
          <p:spPr>
            <a:xfrm rot="1563036">
              <a:off x="1872483" y="471367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50"/>
            <p:cNvSpPr/>
            <p:nvPr/>
          </p:nvSpPr>
          <p:spPr>
            <a:xfrm rot="1563036">
              <a:off x="1857424" y="4689412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52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50"/>
            <p:cNvSpPr/>
            <p:nvPr/>
          </p:nvSpPr>
          <p:spPr>
            <a:xfrm rot="1563036">
              <a:off x="1774576" y="4710121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50"/>
            <p:cNvSpPr/>
            <p:nvPr/>
          </p:nvSpPr>
          <p:spPr>
            <a:xfrm rot="1563036">
              <a:off x="1848709" y="4744324"/>
              <a:ext cx="12827" cy="11444"/>
            </a:xfrm>
            <a:custGeom>
              <a:avLst/>
              <a:gdLst/>
              <a:ahLst/>
              <a:cxnLst/>
              <a:rect l="l" t="t" r="r" b="b"/>
              <a:pathLst>
                <a:path w="566" h="505" extrusionOk="0">
                  <a:moveTo>
                    <a:pt x="284" y="0"/>
                  </a:moveTo>
                  <a:cubicBezTo>
                    <a:pt x="260" y="0"/>
                    <a:pt x="236" y="4"/>
                    <a:pt x="210" y="11"/>
                  </a:cubicBezTo>
                  <a:cubicBezTo>
                    <a:pt x="85" y="53"/>
                    <a:pt x="1" y="199"/>
                    <a:pt x="43" y="325"/>
                  </a:cubicBezTo>
                  <a:cubicBezTo>
                    <a:pt x="76" y="441"/>
                    <a:pt x="176" y="505"/>
                    <a:pt x="278" y="505"/>
                  </a:cubicBezTo>
                  <a:cubicBezTo>
                    <a:pt x="304" y="505"/>
                    <a:pt x="331" y="501"/>
                    <a:pt x="357" y="492"/>
                  </a:cubicBezTo>
                  <a:cubicBezTo>
                    <a:pt x="482" y="471"/>
                    <a:pt x="566" y="325"/>
                    <a:pt x="524" y="199"/>
                  </a:cubicBezTo>
                  <a:cubicBezTo>
                    <a:pt x="489" y="78"/>
                    <a:pt x="398" y="0"/>
                    <a:pt x="28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50"/>
            <p:cNvSpPr/>
            <p:nvPr/>
          </p:nvSpPr>
          <p:spPr>
            <a:xfrm rot="1563036">
              <a:off x="1799543" y="472602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50"/>
            <p:cNvSpPr/>
            <p:nvPr/>
          </p:nvSpPr>
          <p:spPr>
            <a:xfrm rot="1563036">
              <a:off x="1744695" y="471082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50"/>
            <p:cNvSpPr/>
            <p:nvPr/>
          </p:nvSpPr>
          <p:spPr>
            <a:xfrm rot="1563036">
              <a:off x="1151258" y="3997453"/>
              <a:ext cx="14731" cy="14255"/>
            </a:xfrm>
            <a:custGeom>
              <a:avLst/>
              <a:gdLst/>
              <a:ahLst/>
              <a:cxnLst/>
              <a:rect l="l" t="t" r="r" b="b"/>
              <a:pathLst>
                <a:path w="650" h="629" extrusionOk="0">
                  <a:moveTo>
                    <a:pt x="314" y="1"/>
                  </a:moveTo>
                  <a:cubicBezTo>
                    <a:pt x="147" y="1"/>
                    <a:pt x="1" y="126"/>
                    <a:pt x="1" y="315"/>
                  </a:cubicBezTo>
                  <a:cubicBezTo>
                    <a:pt x="1" y="482"/>
                    <a:pt x="147" y="629"/>
                    <a:pt x="314" y="629"/>
                  </a:cubicBezTo>
                  <a:cubicBezTo>
                    <a:pt x="503" y="629"/>
                    <a:pt x="649" y="482"/>
                    <a:pt x="649" y="315"/>
                  </a:cubicBezTo>
                  <a:cubicBezTo>
                    <a:pt x="649" y="126"/>
                    <a:pt x="503" y="1"/>
                    <a:pt x="314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50"/>
            <p:cNvSpPr/>
            <p:nvPr/>
          </p:nvSpPr>
          <p:spPr>
            <a:xfrm rot="1563036">
              <a:off x="1131820" y="405664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77"/>
                    <a:pt x="105" y="503"/>
                    <a:pt x="251" y="503"/>
                  </a:cubicBezTo>
                  <a:cubicBezTo>
                    <a:pt x="377" y="503"/>
                    <a:pt x="502" y="377"/>
                    <a:pt x="502" y="252"/>
                  </a:cubicBezTo>
                  <a:cubicBezTo>
                    <a:pt x="502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50"/>
            <p:cNvSpPr/>
            <p:nvPr/>
          </p:nvSpPr>
          <p:spPr>
            <a:xfrm rot="1563036">
              <a:off x="1138265" y="4032385"/>
              <a:ext cx="11422" cy="11875"/>
            </a:xfrm>
            <a:custGeom>
              <a:avLst/>
              <a:gdLst/>
              <a:ahLst/>
              <a:cxnLst/>
              <a:rect l="l" t="t" r="r" b="b"/>
              <a:pathLst>
                <a:path w="504" h="524" extrusionOk="0">
                  <a:moveTo>
                    <a:pt x="252" y="1"/>
                  </a:moveTo>
                  <a:cubicBezTo>
                    <a:pt x="106" y="1"/>
                    <a:pt x="1" y="126"/>
                    <a:pt x="1" y="252"/>
                  </a:cubicBezTo>
                  <a:cubicBezTo>
                    <a:pt x="1" y="398"/>
                    <a:pt x="106" y="524"/>
                    <a:pt x="252" y="524"/>
                  </a:cubicBezTo>
                  <a:cubicBezTo>
                    <a:pt x="399" y="524"/>
                    <a:pt x="503" y="398"/>
                    <a:pt x="503" y="252"/>
                  </a:cubicBezTo>
                  <a:cubicBezTo>
                    <a:pt x="503" y="126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50"/>
            <p:cNvSpPr/>
            <p:nvPr/>
          </p:nvSpPr>
          <p:spPr>
            <a:xfrm rot="1563036">
              <a:off x="1117592" y="3996952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50"/>
            <p:cNvSpPr/>
            <p:nvPr/>
          </p:nvSpPr>
          <p:spPr>
            <a:xfrm rot="1563036">
              <a:off x="1064385" y="396459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2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50"/>
            <p:cNvSpPr/>
            <p:nvPr/>
          </p:nvSpPr>
          <p:spPr>
            <a:xfrm rot="1563036">
              <a:off x="1088281" y="3983777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24" y="398"/>
                    <a:pt x="524" y="251"/>
                  </a:cubicBezTo>
                  <a:cubicBezTo>
                    <a:pt x="524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50"/>
            <p:cNvSpPr/>
            <p:nvPr/>
          </p:nvSpPr>
          <p:spPr>
            <a:xfrm rot="1563036">
              <a:off x="1027535" y="3969791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50"/>
            <p:cNvSpPr/>
            <p:nvPr/>
          </p:nvSpPr>
          <p:spPr>
            <a:xfrm rot="1563036">
              <a:off x="1030573" y="400136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50"/>
            <p:cNvSpPr/>
            <p:nvPr/>
          </p:nvSpPr>
          <p:spPr>
            <a:xfrm rot="1563036">
              <a:off x="991982" y="402526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50"/>
            <p:cNvSpPr/>
            <p:nvPr/>
          </p:nvSpPr>
          <p:spPr>
            <a:xfrm rot="1563036">
              <a:off x="1007536" y="405609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50"/>
            <p:cNvSpPr/>
            <p:nvPr/>
          </p:nvSpPr>
          <p:spPr>
            <a:xfrm rot="1563036">
              <a:off x="1135387" y="410008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77" y="503"/>
                    <a:pt x="503" y="377"/>
                    <a:pt x="503" y="252"/>
                  </a:cubicBezTo>
                  <a:cubicBezTo>
                    <a:pt x="503" y="105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50"/>
            <p:cNvSpPr/>
            <p:nvPr/>
          </p:nvSpPr>
          <p:spPr>
            <a:xfrm rot="1563036">
              <a:off x="1120319" y="407584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2"/>
                    <a:pt x="252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50"/>
            <p:cNvSpPr/>
            <p:nvPr/>
          </p:nvSpPr>
          <p:spPr>
            <a:xfrm rot="1563036">
              <a:off x="1037492" y="4096084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26" y="0"/>
                    <a:pt x="0" y="126"/>
                    <a:pt x="0" y="272"/>
                  </a:cubicBezTo>
                  <a:cubicBezTo>
                    <a:pt x="0" y="398"/>
                    <a:pt x="126" y="523"/>
                    <a:pt x="251" y="523"/>
                  </a:cubicBezTo>
                  <a:cubicBezTo>
                    <a:pt x="398" y="523"/>
                    <a:pt x="502" y="398"/>
                    <a:pt x="502" y="272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50"/>
            <p:cNvSpPr/>
            <p:nvPr/>
          </p:nvSpPr>
          <p:spPr>
            <a:xfrm rot="1563036">
              <a:off x="1112546" y="4130617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50"/>
            <p:cNvSpPr/>
            <p:nvPr/>
          </p:nvSpPr>
          <p:spPr>
            <a:xfrm rot="1563036">
              <a:off x="1062552" y="411198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50"/>
            <p:cNvSpPr/>
            <p:nvPr/>
          </p:nvSpPr>
          <p:spPr>
            <a:xfrm rot="1563036">
              <a:off x="1007589" y="409678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50"/>
            <p:cNvSpPr/>
            <p:nvPr/>
          </p:nvSpPr>
          <p:spPr>
            <a:xfrm rot="1563036">
              <a:off x="2035511" y="3638349"/>
              <a:ext cx="14255" cy="14232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47" y="0"/>
                    <a:pt x="1" y="147"/>
                    <a:pt x="1" y="314"/>
                  </a:cubicBezTo>
                  <a:cubicBezTo>
                    <a:pt x="1" y="482"/>
                    <a:pt x="147" y="628"/>
                    <a:pt x="315" y="628"/>
                  </a:cubicBezTo>
                  <a:cubicBezTo>
                    <a:pt x="503" y="628"/>
                    <a:pt x="629" y="482"/>
                    <a:pt x="629" y="314"/>
                  </a:cubicBezTo>
                  <a:cubicBezTo>
                    <a:pt x="629" y="147"/>
                    <a:pt x="503" y="0"/>
                    <a:pt x="315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50"/>
            <p:cNvSpPr/>
            <p:nvPr/>
          </p:nvSpPr>
          <p:spPr>
            <a:xfrm rot="1563036">
              <a:off x="2015616" y="369743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50"/>
            <p:cNvSpPr/>
            <p:nvPr/>
          </p:nvSpPr>
          <p:spPr>
            <a:xfrm rot="1563036">
              <a:off x="2022405" y="367384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50"/>
            <p:cNvSpPr/>
            <p:nvPr/>
          </p:nvSpPr>
          <p:spPr>
            <a:xfrm rot="1563036">
              <a:off x="2001292" y="3638179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50"/>
            <p:cNvSpPr/>
            <p:nvPr/>
          </p:nvSpPr>
          <p:spPr>
            <a:xfrm rot="1563036">
              <a:off x="1948617" y="3605576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06" y="1"/>
                    <a:pt x="1" y="105"/>
                    <a:pt x="1" y="252"/>
                  </a:cubicBezTo>
                  <a:cubicBezTo>
                    <a:pt x="1" y="398"/>
                    <a:pt x="106" y="503"/>
                    <a:pt x="252" y="503"/>
                  </a:cubicBezTo>
                  <a:cubicBezTo>
                    <a:pt x="378" y="503"/>
                    <a:pt x="503" y="398"/>
                    <a:pt x="503" y="252"/>
                  </a:cubicBezTo>
                  <a:cubicBezTo>
                    <a:pt x="503" y="105"/>
                    <a:pt x="37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50"/>
            <p:cNvSpPr/>
            <p:nvPr/>
          </p:nvSpPr>
          <p:spPr>
            <a:xfrm rot="1563036">
              <a:off x="1972350" y="362508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77"/>
                    <a:pt x="126" y="503"/>
                    <a:pt x="251" y="503"/>
                  </a:cubicBezTo>
                  <a:cubicBezTo>
                    <a:pt x="398" y="503"/>
                    <a:pt x="502" y="377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50"/>
            <p:cNvSpPr/>
            <p:nvPr/>
          </p:nvSpPr>
          <p:spPr>
            <a:xfrm rot="1563036">
              <a:off x="1911762" y="3610796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50"/>
            <p:cNvSpPr/>
            <p:nvPr/>
          </p:nvSpPr>
          <p:spPr>
            <a:xfrm rot="1563036">
              <a:off x="1914817" y="364237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50"/>
            <p:cNvSpPr/>
            <p:nvPr/>
          </p:nvSpPr>
          <p:spPr>
            <a:xfrm rot="1563036">
              <a:off x="1876231" y="3666249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2"/>
                  </a:cubicBezTo>
                  <a:cubicBezTo>
                    <a:pt x="502" y="126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50"/>
            <p:cNvSpPr/>
            <p:nvPr/>
          </p:nvSpPr>
          <p:spPr>
            <a:xfrm rot="1563036">
              <a:off x="1891770" y="369707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50"/>
            <p:cNvSpPr/>
            <p:nvPr/>
          </p:nvSpPr>
          <p:spPr>
            <a:xfrm rot="1563036">
              <a:off x="2019203" y="374088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50"/>
            <p:cNvSpPr/>
            <p:nvPr/>
          </p:nvSpPr>
          <p:spPr>
            <a:xfrm rot="1563036">
              <a:off x="2004145" y="371662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26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50"/>
            <p:cNvSpPr/>
            <p:nvPr/>
          </p:nvSpPr>
          <p:spPr>
            <a:xfrm rot="1563036">
              <a:off x="1921621" y="373751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50"/>
            <p:cNvSpPr/>
            <p:nvPr/>
          </p:nvSpPr>
          <p:spPr>
            <a:xfrm rot="1563036">
              <a:off x="1996153" y="377184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50"/>
            <p:cNvSpPr/>
            <p:nvPr/>
          </p:nvSpPr>
          <p:spPr>
            <a:xfrm rot="1563036">
              <a:off x="1946775" y="375298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50"/>
            <p:cNvSpPr/>
            <p:nvPr/>
          </p:nvSpPr>
          <p:spPr>
            <a:xfrm rot="1563036">
              <a:off x="1891290" y="373800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50"/>
            <p:cNvSpPr/>
            <p:nvPr/>
          </p:nvSpPr>
          <p:spPr>
            <a:xfrm rot="1563036">
              <a:off x="3863805" y="4252623"/>
              <a:ext cx="14255" cy="1425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26"/>
                    <a:pt x="1" y="315"/>
                  </a:cubicBezTo>
                  <a:cubicBezTo>
                    <a:pt x="1" y="482"/>
                    <a:pt x="126" y="628"/>
                    <a:pt x="315" y="628"/>
                  </a:cubicBezTo>
                  <a:cubicBezTo>
                    <a:pt x="482" y="628"/>
                    <a:pt x="629" y="482"/>
                    <a:pt x="629" y="315"/>
                  </a:cubicBezTo>
                  <a:cubicBezTo>
                    <a:pt x="629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50"/>
            <p:cNvSpPr/>
            <p:nvPr/>
          </p:nvSpPr>
          <p:spPr>
            <a:xfrm rot="1563036">
              <a:off x="3818085" y="429328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50"/>
            <p:cNvSpPr/>
            <p:nvPr/>
          </p:nvSpPr>
          <p:spPr>
            <a:xfrm rot="1563036">
              <a:off x="3835533" y="427596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50"/>
            <p:cNvSpPr/>
            <p:nvPr/>
          </p:nvSpPr>
          <p:spPr>
            <a:xfrm rot="1563036">
              <a:off x="3835157" y="423461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50"/>
            <p:cNvSpPr/>
            <p:nvPr/>
          </p:nvSpPr>
          <p:spPr>
            <a:xfrm rot="1563036">
              <a:off x="3805822" y="4180146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9"/>
                    <a:pt x="105" y="503"/>
                    <a:pt x="252" y="503"/>
                  </a:cubicBezTo>
                  <a:cubicBezTo>
                    <a:pt x="377" y="503"/>
                    <a:pt x="503" y="399"/>
                    <a:pt x="503" y="252"/>
                  </a:cubicBezTo>
                  <a:cubicBezTo>
                    <a:pt x="503" y="10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50"/>
            <p:cNvSpPr/>
            <p:nvPr/>
          </p:nvSpPr>
          <p:spPr>
            <a:xfrm rot="1563036">
              <a:off x="3816677" y="4208686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6" y="1"/>
                    <a:pt x="1" y="126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50"/>
            <p:cNvSpPr/>
            <p:nvPr/>
          </p:nvSpPr>
          <p:spPr>
            <a:xfrm rot="1563036">
              <a:off x="3770917" y="416626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50"/>
            <p:cNvSpPr/>
            <p:nvPr/>
          </p:nvSpPr>
          <p:spPr>
            <a:xfrm rot="1563036">
              <a:off x="3757926" y="419477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1" y="524"/>
                  </a:cubicBezTo>
                  <a:cubicBezTo>
                    <a:pt x="398" y="524"/>
                    <a:pt x="503" y="398"/>
                    <a:pt x="503" y="252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50"/>
            <p:cNvSpPr/>
            <p:nvPr/>
          </p:nvSpPr>
          <p:spPr>
            <a:xfrm rot="1563036">
              <a:off x="3712232" y="4196686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26" y="1"/>
                    <a:pt x="1" y="106"/>
                    <a:pt x="1" y="252"/>
                  </a:cubicBezTo>
                  <a:cubicBezTo>
                    <a:pt x="1" y="378"/>
                    <a:pt x="126" y="503"/>
                    <a:pt x="252" y="503"/>
                  </a:cubicBezTo>
                  <a:cubicBezTo>
                    <a:pt x="398" y="503"/>
                    <a:pt x="503" y="37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50"/>
            <p:cNvSpPr/>
            <p:nvPr/>
          </p:nvSpPr>
          <p:spPr>
            <a:xfrm rot="1563036">
              <a:off x="3710750" y="423082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1"/>
                  </a:moveTo>
                  <a:cubicBezTo>
                    <a:pt x="105" y="1"/>
                    <a:pt x="1" y="126"/>
                    <a:pt x="1" y="273"/>
                  </a:cubicBezTo>
                  <a:cubicBezTo>
                    <a:pt x="1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73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50"/>
            <p:cNvSpPr/>
            <p:nvPr/>
          </p:nvSpPr>
          <p:spPr>
            <a:xfrm rot="1563036">
              <a:off x="3799359" y="433269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50"/>
            <p:cNvSpPr/>
            <p:nvPr/>
          </p:nvSpPr>
          <p:spPr>
            <a:xfrm rot="1563036">
              <a:off x="3798462" y="430428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50"/>
            <p:cNvSpPr/>
            <p:nvPr/>
          </p:nvSpPr>
          <p:spPr>
            <a:xfrm rot="1563036">
              <a:off x="3716027" y="4280851"/>
              <a:ext cx="12351" cy="11422"/>
            </a:xfrm>
            <a:custGeom>
              <a:avLst/>
              <a:gdLst/>
              <a:ahLst/>
              <a:cxnLst/>
              <a:rect l="l" t="t" r="r" b="b"/>
              <a:pathLst>
                <a:path w="545" h="504" extrusionOk="0">
                  <a:moveTo>
                    <a:pt x="268" y="0"/>
                  </a:moveTo>
                  <a:cubicBezTo>
                    <a:pt x="162" y="0"/>
                    <a:pt x="56" y="78"/>
                    <a:pt x="21" y="199"/>
                  </a:cubicBezTo>
                  <a:cubicBezTo>
                    <a:pt x="0" y="325"/>
                    <a:pt x="84" y="471"/>
                    <a:pt x="210" y="492"/>
                  </a:cubicBezTo>
                  <a:cubicBezTo>
                    <a:pt x="236" y="500"/>
                    <a:pt x="261" y="503"/>
                    <a:pt x="285" y="503"/>
                  </a:cubicBezTo>
                  <a:cubicBezTo>
                    <a:pt x="398" y="503"/>
                    <a:pt x="489" y="428"/>
                    <a:pt x="523" y="325"/>
                  </a:cubicBezTo>
                  <a:cubicBezTo>
                    <a:pt x="544" y="178"/>
                    <a:pt x="461" y="53"/>
                    <a:pt x="335" y="11"/>
                  </a:cubicBezTo>
                  <a:cubicBezTo>
                    <a:pt x="313" y="4"/>
                    <a:pt x="291" y="0"/>
                    <a:pt x="268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50"/>
            <p:cNvSpPr/>
            <p:nvPr/>
          </p:nvSpPr>
          <p:spPr>
            <a:xfrm rot="1563036">
              <a:off x="3763849" y="4348169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24" y="377"/>
                    <a:pt x="524" y="252"/>
                  </a:cubicBezTo>
                  <a:cubicBezTo>
                    <a:pt x="524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50"/>
            <p:cNvSpPr/>
            <p:nvPr/>
          </p:nvSpPr>
          <p:spPr>
            <a:xfrm rot="1563036">
              <a:off x="3730631" y="430702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50"/>
            <p:cNvSpPr/>
            <p:nvPr/>
          </p:nvSpPr>
          <p:spPr>
            <a:xfrm rot="1563036">
              <a:off x="3690294" y="426622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72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2" y="398"/>
                    <a:pt x="502" y="272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50"/>
            <p:cNvSpPr/>
            <p:nvPr/>
          </p:nvSpPr>
          <p:spPr>
            <a:xfrm rot="1563036">
              <a:off x="1731600" y="4585897"/>
              <a:ext cx="168812" cy="158999"/>
            </a:xfrm>
            <a:custGeom>
              <a:avLst/>
              <a:gdLst/>
              <a:ahLst/>
              <a:cxnLst/>
              <a:rect l="l" t="t" r="r" b="b"/>
              <a:pathLst>
                <a:path w="7449" h="7016" extrusionOk="0">
                  <a:moveTo>
                    <a:pt x="6025" y="1"/>
                  </a:moveTo>
                  <a:cubicBezTo>
                    <a:pt x="5957" y="1"/>
                    <a:pt x="5897" y="42"/>
                    <a:pt x="5880" y="111"/>
                  </a:cubicBezTo>
                  <a:cubicBezTo>
                    <a:pt x="5733" y="780"/>
                    <a:pt x="4854" y="1764"/>
                    <a:pt x="4268" y="2371"/>
                  </a:cubicBezTo>
                  <a:cubicBezTo>
                    <a:pt x="4520" y="1617"/>
                    <a:pt x="4645" y="864"/>
                    <a:pt x="4666" y="822"/>
                  </a:cubicBezTo>
                  <a:cubicBezTo>
                    <a:pt x="4666" y="739"/>
                    <a:pt x="4624" y="655"/>
                    <a:pt x="4540" y="634"/>
                  </a:cubicBezTo>
                  <a:cubicBezTo>
                    <a:pt x="4457" y="634"/>
                    <a:pt x="4394" y="676"/>
                    <a:pt x="4373" y="760"/>
                  </a:cubicBezTo>
                  <a:cubicBezTo>
                    <a:pt x="4373" y="780"/>
                    <a:pt x="4206" y="1638"/>
                    <a:pt x="3955" y="2413"/>
                  </a:cubicBezTo>
                  <a:cubicBezTo>
                    <a:pt x="3913" y="2392"/>
                    <a:pt x="3871" y="2392"/>
                    <a:pt x="3829" y="2371"/>
                  </a:cubicBezTo>
                  <a:cubicBezTo>
                    <a:pt x="3766" y="1868"/>
                    <a:pt x="3620" y="1262"/>
                    <a:pt x="3327" y="739"/>
                  </a:cubicBezTo>
                  <a:cubicBezTo>
                    <a:pt x="3299" y="683"/>
                    <a:pt x="3252" y="655"/>
                    <a:pt x="3200" y="655"/>
                  </a:cubicBezTo>
                  <a:cubicBezTo>
                    <a:pt x="3173" y="655"/>
                    <a:pt x="3146" y="662"/>
                    <a:pt x="3118" y="676"/>
                  </a:cubicBezTo>
                  <a:cubicBezTo>
                    <a:pt x="3055" y="718"/>
                    <a:pt x="3034" y="801"/>
                    <a:pt x="3076" y="864"/>
                  </a:cubicBezTo>
                  <a:cubicBezTo>
                    <a:pt x="3327" y="1324"/>
                    <a:pt x="3452" y="1868"/>
                    <a:pt x="3536" y="2329"/>
                  </a:cubicBezTo>
                  <a:cubicBezTo>
                    <a:pt x="3432" y="2329"/>
                    <a:pt x="3327" y="2329"/>
                    <a:pt x="3222" y="2371"/>
                  </a:cubicBezTo>
                  <a:cubicBezTo>
                    <a:pt x="2741" y="1136"/>
                    <a:pt x="2009" y="425"/>
                    <a:pt x="1967" y="383"/>
                  </a:cubicBezTo>
                  <a:cubicBezTo>
                    <a:pt x="1946" y="352"/>
                    <a:pt x="1909" y="336"/>
                    <a:pt x="1870" y="336"/>
                  </a:cubicBezTo>
                  <a:cubicBezTo>
                    <a:pt x="1831" y="336"/>
                    <a:pt x="1789" y="352"/>
                    <a:pt x="1758" y="383"/>
                  </a:cubicBezTo>
                  <a:cubicBezTo>
                    <a:pt x="1716" y="446"/>
                    <a:pt x="1716" y="550"/>
                    <a:pt x="1779" y="592"/>
                  </a:cubicBezTo>
                  <a:cubicBezTo>
                    <a:pt x="1779" y="613"/>
                    <a:pt x="2490" y="1283"/>
                    <a:pt x="2950" y="2454"/>
                  </a:cubicBezTo>
                  <a:cubicBezTo>
                    <a:pt x="2929" y="2454"/>
                    <a:pt x="2908" y="2475"/>
                    <a:pt x="2908" y="2475"/>
                  </a:cubicBezTo>
                  <a:cubicBezTo>
                    <a:pt x="2155" y="1638"/>
                    <a:pt x="628" y="1304"/>
                    <a:pt x="544" y="1283"/>
                  </a:cubicBezTo>
                  <a:cubicBezTo>
                    <a:pt x="530" y="1279"/>
                    <a:pt x="515" y="1277"/>
                    <a:pt x="501" y="1277"/>
                  </a:cubicBezTo>
                  <a:cubicBezTo>
                    <a:pt x="434" y="1277"/>
                    <a:pt x="377" y="1318"/>
                    <a:pt x="377" y="1387"/>
                  </a:cubicBezTo>
                  <a:cubicBezTo>
                    <a:pt x="356" y="1471"/>
                    <a:pt x="398" y="1555"/>
                    <a:pt x="481" y="1555"/>
                  </a:cubicBezTo>
                  <a:cubicBezTo>
                    <a:pt x="502" y="1576"/>
                    <a:pt x="1967" y="1910"/>
                    <a:pt x="2657" y="2643"/>
                  </a:cubicBezTo>
                  <a:cubicBezTo>
                    <a:pt x="2532" y="2768"/>
                    <a:pt x="2427" y="2915"/>
                    <a:pt x="2343" y="3061"/>
                  </a:cubicBezTo>
                  <a:cubicBezTo>
                    <a:pt x="1988" y="2915"/>
                    <a:pt x="1611" y="2685"/>
                    <a:pt x="1339" y="2517"/>
                  </a:cubicBezTo>
                  <a:cubicBezTo>
                    <a:pt x="1310" y="2502"/>
                    <a:pt x="1280" y="2495"/>
                    <a:pt x="1252" y="2495"/>
                  </a:cubicBezTo>
                  <a:cubicBezTo>
                    <a:pt x="1201" y="2495"/>
                    <a:pt x="1157" y="2518"/>
                    <a:pt x="1130" y="2559"/>
                  </a:cubicBezTo>
                  <a:cubicBezTo>
                    <a:pt x="1088" y="2622"/>
                    <a:pt x="1109" y="2726"/>
                    <a:pt x="1172" y="2768"/>
                  </a:cubicBezTo>
                  <a:cubicBezTo>
                    <a:pt x="1255" y="2810"/>
                    <a:pt x="1716" y="3103"/>
                    <a:pt x="2197" y="3312"/>
                  </a:cubicBezTo>
                  <a:cubicBezTo>
                    <a:pt x="1172" y="3563"/>
                    <a:pt x="147" y="4128"/>
                    <a:pt x="105" y="4149"/>
                  </a:cubicBezTo>
                  <a:cubicBezTo>
                    <a:pt x="21" y="4191"/>
                    <a:pt x="0" y="4296"/>
                    <a:pt x="42" y="4358"/>
                  </a:cubicBezTo>
                  <a:cubicBezTo>
                    <a:pt x="73" y="4405"/>
                    <a:pt x="116" y="4429"/>
                    <a:pt x="163" y="4429"/>
                  </a:cubicBezTo>
                  <a:cubicBezTo>
                    <a:pt x="178" y="4429"/>
                    <a:pt x="194" y="4426"/>
                    <a:pt x="209" y="4421"/>
                  </a:cubicBezTo>
                  <a:lnTo>
                    <a:pt x="230" y="4421"/>
                  </a:lnTo>
                  <a:cubicBezTo>
                    <a:pt x="251" y="4400"/>
                    <a:pt x="1235" y="3856"/>
                    <a:pt x="2239" y="3626"/>
                  </a:cubicBezTo>
                  <a:cubicBezTo>
                    <a:pt x="2239" y="3731"/>
                    <a:pt x="2239" y="3835"/>
                    <a:pt x="2281" y="3940"/>
                  </a:cubicBezTo>
                  <a:cubicBezTo>
                    <a:pt x="2281" y="3982"/>
                    <a:pt x="2302" y="4024"/>
                    <a:pt x="2323" y="4045"/>
                  </a:cubicBezTo>
                  <a:cubicBezTo>
                    <a:pt x="1799" y="4463"/>
                    <a:pt x="1339" y="4923"/>
                    <a:pt x="1235" y="5112"/>
                  </a:cubicBezTo>
                  <a:cubicBezTo>
                    <a:pt x="1214" y="5195"/>
                    <a:pt x="1235" y="5279"/>
                    <a:pt x="1318" y="5321"/>
                  </a:cubicBezTo>
                  <a:cubicBezTo>
                    <a:pt x="1329" y="5331"/>
                    <a:pt x="1344" y="5337"/>
                    <a:pt x="1363" y="5337"/>
                  </a:cubicBezTo>
                  <a:cubicBezTo>
                    <a:pt x="1381" y="5337"/>
                    <a:pt x="1402" y="5331"/>
                    <a:pt x="1423" y="5321"/>
                  </a:cubicBezTo>
                  <a:cubicBezTo>
                    <a:pt x="1444" y="5321"/>
                    <a:pt x="1486" y="5279"/>
                    <a:pt x="1507" y="5258"/>
                  </a:cubicBezTo>
                  <a:cubicBezTo>
                    <a:pt x="1590" y="5070"/>
                    <a:pt x="2009" y="4672"/>
                    <a:pt x="2469" y="4317"/>
                  </a:cubicBezTo>
                  <a:cubicBezTo>
                    <a:pt x="2553" y="4442"/>
                    <a:pt x="2657" y="4547"/>
                    <a:pt x="2762" y="4630"/>
                  </a:cubicBezTo>
                  <a:cubicBezTo>
                    <a:pt x="2323" y="5342"/>
                    <a:pt x="2009" y="6534"/>
                    <a:pt x="1946" y="6848"/>
                  </a:cubicBezTo>
                  <a:cubicBezTo>
                    <a:pt x="1925" y="6911"/>
                    <a:pt x="1967" y="6995"/>
                    <a:pt x="2051" y="7016"/>
                  </a:cubicBezTo>
                  <a:lnTo>
                    <a:pt x="2134" y="7016"/>
                  </a:lnTo>
                  <a:cubicBezTo>
                    <a:pt x="2176" y="6995"/>
                    <a:pt x="2218" y="6953"/>
                    <a:pt x="2239" y="6911"/>
                  </a:cubicBezTo>
                  <a:cubicBezTo>
                    <a:pt x="2385" y="6242"/>
                    <a:pt x="2699" y="5300"/>
                    <a:pt x="3034" y="4756"/>
                  </a:cubicBezTo>
                  <a:cubicBezTo>
                    <a:pt x="3076" y="4777"/>
                    <a:pt x="3118" y="4798"/>
                    <a:pt x="3180" y="4819"/>
                  </a:cubicBezTo>
                  <a:cubicBezTo>
                    <a:pt x="3055" y="5279"/>
                    <a:pt x="2971" y="5844"/>
                    <a:pt x="3201" y="6304"/>
                  </a:cubicBezTo>
                  <a:cubicBezTo>
                    <a:pt x="3217" y="6366"/>
                    <a:pt x="3266" y="6404"/>
                    <a:pt x="3324" y="6404"/>
                  </a:cubicBezTo>
                  <a:cubicBezTo>
                    <a:pt x="3345" y="6404"/>
                    <a:pt x="3367" y="6399"/>
                    <a:pt x="3390" y="6388"/>
                  </a:cubicBezTo>
                  <a:cubicBezTo>
                    <a:pt x="3473" y="6346"/>
                    <a:pt x="3494" y="6262"/>
                    <a:pt x="3473" y="6200"/>
                  </a:cubicBezTo>
                  <a:cubicBezTo>
                    <a:pt x="3285" y="5781"/>
                    <a:pt x="3348" y="5279"/>
                    <a:pt x="3473" y="4861"/>
                  </a:cubicBezTo>
                  <a:lnTo>
                    <a:pt x="3515" y="4861"/>
                  </a:lnTo>
                  <a:cubicBezTo>
                    <a:pt x="3599" y="5363"/>
                    <a:pt x="3871" y="6011"/>
                    <a:pt x="4582" y="6493"/>
                  </a:cubicBezTo>
                  <a:cubicBezTo>
                    <a:pt x="4607" y="6517"/>
                    <a:pt x="4631" y="6527"/>
                    <a:pt x="4656" y="6527"/>
                  </a:cubicBezTo>
                  <a:cubicBezTo>
                    <a:pt x="4673" y="6527"/>
                    <a:pt x="4691" y="6522"/>
                    <a:pt x="4708" y="6514"/>
                  </a:cubicBezTo>
                  <a:cubicBezTo>
                    <a:pt x="4729" y="6514"/>
                    <a:pt x="4771" y="6493"/>
                    <a:pt x="4792" y="6472"/>
                  </a:cubicBezTo>
                  <a:cubicBezTo>
                    <a:pt x="4833" y="6388"/>
                    <a:pt x="4812" y="6304"/>
                    <a:pt x="4750" y="6262"/>
                  </a:cubicBezTo>
                  <a:cubicBezTo>
                    <a:pt x="4122" y="5823"/>
                    <a:pt x="3871" y="5258"/>
                    <a:pt x="3787" y="4819"/>
                  </a:cubicBezTo>
                  <a:lnTo>
                    <a:pt x="3850" y="4819"/>
                  </a:lnTo>
                  <a:cubicBezTo>
                    <a:pt x="3955" y="4777"/>
                    <a:pt x="4038" y="4735"/>
                    <a:pt x="4143" y="4693"/>
                  </a:cubicBezTo>
                  <a:cubicBezTo>
                    <a:pt x="4520" y="5300"/>
                    <a:pt x="5398" y="6283"/>
                    <a:pt x="7009" y="6283"/>
                  </a:cubicBezTo>
                  <a:lnTo>
                    <a:pt x="7051" y="6283"/>
                  </a:lnTo>
                  <a:cubicBezTo>
                    <a:pt x="7114" y="6262"/>
                    <a:pt x="7156" y="6221"/>
                    <a:pt x="7156" y="6158"/>
                  </a:cubicBezTo>
                  <a:cubicBezTo>
                    <a:pt x="7156" y="6074"/>
                    <a:pt x="7093" y="5990"/>
                    <a:pt x="7009" y="5990"/>
                  </a:cubicBezTo>
                  <a:cubicBezTo>
                    <a:pt x="5482" y="5990"/>
                    <a:pt x="4708" y="5070"/>
                    <a:pt x="4373" y="4505"/>
                  </a:cubicBezTo>
                  <a:cubicBezTo>
                    <a:pt x="4415" y="4463"/>
                    <a:pt x="4457" y="4400"/>
                    <a:pt x="4499" y="4337"/>
                  </a:cubicBezTo>
                  <a:cubicBezTo>
                    <a:pt x="5018" y="4748"/>
                    <a:pt x="5579" y="4873"/>
                    <a:pt x="6065" y="4873"/>
                  </a:cubicBezTo>
                  <a:cubicBezTo>
                    <a:pt x="6421" y="4873"/>
                    <a:pt x="6738" y="4806"/>
                    <a:pt x="6968" y="4735"/>
                  </a:cubicBezTo>
                  <a:cubicBezTo>
                    <a:pt x="7198" y="4672"/>
                    <a:pt x="7344" y="4609"/>
                    <a:pt x="7344" y="4609"/>
                  </a:cubicBezTo>
                  <a:cubicBezTo>
                    <a:pt x="7407" y="4568"/>
                    <a:pt x="7449" y="4484"/>
                    <a:pt x="7407" y="4400"/>
                  </a:cubicBezTo>
                  <a:cubicBezTo>
                    <a:pt x="7377" y="4355"/>
                    <a:pt x="7325" y="4321"/>
                    <a:pt x="7275" y="4321"/>
                  </a:cubicBezTo>
                  <a:cubicBezTo>
                    <a:pt x="7255" y="4321"/>
                    <a:pt x="7236" y="4326"/>
                    <a:pt x="7219" y="4337"/>
                  </a:cubicBezTo>
                  <a:cubicBezTo>
                    <a:pt x="7180" y="4363"/>
                    <a:pt x="6692" y="4594"/>
                    <a:pt x="6069" y="4594"/>
                  </a:cubicBezTo>
                  <a:cubicBezTo>
                    <a:pt x="5677" y="4594"/>
                    <a:pt x="5232" y="4503"/>
                    <a:pt x="4812" y="4212"/>
                  </a:cubicBezTo>
                  <a:cubicBezTo>
                    <a:pt x="5168" y="4191"/>
                    <a:pt x="5733" y="4149"/>
                    <a:pt x="6277" y="3919"/>
                  </a:cubicBezTo>
                  <a:cubicBezTo>
                    <a:pt x="6340" y="3898"/>
                    <a:pt x="6382" y="3793"/>
                    <a:pt x="6361" y="3731"/>
                  </a:cubicBezTo>
                  <a:cubicBezTo>
                    <a:pt x="6330" y="3669"/>
                    <a:pt x="6277" y="3631"/>
                    <a:pt x="6226" y="3631"/>
                  </a:cubicBezTo>
                  <a:cubicBezTo>
                    <a:pt x="6208" y="3631"/>
                    <a:pt x="6189" y="3636"/>
                    <a:pt x="6173" y="3647"/>
                  </a:cubicBezTo>
                  <a:cubicBezTo>
                    <a:pt x="5608" y="3877"/>
                    <a:pt x="5043" y="3919"/>
                    <a:pt x="4708" y="3919"/>
                  </a:cubicBezTo>
                  <a:cubicBezTo>
                    <a:pt x="4750" y="3752"/>
                    <a:pt x="4771" y="3605"/>
                    <a:pt x="4750" y="3438"/>
                  </a:cubicBezTo>
                  <a:cubicBezTo>
                    <a:pt x="4938" y="3438"/>
                    <a:pt x="5231" y="3396"/>
                    <a:pt x="5545" y="3312"/>
                  </a:cubicBezTo>
                  <a:cubicBezTo>
                    <a:pt x="5838" y="3229"/>
                    <a:pt x="6152" y="3082"/>
                    <a:pt x="6424" y="2873"/>
                  </a:cubicBezTo>
                  <a:cubicBezTo>
                    <a:pt x="6486" y="2810"/>
                    <a:pt x="6507" y="2726"/>
                    <a:pt x="6445" y="2664"/>
                  </a:cubicBezTo>
                  <a:cubicBezTo>
                    <a:pt x="6420" y="2627"/>
                    <a:pt x="6375" y="2605"/>
                    <a:pt x="6328" y="2605"/>
                  </a:cubicBezTo>
                  <a:cubicBezTo>
                    <a:pt x="6295" y="2605"/>
                    <a:pt x="6262" y="2616"/>
                    <a:pt x="6235" y="2643"/>
                  </a:cubicBezTo>
                  <a:cubicBezTo>
                    <a:pt x="5775" y="2998"/>
                    <a:pt x="5210" y="3103"/>
                    <a:pt x="4854" y="3145"/>
                  </a:cubicBezTo>
                  <a:cubicBezTo>
                    <a:pt x="5147" y="2852"/>
                    <a:pt x="5691" y="2329"/>
                    <a:pt x="6214" y="1827"/>
                  </a:cubicBezTo>
                  <a:cubicBezTo>
                    <a:pt x="6277" y="1764"/>
                    <a:pt x="6277" y="1680"/>
                    <a:pt x="6214" y="1617"/>
                  </a:cubicBezTo>
                  <a:cubicBezTo>
                    <a:pt x="6183" y="1586"/>
                    <a:pt x="6146" y="1570"/>
                    <a:pt x="6110" y="1570"/>
                  </a:cubicBezTo>
                  <a:cubicBezTo>
                    <a:pt x="6073" y="1570"/>
                    <a:pt x="6037" y="1586"/>
                    <a:pt x="6005" y="1617"/>
                  </a:cubicBezTo>
                  <a:cubicBezTo>
                    <a:pt x="5461" y="2161"/>
                    <a:pt x="4896" y="2685"/>
                    <a:pt x="4603" y="2977"/>
                  </a:cubicBezTo>
                  <a:cubicBezTo>
                    <a:pt x="4540" y="2873"/>
                    <a:pt x="4457" y="2768"/>
                    <a:pt x="4373" y="2685"/>
                  </a:cubicBezTo>
                  <a:cubicBezTo>
                    <a:pt x="4980" y="2078"/>
                    <a:pt x="5984" y="969"/>
                    <a:pt x="6173" y="174"/>
                  </a:cubicBezTo>
                  <a:cubicBezTo>
                    <a:pt x="6193" y="111"/>
                    <a:pt x="6131" y="27"/>
                    <a:pt x="6068" y="6"/>
                  </a:cubicBezTo>
                  <a:cubicBezTo>
                    <a:pt x="6054" y="3"/>
                    <a:pt x="6039" y="1"/>
                    <a:pt x="6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50"/>
            <p:cNvSpPr/>
            <p:nvPr/>
          </p:nvSpPr>
          <p:spPr>
            <a:xfrm rot="1563036">
              <a:off x="994514" y="3971882"/>
              <a:ext cx="168812" cy="159339"/>
            </a:xfrm>
            <a:custGeom>
              <a:avLst/>
              <a:gdLst/>
              <a:ahLst/>
              <a:cxnLst/>
              <a:rect l="l" t="t" r="r" b="b"/>
              <a:pathLst>
                <a:path w="7449" h="7031" extrusionOk="0">
                  <a:moveTo>
                    <a:pt x="6035" y="1"/>
                  </a:moveTo>
                  <a:cubicBezTo>
                    <a:pt x="5963" y="1"/>
                    <a:pt x="5898" y="58"/>
                    <a:pt x="5880" y="131"/>
                  </a:cubicBezTo>
                  <a:cubicBezTo>
                    <a:pt x="5733" y="779"/>
                    <a:pt x="4854" y="1784"/>
                    <a:pt x="4269" y="2369"/>
                  </a:cubicBezTo>
                  <a:cubicBezTo>
                    <a:pt x="4520" y="1637"/>
                    <a:pt x="4645" y="863"/>
                    <a:pt x="4666" y="821"/>
                  </a:cubicBezTo>
                  <a:cubicBezTo>
                    <a:pt x="4666" y="737"/>
                    <a:pt x="4624" y="654"/>
                    <a:pt x="4541" y="654"/>
                  </a:cubicBezTo>
                  <a:cubicBezTo>
                    <a:pt x="4529" y="651"/>
                    <a:pt x="4519" y="650"/>
                    <a:pt x="4508" y="650"/>
                  </a:cubicBezTo>
                  <a:cubicBezTo>
                    <a:pt x="4441" y="650"/>
                    <a:pt x="4391" y="704"/>
                    <a:pt x="4373" y="758"/>
                  </a:cubicBezTo>
                  <a:cubicBezTo>
                    <a:pt x="4373" y="779"/>
                    <a:pt x="4206" y="1637"/>
                    <a:pt x="3955" y="2411"/>
                  </a:cubicBezTo>
                  <a:cubicBezTo>
                    <a:pt x="3913" y="2411"/>
                    <a:pt x="3871" y="2390"/>
                    <a:pt x="3829" y="2390"/>
                  </a:cubicBezTo>
                  <a:cubicBezTo>
                    <a:pt x="3766" y="1888"/>
                    <a:pt x="3620" y="1260"/>
                    <a:pt x="3327" y="737"/>
                  </a:cubicBezTo>
                  <a:cubicBezTo>
                    <a:pt x="3297" y="692"/>
                    <a:pt x="3245" y="658"/>
                    <a:pt x="3187" y="658"/>
                  </a:cubicBezTo>
                  <a:cubicBezTo>
                    <a:pt x="3164" y="658"/>
                    <a:pt x="3141" y="663"/>
                    <a:pt x="3118" y="675"/>
                  </a:cubicBezTo>
                  <a:cubicBezTo>
                    <a:pt x="3055" y="716"/>
                    <a:pt x="3034" y="800"/>
                    <a:pt x="3076" y="884"/>
                  </a:cubicBezTo>
                  <a:cubicBezTo>
                    <a:pt x="3327" y="1323"/>
                    <a:pt x="3453" y="1888"/>
                    <a:pt x="3536" y="2348"/>
                  </a:cubicBezTo>
                  <a:cubicBezTo>
                    <a:pt x="3506" y="2342"/>
                    <a:pt x="3475" y="2340"/>
                    <a:pt x="3444" y="2340"/>
                  </a:cubicBezTo>
                  <a:cubicBezTo>
                    <a:pt x="3370" y="2340"/>
                    <a:pt x="3296" y="2355"/>
                    <a:pt x="3222" y="2369"/>
                  </a:cubicBezTo>
                  <a:cubicBezTo>
                    <a:pt x="2741" y="1135"/>
                    <a:pt x="2009" y="424"/>
                    <a:pt x="1967" y="382"/>
                  </a:cubicBezTo>
                  <a:cubicBezTo>
                    <a:pt x="1948" y="363"/>
                    <a:pt x="1917" y="352"/>
                    <a:pt x="1882" y="352"/>
                  </a:cubicBezTo>
                  <a:cubicBezTo>
                    <a:pt x="1840" y="352"/>
                    <a:pt x="1792" y="368"/>
                    <a:pt x="1758" y="403"/>
                  </a:cubicBezTo>
                  <a:cubicBezTo>
                    <a:pt x="1716" y="465"/>
                    <a:pt x="1716" y="549"/>
                    <a:pt x="1779" y="612"/>
                  </a:cubicBezTo>
                  <a:cubicBezTo>
                    <a:pt x="1779" y="612"/>
                    <a:pt x="2490" y="1302"/>
                    <a:pt x="2950" y="2453"/>
                  </a:cubicBezTo>
                  <a:cubicBezTo>
                    <a:pt x="2929" y="2474"/>
                    <a:pt x="2909" y="2474"/>
                    <a:pt x="2909" y="2474"/>
                  </a:cubicBezTo>
                  <a:cubicBezTo>
                    <a:pt x="2155" y="1658"/>
                    <a:pt x="628" y="1302"/>
                    <a:pt x="544" y="1281"/>
                  </a:cubicBezTo>
                  <a:cubicBezTo>
                    <a:pt x="533" y="1279"/>
                    <a:pt x="522" y="1277"/>
                    <a:pt x="511" y="1277"/>
                  </a:cubicBezTo>
                  <a:cubicBezTo>
                    <a:pt x="440" y="1277"/>
                    <a:pt x="377" y="1332"/>
                    <a:pt x="377" y="1386"/>
                  </a:cubicBezTo>
                  <a:cubicBezTo>
                    <a:pt x="356" y="1470"/>
                    <a:pt x="398" y="1553"/>
                    <a:pt x="481" y="1574"/>
                  </a:cubicBezTo>
                  <a:cubicBezTo>
                    <a:pt x="502" y="1574"/>
                    <a:pt x="1967" y="1909"/>
                    <a:pt x="2657" y="2662"/>
                  </a:cubicBezTo>
                  <a:cubicBezTo>
                    <a:pt x="2532" y="2767"/>
                    <a:pt x="2427" y="2913"/>
                    <a:pt x="2344" y="3081"/>
                  </a:cubicBezTo>
                  <a:cubicBezTo>
                    <a:pt x="1988" y="2913"/>
                    <a:pt x="1611" y="2704"/>
                    <a:pt x="1339" y="2516"/>
                  </a:cubicBezTo>
                  <a:cubicBezTo>
                    <a:pt x="1310" y="2501"/>
                    <a:pt x="1280" y="2494"/>
                    <a:pt x="1252" y="2494"/>
                  </a:cubicBezTo>
                  <a:cubicBezTo>
                    <a:pt x="1202" y="2494"/>
                    <a:pt x="1157" y="2517"/>
                    <a:pt x="1130" y="2558"/>
                  </a:cubicBezTo>
                  <a:cubicBezTo>
                    <a:pt x="1088" y="2641"/>
                    <a:pt x="1109" y="2725"/>
                    <a:pt x="1172" y="2767"/>
                  </a:cubicBezTo>
                  <a:cubicBezTo>
                    <a:pt x="1256" y="2830"/>
                    <a:pt x="1716" y="3123"/>
                    <a:pt x="2197" y="3332"/>
                  </a:cubicBezTo>
                  <a:cubicBezTo>
                    <a:pt x="1172" y="3562"/>
                    <a:pt x="147" y="4127"/>
                    <a:pt x="105" y="4169"/>
                  </a:cubicBezTo>
                  <a:cubicBezTo>
                    <a:pt x="21" y="4211"/>
                    <a:pt x="0" y="4294"/>
                    <a:pt x="42" y="4357"/>
                  </a:cubicBezTo>
                  <a:cubicBezTo>
                    <a:pt x="76" y="4409"/>
                    <a:pt x="125" y="4446"/>
                    <a:pt x="176" y="4446"/>
                  </a:cubicBezTo>
                  <a:cubicBezTo>
                    <a:pt x="187" y="4446"/>
                    <a:pt x="198" y="4445"/>
                    <a:pt x="209" y="4441"/>
                  </a:cubicBezTo>
                  <a:cubicBezTo>
                    <a:pt x="209" y="4441"/>
                    <a:pt x="230" y="4420"/>
                    <a:pt x="230" y="4420"/>
                  </a:cubicBezTo>
                  <a:cubicBezTo>
                    <a:pt x="251" y="4420"/>
                    <a:pt x="1235" y="3855"/>
                    <a:pt x="2239" y="3625"/>
                  </a:cubicBezTo>
                  <a:cubicBezTo>
                    <a:pt x="2239" y="3729"/>
                    <a:pt x="2239" y="3834"/>
                    <a:pt x="2281" y="3960"/>
                  </a:cubicBezTo>
                  <a:cubicBezTo>
                    <a:pt x="2281" y="3981"/>
                    <a:pt x="2302" y="4022"/>
                    <a:pt x="2323" y="4064"/>
                  </a:cubicBezTo>
                  <a:cubicBezTo>
                    <a:pt x="1800" y="4462"/>
                    <a:pt x="1339" y="4943"/>
                    <a:pt x="1235" y="5131"/>
                  </a:cubicBezTo>
                  <a:cubicBezTo>
                    <a:pt x="1214" y="5194"/>
                    <a:pt x="1235" y="5278"/>
                    <a:pt x="1318" y="5320"/>
                  </a:cubicBezTo>
                  <a:cubicBezTo>
                    <a:pt x="1339" y="5341"/>
                    <a:pt x="1381" y="5341"/>
                    <a:pt x="1423" y="5341"/>
                  </a:cubicBezTo>
                  <a:cubicBezTo>
                    <a:pt x="1444" y="5320"/>
                    <a:pt x="1486" y="5299"/>
                    <a:pt x="1507" y="5257"/>
                  </a:cubicBezTo>
                  <a:cubicBezTo>
                    <a:pt x="1590" y="5089"/>
                    <a:pt x="2009" y="4692"/>
                    <a:pt x="2469" y="4336"/>
                  </a:cubicBezTo>
                  <a:cubicBezTo>
                    <a:pt x="2553" y="4441"/>
                    <a:pt x="2657" y="4545"/>
                    <a:pt x="2762" y="4629"/>
                  </a:cubicBezTo>
                  <a:cubicBezTo>
                    <a:pt x="2323" y="5341"/>
                    <a:pt x="2009" y="6533"/>
                    <a:pt x="1946" y="6847"/>
                  </a:cubicBezTo>
                  <a:cubicBezTo>
                    <a:pt x="1925" y="6931"/>
                    <a:pt x="1967" y="7014"/>
                    <a:pt x="2051" y="7014"/>
                  </a:cubicBezTo>
                  <a:cubicBezTo>
                    <a:pt x="2061" y="7025"/>
                    <a:pt x="2077" y="7030"/>
                    <a:pt x="2092" y="7030"/>
                  </a:cubicBezTo>
                  <a:cubicBezTo>
                    <a:pt x="2108" y="7030"/>
                    <a:pt x="2124" y="7025"/>
                    <a:pt x="2134" y="7014"/>
                  </a:cubicBezTo>
                  <a:cubicBezTo>
                    <a:pt x="2176" y="7014"/>
                    <a:pt x="2218" y="6973"/>
                    <a:pt x="2239" y="6910"/>
                  </a:cubicBezTo>
                  <a:cubicBezTo>
                    <a:pt x="2385" y="6261"/>
                    <a:pt x="2699" y="5299"/>
                    <a:pt x="3034" y="4776"/>
                  </a:cubicBezTo>
                  <a:cubicBezTo>
                    <a:pt x="3076" y="4797"/>
                    <a:pt x="3118" y="4817"/>
                    <a:pt x="3181" y="4817"/>
                  </a:cubicBezTo>
                  <a:cubicBezTo>
                    <a:pt x="3055" y="5278"/>
                    <a:pt x="2971" y="5843"/>
                    <a:pt x="3201" y="6324"/>
                  </a:cubicBezTo>
                  <a:cubicBezTo>
                    <a:pt x="3217" y="6369"/>
                    <a:pt x="3264" y="6404"/>
                    <a:pt x="3321" y="6404"/>
                  </a:cubicBezTo>
                  <a:cubicBezTo>
                    <a:pt x="3343" y="6404"/>
                    <a:pt x="3366" y="6398"/>
                    <a:pt x="3390" y="6387"/>
                  </a:cubicBezTo>
                  <a:cubicBezTo>
                    <a:pt x="3473" y="6366"/>
                    <a:pt x="3494" y="6282"/>
                    <a:pt x="3473" y="6198"/>
                  </a:cubicBezTo>
                  <a:cubicBezTo>
                    <a:pt x="3285" y="5780"/>
                    <a:pt x="3348" y="5278"/>
                    <a:pt x="3473" y="4859"/>
                  </a:cubicBezTo>
                  <a:lnTo>
                    <a:pt x="3515" y="4859"/>
                  </a:lnTo>
                  <a:cubicBezTo>
                    <a:pt x="3599" y="5382"/>
                    <a:pt x="3871" y="6010"/>
                    <a:pt x="4582" y="6512"/>
                  </a:cubicBezTo>
                  <a:cubicBezTo>
                    <a:pt x="4624" y="6533"/>
                    <a:pt x="4666" y="6533"/>
                    <a:pt x="4708" y="6533"/>
                  </a:cubicBezTo>
                  <a:cubicBezTo>
                    <a:pt x="4729" y="6512"/>
                    <a:pt x="4771" y="6491"/>
                    <a:pt x="4792" y="6470"/>
                  </a:cubicBezTo>
                  <a:cubicBezTo>
                    <a:pt x="4833" y="6408"/>
                    <a:pt x="4813" y="6303"/>
                    <a:pt x="4750" y="6261"/>
                  </a:cubicBezTo>
                  <a:cubicBezTo>
                    <a:pt x="4122" y="5822"/>
                    <a:pt x="3871" y="5278"/>
                    <a:pt x="3787" y="4817"/>
                  </a:cubicBezTo>
                  <a:lnTo>
                    <a:pt x="3850" y="4817"/>
                  </a:lnTo>
                  <a:cubicBezTo>
                    <a:pt x="3955" y="4797"/>
                    <a:pt x="4038" y="4734"/>
                    <a:pt x="4143" y="4692"/>
                  </a:cubicBezTo>
                  <a:cubicBezTo>
                    <a:pt x="4520" y="5299"/>
                    <a:pt x="5398" y="6282"/>
                    <a:pt x="7010" y="6303"/>
                  </a:cubicBezTo>
                  <a:lnTo>
                    <a:pt x="7051" y="6303"/>
                  </a:lnTo>
                  <a:cubicBezTo>
                    <a:pt x="7114" y="6282"/>
                    <a:pt x="7156" y="6219"/>
                    <a:pt x="7156" y="6157"/>
                  </a:cubicBezTo>
                  <a:cubicBezTo>
                    <a:pt x="7156" y="6073"/>
                    <a:pt x="7093" y="6010"/>
                    <a:pt x="7010" y="6010"/>
                  </a:cubicBezTo>
                  <a:cubicBezTo>
                    <a:pt x="5482" y="5989"/>
                    <a:pt x="4708" y="5069"/>
                    <a:pt x="4373" y="4525"/>
                  </a:cubicBezTo>
                  <a:cubicBezTo>
                    <a:pt x="4415" y="4462"/>
                    <a:pt x="4457" y="4420"/>
                    <a:pt x="4499" y="4357"/>
                  </a:cubicBezTo>
                  <a:cubicBezTo>
                    <a:pt x="5022" y="4759"/>
                    <a:pt x="5588" y="4877"/>
                    <a:pt x="6077" y="4877"/>
                  </a:cubicBezTo>
                  <a:cubicBezTo>
                    <a:pt x="6428" y="4877"/>
                    <a:pt x="6740" y="4816"/>
                    <a:pt x="6968" y="4755"/>
                  </a:cubicBezTo>
                  <a:cubicBezTo>
                    <a:pt x="7198" y="4692"/>
                    <a:pt x="7344" y="4608"/>
                    <a:pt x="7344" y="4608"/>
                  </a:cubicBezTo>
                  <a:cubicBezTo>
                    <a:pt x="7407" y="4587"/>
                    <a:pt x="7449" y="4483"/>
                    <a:pt x="7407" y="4420"/>
                  </a:cubicBezTo>
                  <a:cubicBezTo>
                    <a:pt x="7379" y="4364"/>
                    <a:pt x="7333" y="4336"/>
                    <a:pt x="7286" y="4336"/>
                  </a:cubicBezTo>
                  <a:cubicBezTo>
                    <a:pt x="7263" y="4336"/>
                    <a:pt x="7240" y="4343"/>
                    <a:pt x="7219" y="4357"/>
                  </a:cubicBezTo>
                  <a:cubicBezTo>
                    <a:pt x="7180" y="4370"/>
                    <a:pt x="6696" y="4594"/>
                    <a:pt x="6077" y="4594"/>
                  </a:cubicBezTo>
                  <a:cubicBezTo>
                    <a:pt x="5684" y="4594"/>
                    <a:pt x="5235" y="4503"/>
                    <a:pt x="4813" y="4211"/>
                  </a:cubicBezTo>
                  <a:cubicBezTo>
                    <a:pt x="5168" y="4211"/>
                    <a:pt x="5733" y="4148"/>
                    <a:pt x="6277" y="3918"/>
                  </a:cubicBezTo>
                  <a:cubicBezTo>
                    <a:pt x="6340" y="3897"/>
                    <a:pt x="6382" y="3813"/>
                    <a:pt x="6361" y="3729"/>
                  </a:cubicBezTo>
                  <a:cubicBezTo>
                    <a:pt x="6326" y="3678"/>
                    <a:pt x="6264" y="3640"/>
                    <a:pt x="6208" y="3640"/>
                  </a:cubicBezTo>
                  <a:cubicBezTo>
                    <a:pt x="6195" y="3640"/>
                    <a:pt x="6184" y="3642"/>
                    <a:pt x="6173" y="3646"/>
                  </a:cubicBezTo>
                  <a:cubicBezTo>
                    <a:pt x="5608" y="3876"/>
                    <a:pt x="5043" y="3918"/>
                    <a:pt x="4708" y="3918"/>
                  </a:cubicBezTo>
                  <a:cubicBezTo>
                    <a:pt x="4750" y="3771"/>
                    <a:pt x="4771" y="3604"/>
                    <a:pt x="4750" y="3457"/>
                  </a:cubicBezTo>
                  <a:cubicBezTo>
                    <a:pt x="4938" y="3437"/>
                    <a:pt x="5231" y="3416"/>
                    <a:pt x="5545" y="3311"/>
                  </a:cubicBezTo>
                  <a:cubicBezTo>
                    <a:pt x="5838" y="3227"/>
                    <a:pt x="6131" y="3102"/>
                    <a:pt x="6424" y="2872"/>
                  </a:cubicBezTo>
                  <a:cubicBezTo>
                    <a:pt x="6486" y="2830"/>
                    <a:pt x="6507" y="2725"/>
                    <a:pt x="6445" y="2662"/>
                  </a:cubicBezTo>
                  <a:cubicBezTo>
                    <a:pt x="6422" y="2628"/>
                    <a:pt x="6380" y="2612"/>
                    <a:pt x="6336" y="2612"/>
                  </a:cubicBezTo>
                  <a:cubicBezTo>
                    <a:pt x="6300" y="2612"/>
                    <a:pt x="6264" y="2623"/>
                    <a:pt x="6235" y="2641"/>
                  </a:cubicBezTo>
                  <a:cubicBezTo>
                    <a:pt x="5775" y="3018"/>
                    <a:pt x="5210" y="3123"/>
                    <a:pt x="4854" y="3144"/>
                  </a:cubicBezTo>
                  <a:cubicBezTo>
                    <a:pt x="5147" y="2851"/>
                    <a:pt x="5691" y="2348"/>
                    <a:pt x="6214" y="1825"/>
                  </a:cubicBezTo>
                  <a:cubicBezTo>
                    <a:pt x="6277" y="1763"/>
                    <a:pt x="6277" y="1679"/>
                    <a:pt x="6214" y="1616"/>
                  </a:cubicBezTo>
                  <a:cubicBezTo>
                    <a:pt x="6183" y="1585"/>
                    <a:pt x="6146" y="1569"/>
                    <a:pt x="6110" y="1569"/>
                  </a:cubicBezTo>
                  <a:cubicBezTo>
                    <a:pt x="6073" y="1569"/>
                    <a:pt x="6037" y="1585"/>
                    <a:pt x="6005" y="1616"/>
                  </a:cubicBezTo>
                  <a:cubicBezTo>
                    <a:pt x="5461" y="2160"/>
                    <a:pt x="4896" y="2683"/>
                    <a:pt x="4603" y="2976"/>
                  </a:cubicBezTo>
                  <a:cubicBezTo>
                    <a:pt x="4541" y="2872"/>
                    <a:pt x="4457" y="2767"/>
                    <a:pt x="4373" y="2683"/>
                  </a:cubicBezTo>
                  <a:cubicBezTo>
                    <a:pt x="4980" y="2097"/>
                    <a:pt x="5984" y="968"/>
                    <a:pt x="6173" y="193"/>
                  </a:cubicBezTo>
                  <a:cubicBezTo>
                    <a:pt x="6194" y="110"/>
                    <a:pt x="6131" y="26"/>
                    <a:pt x="6068" y="5"/>
                  </a:cubicBezTo>
                  <a:cubicBezTo>
                    <a:pt x="6057" y="2"/>
                    <a:pt x="6046" y="1"/>
                    <a:pt x="60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50"/>
            <p:cNvSpPr/>
            <p:nvPr/>
          </p:nvSpPr>
          <p:spPr>
            <a:xfrm rot="1563036">
              <a:off x="1878617" y="3613312"/>
              <a:ext cx="168834" cy="158976"/>
            </a:xfrm>
            <a:custGeom>
              <a:avLst/>
              <a:gdLst/>
              <a:ahLst/>
              <a:cxnLst/>
              <a:rect l="l" t="t" r="r" b="b"/>
              <a:pathLst>
                <a:path w="7450" h="7015" extrusionOk="0">
                  <a:moveTo>
                    <a:pt x="6014" y="0"/>
                  </a:moveTo>
                  <a:cubicBezTo>
                    <a:pt x="5958" y="0"/>
                    <a:pt x="5897" y="41"/>
                    <a:pt x="5880" y="110"/>
                  </a:cubicBezTo>
                  <a:cubicBezTo>
                    <a:pt x="5734" y="780"/>
                    <a:pt x="4855" y="1763"/>
                    <a:pt x="4269" y="2370"/>
                  </a:cubicBezTo>
                  <a:cubicBezTo>
                    <a:pt x="4499" y="1617"/>
                    <a:pt x="4646" y="863"/>
                    <a:pt x="4667" y="801"/>
                  </a:cubicBezTo>
                  <a:cubicBezTo>
                    <a:pt x="4667" y="717"/>
                    <a:pt x="4625" y="654"/>
                    <a:pt x="4541" y="633"/>
                  </a:cubicBezTo>
                  <a:cubicBezTo>
                    <a:pt x="4530" y="630"/>
                    <a:pt x="4519" y="629"/>
                    <a:pt x="4508" y="629"/>
                  </a:cubicBezTo>
                  <a:cubicBezTo>
                    <a:pt x="4437" y="629"/>
                    <a:pt x="4374" y="686"/>
                    <a:pt x="4374" y="759"/>
                  </a:cubicBezTo>
                  <a:cubicBezTo>
                    <a:pt x="4374" y="759"/>
                    <a:pt x="4206" y="1637"/>
                    <a:pt x="3934" y="2412"/>
                  </a:cubicBezTo>
                  <a:cubicBezTo>
                    <a:pt x="3913" y="2391"/>
                    <a:pt x="3871" y="2391"/>
                    <a:pt x="3830" y="2370"/>
                  </a:cubicBezTo>
                  <a:cubicBezTo>
                    <a:pt x="3767" y="1868"/>
                    <a:pt x="3620" y="1240"/>
                    <a:pt x="3327" y="717"/>
                  </a:cubicBezTo>
                  <a:cubicBezTo>
                    <a:pt x="3300" y="676"/>
                    <a:pt x="3256" y="653"/>
                    <a:pt x="3205" y="653"/>
                  </a:cubicBezTo>
                  <a:cubicBezTo>
                    <a:pt x="3177" y="653"/>
                    <a:pt x="3148" y="660"/>
                    <a:pt x="3118" y="675"/>
                  </a:cubicBezTo>
                  <a:cubicBezTo>
                    <a:pt x="3055" y="696"/>
                    <a:pt x="3034" y="801"/>
                    <a:pt x="3055" y="863"/>
                  </a:cubicBezTo>
                  <a:cubicBezTo>
                    <a:pt x="3327" y="1324"/>
                    <a:pt x="3453" y="1868"/>
                    <a:pt x="3516" y="2328"/>
                  </a:cubicBezTo>
                  <a:cubicBezTo>
                    <a:pt x="3432" y="2328"/>
                    <a:pt x="3327" y="2328"/>
                    <a:pt x="3223" y="2349"/>
                  </a:cubicBezTo>
                  <a:cubicBezTo>
                    <a:pt x="2742" y="1135"/>
                    <a:pt x="2009" y="424"/>
                    <a:pt x="1967" y="382"/>
                  </a:cubicBezTo>
                  <a:cubicBezTo>
                    <a:pt x="1936" y="351"/>
                    <a:pt x="1899" y="335"/>
                    <a:pt x="1863" y="335"/>
                  </a:cubicBezTo>
                  <a:cubicBezTo>
                    <a:pt x="1826" y="335"/>
                    <a:pt x="1790" y="351"/>
                    <a:pt x="1758" y="382"/>
                  </a:cubicBezTo>
                  <a:cubicBezTo>
                    <a:pt x="1695" y="445"/>
                    <a:pt x="1716" y="529"/>
                    <a:pt x="1758" y="591"/>
                  </a:cubicBezTo>
                  <a:cubicBezTo>
                    <a:pt x="1779" y="591"/>
                    <a:pt x="2470" y="1282"/>
                    <a:pt x="2951" y="2454"/>
                  </a:cubicBezTo>
                  <a:cubicBezTo>
                    <a:pt x="2930" y="2454"/>
                    <a:pt x="2909" y="2454"/>
                    <a:pt x="2888" y="2474"/>
                  </a:cubicBezTo>
                  <a:cubicBezTo>
                    <a:pt x="2156" y="1637"/>
                    <a:pt x="607" y="1282"/>
                    <a:pt x="545" y="1261"/>
                  </a:cubicBezTo>
                  <a:cubicBezTo>
                    <a:pt x="461" y="1261"/>
                    <a:pt x="377" y="1303"/>
                    <a:pt x="356" y="1386"/>
                  </a:cubicBezTo>
                  <a:cubicBezTo>
                    <a:pt x="335" y="1470"/>
                    <a:pt x="398" y="1533"/>
                    <a:pt x="482" y="1554"/>
                  </a:cubicBezTo>
                  <a:cubicBezTo>
                    <a:pt x="482" y="1554"/>
                    <a:pt x="1967" y="1889"/>
                    <a:pt x="2658" y="2642"/>
                  </a:cubicBezTo>
                  <a:cubicBezTo>
                    <a:pt x="2532" y="2746"/>
                    <a:pt x="2428" y="2893"/>
                    <a:pt x="2344" y="3060"/>
                  </a:cubicBezTo>
                  <a:cubicBezTo>
                    <a:pt x="1988" y="2893"/>
                    <a:pt x="1591" y="2684"/>
                    <a:pt x="1319" y="2516"/>
                  </a:cubicBezTo>
                  <a:cubicBezTo>
                    <a:pt x="1297" y="2501"/>
                    <a:pt x="1272" y="2495"/>
                    <a:pt x="1247" y="2495"/>
                  </a:cubicBezTo>
                  <a:cubicBezTo>
                    <a:pt x="1202" y="2495"/>
                    <a:pt x="1157" y="2518"/>
                    <a:pt x="1130" y="2558"/>
                  </a:cubicBezTo>
                  <a:cubicBezTo>
                    <a:pt x="1068" y="2621"/>
                    <a:pt x="1089" y="2705"/>
                    <a:pt x="1172" y="2767"/>
                  </a:cubicBezTo>
                  <a:cubicBezTo>
                    <a:pt x="1256" y="2809"/>
                    <a:pt x="1716" y="3102"/>
                    <a:pt x="2198" y="3311"/>
                  </a:cubicBezTo>
                  <a:cubicBezTo>
                    <a:pt x="1172" y="3562"/>
                    <a:pt x="147" y="4127"/>
                    <a:pt x="84" y="4148"/>
                  </a:cubicBezTo>
                  <a:cubicBezTo>
                    <a:pt x="21" y="4190"/>
                    <a:pt x="1" y="4274"/>
                    <a:pt x="42" y="4358"/>
                  </a:cubicBezTo>
                  <a:cubicBezTo>
                    <a:pt x="58" y="4405"/>
                    <a:pt x="109" y="4428"/>
                    <a:pt x="160" y="4428"/>
                  </a:cubicBezTo>
                  <a:cubicBezTo>
                    <a:pt x="177" y="4428"/>
                    <a:pt x="194" y="4426"/>
                    <a:pt x="210" y="4420"/>
                  </a:cubicBezTo>
                  <a:cubicBezTo>
                    <a:pt x="210" y="4420"/>
                    <a:pt x="231" y="4420"/>
                    <a:pt x="231" y="4399"/>
                  </a:cubicBezTo>
                  <a:cubicBezTo>
                    <a:pt x="252" y="4399"/>
                    <a:pt x="1235" y="3855"/>
                    <a:pt x="2218" y="3604"/>
                  </a:cubicBezTo>
                  <a:cubicBezTo>
                    <a:pt x="2239" y="3730"/>
                    <a:pt x="2239" y="3834"/>
                    <a:pt x="2281" y="3939"/>
                  </a:cubicBezTo>
                  <a:cubicBezTo>
                    <a:pt x="2281" y="3981"/>
                    <a:pt x="2302" y="4002"/>
                    <a:pt x="2323" y="4044"/>
                  </a:cubicBezTo>
                  <a:cubicBezTo>
                    <a:pt x="1800" y="4441"/>
                    <a:pt x="1340" y="4923"/>
                    <a:pt x="1235" y="5111"/>
                  </a:cubicBezTo>
                  <a:cubicBezTo>
                    <a:pt x="1193" y="5195"/>
                    <a:pt x="1235" y="5278"/>
                    <a:pt x="1298" y="5320"/>
                  </a:cubicBezTo>
                  <a:lnTo>
                    <a:pt x="1402" y="5320"/>
                  </a:lnTo>
                  <a:cubicBezTo>
                    <a:pt x="1444" y="5299"/>
                    <a:pt x="1486" y="5278"/>
                    <a:pt x="1507" y="5236"/>
                  </a:cubicBezTo>
                  <a:cubicBezTo>
                    <a:pt x="1591" y="5069"/>
                    <a:pt x="2009" y="4671"/>
                    <a:pt x="2449" y="4316"/>
                  </a:cubicBezTo>
                  <a:cubicBezTo>
                    <a:pt x="2553" y="4441"/>
                    <a:pt x="2637" y="4546"/>
                    <a:pt x="2762" y="4609"/>
                  </a:cubicBezTo>
                  <a:cubicBezTo>
                    <a:pt x="2323" y="5341"/>
                    <a:pt x="2009" y="6534"/>
                    <a:pt x="1946" y="6827"/>
                  </a:cubicBezTo>
                  <a:cubicBezTo>
                    <a:pt x="1926" y="6910"/>
                    <a:pt x="1967" y="6994"/>
                    <a:pt x="2051" y="7015"/>
                  </a:cubicBezTo>
                  <a:lnTo>
                    <a:pt x="2114" y="7015"/>
                  </a:lnTo>
                  <a:cubicBezTo>
                    <a:pt x="2177" y="6994"/>
                    <a:pt x="2218" y="6952"/>
                    <a:pt x="2218" y="6910"/>
                  </a:cubicBezTo>
                  <a:cubicBezTo>
                    <a:pt x="2386" y="6241"/>
                    <a:pt x="2700" y="5299"/>
                    <a:pt x="3014" y="4755"/>
                  </a:cubicBezTo>
                  <a:cubicBezTo>
                    <a:pt x="3076" y="4776"/>
                    <a:pt x="3118" y="4797"/>
                    <a:pt x="3160" y="4818"/>
                  </a:cubicBezTo>
                  <a:cubicBezTo>
                    <a:pt x="3034" y="5278"/>
                    <a:pt x="2972" y="5822"/>
                    <a:pt x="3181" y="6303"/>
                  </a:cubicBezTo>
                  <a:cubicBezTo>
                    <a:pt x="3213" y="6367"/>
                    <a:pt x="3269" y="6395"/>
                    <a:pt x="3331" y="6395"/>
                  </a:cubicBezTo>
                  <a:cubicBezTo>
                    <a:pt x="3351" y="6395"/>
                    <a:pt x="3370" y="6392"/>
                    <a:pt x="3390" y="6387"/>
                  </a:cubicBezTo>
                  <a:cubicBezTo>
                    <a:pt x="3453" y="6345"/>
                    <a:pt x="3495" y="6262"/>
                    <a:pt x="3453" y="6178"/>
                  </a:cubicBezTo>
                  <a:cubicBezTo>
                    <a:pt x="3265" y="5780"/>
                    <a:pt x="3348" y="5257"/>
                    <a:pt x="3474" y="4839"/>
                  </a:cubicBezTo>
                  <a:lnTo>
                    <a:pt x="3516" y="4839"/>
                  </a:lnTo>
                  <a:cubicBezTo>
                    <a:pt x="3599" y="5362"/>
                    <a:pt x="3850" y="5990"/>
                    <a:pt x="4583" y="6492"/>
                  </a:cubicBezTo>
                  <a:cubicBezTo>
                    <a:pt x="4598" y="6507"/>
                    <a:pt x="4633" y="6521"/>
                    <a:pt x="4668" y="6521"/>
                  </a:cubicBezTo>
                  <a:cubicBezTo>
                    <a:pt x="4682" y="6521"/>
                    <a:pt x="4696" y="6519"/>
                    <a:pt x="4708" y="6513"/>
                  </a:cubicBezTo>
                  <a:cubicBezTo>
                    <a:pt x="4729" y="6513"/>
                    <a:pt x="4750" y="6492"/>
                    <a:pt x="4771" y="6450"/>
                  </a:cubicBezTo>
                  <a:cubicBezTo>
                    <a:pt x="4834" y="6387"/>
                    <a:pt x="4813" y="6303"/>
                    <a:pt x="4750" y="6262"/>
                  </a:cubicBezTo>
                  <a:cubicBezTo>
                    <a:pt x="4102" y="5801"/>
                    <a:pt x="3871" y="5257"/>
                    <a:pt x="3788" y="4818"/>
                  </a:cubicBezTo>
                  <a:cubicBezTo>
                    <a:pt x="3809" y="4818"/>
                    <a:pt x="3830" y="4818"/>
                    <a:pt x="3850" y="4797"/>
                  </a:cubicBezTo>
                  <a:cubicBezTo>
                    <a:pt x="3955" y="4776"/>
                    <a:pt x="4039" y="4734"/>
                    <a:pt x="4123" y="4671"/>
                  </a:cubicBezTo>
                  <a:cubicBezTo>
                    <a:pt x="4520" y="5299"/>
                    <a:pt x="5378" y="6283"/>
                    <a:pt x="7010" y="6283"/>
                  </a:cubicBezTo>
                  <a:lnTo>
                    <a:pt x="7052" y="6283"/>
                  </a:lnTo>
                  <a:cubicBezTo>
                    <a:pt x="7115" y="6262"/>
                    <a:pt x="7156" y="6199"/>
                    <a:pt x="7156" y="6136"/>
                  </a:cubicBezTo>
                  <a:cubicBezTo>
                    <a:pt x="7156" y="6052"/>
                    <a:pt x="7094" y="5990"/>
                    <a:pt x="7010" y="5990"/>
                  </a:cubicBezTo>
                  <a:cubicBezTo>
                    <a:pt x="5483" y="5990"/>
                    <a:pt x="4687" y="5069"/>
                    <a:pt x="4353" y="4504"/>
                  </a:cubicBezTo>
                  <a:cubicBezTo>
                    <a:pt x="4415" y="4441"/>
                    <a:pt x="4457" y="4399"/>
                    <a:pt x="4499" y="4337"/>
                  </a:cubicBezTo>
                  <a:cubicBezTo>
                    <a:pt x="5018" y="4747"/>
                    <a:pt x="5579" y="4872"/>
                    <a:pt x="6066" y="4872"/>
                  </a:cubicBezTo>
                  <a:cubicBezTo>
                    <a:pt x="6422" y="4872"/>
                    <a:pt x="6738" y="4805"/>
                    <a:pt x="6968" y="4734"/>
                  </a:cubicBezTo>
                  <a:cubicBezTo>
                    <a:pt x="7198" y="4671"/>
                    <a:pt x="7324" y="4609"/>
                    <a:pt x="7345" y="4609"/>
                  </a:cubicBezTo>
                  <a:cubicBezTo>
                    <a:pt x="7408" y="4567"/>
                    <a:pt x="7449" y="4483"/>
                    <a:pt x="7408" y="4399"/>
                  </a:cubicBezTo>
                  <a:cubicBezTo>
                    <a:pt x="7377" y="4354"/>
                    <a:pt x="7325" y="4320"/>
                    <a:pt x="7275" y="4320"/>
                  </a:cubicBezTo>
                  <a:cubicBezTo>
                    <a:pt x="7256" y="4320"/>
                    <a:pt x="7237" y="4325"/>
                    <a:pt x="7219" y="4337"/>
                  </a:cubicBezTo>
                  <a:cubicBezTo>
                    <a:pt x="7181" y="4349"/>
                    <a:pt x="6686" y="4583"/>
                    <a:pt x="6063" y="4583"/>
                  </a:cubicBezTo>
                  <a:cubicBezTo>
                    <a:pt x="5670" y="4583"/>
                    <a:pt x="5226" y="4490"/>
                    <a:pt x="4813" y="4190"/>
                  </a:cubicBezTo>
                  <a:cubicBezTo>
                    <a:pt x="5169" y="4190"/>
                    <a:pt x="5713" y="4148"/>
                    <a:pt x="6278" y="3918"/>
                  </a:cubicBezTo>
                  <a:cubicBezTo>
                    <a:pt x="6340" y="3876"/>
                    <a:pt x="6382" y="3793"/>
                    <a:pt x="6340" y="3730"/>
                  </a:cubicBezTo>
                  <a:cubicBezTo>
                    <a:pt x="6325" y="3669"/>
                    <a:pt x="6276" y="3630"/>
                    <a:pt x="6218" y="3630"/>
                  </a:cubicBezTo>
                  <a:cubicBezTo>
                    <a:pt x="6197" y="3630"/>
                    <a:pt x="6175" y="3635"/>
                    <a:pt x="6152" y="3646"/>
                  </a:cubicBezTo>
                  <a:cubicBezTo>
                    <a:pt x="5608" y="3876"/>
                    <a:pt x="5043" y="3897"/>
                    <a:pt x="4708" y="3897"/>
                  </a:cubicBezTo>
                  <a:cubicBezTo>
                    <a:pt x="4750" y="3751"/>
                    <a:pt x="4771" y="3604"/>
                    <a:pt x="4750" y="3437"/>
                  </a:cubicBezTo>
                  <a:cubicBezTo>
                    <a:pt x="4939" y="3416"/>
                    <a:pt x="5231" y="3395"/>
                    <a:pt x="5524" y="3311"/>
                  </a:cubicBezTo>
                  <a:cubicBezTo>
                    <a:pt x="5817" y="3228"/>
                    <a:pt x="6131" y="3081"/>
                    <a:pt x="6424" y="2872"/>
                  </a:cubicBezTo>
                  <a:cubicBezTo>
                    <a:pt x="6487" y="2809"/>
                    <a:pt x="6487" y="2726"/>
                    <a:pt x="6445" y="2663"/>
                  </a:cubicBezTo>
                  <a:cubicBezTo>
                    <a:pt x="6409" y="2626"/>
                    <a:pt x="6365" y="2604"/>
                    <a:pt x="6323" y="2604"/>
                  </a:cubicBezTo>
                  <a:cubicBezTo>
                    <a:pt x="6292" y="2604"/>
                    <a:pt x="6262" y="2616"/>
                    <a:pt x="6236" y="2642"/>
                  </a:cubicBezTo>
                  <a:cubicBezTo>
                    <a:pt x="5775" y="2998"/>
                    <a:pt x="5211" y="3102"/>
                    <a:pt x="4834" y="3144"/>
                  </a:cubicBezTo>
                  <a:cubicBezTo>
                    <a:pt x="5148" y="2830"/>
                    <a:pt x="5692" y="2328"/>
                    <a:pt x="6215" y="1826"/>
                  </a:cubicBezTo>
                  <a:cubicBezTo>
                    <a:pt x="6257" y="1763"/>
                    <a:pt x="6257" y="1658"/>
                    <a:pt x="6215" y="1617"/>
                  </a:cubicBezTo>
                  <a:cubicBezTo>
                    <a:pt x="6183" y="1585"/>
                    <a:pt x="6142" y="1569"/>
                    <a:pt x="6102" y="1569"/>
                  </a:cubicBezTo>
                  <a:cubicBezTo>
                    <a:pt x="6063" y="1569"/>
                    <a:pt x="6027" y="1585"/>
                    <a:pt x="6006" y="1617"/>
                  </a:cubicBezTo>
                  <a:cubicBezTo>
                    <a:pt x="5441" y="2161"/>
                    <a:pt x="4897" y="2684"/>
                    <a:pt x="4583" y="2956"/>
                  </a:cubicBezTo>
                  <a:cubicBezTo>
                    <a:pt x="4541" y="2851"/>
                    <a:pt x="4457" y="2767"/>
                    <a:pt x="4374" y="2684"/>
                  </a:cubicBezTo>
                  <a:cubicBezTo>
                    <a:pt x="4959" y="2077"/>
                    <a:pt x="5985" y="968"/>
                    <a:pt x="6173" y="173"/>
                  </a:cubicBezTo>
                  <a:cubicBezTo>
                    <a:pt x="6194" y="89"/>
                    <a:pt x="6131" y="26"/>
                    <a:pt x="6047" y="5"/>
                  </a:cubicBezTo>
                  <a:cubicBezTo>
                    <a:pt x="6037" y="2"/>
                    <a:pt x="6025" y="0"/>
                    <a:pt x="60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50"/>
            <p:cNvSpPr/>
            <p:nvPr/>
          </p:nvSpPr>
          <p:spPr>
            <a:xfrm rot="1563036">
              <a:off x="3693912" y="4177760"/>
              <a:ext cx="169310" cy="175905"/>
            </a:xfrm>
            <a:custGeom>
              <a:avLst/>
              <a:gdLst/>
              <a:ahLst/>
              <a:cxnLst/>
              <a:rect l="l" t="t" r="r" b="b"/>
              <a:pathLst>
                <a:path w="7471" h="7762" extrusionOk="0">
                  <a:moveTo>
                    <a:pt x="3539" y="1"/>
                  </a:moveTo>
                  <a:cubicBezTo>
                    <a:pt x="3524" y="1"/>
                    <a:pt x="3509" y="5"/>
                    <a:pt x="3495" y="14"/>
                  </a:cubicBezTo>
                  <a:cubicBezTo>
                    <a:pt x="3411" y="35"/>
                    <a:pt x="3369" y="119"/>
                    <a:pt x="3390" y="182"/>
                  </a:cubicBezTo>
                  <a:cubicBezTo>
                    <a:pt x="3390" y="203"/>
                    <a:pt x="3662" y="1144"/>
                    <a:pt x="3474" y="2379"/>
                  </a:cubicBezTo>
                  <a:lnTo>
                    <a:pt x="3432" y="2379"/>
                  </a:lnTo>
                  <a:cubicBezTo>
                    <a:pt x="3202" y="1291"/>
                    <a:pt x="2051" y="224"/>
                    <a:pt x="1988" y="161"/>
                  </a:cubicBezTo>
                  <a:cubicBezTo>
                    <a:pt x="1960" y="142"/>
                    <a:pt x="1927" y="132"/>
                    <a:pt x="1895" y="132"/>
                  </a:cubicBezTo>
                  <a:cubicBezTo>
                    <a:pt x="1854" y="132"/>
                    <a:pt x="1813" y="147"/>
                    <a:pt x="1779" y="182"/>
                  </a:cubicBezTo>
                  <a:cubicBezTo>
                    <a:pt x="1716" y="224"/>
                    <a:pt x="1716" y="328"/>
                    <a:pt x="1779" y="391"/>
                  </a:cubicBezTo>
                  <a:cubicBezTo>
                    <a:pt x="1800" y="391"/>
                    <a:pt x="2909" y="1416"/>
                    <a:pt x="3139" y="2400"/>
                  </a:cubicBezTo>
                  <a:cubicBezTo>
                    <a:pt x="2971" y="2441"/>
                    <a:pt x="2804" y="2504"/>
                    <a:pt x="2658" y="2609"/>
                  </a:cubicBezTo>
                  <a:cubicBezTo>
                    <a:pt x="2427" y="2295"/>
                    <a:pt x="2197" y="1918"/>
                    <a:pt x="2051" y="1625"/>
                  </a:cubicBezTo>
                  <a:cubicBezTo>
                    <a:pt x="2021" y="1580"/>
                    <a:pt x="1969" y="1546"/>
                    <a:pt x="1911" y="1546"/>
                  </a:cubicBezTo>
                  <a:cubicBezTo>
                    <a:pt x="1888" y="1546"/>
                    <a:pt x="1865" y="1551"/>
                    <a:pt x="1842" y="1563"/>
                  </a:cubicBezTo>
                  <a:cubicBezTo>
                    <a:pt x="1779" y="1604"/>
                    <a:pt x="1758" y="1688"/>
                    <a:pt x="1779" y="1772"/>
                  </a:cubicBezTo>
                  <a:cubicBezTo>
                    <a:pt x="1842" y="1856"/>
                    <a:pt x="2093" y="2337"/>
                    <a:pt x="2407" y="2776"/>
                  </a:cubicBezTo>
                  <a:cubicBezTo>
                    <a:pt x="1381" y="2462"/>
                    <a:pt x="230" y="2441"/>
                    <a:pt x="168" y="2441"/>
                  </a:cubicBezTo>
                  <a:cubicBezTo>
                    <a:pt x="84" y="2441"/>
                    <a:pt x="21" y="2504"/>
                    <a:pt x="0" y="2588"/>
                  </a:cubicBezTo>
                  <a:cubicBezTo>
                    <a:pt x="0" y="2651"/>
                    <a:pt x="63" y="2713"/>
                    <a:pt x="126" y="2734"/>
                  </a:cubicBezTo>
                  <a:lnTo>
                    <a:pt x="147" y="2734"/>
                  </a:lnTo>
                  <a:cubicBezTo>
                    <a:pt x="168" y="2734"/>
                    <a:pt x="1298" y="2755"/>
                    <a:pt x="2281" y="3027"/>
                  </a:cubicBezTo>
                  <a:cubicBezTo>
                    <a:pt x="2239" y="3132"/>
                    <a:pt x="2176" y="3237"/>
                    <a:pt x="2155" y="3341"/>
                  </a:cubicBezTo>
                  <a:cubicBezTo>
                    <a:pt x="2155" y="3383"/>
                    <a:pt x="2155" y="3425"/>
                    <a:pt x="2135" y="3467"/>
                  </a:cubicBezTo>
                  <a:cubicBezTo>
                    <a:pt x="1486" y="3550"/>
                    <a:pt x="858" y="3718"/>
                    <a:pt x="670" y="3843"/>
                  </a:cubicBezTo>
                  <a:cubicBezTo>
                    <a:pt x="607" y="3885"/>
                    <a:pt x="586" y="3990"/>
                    <a:pt x="628" y="4053"/>
                  </a:cubicBezTo>
                  <a:cubicBezTo>
                    <a:pt x="649" y="4073"/>
                    <a:pt x="691" y="4094"/>
                    <a:pt x="712" y="4115"/>
                  </a:cubicBezTo>
                  <a:cubicBezTo>
                    <a:pt x="754" y="4115"/>
                    <a:pt x="795" y="4115"/>
                    <a:pt x="837" y="4094"/>
                  </a:cubicBezTo>
                  <a:cubicBezTo>
                    <a:pt x="1005" y="3990"/>
                    <a:pt x="1570" y="3843"/>
                    <a:pt x="2135" y="3760"/>
                  </a:cubicBezTo>
                  <a:cubicBezTo>
                    <a:pt x="2135" y="3906"/>
                    <a:pt x="2176" y="4053"/>
                    <a:pt x="2239" y="4178"/>
                  </a:cubicBezTo>
                  <a:cubicBezTo>
                    <a:pt x="1486" y="4576"/>
                    <a:pt x="649" y="5454"/>
                    <a:pt x="419" y="5685"/>
                  </a:cubicBezTo>
                  <a:cubicBezTo>
                    <a:pt x="377" y="5747"/>
                    <a:pt x="377" y="5831"/>
                    <a:pt x="440" y="5894"/>
                  </a:cubicBezTo>
                  <a:cubicBezTo>
                    <a:pt x="440" y="5915"/>
                    <a:pt x="482" y="5915"/>
                    <a:pt x="502" y="5936"/>
                  </a:cubicBezTo>
                  <a:cubicBezTo>
                    <a:pt x="544" y="5936"/>
                    <a:pt x="607" y="5936"/>
                    <a:pt x="628" y="5894"/>
                  </a:cubicBezTo>
                  <a:cubicBezTo>
                    <a:pt x="1109" y="5392"/>
                    <a:pt x="1842" y="4722"/>
                    <a:pt x="2407" y="4429"/>
                  </a:cubicBezTo>
                  <a:cubicBezTo>
                    <a:pt x="2427" y="4471"/>
                    <a:pt x="2469" y="4513"/>
                    <a:pt x="2490" y="4534"/>
                  </a:cubicBezTo>
                  <a:cubicBezTo>
                    <a:pt x="2155" y="4869"/>
                    <a:pt x="1821" y="5329"/>
                    <a:pt x="1779" y="5852"/>
                  </a:cubicBezTo>
                  <a:cubicBezTo>
                    <a:pt x="1758" y="5936"/>
                    <a:pt x="1821" y="5998"/>
                    <a:pt x="1904" y="6019"/>
                  </a:cubicBezTo>
                  <a:cubicBezTo>
                    <a:pt x="1988" y="6019"/>
                    <a:pt x="2051" y="5957"/>
                    <a:pt x="2072" y="5873"/>
                  </a:cubicBezTo>
                  <a:cubicBezTo>
                    <a:pt x="2114" y="5433"/>
                    <a:pt x="2427" y="5036"/>
                    <a:pt x="2741" y="4722"/>
                  </a:cubicBezTo>
                  <a:cubicBezTo>
                    <a:pt x="2741" y="4722"/>
                    <a:pt x="2762" y="4743"/>
                    <a:pt x="2783" y="4743"/>
                  </a:cubicBezTo>
                  <a:cubicBezTo>
                    <a:pt x="2595" y="5224"/>
                    <a:pt x="2511" y="5915"/>
                    <a:pt x="2867" y="6710"/>
                  </a:cubicBezTo>
                  <a:cubicBezTo>
                    <a:pt x="2888" y="6752"/>
                    <a:pt x="2930" y="6773"/>
                    <a:pt x="2971" y="6794"/>
                  </a:cubicBezTo>
                  <a:cubicBezTo>
                    <a:pt x="3013" y="6794"/>
                    <a:pt x="3034" y="6794"/>
                    <a:pt x="3076" y="6773"/>
                  </a:cubicBezTo>
                  <a:cubicBezTo>
                    <a:pt x="3139" y="6731"/>
                    <a:pt x="3181" y="6647"/>
                    <a:pt x="3139" y="6584"/>
                  </a:cubicBezTo>
                  <a:cubicBezTo>
                    <a:pt x="2804" y="5873"/>
                    <a:pt x="2888" y="5287"/>
                    <a:pt x="3034" y="4848"/>
                  </a:cubicBezTo>
                  <a:lnTo>
                    <a:pt x="3034" y="4848"/>
                  </a:lnTo>
                  <a:cubicBezTo>
                    <a:pt x="3055" y="4869"/>
                    <a:pt x="3076" y="4869"/>
                    <a:pt x="3076" y="4869"/>
                  </a:cubicBezTo>
                  <a:cubicBezTo>
                    <a:pt x="3181" y="4910"/>
                    <a:pt x="3285" y="4910"/>
                    <a:pt x="3390" y="4910"/>
                  </a:cubicBezTo>
                  <a:cubicBezTo>
                    <a:pt x="3432" y="5643"/>
                    <a:pt x="3683" y="6919"/>
                    <a:pt x="5085" y="7735"/>
                  </a:cubicBezTo>
                  <a:cubicBezTo>
                    <a:pt x="5106" y="7756"/>
                    <a:pt x="5106" y="7756"/>
                    <a:pt x="5127" y="7756"/>
                  </a:cubicBezTo>
                  <a:cubicBezTo>
                    <a:pt x="5138" y="7760"/>
                    <a:pt x="5150" y="7762"/>
                    <a:pt x="5161" y="7762"/>
                  </a:cubicBezTo>
                  <a:cubicBezTo>
                    <a:pt x="5212" y="7762"/>
                    <a:pt x="5260" y="7727"/>
                    <a:pt x="5294" y="7693"/>
                  </a:cubicBezTo>
                  <a:cubicBezTo>
                    <a:pt x="5336" y="7610"/>
                    <a:pt x="5315" y="7526"/>
                    <a:pt x="5231" y="7484"/>
                  </a:cubicBezTo>
                  <a:cubicBezTo>
                    <a:pt x="3913" y="6710"/>
                    <a:pt x="3704" y="5517"/>
                    <a:pt x="3683" y="4869"/>
                  </a:cubicBezTo>
                  <a:cubicBezTo>
                    <a:pt x="3746" y="4848"/>
                    <a:pt x="3829" y="4827"/>
                    <a:pt x="3892" y="4806"/>
                  </a:cubicBezTo>
                  <a:cubicBezTo>
                    <a:pt x="4311" y="5852"/>
                    <a:pt x="5273" y="6229"/>
                    <a:pt x="5817" y="6375"/>
                  </a:cubicBezTo>
                  <a:cubicBezTo>
                    <a:pt x="6047" y="6438"/>
                    <a:pt x="6215" y="6438"/>
                    <a:pt x="6215" y="6438"/>
                  </a:cubicBezTo>
                  <a:cubicBezTo>
                    <a:pt x="6226" y="6441"/>
                    <a:pt x="6236" y="6442"/>
                    <a:pt x="6246" y="6442"/>
                  </a:cubicBezTo>
                  <a:cubicBezTo>
                    <a:pt x="6314" y="6442"/>
                    <a:pt x="6364" y="6385"/>
                    <a:pt x="6382" y="6312"/>
                  </a:cubicBezTo>
                  <a:cubicBezTo>
                    <a:pt x="6382" y="6229"/>
                    <a:pt x="6319" y="6145"/>
                    <a:pt x="6236" y="6145"/>
                  </a:cubicBezTo>
                  <a:cubicBezTo>
                    <a:pt x="6173" y="6145"/>
                    <a:pt x="4792" y="6019"/>
                    <a:pt x="4227" y="4827"/>
                  </a:cubicBezTo>
                  <a:lnTo>
                    <a:pt x="4227" y="4827"/>
                  </a:lnTo>
                  <a:cubicBezTo>
                    <a:pt x="4541" y="5015"/>
                    <a:pt x="5043" y="5245"/>
                    <a:pt x="5629" y="5308"/>
                  </a:cubicBezTo>
                  <a:cubicBezTo>
                    <a:pt x="5640" y="5311"/>
                    <a:pt x="5651" y="5312"/>
                    <a:pt x="5662" y="5312"/>
                  </a:cubicBezTo>
                  <a:cubicBezTo>
                    <a:pt x="5733" y="5312"/>
                    <a:pt x="5796" y="5255"/>
                    <a:pt x="5796" y="5182"/>
                  </a:cubicBezTo>
                  <a:cubicBezTo>
                    <a:pt x="5817" y="5099"/>
                    <a:pt x="5754" y="5036"/>
                    <a:pt x="5671" y="5015"/>
                  </a:cubicBezTo>
                  <a:cubicBezTo>
                    <a:pt x="5085" y="4952"/>
                    <a:pt x="4583" y="4701"/>
                    <a:pt x="4290" y="4534"/>
                  </a:cubicBezTo>
                  <a:cubicBezTo>
                    <a:pt x="4394" y="4408"/>
                    <a:pt x="4478" y="4283"/>
                    <a:pt x="4541" y="4136"/>
                  </a:cubicBezTo>
                  <a:cubicBezTo>
                    <a:pt x="4729" y="4241"/>
                    <a:pt x="4980" y="4345"/>
                    <a:pt x="5294" y="4429"/>
                  </a:cubicBezTo>
                  <a:cubicBezTo>
                    <a:pt x="5485" y="4470"/>
                    <a:pt x="5693" y="4502"/>
                    <a:pt x="5914" y="4502"/>
                  </a:cubicBezTo>
                  <a:cubicBezTo>
                    <a:pt x="6032" y="4502"/>
                    <a:pt x="6153" y="4493"/>
                    <a:pt x="6277" y="4471"/>
                  </a:cubicBezTo>
                  <a:cubicBezTo>
                    <a:pt x="6361" y="4471"/>
                    <a:pt x="6424" y="4387"/>
                    <a:pt x="6403" y="4304"/>
                  </a:cubicBezTo>
                  <a:cubicBezTo>
                    <a:pt x="6403" y="4241"/>
                    <a:pt x="6319" y="4178"/>
                    <a:pt x="6236" y="4178"/>
                  </a:cubicBezTo>
                  <a:cubicBezTo>
                    <a:pt x="6129" y="4198"/>
                    <a:pt x="6023" y="4206"/>
                    <a:pt x="5919" y="4206"/>
                  </a:cubicBezTo>
                  <a:cubicBezTo>
                    <a:pt x="5467" y="4206"/>
                    <a:pt x="5047" y="4046"/>
                    <a:pt x="4792" y="3927"/>
                  </a:cubicBezTo>
                  <a:cubicBezTo>
                    <a:pt x="5210" y="3822"/>
                    <a:pt x="5922" y="3655"/>
                    <a:pt x="6633" y="3467"/>
                  </a:cubicBezTo>
                  <a:cubicBezTo>
                    <a:pt x="6696" y="3446"/>
                    <a:pt x="6759" y="3362"/>
                    <a:pt x="6738" y="3278"/>
                  </a:cubicBezTo>
                  <a:cubicBezTo>
                    <a:pt x="6720" y="3224"/>
                    <a:pt x="6654" y="3170"/>
                    <a:pt x="6583" y="3170"/>
                  </a:cubicBezTo>
                  <a:cubicBezTo>
                    <a:pt x="6572" y="3170"/>
                    <a:pt x="6561" y="3171"/>
                    <a:pt x="6549" y="3174"/>
                  </a:cubicBezTo>
                  <a:cubicBezTo>
                    <a:pt x="5796" y="3383"/>
                    <a:pt x="5064" y="3550"/>
                    <a:pt x="4645" y="3655"/>
                  </a:cubicBezTo>
                  <a:cubicBezTo>
                    <a:pt x="4645" y="3529"/>
                    <a:pt x="4624" y="3404"/>
                    <a:pt x="4603" y="3299"/>
                  </a:cubicBezTo>
                  <a:cubicBezTo>
                    <a:pt x="5420" y="3069"/>
                    <a:pt x="6863" y="2609"/>
                    <a:pt x="7407" y="2023"/>
                  </a:cubicBezTo>
                  <a:cubicBezTo>
                    <a:pt x="7470" y="1960"/>
                    <a:pt x="7470" y="1876"/>
                    <a:pt x="7407" y="1814"/>
                  </a:cubicBezTo>
                  <a:cubicBezTo>
                    <a:pt x="7381" y="1787"/>
                    <a:pt x="7347" y="1776"/>
                    <a:pt x="7314" y="1776"/>
                  </a:cubicBezTo>
                  <a:cubicBezTo>
                    <a:pt x="7268" y="1776"/>
                    <a:pt x="7222" y="1798"/>
                    <a:pt x="7198" y="1835"/>
                  </a:cubicBezTo>
                  <a:cubicBezTo>
                    <a:pt x="6738" y="2337"/>
                    <a:pt x="5482" y="2734"/>
                    <a:pt x="4666" y="2965"/>
                  </a:cubicBezTo>
                  <a:cubicBezTo>
                    <a:pt x="5252" y="2441"/>
                    <a:pt x="5754" y="1856"/>
                    <a:pt x="5775" y="1814"/>
                  </a:cubicBezTo>
                  <a:cubicBezTo>
                    <a:pt x="5838" y="1751"/>
                    <a:pt x="5838" y="1667"/>
                    <a:pt x="5775" y="1604"/>
                  </a:cubicBezTo>
                  <a:cubicBezTo>
                    <a:pt x="5747" y="1586"/>
                    <a:pt x="5710" y="1575"/>
                    <a:pt x="5675" y="1575"/>
                  </a:cubicBezTo>
                  <a:cubicBezTo>
                    <a:pt x="5631" y="1575"/>
                    <a:pt x="5589" y="1591"/>
                    <a:pt x="5566" y="1625"/>
                  </a:cubicBezTo>
                  <a:cubicBezTo>
                    <a:pt x="5545" y="1625"/>
                    <a:pt x="4980" y="2316"/>
                    <a:pt x="4373" y="2839"/>
                  </a:cubicBezTo>
                  <a:cubicBezTo>
                    <a:pt x="4331" y="2818"/>
                    <a:pt x="4311" y="2797"/>
                    <a:pt x="4290" y="2755"/>
                  </a:cubicBezTo>
                  <a:cubicBezTo>
                    <a:pt x="4478" y="2295"/>
                    <a:pt x="4666" y="1667"/>
                    <a:pt x="4666" y="1081"/>
                  </a:cubicBezTo>
                  <a:cubicBezTo>
                    <a:pt x="4666" y="998"/>
                    <a:pt x="4603" y="935"/>
                    <a:pt x="4520" y="935"/>
                  </a:cubicBezTo>
                  <a:cubicBezTo>
                    <a:pt x="4436" y="935"/>
                    <a:pt x="4373" y="998"/>
                    <a:pt x="4373" y="1081"/>
                  </a:cubicBezTo>
                  <a:cubicBezTo>
                    <a:pt x="4373" y="1584"/>
                    <a:pt x="4206" y="2128"/>
                    <a:pt x="4039" y="2567"/>
                  </a:cubicBezTo>
                  <a:cubicBezTo>
                    <a:pt x="3955" y="2525"/>
                    <a:pt x="3871" y="2483"/>
                    <a:pt x="3767" y="2441"/>
                  </a:cubicBezTo>
                  <a:cubicBezTo>
                    <a:pt x="3955" y="1144"/>
                    <a:pt x="3683" y="161"/>
                    <a:pt x="3662" y="98"/>
                  </a:cubicBezTo>
                  <a:cubicBezTo>
                    <a:pt x="3646" y="49"/>
                    <a:pt x="3592" y="1"/>
                    <a:pt x="35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50"/>
            <p:cNvSpPr/>
            <p:nvPr/>
          </p:nvSpPr>
          <p:spPr>
            <a:xfrm rot="1563036">
              <a:off x="3061328" y="4549973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14"/>
                    <a:pt x="2742" y="3976"/>
                  </a:cubicBezTo>
                  <a:cubicBezTo>
                    <a:pt x="1172" y="4416"/>
                    <a:pt x="21" y="5755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8"/>
                    <a:pt x="4457" y="13685"/>
                    <a:pt x="5796" y="14208"/>
                  </a:cubicBezTo>
                  <a:cubicBezTo>
                    <a:pt x="6192" y="14360"/>
                    <a:pt x="6600" y="14433"/>
                    <a:pt x="7005" y="14433"/>
                  </a:cubicBezTo>
                  <a:cubicBezTo>
                    <a:pt x="8267" y="14433"/>
                    <a:pt x="9493" y="13728"/>
                    <a:pt x="10190" y="12555"/>
                  </a:cubicBezTo>
                  <a:cubicBezTo>
                    <a:pt x="10462" y="12611"/>
                    <a:pt x="10734" y="12638"/>
                    <a:pt x="11001" y="12638"/>
                  </a:cubicBezTo>
                  <a:cubicBezTo>
                    <a:pt x="12548" y="12638"/>
                    <a:pt x="13959" y="11740"/>
                    <a:pt x="14459" y="10295"/>
                  </a:cubicBezTo>
                  <a:cubicBezTo>
                    <a:pt x="14835" y="9207"/>
                    <a:pt x="14605" y="8057"/>
                    <a:pt x="13978" y="7136"/>
                  </a:cubicBezTo>
                  <a:cubicBezTo>
                    <a:pt x="14919" y="5483"/>
                    <a:pt x="14563" y="3411"/>
                    <a:pt x="13099" y="2344"/>
                  </a:cubicBezTo>
                  <a:cubicBezTo>
                    <a:pt x="12493" y="1905"/>
                    <a:pt x="11786" y="1695"/>
                    <a:pt x="11073" y="1695"/>
                  </a:cubicBezTo>
                  <a:cubicBezTo>
                    <a:pt x="10531" y="1695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50"/>
            <p:cNvSpPr/>
            <p:nvPr/>
          </p:nvSpPr>
          <p:spPr>
            <a:xfrm rot="1563036">
              <a:off x="3157197" y="4645108"/>
              <a:ext cx="147962" cy="136881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8"/>
                  </a:cubicBezTo>
                  <a:cubicBezTo>
                    <a:pt x="2176" y="819"/>
                    <a:pt x="2176" y="840"/>
                    <a:pt x="2155" y="861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8" y="1032"/>
                    <a:pt x="419" y="1467"/>
                  </a:cubicBezTo>
                  <a:cubicBezTo>
                    <a:pt x="0" y="2158"/>
                    <a:pt x="230" y="3057"/>
                    <a:pt x="921" y="3560"/>
                  </a:cubicBezTo>
                  <a:cubicBezTo>
                    <a:pt x="628" y="4083"/>
                    <a:pt x="628" y="4731"/>
                    <a:pt x="1004" y="5213"/>
                  </a:cubicBezTo>
                  <a:cubicBezTo>
                    <a:pt x="1285" y="5586"/>
                    <a:pt x="1726" y="5781"/>
                    <a:pt x="2183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40"/>
                    <a:pt x="4064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4" y="4083"/>
                    <a:pt x="6528" y="3267"/>
                    <a:pt x="6256" y="2555"/>
                  </a:cubicBezTo>
                  <a:cubicBezTo>
                    <a:pt x="6026" y="2032"/>
                    <a:pt x="5545" y="1718"/>
                    <a:pt x="5001" y="1656"/>
                  </a:cubicBezTo>
                  <a:cubicBezTo>
                    <a:pt x="5064" y="1070"/>
                    <a:pt x="4813" y="526"/>
                    <a:pt x="4331" y="212"/>
                  </a:cubicBezTo>
                  <a:cubicBezTo>
                    <a:pt x="4099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50"/>
            <p:cNvSpPr/>
            <p:nvPr/>
          </p:nvSpPr>
          <p:spPr>
            <a:xfrm rot="1563036">
              <a:off x="3244216" y="4686728"/>
              <a:ext cx="54072" cy="40838"/>
            </a:xfrm>
            <a:custGeom>
              <a:avLst/>
              <a:gdLst/>
              <a:ahLst/>
              <a:cxnLst/>
              <a:rect l="l" t="t" r="r" b="b"/>
              <a:pathLst>
                <a:path w="2386" h="1802" extrusionOk="0">
                  <a:moveTo>
                    <a:pt x="2251" y="1"/>
                  </a:moveTo>
                  <a:cubicBezTo>
                    <a:pt x="2218" y="1"/>
                    <a:pt x="2182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6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0" y="1738"/>
                    <a:pt x="1946" y="901"/>
                    <a:pt x="2344" y="169"/>
                  </a:cubicBezTo>
                  <a:cubicBezTo>
                    <a:pt x="2386" y="106"/>
                    <a:pt x="2365" y="44"/>
                    <a:pt x="2302" y="23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50"/>
            <p:cNvSpPr/>
            <p:nvPr/>
          </p:nvSpPr>
          <p:spPr>
            <a:xfrm rot="1563036">
              <a:off x="3216264" y="4732345"/>
              <a:ext cx="44124" cy="50854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1"/>
                  </a:moveTo>
                  <a:cubicBezTo>
                    <a:pt x="122" y="1"/>
                    <a:pt x="114" y="2"/>
                    <a:pt x="105" y="5"/>
                  </a:cubicBezTo>
                  <a:cubicBezTo>
                    <a:pt x="42" y="5"/>
                    <a:pt x="1" y="47"/>
                    <a:pt x="1" y="109"/>
                  </a:cubicBezTo>
                  <a:cubicBezTo>
                    <a:pt x="22" y="130"/>
                    <a:pt x="147" y="1741"/>
                    <a:pt x="1800" y="2244"/>
                  </a:cubicBezTo>
                  <a:lnTo>
                    <a:pt x="1821" y="2244"/>
                  </a:lnTo>
                  <a:cubicBezTo>
                    <a:pt x="1884" y="2244"/>
                    <a:pt x="1926" y="2223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9"/>
                  </a:cubicBezTo>
                  <a:cubicBezTo>
                    <a:pt x="231" y="52"/>
                    <a:pt x="18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50"/>
            <p:cNvSpPr/>
            <p:nvPr/>
          </p:nvSpPr>
          <p:spPr>
            <a:xfrm rot="1563036">
              <a:off x="3227052" y="4737491"/>
              <a:ext cx="49812" cy="25812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1" y="0"/>
                  </a:moveTo>
                  <a:cubicBezTo>
                    <a:pt x="102" y="0"/>
                    <a:pt x="72" y="15"/>
                    <a:pt x="42" y="30"/>
                  </a:cubicBezTo>
                  <a:cubicBezTo>
                    <a:pt x="22" y="72"/>
                    <a:pt x="1" y="113"/>
                    <a:pt x="42" y="155"/>
                  </a:cubicBezTo>
                  <a:cubicBezTo>
                    <a:pt x="503" y="1013"/>
                    <a:pt x="1361" y="1139"/>
                    <a:pt x="1821" y="1139"/>
                  </a:cubicBezTo>
                  <a:cubicBezTo>
                    <a:pt x="1988" y="1139"/>
                    <a:pt x="2093" y="1118"/>
                    <a:pt x="2114" y="1118"/>
                  </a:cubicBezTo>
                  <a:cubicBezTo>
                    <a:pt x="2156" y="1097"/>
                    <a:pt x="2198" y="1055"/>
                    <a:pt x="2198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4" y="903"/>
                    <a:pt x="2083" y="905"/>
                    <a:pt x="2072" y="909"/>
                  </a:cubicBezTo>
                  <a:cubicBezTo>
                    <a:pt x="2059" y="909"/>
                    <a:pt x="1953" y="924"/>
                    <a:pt x="1795" y="924"/>
                  </a:cubicBezTo>
                  <a:cubicBezTo>
                    <a:pt x="143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1" y="344"/>
                    <a:pt x="1591" y="302"/>
                  </a:cubicBezTo>
                  <a:cubicBezTo>
                    <a:pt x="1591" y="239"/>
                    <a:pt x="1528" y="197"/>
                    <a:pt x="1465" y="197"/>
                  </a:cubicBezTo>
                  <a:cubicBezTo>
                    <a:pt x="1373" y="208"/>
                    <a:pt x="1283" y="213"/>
                    <a:pt x="1195" y="213"/>
                  </a:cubicBezTo>
                  <a:cubicBezTo>
                    <a:pt x="624" y="213"/>
                    <a:pt x="168" y="9"/>
                    <a:pt x="168" y="9"/>
                  </a:cubicBezTo>
                  <a:cubicBezTo>
                    <a:pt x="156" y="3"/>
                    <a:pt x="143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50"/>
            <p:cNvSpPr/>
            <p:nvPr/>
          </p:nvSpPr>
          <p:spPr>
            <a:xfrm rot="1563036">
              <a:off x="3245159" y="4711128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1"/>
                  </a:moveTo>
                  <a:cubicBezTo>
                    <a:pt x="1581" y="1"/>
                    <a:pt x="1564" y="8"/>
                    <a:pt x="1549" y="22"/>
                  </a:cubicBezTo>
                  <a:cubicBezTo>
                    <a:pt x="817" y="420"/>
                    <a:pt x="64" y="797"/>
                    <a:pt x="64" y="797"/>
                  </a:cubicBezTo>
                  <a:cubicBezTo>
                    <a:pt x="22" y="818"/>
                    <a:pt x="1" y="859"/>
                    <a:pt x="1" y="901"/>
                  </a:cubicBezTo>
                  <a:cubicBezTo>
                    <a:pt x="1" y="943"/>
                    <a:pt x="43" y="964"/>
                    <a:pt x="64" y="985"/>
                  </a:cubicBezTo>
                  <a:cubicBezTo>
                    <a:pt x="84" y="1006"/>
                    <a:pt x="419" y="1131"/>
                    <a:pt x="859" y="1131"/>
                  </a:cubicBezTo>
                  <a:cubicBezTo>
                    <a:pt x="1089" y="1131"/>
                    <a:pt x="1340" y="1090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7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2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1"/>
                    <a:pt x="1600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50"/>
            <p:cNvSpPr/>
            <p:nvPr/>
          </p:nvSpPr>
          <p:spPr>
            <a:xfrm rot="1563036">
              <a:off x="3205842" y="4658494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2" y="1"/>
                  </a:moveTo>
                  <a:cubicBezTo>
                    <a:pt x="75" y="1"/>
                    <a:pt x="35" y="24"/>
                    <a:pt x="22" y="64"/>
                  </a:cubicBezTo>
                  <a:cubicBezTo>
                    <a:pt x="1" y="106"/>
                    <a:pt x="22" y="169"/>
                    <a:pt x="63" y="211"/>
                  </a:cubicBezTo>
                  <a:cubicBezTo>
                    <a:pt x="84" y="211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612" y="1822"/>
                  </a:cubicBezTo>
                  <a:cubicBezTo>
                    <a:pt x="1675" y="1822"/>
                    <a:pt x="1716" y="1759"/>
                    <a:pt x="1716" y="1696"/>
                  </a:cubicBezTo>
                  <a:cubicBezTo>
                    <a:pt x="1570" y="797"/>
                    <a:pt x="231" y="43"/>
                    <a:pt x="168" y="22"/>
                  </a:cubicBezTo>
                  <a:cubicBezTo>
                    <a:pt x="153" y="8"/>
                    <a:pt x="133" y="1"/>
                    <a:pt x="11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50"/>
            <p:cNvSpPr/>
            <p:nvPr/>
          </p:nvSpPr>
          <p:spPr>
            <a:xfrm rot="1563036">
              <a:off x="3243170" y="4677651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3" y="0"/>
                  </a:moveTo>
                  <a:cubicBezTo>
                    <a:pt x="212" y="0"/>
                    <a:pt x="200" y="2"/>
                    <a:pt x="189" y="6"/>
                  </a:cubicBezTo>
                  <a:cubicBezTo>
                    <a:pt x="147" y="6"/>
                    <a:pt x="105" y="69"/>
                    <a:pt x="126" y="132"/>
                  </a:cubicBezTo>
                  <a:cubicBezTo>
                    <a:pt x="294" y="927"/>
                    <a:pt x="22" y="1910"/>
                    <a:pt x="22" y="1910"/>
                  </a:cubicBezTo>
                  <a:cubicBezTo>
                    <a:pt x="1" y="1973"/>
                    <a:pt x="22" y="2015"/>
                    <a:pt x="63" y="2036"/>
                  </a:cubicBezTo>
                  <a:cubicBezTo>
                    <a:pt x="84" y="2057"/>
                    <a:pt x="105" y="2057"/>
                    <a:pt x="126" y="2057"/>
                  </a:cubicBezTo>
                  <a:cubicBezTo>
                    <a:pt x="147" y="2057"/>
                    <a:pt x="168" y="2057"/>
                    <a:pt x="189" y="2036"/>
                  </a:cubicBezTo>
                  <a:cubicBezTo>
                    <a:pt x="691" y="1533"/>
                    <a:pt x="1235" y="466"/>
                    <a:pt x="1256" y="404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8" y="252"/>
                    <a:pt x="1183" y="249"/>
                    <a:pt x="1168" y="249"/>
                  </a:cubicBezTo>
                  <a:cubicBezTo>
                    <a:pt x="1123" y="249"/>
                    <a:pt x="1083" y="273"/>
                    <a:pt x="1068" y="320"/>
                  </a:cubicBezTo>
                  <a:cubicBezTo>
                    <a:pt x="1068" y="320"/>
                    <a:pt x="712" y="1031"/>
                    <a:pt x="314" y="1533"/>
                  </a:cubicBezTo>
                  <a:cubicBezTo>
                    <a:pt x="398" y="1157"/>
                    <a:pt x="440" y="592"/>
                    <a:pt x="335" y="69"/>
                  </a:cubicBezTo>
                  <a:cubicBezTo>
                    <a:pt x="318" y="35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50"/>
            <p:cNvSpPr/>
            <p:nvPr/>
          </p:nvSpPr>
          <p:spPr>
            <a:xfrm rot="1563036">
              <a:off x="3180230" y="4710903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586" y="0"/>
                  </a:moveTo>
                  <a:cubicBezTo>
                    <a:pt x="1002" y="0"/>
                    <a:pt x="187" y="1386"/>
                    <a:pt x="22" y="1675"/>
                  </a:cubicBezTo>
                  <a:cubicBezTo>
                    <a:pt x="1" y="1717"/>
                    <a:pt x="22" y="1780"/>
                    <a:pt x="63" y="1821"/>
                  </a:cubicBezTo>
                  <a:lnTo>
                    <a:pt x="126" y="1821"/>
                  </a:lnTo>
                  <a:cubicBezTo>
                    <a:pt x="147" y="1821"/>
                    <a:pt x="189" y="1821"/>
                    <a:pt x="210" y="1780"/>
                  </a:cubicBezTo>
                  <a:cubicBezTo>
                    <a:pt x="566" y="1173"/>
                    <a:pt x="1214" y="231"/>
                    <a:pt x="1570" y="231"/>
                  </a:cubicBezTo>
                  <a:lnTo>
                    <a:pt x="1591" y="231"/>
                  </a:lnTo>
                  <a:cubicBezTo>
                    <a:pt x="1654" y="231"/>
                    <a:pt x="1695" y="189"/>
                    <a:pt x="1716" y="127"/>
                  </a:cubicBezTo>
                  <a:cubicBezTo>
                    <a:pt x="1716" y="64"/>
                    <a:pt x="1675" y="22"/>
                    <a:pt x="1612" y="1"/>
                  </a:cubicBezTo>
                  <a:cubicBezTo>
                    <a:pt x="1603" y="1"/>
                    <a:pt x="1595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50"/>
            <p:cNvSpPr/>
            <p:nvPr/>
          </p:nvSpPr>
          <p:spPr>
            <a:xfrm rot="1563036">
              <a:off x="3177213" y="4692206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50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53"/>
                    <a:pt x="84" y="374"/>
                    <a:pt x="126" y="374"/>
                  </a:cubicBezTo>
                  <a:lnTo>
                    <a:pt x="147" y="374"/>
                  </a:lnTo>
                  <a:cubicBezTo>
                    <a:pt x="162" y="374"/>
                    <a:pt x="828" y="213"/>
                    <a:pt x="1513" y="213"/>
                  </a:cubicBezTo>
                  <a:cubicBezTo>
                    <a:pt x="1786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2"/>
                    <a:pt x="2365" y="102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50"/>
            <p:cNvSpPr/>
            <p:nvPr/>
          </p:nvSpPr>
          <p:spPr>
            <a:xfrm rot="1563036">
              <a:off x="3185266" y="4703112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3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09" y="924"/>
                  </a:cubicBezTo>
                  <a:cubicBezTo>
                    <a:pt x="380" y="735"/>
                    <a:pt x="1534" y="217"/>
                    <a:pt x="1902" y="217"/>
                  </a:cubicBezTo>
                  <a:cubicBezTo>
                    <a:pt x="1939" y="217"/>
                    <a:pt x="1969" y="222"/>
                    <a:pt x="1988" y="234"/>
                  </a:cubicBezTo>
                  <a:cubicBezTo>
                    <a:pt x="2011" y="242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4" y="192"/>
                  </a:cubicBezTo>
                  <a:cubicBezTo>
                    <a:pt x="2176" y="150"/>
                    <a:pt x="2155" y="87"/>
                    <a:pt x="2114" y="46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50"/>
            <p:cNvSpPr/>
            <p:nvPr/>
          </p:nvSpPr>
          <p:spPr>
            <a:xfrm rot="1563036">
              <a:off x="3198633" y="4715261"/>
              <a:ext cx="28464" cy="47750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1"/>
                  </a:moveTo>
                  <a:cubicBezTo>
                    <a:pt x="893" y="1"/>
                    <a:pt x="862" y="11"/>
                    <a:pt x="837" y="35"/>
                  </a:cubicBezTo>
                  <a:cubicBezTo>
                    <a:pt x="795" y="77"/>
                    <a:pt x="0" y="872"/>
                    <a:pt x="126" y="1646"/>
                  </a:cubicBezTo>
                  <a:cubicBezTo>
                    <a:pt x="126" y="1709"/>
                    <a:pt x="189" y="1751"/>
                    <a:pt x="231" y="1751"/>
                  </a:cubicBezTo>
                  <a:cubicBezTo>
                    <a:pt x="293" y="1730"/>
                    <a:pt x="335" y="1688"/>
                    <a:pt x="335" y="1626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7" y="2065"/>
                  </a:cubicBezTo>
                  <a:cubicBezTo>
                    <a:pt x="1088" y="2086"/>
                    <a:pt x="1109" y="2107"/>
                    <a:pt x="1151" y="2107"/>
                  </a:cubicBezTo>
                  <a:cubicBezTo>
                    <a:pt x="1172" y="2107"/>
                    <a:pt x="1193" y="2107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3" y="1061"/>
                    <a:pt x="984" y="203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6" y="6"/>
                    <a:pt x="946" y="1"/>
                    <a:pt x="92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50"/>
            <p:cNvSpPr/>
            <p:nvPr/>
          </p:nvSpPr>
          <p:spPr>
            <a:xfrm rot="1563036">
              <a:off x="3204844" y="4681398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3" y="11"/>
                    <a:pt x="42" y="32"/>
                  </a:cubicBezTo>
                  <a:cubicBezTo>
                    <a:pt x="1" y="74"/>
                    <a:pt x="1" y="136"/>
                    <a:pt x="42" y="178"/>
                  </a:cubicBezTo>
                  <a:cubicBezTo>
                    <a:pt x="126" y="283"/>
                    <a:pt x="921" y="1162"/>
                    <a:pt x="1361" y="1162"/>
                  </a:cubicBezTo>
                  <a:cubicBezTo>
                    <a:pt x="1423" y="1162"/>
                    <a:pt x="1465" y="1120"/>
                    <a:pt x="1465" y="1057"/>
                  </a:cubicBezTo>
                  <a:cubicBezTo>
                    <a:pt x="1465" y="994"/>
                    <a:pt x="1423" y="952"/>
                    <a:pt x="1361" y="952"/>
                  </a:cubicBezTo>
                  <a:cubicBezTo>
                    <a:pt x="1110" y="952"/>
                    <a:pt x="503" y="387"/>
                    <a:pt x="210" y="32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50"/>
            <p:cNvSpPr/>
            <p:nvPr/>
          </p:nvSpPr>
          <p:spPr>
            <a:xfrm rot="1563036">
              <a:off x="3231420" y="4656872"/>
              <a:ext cx="17087" cy="53619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28" y="0"/>
                  </a:moveTo>
                  <a:cubicBezTo>
                    <a:pt x="108" y="0"/>
                    <a:pt x="85" y="7"/>
                    <a:pt x="63" y="22"/>
                  </a:cubicBezTo>
                  <a:cubicBezTo>
                    <a:pt x="21" y="43"/>
                    <a:pt x="0" y="106"/>
                    <a:pt x="21" y="168"/>
                  </a:cubicBezTo>
                  <a:cubicBezTo>
                    <a:pt x="42" y="168"/>
                    <a:pt x="544" y="1047"/>
                    <a:pt x="503" y="2261"/>
                  </a:cubicBezTo>
                  <a:cubicBezTo>
                    <a:pt x="503" y="2323"/>
                    <a:pt x="544" y="2365"/>
                    <a:pt x="607" y="2365"/>
                  </a:cubicBezTo>
                  <a:cubicBezTo>
                    <a:pt x="670" y="2365"/>
                    <a:pt x="712" y="2323"/>
                    <a:pt x="712" y="2261"/>
                  </a:cubicBezTo>
                  <a:cubicBezTo>
                    <a:pt x="754" y="1005"/>
                    <a:pt x="231" y="85"/>
                    <a:pt x="210" y="64"/>
                  </a:cubicBezTo>
                  <a:cubicBezTo>
                    <a:pt x="196" y="23"/>
                    <a:pt x="165" y="0"/>
                    <a:pt x="12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50"/>
            <p:cNvSpPr/>
            <p:nvPr/>
          </p:nvSpPr>
          <p:spPr>
            <a:xfrm rot="1563036">
              <a:off x="3295189" y="4695193"/>
              <a:ext cx="10946" cy="10447"/>
            </a:xfrm>
            <a:custGeom>
              <a:avLst/>
              <a:gdLst/>
              <a:ahLst/>
              <a:cxnLst/>
              <a:rect l="l" t="t" r="r" b="b"/>
              <a:pathLst>
                <a:path w="483" h="461" extrusionOk="0">
                  <a:moveTo>
                    <a:pt x="231" y="0"/>
                  </a:moveTo>
                  <a:cubicBezTo>
                    <a:pt x="106" y="0"/>
                    <a:pt x="1" y="105"/>
                    <a:pt x="1" y="230"/>
                  </a:cubicBezTo>
                  <a:cubicBezTo>
                    <a:pt x="1" y="356"/>
                    <a:pt x="106" y="461"/>
                    <a:pt x="231" y="461"/>
                  </a:cubicBezTo>
                  <a:cubicBezTo>
                    <a:pt x="378" y="461"/>
                    <a:pt x="482" y="356"/>
                    <a:pt x="482" y="230"/>
                  </a:cubicBezTo>
                  <a:cubicBezTo>
                    <a:pt x="482" y="105"/>
                    <a:pt x="378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50"/>
            <p:cNvSpPr/>
            <p:nvPr/>
          </p:nvSpPr>
          <p:spPr>
            <a:xfrm rot="1563036">
              <a:off x="3269370" y="4732531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50"/>
            <p:cNvSpPr/>
            <p:nvPr/>
          </p:nvSpPr>
          <p:spPr>
            <a:xfrm rot="1563036">
              <a:off x="3278970" y="471717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50"/>
            <p:cNvSpPr/>
            <p:nvPr/>
          </p:nvSpPr>
          <p:spPr>
            <a:xfrm rot="1563036">
              <a:off x="3271699" y="4687768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50"/>
            <p:cNvSpPr/>
            <p:nvPr/>
          </p:nvSpPr>
          <p:spPr>
            <a:xfrm rot="1563036">
              <a:off x="3240857" y="4653701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50"/>
            <p:cNvSpPr/>
            <p:nvPr/>
          </p:nvSpPr>
          <p:spPr>
            <a:xfrm rot="1563036">
              <a:off x="3253859" y="4672691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50"/>
            <p:cNvSpPr/>
            <p:nvPr/>
          </p:nvSpPr>
          <p:spPr>
            <a:xfrm rot="1563036">
              <a:off x="3213721" y="4649803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56" y="294"/>
                    <a:pt x="356" y="189"/>
                  </a:cubicBezTo>
                  <a:cubicBezTo>
                    <a:pt x="356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50"/>
            <p:cNvSpPr/>
            <p:nvPr/>
          </p:nvSpPr>
          <p:spPr>
            <a:xfrm rot="1563036">
              <a:off x="3209344" y="4673102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50"/>
            <p:cNvSpPr/>
            <p:nvPr/>
          </p:nvSpPr>
          <p:spPr>
            <a:xfrm rot="1563036">
              <a:off x="3176873" y="4682057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50"/>
            <p:cNvSpPr/>
            <p:nvPr/>
          </p:nvSpPr>
          <p:spPr>
            <a:xfrm rot="1563036">
              <a:off x="3181643" y="4707068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56"/>
                    <a:pt x="189" y="356"/>
                  </a:cubicBezTo>
                  <a:cubicBezTo>
                    <a:pt x="294" y="356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50"/>
            <p:cNvSpPr/>
            <p:nvPr/>
          </p:nvSpPr>
          <p:spPr>
            <a:xfrm rot="1563036">
              <a:off x="3263308" y="4764292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68" y="378"/>
                  </a:cubicBezTo>
                  <a:cubicBezTo>
                    <a:pt x="273" y="378"/>
                    <a:pt x="356" y="294"/>
                    <a:pt x="356" y="189"/>
                  </a:cubicBezTo>
                  <a:cubicBezTo>
                    <a:pt x="356" y="85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50"/>
            <p:cNvSpPr/>
            <p:nvPr/>
          </p:nvSpPr>
          <p:spPr>
            <a:xfrm rot="1563036">
              <a:off x="3257489" y="4744128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8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50"/>
            <p:cNvSpPr/>
            <p:nvPr/>
          </p:nvSpPr>
          <p:spPr>
            <a:xfrm rot="1563036">
              <a:off x="3194800" y="4741491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50"/>
            <p:cNvSpPr/>
            <p:nvPr/>
          </p:nvSpPr>
          <p:spPr>
            <a:xfrm rot="1563036">
              <a:off x="3240769" y="4781250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5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50"/>
            <p:cNvSpPr/>
            <p:nvPr/>
          </p:nvSpPr>
          <p:spPr>
            <a:xfrm rot="1563036">
              <a:off x="3209377" y="4758013"/>
              <a:ext cx="8090" cy="8544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57" y="293"/>
                    <a:pt x="357" y="188"/>
                  </a:cubicBezTo>
                  <a:cubicBezTo>
                    <a:pt x="35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50"/>
            <p:cNvSpPr/>
            <p:nvPr/>
          </p:nvSpPr>
          <p:spPr>
            <a:xfrm rot="1563036">
              <a:off x="3173316" y="4735741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50"/>
            <p:cNvSpPr/>
            <p:nvPr/>
          </p:nvSpPr>
          <p:spPr>
            <a:xfrm rot="1563036">
              <a:off x="3209711" y="4694542"/>
              <a:ext cx="42220" cy="42696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1"/>
                  </a:moveTo>
                  <a:cubicBezTo>
                    <a:pt x="419" y="1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1"/>
                    <a:pt x="92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50"/>
            <p:cNvSpPr/>
            <p:nvPr/>
          </p:nvSpPr>
          <p:spPr>
            <a:xfrm rot="1563036">
              <a:off x="1408701" y="3665929"/>
              <a:ext cx="338575" cy="327086"/>
            </a:xfrm>
            <a:custGeom>
              <a:avLst/>
              <a:gdLst/>
              <a:ahLst/>
              <a:cxnLst/>
              <a:rect l="l" t="t" r="r" b="b"/>
              <a:pathLst>
                <a:path w="14940" h="14433" extrusionOk="0">
                  <a:moveTo>
                    <a:pt x="6319" y="1"/>
                  </a:moveTo>
                  <a:cubicBezTo>
                    <a:pt x="4352" y="1"/>
                    <a:pt x="2741" y="1717"/>
                    <a:pt x="2741" y="3830"/>
                  </a:cubicBezTo>
                  <a:cubicBezTo>
                    <a:pt x="2741" y="3872"/>
                    <a:pt x="2762" y="3935"/>
                    <a:pt x="2762" y="3976"/>
                  </a:cubicBezTo>
                  <a:cubicBezTo>
                    <a:pt x="1172" y="4416"/>
                    <a:pt x="21" y="5776"/>
                    <a:pt x="21" y="7387"/>
                  </a:cubicBezTo>
                  <a:cubicBezTo>
                    <a:pt x="0" y="9270"/>
                    <a:pt x="1590" y="10839"/>
                    <a:pt x="3578" y="10965"/>
                  </a:cubicBezTo>
                  <a:cubicBezTo>
                    <a:pt x="3641" y="12409"/>
                    <a:pt x="4457" y="13706"/>
                    <a:pt x="5817" y="14208"/>
                  </a:cubicBezTo>
                  <a:cubicBezTo>
                    <a:pt x="6213" y="14360"/>
                    <a:pt x="6621" y="14433"/>
                    <a:pt x="7025" y="14433"/>
                  </a:cubicBezTo>
                  <a:cubicBezTo>
                    <a:pt x="8288" y="14433"/>
                    <a:pt x="9514" y="13728"/>
                    <a:pt x="10211" y="12555"/>
                  </a:cubicBezTo>
                  <a:cubicBezTo>
                    <a:pt x="10483" y="12611"/>
                    <a:pt x="10754" y="12638"/>
                    <a:pt x="11021" y="12638"/>
                  </a:cubicBezTo>
                  <a:cubicBezTo>
                    <a:pt x="12563" y="12638"/>
                    <a:pt x="13959" y="11740"/>
                    <a:pt x="14459" y="10295"/>
                  </a:cubicBezTo>
                  <a:cubicBezTo>
                    <a:pt x="14835" y="9207"/>
                    <a:pt x="14626" y="8057"/>
                    <a:pt x="13998" y="7136"/>
                  </a:cubicBezTo>
                  <a:cubicBezTo>
                    <a:pt x="14940" y="5483"/>
                    <a:pt x="14584" y="3432"/>
                    <a:pt x="13119" y="2344"/>
                  </a:cubicBezTo>
                  <a:cubicBezTo>
                    <a:pt x="12513" y="1905"/>
                    <a:pt x="11806" y="1695"/>
                    <a:pt x="11094" y="1695"/>
                  </a:cubicBezTo>
                  <a:cubicBezTo>
                    <a:pt x="10551" y="1695"/>
                    <a:pt x="10006" y="1816"/>
                    <a:pt x="9500" y="2052"/>
                  </a:cubicBezTo>
                  <a:cubicBezTo>
                    <a:pt x="8893" y="838"/>
                    <a:pt x="7700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50"/>
            <p:cNvSpPr/>
            <p:nvPr/>
          </p:nvSpPr>
          <p:spPr>
            <a:xfrm rot="1563036">
              <a:off x="1504995" y="3761186"/>
              <a:ext cx="147962" cy="136858"/>
            </a:xfrm>
            <a:custGeom>
              <a:avLst/>
              <a:gdLst/>
              <a:ahLst/>
              <a:cxnLst/>
              <a:rect l="l" t="t" r="r" b="b"/>
              <a:pathLst>
                <a:path w="6529" h="6039" extrusionOk="0">
                  <a:moveTo>
                    <a:pt x="3566" y="0"/>
                  </a:moveTo>
                  <a:cubicBezTo>
                    <a:pt x="3035" y="0"/>
                    <a:pt x="2501" y="289"/>
                    <a:pt x="2177" y="797"/>
                  </a:cubicBezTo>
                  <a:cubicBezTo>
                    <a:pt x="2177" y="818"/>
                    <a:pt x="2177" y="839"/>
                    <a:pt x="2156" y="860"/>
                  </a:cubicBezTo>
                  <a:cubicBezTo>
                    <a:pt x="2003" y="816"/>
                    <a:pt x="1847" y="795"/>
                    <a:pt x="1694" y="795"/>
                  </a:cubicBezTo>
                  <a:cubicBezTo>
                    <a:pt x="1179" y="795"/>
                    <a:pt x="694" y="1036"/>
                    <a:pt x="419" y="1487"/>
                  </a:cubicBezTo>
                  <a:cubicBezTo>
                    <a:pt x="1" y="2157"/>
                    <a:pt x="231" y="3057"/>
                    <a:pt x="921" y="3559"/>
                  </a:cubicBezTo>
                  <a:cubicBezTo>
                    <a:pt x="608" y="4082"/>
                    <a:pt x="628" y="4730"/>
                    <a:pt x="1005" y="5212"/>
                  </a:cubicBezTo>
                  <a:cubicBezTo>
                    <a:pt x="1285" y="5585"/>
                    <a:pt x="1719" y="5780"/>
                    <a:pt x="2175" y="5780"/>
                  </a:cubicBezTo>
                  <a:cubicBezTo>
                    <a:pt x="2434" y="5780"/>
                    <a:pt x="2701" y="5717"/>
                    <a:pt x="2951" y="5588"/>
                  </a:cubicBezTo>
                  <a:cubicBezTo>
                    <a:pt x="3259" y="5885"/>
                    <a:pt x="3661" y="6039"/>
                    <a:pt x="4058" y="6039"/>
                  </a:cubicBezTo>
                  <a:cubicBezTo>
                    <a:pt x="4388" y="6039"/>
                    <a:pt x="4714" y="5932"/>
                    <a:pt x="4981" y="5714"/>
                  </a:cubicBezTo>
                  <a:cubicBezTo>
                    <a:pt x="5357" y="5400"/>
                    <a:pt x="5525" y="4940"/>
                    <a:pt x="5504" y="4479"/>
                  </a:cubicBezTo>
                  <a:cubicBezTo>
                    <a:pt x="6194" y="4082"/>
                    <a:pt x="6529" y="3266"/>
                    <a:pt x="6236" y="2554"/>
                  </a:cubicBezTo>
                  <a:cubicBezTo>
                    <a:pt x="6027" y="2031"/>
                    <a:pt x="5546" y="1717"/>
                    <a:pt x="5002" y="1655"/>
                  </a:cubicBezTo>
                  <a:cubicBezTo>
                    <a:pt x="5064" y="1090"/>
                    <a:pt x="4813" y="525"/>
                    <a:pt x="4311" y="211"/>
                  </a:cubicBezTo>
                  <a:cubicBezTo>
                    <a:pt x="4079" y="68"/>
                    <a:pt x="3823" y="0"/>
                    <a:pt x="35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50"/>
            <p:cNvSpPr/>
            <p:nvPr/>
          </p:nvSpPr>
          <p:spPr>
            <a:xfrm rot="1563036">
              <a:off x="1591541" y="3802795"/>
              <a:ext cx="54095" cy="40611"/>
            </a:xfrm>
            <a:custGeom>
              <a:avLst/>
              <a:gdLst/>
              <a:ahLst/>
              <a:cxnLst/>
              <a:rect l="l" t="t" r="r" b="b"/>
              <a:pathLst>
                <a:path w="2387" h="1792" extrusionOk="0">
                  <a:moveTo>
                    <a:pt x="2266" y="0"/>
                  </a:moveTo>
                  <a:cubicBezTo>
                    <a:pt x="2229" y="0"/>
                    <a:pt x="2190" y="15"/>
                    <a:pt x="2177" y="55"/>
                  </a:cubicBezTo>
                  <a:cubicBezTo>
                    <a:pt x="1800" y="724"/>
                    <a:pt x="106" y="1582"/>
                    <a:pt x="85" y="1582"/>
                  </a:cubicBezTo>
                  <a:cubicBezTo>
                    <a:pt x="43" y="1603"/>
                    <a:pt x="1" y="1666"/>
                    <a:pt x="43" y="1728"/>
                  </a:cubicBezTo>
                  <a:cubicBezTo>
                    <a:pt x="64" y="1770"/>
                    <a:pt x="106" y="1791"/>
                    <a:pt x="126" y="1791"/>
                  </a:cubicBezTo>
                  <a:cubicBezTo>
                    <a:pt x="147" y="1791"/>
                    <a:pt x="168" y="1791"/>
                    <a:pt x="189" y="1770"/>
                  </a:cubicBezTo>
                  <a:cubicBezTo>
                    <a:pt x="252" y="1728"/>
                    <a:pt x="1968" y="891"/>
                    <a:pt x="2365" y="159"/>
                  </a:cubicBezTo>
                  <a:cubicBezTo>
                    <a:pt x="2386" y="96"/>
                    <a:pt x="2386" y="34"/>
                    <a:pt x="2323" y="13"/>
                  </a:cubicBezTo>
                  <a:cubicBezTo>
                    <a:pt x="2308" y="5"/>
                    <a:pt x="2287" y="0"/>
                    <a:pt x="226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50"/>
            <p:cNvSpPr/>
            <p:nvPr/>
          </p:nvSpPr>
          <p:spPr>
            <a:xfrm rot="1563036">
              <a:off x="1564068" y="3848496"/>
              <a:ext cx="44124" cy="50764"/>
            </a:xfrm>
            <a:custGeom>
              <a:avLst/>
              <a:gdLst/>
              <a:ahLst/>
              <a:cxnLst/>
              <a:rect l="l" t="t" r="r" b="b"/>
              <a:pathLst>
                <a:path w="1947" h="2240" extrusionOk="0">
                  <a:moveTo>
                    <a:pt x="105" y="1"/>
                  </a:moveTo>
                  <a:cubicBezTo>
                    <a:pt x="42" y="1"/>
                    <a:pt x="0" y="64"/>
                    <a:pt x="0" y="106"/>
                  </a:cubicBezTo>
                  <a:cubicBezTo>
                    <a:pt x="0" y="126"/>
                    <a:pt x="126" y="1758"/>
                    <a:pt x="1800" y="2240"/>
                  </a:cubicBezTo>
                  <a:lnTo>
                    <a:pt x="1821" y="2240"/>
                  </a:lnTo>
                  <a:cubicBezTo>
                    <a:pt x="1862" y="2240"/>
                    <a:pt x="1925" y="2219"/>
                    <a:pt x="1925" y="2177"/>
                  </a:cubicBezTo>
                  <a:cubicBezTo>
                    <a:pt x="1946" y="2114"/>
                    <a:pt x="1904" y="2051"/>
                    <a:pt x="1862" y="2030"/>
                  </a:cubicBezTo>
                  <a:cubicBezTo>
                    <a:pt x="335" y="1591"/>
                    <a:pt x="230" y="168"/>
                    <a:pt x="230" y="106"/>
                  </a:cubicBezTo>
                  <a:cubicBezTo>
                    <a:pt x="209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50"/>
            <p:cNvSpPr/>
            <p:nvPr/>
          </p:nvSpPr>
          <p:spPr>
            <a:xfrm rot="1563036">
              <a:off x="1574876" y="3853556"/>
              <a:ext cx="49812" cy="25812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4" y="1"/>
                  </a:moveTo>
                  <a:cubicBezTo>
                    <a:pt x="103" y="1"/>
                    <a:pt x="73" y="20"/>
                    <a:pt x="42" y="51"/>
                  </a:cubicBezTo>
                  <a:cubicBezTo>
                    <a:pt x="21" y="72"/>
                    <a:pt x="0" y="134"/>
                    <a:pt x="21" y="176"/>
                  </a:cubicBezTo>
                  <a:cubicBezTo>
                    <a:pt x="502" y="1013"/>
                    <a:pt x="1360" y="1139"/>
                    <a:pt x="1800" y="1139"/>
                  </a:cubicBezTo>
                  <a:cubicBezTo>
                    <a:pt x="1988" y="1139"/>
                    <a:pt x="2093" y="1118"/>
                    <a:pt x="2093" y="1118"/>
                  </a:cubicBezTo>
                  <a:cubicBezTo>
                    <a:pt x="2155" y="1118"/>
                    <a:pt x="2197" y="1055"/>
                    <a:pt x="2197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3" y="903"/>
                    <a:pt x="2083" y="905"/>
                    <a:pt x="2072" y="909"/>
                  </a:cubicBezTo>
                  <a:cubicBezTo>
                    <a:pt x="2052" y="909"/>
                    <a:pt x="1944" y="924"/>
                    <a:pt x="1785" y="924"/>
                  </a:cubicBezTo>
                  <a:cubicBezTo>
                    <a:pt x="142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0" y="365"/>
                    <a:pt x="1590" y="302"/>
                  </a:cubicBezTo>
                  <a:cubicBezTo>
                    <a:pt x="1570" y="239"/>
                    <a:pt x="1528" y="197"/>
                    <a:pt x="1465" y="197"/>
                  </a:cubicBezTo>
                  <a:cubicBezTo>
                    <a:pt x="1373" y="208"/>
                    <a:pt x="1282" y="213"/>
                    <a:pt x="1194" y="213"/>
                  </a:cubicBezTo>
                  <a:cubicBezTo>
                    <a:pt x="623" y="213"/>
                    <a:pt x="168" y="9"/>
                    <a:pt x="168" y="9"/>
                  </a:cubicBezTo>
                  <a:cubicBezTo>
                    <a:pt x="156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50"/>
            <p:cNvSpPr/>
            <p:nvPr/>
          </p:nvSpPr>
          <p:spPr>
            <a:xfrm rot="1563036">
              <a:off x="1592983" y="3827194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593" y="1"/>
                  </a:moveTo>
                  <a:cubicBezTo>
                    <a:pt x="1572" y="1"/>
                    <a:pt x="1550" y="8"/>
                    <a:pt x="1528" y="23"/>
                  </a:cubicBezTo>
                  <a:cubicBezTo>
                    <a:pt x="796" y="420"/>
                    <a:pt x="63" y="797"/>
                    <a:pt x="63" y="797"/>
                  </a:cubicBezTo>
                  <a:cubicBezTo>
                    <a:pt x="21" y="818"/>
                    <a:pt x="0" y="859"/>
                    <a:pt x="0" y="901"/>
                  </a:cubicBezTo>
                  <a:cubicBezTo>
                    <a:pt x="0" y="943"/>
                    <a:pt x="21" y="985"/>
                    <a:pt x="63" y="985"/>
                  </a:cubicBezTo>
                  <a:cubicBezTo>
                    <a:pt x="84" y="1006"/>
                    <a:pt x="419" y="1131"/>
                    <a:pt x="858" y="1131"/>
                  </a:cubicBezTo>
                  <a:cubicBezTo>
                    <a:pt x="1088" y="1131"/>
                    <a:pt x="1340" y="1090"/>
                    <a:pt x="1570" y="985"/>
                  </a:cubicBezTo>
                  <a:cubicBezTo>
                    <a:pt x="1632" y="964"/>
                    <a:pt x="1653" y="901"/>
                    <a:pt x="1632" y="859"/>
                  </a:cubicBezTo>
                  <a:cubicBezTo>
                    <a:pt x="1617" y="812"/>
                    <a:pt x="1578" y="789"/>
                    <a:pt x="1532" y="789"/>
                  </a:cubicBezTo>
                  <a:cubicBezTo>
                    <a:pt x="1517" y="789"/>
                    <a:pt x="1502" y="791"/>
                    <a:pt x="1486" y="797"/>
                  </a:cubicBezTo>
                  <a:cubicBezTo>
                    <a:pt x="1278" y="884"/>
                    <a:pt x="1064" y="915"/>
                    <a:pt x="869" y="915"/>
                  </a:cubicBezTo>
                  <a:cubicBezTo>
                    <a:pt x="691" y="915"/>
                    <a:pt x="528" y="889"/>
                    <a:pt x="398" y="859"/>
                  </a:cubicBezTo>
                  <a:cubicBezTo>
                    <a:pt x="691" y="713"/>
                    <a:pt x="1172" y="462"/>
                    <a:pt x="1632" y="211"/>
                  </a:cubicBezTo>
                  <a:cubicBezTo>
                    <a:pt x="1695" y="169"/>
                    <a:pt x="1716" y="106"/>
                    <a:pt x="1674" y="64"/>
                  </a:cubicBezTo>
                  <a:cubicBezTo>
                    <a:pt x="1661" y="24"/>
                    <a:pt x="1630" y="1"/>
                    <a:pt x="159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50"/>
            <p:cNvSpPr/>
            <p:nvPr/>
          </p:nvSpPr>
          <p:spPr>
            <a:xfrm rot="1563036">
              <a:off x="1553146" y="3774751"/>
              <a:ext cx="39364" cy="40974"/>
            </a:xfrm>
            <a:custGeom>
              <a:avLst/>
              <a:gdLst/>
              <a:ahLst/>
              <a:cxnLst/>
              <a:rect l="l" t="t" r="r" b="b"/>
              <a:pathLst>
                <a:path w="1737" h="1808" extrusionOk="0">
                  <a:moveTo>
                    <a:pt x="139" y="0"/>
                  </a:moveTo>
                  <a:cubicBezTo>
                    <a:pt x="95" y="0"/>
                    <a:pt x="58" y="20"/>
                    <a:pt x="42" y="50"/>
                  </a:cubicBezTo>
                  <a:cubicBezTo>
                    <a:pt x="0" y="113"/>
                    <a:pt x="21" y="176"/>
                    <a:pt x="84" y="197"/>
                  </a:cubicBezTo>
                  <a:cubicBezTo>
                    <a:pt x="105" y="197"/>
                    <a:pt x="1402" y="929"/>
                    <a:pt x="1507" y="1724"/>
                  </a:cubicBezTo>
                  <a:cubicBezTo>
                    <a:pt x="1507" y="1787"/>
                    <a:pt x="1570" y="1808"/>
                    <a:pt x="1611" y="1808"/>
                  </a:cubicBezTo>
                  <a:lnTo>
                    <a:pt x="1632" y="1808"/>
                  </a:lnTo>
                  <a:cubicBezTo>
                    <a:pt x="1695" y="1808"/>
                    <a:pt x="1737" y="1745"/>
                    <a:pt x="1716" y="1703"/>
                  </a:cubicBezTo>
                  <a:cubicBezTo>
                    <a:pt x="1591" y="783"/>
                    <a:pt x="251" y="29"/>
                    <a:pt x="189" y="9"/>
                  </a:cubicBezTo>
                  <a:cubicBezTo>
                    <a:pt x="172" y="3"/>
                    <a:pt x="155" y="0"/>
                    <a:pt x="139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50"/>
            <p:cNvSpPr/>
            <p:nvPr/>
          </p:nvSpPr>
          <p:spPr>
            <a:xfrm rot="1563036">
              <a:off x="1590994" y="3793717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2" y="1"/>
                  </a:moveTo>
                  <a:cubicBezTo>
                    <a:pt x="211" y="1"/>
                    <a:pt x="200" y="2"/>
                    <a:pt x="189" y="6"/>
                  </a:cubicBezTo>
                  <a:cubicBezTo>
                    <a:pt x="126" y="6"/>
                    <a:pt x="105" y="69"/>
                    <a:pt x="105" y="132"/>
                  </a:cubicBezTo>
                  <a:cubicBezTo>
                    <a:pt x="293" y="927"/>
                    <a:pt x="21" y="1910"/>
                    <a:pt x="0" y="1931"/>
                  </a:cubicBezTo>
                  <a:cubicBezTo>
                    <a:pt x="0" y="1973"/>
                    <a:pt x="21" y="2015"/>
                    <a:pt x="63" y="2057"/>
                  </a:cubicBezTo>
                  <a:lnTo>
                    <a:pt x="105" y="2057"/>
                  </a:lnTo>
                  <a:cubicBezTo>
                    <a:pt x="147" y="2057"/>
                    <a:pt x="168" y="2057"/>
                    <a:pt x="189" y="2036"/>
                  </a:cubicBezTo>
                  <a:cubicBezTo>
                    <a:pt x="691" y="1534"/>
                    <a:pt x="1235" y="466"/>
                    <a:pt x="1256" y="425"/>
                  </a:cubicBezTo>
                  <a:cubicBezTo>
                    <a:pt x="1277" y="362"/>
                    <a:pt x="1256" y="299"/>
                    <a:pt x="1193" y="278"/>
                  </a:cubicBezTo>
                  <a:cubicBezTo>
                    <a:pt x="1178" y="263"/>
                    <a:pt x="1161" y="256"/>
                    <a:pt x="1143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46" y="320"/>
                    <a:pt x="691" y="1031"/>
                    <a:pt x="314" y="1554"/>
                  </a:cubicBezTo>
                  <a:cubicBezTo>
                    <a:pt x="377" y="1157"/>
                    <a:pt x="440" y="592"/>
                    <a:pt x="314" y="90"/>
                  </a:cubicBezTo>
                  <a:cubicBezTo>
                    <a:pt x="314" y="38"/>
                    <a:pt x="272" y="1"/>
                    <a:pt x="22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50"/>
            <p:cNvSpPr/>
            <p:nvPr/>
          </p:nvSpPr>
          <p:spPr>
            <a:xfrm rot="1563036">
              <a:off x="1527400" y="3827265"/>
              <a:ext cx="39364" cy="41313"/>
            </a:xfrm>
            <a:custGeom>
              <a:avLst/>
              <a:gdLst/>
              <a:ahLst/>
              <a:cxnLst/>
              <a:rect l="l" t="t" r="r" b="b"/>
              <a:pathLst>
                <a:path w="1737" h="1823" extrusionOk="0">
                  <a:moveTo>
                    <a:pt x="1594" y="0"/>
                  </a:moveTo>
                  <a:cubicBezTo>
                    <a:pt x="1011" y="0"/>
                    <a:pt x="206" y="1368"/>
                    <a:pt x="42" y="1655"/>
                  </a:cubicBezTo>
                  <a:cubicBezTo>
                    <a:pt x="0" y="1697"/>
                    <a:pt x="21" y="1781"/>
                    <a:pt x="84" y="1802"/>
                  </a:cubicBezTo>
                  <a:cubicBezTo>
                    <a:pt x="105" y="1802"/>
                    <a:pt x="126" y="1822"/>
                    <a:pt x="126" y="1822"/>
                  </a:cubicBezTo>
                  <a:cubicBezTo>
                    <a:pt x="168" y="1822"/>
                    <a:pt x="210" y="1802"/>
                    <a:pt x="231" y="1760"/>
                  </a:cubicBezTo>
                  <a:cubicBezTo>
                    <a:pt x="565" y="1153"/>
                    <a:pt x="1235" y="211"/>
                    <a:pt x="1591" y="211"/>
                  </a:cubicBezTo>
                  <a:lnTo>
                    <a:pt x="1611" y="211"/>
                  </a:lnTo>
                  <a:cubicBezTo>
                    <a:pt x="1674" y="211"/>
                    <a:pt x="1716" y="170"/>
                    <a:pt x="1716" y="107"/>
                  </a:cubicBezTo>
                  <a:cubicBezTo>
                    <a:pt x="1737" y="44"/>
                    <a:pt x="1695" y="2"/>
                    <a:pt x="1632" y="2"/>
                  </a:cubicBezTo>
                  <a:cubicBezTo>
                    <a:pt x="1620" y="1"/>
                    <a:pt x="1607" y="0"/>
                    <a:pt x="159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50"/>
            <p:cNvSpPr/>
            <p:nvPr/>
          </p:nvSpPr>
          <p:spPr>
            <a:xfrm rot="1563036">
              <a:off x="1525037" y="3808272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497" y="1"/>
                  </a:moveTo>
                  <a:cubicBezTo>
                    <a:pt x="793" y="1"/>
                    <a:pt x="128" y="150"/>
                    <a:pt x="84" y="164"/>
                  </a:cubicBezTo>
                  <a:cubicBezTo>
                    <a:pt x="42" y="185"/>
                    <a:pt x="0" y="248"/>
                    <a:pt x="21" y="290"/>
                  </a:cubicBezTo>
                  <a:cubicBezTo>
                    <a:pt x="21" y="353"/>
                    <a:pt x="63" y="374"/>
                    <a:pt x="126" y="374"/>
                  </a:cubicBezTo>
                  <a:lnTo>
                    <a:pt x="147" y="374"/>
                  </a:lnTo>
                  <a:cubicBezTo>
                    <a:pt x="147" y="374"/>
                    <a:pt x="819" y="214"/>
                    <a:pt x="1509" y="214"/>
                  </a:cubicBezTo>
                  <a:cubicBezTo>
                    <a:pt x="1784" y="214"/>
                    <a:pt x="2063" y="239"/>
                    <a:pt x="2302" y="311"/>
                  </a:cubicBezTo>
                  <a:cubicBezTo>
                    <a:pt x="2313" y="315"/>
                    <a:pt x="2324" y="316"/>
                    <a:pt x="2333" y="316"/>
                  </a:cubicBezTo>
                  <a:cubicBezTo>
                    <a:pt x="2379" y="316"/>
                    <a:pt x="2410" y="279"/>
                    <a:pt x="2427" y="227"/>
                  </a:cubicBezTo>
                  <a:cubicBezTo>
                    <a:pt x="2448" y="164"/>
                    <a:pt x="2407" y="123"/>
                    <a:pt x="2365" y="102"/>
                  </a:cubicBezTo>
                  <a:cubicBezTo>
                    <a:pt x="2098" y="27"/>
                    <a:pt x="1794" y="1"/>
                    <a:pt x="149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50"/>
            <p:cNvSpPr/>
            <p:nvPr/>
          </p:nvSpPr>
          <p:spPr>
            <a:xfrm rot="1563036">
              <a:off x="1532931" y="3819294"/>
              <a:ext cx="49336" cy="2175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16" y="1"/>
                  </a:moveTo>
                  <a:cubicBezTo>
                    <a:pt x="1400" y="1"/>
                    <a:pt x="226" y="570"/>
                    <a:pt x="43" y="771"/>
                  </a:cubicBezTo>
                  <a:cubicBezTo>
                    <a:pt x="1" y="813"/>
                    <a:pt x="1" y="876"/>
                    <a:pt x="43" y="918"/>
                  </a:cubicBezTo>
                  <a:cubicBezTo>
                    <a:pt x="64" y="938"/>
                    <a:pt x="106" y="959"/>
                    <a:pt x="126" y="959"/>
                  </a:cubicBezTo>
                  <a:cubicBezTo>
                    <a:pt x="147" y="959"/>
                    <a:pt x="189" y="938"/>
                    <a:pt x="210" y="918"/>
                  </a:cubicBezTo>
                  <a:cubicBezTo>
                    <a:pt x="381" y="728"/>
                    <a:pt x="1535" y="210"/>
                    <a:pt x="1903" y="210"/>
                  </a:cubicBezTo>
                  <a:cubicBezTo>
                    <a:pt x="1940" y="210"/>
                    <a:pt x="1969" y="215"/>
                    <a:pt x="1989" y="227"/>
                  </a:cubicBezTo>
                  <a:cubicBezTo>
                    <a:pt x="2004" y="235"/>
                    <a:pt x="2025" y="240"/>
                    <a:pt x="2046" y="240"/>
                  </a:cubicBezTo>
                  <a:cubicBezTo>
                    <a:pt x="2083" y="240"/>
                    <a:pt x="2122" y="225"/>
                    <a:pt x="2135" y="185"/>
                  </a:cubicBezTo>
                  <a:cubicBezTo>
                    <a:pt x="2177" y="143"/>
                    <a:pt x="2156" y="81"/>
                    <a:pt x="2093" y="39"/>
                  </a:cubicBezTo>
                  <a:cubicBezTo>
                    <a:pt x="2051" y="12"/>
                    <a:pt x="1991" y="1"/>
                    <a:pt x="191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50"/>
            <p:cNvSpPr/>
            <p:nvPr/>
          </p:nvSpPr>
          <p:spPr>
            <a:xfrm rot="1563036">
              <a:off x="1546415" y="3831408"/>
              <a:ext cx="28487" cy="47659"/>
            </a:xfrm>
            <a:custGeom>
              <a:avLst/>
              <a:gdLst/>
              <a:ahLst/>
              <a:cxnLst/>
              <a:rect l="l" t="t" r="r" b="b"/>
              <a:pathLst>
                <a:path w="1257" h="2103" extrusionOk="0">
                  <a:moveTo>
                    <a:pt x="901" y="0"/>
                  </a:moveTo>
                  <a:cubicBezTo>
                    <a:pt x="880" y="0"/>
                    <a:pt x="859" y="10"/>
                    <a:pt x="838" y="31"/>
                  </a:cubicBezTo>
                  <a:cubicBezTo>
                    <a:pt x="796" y="73"/>
                    <a:pt x="1" y="868"/>
                    <a:pt x="106" y="1643"/>
                  </a:cubicBezTo>
                  <a:cubicBezTo>
                    <a:pt x="127" y="1705"/>
                    <a:pt x="168" y="1747"/>
                    <a:pt x="231" y="1747"/>
                  </a:cubicBezTo>
                  <a:cubicBezTo>
                    <a:pt x="294" y="1726"/>
                    <a:pt x="336" y="1684"/>
                    <a:pt x="336" y="1622"/>
                  </a:cubicBezTo>
                  <a:cubicBezTo>
                    <a:pt x="273" y="1266"/>
                    <a:pt x="461" y="889"/>
                    <a:pt x="650" y="617"/>
                  </a:cubicBezTo>
                  <a:lnTo>
                    <a:pt x="650" y="617"/>
                  </a:lnTo>
                  <a:cubicBezTo>
                    <a:pt x="587" y="994"/>
                    <a:pt x="629" y="1538"/>
                    <a:pt x="1047" y="2061"/>
                  </a:cubicBezTo>
                  <a:cubicBezTo>
                    <a:pt x="1068" y="2082"/>
                    <a:pt x="1110" y="2103"/>
                    <a:pt x="1131" y="2103"/>
                  </a:cubicBezTo>
                  <a:cubicBezTo>
                    <a:pt x="1152" y="2103"/>
                    <a:pt x="1194" y="2103"/>
                    <a:pt x="1215" y="2082"/>
                  </a:cubicBezTo>
                  <a:cubicBezTo>
                    <a:pt x="1256" y="2040"/>
                    <a:pt x="1256" y="1977"/>
                    <a:pt x="1215" y="1935"/>
                  </a:cubicBezTo>
                  <a:cubicBezTo>
                    <a:pt x="524" y="1057"/>
                    <a:pt x="984" y="199"/>
                    <a:pt x="1005" y="157"/>
                  </a:cubicBezTo>
                  <a:cubicBezTo>
                    <a:pt x="1026" y="115"/>
                    <a:pt x="1026" y="52"/>
                    <a:pt x="963" y="31"/>
                  </a:cubicBezTo>
                  <a:cubicBezTo>
                    <a:pt x="943" y="10"/>
                    <a:pt x="922" y="0"/>
                    <a:pt x="90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50"/>
            <p:cNvSpPr/>
            <p:nvPr/>
          </p:nvSpPr>
          <p:spPr>
            <a:xfrm rot="1563036">
              <a:off x="1552659" y="3797501"/>
              <a:ext cx="33200" cy="26288"/>
            </a:xfrm>
            <a:custGeom>
              <a:avLst/>
              <a:gdLst/>
              <a:ahLst/>
              <a:cxnLst/>
              <a:rect l="l" t="t" r="r" b="b"/>
              <a:pathLst>
                <a:path w="1465" h="1160" extrusionOk="0">
                  <a:moveTo>
                    <a:pt x="107" y="1"/>
                  </a:moveTo>
                  <a:cubicBezTo>
                    <a:pt x="84" y="1"/>
                    <a:pt x="61" y="11"/>
                    <a:pt x="42" y="30"/>
                  </a:cubicBezTo>
                  <a:cubicBezTo>
                    <a:pt x="0" y="72"/>
                    <a:pt x="0" y="134"/>
                    <a:pt x="42" y="176"/>
                  </a:cubicBezTo>
                  <a:cubicBezTo>
                    <a:pt x="126" y="281"/>
                    <a:pt x="921" y="1160"/>
                    <a:pt x="1360" y="1160"/>
                  </a:cubicBezTo>
                  <a:cubicBezTo>
                    <a:pt x="1423" y="1160"/>
                    <a:pt x="1465" y="1118"/>
                    <a:pt x="1465" y="1055"/>
                  </a:cubicBezTo>
                  <a:cubicBezTo>
                    <a:pt x="1465" y="992"/>
                    <a:pt x="1423" y="950"/>
                    <a:pt x="1360" y="950"/>
                  </a:cubicBezTo>
                  <a:cubicBezTo>
                    <a:pt x="1088" y="950"/>
                    <a:pt x="502" y="385"/>
                    <a:pt x="189" y="51"/>
                  </a:cubicBezTo>
                  <a:cubicBezTo>
                    <a:pt x="166" y="16"/>
                    <a:pt x="136" y="1"/>
                    <a:pt x="10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50"/>
            <p:cNvSpPr/>
            <p:nvPr/>
          </p:nvSpPr>
          <p:spPr>
            <a:xfrm rot="1563036">
              <a:off x="1579244" y="3772938"/>
              <a:ext cx="17087" cy="53619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18" y="0"/>
                  </a:moveTo>
                  <a:cubicBezTo>
                    <a:pt x="98" y="0"/>
                    <a:pt x="78" y="7"/>
                    <a:pt x="63" y="22"/>
                  </a:cubicBezTo>
                  <a:cubicBezTo>
                    <a:pt x="0" y="43"/>
                    <a:pt x="0" y="106"/>
                    <a:pt x="21" y="168"/>
                  </a:cubicBezTo>
                  <a:cubicBezTo>
                    <a:pt x="21" y="168"/>
                    <a:pt x="523" y="1068"/>
                    <a:pt x="502" y="2261"/>
                  </a:cubicBezTo>
                  <a:cubicBezTo>
                    <a:pt x="502" y="2323"/>
                    <a:pt x="544" y="2365"/>
                    <a:pt x="607" y="2365"/>
                  </a:cubicBezTo>
                  <a:cubicBezTo>
                    <a:pt x="670" y="2365"/>
                    <a:pt x="711" y="2323"/>
                    <a:pt x="711" y="2261"/>
                  </a:cubicBezTo>
                  <a:cubicBezTo>
                    <a:pt x="753" y="1005"/>
                    <a:pt x="230" y="106"/>
                    <a:pt x="209" y="64"/>
                  </a:cubicBezTo>
                  <a:cubicBezTo>
                    <a:pt x="196" y="23"/>
                    <a:pt x="156" y="0"/>
                    <a:pt x="11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50"/>
            <p:cNvSpPr/>
            <p:nvPr/>
          </p:nvSpPr>
          <p:spPr>
            <a:xfrm rot="1563036">
              <a:off x="1643038" y="3811149"/>
              <a:ext cx="10447" cy="10447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1" y="0"/>
                  </a:moveTo>
                  <a:cubicBezTo>
                    <a:pt x="105" y="0"/>
                    <a:pt x="1" y="105"/>
                    <a:pt x="1" y="231"/>
                  </a:cubicBezTo>
                  <a:cubicBezTo>
                    <a:pt x="1" y="356"/>
                    <a:pt x="105" y="461"/>
                    <a:pt x="231" y="461"/>
                  </a:cubicBezTo>
                  <a:cubicBezTo>
                    <a:pt x="356" y="461"/>
                    <a:pt x="461" y="356"/>
                    <a:pt x="461" y="231"/>
                  </a:cubicBezTo>
                  <a:cubicBezTo>
                    <a:pt x="461" y="105"/>
                    <a:pt x="356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50"/>
            <p:cNvSpPr/>
            <p:nvPr/>
          </p:nvSpPr>
          <p:spPr>
            <a:xfrm rot="1563036">
              <a:off x="1617168" y="384861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50"/>
            <p:cNvSpPr/>
            <p:nvPr/>
          </p:nvSpPr>
          <p:spPr>
            <a:xfrm rot="1563036">
              <a:off x="1626794" y="3833241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50"/>
            <p:cNvSpPr/>
            <p:nvPr/>
          </p:nvSpPr>
          <p:spPr>
            <a:xfrm rot="1563036">
              <a:off x="1619547" y="3803729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68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50"/>
            <p:cNvSpPr/>
            <p:nvPr/>
          </p:nvSpPr>
          <p:spPr>
            <a:xfrm rot="1563036">
              <a:off x="1588700" y="3769661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72" y="377"/>
                    <a:pt x="356" y="293"/>
                    <a:pt x="356" y="189"/>
                  </a:cubicBezTo>
                  <a:cubicBezTo>
                    <a:pt x="356" y="84"/>
                    <a:pt x="272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50"/>
            <p:cNvSpPr/>
            <p:nvPr/>
          </p:nvSpPr>
          <p:spPr>
            <a:xfrm rot="1563036">
              <a:off x="1601604" y="3788623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6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50"/>
            <p:cNvSpPr/>
            <p:nvPr/>
          </p:nvSpPr>
          <p:spPr>
            <a:xfrm rot="1563036">
              <a:off x="1560967" y="3766211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5"/>
                    <a:pt x="1" y="168"/>
                  </a:cubicBezTo>
                  <a:cubicBezTo>
                    <a:pt x="1" y="273"/>
                    <a:pt x="84" y="357"/>
                    <a:pt x="189" y="357"/>
                  </a:cubicBezTo>
                  <a:cubicBezTo>
                    <a:pt x="294" y="357"/>
                    <a:pt x="377" y="273"/>
                    <a:pt x="377" y="168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50"/>
            <p:cNvSpPr/>
            <p:nvPr/>
          </p:nvSpPr>
          <p:spPr>
            <a:xfrm rot="1563036">
              <a:off x="1557066" y="3789034"/>
              <a:ext cx="8090" cy="8544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68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68" y="377"/>
                  </a:cubicBezTo>
                  <a:cubicBezTo>
                    <a:pt x="273" y="377"/>
                    <a:pt x="356" y="293"/>
                    <a:pt x="356" y="189"/>
                  </a:cubicBezTo>
                  <a:cubicBezTo>
                    <a:pt x="356" y="84"/>
                    <a:pt x="273" y="0"/>
                    <a:pt x="16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50"/>
            <p:cNvSpPr/>
            <p:nvPr/>
          </p:nvSpPr>
          <p:spPr>
            <a:xfrm rot="1563036">
              <a:off x="1524676" y="3798118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50"/>
            <p:cNvSpPr/>
            <p:nvPr/>
          </p:nvSpPr>
          <p:spPr>
            <a:xfrm rot="1563036">
              <a:off x="1529364" y="3823104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50"/>
            <p:cNvSpPr/>
            <p:nvPr/>
          </p:nvSpPr>
          <p:spPr>
            <a:xfrm rot="1563036">
              <a:off x="1610680" y="3880253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50"/>
            <p:cNvSpPr/>
            <p:nvPr/>
          </p:nvSpPr>
          <p:spPr>
            <a:xfrm rot="1563036">
              <a:off x="1605187" y="3860164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50"/>
            <p:cNvSpPr/>
            <p:nvPr/>
          </p:nvSpPr>
          <p:spPr>
            <a:xfrm rot="1563036">
              <a:off x="1542493" y="3858002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8" y="272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50"/>
            <p:cNvSpPr/>
            <p:nvPr/>
          </p:nvSpPr>
          <p:spPr>
            <a:xfrm rot="1563036">
              <a:off x="1588141" y="3897211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50"/>
            <p:cNvSpPr/>
            <p:nvPr/>
          </p:nvSpPr>
          <p:spPr>
            <a:xfrm rot="1563036">
              <a:off x="1556749" y="387397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50"/>
            <p:cNvSpPr/>
            <p:nvPr/>
          </p:nvSpPr>
          <p:spPr>
            <a:xfrm rot="1563036">
              <a:off x="1521060" y="3852153"/>
              <a:ext cx="8090" cy="8090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72" y="356"/>
                    <a:pt x="356" y="273"/>
                    <a:pt x="356" y="168"/>
                  </a:cubicBezTo>
                  <a:cubicBezTo>
                    <a:pt x="356" y="84"/>
                    <a:pt x="272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50"/>
            <p:cNvSpPr/>
            <p:nvPr/>
          </p:nvSpPr>
          <p:spPr>
            <a:xfrm rot="1563036">
              <a:off x="1556979" y="3810955"/>
              <a:ext cx="42696" cy="42220"/>
            </a:xfrm>
            <a:custGeom>
              <a:avLst/>
              <a:gdLst/>
              <a:ahLst/>
              <a:cxnLst/>
              <a:rect l="l" t="t" r="r" b="b"/>
              <a:pathLst>
                <a:path w="1884" h="1863" extrusionOk="0">
                  <a:moveTo>
                    <a:pt x="942" y="1"/>
                  </a:moveTo>
                  <a:cubicBezTo>
                    <a:pt x="419" y="1"/>
                    <a:pt x="0" y="419"/>
                    <a:pt x="0" y="921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65" y="1863"/>
                    <a:pt x="1883" y="1444"/>
                    <a:pt x="1883" y="921"/>
                  </a:cubicBezTo>
                  <a:cubicBezTo>
                    <a:pt x="1883" y="419"/>
                    <a:pt x="1465" y="1"/>
                    <a:pt x="94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50"/>
            <p:cNvSpPr/>
            <p:nvPr/>
          </p:nvSpPr>
          <p:spPr>
            <a:xfrm rot="1563036">
              <a:off x="2733568" y="3893188"/>
              <a:ext cx="338100" cy="327494"/>
            </a:xfrm>
            <a:custGeom>
              <a:avLst/>
              <a:gdLst/>
              <a:ahLst/>
              <a:cxnLst/>
              <a:rect l="l" t="t" r="r" b="b"/>
              <a:pathLst>
                <a:path w="14919" h="14451" extrusionOk="0">
                  <a:moveTo>
                    <a:pt x="6319" y="1"/>
                  </a:moveTo>
                  <a:cubicBezTo>
                    <a:pt x="4332" y="1"/>
                    <a:pt x="2741" y="1717"/>
                    <a:pt x="2741" y="3830"/>
                  </a:cubicBezTo>
                  <a:cubicBezTo>
                    <a:pt x="2741" y="3893"/>
                    <a:pt x="2741" y="3934"/>
                    <a:pt x="2741" y="3976"/>
                  </a:cubicBezTo>
                  <a:cubicBezTo>
                    <a:pt x="1172" y="4416"/>
                    <a:pt x="21" y="5776"/>
                    <a:pt x="0" y="7387"/>
                  </a:cubicBezTo>
                  <a:cubicBezTo>
                    <a:pt x="0" y="9291"/>
                    <a:pt x="1570" y="10839"/>
                    <a:pt x="3578" y="10965"/>
                  </a:cubicBezTo>
                  <a:cubicBezTo>
                    <a:pt x="3620" y="12409"/>
                    <a:pt x="4457" y="13706"/>
                    <a:pt x="5796" y="14229"/>
                  </a:cubicBezTo>
                  <a:cubicBezTo>
                    <a:pt x="6188" y="14379"/>
                    <a:pt x="6591" y="14451"/>
                    <a:pt x="6991" y="14451"/>
                  </a:cubicBezTo>
                  <a:cubicBezTo>
                    <a:pt x="8259" y="14451"/>
                    <a:pt x="9490" y="13737"/>
                    <a:pt x="10190" y="12576"/>
                  </a:cubicBezTo>
                  <a:cubicBezTo>
                    <a:pt x="10454" y="12627"/>
                    <a:pt x="10718" y="12652"/>
                    <a:pt x="10978" y="12652"/>
                  </a:cubicBezTo>
                  <a:cubicBezTo>
                    <a:pt x="12533" y="12652"/>
                    <a:pt x="13957" y="11765"/>
                    <a:pt x="14459" y="10295"/>
                  </a:cubicBezTo>
                  <a:cubicBezTo>
                    <a:pt x="14835" y="9207"/>
                    <a:pt x="14626" y="8056"/>
                    <a:pt x="13977" y="7157"/>
                  </a:cubicBezTo>
                  <a:cubicBezTo>
                    <a:pt x="14919" y="5504"/>
                    <a:pt x="14563" y="3432"/>
                    <a:pt x="13099" y="2365"/>
                  </a:cubicBezTo>
                  <a:cubicBezTo>
                    <a:pt x="12495" y="1915"/>
                    <a:pt x="11791" y="1700"/>
                    <a:pt x="11081" y="1700"/>
                  </a:cubicBezTo>
                  <a:cubicBezTo>
                    <a:pt x="10536" y="1700"/>
                    <a:pt x="9988" y="1827"/>
                    <a:pt x="9479" y="2072"/>
                  </a:cubicBezTo>
                  <a:cubicBezTo>
                    <a:pt x="8893" y="838"/>
                    <a:pt x="7679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50"/>
            <p:cNvSpPr/>
            <p:nvPr/>
          </p:nvSpPr>
          <p:spPr>
            <a:xfrm rot="1563036">
              <a:off x="2829417" y="3988820"/>
              <a:ext cx="148438" cy="136495"/>
            </a:xfrm>
            <a:custGeom>
              <a:avLst/>
              <a:gdLst/>
              <a:ahLst/>
              <a:cxnLst/>
              <a:rect l="l" t="t" r="r" b="b"/>
              <a:pathLst>
                <a:path w="6550" h="6023" extrusionOk="0">
                  <a:moveTo>
                    <a:pt x="3568" y="0"/>
                  </a:moveTo>
                  <a:cubicBezTo>
                    <a:pt x="3037" y="0"/>
                    <a:pt x="2505" y="284"/>
                    <a:pt x="2197" y="802"/>
                  </a:cubicBezTo>
                  <a:cubicBezTo>
                    <a:pt x="2176" y="822"/>
                    <a:pt x="2176" y="822"/>
                    <a:pt x="2155" y="843"/>
                  </a:cubicBezTo>
                  <a:cubicBezTo>
                    <a:pt x="2007" y="800"/>
                    <a:pt x="1855" y="779"/>
                    <a:pt x="1705" y="779"/>
                  </a:cubicBezTo>
                  <a:cubicBezTo>
                    <a:pt x="1198" y="779"/>
                    <a:pt x="709" y="1019"/>
                    <a:pt x="418" y="1471"/>
                  </a:cubicBezTo>
                  <a:cubicBezTo>
                    <a:pt x="0" y="2141"/>
                    <a:pt x="230" y="3061"/>
                    <a:pt x="921" y="3543"/>
                  </a:cubicBezTo>
                  <a:cubicBezTo>
                    <a:pt x="628" y="4066"/>
                    <a:pt x="628" y="4714"/>
                    <a:pt x="1004" y="5216"/>
                  </a:cubicBezTo>
                  <a:cubicBezTo>
                    <a:pt x="1297" y="5575"/>
                    <a:pt x="1732" y="5765"/>
                    <a:pt x="2182" y="5765"/>
                  </a:cubicBezTo>
                  <a:cubicBezTo>
                    <a:pt x="2442" y="5765"/>
                    <a:pt x="2706" y="5702"/>
                    <a:pt x="2950" y="5572"/>
                  </a:cubicBezTo>
                  <a:cubicBezTo>
                    <a:pt x="3270" y="5869"/>
                    <a:pt x="3671" y="6023"/>
                    <a:pt x="4064" y="6023"/>
                  </a:cubicBezTo>
                  <a:cubicBezTo>
                    <a:pt x="4392" y="6023"/>
                    <a:pt x="4714" y="5916"/>
                    <a:pt x="4980" y="5698"/>
                  </a:cubicBezTo>
                  <a:cubicBezTo>
                    <a:pt x="5356" y="5405"/>
                    <a:pt x="5524" y="4944"/>
                    <a:pt x="5503" y="4463"/>
                  </a:cubicBezTo>
                  <a:cubicBezTo>
                    <a:pt x="6214" y="4087"/>
                    <a:pt x="6549" y="3271"/>
                    <a:pt x="6256" y="2559"/>
                  </a:cubicBezTo>
                  <a:cubicBezTo>
                    <a:pt x="6047" y="2036"/>
                    <a:pt x="5545" y="1701"/>
                    <a:pt x="5001" y="1638"/>
                  </a:cubicBezTo>
                  <a:cubicBezTo>
                    <a:pt x="5064" y="1074"/>
                    <a:pt x="4812" y="509"/>
                    <a:pt x="4331" y="216"/>
                  </a:cubicBezTo>
                  <a:cubicBezTo>
                    <a:pt x="4095" y="70"/>
                    <a:pt x="3832" y="0"/>
                    <a:pt x="3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50"/>
            <p:cNvSpPr/>
            <p:nvPr/>
          </p:nvSpPr>
          <p:spPr>
            <a:xfrm rot="1563036">
              <a:off x="2916480" y="4030271"/>
              <a:ext cx="54072" cy="40498"/>
            </a:xfrm>
            <a:custGeom>
              <a:avLst/>
              <a:gdLst/>
              <a:ahLst/>
              <a:cxnLst/>
              <a:rect l="l" t="t" r="r" b="b"/>
              <a:pathLst>
                <a:path w="2386" h="1787" extrusionOk="0">
                  <a:moveTo>
                    <a:pt x="2264" y="0"/>
                  </a:moveTo>
                  <a:cubicBezTo>
                    <a:pt x="2228" y="0"/>
                    <a:pt x="2186" y="20"/>
                    <a:pt x="2155" y="50"/>
                  </a:cubicBezTo>
                  <a:cubicBezTo>
                    <a:pt x="1800" y="720"/>
                    <a:pt x="84" y="1578"/>
                    <a:pt x="84" y="1578"/>
                  </a:cubicBezTo>
                  <a:cubicBezTo>
                    <a:pt x="21" y="1620"/>
                    <a:pt x="0" y="1682"/>
                    <a:pt x="21" y="1724"/>
                  </a:cubicBezTo>
                  <a:cubicBezTo>
                    <a:pt x="42" y="1766"/>
                    <a:pt x="84" y="1787"/>
                    <a:pt x="126" y="1787"/>
                  </a:cubicBezTo>
                  <a:lnTo>
                    <a:pt x="167" y="1787"/>
                  </a:lnTo>
                  <a:cubicBezTo>
                    <a:pt x="251" y="1745"/>
                    <a:pt x="1946" y="887"/>
                    <a:pt x="2344" y="155"/>
                  </a:cubicBezTo>
                  <a:cubicBezTo>
                    <a:pt x="2385" y="113"/>
                    <a:pt x="2364" y="50"/>
                    <a:pt x="2302" y="8"/>
                  </a:cubicBezTo>
                  <a:cubicBezTo>
                    <a:pt x="2290" y="3"/>
                    <a:pt x="2278" y="0"/>
                    <a:pt x="226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50"/>
            <p:cNvSpPr/>
            <p:nvPr/>
          </p:nvSpPr>
          <p:spPr>
            <a:xfrm rot="1563036">
              <a:off x="2888469" y="4075648"/>
              <a:ext cx="44124" cy="51240"/>
            </a:xfrm>
            <a:custGeom>
              <a:avLst/>
              <a:gdLst/>
              <a:ahLst/>
              <a:cxnLst/>
              <a:rect l="l" t="t" r="r" b="b"/>
              <a:pathLst>
                <a:path w="1947" h="2261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47"/>
                    <a:pt x="147" y="1758"/>
                    <a:pt x="1800" y="2240"/>
                  </a:cubicBezTo>
                  <a:cubicBezTo>
                    <a:pt x="1821" y="2260"/>
                    <a:pt x="1821" y="2260"/>
                    <a:pt x="1842" y="2260"/>
                  </a:cubicBezTo>
                  <a:cubicBezTo>
                    <a:pt x="1884" y="226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3" y="2051"/>
                  </a:cubicBezTo>
                  <a:cubicBezTo>
                    <a:pt x="356" y="1591"/>
                    <a:pt x="231" y="168"/>
                    <a:pt x="231" y="105"/>
                  </a:cubicBezTo>
                  <a:cubicBezTo>
                    <a:pt x="231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50"/>
            <p:cNvSpPr/>
            <p:nvPr/>
          </p:nvSpPr>
          <p:spPr>
            <a:xfrm rot="1563036">
              <a:off x="2899758" y="4081159"/>
              <a:ext cx="49336" cy="25472"/>
            </a:xfrm>
            <a:custGeom>
              <a:avLst/>
              <a:gdLst/>
              <a:ahLst/>
              <a:cxnLst/>
              <a:rect l="l" t="t" r="r" b="b"/>
              <a:pathLst>
                <a:path w="2177" h="1124" extrusionOk="0">
                  <a:moveTo>
                    <a:pt x="95" y="1"/>
                  </a:moveTo>
                  <a:cubicBezTo>
                    <a:pt x="70" y="1"/>
                    <a:pt x="46" y="11"/>
                    <a:pt x="21" y="36"/>
                  </a:cubicBezTo>
                  <a:cubicBezTo>
                    <a:pt x="0" y="77"/>
                    <a:pt x="0" y="119"/>
                    <a:pt x="21" y="161"/>
                  </a:cubicBezTo>
                  <a:cubicBezTo>
                    <a:pt x="482" y="1019"/>
                    <a:pt x="1340" y="1124"/>
                    <a:pt x="1800" y="1124"/>
                  </a:cubicBezTo>
                  <a:lnTo>
                    <a:pt x="2093" y="1124"/>
                  </a:lnTo>
                  <a:cubicBezTo>
                    <a:pt x="2156" y="1103"/>
                    <a:pt x="2176" y="1040"/>
                    <a:pt x="2176" y="998"/>
                  </a:cubicBezTo>
                  <a:cubicBezTo>
                    <a:pt x="2176" y="935"/>
                    <a:pt x="2114" y="893"/>
                    <a:pt x="2051" y="893"/>
                  </a:cubicBezTo>
                  <a:cubicBezTo>
                    <a:pt x="2038" y="900"/>
                    <a:pt x="1930" y="919"/>
                    <a:pt x="1769" y="919"/>
                  </a:cubicBezTo>
                  <a:cubicBezTo>
                    <a:pt x="1413" y="919"/>
                    <a:pt x="795" y="827"/>
                    <a:pt x="377" y="308"/>
                  </a:cubicBezTo>
                  <a:lnTo>
                    <a:pt x="377" y="308"/>
                  </a:lnTo>
                  <a:cubicBezTo>
                    <a:pt x="573" y="373"/>
                    <a:pt x="871" y="425"/>
                    <a:pt x="1192" y="425"/>
                  </a:cubicBezTo>
                  <a:cubicBezTo>
                    <a:pt x="1282" y="425"/>
                    <a:pt x="1373" y="421"/>
                    <a:pt x="1465" y="412"/>
                  </a:cubicBezTo>
                  <a:cubicBezTo>
                    <a:pt x="1528" y="412"/>
                    <a:pt x="1570" y="349"/>
                    <a:pt x="1570" y="287"/>
                  </a:cubicBezTo>
                  <a:cubicBezTo>
                    <a:pt x="1570" y="235"/>
                    <a:pt x="1527" y="197"/>
                    <a:pt x="1477" y="197"/>
                  </a:cubicBezTo>
                  <a:cubicBezTo>
                    <a:pt x="1466" y="197"/>
                    <a:pt x="1455" y="199"/>
                    <a:pt x="1444" y="203"/>
                  </a:cubicBezTo>
                  <a:cubicBezTo>
                    <a:pt x="1367" y="210"/>
                    <a:pt x="1292" y="213"/>
                    <a:pt x="1218" y="213"/>
                  </a:cubicBezTo>
                  <a:cubicBezTo>
                    <a:pt x="630" y="213"/>
                    <a:pt x="165" y="15"/>
                    <a:pt x="147" y="15"/>
                  </a:cubicBezTo>
                  <a:cubicBezTo>
                    <a:pt x="130" y="6"/>
                    <a:pt x="112" y="1"/>
                    <a:pt x="9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50"/>
            <p:cNvSpPr/>
            <p:nvPr/>
          </p:nvSpPr>
          <p:spPr>
            <a:xfrm rot="1563036">
              <a:off x="2917419" y="4054671"/>
              <a:ext cx="38911" cy="25337"/>
            </a:xfrm>
            <a:custGeom>
              <a:avLst/>
              <a:gdLst/>
              <a:ahLst/>
              <a:cxnLst/>
              <a:rect l="l" t="t" r="r" b="b"/>
              <a:pathLst>
                <a:path w="1717" h="1118" extrusionOk="0">
                  <a:moveTo>
                    <a:pt x="1586" y="0"/>
                  </a:moveTo>
                  <a:cubicBezTo>
                    <a:pt x="1573" y="0"/>
                    <a:pt x="1560" y="3"/>
                    <a:pt x="1549" y="8"/>
                  </a:cubicBezTo>
                  <a:cubicBezTo>
                    <a:pt x="817" y="406"/>
                    <a:pt x="63" y="783"/>
                    <a:pt x="63" y="783"/>
                  </a:cubicBezTo>
                  <a:cubicBezTo>
                    <a:pt x="22" y="803"/>
                    <a:pt x="1" y="845"/>
                    <a:pt x="1" y="887"/>
                  </a:cubicBezTo>
                  <a:cubicBezTo>
                    <a:pt x="1" y="929"/>
                    <a:pt x="42" y="971"/>
                    <a:pt x="84" y="992"/>
                  </a:cubicBezTo>
                  <a:cubicBezTo>
                    <a:pt x="105" y="992"/>
                    <a:pt x="440" y="1117"/>
                    <a:pt x="859" y="1117"/>
                  </a:cubicBezTo>
                  <a:cubicBezTo>
                    <a:pt x="1089" y="1117"/>
                    <a:pt x="1340" y="1096"/>
                    <a:pt x="1591" y="992"/>
                  </a:cubicBezTo>
                  <a:cubicBezTo>
                    <a:pt x="1633" y="971"/>
                    <a:pt x="1675" y="908"/>
                    <a:pt x="1654" y="845"/>
                  </a:cubicBezTo>
                  <a:cubicBezTo>
                    <a:pt x="1622" y="798"/>
                    <a:pt x="1579" y="775"/>
                    <a:pt x="1542" y="775"/>
                  </a:cubicBezTo>
                  <a:cubicBezTo>
                    <a:pt x="1529" y="775"/>
                    <a:pt x="1518" y="777"/>
                    <a:pt x="1507" y="783"/>
                  </a:cubicBezTo>
                  <a:cubicBezTo>
                    <a:pt x="1299" y="870"/>
                    <a:pt x="1080" y="900"/>
                    <a:pt x="882" y="900"/>
                  </a:cubicBezTo>
                  <a:cubicBezTo>
                    <a:pt x="701" y="900"/>
                    <a:pt x="539" y="875"/>
                    <a:pt x="419" y="845"/>
                  </a:cubicBezTo>
                  <a:cubicBezTo>
                    <a:pt x="691" y="720"/>
                    <a:pt x="1172" y="469"/>
                    <a:pt x="1654" y="197"/>
                  </a:cubicBezTo>
                  <a:cubicBezTo>
                    <a:pt x="1695" y="176"/>
                    <a:pt x="1716" y="113"/>
                    <a:pt x="1695" y="50"/>
                  </a:cubicBezTo>
                  <a:cubicBezTo>
                    <a:pt x="1665" y="20"/>
                    <a:pt x="1623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50"/>
            <p:cNvSpPr/>
            <p:nvPr/>
          </p:nvSpPr>
          <p:spPr>
            <a:xfrm rot="1563036">
              <a:off x="2877997" y="4002012"/>
              <a:ext cx="38911" cy="41449"/>
            </a:xfrm>
            <a:custGeom>
              <a:avLst/>
              <a:gdLst/>
              <a:ahLst/>
              <a:cxnLst/>
              <a:rect l="l" t="t" r="r" b="b"/>
              <a:pathLst>
                <a:path w="1717" h="1829" extrusionOk="0">
                  <a:moveTo>
                    <a:pt x="131" y="0"/>
                  </a:moveTo>
                  <a:cubicBezTo>
                    <a:pt x="94" y="0"/>
                    <a:pt x="52" y="20"/>
                    <a:pt x="21" y="50"/>
                  </a:cubicBezTo>
                  <a:cubicBezTo>
                    <a:pt x="1" y="113"/>
                    <a:pt x="21" y="176"/>
                    <a:pt x="63" y="197"/>
                  </a:cubicBezTo>
                  <a:cubicBezTo>
                    <a:pt x="84" y="218"/>
                    <a:pt x="1381" y="929"/>
                    <a:pt x="1507" y="1724"/>
                  </a:cubicBezTo>
                  <a:cubicBezTo>
                    <a:pt x="1507" y="1787"/>
                    <a:pt x="1549" y="1829"/>
                    <a:pt x="1612" y="1829"/>
                  </a:cubicBezTo>
                  <a:cubicBezTo>
                    <a:pt x="1674" y="1808"/>
                    <a:pt x="1716" y="1766"/>
                    <a:pt x="1716" y="1703"/>
                  </a:cubicBezTo>
                  <a:cubicBezTo>
                    <a:pt x="1591" y="803"/>
                    <a:pt x="231" y="50"/>
                    <a:pt x="168" y="8"/>
                  </a:cubicBezTo>
                  <a:cubicBezTo>
                    <a:pt x="157" y="3"/>
                    <a:pt x="14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50"/>
            <p:cNvSpPr/>
            <p:nvPr/>
          </p:nvSpPr>
          <p:spPr>
            <a:xfrm rot="1563036">
              <a:off x="2915394" y="4020869"/>
              <a:ext cx="28940" cy="47092"/>
            </a:xfrm>
            <a:custGeom>
              <a:avLst/>
              <a:gdLst/>
              <a:ahLst/>
              <a:cxnLst/>
              <a:rect l="l" t="t" r="r" b="b"/>
              <a:pathLst>
                <a:path w="1277" h="2078" extrusionOk="0">
                  <a:moveTo>
                    <a:pt x="234" y="0"/>
                  </a:moveTo>
                  <a:cubicBezTo>
                    <a:pt x="225" y="0"/>
                    <a:pt x="217" y="2"/>
                    <a:pt x="210" y="6"/>
                  </a:cubicBezTo>
                  <a:cubicBezTo>
                    <a:pt x="147" y="27"/>
                    <a:pt x="105" y="90"/>
                    <a:pt x="126" y="131"/>
                  </a:cubicBezTo>
                  <a:cubicBezTo>
                    <a:pt x="314" y="927"/>
                    <a:pt x="21" y="1931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cubicBezTo>
                    <a:pt x="84" y="2056"/>
                    <a:pt x="105" y="2077"/>
                    <a:pt x="126" y="2077"/>
                  </a:cubicBezTo>
                  <a:cubicBezTo>
                    <a:pt x="147" y="2077"/>
                    <a:pt x="168" y="2056"/>
                    <a:pt x="189" y="2036"/>
                  </a:cubicBezTo>
                  <a:cubicBezTo>
                    <a:pt x="691" y="1533"/>
                    <a:pt x="1235" y="466"/>
                    <a:pt x="1256" y="424"/>
                  </a:cubicBezTo>
                  <a:cubicBezTo>
                    <a:pt x="1277" y="362"/>
                    <a:pt x="1256" y="299"/>
                    <a:pt x="1214" y="278"/>
                  </a:cubicBezTo>
                  <a:cubicBezTo>
                    <a:pt x="1197" y="272"/>
                    <a:pt x="1180" y="270"/>
                    <a:pt x="1164" y="270"/>
                  </a:cubicBezTo>
                  <a:cubicBezTo>
                    <a:pt x="1121" y="270"/>
                    <a:pt x="1083" y="289"/>
                    <a:pt x="1068" y="320"/>
                  </a:cubicBezTo>
                  <a:cubicBezTo>
                    <a:pt x="1068" y="341"/>
                    <a:pt x="712" y="1031"/>
                    <a:pt x="314" y="1554"/>
                  </a:cubicBezTo>
                  <a:cubicBezTo>
                    <a:pt x="398" y="1178"/>
                    <a:pt x="461" y="592"/>
                    <a:pt x="335" y="90"/>
                  </a:cubicBezTo>
                  <a:cubicBezTo>
                    <a:pt x="318" y="38"/>
                    <a:pt x="272" y="0"/>
                    <a:pt x="2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50"/>
            <p:cNvSpPr/>
            <p:nvPr/>
          </p:nvSpPr>
          <p:spPr>
            <a:xfrm rot="1563036">
              <a:off x="2852360" y="4054529"/>
              <a:ext cx="38911" cy="41336"/>
            </a:xfrm>
            <a:custGeom>
              <a:avLst/>
              <a:gdLst/>
              <a:ahLst/>
              <a:cxnLst/>
              <a:rect l="l" t="t" r="r" b="b"/>
              <a:pathLst>
                <a:path w="1717" h="1824" extrusionOk="0">
                  <a:moveTo>
                    <a:pt x="1574" y="1"/>
                  </a:moveTo>
                  <a:cubicBezTo>
                    <a:pt x="991" y="1"/>
                    <a:pt x="185" y="1390"/>
                    <a:pt x="21" y="1656"/>
                  </a:cubicBezTo>
                  <a:cubicBezTo>
                    <a:pt x="1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8" y="1823"/>
                    <a:pt x="189" y="1802"/>
                    <a:pt x="210" y="1761"/>
                  </a:cubicBezTo>
                  <a:cubicBezTo>
                    <a:pt x="565" y="1154"/>
                    <a:pt x="1214" y="212"/>
                    <a:pt x="1570" y="212"/>
                  </a:cubicBezTo>
                  <a:lnTo>
                    <a:pt x="1591" y="212"/>
                  </a:lnTo>
                  <a:cubicBezTo>
                    <a:pt x="1653" y="212"/>
                    <a:pt x="1716" y="170"/>
                    <a:pt x="1716" y="128"/>
                  </a:cubicBezTo>
                  <a:cubicBezTo>
                    <a:pt x="1716" y="66"/>
                    <a:pt x="1674" y="3"/>
                    <a:pt x="1612" y="3"/>
                  </a:cubicBezTo>
                  <a:cubicBezTo>
                    <a:pt x="1599" y="2"/>
                    <a:pt x="1587" y="1"/>
                    <a:pt x="157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50"/>
            <p:cNvSpPr/>
            <p:nvPr/>
          </p:nvSpPr>
          <p:spPr>
            <a:xfrm rot="1563036">
              <a:off x="2849417" y="4035509"/>
              <a:ext cx="55500" cy="8861"/>
            </a:xfrm>
            <a:custGeom>
              <a:avLst/>
              <a:gdLst/>
              <a:ahLst/>
              <a:cxnLst/>
              <a:rect l="l" t="t" r="r" b="b"/>
              <a:pathLst>
                <a:path w="2449" h="391" extrusionOk="0">
                  <a:moveTo>
                    <a:pt x="1544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1" y="244"/>
                    <a:pt x="21" y="307"/>
                  </a:cubicBezTo>
                  <a:cubicBezTo>
                    <a:pt x="42" y="349"/>
                    <a:pt x="84" y="390"/>
                    <a:pt x="126" y="390"/>
                  </a:cubicBezTo>
                  <a:lnTo>
                    <a:pt x="147" y="390"/>
                  </a:lnTo>
                  <a:cubicBezTo>
                    <a:pt x="162" y="375"/>
                    <a:pt x="851" y="219"/>
                    <a:pt x="1540" y="219"/>
                  </a:cubicBezTo>
                  <a:cubicBezTo>
                    <a:pt x="1807" y="219"/>
                    <a:pt x="2074" y="242"/>
                    <a:pt x="2302" y="307"/>
                  </a:cubicBezTo>
                  <a:cubicBezTo>
                    <a:pt x="2314" y="311"/>
                    <a:pt x="2325" y="312"/>
                    <a:pt x="2336" y="312"/>
                  </a:cubicBezTo>
                  <a:cubicBezTo>
                    <a:pt x="2387" y="312"/>
                    <a:pt x="2432" y="278"/>
                    <a:pt x="2449" y="244"/>
                  </a:cubicBezTo>
                  <a:cubicBezTo>
                    <a:pt x="2449" y="181"/>
                    <a:pt x="2428" y="118"/>
                    <a:pt x="2365" y="97"/>
                  </a:cubicBezTo>
                  <a:cubicBezTo>
                    <a:pt x="2114" y="26"/>
                    <a:pt x="1827" y="0"/>
                    <a:pt x="154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50"/>
            <p:cNvSpPr/>
            <p:nvPr/>
          </p:nvSpPr>
          <p:spPr>
            <a:xfrm rot="1563036">
              <a:off x="2857386" y="4046780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6" y="0"/>
                    <a:pt x="241" y="558"/>
                    <a:pt x="42" y="757"/>
                  </a:cubicBezTo>
                  <a:cubicBezTo>
                    <a:pt x="0" y="799"/>
                    <a:pt x="21" y="882"/>
                    <a:pt x="63" y="924"/>
                  </a:cubicBezTo>
                  <a:cubicBezTo>
                    <a:pt x="84" y="924"/>
                    <a:pt x="105" y="945"/>
                    <a:pt x="126" y="945"/>
                  </a:cubicBezTo>
                  <a:cubicBezTo>
                    <a:pt x="168" y="945"/>
                    <a:pt x="188" y="924"/>
                    <a:pt x="209" y="903"/>
                  </a:cubicBezTo>
                  <a:cubicBezTo>
                    <a:pt x="380" y="713"/>
                    <a:pt x="1551" y="196"/>
                    <a:pt x="1907" y="196"/>
                  </a:cubicBezTo>
                  <a:cubicBezTo>
                    <a:pt x="1943" y="196"/>
                    <a:pt x="1970" y="201"/>
                    <a:pt x="1988" y="213"/>
                  </a:cubicBezTo>
                  <a:cubicBezTo>
                    <a:pt x="2012" y="229"/>
                    <a:pt x="2036" y="236"/>
                    <a:pt x="2059" y="236"/>
                  </a:cubicBezTo>
                  <a:cubicBezTo>
                    <a:pt x="2096" y="236"/>
                    <a:pt x="2129" y="218"/>
                    <a:pt x="2155" y="192"/>
                  </a:cubicBezTo>
                  <a:cubicBezTo>
                    <a:pt x="2176" y="129"/>
                    <a:pt x="2155" y="66"/>
                    <a:pt x="2113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50"/>
            <p:cNvSpPr/>
            <p:nvPr/>
          </p:nvSpPr>
          <p:spPr>
            <a:xfrm rot="1563036">
              <a:off x="2870883" y="4058843"/>
              <a:ext cx="28940" cy="47500"/>
            </a:xfrm>
            <a:custGeom>
              <a:avLst/>
              <a:gdLst/>
              <a:ahLst/>
              <a:cxnLst/>
              <a:rect l="l" t="t" r="r" b="b"/>
              <a:pathLst>
                <a:path w="1277" h="2096" extrusionOk="0">
                  <a:moveTo>
                    <a:pt x="923" y="0"/>
                  </a:moveTo>
                  <a:cubicBezTo>
                    <a:pt x="892" y="0"/>
                    <a:pt x="861" y="12"/>
                    <a:pt x="837" y="24"/>
                  </a:cubicBezTo>
                  <a:cubicBezTo>
                    <a:pt x="795" y="66"/>
                    <a:pt x="0" y="882"/>
                    <a:pt x="126" y="1656"/>
                  </a:cubicBezTo>
                  <a:cubicBezTo>
                    <a:pt x="126" y="1708"/>
                    <a:pt x="168" y="1745"/>
                    <a:pt x="218" y="1745"/>
                  </a:cubicBezTo>
                  <a:cubicBezTo>
                    <a:pt x="229" y="1745"/>
                    <a:pt x="240" y="1744"/>
                    <a:pt x="251" y="1740"/>
                  </a:cubicBezTo>
                  <a:cubicBezTo>
                    <a:pt x="293" y="1740"/>
                    <a:pt x="335" y="1677"/>
                    <a:pt x="335" y="1614"/>
                  </a:cubicBezTo>
                  <a:cubicBezTo>
                    <a:pt x="293" y="1259"/>
                    <a:pt x="461" y="903"/>
                    <a:pt x="649" y="610"/>
                  </a:cubicBezTo>
                  <a:lnTo>
                    <a:pt x="649" y="610"/>
                  </a:lnTo>
                  <a:cubicBezTo>
                    <a:pt x="586" y="1008"/>
                    <a:pt x="628" y="1531"/>
                    <a:pt x="1067" y="2075"/>
                  </a:cubicBezTo>
                  <a:cubicBezTo>
                    <a:pt x="1088" y="2096"/>
                    <a:pt x="1109" y="2096"/>
                    <a:pt x="1151" y="2096"/>
                  </a:cubicBezTo>
                  <a:cubicBezTo>
                    <a:pt x="1172" y="2096"/>
                    <a:pt x="1193" y="2096"/>
                    <a:pt x="1214" y="2075"/>
                  </a:cubicBezTo>
                  <a:cubicBezTo>
                    <a:pt x="1256" y="2054"/>
                    <a:pt x="1277" y="1970"/>
                    <a:pt x="1235" y="1928"/>
                  </a:cubicBezTo>
                  <a:cubicBezTo>
                    <a:pt x="523" y="1070"/>
                    <a:pt x="984" y="192"/>
                    <a:pt x="1005" y="171"/>
                  </a:cubicBezTo>
                  <a:cubicBezTo>
                    <a:pt x="1046" y="108"/>
                    <a:pt x="1025" y="66"/>
                    <a:pt x="984" y="24"/>
                  </a:cubicBezTo>
                  <a:cubicBezTo>
                    <a:pt x="966" y="7"/>
                    <a:pt x="945" y="0"/>
                    <a:pt x="9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50"/>
            <p:cNvSpPr/>
            <p:nvPr/>
          </p:nvSpPr>
          <p:spPr>
            <a:xfrm rot="1563036">
              <a:off x="2876964" y="4025066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34" y="0"/>
                  </a:moveTo>
                  <a:cubicBezTo>
                    <a:pt x="105" y="0"/>
                    <a:pt x="74" y="11"/>
                    <a:pt x="42" y="31"/>
                  </a:cubicBezTo>
                  <a:cubicBezTo>
                    <a:pt x="1" y="52"/>
                    <a:pt x="1" y="136"/>
                    <a:pt x="42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3" y="1161"/>
                    <a:pt x="1465" y="1099"/>
                    <a:pt x="1465" y="1057"/>
                  </a:cubicBezTo>
                  <a:cubicBezTo>
                    <a:pt x="1465" y="994"/>
                    <a:pt x="1423" y="931"/>
                    <a:pt x="1361" y="931"/>
                  </a:cubicBezTo>
                  <a:cubicBezTo>
                    <a:pt x="1109" y="931"/>
                    <a:pt x="503" y="387"/>
                    <a:pt x="210" y="31"/>
                  </a:cubicBezTo>
                  <a:cubicBezTo>
                    <a:pt x="189" y="11"/>
                    <a:pt x="163" y="0"/>
                    <a:pt x="1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50"/>
            <p:cNvSpPr/>
            <p:nvPr/>
          </p:nvSpPr>
          <p:spPr>
            <a:xfrm rot="1563036">
              <a:off x="2903580" y="4000369"/>
              <a:ext cx="17087" cy="53800"/>
            </a:xfrm>
            <a:custGeom>
              <a:avLst/>
              <a:gdLst/>
              <a:ahLst/>
              <a:cxnLst/>
              <a:rect l="l" t="t" r="r" b="b"/>
              <a:pathLst>
                <a:path w="754" h="2374" extrusionOk="0">
                  <a:moveTo>
                    <a:pt x="113" y="0"/>
                  </a:moveTo>
                  <a:cubicBezTo>
                    <a:pt x="97" y="0"/>
                    <a:pt x="80" y="3"/>
                    <a:pt x="63" y="9"/>
                  </a:cubicBezTo>
                  <a:cubicBezTo>
                    <a:pt x="21" y="51"/>
                    <a:pt x="0" y="113"/>
                    <a:pt x="21" y="155"/>
                  </a:cubicBezTo>
                  <a:cubicBezTo>
                    <a:pt x="42" y="176"/>
                    <a:pt x="544" y="1055"/>
                    <a:pt x="502" y="2268"/>
                  </a:cubicBezTo>
                  <a:cubicBezTo>
                    <a:pt x="502" y="2310"/>
                    <a:pt x="544" y="2373"/>
                    <a:pt x="607" y="2373"/>
                  </a:cubicBezTo>
                  <a:cubicBezTo>
                    <a:pt x="670" y="2373"/>
                    <a:pt x="712" y="2331"/>
                    <a:pt x="712" y="2268"/>
                  </a:cubicBezTo>
                  <a:cubicBezTo>
                    <a:pt x="754" y="992"/>
                    <a:pt x="230" y="92"/>
                    <a:pt x="210" y="51"/>
                  </a:cubicBezTo>
                  <a:cubicBezTo>
                    <a:pt x="194" y="20"/>
                    <a:pt x="156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50"/>
            <p:cNvSpPr/>
            <p:nvPr/>
          </p:nvSpPr>
          <p:spPr>
            <a:xfrm rot="1563036">
              <a:off x="2967413" y="4038410"/>
              <a:ext cx="10946" cy="10923"/>
            </a:xfrm>
            <a:custGeom>
              <a:avLst/>
              <a:gdLst/>
              <a:ahLst/>
              <a:cxnLst/>
              <a:rect l="l" t="t" r="r" b="b"/>
              <a:pathLst>
                <a:path w="483" h="482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77"/>
                    <a:pt x="105" y="481"/>
                    <a:pt x="252" y="481"/>
                  </a:cubicBezTo>
                  <a:cubicBezTo>
                    <a:pt x="377" y="481"/>
                    <a:pt x="482" y="377"/>
                    <a:pt x="482" y="251"/>
                  </a:cubicBezTo>
                  <a:cubicBezTo>
                    <a:pt x="482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50"/>
            <p:cNvSpPr/>
            <p:nvPr/>
          </p:nvSpPr>
          <p:spPr>
            <a:xfrm rot="1563036">
              <a:off x="2942025" y="4076324"/>
              <a:ext cx="8090" cy="8090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56"/>
                    <a:pt x="168" y="356"/>
                  </a:cubicBezTo>
                  <a:cubicBezTo>
                    <a:pt x="273" y="356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50"/>
            <p:cNvSpPr/>
            <p:nvPr/>
          </p:nvSpPr>
          <p:spPr>
            <a:xfrm rot="1563036">
              <a:off x="2951299" y="406041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50"/>
            <p:cNvSpPr/>
            <p:nvPr/>
          </p:nvSpPr>
          <p:spPr>
            <a:xfrm rot="1563036">
              <a:off x="2943923" y="4031461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50"/>
            <p:cNvSpPr/>
            <p:nvPr/>
          </p:nvSpPr>
          <p:spPr>
            <a:xfrm rot="1563036">
              <a:off x="2912977" y="3997370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50"/>
            <p:cNvSpPr/>
            <p:nvPr/>
          </p:nvSpPr>
          <p:spPr>
            <a:xfrm rot="1563036">
              <a:off x="2926083" y="401590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50"/>
            <p:cNvSpPr/>
            <p:nvPr/>
          </p:nvSpPr>
          <p:spPr>
            <a:xfrm rot="1563036">
              <a:off x="2885795" y="399357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50"/>
            <p:cNvSpPr/>
            <p:nvPr/>
          </p:nvSpPr>
          <p:spPr>
            <a:xfrm rot="1563036">
              <a:off x="2881547" y="401631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50"/>
            <p:cNvSpPr/>
            <p:nvPr/>
          </p:nvSpPr>
          <p:spPr>
            <a:xfrm rot="1563036">
              <a:off x="2849181" y="4025293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50"/>
            <p:cNvSpPr/>
            <p:nvPr/>
          </p:nvSpPr>
          <p:spPr>
            <a:xfrm rot="1563036">
              <a:off x="2853872" y="4050286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50"/>
            <p:cNvSpPr/>
            <p:nvPr/>
          </p:nvSpPr>
          <p:spPr>
            <a:xfrm rot="1563036">
              <a:off x="2935637" y="4107533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50"/>
            <p:cNvSpPr/>
            <p:nvPr/>
          </p:nvSpPr>
          <p:spPr>
            <a:xfrm rot="1563036">
              <a:off x="2929697" y="4087341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50"/>
            <p:cNvSpPr/>
            <p:nvPr/>
          </p:nvSpPr>
          <p:spPr>
            <a:xfrm rot="1563036">
              <a:off x="2866920" y="4085160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50"/>
            <p:cNvSpPr/>
            <p:nvPr/>
          </p:nvSpPr>
          <p:spPr>
            <a:xfrm rot="1563036">
              <a:off x="2912969" y="4125048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68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50"/>
            <p:cNvSpPr/>
            <p:nvPr/>
          </p:nvSpPr>
          <p:spPr>
            <a:xfrm rot="1563036">
              <a:off x="2881686" y="410133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8"/>
                    <a:pt x="189" y="378"/>
                  </a:cubicBezTo>
                  <a:cubicBezTo>
                    <a:pt x="294" y="378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50"/>
            <p:cNvSpPr/>
            <p:nvPr/>
          </p:nvSpPr>
          <p:spPr>
            <a:xfrm rot="1563036">
              <a:off x="2845436" y="407940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50"/>
            <p:cNvSpPr/>
            <p:nvPr/>
          </p:nvSpPr>
          <p:spPr>
            <a:xfrm rot="1563036">
              <a:off x="2881935" y="4038235"/>
              <a:ext cx="42220" cy="42220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2" y="0"/>
                  </a:moveTo>
                  <a:cubicBezTo>
                    <a:pt x="419" y="0"/>
                    <a:pt x="0" y="419"/>
                    <a:pt x="0" y="942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44" y="1863"/>
                    <a:pt x="1863" y="1444"/>
                    <a:pt x="1863" y="942"/>
                  </a:cubicBezTo>
                  <a:cubicBezTo>
                    <a:pt x="1863" y="419"/>
                    <a:pt x="1444" y="0"/>
                    <a:pt x="942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50"/>
            <p:cNvSpPr/>
            <p:nvPr/>
          </p:nvSpPr>
          <p:spPr>
            <a:xfrm rot="1563036">
              <a:off x="3002191" y="3830752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320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34"/>
                    <a:pt x="2742" y="3976"/>
                  </a:cubicBezTo>
                  <a:cubicBezTo>
                    <a:pt x="1173" y="4416"/>
                    <a:pt x="22" y="5776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1" y="12409"/>
                    <a:pt x="4458" y="13706"/>
                    <a:pt x="5797" y="14208"/>
                  </a:cubicBezTo>
                  <a:cubicBezTo>
                    <a:pt x="6193" y="14360"/>
                    <a:pt x="6601" y="14432"/>
                    <a:pt x="7005" y="14432"/>
                  </a:cubicBezTo>
                  <a:cubicBezTo>
                    <a:pt x="8268" y="14432"/>
                    <a:pt x="9493" y="13728"/>
                    <a:pt x="10191" y="12555"/>
                  </a:cubicBezTo>
                  <a:cubicBezTo>
                    <a:pt x="10462" y="12611"/>
                    <a:pt x="10734" y="12637"/>
                    <a:pt x="11002" y="12637"/>
                  </a:cubicBezTo>
                  <a:cubicBezTo>
                    <a:pt x="12548" y="12637"/>
                    <a:pt x="13960" y="11740"/>
                    <a:pt x="14459" y="10295"/>
                  </a:cubicBezTo>
                  <a:cubicBezTo>
                    <a:pt x="14836" y="9207"/>
                    <a:pt x="14606" y="8056"/>
                    <a:pt x="13978" y="7157"/>
                  </a:cubicBezTo>
                  <a:cubicBezTo>
                    <a:pt x="14920" y="5483"/>
                    <a:pt x="14564" y="3432"/>
                    <a:pt x="13099" y="2344"/>
                  </a:cubicBezTo>
                  <a:cubicBezTo>
                    <a:pt x="12499" y="1909"/>
                    <a:pt x="11799" y="1698"/>
                    <a:pt x="11093" y="1698"/>
                  </a:cubicBezTo>
                  <a:cubicBezTo>
                    <a:pt x="10544" y="1698"/>
                    <a:pt x="9992" y="1825"/>
                    <a:pt x="9479" y="2072"/>
                  </a:cubicBezTo>
                  <a:cubicBezTo>
                    <a:pt x="8894" y="838"/>
                    <a:pt x="7680" y="1"/>
                    <a:pt x="6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50"/>
            <p:cNvSpPr/>
            <p:nvPr/>
          </p:nvSpPr>
          <p:spPr>
            <a:xfrm rot="1563036">
              <a:off x="3098035" y="3925992"/>
              <a:ext cx="148438" cy="136881"/>
            </a:xfrm>
            <a:custGeom>
              <a:avLst/>
              <a:gdLst/>
              <a:ahLst/>
              <a:cxnLst/>
              <a:rect l="l" t="t" r="r" b="b"/>
              <a:pathLst>
                <a:path w="6550" h="6040" extrusionOk="0">
                  <a:moveTo>
                    <a:pt x="3582" y="1"/>
                  </a:moveTo>
                  <a:cubicBezTo>
                    <a:pt x="3046" y="1"/>
                    <a:pt x="2508" y="290"/>
                    <a:pt x="2198" y="798"/>
                  </a:cubicBezTo>
                  <a:cubicBezTo>
                    <a:pt x="2177" y="819"/>
                    <a:pt x="2177" y="839"/>
                    <a:pt x="2156" y="860"/>
                  </a:cubicBezTo>
                  <a:cubicBezTo>
                    <a:pt x="2007" y="817"/>
                    <a:pt x="1855" y="796"/>
                    <a:pt x="1705" y="796"/>
                  </a:cubicBezTo>
                  <a:cubicBezTo>
                    <a:pt x="1199" y="796"/>
                    <a:pt x="709" y="1036"/>
                    <a:pt x="419" y="1488"/>
                  </a:cubicBezTo>
                  <a:cubicBezTo>
                    <a:pt x="1" y="2158"/>
                    <a:pt x="231" y="3078"/>
                    <a:pt x="921" y="3560"/>
                  </a:cubicBezTo>
                  <a:cubicBezTo>
                    <a:pt x="628" y="4083"/>
                    <a:pt x="628" y="4731"/>
                    <a:pt x="1005" y="5213"/>
                  </a:cubicBezTo>
                  <a:cubicBezTo>
                    <a:pt x="1298" y="5586"/>
                    <a:pt x="1737" y="5781"/>
                    <a:pt x="2189" y="5781"/>
                  </a:cubicBezTo>
                  <a:cubicBezTo>
                    <a:pt x="2446" y="5781"/>
                    <a:pt x="2708" y="5718"/>
                    <a:pt x="2951" y="5589"/>
                  </a:cubicBezTo>
                  <a:cubicBezTo>
                    <a:pt x="3271" y="5886"/>
                    <a:pt x="3671" y="6040"/>
                    <a:pt x="4065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5" y="4083"/>
                    <a:pt x="6550" y="3267"/>
                    <a:pt x="6257" y="2555"/>
                  </a:cubicBezTo>
                  <a:cubicBezTo>
                    <a:pt x="6047" y="2053"/>
                    <a:pt x="5545" y="1718"/>
                    <a:pt x="5001" y="1656"/>
                  </a:cubicBezTo>
                  <a:cubicBezTo>
                    <a:pt x="5064" y="1091"/>
                    <a:pt x="4813" y="526"/>
                    <a:pt x="4332" y="212"/>
                  </a:cubicBezTo>
                  <a:cubicBezTo>
                    <a:pt x="4100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50"/>
            <p:cNvSpPr/>
            <p:nvPr/>
          </p:nvSpPr>
          <p:spPr>
            <a:xfrm rot="1563036">
              <a:off x="3185009" y="3967808"/>
              <a:ext cx="54072" cy="40520"/>
            </a:xfrm>
            <a:custGeom>
              <a:avLst/>
              <a:gdLst/>
              <a:ahLst/>
              <a:cxnLst/>
              <a:rect l="l" t="t" r="r" b="b"/>
              <a:pathLst>
                <a:path w="2386" h="1788" extrusionOk="0">
                  <a:moveTo>
                    <a:pt x="2265" y="0"/>
                  </a:moveTo>
                  <a:cubicBezTo>
                    <a:pt x="2228" y="0"/>
                    <a:pt x="2186" y="20"/>
                    <a:pt x="2156" y="50"/>
                  </a:cubicBezTo>
                  <a:cubicBezTo>
                    <a:pt x="1800" y="720"/>
                    <a:pt x="84" y="1578"/>
                    <a:pt x="63" y="1578"/>
                  </a:cubicBezTo>
                  <a:cubicBezTo>
                    <a:pt x="22" y="1599"/>
                    <a:pt x="1" y="1661"/>
                    <a:pt x="22" y="1724"/>
                  </a:cubicBezTo>
                  <a:cubicBezTo>
                    <a:pt x="42" y="1766"/>
                    <a:pt x="84" y="1787"/>
                    <a:pt x="126" y="1787"/>
                  </a:cubicBezTo>
                  <a:cubicBezTo>
                    <a:pt x="147" y="1787"/>
                    <a:pt x="147" y="1787"/>
                    <a:pt x="168" y="1766"/>
                  </a:cubicBezTo>
                  <a:cubicBezTo>
                    <a:pt x="252" y="1745"/>
                    <a:pt x="1947" y="887"/>
                    <a:pt x="2344" y="155"/>
                  </a:cubicBezTo>
                  <a:cubicBezTo>
                    <a:pt x="2386" y="113"/>
                    <a:pt x="2365" y="29"/>
                    <a:pt x="2302" y="9"/>
                  </a:cubicBezTo>
                  <a:cubicBezTo>
                    <a:pt x="2291" y="3"/>
                    <a:pt x="2278" y="0"/>
                    <a:pt x="2265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50"/>
            <p:cNvSpPr/>
            <p:nvPr/>
          </p:nvSpPr>
          <p:spPr>
            <a:xfrm rot="1563036">
              <a:off x="3157129" y="4013215"/>
              <a:ext cx="44101" cy="50764"/>
            </a:xfrm>
            <a:custGeom>
              <a:avLst/>
              <a:gdLst/>
              <a:ahLst/>
              <a:cxnLst/>
              <a:rect l="l" t="t" r="r" b="b"/>
              <a:pathLst>
                <a:path w="1946" h="2240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26"/>
                    <a:pt x="146" y="1758"/>
                    <a:pt x="1799" y="2240"/>
                  </a:cubicBezTo>
                  <a:lnTo>
                    <a:pt x="1841" y="2240"/>
                  </a:lnTo>
                  <a:cubicBezTo>
                    <a:pt x="1883" y="224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2" y="2030"/>
                  </a:cubicBezTo>
                  <a:cubicBezTo>
                    <a:pt x="356" y="1591"/>
                    <a:pt x="230" y="168"/>
                    <a:pt x="230" y="105"/>
                  </a:cubicBezTo>
                  <a:cubicBezTo>
                    <a:pt x="230" y="43"/>
                    <a:pt x="167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50"/>
            <p:cNvSpPr/>
            <p:nvPr/>
          </p:nvSpPr>
          <p:spPr>
            <a:xfrm rot="1563036">
              <a:off x="3168326" y="4018552"/>
              <a:ext cx="49359" cy="25631"/>
            </a:xfrm>
            <a:custGeom>
              <a:avLst/>
              <a:gdLst/>
              <a:ahLst/>
              <a:cxnLst/>
              <a:rect l="l" t="t" r="r" b="b"/>
              <a:pathLst>
                <a:path w="2178" h="1131" extrusionOk="0">
                  <a:moveTo>
                    <a:pt x="147" y="1"/>
                  </a:moveTo>
                  <a:cubicBezTo>
                    <a:pt x="106" y="1"/>
                    <a:pt x="64" y="1"/>
                    <a:pt x="22" y="43"/>
                  </a:cubicBezTo>
                  <a:cubicBezTo>
                    <a:pt x="1" y="63"/>
                    <a:pt x="1" y="126"/>
                    <a:pt x="22" y="168"/>
                  </a:cubicBezTo>
                  <a:cubicBezTo>
                    <a:pt x="482" y="1005"/>
                    <a:pt x="1340" y="1131"/>
                    <a:pt x="1800" y="1131"/>
                  </a:cubicBezTo>
                  <a:cubicBezTo>
                    <a:pt x="1968" y="1131"/>
                    <a:pt x="2093" y="1110"/>
                    <a:pt x="2093" y="1110"/>
                  </a:cubicBezTo>
                  <a:cubicBezTo>
                    <a:pt x="2156" y="1110"/>
                    <a:pt x="2177" y="1047"/>
                    <a:pt x="2177" y="984"/>
                  </a:cubicBezTo>
                  <a:cubicBezTo>
                    <a:pt x="2177" y="942"/>
                    <a:pt x="2114" y="900"/>
                    <a:pt x="2051" y="900"/>
                  </a:cubicBezTo>
                  <a:cubicBezTo>
                    <a:pt x="2039" y="900"/>
                    <a:pt x="1933" y="916"/>
                    <a:pt x="1774" y="916"/>
                  </a:cubicBezTo>
                  <a:cubicBezTo>
                    <a:pt x="1418" y="916"/>
                    <a:pt x="798" y="836"/>
                    <a:pt x="378" y="315"/>
                  </a:cubicBezTo>
                  <a:lnTo>
                    <a:pt x="378" y="315"/>
                  </a:lnTo>
                  <a:cubicBezTo>
                    <a:pt x="582" y="366"/>
                    <a:pt x="896" y="430"/>
                    <a:pt x="1232" y="430"/>
                  </a:cubicBezTo>
                  <a:cubicBezTo>
                    <a:pt x="1309" y="430"/>
                    <a:pt x="1387" y="427"/>
                    <a:pt x="1466" y="419"/>
                  </a:cubicBezTo>
                  <a:cubicBezTo>
                    <a:pt x="1528" y="398"/>
                    <a:pt x="1570" y="356"/>
                    <a:pt x="1570" y="294"/>
                  </a:cubicBezTo>
                  <a:cubicBezTo>
                    <a:pt x="1570" y="231"/>
                    <a:pt x="1507" y="189"/>
                    <a:pt x="1445" y="189"/>
                  </a:cubicBezTo>
                  <a:cubicBezTo>
                    <a:pt x="1347" y="201"/>
                    <a:pt x="1251" y="206"/>
                    <a:pt x="1158" y="206"/>
                  </a:cubicBezTo>
                  <a:cubicBezTo>
                    <a:pt x="599" y="206"/>
                    <a:pt x="165" y="19"/>
                    <a:pt x="14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50"/>
            <p:cNvSpPr/>
            <p:nvPr/>
          </p:nvSpPr>
          <p:spPr>
            <a:xfrm rot="1563036">
              <a:off x="3185999" y="3992106"/>
              <a:ext cx="38889" cy="25450"/>
            </a:xfrm>
            <a:custGeom>
              <a:avLst/>
              <a:gdLst/>
              <a:ahLst/>
              <a:cxnLst/>
              <a:rect l="l" t="t" r="r" b="b"/>
              <a:pathLst>
                <a:path w="1716" h="1123" extrusionOk="0">
                  <a:moveTo>
                    <a:pt x="1601" y="1"/>
                  </a:moveTo>
                  <a:cubicBezTo>
                    <a:pt x="1582" y="1"/>
                    <a:pt x="1564" y="6"/>
                    <a:pt x="1549" y="13"/>
                  </a:cubicBezTo>
                  <a:cubicBezTo>
                    <a:pt x="816" y="411"/>
                    <a:pt x="63" y="788"/>
                    <a:pt x="63" y="788"/>
                  </a:cubicBezTo>
                  <a:cubicBezTo>
                    <a:pt x="21" y="808"/>
                    <a:pt x="0" y="850"/>
                    <a:pt x="0" y="892"/>
                  </a:cubicBezTo>
                  <a:cubicBezTo>
                    <a:pt x="0" y="934"/>
                    <a:pt x="42" y="976"/>
                    <a:pt x="84" y="997"/>
                  </a:cubicBezTo>
                  <a:cubicBezTo>
                    <a:pt x="105" y="997"/>
                    <a:pt x="440" y="1122"/>
                    <a:pt x="858" y="1122"/>
                  </a:cubicBezTo>
                  <a:cubicBezTo>
                    <a:pt x="1088" y="1122"/>
                    <a:pt x="1339" y="1080"/>
                    <a:pt x="1590" y="997"/>
                  </a:cubicBezTo>
                  <a:cubicBezTo>
                    <a:pt x="1632" y="955"/>
                    <a:pt x="1674" y="892"/>
                    <a:pt x="1653" y="850"/>
                  </a:cubicBezTo>
                  <a:cubicBezTo>
                    <a:pt x="1622" y="803"/>
                    <a:pt x="1579" y="780"/>
                    <a:pt x="1541" y="780"/>
                  </a:cubicBezTo>
                  <a:cubicBezTo>
                    <a:pt x="1529" y="780"/>
                    <a:pt x="1517" y="782"/>
                    <a:pt x="1507" y="788"/>
                  </a:cubicBezTo>
                  <a:cubicBezTo>
                    <a:pt x="1299" y="875"/>
                    <a:pt x="1079" y="905"/>
                    <a:pt x="881" y="905"/>
                  </a:cubicBezTo>
                  <a:cubicBezTo>
                    <a:pt x="701" y="905"/>
                    <a:pt x="538" y="880"/>
                    <a:pt x="419" y="850"/>
                  </a:cubicBezTo>
                  <a:cubicBezTo>
                    <a:pt x="691" y="704"/>
                    <a:pt x="1172" y="453"/>
                    <a:pt x="1653" y="202"/>
                  </a:cubicBezTo>
                  <a:cubicBezTo>
                    <a:pt x="1695" y="181"/>
                    <a:pt x="1716" y="97"/>
                    <a:pt x="1695" y="55"/>
                  </a:cubicBezTo>
                  <a:cubicBezTo>
                    <a:pt x="1668" y="15"/>
                    <a:pt x="1634" y="1"/>
                    <a:pt x="160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50"/>
            <p:cNvSpPr/>
            <p:nvPr/>
          </p:nvSpPr>
          <p:spPr>
            <a:xfrm rot="1563036">
              <a:off x="3146553" y="3939555"/>
              <a:ext cx="38889" cy="41449"/>
            </a:xfrm>
            <a:custGeom>
              <a:avLst/>
              <a:gdLst/>
              <a:ahLst/>
              <a:cxnLst/>
              <a:rect l="l" t="t" r="r" b="b"/>
              <a:pathLst>
                <a:path w="1716" h="1829" extrusionOk="0">
                  <a:moveTo>
                    <a:pt x="130" y="0"/>
                  </a:moveTo>
                  <a:cubicBezTo>
                    <a:pt x="93" y="0"/>
                    <a:pt x="52" y="20"/>
                    <a:pt x="21" y="50"/>
                  </a:cubicBezTo>
                  <a:cubicBezTo>
                    <a:pt x="0" y="113"/>
                    <a:pt x="21" y="176"/>
                    <a:pt x="63" y="197"/>
                  </a:cubicBezTo>
                  <a:cubicBezTo>
                    <a:pt x="84" y="197"/>
                    <a:pt x="1381" y="929"/>
                    <a:pt x="1486" y="1724"/>
                  </a:cubicBezTo>
                  <a:cubicBezTo>
                    <a:pt x="1507" y="1787"/>
                    <a:pt x="1548" y="1829"/>
                    <a:pt x="1611" y="1829"/>
                  </a:cubicBezTo>
                  <a:cubicBezTo>
                    <a:pt x="1674" y="1808"/>
                    <a:pt x="1716" y="1745"/>
                    <a:pt x="1716" y="1703"/>
                  </a:cubicBezTo>
                  <a:cubicBezTo>
                    <a:pt x="1590" y="783"/>
                    <a:pt x="230" y="50"/>
                    <a:pt x="167" y="8"/>
                  </a:cubicBezTo>
                  <a:cubicBezTo>
                    <a:pt x="156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50"/>
            <p:cNvSpPr/>
            <p:nvPr/>
          </p:nvSpPr>
          <p:spPr>
            <a:xfrm rot="1563036">
              <a:off x="3184054" y="3958441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33" y="1"/>
                  </a:moveTo>
                  <a:cubicBezTo>
                    <a:pt x="225" y="1"/>
                    <a:pt x="217" y="2"/>
                    <a:pt x="209" y="6"/>
                  </a:cubicBezTo>
                  <a:cubicBezTo>
                    <a:pt x="146" y="27"/>
                    <a:pt x="105" y="69"/>
                    <a:pt x="126" y="132"/>
                  </a:cubicBezTo>
                  <a:cubicBezTo>
                    <a:pt x="293" y="927"/>
                    <a:pt x="21" y="1910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lnTo>
                    <a:pt x="126" y="2056"/>
                  </a:lnTo>
                  <a:cubicBezTo>
                    <a:pt x="146" y="2056"/>
                    <a:pt x="167" y="2056"/>
                    <a:pt x="188" y="2036"/>
                  </a:cubicBezTo>
                  <a:cubicBezTo>
                    <a:pt x="691" y="1533"/>
                    <a:pt x="1235" y="466"/>
                    <a:pt x="1255" y="424"/>
                  </a:cubicBezTo>
                  <a:cubicBezTo>
                    <a:pt x="1276" y="362"/>
                    <a:pt x="1255" y="299"/>
                    <a:pt x="1214" y="278"/>
                  </a:cubicBezTo>
                  <a:cubicBezTo>
                    <a:pt x="1191" y="263"/>
                    <a:pt x="1169" y="256"/>
                    <a:pt x="1149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67" y="320"/>
                    <a:pt x="711" y="1031"/>
                    <a:pt x="314" y="1554"/>
                  </a:cubicBezTo>
                  <a:cubicBezTo>
                    <a:pt x="398" y="1157"/>
                    <a:pt x="439" y="592"/>
                    <a:pt x="335" y="90"/>
                  </a:cubicBezTo>
                  <a:cubicBezTo>
                    <a:pt x="318" y="38"/>
                    <a:pt x="272" y="1"/>
                    <a:pt x="23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50"/>
            <p:cNvSpPr/>
            <p:nvPr/>
          </p:nvSpPr>
          <p:spPr>
            <a:xfrm rot="1563036">
              <a:off x="3120916" y="3992072"/>
              <a:ext cx="38889" cy="41336"/>
            </a:xfrm>
            <a:custGeom>
              <a:avLst/>
              <a:gdLst/>
              <a:ahLst/>
              <a:cxnLst/>
              <a:rect l="l" t="t" r="r" b="b"/>
              <a:pathLst>
                <a:path w="1716" h="1824" extrusionOk="0">
                  <a:moveTo>
                    <a:pt x="1573" y="1"/>
                  </a:moveTo>
                  <a:cubicBezTo>
                    <a:pt x="990" y="1"/>
                    <a:pt x="185" y="1369"/>
                    <a:pt x="21" y="1656"/>
                  </a:cubicBezTo>
                  <a:cubicBezTo>
                    <a:pt x="0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7" y="1823"/>
                    <a:pt x="188" y="1802"/>
                    <a:pt x="209" y="1761"/>
                  </a:cubicBezTo>
                  <a:cubicBezTo>
                    <a:pt x="565" y="1154"/>
                    <a:pt x="1214" y="212"/>
                    <a:pt x="1569" y="212"/>
                  </a:cubicBezTo>
                  <a:lnTo>
                    <a:pt x="1590" y="212"/>
                  </a:lnTo>
                  <a:cubicBezTo>
                    <a:pt x="1653" y="212"/>
                    <a:pt x="1695" y="170"/>
                    <a:pt x="1716" y="108"/>
                  </a:cubicBezTo>
                  <a:cubicBezTo>
                    <a:pt x="1716" y="45"/>
                    <a:pt x="1674" y="3"/>
                    <a:pt x="1611" y="3"/>
                  </a:cubicBezTo>
                  <a:cubicBezTo>
                    <a:pt x="1599" y="2"/>
                    <a:pt x="1586" y="1"/>
                    <a:pt x="157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50"/>
            <p:cNvSpPr/>
            <p:nvPr/>
          </p:nvSpPr>
          <p:spPr>
            <a:xfrm rot="1563036">
              <a:off x="3118076" y="3973082"/>
              <a:ext cx="55500" cy="8385"/>
            </a:xfrm>
            <a:custGeom>
              <a:avLst/>
              <a:gdLst/>
              <a:ahLst/>
              <a:cxnLst/>
              <a:rect l="l" t="t" r="r" b="b"/>
              <a:pathLst>
                <a:path w="2449" h="370" extrusionOk="0">
                  <a:moveTo>
                    <a:pt x="1543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0" y="244"/>
                    <a:pt x="21" y="286"/>
                  </a:cubicBezTo>
                  <a:cubicBezTo>
                    <a:pt x="42" y="349"/>
                    <a:pt x="84" y="369"/>
                    <a:pt x="126" y="369"/>
                  </a:cubicBezTo>
                  <a:lnTo>
                    <a:pt x="147" y="369"/>
                  </a:lnTo>
                  <a:cubicBezTo>
                    <a:pt x="162" y="369"/>
                    <a:pt x="845" y="218"/>
                    <a:pt x="1532" y="218"/>
                  </a:cubicBezTo>
                  <a:cubicBezTo>
                    <a:pt x="1801" y="218"/>
                    <a:pt x="2072" y="242"/>
                    <a:pt x="2302" y="307"/>
                  </a:cubicBezTo>
                  <a:cubicBezTo>
                    <a:pt x="2313" y="310"/>
                    <a:pt x="2324" y="312"/>
                    <a:pt x="2335" y="312"/>
                  </a:cubicBezTo>
                  <a:cubicBezTo>
                    <a:pt x="2385" y="312"/>
                    <a:pt x="2431" y="275"/>
                    <a:pt x="2448" y="223"/>
                  </a:cubicBezTo>
                  <a:cubicBezTo>
                    <a:pt x="2448" y="181"/>
                    <a:pt x="2427" y="118"/>
                    <a:pt x="2364" y="97"/>
                  </a:cubicBezTo>
                  <a:cubicBezTo>
                    <a:pt x="2113" y="26"/>
                    <a:pt x="1826" y="0"/>
                    <a:pt x="154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50"/>
            <p:cNvSpPr/>
            <p:nvPr/>
          </p:nvSpPr>
          <p:spPr>
            <a:xfrm rot="1563036">
              <a:off x="3125990" y="3984017"/>
              <a:ext cx="49336" cy="2175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31" y="1"/>
                  </a:moveTo>
                  <a:cubicBezTo>
                    <a:pt x="1405" y="1"/>
                    <a:pt x="244" y="570"/>
                    <a:pt x="43" y="771"/>
                  </a:cubicBezTo>
                  <a:cubicBezTo>
                    <a:pt x="1" y="813"/>
                    <a:pt x="22" y="875"/>
                    <a:pt x="63" y="917"/>
                  </a:cubicBezTo>
                  <a:cubicBezTo>
                    <a:pt x="84" y="938"/>
                    <a:pt x="105" y="959"/>
                    <a:pt x="126" y="959"/>
                  </a:cubicBezTo>
                  <a:cubicBezTo>
                    <a:pt x="168" y="959"/>
                    <a:pt x="189" y="938"/>
                    <a:pt x="210" y="917"/>
                  </a:cubicBezTo>
                  <a:cubicBezTo>
                    <a:pt x="381" y="727"/>
                    <a:pt x="1552" y="210"/>
                    <a:pt x="1907" y="210"/>
                  </a:cubicBezTo>
                  <a:cubicBezTo>
                    <a:pt x="1943" y="210"/>
                    <a:pt x="1971" y="215"/>
                    <a:pt x="1988" y="227"/>
                  </a:cubicBezTo>
                  <a:cubicBezTo>
                    <a:pt x="2011" y="242"/>
                    <a:pt x="2033" y="249"/>
                    <a:pt x="2054" y="249"/>
                  </a:cubicBezTo>
                  <a:cubicBezTo>
                    <a:pt x="2093" y="249"/>
                    <a:pt x="2129" y="226"/>
                    <a:pt x="2156" y="185"/>
                  </a:cubicBezTo>
                  <a:cubicBezTo>
                    <a:pt x="2177" y="143"/>
                    <a:pt x="2156" y="80"/>
                    <a:pt x="2114" y="39"/>
                  </a:cubicBezTo>
                  <a:cubicBezTo>
                    <a:pt x="2069" y="12"/>
                    <a:pt x="2007" y="1"/>
                    <a:pt x="19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50"/>
            <p:cNvSpPr/>
            <p:nvPr/>
          </p:nvSpPr>
          <p:spPr>
            <a:xfrm rot="1563036">
              <a:off x="3139455" y="3996214"/>
              <a:ext cx="28962" cy="47682"/>
            </a:xfrm>
            <a:custGeom>
              <a:avLst/>
              <a:gdLst/>
              <a:ahLst/>
              <a:cxnLst/>
              <a:rect l="l" t="t" r="r" b="b"/>
              <a:pathLst>
                <a:path w="1278" h="2104" extrusionOk="0">
                  <a:moveTo>
                    <a:pt x="911" y="1"/>
                  </a:moveTo>
                  <a:cubicBezTo>
                    <a:pt x="885" y="1"/>
                    <a:pt x="859" y="11"/>
                    <a:pt x="838" y="32"/>
                  </a:cubicBezTo>
                  <a:cubicBezTo>
                    <a:pt x="796" y="74"/>
                    <a:pt x="1" y="869"/>
                    <a:pt x="126" y="1643"/>
                  </a:cubicBezTo>
                  <a:cubicBezTo>
                    <a:pt x="126" y="1706"/>
                    <a:pt x="189" y="1748"/>
                    <a:pt x="252" y="1748"/>
                  </a:cubicBezTo>
                  <a:cubicBezTo>
                    <a:pt x="294" y="1727"/>
                    <a:pt x="336" y="1685"/>
                    <a:pt x="336" y="1622"/>
                  </a:cubicBezTo>
                  <a:cubicBezTo>
                    <a:pt x="294" y="1267"/>
                    <a:pt x="461" y="890"/>
                    <a:pt x="649" y="618"/>
                  </a:cubicBezTo>
                  <a:lnTo>
                    <a:pt x="649" y="618"/>
                  </a:lnTo>
                  <a:cubicBezTo>
                    <a:pt x="587" y="995"/>
                    <a:pt x="628" y="1539"/>
                    <a:pt x="1068" y="2062"/>
                  </a:cubicBezTo>
                  <a:cubicBezTo>
                    <a:pt x="1089" y="2104"/>
                    <a:pt x="1110" y="2104"/>
                    <a:pt x="1152" y="2104"/>
                  </a:cubicBezTo>
                  <a:cubicBezTo>
                    <a:pt x="1172" y="2104"/>
                    <a:pt x="1193" y="2104"/>
                    <a:pt x="1214" y="2083"/>
                  </a:cubicBezTo>
                  <a:cubicBezTo>
                    <a:pt x="1256" y="2041"/>
                    <a:pt x="1277" y="1978"/>
                    <a:pt x="1235" y="1936"/>
                  </a:cubicBezTo>
                  <a:cubicBezTo>
                    <a:pt x="524" y="1058"/>
                    <a:pt x="984" y="200"/>
                    <a:pt x="1005" y="158"/>
                  </a:cubicBezTo>
                  <a:cubicBezTo>
                    <a:pt x="1047" y="116"/>
                    <a:pt x="1026" y="53"/>
                    <a:pt x="984" y="32"/>
                  </a:cubicBezTo>
                  <a:cubicBezTo>
                    <a:pt x="963" y="11"/>
                    <a:pt x="937" y="1"/>
                    <a:pt x="91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50"/>
            <p:cNvSpPr/>
            <p:nvPr/>
          </p:nvSpPr>
          <p:spPr>
            <a:xfrm rot="1563036">
              <a:off x="3145689" y="3962354"/>
              <a:ext cx="33200" cy="26152"/>
            </a:xfrm>
            <a:custGeom>
              <a:avLst/>
              <a:gdLst/>
              <a:ahLst/>
              <a:cxnLst/>
              <a:rect l="l" t="t" r="r" b="b"/>
              <a:pathLst>
                <a:path w="1465" h="1154" extrusionOk="0">
                  <a:moveTo>
                    <a:pt x="113" y="1"/>
                  </a:moveTo>
                  <a:cubicBezTo>
                    <a:pt x="90" y="1"/>
                    <a:pt x="66" y="8"/>
                    <a:pt x="42" y="24"/>
                  </a:cubicBezTo>
                  <a:cubicBezTo>
                    <a:pt x="0" y="65"/>
                    <a:pt x="0" y="128"/>
                    <a:pt x="42" y="191"/>
                  </a:cubicBezTo>
                  <a:cubicBezTo>
                    <a:pt x="126" y="275"/>
                    <a:pt x="921" y="1153"/>
                    <a:pt x="1360" y="1153"/>
                  </a:cubicBezTo>
                  <a:cubicBezTo>
                    <a:pt x="1423" y="1153"/>
                    <a:pt x="1465" y="1112"/>
                    <a:pt x="1465" y="1049"/>
                  </a:cubicBezTo>
                  <a:cubicBezTo>
                    <a:pt x="1465" y="986"/>
                    <a:pt x="1423" y="944"/>
                    <a:pt x="1360" y="944"/>
                  </a:cubicBezTo>
                  <a:cubicBezTo>
                    <a:pt x="1109" y="944"/>
                    <a:pt x="502" y="379"/>
                    <a:pt x="209" y="45"/>
                  </a:cubicBezTo>
                  <a:cubicBezTo>
                    <a:pt x="183" y="19"/>
                    <a:pt x="150" y="1"/>
                    <a:pt x="11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50"/>
            <p:cNvSpPr/>
            <p:nvPr/>
          </p:nvSpPr>
          <p:spPr>
            <a:xfrm rot="1563036">
              <a:off x="3172133" y="3937826"/>
              <a:ext cx="17110" cy="53891"/>
            </a:xfrm>
            <a:custGeom>
              <a:avLst/>
              <a:gdLst/>
              <a:ahLst/>
              <a:cxnLst/>
              <a:rect l="l" t="t" r="r" b="b"/>
              <a:pathLst>
                <a:path w="755" h="2378" extrusionOk="0">
                  <a:moveTo>
                    <a:pt x="131" y="0"/>
                  </a:moveTo>
                  <a:cubicBezTo>
                    <a:pt x="110" y="0"/>
                    <a:pt x="87" y="5"/>
                    <a:pt x="64" y="13"/>
                  </a:cubicBezTo>
                  <a:cubicBezTo>
                    <a:pt x="22" y="34"/>
                    <a:pt x="1" y="117"/>
                    <a:pt x="22" y="159"/>
                  </a:cubicBezTo>
                  <a:cubicBezTo>
                    <a:pt x="43" y="159"/>
                    <a:pt x="545" y="1059"/>
                    <a:pt x="503" y="2252"/>
                  </a:cubicBezTo>
                  <a:cubicBezTo>
                    <a:pt x="503" y="2314"/>
                    <a:pt x="545" y="2356"/>
                    <a:pt x="608" y="2377"/>
                  </a:cubicBezTo>
                  <a:cubicBezTo>
                    <a:pt x="670" y="2377"/>
                    <a:pt x="712" y="2314"/>
                    <a:pt x="712" y="2272"/>
                  </a:cubicBezTo>
                  <a:cubicBezTo>
                    <a:pt x="754" y="996"/>
                    <a:pt x="231" y="96"/>
                    <a:pt x="210" y="55"/>
                  </a:cubicBezTo>
                  <a:cubicBezTo>
                    <a:pt x="197" y="15"/>
                    <a:pt x="167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50"/>
            <p:cNvSpPr/>
            <p:nvPr/>
          </p:nvSpPr>
          <p:spPr>
            <a:xfrm rot="1563036">
              <a:off x="3236073" y="3975977"/>
              <a:ext cx="10923" cy="10447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51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1"/>
                    <a:pt x="251" y="461"/>
                  </a:cubicBezTo>
                  <a:cubicBezTo>
                    <a:pt x="377" y="461"/>
                    <a:pt x="482" y="356"/>
                    <a:pt x="482" y="230"/>
                  </a:cubicBezTo>
                  <a:cubicBezTo>
                    <a:pt x="48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50"/>
            <p:cNvSpPr/>
            <p:nvPr/>
          </p:nvSpPr>
          <p:spPr>
            <a:xfrm rot="1563036">
              <a:off x="3210684" y="4013420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50"/>
            <p:cNvSpPr/>
            <p:nvPr/>
          </p:nvSpPr>
          <p:spPr>
            <a:xfrm rot="1563036">
              <a:off x="3219854" y="3997960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50"/>
            <p:cNvSpPr/>
            <p:nvPr/>
          </p:nvSpPr>
          <p:spPr>
            <a:xfrm rot="1563036">
              <a:off x="3212584" y="3968552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50"/>
            <p:cNvSpPr/>
            <p:nvPr/>
          </p:nvSpPr>
          <p:spPr>
            <a:xfrm rot="1563036">
              <a:off x="3181637" y="3934937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9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9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50"/>
            <p:cNvSpPr/>
            <p:nvPr/>
          </p:nvSpPr>
          <p:spPr>
            <a:xfrm rot="1563036">
              <a:off x="3194639" y="3953452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50"/>
            <p:cNvSpPr/>
            <p:nvPr/>
          </p:nvSpPr>
          <p:spPr>
            <a:xfrm rot="1563036">
              <a:off x="3154454" y="3931144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7"/>
                    <a:pt x="189" y="357"/>
                  </a:cubicBezTo>
                  <a:cubicBezTo>
                    <a:pt x="293" y="357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50"/>
            <p:cNvSpPr/>
            <p:nvPr/>
          </p:nvSpPr>
          <p:spPr>
            <a:xfrm rot="1563036">
              <a:off x="3150102" y="3953863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50"/>
            <p:cNvSpPr/>
            <p:nvPr/>
          </p:nvSpPr>
          <p:spPr>
            <a:xfrm rot="1563036">
              <a:off x="3117735" y="396284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50"/>
            <p:cNvSpPr/>
            <p:nvPr/>
          </p:nvSpPr>
          <p:spPr>
            <a:xfrm rot="1563036">
              <a:off x="3122428" y="3987829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50"/>
            <p:cNvSpPr/>
            <p:nvPr/>
          </p:nvSpPr>
          <p:spPr>
            <a:xfrm rot="1563036">
              <a:off x="3204192" y="4045076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50"/>
            <p:cNvSpPr/>
            <p:nvPr/>
          </p:nvSpPr>
          <p:spPr>
            <a:xfrm rot="1563036">
              <a:off x="3198251" y="4024889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50"/>
            <p:cNvSpPr/>
            <p:nvPr/>
          </p:nvSpPr>
          <p:spPr>
            <a:xfrm rot="1563036">
              <a:off x="3135453" y="4022703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50"/>
            <p:cNvSpPr/>
            <p:nvPr/>
          </p:nvSpPr>
          <p:spPr>
            <a:xfrm rot="1563036">
              <a:off x="3181629" y="4062139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50"/>
            <p:cNvSpPr/>
            <p:nvPr/>
          </p:nvSpPr>
          <p:spPr>
            <a:xfrm rot="1563036">
              <a:off x="3150241" y="403888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50"/>
            <p:cNvSpPr/>
            <p:nvPr/>
          </p:nvSpPr>
          <p:spPr>
            <a:xfrm rot="1563036">
              <a:off x="3114096" y="4016977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93" y="356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50"/>
            <p:cNvSpPr/>
            <p:nvPr/>
          </p:nvSpPr>
          <p:spPr>
            <a:xfrm rot="1563036">
              <a:off x="3150468" y="3975778"/>
              <a:ext cx="42243" cy="42220"/>
            </a:xfrm>
            <a:custGeom>
              <a:avLst/>
              <a:gdLst/>
              <a:ahLst/>
              <a:cxnLst/>
              <a:rect l="l" t="t" r="r" b="b"/>
              <a:pathLst>
                <a:path w="1864" h="1863" extrusionOk="0">
                  <a:moveTo>
                    <a:pt x="922" y="1"/>
                  </a:moveTo>
                  <a:cubicBezTo>
                    <a:pt x="419" y="1"/>
                    <a:pt x="1" y="419"/>
                    <a:pt x="1" y="921"/>
                  </a:cubicBezTo>
                  <a:cubicBezTo>
                    <a:pt x="1" y="1444"/>
                    <a:pt x="419" y="1863"/>
                    <a:pt x="922" y="1863"/>
                  </a:cubicBezTo>
                  <a:cubicBezTo>
                    <a:pt x="1445" y="1863"/>
                    <a:pt x="1863" y="1444"/>
                    <a:pt x="1863" y="921"/>
                  </a:cubicBezTo>
                  <a:cubicBezTo>
                    <a:pt x="1863" y="419"/>
                    <a:pt x="1445" y="1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50"/>
            <p:cNvSpPr/>
            <p:nvPr/>
          </p:nvSpPr>
          <p:spPr>
            <a:xfrm rot="1563036">
              <a:off x="2343830" y="3655212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6"/>
                    <a:pt x="2742" y="3830"/>
                  </a:cubicBezTo>
                  <a:cubicBezTo>
                    <a:pt x="2742" y="3872"/>
                    <a:pt x="2742" y="3913"/>
                    <a:pt x="2742" y="3976"/>
                  </a:cubicBezTo>
                  <a:cubicBezTo>
                    <a:pt x="1172" y="4416"/>
                    <a:pt x="22" y="5755"/>
                    <a:pt x="1" y="7366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7"/>
                    <a:pt x="4457" y="13685"/>
                    <a:pt x="5797" y="14208"/>
                  </a:cubicBezTo>
                  <a:cubicBezTo>
                    <a:pt x="6192" y="14360"/>
                    <a:pt x="6600" y="14432"/>
                    <a:pt x="7005" y="14432"/>
                  </a:cubicBezTo>
                  <a:cubicBezTo>
                    <a:pt x="8268" y="14432"/>
                    <a:pt x="9493" y="13728"/>
                    <a:pt x="10190" y="12555"/>
                  </a:cubicBezTo>
                  <a:cubicBezTo>
                    <a:pt x="10462" y="12610"/>
                    <a:pt x="10734" y="12637"/>
                    <a:pt x="11001" y="12637"/>
                  </a:cubicBezTo>
                  <a:cubicBezTo>
                    <a:pt x="12548" y="12637"/>
                    <a:pt x="13959" y="11740"/>
                    <a:pt x="14459" y="10295"/>
                  </a:cubicBezTo>
                  <a:cubicBezTo>
                    <a:pt x="14836" y="9207"/>
                    <a:pt x="14605" y="8056"/>
                    <a:pt x="13978" y="7136"/>
                  </a:cubicBezTo>
                  <a:cubicBezTo>
                    <a:pt x="14919" y="5483"/>
                    <a:pt x="14564" y="3411"/>
                    <a:pt x="13099" y="2344"/>
                  </a:cubicBezTo>
                  <a:cubicBezTo>
                    <a:pt x="12493" y="1905"/>
                    <a:pt x="11786" y="1694"/>
                    <a:pt x="11073" y="1694"/>
                  </a:cubicBezTo>
                  <a:cubicBezTo>
                    <a:pt x="10531" y="1694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50"/>
            <p:cNvSpPr/>
            <p:nvPr/>
          </p:nvSpPr>
          <p:spPr>
            <a:xfrm rot="1563036">
              <a:off x="2439699" y="3750348"/>
              <a:ext cx="147962" cy="136881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7"/>
                  </a:cubicBezTo>
                  <a:cubicBezTo>
                    <a:pt x="2176" y="818"/>
                    <a:pt x="2176" y="839"/>
                    <a:pt x="2155" y="860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9" y="1032"/>
                    <a:pt x="419" y="1467"/>
                  </a:cubicBezTo>
                  <a:cubicBezTo>
                    <a:pt x="0" y="2158"/>
                    <a:pt x="230" y="3057"/>
                    <a:pt x="921" y="3559"/>
                  </a:cubicBezTo>
                  <a:cubicBezTo>
                    <a:pt x="628" y="4082"/>
                    <a:pt x="628" y="4731"/>
                    <a:pt x="1005" y="5212"/>
                  </a:cubicBezTo>
                  <a:cubicBezTo>
                    <a:pt x="1285" y="5586"/>
                    <a:pt x="1727" y="5781"/>
                    <a:pt x="2184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39"/>
                    <a:pt x="4064" y="6039"/>
                  </a:cubicBezTo>
                  <a:cubicBezTo>
                    <a:pt x="4392" y="6039"/>
                    <a:pt x="4714" y="5933"/>
                    <a:pt x="4980" y="5715"/>
                  </a:cubicBezTo>
                  <a:cubicBezTo>
                    <a:pt x="5357" y="5401"/>
                    <a:pt x="5524" y="4940"/>
                    <a:pt x="5503" y="4480"/>
                  </a:cubicBezTo>
                  <a:cubicBezTo>
                    <a:pt x="6215" y="4082"/>
                    <a:pt x="6528" y="3266"/>
                    <a:pt x="6256" y="2555"/>
                  </a:cubicBezTo>
                  <a:cubicBezTo>
                    <a:pt x="6026" y="2032"/>
                    <a:pt x="5545" y="1718"/>
                    <a:pt x="5001" y="1655"/>
                  </a:cubicBezTo>
                  <a:cubicBezTo>
                    <a:pt x="5064" y="1069"/>
                    <a:pt x="4813" y="505"/>
                    <a:pt x="4331" y="212"/>
                  </a:cubicBezTo>
                  <a:cubicBezTo>
                    <a:pt x="4100" y="68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50"/>
            <p:cNvSpPr/>
            <p:nvPr/>
          </p:nvSpPr>
          <p:spPr>
            <a:xfrm rot="1563036">
              <a:off x="2526723" y="3791969"/>
              <a:ext cx="54072" cy="40815"/>
            </a:xfrm>
            <a:custGeom>
              <a:avLst/>
              <a:gdLst/>
              <a:ahLst/>
              <a:cxnLst/>
              <a:rect l="l" t="t" r="r" b="b"/>
              <a:pathLst>
                <a:path w="2386" h="1801" extrusionOk="0">
                  <a:moveTo>
                    <a:pt x="2251" y="1"/>
                  </a:moveTo>
                  <a:cubicBezTo>
                    <a:pt x="2218" y="1"/>
                    <a:pt x="2183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5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1" y="1738"/>
                    <a:pt x="1946" y="880"/>
                    <a:pt x="2344" y="169"/>
                  </a:cubicBezTo>
                  <a:cubicBezTo>
                    <a:pt x="2386" y="106"/>
                    <a:pt x="2365" y="43"/>
                    <a:pt x="2302" y="22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50"/>
            <p:cNvSpPr/>
            <p:nvPr/>
          </p:nvSpPr>
          <p:spPr>
            <a:xfrm rot="1563036">
              <a:off x="2498766" y="3837585"/>
              <a:ext cx="44124" cy="50854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0"/>
                  </a:moveTo>
                  <a:cubicBezTo>
                    <a:pt x="123" y="0"/>
                    <a:pt x="114" y="2"/>
                    <a:pt x="105" y="5"/>
                  </a:cubicBezTo>
                  <a:cubicBezTo>
                    <a:pt x="43" y="5"/>
                    <a:pt x="1" y="46"/>
                    <a:pt x="1" y="109"/>
                  </a:cubicBezTo>
                  <a:cubicBezTo>
                    <a:pt x="1" y="130"/>
                    <a:pt x="147" y="1741"/>
                    <a:pt x="1800" y="2243"/>
                  </a:cubicBezTo>
                  <a:lnTo>
                    <a:pt x="1821" y="2243"/>
                  </a:lnTo>
                  <a:cubicBezTo>
                    <a:pt x="1884" y="2243"/>
                    <a:pt x="1926" y="2222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8"/>
                  </a:cubicBezTo>
                  <a:cubicBezTo>
                    <a:pt x="231" y="52"/>
                    <a:pt x="18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50"/>
            <p:cNvSpPr/>
            <p:nvPr/>
          </p:nvSpPr>
          <p:spPr>
            <a:xfrm rot="1563036">
              <a:off x="2509559" y="3842709"/>
              <a:ext cx="49812" cy="25835"/>
            </a:xfrm>
            <a:custGeom>
              <a:avLst/>
              <a:gdLst/>
              <a:ahLst/>
              <a:cxnLst/>
              <a:rect l="l" t="t" r="r" b="b"/>
              <a:pathLst>
                <a:path w="2198" h="1140" extrusionOk="0">
                  <a:moveTo>
                    <a:pt x="131" y="1"/>
                  </a:moveTo>
                  <a:cubicBezTo>
                    <a:pt x="102" y="1"/>
                    <a:pt x="72" y="16"/>
                    <a:pt x="43" y="30"/>
                  </a:cubicBezTo>
                  <a:cubicBezTo>
                    <a:pt x="22" y="72"/>
                    <a:pt x="1" y="114"/>
                    <a:pt x="43" y="156"/>
                  </a:cubicBezTo>
                  <a:cubicBezTo>
                    <a:pt x="503" y="1014"/>
                    <a:pt x="1361" y="1139"/>
                    <a:pt x="1821" y="1139"/>
                  </a:cubicBezTo>
                  <a:cubicBezTo>
                    <a:pt x="1988" y="1139"/>
                    <a:pt x="2093" y="1119"/>
                    <a:pt x="2114" y="1119"/>
                  </a:cubicBezTo>
                  <a:cubicBezTo>
                    <a:pt x="2156" y="1098"/>
                    <a:pt x="2198" y="1056"/>
                    <a:pt x="2198" y="993"/>
                  </a:cubicBezTo>
                  <a:cubicBezTo>
                    <a:pt x="2181" y="941"/>
                    <a:pt x="2149" y="904"/>
                    <a:pt x="2104" y="904"/>
                  </a:cubicBezTo>
                  <a:cubicBezTo>
                    <a:pt x="2094" y="904"/>
                    <a:pt x="2083" y="906"/>
                    <a:pt x="2072" y="909"/>
                  </a:cubicBezTo>
                  <a:cubicBezTo>
                    <a:pt x="2059" y="909"/>
                    <a:pt x="1953" y="925"/>
                    <a:pt x="1795" y="925"/>
                  </a:cubicBezTo>
                  <a:cubicBezTo>
                    <a:pt x="1439" y="925"/>
                    <a:pt x="818" y="845"/>
                    <a:pt x="398" y="323"/>
                  </a:cubicBezTo>
                  <a:lnTo>
                    <a:pt x="398" y="323"/>
                  </a:lnTo>
                  <a:cubicBezTo>
                    <a:pt x="587" y="370"/>
                    <a:pt x="857" y="429"/>
                    <a:pt x="1166" y="429"/>
                  </a:cubicBezTo>
                  <a:cubicBezTo>
                    <a:pt x="1269" y="429"/>
                    <a:pt x="1376" y="423"/>
                    <a:pt x="1486" y="407"/>
                  </a:cubicBezTo>
                  <a:cubicBezTo>
                    <a:pt x="1549" y="407"/>
                    <a:pt x="1591" y="344"/>
                    <a:pt x="1591" y="302"/>
                  </a:cubicBezTo>
                  <a:cubicBezTo>
                    <a:pt x="1591" y="240"/>
                    <a:pt x="1528" y="198"/>
                    <a:pt x="1465" y="198"/>
                  </a:cubicBezTo>
                  <a:cubicBezTo>
                    <a:pt x="1373" y="209"/>
                    <a:pt x="1283" y="214"/>
                    <a:pt x="1195" y="214"/>
                  </a:cubicBezTo>
                  <a:cubicBezTo>
                    <a:pt x="624" y="214"/>
                    <a:pt x="168" y="10"/>
                    <a:pt x="168" y="10"/>
                  </a:cubicBezTo>
                  <a:cubicBezTo>
                    <a:pt x="156" y="3"/>
                    <a:pt x="14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50"/>
            <p:cNvSpPr/>
            <p:nvPr/>
          </p:nvSpPr>
          <p:spPr>
            <a:xfrm rot="1563036">
              <a:off x="2527662" y="3816368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0"/>
                  </a:moveTo>
                  <a:cubicBezTo>
                    <a:pt x="1582" y="0"/>
                    <a:pt x="1564" y="7"/>
                    <a:pt x="1549" y="22"/>
                  </a:cubicBezTo>
                  <a:cubicBezTo>
                    <a:pt x="817" y="420"/>
                    <a:pt x="64" y="796"/>
                    <a:pt x="64" y="796"/>
                  </a:cubicBezTo>
                  <a:cubicBezTo>
                    <a:pt x="22" y="817"/>
                    <a:pt x="1" y="859"/>
                    <a:pt x="1" y="901"/>
                  </a:cubicBezTo>
                  <a:cubicBezTo>
                    <a:pt x="1" y="943"/>
                    <a:pt x="22" y="964"/>
                    <a:pt x="64" y="985"/>
                  </a:cubicBezTo>
                  <a:cubicBezTo>
                    <a:pt x="85" y="1006"/>
                    <a:pt x="419" y="1131"/>
                    <a:pt x="859" y="1131"/>
                  </a:cubicBezTo>
                  <a:cubicBezTo>
                    <a:pt x="1089" y="1131"/>
                    <a:pt x="1340" y="1089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6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3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0"/>
                    <a:pt x="160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50"/>
            <p:cNvSpPr/>
            <p:nvPr/>
          </p:nvSpPr>
          <p:spPr>
            <a:xfrm rot="1563036">
              <a:off x="2488344" y="3763733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3" y="0"/>
                  </a:moveTo>
                  <a:cubicBezTo>
                    <a:pt x="75" y="0"/>
                    <a:pt x="35" y="23"/>
                    <a:pt x="22" y="64"/>
                  </a:cubicBezTo>
                  <a:cubicBezTo>
                    <a:pt x="1" y="106"/>
                    <a:pt x="22" y="169"/>
                    <a:pt x="64" y="210"/>
                  </a:cubicBezTo>
                  <a:cubicBezTo>
                    <a:pt x="84" y="210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591" y="1822"/>
                  </a:cubicBezTo>
                  <a:lnTo>
                    <a:pt x="1612" y="1822"/>
                  </a:lnTo>
                  <a:cubicBezTo>
                    <a:pt x="1675" y="1822"/>
                    <a:pt x="1717" y="1759"/>
                    <a:pt x="1717" y="1696"/>
                  </a:cubicBezTo>
                  <a:cubicBezTo>
                    <a:pt x="1570" y="796"/>
                    <a:pt x="231" y="43"/>
                    <a:pt x="168" y="22"/>
                  </a:cubicBezTo>
                  <a:cubicBezTo>
                    <a:pt x="153" y="7"/>
                    <a:pt x="133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50"/>
            <p:cNvSpPr/>
            <p:nvPr/>
          </p:nvSpPr>
          <p:spPr>
            <a:xfrm rot="1563036">
              <a:off x="2525671" y="3782896"/>
              <a:ext cx="28962" cy="46616"/>
            </a:xfrm>
            <a:custGeom>
              <a:avLst/>
              <a:gdLst/>
              <a:ahLst/>
              <a:cxnLst/>
              <a:rect l="l" t="t" r="r" b="b"/>
              <a:pathLst>
                <a:path w="1278" h="2057" extrusionOk="0">
                  <a:moveTo>
                    <a:pt x="223" y="0"/>
                  </a:moveTo>
                  <a:cubicBezTo>
                    <a:pt x="212" y="0"/>
                    <a:pt x="201" y="2"/>
                    <a:pt x="189" y="6"/>
                  </a:cubicBezTo>
                  <a:cubicBezTo>
                    <a:pt x="147" y="6"/>
                    <a:pt x="105" y="69"/>
                    <a:pt x="126" y="131"/>
                  </a:cubicBezTo>
                  <a:cubicBezTo>
                    <a:pt x="294" y="906"/>
                    <a:pt x="22" y="1910"/>
                    <a:pt x="22" y="1910"/>
                  </a:cubicBezTo>
                  <a:cubicBezTo>
                    <a:pt x="1" y="1973"/>
                    <a:pt x="22" y="2014"/>
                    <a:pt x="64" y="2035"/>
                  </a:cubicBezTo>
                  <a:cubicBezTo>
                    <a:pt x="84" y="2056"/>
                    <a:pt x="105" y="2056"/>
                    <a:pt x="126" y="2056"/>
                  </a:cubicBezTo>
                  <a:cubicBezTo>
                    <a:pt x="147" y="2056"/>
                    <a:pt x="168" y="2056"/>
                    <a:pt x="189" y="2035"/>
                  </a:cubicBezTo>
                  <a:cubicBezTo>
                    <a:pt x="691" y="1533"/>
                    <a:pt x="1235" y="445"/>
                    <a:pt x="1256" y="403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9" y="252"/>
                    <a:pt x="1183" y="249"/>
                    <a:pt x="1168" y="249"/>
                  </a:cubicBezTo>
                  <a:cubicBezTo>
                    <a:pt x="1123" y="249"/>
                    <a:pt x="1084" y="273"/>
                    <a:pt x="1068" y="320"/>
                  </a:cubicBezTo>
                  <a:cubicBezTo>
                    <a:pt x="1068" y="320"/>
                    <a:pt x="712" y="1031"/>
                    <a:pt x="315" y="1533"/>
                  </a:cubicBezTo>
                  <a:cubicBezTo>
                    <a:pt x="398" y="1157"/>
                    <a:pt x="440" y="592"/>
                    <a:pt x="336" y="69"/>
                  </a:cubicBezTo>
                  <a:cubicBezTo>
                    <a:pt x="318" y="34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50"/>
            <p:cNvSpPr/>
            <p:nvPr/>
          </p:nvSpPr>
          <p:spPr>
            <a:xfrm rot="1563036">
              <a:off x="2462737" y="3816121"/>
              <a:ext cx="38911" cy="41313"/>
            </a:xfrm>
            <a:custGeom>
              <a:avLst/>
              <a:gdLst/>
              <a:ahLst/>
              <a:cxnLst/>
              <a:rect l="l" t="t" r="r" b="b"/>
              <a:pathLst>
                <a:path w="1717" h="1823" extrusionOk="0">
                  <a:moveTo>
                    <a:pt x="1586" y="1"/>
                  </a:moveTo>
                  <a:cubicBezTo>
                    <a:pt x="1002" y="1"/>
                    <a:pt x="187" y="1387"/>
                    <a:pt x="22" y="1676"/>
                  </a:cubicBezTo>
                  <a:cubicBezTo>
                    <a:pt x="1" y="1718"/>
                    <a:pt x="22" y="1780"/>
                    <a:pt x="64" y="1822"/>
                  </a:cubicBezTo>
                  <a:lnTo>
                    <a:pt x="126" y="1822"/>
                  </a:lnTo>
                  <a:cubicBezTo>
                    <a:pt x="147" y="1822"/>
                    <a:pt x="189" y="1801"/>
                    <a:pt x="210" y="1780"/>
                  </a:cubicBezTo>
                  <a:cubicBezTo>
                    <a:pt x="545" y="1174"/>
                    <a:pt x="1214" y="232"/>
                    <a:pt x="1570" y="232"/>
                  </a:cubicBezTo>
                  <a:lnTo>
                    <a:pt x="1591" y="232"/>
                  </a:lnTo>
                  <a:cubicBezTo>
                    <a:pt x="1654" y="232"/>
                    <a:pt x="1696" y="190"/>
                    <a:pt x="1717" y="127"/>
                  </a:cubicBezTo>
                  <a:cubicBezTo>
                    <a:pt x="1717" y="65"/>
                    <a:pt x="1675" y="23"/>
                    <a:pt x="1612" y="2"/>
                  </a:cubicBezTo>
                  <a:cubicBezTo>
                    <a:pt x="1603" y="1"/>
                    <a:pt x="1595" y="1"/>
                    <a:pt x="158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50"/>
            <p:cNvSpPr/>
            <p:nvPr/>
          </p:nvSpPr>
          <p:spPr>
            <a:xfrm rot="1563036">
              <a:off x="2459715" y="3797446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49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31"/>
                    <a:pt x="85" y="373"/>
                    <a:pt x="126" y="373"/>
                  </a:cubicBezTo>
                  <a:lnTo>
                    <a:pt x="147" y="373"/>
                  </a:lnTo>
                  <a:cubicBezTo>
                    <a:pt x="162" y="373"/>
                    <a:pt x="828" y="213"/>
                    <a:pt x="1513" y="213"/>
                  </a:cubicBezTo>
                  <a:cubicBezTo>
                    <a:pt x="1787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1"/>
                    <a:pt x="2365" y="101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50"/>
            <p:cNvSpPr/>
            <p:nvPr/>
          </p:nvSpPr>
          <p:spPr>
            <a:xfrm rot="1563036">
              <a:off x="2467769" y="3808351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2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10" y="924"/>
                  </a:cubicBezTo>
                  <a:cubicBezTo>
                    <a:pt x="381" y="734"/>
                    <a:pt x="1534" y="217"/>
                    <a:pt x="1902" y="217"/>
                  </a:cubicBezTo>
                  <a:cubicBezTo>
                    <a:pt x="1940" y="217"/>
                    <a:pt x="1969" y="222"/>
                    <a:pt x="1988" y="234"/>
                  </a:cubicBezTo>
                  <a:cubicBezTo>
                    <a:pt x="2011" y="241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5" y="192"/>
                  </a:cubicBezTo>
                  <a:cubicBezTo>
                    <a:pt x="2176" y="150"/>
                    <a:pt x="2156" y="66"/>
                    <a:pt x="2114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50"/>
            <p:cNvSpPr/>
            <p:nvPr/>
          </p:nvSpPr>
          <p:spPr>
            <a:xfrm rot="1563036">
              <a:off x="2481135" y="3820501"/>
              <a:ext cx="28464" cy="47750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0"/>
                  </a:moveTo>
                  <a:cubicBezTo>
                    <a:pt x="894" y="0"/>
                    <a:pt x="862" y="11"/>
                    <a:pt x="837" y="35"/>
                  </a:cubicBezTo>
                  <a:cubicBezTo>
                    <a:pt x="796" y="56"/>
                    <a:pt x="0" y="872"/>
                    <a:pt x="126" y="1646"/>
                  </a:cubicBezTo>
                  <a:cubicBezTo>
                    <a:pt x="126" y="1698"/>
                    <a:pt x="169" y="1735"/>
                    <a:pt x="207" y="1735"/>
                  </a:cubicBezTo>
                  <a:cubicBezTo>
                    <a:pt x="215" y="1735"/>
                    <a:pt x="223" y="1734"/>
                    <a:pt x="231" y="1730"/>
                  </a:cubicBezTo>
                  <a:cubicBezTo>
                    <a:pt x="293" y="1730"/>
                    <a:pt x="335" y="1667"/>
                    <a:pt x="335" y="1625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8" y="2065"/>
                  </a:cubicBezTo>
                  <a:cubicBezTo>
                    <a:pt x="1089" y="2086"/>
                    <a:pt x="1109" y="2107"/>
                    <a:pt x="1151" y="2107"/>
                  </a:cubicBezTo>
                  <a:cubicBezTo>
                    <a:pt x="1172" y="2107"/>
                    <a:pt x="1193" y="2086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4" y="1060"/>
                    <a:pt x="984" y="202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7" y="6"/>
                    <a:pt x="946" y="0"/>
                    <a:pt x="92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50"/>
            <p:cNvSpPr/>
            <p:nvPr/>
          </p:nvSpPr>
          <p:spPr>
            <a:xfrm rot="1563036">
              <a:off x="2487346" y="3786637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4" y="11"/>
                    <a:pt x="43" y="31"/>
                  </a:cubicBezTo>
                  <a:cubicBezTo>
                    <a:pt x="1" y="73"/>
                    <a:pt x="1" y="136"/>
                    <a:pt x="43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4" y="1161"/>
                    <a:pt x="1465" y="1119"/>
                    <a:pt x="1465" y="1057"/>
                  </a:cubicBezTo>
                  <a:cubicBezTo>
                    <a:pt x="1465" y="994"/>
                    <a:pt x="1424" y="952"/>
                    <a:pt x="1361" y="952"/>
                  </a:cubicBezTo>
                  <a:cubicBezTo>
                    <a:pt x="1089" y="952"/>
                    <a:pt x="503" y="387"/>
                    <a:pt x="210" y="31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50"/>
            <p:cNvSpPr/>
            <p:nvPr/>
          </p:nvSpPr>
          <p:spPr>
            <a:xfrm rot="1563036">
              <a:off x="2513928" y="3762091"/>
              <a:ext cx="17087" cy="53642"/>
            </a:xfrm>
            <a:custGeom>
              <a:avLst/>
              <a:gdLst/>
              <a:ahLst/>
              <a:cxnLst/>
              <a:rect l="l" t="t" r="r" b="b"/>
              <a:pathLst>
                <a:path w="754" h="2367" extrusionOk="0">
                  <a:moveTo>
                    <a:pt x="128" y="1"/>
                  </a:moveTo>
                  <a:cubicBezTo>
                    <a:pt x="108" y="1"/>
                    <a:pt x="86" y="8"/>
                    <a:pt x="63" y="23"/>
                  </a:cubicBezTo>
                  <a:cubicBezTo>
                    <a:pt x="21" y="43"/>
                    <a:pt x="1" y="106"/>
                    <a:pt x="21" y="169"/>
                  </a:cubicBezTo>
                  <a:cubicBezTo>
                    <a:pt x="42" y="169"/>
                    <a:pt x="545" y="1048"/>
                    <a:pt x="503" y="2261"/>
                  </a:cubicBezTo>
                  <a:cubicBezTo>
                    <a:pt x="503" y="2324"/>
                    <a:pt x="545" y="2366"/>
                    <a:pt x="607" y="2366"/>
                  </a:cubicBezTo>
                  <a:cubicBezTo>
                    <a:pt x="670" y="2366"/>
                    <a:pt x="712" y="2324"/>
                    <a:pt x="712" y="2261"/>
                  </a:cubicBezTo>
                  <a:cubicBezTo>
                    <a:pt x="754" y="985"/>
                    <a:pt x="231" y="85"/>
                    <a:pt x="210" y="64"/>
                  </a:cubicBezTo>
                  <a:cubicBezTo>
                    <a:pt x="196" y="24"/>
                    <a:pt x="165" y="1"/>
                    <a:pt x="128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50"/>
            <p:cNvSpPr/>
            <p:nvPr/>
          </p:nvSpPr>
          <p:spPr>
            <a:xfrm rot="1563036">
              <a:off x="2577712" y="3800438"/>
              <a:ext cx="10923" cy="10447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30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0"/>
                    <a:pt x="230" y="460"/>
                  </a:cubicBezTo>
                  <a:cubicBezTo>
                    <a:pt x="377" y="460"/>
                    <a:pt x="481" y="356"/>
                    <a:pt x="481" y="230"/>
                  </a:cubicBezTo>
                  <a:cubicBezTo>
                    <a:pt x="481" y="105"/>
                    <a:pt x="377" y="0"/>
                    <a:pt x="230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50"/>
            <p:cNvSpPr/>
            <p:nvPr/>
          </p:nvSpPr>
          <p:spPr>
            <a:xfrm rot="1563036">
              <a:off x="2551873" y="3837771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50"/>
            <p:cNvSpPr/>
            <p:nvPr/>
          </p:nvSpPr>
          <p:spPr>
            <a:xfrm rot="1563036">
              <a:off x="2561472" y="382241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50"/>
            <p:cNvSpPr/>
            <p:nvPr/>
          </p:nvSpPr>
          <p:spPr>
            <a:xfrm rot="1563036">
              <a:off x="2554228" y="3793014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50"/>
            <p:cNvSpPr/>
            <p:nvPr/>
          </p:nvSpPr>
          <p:spPr>
            <a:xfrm rot="1563036">
              <a:off x="2523359" y="3758941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50"/>
            <p:cNvSpPr/>
            <p:nvPr/>
          </p:nvSpPr>
          <p:spPr>
            <a:xfrm rot="1563036">
              <a:off x="2536366" y="3777932"/>
              <a:ext cx="8566" cy="8068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50"/>
            <p:cNvSpPr/>
            <p:nvPr/>
          </p:nvSpPr>
          <p:spPr>
            <a:xfrm rot="1563036">
              <a:off x="2496223" y="3755043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56" y="294"/>
                    <a:pt x="356" y="189"/>
                  </a:cubicBezTo>
                  <a:cubicBezTo>
                    <a:pt x="356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50"/>
            <p:cNvSpPr/>
            <p:nvPr/>
          </p:nvSpPr>
          <p:spPr>
            <a:xfrm rot="1563036">
              <a:off x="2491847" y="3778342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7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50"/>
            <p:cNvSpPr/>
            <p:nvPr/>
          </p:nvSpPr>
          <p:spPr>
            <a:xfrm rot="1563036">
              <a:off x="2459480" y="3787321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9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50"/>
            <p:cNvSpPr/>
            <p:nvPr/>
          </p:nvSpPr>
          <p:spPr>
            <a:xfrm rot="1563036">
              <a:off x="2464150" y="3812309"/>
              <a:ext cx="8566" cy="8068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50"/>
            <p:cNvSpPr/>
            <p:nvPr/>
          </p:nvSpPr>
          <p:spPr>
            <a:xfrm rot="1563036">
              <a:off x="2545810" y="3869532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68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50"/>
            <p:cNvSpPr/>
            <p:nvPr/>
          </p:nvSpPr>
          <p:spPr>
            <a:xfrm rot="1563036">
              <a:off x="2539996" y="3849369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50"/>
            <p:cNvSpPr/>
            <p:nvPr/>
          </p:nvSpPr>
          <p:spPr>
            <a:xfrm rot="1563036">
              <a:off x="2477301" y="3846736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50"/>
            <p:cNvSpPr/>
            <p:nvPr/>
          </p:nvSpPr>
          <p:spPr>
            <a:xfrm rot="1563036">
              <a:off x="2523271" y="3886490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50"/>
            <p:cNvSpPr/>
            <p:nvPr/>
          </p:nvSpPr>
          <p:spPr>
            <a:xfrm rot="1563036">
              <a:off x="2491905" y="3863236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50"/>
            <p:cNvSpPr/>
            <p:nvPr/>
          </p:nvSpPr>
          <p:spPr>
            <a:xfrm rot="1563036">
              <a:off x="2455818" y="3840980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50"/>
            <p:cNvSpPr/>
            <p:nvPr/>
          </p:nvSpPr>
          <p:spPr>
            <a:xfrm rot="1563036">
              <a:off x="2492213" y="3799782"/>
              <a:ext cx="42220" cy="42696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0"/>
                  </a:moveTo>
                  <a:cubicBezTo>
                    <a:pt x="419" y="0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0"/>
                    <a:pt x="92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50"/>
            <p:cNvSpPr/>
            <p:nvPr/>
          </p:nvSpPr>
          <p:spPr>
            <a:xfrm rot="1563036">
              <a:off x="2349864" y="5156431"/>
              <a:ext cx="338598" cy="326111"/>
            </a:xfrm>
            <a:custGeom>
              <a:avLst/>
              <a:gdLst/>
              <a:ahLst/>
              <a:cxnLst/>
              <a:rect l="l" t="t" r="r" b="b"/>
              <a:pathLst>
                <a:path w="14941" h="14390" extrusionOk="0">
                  <a:moveTo>
                    <a:pt x="8591" y="0"/>
                  </a:moveTo>
                  <a:cubicBezTo>
                    <a:pt x="7495" y="0"/>
                    <a:pt x="6378" y="492"/>
                    <a:pt x="5587" y="1429"/>
                  </a:cubicBezTo>
                  <a:cubicBezTo>
                    <a:pt x="5566" y="1470"/>
                    <a:pt x="5525" y="1512"/>
                    <a:pt x="5504" y="1554"/>
                  </a:cubicBezTo>
                  <a:cubicBezTo>
                    <a:pt x="4985" y="1320"/>
                    <a:pt x="4433" y="1204"/>
                    <a:pt x="3890" y="1204"/>
                  </a:cubicBezTo>
                  <a:cubicBezTo>
                    <a:pt x="2877" y="1204"/>
                    <a:pt x="1895" y="1609"/>
                    <a:pt x="1214" y="2412"/>
                  </a:cubicBezTo>
                  <a:cubicBezTo>
                    <a:pt x="1" y="3856"/>
                    <a:pt x="210" y="6053"/>
                    <a:pt x="1654" y="7455"/>
                  </a:cubicBezTo>
                  <a:cubicBezTo>
                    <a:pt x="775" y="8584"/>
                    <a:pt x="587" y="10112"/>
                    <a:pt x="1298" y="11367"/>
                  </a:cubicBezTo>
                  <a:cubicBezTo>
                    <a:pt x="1923" y="12508"/>
                    <a:pt x="3132" y="13136"/>
                    <a:pt x="4419" y="13136"/>
                  </a:cubicBezTo>
                  <a:cubicBezTo>
                    <a:pt x="4855" y="13136"/>
                    <a:pt x="5300" y="13064"/>
                    <a:pt x="5734" y="12916"/>
                  </a:cubicBezTo>
                  <a:cubicBezTo>
                    <a:pt x="6491" y="13863"/>
                    <a:pt x="7598" y="14390"/>
                    <a:pt x="8699" y="14390"/>
                  </a:cubicBezTo>
                  <a:cubicBezTo>
                    <a:pt x="9301" y="14390"/>
                    <a:pt x="9902" y="14232"/>
                    <a:pt x="10442" y="13899"/>
                  </a:cubicBezTo>
                  <a:cubicBezTo>
                    <a:pt x="11425" y="13313"/>
                    <a:pt x="12011" y="12288"/>
                    <a:pt x="12095" y="11179"/>
                  </a:cubicBezTo>
                  <a:cubicBezTo>
                    <a:pt x="13873" y="10509"/>
                    <a:pt x="14940" y="8710"/>
                    <a:pt x="14501" y="6932"/>
                  </a:cubicBezTo>
                  <a:cubicBezTo>
                    <a:pt x="14187" y="5655"/>
                    <a:pt x="13162" y="4714"/>
                    <a:pt x="11906" y="4400"/>
                  </a:cubicBezTo>
                  <a:cubicBezTo>
                    <a:pt x="12241" y="3082"/>
                    <a:pt x="11843" y="1659"/>
                    <a:pt x="10797" y="780"/>
                  </a:cubicBezTo>
                  <a:cubicBezTo>
                    <a:pt x="10158" y="255"/>
                    <a:pt x="9380" y="0"/>
                    <a:pt x="8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50"/>
            <p:cNvSpPr/>
            <p:nvPr/>
          </p:nvSpPr>
          <p:spPr>
            <a:xfrm rot="1563036">
              <a:off x="3717618" y="4759077"/>
              <a:ext cx="101505" cy="142523"/>
            </a:xfrm>
            <a:custGeom>
              <a:avLst/>
              <a:gdLst/>
              <a:ahLst/>
              <a:cxnLst/>
              <a:rect l="l" t="t" r="r" b="b"/>
              <a:pathLst>
                <a:path w="4479" h="6289" extrusionOk="0">
                  <a:moveTo>
                    <a:pt x="2487" y="0"/>
                  </a:moveTo>
                  <a:cubicBezTo>
                    <a:pt x="1347" y="0"/>
                    <a:pt x="269" y="1987"/>
                    <a:pt x="126" y="3436"/>
                  </a:cubicBezTo>
                  <a:cubicBezTo>
                    <a:pt x="0" y="4900"/>
                    <a:pt x="837" y="6177"/>
                    <a:pt x="2009" y="6281"/>
                  </a:cubicBezTo>
                  <a:cubicBezTo>
                    <a:pt x="2059" y="6286"/>
                    <a:pt x="2110" y="6288"/>
                    <a:pt x="2160" y="6288"/>
                  </a:cubicBezTo>
                  <a:cubicBezTo>
                    <a:pt x="3251" y="6288"/>
                    <a:pt x="4232" y="5213"/>
                    <a:pt x="4352" y="3812"/>
                  </a:cubicBezTo>
                  <a:cubicBezTo>
                    <a:pt x="4478" y="2348"/>
                    <a:pt x="3725" y="109"/>
                    <a:pt x="2574" y="4"/>
                  </a:cubicBezTo>
                  <a:cubicBezTo>
                    <a:pt x="2545" y="2"/>
                    <a:pt x="2516" y="0"/>
                    <a:pt x="24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50"/>
            <p:cNvSpPr/>
            <p:nvPr/>
          </p:nvSpPr>
          <p:spPr>
            <a:xfrm rot="1563036">
              <a:off x="3683437" y="4823145"/>
              <a:ext cx="116507" cy="108099"/>
            </a:xfrm>
            <a:custGeom>
              <a:avLst/>
              <a:gdLst/>
              <a:ahLst/>
              <a:cxnLst/>
              <a:rect l="l" t="t" r="r" b="b"/>
              <a:pathLst>
                <a:path w="5141" h="4770" extrusionOk="0">
                  <a:moveTo>
                    <a:pt x="863" y="1"/>
                  </a:moveTo>
                  <a:cubicBezTo>
                    <a:pt x="506" y="1"/>
                    <a:pt x="268" y="468"/>
                    <a:pt x="126" y="2143"/>
                  </a:cubicBezTo>
                  <a:cubicBezTo>
                    <a:pt x="0" y="3461"/>
                    <a:pt x="858" y="4612"/>
                    <a:pt x="2344" y="4758"/>
                  </a:cubicBezTo>
                  <a:cubicBezTo>
                    <a:pt x="2428" y="4766"/>
                    <a:pt x="2511" y="4769"/>
                    <a:pt x="2593" y="4769"/>
                  </a:cubicBezTo>
                  <a:cubicBezTo>
                    <a:pt x="3928" y="4769"/>
                    <a:pt x="4881" y="3824"/>
                    <a:pt x="4980" y="2582"/>
                  </a:cubicBezTo>
                  <a:cubicBezTo>
                    <a:pt x="5141" y="848"/>
                    <a:pt x="4929" y="445"/>
                    <a:pt x="4485" y="445"/>
                  </a:cubicBezTo>
                  <a:cubicBezTo>
                    <a:pt x="4098" y="445"/>
                    <a:pt x="3536" y="750"/>
                    <a:pt x="2890" y="750"/>
                  </a:cubicBezTo>
                  <a:cubicBezTo>
                    <a:pt x="2827" y="750"/>
                    <a:pt x="2764" y="747"/>
                    <a:pt x="2699" y="741"/>
                  </a:cubicBezTo>
                  <a:cubicBezTo>
                    <a:pt x="1889" y="673"/>
                    <a:pt x="1291" y="1"/>
                    <a:pt x="863" y="1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50"/>
            <p:cNvSpPr/>
            <p:nvPr/>
          </p:nvSpPr>
          <p:spPr>
            <a:xfrm rot="1563036">
              <a:off x="2644838" y="4311568"/>
              <a:ext cx="278248" cy="36849"/>
            </a:xfrm>
            <a:custGeom>
              <a:avLst/>
              <a:gdLst/>
              <a:ahLst/>
              <a:cxnLst/>
              <a:rect l="l" t="t" r="r" b="b"/>
              <a:pathLst>
                <a:path w="12278" h="1626" extrusionOk="0">
                  <a:moveTo>
                    <a:pt x="1508" y="0"/>
                  </a:moveTo>
                  <a:cubicBezTo>
                    <a:pt x="674" y="0"/>
                    <a:pt x="0" y="1204"/>
                    <a:pt x="1087" y="1325"/>
                  </a:cubicBezTo>
                  <a:cubicBezTo>
                    <a:pt x="2762" y="1526"/>
                    <a:pt x="4459" y="1625"/>
                    <a:pt x="6152" y="1625"/>
                  </a:cubicBezTo>
                  <a:cubicBezTo>
                    <a:pt x="7801" y="1625"/>
                    <a:pt x="9447" y="1531"/>
                    <a:pt x="11067" y="1346"/>
                  </a:cubicBezTo>
                  <a:cubicBezTo>
                    <a:pt x="12007" y="1246"/>
                    <a:pt x="12278" y="19"/>
                    <a:pt x="11297" y="19"/>
                  </a:cubicBezTo>
                  <a:cubicBezTo>
                    <a:pt x="11251" y="19"/>
                    <a:pt x="11202" y="22"/>
                    <a:pt x="11151" y="27"/>
                  </a:cubicBezTo>
                  <a:cubicBezTo>
                    <a:pt x="9582" y="205"/>
                    <a:pt x="7986" y="299"/>
                    <a:pt x="6388" y="299"/>
                  </a:cubicBezTo>
                  <a:cubicBezTo>
                    <a:pt x="4790" y="299"/>
                    <a:pt x="3189" y="205"/>
                    <a:pt x="1610" y="6"/>
                  </a:cubicBezTo>
                  <a:cubicBezTo>
                    <a:pt x="1576" y="2"/>
                    <a:pt x="1542" y="0"/>
                    <a:pt x="1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50"/>
            <p:cNvSpPr/>
            <p:nvPr/>
          </p:nvSpPr>
          <p:spPr>
            <a:xfrm rot="1563036">
              <a:off x="2835708" y="4335332"/>
              <a:ext cx="127090" cy="84508"/>
            </a:xfrm>
            <a:custGeom>
              <a:avLst/>
              <a:gdLst/>
              <a:ahLst/>
              <a:cxnLst/>
              <a:rect l="l" t="t" r="r" b="b"/>
              <a:pathLst>
                <a:path w="5608" h="3729" extrusionOk="0">
                  <a:moveTo>
                    <a:pt x="2424" y="1"/>
                  </a:moveTo>
                  <a:cubicBezTo>
                    <a:pt x="2390" y="1"/>
                    <a:pt x="2356" y="2"/>
                    <a:pt x="2323" y="3"/>
                  </a:cubicBezTo>
                  <a:cubicBezTo>
                    <a:pt x="1026" y="44"/>
                    <a:pt x="0" y="902"/>
                    <a:pt x="21" y="1928"/>
                  </a:cubicBezTo>
                  <a:cubicBezTo>
                    <a:pt x="62" y="2928"/>
                    <a:pt x="1078" y="3729"/>
                    <a:pt x="2332" y="3729"/>
                  </a:cubicBezTo>
                  <a:cubicBezTo>
                    <a:pt x="2364" y="3729"/>
                    <a:pt x="2395" y="3728"/>
                    <a:pt x="2427" y="3727"/>
                  </a:cubicBezTo>
                  <a:cubicBezTo>
                    <a:pt x="3746" y="3685"/>
                    <a:pt x="5608" y="2806"/>
                    <a:pt x="5587" y="1781"/>
                  </a:cubicBezTo>
                  <a:cubicBezTo>
                    <a:pt x="5566" y="782"/>
                    <a:pt x="3737" y="1"/>
                    <a:pt x="24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50"/>
            <p:cNvSpPr/>
            <p:nvPr/>
          </p:nvSpPr>
          <p:spPr>
            <a:xfrm rot="1563036">
              <a:off x="2806812" y="4313243"/>
              <a:ext cx="117618" cy="97856"/>
            </a:xfrm>
            <a:custGeom>
              <a:avLst/>
              <a:gdLst/>
              <a:ahLst/>
              <a:cxnLst/>
              <a:rect l="l" t="t" r="r" b="b"/>
              <a:pathLst>
                <a:path w="5190" h="4318" extrusionOk="0">
                  <a:moveTo>
                    <a:pt x="2485" y="0"/>
                  </a:moveTo>
                  <a:cubicBezTo>
                    <a:pt x="2363" y="0"/>
                    <a:pt x="2233" y="2"/>
                    <a:pt x="2093" y="5"/>
                  </a:cubicBezTo>
                  <a:cubicBezTo>
                    <a:pt x="921" y="47"/>
                    <a:pt x="0" y="926"/>
                    <a:pt x="42" y="2223"/>
                  </a:cubicBezTo>
                  <a:cubicBezTo>
                    <a:pt x="63" y="3490"/>
                    <a:pt x="1000" y="4317"/>
                    <a:pt x="2115" y="4317"/>
                  </a:cubicBezTo>
                  <a:cubicBezTo>
                    <a:pt x="2142" y="4317"/>
                    <a:pt x="2170" y="4317"/>
                    <a:pt x="2197" y="4316"/>
                  </a:cubicBezTo>
                  <a:cubicBezTo>
                    <a:pt x="5190" y="4232"/>
                    <a:pt x="3620" y="3437"/>
                    <a:pt x="3578" y="2119"/>
                  </a:cubicBezTo>
                  <a:cubicBezTo>
                    <a:pt x="3538" y="877"/>
                    <a:pt x="5184" y="0"/>
                    <a:pt x="2485" y="0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50"/>
            <p:cNvSpPr/>
            <p:nvPr/>
          </p:nvSpPr>
          <p:spPr>
            <a:xfrm rot="1563036">
              <a:off x="1260951" y="4489061"/>
              <a:ext cx="143702" cy="156212"/>
            </a:xfrm>
            <a:custGeom>
              <a:avLst/>
              <a:gdLst/>
              <a:ahLst/>
              <a:cxnLst/>
              <a:rect l="l" t="t" r="r" b="b"/>
              <a:pathLst>
                <a:path w="6341" h="6893" extrusionOk="0">
                  <a:moveTo>
                    <a:pt x="4516" y="1"/>
                  </a:moveTo>
                  <a:cubicBezTo>
                    <a:pt x="3289" y="1"/>
                    <a:pt x="1599" y="1481"/>
                    <a:pt x="859" y="2679"/>
                  </a:cubicBezTo>
                  <a:cubicBezTo>
                    <a:pt x="1" y="4102"/>
                    <a:pt x="252" y="5839"/>
                    <a:pt x="1445" y="6571"/>
                  </a:cubicBezTo>
                  <a:cubicBezTo>
                    <a:pt x="1794" y="6789"/>
                    <a:pt x="2188" y="6892"/>
                    <a:pt x="2592" y="6892"/>
                  </a:cubicBezTo>
                  <a:cubicBezTo>
                    <a:pt x="3543" y="6892"/>
                    <a:pt x="4552" y="6321"/>
                    <a:pt x="5169" y="5337"/>
                  </a:cubicBezTo>
                  <a:cubicBezTo>
                    <a:pt x="6048" y="3914"/>
                    <a:pt x="6341" y="901"/>
                    <a:pt x="5148" y="169"/>
                  </a:cubicBezTo>
                  <a:cubicBezTo>
                    <a:pt x="4960" y="53"/>
                    <a:pt x="4746" y="1"/>
                    <a:pt x="4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50"/>
            <p:cNvSpPr/>
            <p:nvPr/>
          </p:nvSpPr>
          <p:spPr>
            <a:xfrm rot="1563036">
              <a:off x="653603" y="3516862"/>
              <a:ext cx="175452" cy="116122"/>
            </a:xfrm>
            <a:custGeom>
              <a:avLst/>
              <a:gdLst/>
              <a:ahLst/>
              <a:cxnLst/>
              <a:rect l="l" t="t" r="r" b="b"/>
              <a:pathLst>
                <a:path w="7742" h="5124" extrusionOk="0">
                  <a:moveTo>
                    <a:pt x="3828" y="1"/>
                  </a:moveTo>
                  <a:cubicBezTo>
                    <a:pt x="3445" y="1"/>
                    <a:pt x="3081" y="30"/>
                    <a:pt x="2762" y="87"/>
                  </a:cubicBezTo>
                  <a:cubicBezTo>
                    <a:pt x="1130" y="380"/>
                    <a:pt x="0" y="1740"/>
                    <a:pt x="251" y="3121"/>
                  </a:cubicBezTo>
                  <a:cubicBezTo>
                    <a:pt x="470" y="4305"/>
                    <a:pt x="1654" y="5124"/>
                    <a:pt x="3033" y="5124"/>
                  </a:cubicBezTo>
                  <a:cubicBezTo>
                    <a:pt x="3239" y="5124"/>
                    <a:pt x="3450" y="5105"/>
                    <a:pt x="3662" y="5067"/>
                  </a:cubicBezTo>
                  <a:cubicBezTo>
                    <a:pt x="5315" y="4753"/>
                    <a:pt x="7742" y="2975"/>
                    <a:pt x="7491" y="1594"/>
                  </a:cubicBezTo>
                  <a:cubicBezTo>
                    <a:pt x="7289" y="499"/>
                    <a:pt x="5406" y="1"/>
                    <a:pt x="3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50"/>
            <p:cNvSpPr/>
            <p:nvPr/>
          </p:nvSpPr>
          <p:spPr>
            <a:xfrm rot="1563036">
              <a:off x="3259031" y="5535339"/>
              <a:ext cx="192063" cy="176698"/>
            </a:xfrm>
            <a:custGeom>
              <a:avLst/>
              <a:gdLst/>
              <a:ahLst/>
              <a:cxnLst/>
              <a:rect l="l" t="t" r="r" b="b"/>
              <a:pathLst>
                <a:path w="8475" h="7797" extrusionOk="0">
                  <a:moveTo>
                    <a:pt x="5322" y="0"/>
                  </a:moveTo>
                  <a:cubicBezTo>
                    <a:pt x="4348" y="0"/>
                    <a:pt x="3305" y="441"/>
                    <a:pt x="2511" y="1283"/>
                  </a:cubicBezTo>
                  <a:cubicBezTo>
                    <a:pt x="1109" y="2748"/>
                    <a:pt x="0" y="6242"/>
                    <a:pt x="1235" y="7393"/>
                  </a:cubicBezTo>
                  <a:cubicBezTo>
                    <a:pt x="1533" y="7676"/>
                    <a:pt x="1939" y="7796"/>
                    <a:pt x="2404" y="7796"/>
                  </a:cubicBezTo>
                  <a:cubicBezTo>
                    <a:pt x="3865" y="7796"/>
                    <a:pt x="5899" y="6605"/>
                    <a:pt x="6947" y="5510"/>
                  </a:cubicBezTo>
                  <a:cubicBezTo>
                    <a:pt x="8349" y="4045"/>
                    <a:pt x="8474" y="1911"/>
                    <a:pt x="7240" y="739"/>
                  </a:cubicBezTo>
                  <a:cubicBezTo>
                    <a:pt x="6724" y="241"/>
                    <a:pt x="6042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6" name="Google Shape;4976;p50"/>
          <p:cNvGrpSpPr/>
          <p:nvPr/>
        </p:nvGrpSpPr>
        <p:grpSpPr>
          <a:xfrm>
            <a:off x="4475592" y="-473752"/>
            <a:ext cx="3608792" cy="2344413"/>
            <a:chOff x="-1618533" y="662898"/>
            <a:chExt cx="3608792" cy="2344413"/>
          </a:xfrm>
        </p:grpSpPr>
        <p:sp>
          <p:nvSpPr>
            <p:cNvPr id="4977" name="Google Shape;4977;p50"/>
            <p:cNvSpPr/>
            <p:nvPr/>
          </p:nvSpPr>
          <p:spPr>
            <a:xfrm rot="-9236964">
              <a:off x="-1662900" y="1457453"/>
              <a:ext cx="2964847" cy="483818"/>
            </a:xfrm>
            <a:custGeom>
              <a:avLst/>
              <a:gdLst/>
              <a:ahLst/>
              <a:cxnLst/>
              <a:rect l="l" t="t" r="r" b="b"/>
              <a:pathLst>
                <a:path w="130827" h="21349" extrusionOk="0">
                  <a:moveTo>
                    <a:pt x="2105" y="1"/>
                  </a:moveTo>
                  <a:cubicBezTo>
                    <a:pt x="1262" y="1"/>
                    <a:pt x="0" y="925"/>
                    <a:pt x="858" y="1407"/>
                  </a:cubicBezTo>
                  <a:cubicBezTo>
                    <a:pt x="7972" y="5404"/>
                    <a:pt x="15860" y="7873"/>
                    <a:pt x="23727" y="9902"/>
                  </a:cubicBezTo>
                  <a:cubicBezTo>
                    <a:pt x="33205" y="12350"/>
                    <a:pt x="42914" y="14024"/>
                    <a:pt x="52623" y="15342"/>
                  </a:cubicBezTo>
                  <a:cubicBezTo>
                    <a:pt x="71077" y="17874"/>
                    <a:pt x="89720" y="19130"/>
                    <a:pt x="108342" y="19736"/>
                  </a:cubicBezTo>
                  <a:cubicBezTo>
                    <a:pt x="115003" y="19963"/>
                    <a:pt x="121805" y="21348"/>
                    <a:pt x="128470" y="21348"/>
                  </a:cubicBezTo>
                  <a:cubicBezTo>
                    <a:pt x="128568" y="21348"/>
                    <a:pt x="128666" y="21348"/>
                    <a:pt x="128764" y="21347"/>
                  </a:cubicBezTo>
                  <a:cubicBezTo>
                    <a:pt x="129722" y="21327"/>
                    <a:pt x="130827" y="18606"/>
                    <a:pt x="129346" y="18606"/>
                  </a:cubicBezTo>
                  <a:cubicBezTo>
                    <a:pt x="129340" y="18606"/>
                    <a:pt x="129334" y="18606"/>
                    <a:pt x="129329" y="18606"/>
                  </a:cubicBezTo>
                  <a:lnTo>
                    <a:pt x="129224" y="17330"/>
                  </a:lnTo>
                  <a:cubicBezTo>
                    <a:pt x="121442" y="17399"/>
                    <a:pt x="113746" y="18063"/>
                    <a:pt x="105994" y="18063"/>
                  </a:cubicBezTo>
                  <a:cubicBezTo>
                    <a:pt x="104325" y="18063"/>
                    <a:pt x="102653" y="18032"/>
                    <a:pt x="100977" y="17958"/>
                  </a:cubicBezTo>
                  <a:cubicBezTo>
                    <a:pt x="81602" y="17100"/>
                    <a:pt x="62164" y="15510"/>
                    <a:pt x="43019" y="12267"/>
                  </a:cubicBezTo>
                  <a:cubicBezTo>
                    <a:pt x="35423" y="10969"/>
                    <a:pt x="27870" y="9379"/>
                    <a:pt x="20463" y="7245"/>
                  </a:cubicBezTo>
                  <a:cubicBezTo>
                    <a:pt x="14270" y="5466"/>
                    <a:pt x="8118" y="3249"/>
                    <a:pt x="2490" y="89"/>
                  </a:cubicBezTo>
                  <a:cubicBezTo>
                    <a:pt x="2382" y="28"/>
                    <a:pt x="2250" y="1"/>
                    <a:pt x="2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50"/>
            <p:cNvSpPr/>
            <p:nvPr/>
          </p:nvSpPr>
          <p:spPr>
            <a:xfrm rot="-9236964">
              <a:off x="-138633" y="1754187"/>
              <a:ext cx="444023" cy="748107"/>
            </a:xfrm>
            <a:custGeom>
              <a:avLst/>
              <a:gdLst/>
              <a:ahLst/>
              <a:cxnLst/>
              <a:rect l="l" t="t" r="r" b="b"/>
              <a:pathLst>
                <a:path w="19593" h="33011" extrusionOk="0">
                  <a:moveTo>
                    <a:pt x="1806" y="1"/>
                  </a:moveTo>
                  <a:cubicBezTo>
                    <a:pt x="1016" y="1"/>
                    <a:pt x="0" y="759"/>
                    <a:pt x="521" y="1422"/>
                  </a:cubicBezTo>
                  <a:cubicBezTo>
                    <a:pt x="5501" y="7720"/>
                    <a:pt x="9435" y="14750"/>
                    <a:pt x="12803" y="21990"/>
                  </a:cubicBezTo>
                  <a:cubicBezTo>
                    <a:pt x="14414" y="25442"/>
                    <a:pt x="15963" y="28978"/>
                    <a:pt x="17218" y="32556"/>
                  </a:cubicBezTo>
                  <a:cubicBezTo>
                    <a:pt x="17327" y="32877"/>
                    <a:pt x="17630" y="33011"/>
                    <a:pt x="17976" y="33011"/>
                  </a:cubicBezTo>
                  <a:cubicBezTo>
                    <a:pt x="18691" y="33011"/>
                    <a:pt x="19592" y="32438"/>
                    <a:pt x="19352" y="31761"/>
                  </a:cubicBezTo>
                  <a:cubicBezTo>
                    <a:pt x="18055" y="28058"/>
                    <a:pt x="16465" y="24459"/>
                    <a:pt x="14812" y="20902"/>
                  </a:cubicBezTo>
                  <a:cubicBezTo>
                    <a:pt x="11422" y="13641"/>
                    <a:pt x="7426" y="6569"/>
                    <a:pt x="2446" y="271"/>
                  </a:cubicBezTo>
                  <a:cubicBezTo>
                    <a:pt x="2297" y="81"/>
                    <a:pt x="2064" y="1"/>
                    <a:pt x="18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50"/>
            <p:cNvSpPr/>
            <p:nvPr/>
          </p:nvSpPr>
          <p:spPr>
            <a:xfrm rot="-9236964">
              <a:off x="-241799" y="2010482"/>
              <a:ext cx="237660" cy="444250"/>
            </a:xfrm>
            <a:custGeom>
              <a:avLst/>
              <a:gdLst/>
              <a:ahLst/>
              <a:cxnLst/>
              <a:rect l="l" t="t" r="r" b="b"/>
              <a:pathLst>
                <a:path w="10487" h="19603" extrusionOk="0">
                  <a:moveTo>
                    <a:pt x="10060" y="0"/>
                  </a:moveTo>
                  <a:cubicBezTo>
                    <a:pt x="9453" y="0"/>
                    <a:pt x="8372" y="396"/>
                    <a:pt x="8328" y="823"/>
                  </a:cubicBezTo>
                  <a:cubicBezTo>
                    <a:pt x="7700" y="5845"/>
                    <a:pt x="6444" y="10929"/>
                    <a:pt x="3766" y="15281"/>
                  </a:cubicBezTo>
                  <a:cubicBezTo>
                    <a:pt x="3097" y="16349"/>
                    <a:pt x="2323" y="17353"/>
                    <a:pt x="1444" y="18274"/>
                  </a:cubicBezTo>
                  <a:cubicBezTo>
                    <a:pt x="1235" y="18504"/>
                    <a:pt x="1004" y="18713"/>
                    <a:pt x="753" y="18922"/>
                  </a:cubicBezTo>
                  <a:cubicBezTo>
                    <a:pt x="694" y="18982"/>
                    <a:pt x="454" y="19147"/>
                    <a:pt x="456" y="19147"/>
                  </a:cubicBezTo>
                  <a:cubicBezTo>
                    <a:pt x="457" y="19147"/>
                    <a:pt x="498" y="19120"/>
                    <a:pt x="607" y="19048"/>
                  </a:cubicBezTo>
                  <a:lnTo>
                    <a:pt x="607" y="19048"/>
                  </a:lnTo>
                  <a:cubicBezTo>
                    <a:pt x="0" y="19456"/>
                    <a:pt x="199" y="19602"/>
                    <a:pt x="615" y="19602"/>
                  </a:cubicBezTo>
                  <a:cubicBezTo>
                    <a:pt x="1031" y="19602"/>
                    <a:pt x="1663" y="19456"/>
                    <a:pt x="1925" y="19278"/>
                  </a:cubicBezTo>
                  <a:cubicBezTo>
                    <a:pt x="3452" y="18253"/>
                    <a:pt x="4645" y="16683"/>
                    <a:pt x="5628" y="15156"/>
                  </a:cubicBezTo>
                  <a:cubicBezTo>
                    <a:pt x="8495" y="10720"/>
                    <a:pt x="9813" y="5426"/>
                    <a:pt x="10462" y="237"/>
                  </a:cubicBezTo>
                  <a:cubicBezTo>
                    <a:pt x="10487" y="70"/>
                    <a:pt x="10315" y="0"/>
                    <a:pt x="10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50"/>
            <p:cNvSpPr/>
            <p:nvPr/>
          </p:nvSpPr>
          <p:spPr>
            <a:xfrm rot="-9236964">
              <a:off x="-1089498" y="1832427"/>
              <a:ext cx="242804" cy="456193"/>
            </a:xfrm>
            <a:custGeom>
              <a:avLst/>
              <a:gdLst/>
              <a:ahLst/>
              <a:cxnLst/>
              <a:rect l="l" t="t" r="r" b="b"/>
              <a:pathLst>
                <a:path w="10714" h="20130" extrusionOk="0">
                  <a:moveTo>
                    <a:pt x="10032" y="1"/>
                  </a:moveTo>
                  <a:cubicBezTo>
                    <a:pt x="9405" y="1"/>
                    <a:pt x="8534" y="408"/>
                    <a:pt x="8469" y="951"/>
                  </a:cubicBezTo>
                  <a:cubicBezTo>
                    <a:pt x="7862" y="5910"/>
                    <a:pt x="6607" y="10868"/>
                    <a:pt x="3991" y="15179"/>
                  </a:cubicBezTo>
                  <a:cubicBezTo>
                    <a:pt x="3343" y="16246"/>
                    <a:pt x="2569" y="17250"/>
                    <a:pt x="1690" y="18171"/>
                  </a:cubicBezTo>
                  <a:cubicBezTo>
                    <a:pt x="1543" y="18317"/>
                    <a:pt x="1271" y="18568"/>
                    <a:pt x="1041" y="18757"/>
                  </a:cubicBezTo>
                  <a:cubicBezTo>
                    <a:pt x="969" y="18829"/>
                    <a:pt x="705" y="19023"/>
                    <a:pt x="717" y="19023"/>
                  </a:cubicBezTo>
                  <a:cubicBezTo>
                    <a:pt x="723" y="19023"/>
                    <a:pt x="783" y="18985"/>
                    <a:pt x="936" y="18882"/>
                  </a:cubicBezTo>
                  <a:lnTo>
                    <a:pt x="936" y="18882"/>
                  </a:lnTo>
                  <a:cubicBezTo>
                    <a:pt x="1" y="19506"/>
                    <a:pt x="483" y="20130"/>
                    <a:pt x="1197" y="20130"/>
                  </a:cubicBezTo>
                  <a:cubicBezTo>
                    <a:pt x="1441" y="20130"/>
                    <a:pt x="1711" y="20057"/>
                    <a:pt x="1962" y="19886"/>
                  </a:cubicBezTo>
                  <a:cubicBezTo>
                    <a:pt x="3510" y="18819"/>
                    <a:pt x="4724" y="17250"/>
                    <a:pt x="5728" y="15702"/>
                  </a:cubicBezTo>
                  <a:cubicBezTo>
                    <a:pt x="8657" y="11182"/>
                    <a:pt x="9996" y="5805"/>
                    <a:pt x="10666" y="532"/>
                  </a:cubicBezTo>
                  <a:cubicBezTo>
                    <a:pt x="10714" y="156"/>
                    <a:pt x="10420" y="1"/>
                    <a:pt x="1003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50"/>
            <p:cNvSpPr/>
            <p:nvPr/>
          </p:nvSpPr>
          <p:spPr>
            <a:xfrm rot="-9236964">
              <a:off x="-407403" y="1153911"/>
              <a:ext cx="1469676" cy="599850"/>
            </a:xfrm>
            <a:custGeom>
              <a:avLst/>
              <a:gdLst/>
              <a:ahLst/>
              <a:cxnLst/>
              <a:rect l="l" t="t" r="r" b="b"/>
              <a:pathLst>
                <a:path w="64851" h="26469" extrusionOk="0">
                  <a:moveTo>
                    <a:pt x="63937" y="0"/>
                  </a:moveTo>
                  <a:cubicBezTo>
                    <a:pt x="63547" y="0"/>
                    <a:pt x="63141" y="193"/>
                    <a:pt x="62842" y="417"/>
                  </a:cubicBezTo>
                  <a:cubicBezTo>
                    <a:pt x="62382" y="751"/>
                    <a:pt x="62486" y="668"/>
                    <a:pt x="62151" y="898"/>
                  </a:cubicBezTo>
                  <a:cubicBezTo>
                    <a:pt x="61294" y="1505"/>
                    <a:pt x="60436" y="2070"/>
                    <a:pt x="59578" y="2635"/>
                  </a:cubicBezTo>
                  <a:cubicBezTo>
                    <a:pt x="56481" y="4643"/>
                    <a:pt x="53280" y="6526"/>
                    <a:pt x="50037" y="8305"/>
                  </a:cubicBezTo>
                  <a:cubicBezTo>
                    <a:pt x="39387" y="14122"/>
                    <a:pt x="28025" y="18725"/>
                    <a:pt x="16308" y="21863"/>
                  </a:cubicBezTo>
                  <a:cubicBezTo>
                    <a:pt x="11433" y="23161"/>
                    <a:pt x="6495" y="24186"/>
                    <a:pt x="1536" y="24918"/>
                  </a:cubicBezTo>
                  <a:cubicBezTo>
                    <a:pt x="405" y="25094"/>
                    <a:pt x="1" y="26469"/>
                    <a:pt x="1170" y="26469"/>
                  </a:cubicBezTo>
                  <a:cubicBezTo>
                    <a:pt x="1256" y="26469"/>
                    <a:pt x="1350" y="26461"/>
                    <a:pt x="1452" y="26446"/>
                  </a:cubicBezTo>
                  <a:cubicBezTo>
                    <a:pt x="14906" y="24437"/>
                    <a:pt x="28004" y="20336"/>
                    <a:pt x="40412" y="14708"/>
                  </a:cubicBezTo>
                  <a:cubicBezTo>
                    <a:pt x="47902" y="11318"/>
                    <a:pt x="55226" y="7384"/>
                    <a:pt x="62068" y="2781"/>
                  </a:cubicBezTo>
                  <a:cubicBezTo>
                    <a:pt x="62842" y="2258"/>
                    <a:pt x="63616" y="1735"/>
                    <a:pt x="64348" y="1170"/>
                  </a:cubicBezTo>
                  <a:cubicBezTo>
                    <a:pt x="64704" y="919"/>
                    <a:pt x="64851" y="333"/>
                    <a:pt x="64390" y="103"/>
                  </a:cubicBezTo>
                  <a:cubicBezTo>
                    <a:pt x="64247" y="31"/>
                    <a:pt x="64093" y="0"/>
                    <a:pt x="63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50"/>
            <p:cNvSpPr/>
            <p:nvPr/>
          </p:nvSpPr>
          <p:spPr>
            <a:xfrm rot="-9236964">
              <a:off x="180960" y="1465012"/>
              <a:ext cx="736277" cy="134456"/>
            </a:xfrm>
            <a:custGeom>
              <a:avLst/>
              <a:gdLst/>
              <a:ahLst/>
              <a:cxnLst/>
              <a:rect l="l" t="t" r="r" b="b"/>
              <a:pathLst>
                <a:path w="32489" h="5933" extrusionOk="0">
                  <a:moveTo>
                    <a:pt x="2213" y="0"/>
                  </a:moveTo>
                  <a:cubicBezTo>
                    <a:pt x="1433" y="0"/>
                    <a:pt x="0" y="876"/>
                    <a:pt x="831" y="1264"/>
                  </a:cubicBezTo>
                  <a:cubicBezTo>
                    <a:pt x="7226" y="4187"/>
                    <a:pt x="14098" y="5932"/>
                    <a:pt x="21122" y="5932"/>
                  </a:cubicBezTo>
                  <a:cubicBezTo>
                    <a:pt x="21590" y="5932"/>
                    <a:pt x="22059" y="5925"/>
                    <a:pt x="22529" y="5909"/>
                  </a:cubicBezTo>
                  <a:cubicBezTo>
                    <a:pt x="25479" y="5825"/>
                    <a:pt x="28659" y="5469"/>
                    <a:pt x="31442" y="4423"/>
                  </a:cubicBezTo>
                  <a:cubicBezTo>
                    <a:pt x="31735" y="4298"/>
                    <a:pt x="32488" y="3942"/>
                    <a:pt x="32321" y="3482"/>
                  </a:cubicBezTo>
                  <a:cubicBezTo>
                    <a:pt x="32243" y="3278"/>
                    <a:pt x="32027" y="3214"/>
                    <a:pt x="31787" y="3214"/>
                  </a:cubicBezTo>
                  <a:cubicBezTo>
                    <a:pt x="31510" y="3214"/>
                    <a:pt x="31202" y="3300"/>
                    <a:pt x="31045" y="3356"/>
                  </a:cubicBezTo>
                  <a:cubicBezTo>
                    <a:pt x="30417" y="3607"/>
                    <a:pt x="30040" y="3691"/>
                    <a:pt x="29141" y="3900"/>
                  </a:cubicBezTo>
                  <a:cubicBezTo>
                    <a:pt x="27216" y="4319"/>
                    <a:pt x="25249" y="4528"/>
                    <a:pt x="23282" y="4612"/>
                  </a:cubicBezTo>
                  <a:cubicBezTo>
                    <a:pt x="22817" y="4629"/>
                    <a:pt x="22353" y="4638"/>
                    <a:pt x="21889" y="4638"/>
                  </a:cubicBezTo>
                  <a:cubicBezTo>
                    <a:pt x="15184" y="4638"/>
                    <a:pt x="8550" y="2829"/>
                    <a:pt x="2484" y="50"/>
                  </a:cubicBezTo>
                  <a:cubicBezTo>
                    <a:pt x="2410" y="16"/>
                    <a:pt x="2317" y="0"/>
                    <a:pt x="2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50"/>
            <p:cNvSpPr/>
            <p:nvPr/>
          </p:nvSpPr>
          <p:spPr>
            <a:xfrm rot="-9236964">
              <a:off x="603506" y="2132217"/>
              <a:ext cx="949575" cy="222952"/>
            </a:xfrm>
            <a:custGeom>
              <a:avLst/>
              <a:gdLst/>
              <a:ahLst/>
              <a:cxnLst/>
              <a:rect l="l" t="t" r="r" b="b"/>
              <a:pathLst>
                <a:path w="41901" h="9838" extrusionOk="0">
                  <a:moveTo>
                    <a:pt x="40808" y="0"/>
                  </a:moveTo>
                  <a:cubicBezTo>
                    <a:pt x="40646" y="0"/>
                    <a:pt x="40462" y="37"/>
                    <a:pt x="40259" y="121"/>
                  </a:cubicBezTo>
                  <a:cubicBezTo>
                    <a:pt x="36200" y="1774"/>
                    <a:pt x="31994" y="3134"/>
                    <a:pt x="27768" y="4326"/>
                  </a:cubicBezTo>
                  <a:cubicBezTo>
                    <a:pt x="20242" y="6498"/>
                    <a:pt x="12318" y="8184"/>
                    <a:pt x="4421" y="8184"/>
                  </a:cubicBezTo>
                  <a:cubicBezTo>
                    <a:pt x="3645" y="8184"/>
                    <a:pt x="2869" y="8168"/>
                    <a:pt x="2094" y="8134"/>
                  </a:cubicBezTo>
                  <a:cubicBezTo>
                    <a:pt x="2081" y="8134"/>
                    <a:pt x="2067" y="8134"/>
                    <a:pt x="2053" y="8134"/>
                  </a:cubicBezTo>
                  <a:cubicBezTo>
                    <a:pt x="981" y="8134"/>
                    <a:pt x="0" y="9725"/>
                    <a:pt x="1488" y="9787"/>
                  </a:cubicBezTo>
                  <a:cubicBezTo>
                    <a:pt x="2277" y="9821"/>
                    <a:pt x="3066" y="9838"/>
                    <a:pt x="3855" y="9838"/>
                  </a:cubicBezTo>
                  <a:cubicBezTo>
                    <a:pt x="11792" y="9838"/>
                    <a:pt x="19716" y="8175"/>
                    <a:pt x="27328" y="6063"/>
                  </a:cubicBezTo>
                  <a:cubicBezTo>
                    <a:pt x="31890" y="4808"/>
                    <a:pt x="36430" y="3364"/>
                    <a:pt x="40803" y="1564"/>
                  </a:cubicBezTo>
                  <a:cubicBezTo>
                    <a:pt x="41900" y="1104"/>
                    <a:pt x="41695" y="0"/>
                    <a:pt x="40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50"/>
            <p:cNvSpPr/>
            <p:nvPr/>
          </p:nvSpPr>
          <p:spPr>
            <a:xfrm rot="-9236964">
              <a:off x="-1258399" y="1266502"/>
              <a:ext cx="1028281" cy="1029278"/>
            </a:xfrm>
            <a:custGeom>
              <a:avLst/>
              <a:gdLst/>
              <a:ahLst/>
              <a:cxnLst/>
              <a:rect l="l" t="t" r="r" b="b"/>
              <a:pathLst>
                <a:path w="45374" h="45418" extrusionOk="0">
                  <a:moveTo>
                    <a:pt x="2088" y="0"/>
                  </a:moveTo>
                  <a:cubicBezTo>
                    <a:pt x="1224" y="0"/>
                    <a:pt x="1" y="809"/>
                    <a:pt x="636" y="1238"/>
                  </a:cubicBezTo>
                  <a:cubicBezTo>
                    <a:pt x="11851" y="9022"/>
                    <a:pt x="22061" y="18228"/>
                    <a:pt x="30933" y="28607"/>
                  </a:cubicBezTo>
                  <a:cubicBezTo>
                    <a:pt x="35222" y="33628"/>
                    <a:pt x="39323" y="38943"/>
                    <a:pt x="42692" y="44634"/>
                  </a:cubicBezTo>
                  <a:cubicBezTo>
                    <a:pt x="42776" y="44781"/>
                    <a:pt x="42859" y="44927"/>
                    <a:pt x="42922" y="45073"/>
                  </a:cubicBezTo>
                  <a:cubicBezTo>
                    <a:pt x="43062" y="45317"/>
                    <a:pt x="43340" y="45417"/>
                    <a:pt x="43652" y="45417"/>
                  </a:cubicBezTo>
                  <a:cubicBezTo>
                    <a:pt x="44410" y="45417"/>
                    <a:pt x="45374" y="44827"/>
                    <a:pt x="45077" y="44278"/>
                  </a:cubicBezTo>
                  <a:cubicBezTo>
                    <a:pt x="42629" y="39905"/>
                    <a:pt x="39574" y="35846"/>
                    <a:pt x="36499" y="31912"/>
                  </a:cubicBezTo>
                  <a:cubicBezTo>
                    <a:pt x="28736" y="22057"/>
                    <a:pt x="19697" y="13186"/>
                    <a:pt x="9821" y="5444"/>
                  </a:cubicBezTo>
                  <a:cubicBezTo>
                    <a:pt x="7457" y="3603"/>
                    <a:pt x="5029" y="1845"/>
                    <a:pt x="2581" y="130"/>
                  </a:cubicBezTo>
                  <a:cubicBezTo>
                    <a:pt x="2450" y="39"/>
                    <a:pt x="2277" y="0"/>
                    <a:pt x="2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50"/>
            <p:cNvSpPr/>
            <p:nvPr/>
          </p:nvSpPr>
          <p:spPr>
            <a:xfrm rot="-9236964">
              <a:off x="-927566" y="1537648"/>
              <a:ext cx="357657" cy="81131"/>
            </a:xfrm>
            <a:custGeom>
              <a:avLst/>
              <a:gdLst/>
              <a:ahLst/>
              <a:cxnLst/>
              <a:rect l="l" t="t" r="r" b="b"/>
              <a:pathLst>
                <a:path w="15782" h="3580" extrusionOk="0">
                  <a:moveTo>
                    <a:pt x="14728" y="1"/>
                  </a:moveTo>
                  <a:cubicBezTo>
                    <a:pt x="14563" y="1"/>
                    <a:pt x="14374" y="45"/>
                    <a:pt x="14164" y="146"/>
                  </a:cubicBezTo>
                  <a:cubicBezTo>
                    <a:pt x="12157" y="1108"/>
                    <a:pt x="9745" y="1821"/>
                    <a:pt x="7415" y="1821"/>
                  </a:cubicBezTo>
                  <a:cubicBezTo>
                    <a:pt x="5640" y="1821"/>
                    <a:pt x="3912" y="1407"/>
                    <a:pt x="2447" y="376"/>
                  </a:cubicBezTo>
                  <a:cubicBezTo>
                    <a:pt x="2294" y="268"/>
                    <a:pt x="2112" y="221"/>
                    <a:pt x="1922" y="221"/>
                  </a:cubicBezTo>
                  <a:cubicBezTo>
                    <a:pt x="1046" y="221"/>
                    <a:pt x="1" y="1222"/>
                    <a:pt x="878" y="1841"/>
                  </a:cubicBezTo>
                  <a:cubicBezTo>
                    <a:pt x="2636" y="3078"/>
                    <a:pt x="4759" y="3579"/>
                    <a:pt x="6935" y="3579"/>
                  </a:cubicBezTo>
                  <a:cubicBezTo>
                    <a:pt x="9652" y="3579"/>
                    <a:pt x="12452" y="2798"/>
                    <a:pt x="14729" y="1694"/>
                  </a:cubicBezTo>
                  <a:cubicBezTo>
                    <a:pt x="15782" y="1186"/>
                    <a:pt x="15584" y="1"/>
                    <a:pt x="147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50"/>
            <p:cNvSpPr/>
            <p:nvPr/>
          </p:nvSpPr>
          <p:spPr>
            <a:xfrm rot="-9236964">
              <a:off x="725860" y="2282273"/>
              <a:ext cx="94321" cy="292344"/>
            </a:xfrm>
            <a:custGeom>
              <a:avLst/>
              <a:gdLst/>
              <a:ahLst/>
              <a:cxnLst/>
              <a:rect l="l" t="t" r="r" b="b"/>
              <a:pathLst>
                <a:path w="4162" h="12900" extrusionOk="0">
                  <a:moveTo>
                    <a:pt x="1789" y="0"/>
                  </a:moveTo>
                  <a:cubicBezTo>
                    <a:pt x="1061" y="0"/>
                    <a:pt x="0" y="578"/>
                    <a:pt x="228" y="1079"/>
                  </a:cubicBezTo>
                  <a:cubicBezTo>
                    <a:pt x="1797" y="4573"/>
                    <a:pt x="1986" y="8758"/>
                    <a:pt x="1316" y="12503"/>
                  </a:cubicBezTo>
                  <a:cubicBezTo>
                    <a:pt x="1265" y="12783"/>
                    <a:pt x="1500" y="12900"/>
                    <a:pt x="1833" y="12900"/>
                  </a:cubicBezTo>
                  <a:cubicBezTo>
                    <a:pt x="2447" y="12900"/>
                    <a:pt x="3390" y="12503"/>
                    <a:pt x="3471" y="12001"/>
                  </a:cubicBezTo>
                  <a:cubicBezTo>
                    <a:pt x="4162" y="8193"/>
                    <a:pt x="3973" y="3841"/>
                    <a:pt x="2383" y="284"/>
                  </a:cubicBezTo>
                  <a:cubicBezTo>
                    <a:pt x="2291" y="83"/>
                    <a:pt x="2064" y="0"/>
                    <a:pt x="1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50"/>
            <p:cNvSpPr/>
            <p:nvPr/>
          </p:nvSpPr>
          <p:spPr>
            <a:xfrm rot="-9236964">
              <a:off x="-34067" y="1096506"/>
              <a:ext cx="117504" cy="309500"/>
            </a:xfrm>
            <a:custGeom>
              <a:avLst/>
              <a:gdLst/>
              <a:ahLst/>
              <a:cxnLst/>
              <a:rect l="l" t="t" r="r" b="b"/>
              <a:pathLst>
                <a:path w="5185" h="13657" extrusionOk="0">
                  <a:moveTo>
                    <a:pt x="4384" y="1"/>
                  </a:moveTo>
                  <a:cubicBezTo>
                    <a:pt x="3752" y="1"/>
                    <a:pt x="2971" y="429"/>
                    <a:pt x="2958" y="1048"/>
                  </a:cubicBezTo>
                  <a:cubicBezTo>
                    <a:pt x="2896" y="4898"/>
                    <a:pt x="2247" y="9125"/>
                    <a:pt x="406" y="12535"/>
                  </a:cubicBezTo>
                  <a:cubicBezTo>
                    <a:pt x="0" y="13273"/>
                    <a:pt x="555" y="13657"/>
                    <a:pt x="1188" y="13657"/>
                  </a:cubicBezTo>
                  <a:cubicBezTo>
                    <a:pt x="1632" y="13657"/>
                    <a:pt x="2115" y="13468"/>
                    <a:pt x="2331" y="13079"/>
                  </a:cubicBezTo>
                  <a:cubicBezTo>
                    <a:pt x="4319" y="9376"/>
                    <a:pt x="5114" y="4877"/>
                    <a:pt x="5176" y="692"/>
                  </a:cubicBezTo>
                  <a:cubicBezTo>
                    <a:pt x="5185" y="205"/>
                    <a:pt x="4820" y="1"/>
                    <a:pt x="4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50"/>
            <p:cNvSpPr/>
            <p:nvPr/>
          </p:nvSpPr>
          <p:spPr>
            <a:xfrm rot="-9236964">
              <a:off x="-1081875" y="1287043"/>
              <a:ext cx="107420" cy="303789"/>
            </a:xfrm>
            <a:custGeom>
              <a:avLst/>
              <a:gdLst/>
              <a:ahLst/>
              <a:cxnLst/>
              <a:rect l="l" t="t" r="r" b="b"/>
              <a:pathLst>
                <a:path w="4740" h="13405" extrusionOk="0">
                  <a:moveTo>
                    <a:pt x="3774" y="0"/>
                  </a:moveTo>
                  <a:cubicBezTo>
                    <a:pt x="3479" y="0"/>
                    <a:pt x="3205" y="223"/>
                    <a:pt x="3131" y="765"/>
                  </a:cubicBezTo>
                  <a:cubicBezTo>
                    <a:pt x="2608" y="4532"/>
                    <a:pt x="1645" y="8298"/>
                    <a:pt x="264" y="11855"/>
                  </a:cubicBezTo>
                  <a:cubicBezTo>
                    <a:pt x="1" y="12558"/>
                    <a:pt x="537" y="13404"/>
                    <a:pt x="1054" y="13404"/>
                  </a:cubicBezTo>
                  <a:cubicBezTo>
                    <a:pt x="1276" y="13404"/>
                    <a:pt x="1495" y="13248"/>
                    <a:pt x="1645" y="12859"/>
                  </a:cubicBezTo>
                  <a:cubicBezTo>
                    <a:pt x="3089" y="9156"/>
                    <a:pt x="4093" y="5180"/>
                    <a:pt x="4637" y="1247"/>
                  </a:cubicBezTo>
                  <a:cubicBezTo>
                    <a:pt x="4739" y="535"/>
                    <a:pt x="4231" y="0"/>
                    <a:pt x="3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50"/>
            <p:cNvSpPr/>
            <p:nvPr/>
          </p:nvSpPr>
          <p:spPr>
            <a:xfrm rot="-9236964">
              <a:off x="586907" y="1525187"/>
              <a:ext cx="466595" cy="428840"/>
            </a:xfrm>
            <a:custGeom>
              <a:avLst/>
              <a:gdLst/>
              <a:ahLst/>
              <a:cxnLst/>
              <a:rect l="l" t="t" r="r" b="b"/>
              <a:pathLst>
                <a:path w="20589" h="18923" extrusionOk="0">
                  <a:moveTo>
                    <a:pt x="7291" y="1"/>
                  </a:moveTo>
                  <a:cubicBezTo>
                    <a:pt x="6872" y="1"/>
                    <a:pt x="6447" y="59"/>
                    <a:pt x="6026" y="181"/>
                  </a:cubicBezTo>
                  <a:cubicBezTo>
                    <a:pt x="3452" y="935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09"/>
                  </a:cubicBezTo>
                  <a:cubicBezTo>
                    <a:pt x="984" y="7881"/>
                    <a:pt x="0" y="10078"/>
                    <a:pt x="586" y="12171"/>
                  </a:cubicBezTo>
                  <a:cubicBezTo>
                    <a:pt x="1190" y="14284"/>
                    <a:pt x="3181" y="15629"/>
                    <a:pt x="5394" y="15629"/>
                  </a:cubicBezTo>
                  <a:cubicBezTo>
                    <a:pt x="5788" y="15629"/>
                    <a:pt x="6189" y="15586"/>
                    <a:pt x="6591" y="15497"/>
                  </a:cubicBezTo>
                  <a:cubicBezTo>
                    <a:pt x="7198" y="17360"/>
                    <a:pt x="8767" y="18741"/>
                    <a:pt x="10713" y="18908"/>
                  </a:cubicBezTo>
                  <a:cubicBezTo>
                    <a:pt x="10836" y="18918"/>
                    <a:pt x="10958" y="18923"/>
                    <a:pt x="11079" y="18923"/>
                  </a:cubicBezTo>
                  <a:cubicBezTo>
                    <a:pt x="13293" y="18923"/>
                    <a:pt x="15223" y="17320"/>
                    <a:pt x="15818" y="15079"/>
                  </a:cubicBezTo>
                  <a:cubicBezTo>
                    <a:pt x="18350" y="14870"/>
                    <a:pt x="20401" y="12966"/>
                    <a:pt x="20526" y="10518"/>
                  </a:cubicBezTo>
                  <a:cubicBezTo>
                    <a:pt x="20589" y="8969"/>
                    <a:pt x="19878" y="7546"/>
                    <a:pt x="18706" y="6605"/>
                  </a:cubicBezTo>
                  <a:cubicBezTo>
                    <a:pt x="19313" y="4094"/>
                    <a:pt x="18078" y="1541"/>
                    <a:pt x="15756" y="683"/>
                  </a:cubicBezTo>
                  <a:cubicBezTo>
                    <a:pt x="15245" y="498"/>
                    <a:pt x="14721" y="411"/>
                    <a:pt x="14202" y="411"/>
                  </a:cubicBezTo>
                  <a:cubicBezTo>
                    <a:pt x="13016" y="411"/>
                    <a:pt x="11853" y="867"/>
                    <a:pt x="10922" y="1667"/>
                  </a:cubicBezTo>
                  <a:cubicBezTo>
                    <a:pt x="9977" y="625"/>
                    <a:pt x="8663" y="1"/>
                    <a:pt x="7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50"/>
            <p:cNvSpPr/>
            <p:nvPr/>
          </p:nvSpPr>
          <p:spPr>
            <a:xfrm rot="-9236964">
              <a:off x="717762" y="1654949"/>
              <a:ext cx="202488" cy="186035"/>
            </a:xfrm>
            <a:custGeom>
              <a:avLst/>
              <a:gdLst/>
              <a:ahLst/>
              <a:cxnLst/>
              <a:rect l="l" t="t" r="r" b="b"/>
              <a:pathLst>
                <a:path w="8935" h="8209" extrusionOk="0">
                  <a:moveTo>
                    <a:pt x="4373" y="0"/>
                  </a:moveTo>
                  <a:cubicBezTo>
                    <a:pt x="3461" y="0"/>
                    <a:pt x="2607" y="660"/>
                    <a:pt x="2344" y="1644"/>
                  </a:cubicBezTo>
                  <a:cubicBezTo>
                    <a:pt x="2323" y="1665"/>
                    <a:pt x="2323" y="1686"/>
                    <a:pt x="2323" y="1727"/>
                  </a:cubicBezTo>
                  <a:cubicBezTo>
                    <a:pt x="1381" y="1727"/>
                    <a:pt x="544" y="2292"/>
                    <a:pt x="293" y="3192"/>
                  </a:cubicBezTo>
                  <a:cubicBezTo>
                    <a:pt x="0" y="4238"/>
                    <a:pt x="628" y="5326"/>
                    <a:pt x="1716" y="5703"/>
                  </a:cubicBezTo>
                  <a:cubicBezTo>
                    <a:pt x="1528" y="6498"/>
                    <a:pt x="1779" y="7335"/>
                    <a:pt x="2448" y="7837"/>
                  </a:cubicBezTo>
                  <a:cubicBezTo>
                    <a:pt x="2797" y="8088"/>
                    <a:pt x="3200" y="8208"/>
                    <a:pt x="3606" y="8208"/>
                  </a:cubicBezTo>
                  <a:cubicBezTo>
                    <a:pt x="4148" y="8208"/>
                    <a:pt x="4696" y="7993"/>
                    <a:pt x="5127" y="7586"/>
                  </a:cubicBezTo>
                  <a:cubicBezTo>
                    <a:pt x="5459" y="7752"/>
                    <a:pt x="5814" y="7834"/>
                    <a:pt x="6160" y="7834"/>
                  </a:cubicBezTo>
                  <a:cubicBezTo>
                    <a:pt x="6816" y="7834"/>
                    <a:pt x="7442" y="7541"/>
                    <a:pt x="7826" y="6979"/>
                  </a:cubicBezTo>
                  <a:cubicBezTo>
                    <a:pt x="8202" y="6435"/>
                    <a:pt x="8244" y="5766"/>
                    <a:pt x="8035" y="5180"/>
                  </a:cubicBezTo>
                  <a:cubicBezTo>
                    <a:pt x="8809" y="4406"/>
                    <a:pt x="8935" y="3213"/>
                    <a:pt x="8286" y="2397"/>
                  </a:cubicBezTo>
                  <a:cubicBezTo>
                    <a:pt x="7886" y="1910"/>
                    <a:pt x="7297" y="1654"/>
                    <a:pt x="6689" y="1654"/>
                  </a:cubicBezTo>
                  <a:cubicBezTo>
                    <a:pt x="6566" y="1654"/>
                    <a:pt x="6442" y="1664"/>
                    <a:pt x="6319" y="1686"/>
                  </a:cubicBezTo>
                  <a:cubicBezTo>
                    <a:pt x="6173" y="911"/>
                    <a:pt x="5650" y="284"/>
                    <a:pt x="4896" y="74"/>
                  </a:cubicBezTo>
                  <a:cubicBezTo>
                    <a:pt x="4722" y="24"/>
                    <a:pt x="4546" y="0"/>
                    <a:pt x="43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50"/>
            <p:cNvSpPr/>
            <p:nvPr/>
          </p:nvSpPr>
          <p:spPr>
            <a:xfrm rot="-9236964">
              <a:off x="1323946" y="2139146"/>
              <a:ext cx="466618" cy="428704"/>
            </a:xfrm>
            <a:custGeom>
              <a:avLst/>
              <a:gdLst/>
              <a:ahLst/>
              <a:cxnLst/>
              <a:rect l="l" t="t" r="r" b="b"/>
              <a:pathLst>
                <a:path w="20590" h="18917" extrusionOk="0">
                  <a:moveTo>
                    <a:pt x="7275" y="0"/>
                  </a:moveTo>
                  <a:cubicBezTo>
                    <a:pt x="6861" y="0"/>
                    <a:pt x="6442" y="56"/>
                    <a:pt x="6026" y="172"/>
                  </a:cubicBezTo>
                  <a:cubicBezTo>
                    <a:pt x="3453" y="925"/>
                    <a:pt x="2009" y="3771"/>
                    <a:pt x="2804" y="6512"/>
                  </a:cubicBezTo>
                  <a:cubicBezTo>
                    <a:pt x="2825" y="6575"/>
                    <a:pt x="2846" y="6637"/>
                    <a:pt x="2867" y="6700"/>
                  </a:cubicBezTo>
                  <a:cubicBezTo>
                    <a:pt x="984" y="7872"/>
                    <a:pt x="0" y="10069"/>
                    <a:pt x="586" y="12182"/>
                  </a:cubicBezTo>
                  <a:cubicBezTo>
                    <a:pt x="1191" y="14281"/>
                    <a:pt x="3187" y="15639"/>
                    <a:pt x="5404" y="15639"/>
                  </a:cubicBezTo>
                  <a:cubicBezTo>
                    <a:pt x="5795" y="15639"/>
                    <a:pt x="6193" y="15597"/>
                    <a:pt x="6591" y="15509"/>
                  </a:cubicBezTo>
                  <a:cubicBezTo>
                    <a:pt x="7198" y="17350"/>
                    <a:pt x="8767" y="18731"/>
                    <a:pt x="10713" y="18899"/>
                  </a:cubicBezTo>
                  <a:cubicBezTo>
                    <a:pt x="10848" y="18911"/>
                    <a:pt x="10983" y="18917"/>
                    <a:pt x="11116" y="18917"/>
                  </a:cubicBezTo>
                  <a:cubicBezTo>
                    <a:pt x="13314" y="18917"/>
                    <a:pt x="15227" y="17320"/>
                    <a:pt x="15818" y="15091"/>
                  </a:cubicBezTo>
                  <a:cubicBezTo>
                    <a:pt x="18350" y="14881"/>
                    <a:pt x="20401" y="12956"/>
                    <a:pt x="20526" y="10529"/>
                  </a:cubicBezTo>
                  <a:cubicBezTo>
                    <a:pt x="20589" y="8981"/>
                    <a:pt x="19878" y="7558"/>
                    <a:pt x="18706" y="6596"/>
                  </a:cubicBezTo>
                  <a:cubicBezTo>
                    <a:pt x="19313" y="4085"/>
                    <a:pt x="18078" y="1532"/>
                    <a:pt x="15756" y="674"/>
                  </a:cubicBezTo>
                  <a:cubicBezTo>
                    <a:pt x="15247" y="490"/>
                    <a:pt x="14725" y="402"/>
                    <a:pt x="14207" y="402"/>
                  </a:cubicBezTo>
                  <a:cubicBezTo>
                    <a:pt x="13020" y="402"/>
                    <a:pt x="11855" y="863"/>
                    <a:pt x="10922" y="1679"/>
                  </a:cubicBezTo>
                  <a:cubicBezTo>
                    <a:pt x="9973" y="617"/>
                    <a:pt x="8653" y="0"/>
                    <a:pt x="7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50"/>
            <p:cNvSpPr/>
            <p:nvPr/>
          </p:nvSpPr>
          <p:spPr>
            <a:xfrm rot="-9236964">
              <a:off x="1454833" y="2268802"/>
              <a:ext cx="202488" cy="186081"/>
            </a:xfrm>
            <a:custGeom>
              <a:avLst/>
              <a:gdLst/>
              <a:ahLst/>
              <a:cxnLst/>
              <a:rect l="l" t="t" r="r" b="b"/>
              <a:pathLst>
                <a:path w="8935" h="8211" extrusionOk="0">
                  <a:moveTo>
                    <a:pt x="4389" y="1"/>
                  </a:moveTo>
                  <a:cubicBezTo>
                    <a:pt x="3472" y="1"/>
                    <a:pt x="2609" y="647"/>
                    <a:pt x="2344" y="1637"/>
                  </a:cubicBezTo>
                  <a:cubicBezTo>
                    <a:pt x="2323" y="1658"/>
                    <a:pt x="2323" y="1700"/>
                    <a:pt x="2323" y="1721"/>
                  </a:cubicBezTo>
                  <a:cubicBezTo>
                    <a:pt x="1381" y="1721"/>
                    <a:pt x="544" y="2307"/>
                    <a:pt x="293" y="3186"/>
                  </a:cubicBezTo>
                  <a:cubicBezTo>
                    <a:pt x="0" y="4232"/>
                    <a:pt x="628" y="5320"/>
                    <a:pt x="1716" y="5697"/>
                  </a:cubicBezTo>
                  <a:cubicBezTo>
                    <a:pt x="1528" y="6513"/>
                    <a:pt x="1779" y="7350"/>
                    <a:pt x="2448" y="7831"/>
                  </a:cubicBezTo>
                  <a:cubicBezTo>
                    <a:pt x="2796" y="8089"/>
                    <a:pt x="3196" y="8211"/>
                    <a:pt x="3599" y="8211"/>
                  </a:cubicBezTo>
                  <a:cubicBezTo>
                    <a:pt x="4144" y="8211"/>
                    <a:pt x="4694" y="7989"/>
                    <a:pt x="5127" y="7580"/>
                  </a:cubicBezTo>
                  <a:cubicBezTo>
                    <a:pt x="5460" y="7754"/>
                    <a:pt x="5817" y="7837"/>
                    <a:pt x="6164" y="7837"/>
                  </a:cubicBezTo>
                  <a:cubicBezTo>
                    <a:pt x="6819" y="7837"/>
                    <a:pt x="7443" y="7541"/>
                    <a:pt x="7826" y="6994"/>
                  </a:cubicBezTo>
                  <a:cubicBezTo>
                    <a:pt x="8202" y="6450"/>
                    <a:pt x="8244" y="5780"/>
                    <a:pt x="8035" y="5174"/>
                  </a:cubicBezTo>
                  <a:cubicBezTo>
                    <a:pt x="8809" y="4399"/>
                    <a:pt x="8935" y="3207"/>
                    <a:pt x="8286" y="2391"/>
                  </a:cubicBezTo>
                  <a:cubicBezTo>
                    <a:pt x="7886" y="1903"/>
                    <a:pt x="7297" y="1648"/>
                    <a:pt x="6689" y="1648"/>
                  </a:cubicBezTo>
                  <a:cubicBezTo>
                    <a:pt x="6566" y="1648"/>
                    <a:pt x="6442" y="1658"/>
                    <a:pt x="6319" y="1679"/>
                  </a:cubicBezTo>
                  <a:cubicBezTo>
                    <a:pt x="6173" y="926"/>
                    <a:pt x="5650" y="277"/>
                    <a:pt x="4896" y="68"/>
                  </a:cubicBezTo>
                  <a:cubicBezTo>
                    <a:pt x="4728" y="23"/>
                    <a:pt x="4557" y="1"/>
                    <a:pt x="4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50"/>
            <p:cNvSpPr/>
            <p:nvPr/>
          </p:nvSpPr>
          <p:spPr>
            <a:xfrm rot="-9236964">
              <a:off x="439778" y="2498159"/>
              <a:ext cx="466618" cy="428454"/>
            </a:xfrm>
            <a:custGeom>
              <a:avLst/>
              <a:gdLst/>
              <a:ahLst/>
              <a:cxnLst/>
              <a:rect l="l" t="t" r="r" b="b"/>
              <a:pathLst>
                <a:path w="20590" h="18906" extrusionOk="0">
                  <a:moveTo>
                    <a:pt x="7282" y="1"/>
                  </a:moveTo>
                  <a:cubicBezTo>
                    <a:pt x="6865" y="1"/>
                    <a:pt x="6443" y="59"/>
                    <a:pt x="6027" y="181"/>
                  </a:cubicBezTo>
                  <a:cubicBezTo>
                    <a:pt x="3453" y="914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10"/>
                  </a:cubicBezTo>
                  <a:cubicBezTo>
                    <a:pt x="984" y="7860"/>
                    <a:pt x="1" y="10057"/>
                    <a:pt x="586" y="12171"/>
                  </a:cubicBezTo>
                  <a:cubicBezTo>
                    <a:pt x="1173" y="14270"/>
                    <a:pt x="3182" y="15628"/>
                    <a:pt x="5390" y="15628"/>
                  </a:cubicBezTo>
                  <a:cubicBezTo>
                    <a:pt x="5780" y="15628"/>
                    <a:pt x="6175" y="15585"/>
                    <a:pt x="6571" y="15498"/>
                  </a:cubicBezTo>
                  <a:cubicBezTo>
                    <a:pt x="7198" y="17339"/>
                    <a:pt x="8768" y="18720"/>
                    <a:pt x="10713" y="18887"/>
                  </a:cubicBezTo>
                  <a:cubicBezTo>
                    <a:pt x="10849" y="18899"/>
                    <a:pt x="10983" y="18905"/>
                    <a:pt x="11116" y="18905"/>
                  </a:cubicBezTo>
                  <a:cubicBezTo>
                    <a:pt x="13315" y="18905"/>
                    <a:pt x="15227" y="17308"/>
                    <a:pt x="15819" y="15079"/>
                  </a:cubicBezTo>
                  <a:cubicBezTo>
                    <a:pt x="18351" y="14870"/>
                    <a:pt x="20380" y="12966"/>
                    <a:pt x="20506" y="10518"/>
                  </a:cubicBezTo>
                  <a:cubicBezTo>
                    <a:pt x="20589" y="8969"/>
                    <a:pt x="19878" y="7547"/>
                    <a:pt x="18706" y="6605"/>
                  </a:cubicBezTo>
                  <a:cubicBezTo>
                    <a:pt x="19313" y="4094"/>
                    <a:pt x="18079" y="1521"/>
                    <a:pt x="15756" y="684"/>
                  </a:cubicBezTo>
                  <a:cubicBezTo>
                    <a:pt x="15232" y="490"/>
                    <a:pt x="14696" y="398"/>
                    <a:pt x="14167" y="398"/>
                  </a:cubicBezTo>
                  <a:cubicBezTo>
                    <a:pt x="12984" y="398"/>
                    <a:pt x="11833" y="858"/>
                    <a:pt x="10923" y="1667"/>
                  </a:cubicBezTo>
                  <a:cubicBezTo>
                    <a:pt x="9977" y="625"/>
                    <a:pt x="8651" y="1"/>
                    <a:pt x="72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50"/>
            <p:cNvSpPr/>
            <p:nvPr/>
          </p:nvSpPr>
          <p:spPr>
            <a:xfrm rot="-9236964">
              <a:off x="571104" y="2627645"/>
              <a:ext cx="202035" cy="186330"/>
            </a:xfrm>
            <a:custGeom>
              <a:avLst/>
              <a:gdLst/>
              <a:ahLst/>
              <a:cxnLst/>
              <a:rect l="l" t="t" r="r" b="b"/>
              <a:pathLst>
                <a:path w="8915" h="8222" extrusionOk="0">
                  <a:moveTo>
                    <a:pt x="4379" y="1"/>
                  </a:moveTo>
                  <a:cubicBezTo>
                    <a:pt x="3462" y="1"/>
                    <a:pt x="2607" y="660"/>
                    <a:pt x="2323" y="1636"/>
                  </a:cubicBezTo>
                  <a:cubicBezTo>
                    <a:pt x="2323" y="1678"/>
                    <a:pt x="2323" y="1699"/>
                    <a:pt x="2302" y="1720"/>
                  </a:cubicBezTo>
                  <a:cubicBezTo>
                    <a:pt x="1382" y="1720"/>
                    <a:pt x="545" y="2305"/>
                    <a:pt x="294" y="3184"/>
                  </a:cubicBezTo>
                  <a:cubicBezTo>
                    <a:pt x="1" y="4230"/>
                    <a:pt x="628" y="5339"/>
                    <a:pt x="1716" y="5716"/>
                  </a:cubicBezTo>
                  <a:cubicBezTo>
                    <a:pt x="1528" y="6511"/>
                    <a:pt x="1779" y="7348"/>
                    <a:pt x="2449" y="7850"/>
                  </a:cubicBezTo>
                  <a:cubicBezTo>
                    <a:pt x="2789" y="8101"/>
                    <a:pt x="3191" y="8221"/>
                    <a:pt x="3598" y="8221"/>
                  </a:cubicBezTo>
                  <a:cubicBezTo>
                    <a:pt x="4142" y="8221"/>
                    <a:pt x="4696" y="8006"/>
                    <a:pt x="5127" y="7599"/>
                  </a:cubicBezTo>
                  <a:cubicBezTo>
                    <a:pt x="5452" y="7765"/>
                    <a:pt x="5805" y="7847"/>
                    <a:pt x="6151" y="7847"/>
                  </a:cubicBezTo>
                  <a:cubicBezTo>
                    <a:pt x="6808" y="7847"/>
                    <a:pt x="7443" y="7554"/>
                    <a:pt x="7826" y="6992"/>
                  </a:cubicBezTo>
                  <a:cubicBezTo>
                    <a:pt x="8182" y="6448"/>
                    <a:pt x="8245" y="5779"/>
                    <a:pt x="8035" y="5193"/>
                  </a:cubicBezTo>
                  <a:cubicBezTo>
                    <a:pt x="8810" y="4419"/>
                    <a:pt x="8914" y="3226"/>
                    <a:pt x="8266" y="2410"/>
                  </a:cubicBezTo>
                  <a:cubicBezTo>
                    <a:pt x="7886" y="1910"/>
                    <a:pt x="7307" y="1666"/>
                    <a:pt x="6706" y="1666"/>
                  </a:cubicBezTo>
                  <a:cubicBezTo>
                    <a:pt x="6577" y="1666"/>
                    <a:pt x="6448" y="1677"/>
                    <a:pt x="6320" y="1699"/>
                  </a:cubicBezTo>
                  <a:cubicBezTo>
                    <a:pt x="6173" y="925"/>
                    <a:pt x="5650" y="276"/>
                    <a:pt x="4876" y="67"/>
                  </a:cubicBezTo>
                  <a:cubicBezTo>
                    <a:pt x="4710" y="22"/>
                    <a:pt x="4543" y="1"/>
                    <a:pt x="43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50"/>
            <p:cNvSpPr/>
            <p:nvPr/>
          </p:nvSpPr>
          <p:spPr>
            <a:xfrm rot="-9236964">
              <a:off x="-1389538" y="1937757"/>
              <a:ext cx="477994" cy="441984"/>
            </a:xfrm>
            <a:custGeom>
              <a:avLst/>
              <a:gdLst/>
              <a:ahLst/>
              <a:cxnLst/>
              <a:rect l="l" t="t" r="r" b="b"/>
              <a:pathLst>
                <a:path w="21092" h="19503" extrusionOk="0">
                  <a:moveTo>
                    <a:pt x="10212" y="1"/>
                  </a:moveTo>
                  <a:cubicBezTo>
                    <a:pt x="7992" y="1"/>
                    <a:pt x="5950" y="1619"/>
                    <a:pt x="5357" y="4007"/>
                  </a:cubicBezTo>
                  <a:cubicBezTo>
                    <a:pt x="5357" y="4091"/>
                    <a:pt x="5336" y="4154"/>
                    <a:pt x="5315" y="4217"/>
                  </a:cubicBezTo>
                  <a:cubicBezTo>
                    <a:pt x="3118" y="4279"/>
                    <a:pt x="1151" y="5681"/>
                    <a:pt x="628" y="7816"/>
                  </a:cubicBezTo>
                  <a:cubicBezTo>
                    <a:pt x="0" y="10305"/>
                    <a:pt x="1570" y="12858"/>
                    <a:pt x="4143" y="13695"/>
                  </a:cubicBezTo>
                  <a:cubicBezTo>
                    <a:pt x="3767" y="15599"/>
                    <a:pt x="4436" y="17566"/>
                    <a:pt x="6047" y="18696"/>
                  </a:cubicBezTo>
                  <a:cubicBezTo>
                    <a:pt x="6840" y="19241"/>
                    <a:pt x="7751" y="19502"/>
                    <a:pt x="8668" y="19502"/>
                  </a:cubicBezTo>
                  <a:cubicBezTo>
                    <a:pt x="10002" y="19502"/>
                    <a:pt x="11350" y="18951"/>
                    <a:pt x="12366" y="17922"/>
                  </a:cubicBezTo>
                  <a:cubicBezTo>
                    <a:pt x="13117" y="18277"/>
                    <a:pt x="13912" y="18449"/>
                    <a:pt x="14689" y="18449"/>
                  </a:cubicBezTo>
                  <a:cubicBezTo>
                    <a:pt x="16293" y="18449"/>
                    <a:pt x="17818" y="17713"/>
                    <a:pt x="18706" y="16331"/>
                  </a:cubicBezTo>
                  <a:cubicBezTo>
                    <a:pt x="19564" y="15013"/>
                    <a:pt x="19648" y="13423"/>
                    <a:pt x="19104" y="12021"/>
                  </a:cubicBezTo>
                  <a:cubicBezTo>
                    <a:pt x="20882" y="10159"/>
                    <a:pt x="21091" y="7313"/>
                    <a:pt x="19501" y="5430"/>
                  </a:cubicBezTo>
                  <a:cubicBezTo>
                    <a:pt x="18575" y="4319"/>
                    <a:pt x="17229" y="3763"/>
                    <a:pt x="15833" y="3763"/>
                  </a:cubicBezTo>
                  <a:cubicBezTo>
                    <a:pt x="15494" y="3763"/>
                    <a:pt x="15153" y="3796"/>
                    <a:pt x="14814" y="3861"/>
                  </a:cubicBezTo>
                  <a:cubicBezTo>
                    <a:pt x="14438" y="2062"/>
                    <a:pt x="13120" y="576"/>
                    <a:pt x="11320" y="137"/>
                  </a:cubicBezTo>
                  <a:cubicBezTo>
                    <a:pt x="10950" y="45"/>
                    <a:pt x="10579" y="1"/>
                    <a:pt x="10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50"/>
            <p:cNvSpPr/>
            <p:nvPr/>
          </p:nvSpPr>
          <p:spPr>
            <a:xfrm rot="-9236964">
              <a:off x="-1241824" y="2055785"/>
              <a:ext cx="187327" cy="186420"/>
            </a:xfrm>
            <a:custGeom>
              <a:avLst/>
              <a:gdLst/>
              <a:ahLst/>
              <a:cxnLst/>
              <a:rect l="l" t="t" r="r" b="b"/>
              <a:pathLst>
                <a:path w="8266" h="8226" extrusionOk="0">
                  <a:moveTo>
                    <a:pt x="4928" y="1"/>
                  </a:moveTo>
                  <a:cubicBezTo>
                    <a:pt x="4364" y="1"/>
                    <a:pt x="3784" y="221"/>
                    <a:pt x="3328" y="656"/>
                  </a:cubicBezTo>
                  <a:cubicBezTo>
                    <a:pt x="3307" y="676"/>
                    <a:pt x="3307" y="697"/>
                    <a:pt x="3286" y="718"/>
                  </a:cubicBezTo>
                  <a:cubicBezTo>
                    <a:pt x="2943" y="525"/>
                    <a:pt x="2564" y="428"/>
                    <a:pt x="2191" y="428"/>
                  </a:cubicBezTo>
                  <a:cubicBezTo>
                    <a:pt x="1675" y="428"/>
                    <a:pt x="1172" y="614"/>
                    <a:pt x="796" y="990"/>
                  </a:cubicBezTo>
                  <a:cubicBezTo>
                    <a:pt x="22" y="1744"/>
                    <a:pt x="22" y="2999"/>
                    <a:pt x="775" y="3878"/>
                  </a:cubicBezTo>
                  <a:cubicBezTo>
                    <a:pt x="210" y="4464"/>
                    <a:pt x="1" y="5342"/>
                    <a:pt x="335" y="6096"/>
                  </a:cubicBezTo>
                  <a:cubicBezTo>
                    <a:pt x="676" y="6844"/>
                    <a:pt x="1417" y="7274"/>
                    <a:pt x="2222" y="7274"/>
                  </a:cubicBezTo>
                  <a:cubicBezTo>
                    <a:pt x="2407" y="7274"/>
                    <a:pt x="2596" y="7252"/>
                    <a:pt x="2784" y="7205"/>
                  </a:cubicBezTo>
                  <a:cubicBezTo>
                    <a:pt x="3203" y="7849"/>
                    <a:pt x="3902" y="8225"/>
                    <a:pt x="4603" y="8225"/>
                  </a:cubicBezTo>
                  <a:cubicBezTo>
                    <a:pt x="4881" y="8225"/>
                    <a:pt x="5159" y="8166"/>
                    <a:pt x="5420" y="8042"/>
                  </a:cubicBezTo>
                  <a:cubicBezTo>
                    <a:pt x="6006" y="7749"/>
                    <a:pt x="6403" y="7205"/>
                    <a:pt x="6508" y="6577"/>
                  </a:cubicBezTo>
                  <a:cubicBezTo>
                    <a:pt x="7554" y="6284"/>
                    <a:pt x="8265" y="5321"/>
                    <a:pt x="8119" y="4275"/>
                  </a:cubicBezTo>
                  <a:cubicBezTo>
                    <a:pt x="7993" y="3543"/>
                    <a:pt x="7470" y="2957"/>
                    <a:pt x="6780" y="2706"/>
                  </a:cubicBezTo>
                  <a:cubicBezTo>
                    <a:pt x="7031" y="1953"/>
                    <a:pt x="6885" y="1137"/>
                    <a:pt x="6341" y="572"/>
                  </a:cubicBezTo>
                  <a:cubicBezTo>
                    <a:pt x="5958" y="190"/>
                    <a:pt x="5450" y="1"/>
                    <a:pt x="49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50"/>
            <p:cNvSpPr/>
            <p:nvPr/>
          </p:nvSpPr>
          <p:spPr>
            <a:xfrm rot="-9236964">
              <a:off x="724081" y="1782837"/>
              <a:ext cx="14731" cy="14232"/>
            </a:xfrm>
            <a:custGeom>
              <a:avLst/>
              <a:gdLst/>
              <a:ahLst/>
              <a:cxnLst/>
              <a:rect l="l" t="t" r="r" b="b"/>
              <a:pathLst>
                <a:path w="650" h="628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502"/>
                    <a:pt x="147" y="628"/>
                    <a:pt x="314" y="628"/>
                  </a:cubicBezTo>
                  <a:cubicBezTo>
                    <a:pt x="503" y="628"/>
                    <a:pt x="649" y="502"/>
                    <a:pt x="649" y="314"/>
                  </a:cubicBezTo>
                  <a:cubicBezTo>
                    <a:pt x="649" y="147"/>
                    <a:pt x="503" y="0"/>
                    <a:pt x="31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50"/>
            <p:cNvSpPr/>
            <p:nvPr/>
          </p:nvSpPr>
          <p:spPr>
            <a:xfrm rot="-9236964">
              <a:off x="746855" y="172647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50"/>
            <p:cNvSpPr/>
            <p:nvPr/>
          </p:nvSpPr>
          <p:spPr>
            <a:xfrm rot="-9236964">
              <a:off x="740488" y="1750286"/>
              <a:ext cx="11422" cy="11422"/>
            </a:xfrm>
            <a:custGeom>
              <a:avLst/>
              <a:gdLst/>
              <a:ahLst/>
              <a:cxnLst/>
              <a:rect l="l" t="t" r="r" b="b"/>
              <a:pathLst>
                <a:path w="504" h="504" extrusionOk="0">
                  <a:moveTo>
                    <a:pt x="252" y="1"/>
                  </a:moveTo>
                  <a:cubicBezTo>
                    <a:pt x="105" y="1"/>
                    <a:pt x="1" y="10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50"/>
            <p:cNvSpPr/>
            <p:nvPr/>
          </p:nvSpPr>
          <p:spPr>
            <a:xfrm rot="-9236964">
              <a:off x="761178" y="178574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50"/>
            <p:cNvSpPr/>
            <p:nvPr/>
          </p:nvSpPr>
          <p:spPr>
            <a:xfrm rot="-9236964">
              <a:off x="814281" y="181855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50"/>
            <p:cNvSpPr/>
            <p:nvPr/>
          </p:nvSpPr>
          <p:spPr>
            <a:xfrm rot="-9236964">
              <a:off x="790118" y="1798940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24" y="398"/>
                    <a:pt x="524" y="252"/>
                  </a:cubicBezTo>
                  <a:cubicBezTo>
                    <a:pt x="524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50"/>
            <p:cNvSpPr/>
            <p:nvPr/>
          </p:nvSpPr>
          <p:spPr>
            <a:xfrm rot="-9236964">
              <a:off x="851345" y="181290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50"/>
            <p:cNvSpPr/>
            <p:nvPr/>
          </p:nvSpPr>
          <p:spPr>
            <a:xfrm rot="-9236964">
              <a:off x="848097" y="1781756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50"/>
            <p:cNvSpPr/>
            <p:nvPr/>
          </p:nvSpPr>
          <p:spPr>
            <a:xfrm rot="-9236964">
              <a:off x="886892" y="175745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50"/>
            <p:cNvSpPr/>
            <p:nvPr/>
          </p:nvSpPr>
          <p:spPr>
            <a:xfrm rot="-9236964">
              <a:off x="871338" y="172662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50"/>
            <p:cNvSpPr/>
            <p:nvPr/>
          </p:nvSpPr>
          <p:spPr>
            <a:xfrm rot="-9236964">
              <a:off x="743393" y="1682588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50"/>
            <p:cNvSpPr/>
            <p:nvPr/>
          </p:nvSpPr>
          <p:spPr>
            <a:xfrm rot="-9236964">
              <a:off x="758451" y="170684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52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50"/>
            <p:cNvSpPr/>
            <p:nvPr/>
          </p:nvSpPr>
          <p:spPr>
            <a:xfrm rot="-9236964">
              <a:off x="841277" y="1686614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50"/>
            <p:cNvSpPr/>
            <p:nvPr/>
          </p:nvSpPr>
          <p:spPr>
            <a:xfrm rot="-9236964">
              <a:off x="765739" y="1652365"/>
              <a:ext cx="12827" cy="11444"/>
            </a:xfrm>
            <a:custGeom>
              <a:avLst/>
              <a:gdLst/>
              <a:ahLst/>
              <a:cxnLst/>
              <a:rect l="l" t="t" r="r" b="b"/>
              <a:pathLst>
                <a:path w="566" h="505" extrusionOk="0">
                  <a:moveTo>
                    <a:pt x="284" y="0"/>
                  </a:moveTo>
                  <a:cubicBezTo>
                    <a:pt x="260" y="0"/>
                    <a:pt x="236" y="4"/>
                    <a:pt x="210" y="11"/>
                  </a:cubicBezTo>
                  <a:cubicBezTo>
                    <a:pt x="85" y="53"/>
                    <a:pt x="1" y="199"/>
                    <a:pt x="43" y="325"/>
                  </a:cubicBezTo>
                  <a:cubicBezTo>
                    <a:pt x="76" y="441"/>
                    <a:pt x="176" y="505"/>
                    <a:pt x="278" y="505"/>
                  </a:cubicBezTo>
                  <a:cubicBezTo>
                    <a:pt x="304" y="505"/>
                    <a:pt x="331" y="501"/>
                    <a:pt x="357" y="492"/>
                  </a:cubicBezTo>
                  <a:cubicBezTo>
                    <a:pt x="482" y="471"/>
                    <a:pt x="566" y="325"/>
                    <a:pt x="524" y="199"/>
                  </a:cubicBezTo>
                  <a:cubicBezTo>
                    <a:pt x="489" y="78"/>
                    <a:pt x="398" y="0"/>
                    <a:pt x="28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50"/>
            <p:cNvSpPr/>
            <p:nvPr/>
          </p:nvSpPr>
          <p:spPr>
            <a:xfrm rot="-9236964">
              <a:off x="816333" y="167071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50"/>
            <p:cNvSpPr/>
            <p:nvPr/>
          </p:nvSpPr>
          <p:spPr>
            <a:xfrm rot="-9236964">
              <a:off x="871181" y="168591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50"/>
            <p:cNvSpPr/>
            <p:nvPr/>
          </p:nvSpPr>
          <p:spPr>
            <a:xfrm rot="-9236964">
              <a:off x="1461286" y="2396426"/>
              <a:ext cx="14731" cy="14255"/>
            </a:xfrm>
            <a:custGeom>
              <a:avLst/>
              <a:gdLst/>
              <a:ahLst/>
              <a:cxnLst/>
              <a:rect l="l" t="t" r="r" b="b"/>
              <a:pathLst>
                <a:path w="650" h="629" extrusionOk="0">
                  <a:moveTo>
                    <a:pt x="314" y="1"/>
                  </a:moveTo>
                  <a:cubicBezTo>
                    <a:pt x="147" y="1"/>
                    <a:pt x="1" y="126"/>
                    <a:pt x="1" y="315"/>
                  </a:cubicBezTo>
                  <a:cubicBezTo>
                    <a:pt x="1" y="482"/>
                    <a:pt x="147" y="629"/>
                    <a:pt x="314" y="629"/>
                  </a:cubicBezTo>
                  <a:cubicBezTo>
                    <a:pt x="503" y="629"/>
                    <a:pt x="649" y="482"/>
                    <a:pt x="649" y="315"/>
                  </a:cubicBezTo>
                  <a:cubicBezTo>
                    <a:pt x="649" y="126"/>
                    <a:pt x="503" y="1"/>
                    <a:pt x="314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50"/>
            <p:cNvSpPr/>
            <p:nvPr/>
          </p:nvSpPr>
          <p:spPr>
            <a:xfrm rot="-9236964">
              <a:off x="1484056" y="234008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77"/>
                    <a:pt x="105" y="503"/>
                    <a:pt x="251" y="503"/>
                  </a:cubicBezTo>
                  <a:cubicBezTo>
                    <a:pt x="377" y="503"/>
                    <a:pt x="502" y="377"/>
                    <a:pt x="502" y="252"/>
                  </a:cubicBezTo>
                  <a:cubicBezTo>
                    <a:pt x="502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50"/>
            <p:cNvSpPr/>
            <p:nvPr/>
          </p:nvSpPr>
          <p:spPr>
            <a:xfrm rot="-9236964">
              <a:off x="1477589" y="2363874"/>
              <a:ext cx="11422" cy="11875"/>
            </a:xfrm>
            <a:custGeom>
              <a:avLst/>
              <a:gdLst/>
              <a:ahLst/>
              <a:cxnLst/>
              <a:rect l="l" t="t" r="r" b="b"/>
              <a:pathLst>
                <a:path w="504" h="524" extrusionOk="0">
                  <a:moveTo>
                    <a:pt x="252" y="1"/>
                  </a:moveTo>
                  <a:cubicBezTo>
                    <a:pt x="106" y="1"/>
                    <a:pt x="1" y="126"/>
                    <a:pt x="1" y="252"/>
                  </a:cubicBezTo>
                  <a:cubicBezTo>
                    <a:pt x="1" y="398"/>
                    <a:pt x="106" y="524"/>
                    <a:pt x="252" y="524"/>
                  </a:cubicBezTo>
                  <a:cubicBezTo>
                    <a:pt x="399" y="524"/>
                    <a:pt x="503" y="398"/>
                    <a:pt x="503" y="252"/>
                  </a:cubicBezTo>
                  <a:cubicBezTo>
                    <a:pt x="503" y="126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50"/>
            <p:cNvSpPr/>
            <p:nvPr/>
          </p:nvSpPr>
          <p:spPr>
            <a:xfrm rot="-9236964">
              <a:off x="1498284" y="2399306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50"/>
            <p:cNvSpPr/>
            <p:nvPr/>
          </p:nvSpPr>
          <p:spPr>
            <a:xfrm rot="-9236964">
              <a:off x="1551491" y="243214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2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50"/>
            <p:cNvSpPr/>
            <p:nvPr/>
          </p:nvSpPr>
          <p:spPr>
            <a:xfrm rot="-9236964">
              <a:off x="1527119" y="2412957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24" y="398"/>
                    <a:pt x="524" y="251"/>
                  </a:cubicBezTo>
                  <a:cubicBezTo>
                    <a:pt x="524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50"/>
            <p:cNvSpPr/>
            <p:nvPr/>
          </p:nvSpPr>
          <p:spPr>
            <a:xfrm rot="-9236964">
              <a:off x="1588341" y="2426921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50"/>
            <p:cNvSpPr/>
            <p:nvPr/>
          </p:nvSpPr>
          <p:spPr>
            <a:xfrm rot="-9236964">
              <a:off x="1585303" y="239536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50"/>
            <p:cNvSpPr/>
            <p:nvPr/>
          </p:nvSpPr>
          <p:spPr>
            <a:xfrm rot="-9236964">
              <a:off x="1623894" y="237147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50"/>
            <p:cNvSpPr/>
            <p:nvPr/>
          </p:nvSpPr>
          <p:spPr>
            <a:xfrm rot="-9236964">
              <a:off x="1608340" y="234064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50"/>
            <p:cNvSpPr/>
            <p:nvPr/>
          </p:nvSpPr>
          <p:spPr>
            <a:xfrm rot="-9236964">
              <a:off x="1480489" y="229665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77" y="503"/>
                    <a:pt x="503" y="377"/>
                    <a:pt x="503" y="252"/>
                  </a:cubicBezTo>
                  <a:cubicBezTo>
                    <a:pt x="503" y="105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50"/>
            <p:cNvSpPr/>
            <p:nvPr/>
          </p:nvSpPr>
          <p:spPr>
            <a:xfrm rot="-9236964">
              <a:off x="1495557" y="232088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2"/>
                    <a:pt x="252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50"/>
            <p:cNvSpPr/>
            <p:nvPr/>
          </p:nvSpPr>
          <p:spPr>
            <a:xfrm rot="-9236964">
              <a:off x="1578384" y="2300175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26" y="0"/>
                    <a:pt x="0" y="126"/>
                    <a:pt x="0" y="272"/>
                  </a:cubicBezTo>
                  <a:cubicBezTo>
                    <a:pt x="0" y="398"/>
                    <a:pt x="126" y="523"/>
                    <a:pt x="251" y="523"/>
                  </a:cubicBezTo>
                  <a:cubicBezTo>
                    <a:pt x="398" y="523"/>
                    <a:pt x="502" y="398"/>
                    <a:pt x="502" y="272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50"/>
            <p:cNvSpPr/>
            <p:nvPr/>
          </p:nvSpPr>
          <p:spPr>
            <a:xfrm rot="-9236964">
              <a:off x="1503330" y="226611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50"/>
            <p:cNvSpPr/>
            <p:nvPr/>
          </p:nvSpPr>
          <p:spPr>
            <a:xfrm rot="-9236964">
              <a:off x="1553324" y="228474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50"/>
            <p:cNvSpPr/>
            <p:nvPr/>
          </p:nvSpPr>
          <p:spPr>
            <a:xfrm rot="-9236964">
              <a:off x="1608287" y="229947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50"/>
            <p:cNvSpPr/>
            <p:nvPr/>
          </p:nvSpPr>
          <p:spPr>
            <a:xfrm rot="-9236964">
              <a:off x="577510" y="2755553"/>
              <a:ext cx="14255" cy="14232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47" y="0"/>
                    <a:pt x="1" y="147"/>
                    <a:pt x="1" y="314"/>
                  </a:cubicBezTo>
                  <a:cubicBezTo>
                    <a:pt x="1" y="482"/>
                    <a:pt x="147" y="628"/>
                    <a:pt x="315" y="628"/>
                  </a:cubicBezTo>
                  <a:cubicBezTo>
                    <a:pt x="503" y="628"/>
                    <a:pt x="629" y="482"/>
                    <a:pt x="629" y="314"/>
                  </a:cubicBezTo>
                  <a:cubicBezTo>
                    <a:pt x="629" y="147"/>
                    <a:pt x="503" y="0"/>
                    <a:pt x="315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50"/>
            <p:cNvSpPr/>
            <p:nvPr/>
          </p:nvSpPr>
          <p:spPr>
            <a:xfrm rot="-9236964">
              <a:off x="600260" y="269929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50"/>
            <p:cNvSpPr/>
            <p:nvPr/>
          </p:nvSpPr>
          <p:spPr>
            <a:xfrm rot="-9236964">
              <a:off x="593471" y="272289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50"/>
            <p:cNvSpPr/>
            <p:nvPr/>
          </p:nvSpPr>
          <p:spPr>
            <a:xfrm rot="-9236964">
              <a:off x="614561" y="2758556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50"/>
            <p:cNvSpPr/>
            <p:nvPr/>
          </p:nvSpPr>
          <p:spPr>
            <a:xfrm rot="-9236964">
              <a:off x="667236" y="2791159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06" y="1"/>
                    <a:pt x="1" y="105"/>
                    <a:pt x="1" y="252"/>
                  </a:cubicBezTo>
                  <a:cubicBezTo>
                    <a:pt x="1" y="398"/>
                    <a:pt x="106" y="503"/>
                    <a:pt x="252" y="503"/>
                  </a:cubicBezTo>
                  <a:cubicBezTo>
                    <a:pt x="378" y="503"/>
                    <a:pt x="503" y="398"/>
                    <a:pt x="503" y="252"/>
                  </a:cubicBezTo>
                  <a:cubicBezTo>
                    <a:pt x="503" y="105"/>
                    <a:pt x="37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50"/>
            <p:cNvSpPr/>
            <p:nvPr/>
          </p:nvSpPr>
          <p:spPr>
            <a:xfrm rot="-9236964">
              <a:off x="643526" y="277164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77"/>
                    <a:pt x="126" y="503"/>
                    <a:pt x="251" y="503"/>
                  </a:cubicBezTo>
                  <a:cubicBezTo>
                    <a:pt x="398" y="503"/>
                    <a:pt x="502" y="377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50"/>
            <p:cNvSpPr/>
            <p:nvPr/>
          </p:nvSpPr>
          <p:spPr>
            <a:xfrm rot="-9236964">
              <a:off x="704091" y="2785938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50"/>
            <p:cNvSpPr/>
            <p:nvPr/>
          </p:nvSpPr>
          <p:spPr>
            <a:xfrm rot="-9236964">
              <a:off x="701059" y="275435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50"/>
            <p:cNvSpPr/>
            <p:nvPr/>
          </p:nvSpPr>
          <p:spPr>
            <a:xfrm rot="-9236964">
              <a:off x="739645" y="2730463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2"/>
                  </a:cubicBezTo>
                  <a:cubicBezTo>
                    <a:pt x="502" y="126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50"/>
            <p:cNvSpPr/>
            <p:nvPr/>
          </p:nvSpPr>
          <p:spPr>
            <a:xfrm rot="-9236964">
              <a:off x="724106" y="269966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50"/>
            <p:cNvSpPr/>
            <p:nvPr/>
          </p:nvSpPr>
          <p:spPr>
            <a:xfrm rot="-9236964">
              <a:off x="596672" y="265585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50"/>
            <p:cNvSpPr/>
            <p:nvPr/>
          </p:nvSpPr>
          <p:spPr>
            <a:xfrm rot="-9236964">
              <a:off x="611731" y="268010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26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50"/>
            <p:cNvSpPr/>
            <p:nvPr/>
          </p:nvSpPr>
          <p:spPr>
            <a:xfrm rot="-9236964">
              <a:off x="694255" y="265922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50"/>
            <p:cNvSpPr/>
            <p:nvPr/>
          </p:nvSpPr>
          <p:spPr>
            <a:xfrm rot="-9236964">
              <a:off x="619723" y="262489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50"/>
            <p:cNvSpPr/>
            <p:nvPr/>
          </p:nvSpPr>
          <p:spPr>
            <a:xfrm rot="-9236964">
              <a:off x="669101" y="264374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50"/>
            <p:cNvSpPr/>
            <p:nvPr/>
          </p:nvSpPr>
          <p:spPr>
            <a:xfrm rot="-9236964">
              <a:off x="724586" y="265873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50"/>
            <p:cNvSpPr/>
            <p:nvPr/>
          </p:nvSpPr>
          <p:spPr>
            <a:xfrm rot="-9236964">
              <a:off x="-1250785" y="2141256"/>
              <a:ext cx="14255" cy="1425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26"/>
                    <a:pt x="1" y="315"/>
                  </a:cubicBezTo>
                  <a:cubicBezTo>
                    <a:pt x="1" y="482"/>
                    <a:pt x="126" y="628"/>
                    <a:pt x="315" y="628"/>
                  </a:cubicBezTo>
                  <a:cubicBezTo>
                    <a:pt x="482" y="628"/>
                    <a:pt x="629" y="482"/>
                    <a:pt x="629" y="315"/>
                  </a:cubicBezTo>
                  <a:cubicBezTo>
                    <a:pt x="629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50"/>
            <p:cNvSpPr/>
            <p:nvPr/>
          </p:nvSpPr>
          <p:spPr>
            <a:xfrm rot="-9236964">
              <a:off x="-1202209" y="2103447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50"/>
            <p:cNvSpPr/>
            <p:nvPr/>
          </p:nvSpPr>
          <p:spPr>
            <a:xfrm rot="-9236964">
              <a:off x="-1219657" y="212077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50"/>
            <p:cNvSpPr/>
            <p:nvPr/>
          </p:nvSpPr>
          <p:spPr>
            <a:xfrm rot="-9236964">
              <a:off x="-1219281" y="216212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50"/>
            <p:cNvSpPr/>
            <p:nvPr/>
          </p:nvSpPr>
          <p:spPr>
            <a:xfrm rot="-9236964">
              <a:off x="-1189947" y="2216566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9"/>
                    <a:pt x="105" y="503"/>
                    <a:pt x="252" y="503"/>
                  </a:cubicBezTo>
                  <a:cubicBezTo>
                    <a:pt x="377" y="503"/>
                    <a:pt x="503" y="399"/>
                    <a:pt x="503" y="252"/>
                  </a:cubicBezTo>
                  <a:cubicBezTo>
                    <a:pt x="503" y="10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50"/>
            <p:cNvSpPr/>
            <p:nvPr/>
          </p:nvSpPr>
          <p:spPr>
            <a:xfrm rot="-9236964">
              <a:off x="-1200824" y="2188049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6" y="1"/>
                    <a:pt x="1" y="126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50"/>
            <p:cNvSpPr/>
            <p:nvPr/>
          </p:nvSpPr>
          <p:spPr>
            <a:xfrm rot="-9236964">
              <a:off x="-1155041" y="223047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50"/>
            <p:cNvSpPr/>
            <p:nvPr/>
          </p:nvSpPr>
          <p:spPr>
            <a:xfrm rot="-9236964">
              <a:off x="-1142051" y="220148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1" y="524"/>
                  </a:cubicBezTo>
                  <a:cubicBezTo>
                    <a:pt x="398" y="524"/>
                    <a:pt x="503" y="398"/>
                    <a:pt x="503" y="252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50"/>
            <p:cNvSpPr/>
            <p:nvPr/>
          </p:nvSpPr>
          <p:spPr>
            <a:xfrm rot="-9236964">
              <a:off x="-1096356" y="2200026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26" y="1"/>
                    <a:pt x="1" y="106"/>
                    <a:pt x="1" y="252"/>
                  </a:cubicBezTo>
                  <a:cubicBezTo>
                    <a:pt x="1" y="378"/>
                    <a:pt x="126" y="503"/>
                    <a:pt x="252" y="503"/>
                  </a:cubicBezTo>
                  <a:cubicBezTo>
                    <a:pt x="398" y="503"/>
                    <a:pt x="503" y="37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50"/>
            <p:cNvSpPr/>
            <p:nvPr/>
          </p:nvSpPr>
          <p:spPr>
            <a:xfrm rot="-9236964">
              <a:off x="-1094874" y="216543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1"/>
                  </a:moveTo>
                  <a:cubicBezTo>
                    <a:pt x="105" y="1"/>
                    <a:pt x="1" y="126"/>
                    <a:pt x="1" y="273"/>
                  </a:cubicBezTo>
                  <a:cubicBezTo>
                    <a:pt x="1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73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50"/>
            <p:cNvSpPr/>
            <p:nvPr/>
          </p:nvSpPr>
          <p:spPr>
            <a:xfrm rot="-9236964">
              <a:off x="-1183483" y="206404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50"/>
            <p:cNvSpPr/>
            <p:nvPr/>
          </p:nvSpPr>
          <p:spPr>
            <a:xfrm rot="-9236964">
              <a:off x="-1182586" y="209245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50"/>
            <p:cNvSpPr/>
            <p:nvPr/>
          </p:nvSpPr>
          <p:spPr>
            <a:xfrm rot="-9236964">
              <a:off x="-1101103" y="2115861"/>
              <a:ext cx="12351" cy="11422"/>
            </a:xfrm>
            <a:custGeom>
              <a:avLst/>
              <a:gdLst/>
              <a:ahLst/>
              <a:cxnLst/>
              <a:rect l="l" t="t" r="r" b="b"/>
              <a:pathLst>
                <a:path w="545" h="504" extrusionOk="0">
                  <a:moveTo>
                    <a:pt x="268" y="0"/>
                  </a:moveTo>
                  <a:cubicBezTo>
                    <a:pt x="162" y="0"/>
                    <a:pt x="56" y="78"/>
                    <a:pt x="21" y="199"/>
                  </a:cubicBezTo>
                  <a:cubicBezTo>
                    <a:pt x="0" y="325"/>
                    <a:pt x="84" y="471"/>
                    <a:pt x="210" y="492"/>
                  </a:cubicBezTo>
                  <a:cubicBezTo>
                    <a:pt x="236" y="500"/>
                    <a:pt x="261" y="503"/>
                    <a:pt x="285" y="503"/>
                  </a:cubicBezTo>
                  <a:cubicBezTo>
                    <a:pt x="398" y="503"/>
                    <a:pt x="489" y="428"/>
                    <a:pt x="523" y="325"/>
                  </a:cubicBezTo>
                  <a:cubicBezTo>
                    <a:pt x="544" y="178"/>
                    <a:pt x="461" y="53"/>
                    <a:pt x="335" y="11"/>
                  </a:cubicBezTo>
                  <a:cubicBezTo>
                    <a:pt x="313" y="4"/>
                    <a:pt x="291" y="0"/>
                    <a:pt x="268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50"/>
            <p:cNvSpPr/>
            <p:nvPr/>
          </p:nvSpPr>
          <p:spPr>
            <a:xfrm rot="-9236964">
              <a:off x="-1148449" y="2048565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24" y="377"/>
                    <a:pt x="524" y="252"/>
                  </a:cubicBezTo>
                  <a:cubicBezTo>
                    <a:pt x="524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50"/>
            <p:cNvSpPr/>
            <p:nvPr/>
          </p:nvSpPr>
          <p:spPr>
            <a:xfrm rot="-9236964">
              <a:off x="-1114755" y="208970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50"/>
            <p:cNvSpPr/>
            <p:nvPr/>
          </p:nvSpPr>
          <p:spPr>
            <a:xfrm rot="-9236964">
              <a:off x="-1074418" y="213003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72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2" y="398"/>
                    <a:pt x="502" y="272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50"/>
            <p:cNvSpPr/>
            <p:nvPr/>
          </p:nvSpPr>
          <p:spPr>
            <a:xfrm rot="-9236964">
              <a:off x="726863" y="1663238"/>
              <a:ext cx="168812" cy="158999"/>
            </a:xfrm>
            <a:custGeom>
              <a:avLst/>
              <a:gdLst/>
              <a:ahLst/>
              <a:cxnLst/>
              <a:rect l="l" t="t" r="r" b="b"/>
              <a:pathLst>
                <a:path w="7449" h="7016" extrusionOk="0">
                  <a:moveTo>
                    <a:pt x="6025" y="1"/>
                  </a:moveTo>
                  <a:cubicBezTo>
                    <a:pt x="5957" y="1"/>
                    <a:pt x="5897" y="42"/>
                    <a:pt x="5880" y="111"/>
                  </a:cubicBezTo>
                  <a:cubicBezTo>
                    <a:pt x="5733" y="780"/>
                    <a:pt x="4854" y="1764"/>
                    <a:pt x="4268" y="2371"/>
                  </a:cubicBezTo>
                  <a:cubicBezTo>
                    <a:pt x="4520" y="1617"/>
                    <a:pt x="4645" y="864"/>
                    <a:pt x="4666" y="822"/>
                  </a:cubicBezTo>
                  <a:cubicBezTo>
                    <a:pt x="4666" y="739"/>
                    <a:pt x="4624" y="655"/>
                    <a:pt x="4540" y="634"/>
                  </a:cubicBezTo>
                  <a:cubicBezTo>
                    <a:pt x="4457" y="634"/>
                    <a:pt x="4394" y="676"/>
                    <a:pt x="4373" y="760"/>
                  </a:cubicBezTo>
                  <a:cubicBezTo>
                    <a:pt x="4373" y="780"/>
                    <a:pt x="4206" y="1638"/>
                    <a:pt x="3955" y="2413"/>
                  </a:cubicBezTo>
                  <a:cubicBezTo>
                    <a:pt x="3913" y="2392"/>
                    <a:pt x="3871" y="2392"/>
                    <a:pt x="3829" y="2371"/>
                  </a:cubicBezTo>
                  <a:cubicBezTo>
                    <a:pt x="3766" y="1868"/>
                    <a:pt x="3620" y="1262"/>
                    <a:pt x="3327" y="739"/>
                  </a:cubicBezTo>
                  <a:cubicBezTo>
                    <a:pt x="3299" y="683"/>
                    <a:pt x="3252" y="655"/>
                    <a:pt x="3200" y="655"/>
                  </a:cubicBezTo>
                  <a:cubicBezTo>
                    <a:pt x="3173" y="655"/>
                    <a:pt x="3146" y="662"/>
                    <a:pt x="3118" y="676"/>
                  </a:cubicBezTo>
                  <a:cubicBezTo>
                    <a:pt x="3055" y="718"/>
                    <a:pt x="3034" y="801"/>
                    <a:pt x="3076" y="864"/>
                  </a:cubicBezTo>
                  <a:cubicBezTo>
                    <a:pt x="3327" y="1324"/>
                    <a:pt x="3452" y="1868"/>
                    <a:pt x="3536" y="2329"/>
                  </a:cubicBezTo>
                  <a:cubicBezTo>
                    <a:pt x="3432" y="2329"/>
                    <a:pt x="3327" y="2329"/>
                    <a:pt x="3222" y="2371"/>
                  </a:cubicBezTo>
                  <a:cubicBezTo>
                    <a:pt x="2741" y="1136"/>
                    <a:pt x="2009" y="425"/>
                    <a:pt x="1967" y="383"/>
                  </a:cubicBezTo>
                  <a:cubicBezTo>
                    <a:pt x="1946" y="352"/>
                    <a:pt x="1909" y="336"/>
                    <a:pt x="1870" y="336"/>
                  </a:cubicBezTo>
                  <a:cubicBezTo>
                    <a:pt x="1831" y="336"/>
                    <a:pt x="1789" y="352"/>
                    <a:pt x="1758" y="383"/>
                  </a:cubicBezTo>
                  <a:cubicBezTo>
                    <a:pt x="1716" y="446"/>
                    <a:pt x="1716" y="550"/>
                    <a:pt x="1779" y="592"/>
                  </a:cubicBezTo>
                  <a:cubicBezTo>
                    <a:pt x="1779" y="613"/>
                    <a:pt x="2490" y="1283"/>
                    <a:pt x="2950" y="2454"/>
                  </a:cubicBezTo>
                  <a:cubicBezTo>
                    <a:pt x="2929" y="2454"/>
                    <a:pt x="2908" y="2475"/>
                    <a:pt x="2908" y="2475"/>
                  </a:cubicBezTo>
                  <a:cubicBezTo>
                    <a:pt x="2155" y="1638"/>
                    <a:pt x="628" y="1304"/>
                    <a:pt x="544" y="1283"/>
                  </a:cubicBezTo>
                  <a:cubicBezTo>
                    <a:pt x="530" y="1279"/>
                    <a:pt x="515" y="1277"/>
                    <a:pt x="501" y="1277"/>
                  </a:cubicBezTo>
                  <a:cubicBezTo>
                    <a:pt x="434" y="1277"/>
                    <a:pt x="377" y="1318"/>
                    <a:pt x="377" y="1387"/>
                  </a:cubicBezTo>
                  <a:cubicBezTo>
                    <a:pt x="356" y="1471"/>
                    <a:pt x="398" y="1555"/>
                    <a:pt x="481" y="1555"/>
                  </a:cubicBezTo>
                  <a:cubicBezTo>
                    <a:pt x="502" y="1576"/>
                    <a:pt x="1967" y="1910"/>
                    <a:pt x="2657" y="2643"/>
                  </a:cubicBezTo>
                  <a:cubicBezTo>
                    <a:pt x="2532" y="2768"/>
                    <a:pt x="2427" y="2915"/>
                    <a:pt x="2343" y="3061"/>
                  </a:cubicBezTo>
                  <a:cubicBezTo>
                    <a:pt x="1988" y="2915"/>
                    <a:pt x="1611" y="2685"/>
                    <a:pt x="1339" y="2517"/>
                  </a:cubicBezTo>
                  <a:cubicBezTo>
                    <a:pt x="1310" y="2502"/>
                    <a:pt x="1280" y="2495"/>
                    <a:pt x="1252" y="2495"/>
                  </a:cubicBezTo>
                  <a:cubicBezTo>
                    <a:pt x="1201" y="2495"/>
                    <a:pt x="1157" y="2518"/>
                    <a:pt x="1130" y="2559"/>
                  </a:cubicBezTo>
                  <a:cubicBezTo>
                    <a:pt x="1088" y="2622"/>
                    <a:pt x="1109" y="2726"/>
                    <a:pt x="1172" y="2768"/>
                  </a:cubicBezTo>
                  <a:cubicBezTo>
                    <a:pt x="1255" y="2810"/>
                    <a:pt x="1716" y="3103"/>
                    <a:pt x="2197" y="3312"/>
                  </a:cubicBezTo>
                  <a:cubicBezTo>
                    <a:pt x="1172" y="3563"/>
                    <a:pt x="147" y="4128"/>
                    <a:pt x="105" y="4149"/>
                  </a:cubicBezTo>
                  <a:cubicBezTo>
                    <a:pt x="21" y="4191"/>
                    <a:pt x="0" y="4296"/>
                    <a:pt x="42" y="4358"/>
                  </a:cubicBezTo>
                  <a:cubicBezTo>
                    <a:pt x="73" y="4405"/>
                    <a:pt x="116" y="4429"/>
                    <a:pt x="163" y="4429"/>
                  </a:cubicBezTo>
                  <a:cubicBezTo>
                    <a:pt x="178" y="4429"/>
                    <a:pt x="194" y="4426"/>
                    <a:pt x="209" y="4421"/>
                  </a:cubicBezTo>
                  <a:lnTo>
                    <a:pt x="230" y="4421"/>
                  </a:lnTo>
                  <a:cubicBezTo>
                    <a:pt x="251" y="4400"/>
                    <a:pt x="1235" y="3856"/>
                    <a:pt x="2239" y="3626"/>
                  </a:cubicBezTo>
                  <a:cubicBezTo>
                    <a:pt x="2239" y="3731"/>
                    <a:pt x="2239" y="3835"/>
                    <a:pt x="2281" y="3940"/>
                  </a:cubicBezTo>
                  <a:cubicBezTo>
                    <a:pt x="2281" y="3982"/>
                    <a:pt x="2302" y="4024"/>
                    <a:pt x="2323" y="4045"/>
                  </a:cubicBezTo>
                  <a:cubicBezTo>
                    <a:pt x="1799" y="4463"/>
                    <a:pt x="1339" y="4923"/>
                    <a:pt x="1235" y="5112"/>
                  </a:cubicBezTo>
                  <a:cubicBezTo>
                    <a:pt x="1214" y="5195"/>
                    <a:pt x="1235" y="5279"/>
                    <a:pt x="1318" y="5321"/>
                  </a:cubicBezTo>
                  <a:cubicBezTo>
                    <a:pt x="1329" y="5331"/>
                    <a:pt x="1344" y="5337"/>
                    <a:pt x="1363" y="5337"/>
                  </a:cubicBezTo>
                  <a:cubicBezTo>
                    <a:pt x="1381" y="5337"/>
                    <a:pt x="1402" y="5331"/>
                    <a:pt x="1423" y="5321"/>
                  </a:cubicBezTo>
                  <a:cubicBezTo>
                    <a:pt x="1444" y="5321"/>
                    <a:pt x="1486" y="5279"/>
                    <a:pt x="1507" y="5258"/>
                  </a:cubicBezTo>
                  <a:cubicBezTo>
                    <a:pt x="1590" y="5070"/>
                    <a:pt x="2009" y="4672"/>
                    <a:pt x="2469" y="4317"/>
                  </a:cubicBezTo>
                  <a:cubicBezTo>
                    <a:pt x="2553" y="4442"/>
                    <a:pt x="2657" y="4547"/>
                    <a:pt x="2762" y="4630"/>
                  </a:cubicBezTo>
                  <a:cubicBezTo>
                    <a:pt x="2323" y="5342"/>
                    <a:pt x="2009" y="6534"/>
                    <a:pt x="1946" y="6848"/>
                  </a:cubicBezTo>
                  <a:cubicBezTo>
                    <a:pt x="1925" y="6911"/>
                    <a:pt x="1967" y="6995"/>
                    <a:pt x="2051" y="7016"/>
                  </a:cubicBezTo>
                  <a:lnTo>
                    <a:pt x="2134" y="7016"/>
                  </a:lnTo>
                  <a:cubicBezTo>
                    <a:pt x="2176" y="6995"/>
                    <a:pt x="2218" y="6953"/>
                    <a:pt x="2239" y="6911"/>
                  </a:cubicBezTo>
                  <a:cubicBezTo>
                    <a:pt x="2385" y="6242"/>
                    <a:pt x="2699" y="5300"/>
                    <a:pt x="3034" y="4756"/>
                  </a:cubicBezTo>
                  <a:cubicBezTo>
                    <a:pt x="3076" y="4777"/>
                    <a:pt x="3118" y="4798"/>
                    <a:pt x="3180" y="4819"/>
                  </a:cubicBezTo>
                  <a:cubicBezTo>
                    <a:pt x="3055" y="5279"/>
                    <a:pt x="2971" y="5844"/>
                    <a:pt x="3201" y="6304"/>
                  </a:cubicBezTo>
                  <a:cubicBezTo>
                    <a:pt x="3217" y="6366"/>
                    <a:pt x="3266" y="6404"/>
                    <a:pt x="3324" y="6404"/>
                  </a:cubicBezTo>
                  <a:cubicBezTo>
                    <a:pt x="3345" y="6404"/>
                    <a:pt x="3367" y="6399"/>
                    <a:pt x="3390" y="6388"/>
                  </a:cubicBezTo>
                  <a:cubicBezTo>
                    <a:pt x="3473" y="6346"/>
                    <a:pt x="3494" y="6262"/>
                    <a:pt x="3473" y="6200"/>
                  </a:cubicBezTo>
                  <a:cubicBezTo>
                    <a:pt x="3285" y="5781"/>
                    <a:pt x="3348" y="5279"/>
                    <a:pt x="3473" y="4861"/>
                  </a:cubicBezTo>
                  <a:lnTo>
                    <a:pt x="3515" y="4861"/>
                  </a:lnTo>
                  <a:cubicBezTo>
                    <a:pt x="3599" y="5363"/>
                    <a:pt x="3871" y="6011"/>
                    <a:pt x="4582" y="6493"/>
                  </a:cubicBezTo>
                  <a:cubicBezTo>
                    <a:pt x="4607" y="6517"/>
                    <a:pt x="4631" y="6527"/>
                    <a:pt x="4656" y="6527"/>
                  </a:cubicBezTo>
                  <a:cubicBezTo>
                    <a:pt x="4673" y="6527"/>
                    <a:pt x="4691" y="6522"/>
                    <a:pt x="4708" y="6514"/>
                  </a:cubicBezTo>
                  <a:cubicBezTo>
                    <a:pt x="4729" y="6514"/>
                    <a:pt x="4771" y="6493"/>
                    <a:pt x="4792" y="6472"/>
                  </a:cubicBezTo>
                  <a:cubicBezTo>
                    <a:pt x="4833" y="6388"/>
                    <a:pt x="4812" y="6304"/>
                    <a:pt x="4750" y="6262"/>
                  </a:cubicBezTo>
                  <a:cubicBezTo>
                    <a:pt x="4122" y="5823"/>
                    <a:pt x="3871" y="5258"/>
                    <a:pt x="3787" y="4819"/>
                  </a:cubicBezTo>
                  <a:lnTo>
                    <a:pt x="3850" y="4819"/>
                  </a:lnTo>
                  <a:cubicBezTo>
                    <a:pt x="3955" y="4777"/>
                    <a:pt x="4038" y="4735"/>
                    <a:pt x="4143" y="4693"/>
                  </a:cubicBezTo>
                  <a:cubicBezTo>
                    <a:pt x="4520" y="5300"/>
                    <a:pt x="5398" y="6283"/>
                    <a:pt x="7009" y="6283"/>
                  </a:cubicBezTo>
                  <a:lnTo>
                    <a:pt x="7051" y="6283"/>
                  </a:lnTo>
                  <a:cubicBezTo>
                    <a:pt x="7114" y="6262"/>
                    <a:pt x="7156" y="6221"/>
                    <a:pt x="7156" y="6158"/>
                  </a:cubicBezTo>
                  <a:cubicBezTo>
                    <a:pt x="7156" y="6074"/>
                    <a:pt x="7093" y="5990"/>
                    <a:pt x="7009" y="5990"/>
                  </a:cubicBezTo>
                  <a:cubicBezTo>
                    <a:pt x="5482" y="5990"/>
                    <a:pt x="4708" y="5070"/>
                    <a:pt x="4373" y="4505"/>
                  </a:cubicBezTo>
                  <a:cubicBezTo>
                    <a:pt x="4415" y="4463"/>
                    <a:pt x="4457" y="4400"/>
                    <a:pt x="4499" y="4337"/>
                  </a:cubicBezTo>
                  <a:cubicBezTo>
                    <a:pt x="5018" y="4748"/>
                    <a:pt x="5579" y="4873"/>
                    <a:pt x="6065" y="4873"/>
                  </a:cubicBezTo>
                  <a:cubicBezTo>
                    <a:pt x="6421" y="4873"/>
                    <a:pt x="6738" y="4806"/>
                    <a:pt x="6968" y="4735"/>
                  </a:cubicBezTo>
                  <a:cubicBezTo>
                    <a:pt x="7198" y="4672"/>
                    <a:pt x="7344" y="4609"/>
                    <a:pt x="7344" y="4609"/>
                  </a:cubicBezTo>
                  <a:cubicBezTo>
                    <a:pt x="7407" y="4568"/>
                    <a:pt x="7449" y="4484"/>
                    <a:pt x="7407" y="4400"/>
                  </a:cubicBezTo>
                  <a:cubicBezTo>
                    <a:pt x="7377" y="4355"/>
                    <a:pt x="7325" y="4321"/>
                    <a:pt x="7275" y="4321"/>
                  </a:cubicBezTo>
                  <a:cubicBezTo>
                    <a:pt x="7255" y="4321"/>
                    <a:pt x="7236" y="4326"/>
                    <a:pt x="7219" y="4337"/>
                  </a:cubicBezTo>
                  <a:cubicBezTo>
                    <a:pt x="7180" y="4363"/>
                    <a:pt x="6692" y="4594"/>
                    <a:pt x="6069" y="4594"/>
                  </a:cubicBezTo>
                  <a:cubicBezTo>
                    <a:pt x="5677" y="4594"/>
                    <a:pt x="5232" y="4503"/>
                    <a:pt x="4812" y="4212"/>
                  </a:cubicBezTo>
                  <a:cubicBezTo>
                    <a:pt x="5168" y="4191"/>
                    <a:pt x="5733" y="4149"/>
                    <a:pt x="6277" y="3919"/>
                  </a:cubicBezTo>
                  <a:cubicBezTo>
                    <a:pt x="6340" y="3898"/>
                    <a:pt x="6382" y="3793"/>
                    <a:pt x="6361" y="3731"/>
                  </a:cubicBezTo>
                  <a:cubicBezTo>
                    <a:pt x="6330" y="3669"/>
                    <a:pt x="6277" y="3631"/>
                    <a:pt x="6226" y="3631"/>
                  </a:cubicBezTo>
                  <a:cubicBezTo>
                    <a:pt x="6208" y="3631"/>
                    <a:pt x="6189" y="3636"/>
                    <a:pt x="6173" y="3647"/>
                  </a:cubicBezTo>
                  <a:cubicBezTo>
                    <a:pt x="5608" y="3877"/>
                    <a:pt x="5043" y="3919"/>
                    <a:pt x="4708" y="3919"/>
                  </a:cubicBezTo>
                  <a:cubicBezTo>
                    <a:pt x="4750" y="3752"/>
                    <a:pt x="4771" y="3605"/>
                    <a:pt x="4750" y="3438"/>
                  </a:cubicBezTo>
                  <a:cubicBezTo>
                    <a:pt x="4938" y="3438"/>
                    <a:pt x="5231" y="3396"/>
                    <a:pt x="5545" y="3312"/>
                  </a:cubicBezTo>
                  <a:cubicBezTo>
                    <a:pt x="5838" y="3229"/>
                    <a:pt x="6152" y="3082"/>
                    <a:pt x="6424" y="2873"/>
                  </a:cubicBezTo>
                  <a:cubicBezTo>
                    <a:pt x="6486" y="2810"/>
                    <a:pt x="6507" y="2726"/>
                    <a:pt x="6445" y="2664"/>
                  </a:cubicBezTo>
                  <a:cubicBezTo>
                    <a:pt x="6420" y="2627"/>
                    <a:pt x="6375" y="2605"/>
                    <a:pt x="6328" y="2605"/>
                  </a:cubicBezTo>
                  <a:cubicBezTo>
                    <a:pt x="6295" y="2605"/>
                    <a:pt x="6262" y="2616"/>
                    <a:pt x="6235" y="2643"/>
                  </a:cubicBezTo>
                  <a:cubicBezTo>
                    <a:pt x="5775" y="2998"/>
                    <a:pt x="5210" y="3103"/>
                    <a:pt x="4854" y="3145"/>
                  </a:cubicBezTo>
                  <a:cubicBezTo>
                    <a:pt x="5147" y="2852"/>
                    <a:pt x="5691" y="2329"/>
                    <a:pt x="6214" y="1827"/>
                  </a:cubicBezTo>
                  <a:cubicBezTo>
                    <a:pt x="6277" y="1764"/>
                    <a:pt x="6277" y="1680"/>
                    <a:pt x="6214" y="1617"/>
                  </a:cubicBezTo>
                  <a:cubicBezTo>
                    <a:pt x="6183" y="1586"/>
                    <a:pt x="6146" y="1570"/>
                    <a:pt x="6110" y="1570"/>
                  </a:cubicBezTo>
                  <a:cubicBezTo>
                    <a:pt x="6073" y="1570"/>
                    <a:pt x="6037" y="1586"/>
                    <a:pt x="6005" y="1617"/>
                  </a:cubicBezTo>
                  <a:cubicBezTo>
                    <a:pt x="5461" y="2161"/>
                    <a:pt x="4896" y="2685"/>
                    <a:pt x="4603" y="2977"/>
                  </a:cubicBezTo>
                  <a:cubicBezTo>
                    <a:pt x="4540" y="2873"/>
                    <a:pt x="4457" y="2768"/>
                    <a:pt x="4373" y="2685"/>
                  </a:cubicBezTo>
                  <a:cubicBezTo>
                    <a:pt x="4980" y="2078"/>
                    <a:pt x="5984" y="969"/>
                    <a:pt x="6173" y="174"/>
                  </a:cubicBezTo>
                  <a:cubicBezTo>
                    <a:pt x="6193" y="111"/>
                    <a:pt x="6131" y="27"/>
                    <a:pt x="6068" y="6"/>
                  </a:cubicBezTo>
                  <a:cubicBezTo>
                    <a:pt x="6054" y="3"/>
                    <a:pt x="6039" y="1"/>
                    <a:pt x="6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50"/>
            <p:cNvSpPr/>
            <p:nvPr/>
          </p:nvSpPr>
          <p:spPr>
            <a:xfrm rot="-9236964">
              <a:off x="1463949" y="2276912"/>
              <a:ext cx="168812" cy="159339"/>
            </a:xfrm>
            <a:custGeom>
              <a:avLst/>
              <a:gdLst/>
              <a:ahLst/>
              <a:cxnLst/>
              <a:rect l="l" t="t" r="r" b="b"/>
              <a:pathLst>
                <a:path w="7449" h="7031" extrusionOk="0">
                  <a:moveTo>
                    <a:pt x="6035" y="1"/>
                  </a:moveTo>
                  <a:cubicBezTo>
                    <a:pt x="5963" y="1"/>
                    <a:pt x="5898" y="58"/>
                    <a:pt x="5880" y="131"/>
                  </a:cubicBezTo>
                  <a:cubicBezTo>
                    <a:pt x="5733" y="779"/>
                    <a:pt x="4854" y="1784"/>
                    <a:pt x="4269" y="2369"/>
                  </a:cubicBezTo>
                  <a:cubicBezTo>
                    <a:pt x="4520" y="1637"/>
                    <a:pt x="4645" y="863"/>
                    <a:pt x="4666" y="821"/>
                  </a:cubicBezTo>
                  <a:cubicBezTo>
                    <a:pt x="4666" y="737"/>
                    <a:pt x="4624" y="654"/>
                    <a:pt x="4541" y="654"/>
                  </a:cubicBezTo>
                  <a:cubicBezTo>
                    <a:pt x="4529" y="651"/>
                    <a:pt x="4519" y="650"/>
                    <a:pt x="4508" y="650"/>
                  </a:cubicBezTo>
                  <a:cubicBezTo>
                    <a:pt x="4441" y="650"/>
                    <a:pt x="4391" y="704"/>
                    <a:pt x="4373" y="758"/>
                  </a:cubicBezTo>
                  <a:cubicBezTo>
                    <a:pt x="4373" y="779"/>
                    <a:pt x="4206" y="1637"/>
                    <a:pt x="3955" y="2411"/>
                  </a:cubicBezTo>
                  <a:cubicBezTo>
                    <a:pt x="3913" y="2411"/>
                    <a:pt x="3871" y="2390"/>
                    <a:pt x="3829" y="2390"/>
                  </a:cubicBezTo>
                  <a:cubicBezTo>
                    <a:pt x="3766" y="1888"/>
                    <a:pt x="3620" y="1260"/>
                    <a:pt x="3327" y="737"/>
                  </a:cubicBezTo>
                  <a:cubicBezTo>
                    <a:pt x="3297" y="692"/>
                    <a:pt x="3245" y="658"/>
                    <a:pt x="3187" y="658"/>
                  </a:cubicBezTo>
                  <a:cubicBezTo>
                    <a:pt x="3164" y="658"/>
                    <a:pt x="3141" y="663"/>
                    <a:pt x="3118" y="675"/>
                  </a:cubicBezTo>
                  <a:cubicBezTo>
                    <a:pt x="3055" y="716"/>
                    <a:pt x="3034" y="800"/>
                    <a:pt x="3076" y="884"/>
                  </a:cubicBezTo>
                  <a:cubicBezTo>
                    <a:pt x="3327" y="1323"/>
                    <a:pt x="3453" y="1888"/>
                    <a:pt x="3536" y="2348"/>
                  </a:cubicBezTo>
                  <a:cubicBezTo>
                    <a:pt x="3506" y="2342"/>
                    <a:pt x="3475" y="2340"/>
                    <a:pt x="3444" y="2340"/>
                  </a:cubicBezTo>
                  <a:cubicBezTo>
                    <a:pt x="3370" y="2340"/>
                    <a:pt x="3296" y="2355"/>
                    <a:pt x="3222" y="2369"/>
                  </a:cubicBezTo>
                  <a:cubicBezTo>
                    <a:pt x="2741" y="1135"/>
                    <a:pt x="2009" y="424"/>
                    <a:pt x="1967" y="382"/>
                  </a:cubicBezTo>
                  <a:cubicBezTo>
                    <a:pt x="1948" y="363"/>
                    <a:pt x="1917" y="352"/>
                    <a:pt x="1882" y="352"/>
                  </a:cubicBezTo>
                  <a:cubicBezTo>
                    <a:pt x="1840" y="352"/>
                    <a:pt x="1792" y="368"/>
                    <a:pt x="1758" y="403"/>
                  </a:cubicBezTo>
                  <a:cubicBezTo>
                    <a:pt x="1716" y="465"/>
                    <a:pt x="1716" y="549"/>
                    <a:pt x="1779" y="612"/>
                  </a:cubicBezTo>
                  <a:cubicBezTo>
                    <a:pt x="1779" y="612"/>
                    <a:pt x="2490" y="1302"/>
                    <a:pt x="2950" y="2453"/>
                  </a:cubicBezTo>
                  <a:cubicBezTo>
                    <a:pt x="2929" y="2474"/>
                    <a:pt x="2909" y="2474"/>
                    <a:pt x="2909" y="2474"/>
                  </a:cubicBezTo>
                  <a:cubicBezTo>
                    <a:pt x="2155" y="1658"/>
                    <a:pt x="628" y="1302"/>
                    <a:pt x="544" y="1281"/>
                  </a:cubicBezTo>
                  <a:cubicBezTo>
                    <a:pt x="533" y="1279"/>
                    <a:pt x="522" y="1277"/>
                    <a:pt x="511" y="1277"/>
                  </a:cubicBezTo>
                  <a:cubicBezTo>
                    <a:pt x="440" y="1277"/>
                    <a:pt x="377" y="1332"/>
                    <a:pt x="377" y="1386"/>
                  </a:cubicBezTo>
                  <a:cubicBezTo>
                    <a:pt x="356" y="1470"/>
                    <a:pt x="398" y="1553"/>
                    <a:pt x="481" y="1574"/>
                  </a:cubicBezTo>
                  <a:cubicBezTo>
                    <a:pt x="502" y="1574"/>
                    <a:pt x="1967" y="1909"/>
                    <a:pt x="2657" y="2662"/>
                  </a:cubicBezTo>
                  <a:cubicBezTo>
                    <a:pt x="2532" y="2767"/>
                    <a:pt x="2427" y="2913"/>
                    <a:pt x="2344" y="3081"/>
                  </a:cubicBezTo>
                  <a:cubicBezTo>
                    <a:pt x="1988" y="2913"/>
                    <a:pt x="1611" y="2704"/>
                    <a:pt x="1339" y="2516"/>
                  </a:cubicBezTo>
                  <a:cubicBezTo>
                    <a:pt x="1310" y="2501"/>
                    <a:pt x="1280" y="2494"/>
                    <a:pt x="1252" y="2494"/>
                  </a:cubicBezTo>
                  <a:cubicBezTo>
                    <a:pt x="1202" y="2494"/>
                    <a:pt x="1157" y="2517"/>
                    <a:pt x="1130" y="2558"/>
                  </a:cubicBezTo>
                  <a:cubicBezTo>
                    <a:pt x="1088" y="2641"/>
                    <a:pt x="1109" y="2725"/>
                    <a:pt x="1172" y="2767"/>
                  </a:cubicBezTo>
                  <a:cubicBezTo>
                    <a:pt x="1256" y="2830"/>
                    <a:pt x="1716" y="3123"/>
                    <a:pt x="2197" y="3332"/>
                  </a:cubicBezTo>
                  <a:cubicBezTo>
                    <a:pt x="1172" y="3562"/>
                    <a:pt x="147" y="4127"/>
                    <a:pt x="105" y="4169"/>
                  </a:cubicBezTo>
                  <a:cubicBezTo>
                    <a:pt x="21" y="4211"/>
                    <a:pt x="0" y="4294"/>
                    <a:pt x="42" y="4357"/>
                  </a:cubicBezTo>
                  <a:cubicBezTo>
                    <a:pt x="76" y="4409"/>
                    <a:pt x="125" y="4446"/>
                    <a:pt x="176" y="4446"/>
                  </a:cubicBezTo>
                  <a:cubicBezTo>
                    <a:pt x="187" y="4446"/>
                    <a:pt x="198" y="4445"/>
                    <a:pt x="209" y="4441"/>
                  </a:cubicBezTo>
                  <a:cubicBezTo>
                    <a:pt x="209" y="4441"/>
                    <a:pt x="230" y="4420"/>
                    <a:pt x="230" y="4420"/>
                  </a:cubicBezTo>
                  <a:cubicBezTo>
                    <a:pt x="251" y="4420"/>
                    <a:pt x="1235" y="3855"/>
                    <a:pt x="2239" y="3625"/>
                  </a:cubicBezTo>
                  <a:cubicBezTo>
                    <a:pt x="2239" y="3729"/>
                    <a:pt x="2239" y="3834"/>
                    <a:pt x="2281" y="3960"/>
                  </a:cubicBezTo>
                  <a:cubicBezTo>
                    <a:pt x="2281" y="3981"/>
                    <a:pt x="2302" y="4022"/>
                    <a:pt x="2323" y="4064"/>
                  </a:cubicBezTo>
                  <a:cubicBezTo>
                    <a:pt x="1800" y="4462"/>
                    <a:pt x="1339" y="4943"/>
                    <a:pt x="1235" y="5131"/>
                  </a:cubicBezTo>
                  <a:cubicBezTo>
                    <a:pt x="1214" y="5194"/>
                    <a:pt x="1235" y="5278"/>
                    <a:pt x="1318" y="5320"/>
                  </a:cubicBezTo>
                  <a:cubicBezTo>
                    <a:pt x="1339" y="5341"/>
                    <a:pt x="1381" y="5341"/>
                    <a:pt x="1423" y="5341"/>
                  </a:cubicBezTo>
                  <a:cubicBezTo>
                    <a:pt x="1444" y="5320"/>
                    <a:pt x="1486" y="5299"/>
                    <a:pt x="1507" y="5257"/>
                  </a:cubicBezTo>
                  <a:cubicBezTo>
                    <a:pt x="1590" y="5089"/>
                    <a:pt x="2009" y="4692"/>
                    <a:pt x="2469" y="4336"/>
                  </a:cubicBezTo>
                  <a:cubicBezTo>
                    <a:pt x="2553" y="4441"/>
                    <a:pt x="2657" y="4545"/>
                    <a:pt x="2762" y="4629"/>
                  </a:cubicBezTo>
                  <a:cubicBezTo>
                    <a:pt x="2323" y="5341"/>
                    <a:pt x="2009" y="6533"/>
                    <a:pt x="1946" y="6847"/>
                  </a:cubicBezTo>
                  <a:cubicBezTo>
                    <a:pt x="1925" y="6931"/>
                    <a:pt x="1967" y="7014"/>
                    <a:pt x="2051" y="7014"/>
                  </a:cubicBezTo>
                  <a:cubicBezTo>
                    <a:pt x="2061" y="7025"/>
                    <a:pt x="2077" y="7030"/>
                    <a:pt x="2092" y="7030"/>
                  </a:cubicBezTo>
                  <a:cubicBezTo>
                    <a:pt x="2108" y="7030"/>
                    <a:pt x="2124" y="7025"/>
                    <a:pt x="2134" y="7014"/>
                  </a:cubicBezTo>
                  <a:cubicBezTo>
                    <a:pt x="2176" y="7014"/>
                    <a:pt x="2218" y="6973"/>
                    <a:pt x="2239" y="6910"/>
                  </a:cubicBezTo>
                  <a:cubicBezTo>
                    <a:pt x="2385" y="6261"/>
                    <a:pt x="2699" y="5299"/>
                    <a:pt x="3034" y="4776"/>
                  </a:cubicBezTo>
                  <a:cubicBezTo>
                    <a:pt x="3076" y="4797"/>
                    <a:pt x="3118" y="4817"/>
                    <a:pt x="3181" y="4817"/>
                  </a:cubicBezTo>
                  <a:cubicBezTo>
                    <a:pt x="3055" y="5278"/>
                    <a:pt x="2971" y="5843"/>
                    <a:pt x="3201" y="6324"/>
                  </a:cubicBezTo>
                  <a:cubicBezTo>
                    <a:pt x="3217" y="6369"/>
                    <a:pt x="3264" y="6404"/>
                    <a:pt x="3321" y="6404"/>
                  </a:cubicBezTo>
                  <a:cubicBezTo>
                    <a:pt x="3343" y="6404"/>
                    <a:pt x="3366" y="6398"/>
                    <a:pt x="3390" y="6387"/>
                  </a:cubicBezTo>
                  <a:cubicBezTo>
                    <a:pt x="3473" y="6366"/>
                    <a:pt x="3494" y="6282"/>
                    <a:pt x="3473" y="6198"/>
                  </a:cubicBezTo>
                  <a:cubicBezTo>
                    <a:pt x="3285" y="5780"/>
                    <a:pt x="3348" y="5278"/>
                    <a:pt x="3473" y="4859"/>
                  </a:cubicBezTo>
                  <a:lnTo>
                    <a:pt x="3515" y="4859"/>
                  </a:lnTo>
                  <a:cubicBezTo>
                    <a:pt x="3599" y="5382"/>
                    <a:pt x="3871" y="6010"/>
                    <a:pt x="4582" y="6512"/>
                  </a:cubicBezTo>
                  <a:cubicBezTo>
                    <a:pt x="4624" y="6533"/>
                    <a:pt x="4666" y="6533"/>
                    <a:pt x="4708" y="6533"/>
                  </a:cubicBezTo>
                  <a:cubicBezTo>
                    <a:pt x="4729" y="6512"/>
                    <a:pt x="4771" y="6491"/>
                    <a:pt x="4792" y="6470"/>
                  </a:cubicBezTo>
                  <a:cubicBezTo>
                    <a:pt x="4833" y="6408"/>
                    <a:pt x="4813" y="6303"/>
                    <a:pt x="4750" y="6261"/>
                  </a:cubicBezTo>
                  <a:cubicBezTo>
                    <a:pt x="4122" y="5822"/>
                    <a:pt x="3871" y="5278"/>
                    <a:pt x="3787" y="4817"/>
                  </a:cubicBezTo>
                  <a:lnTo>
                    <a:pt x="3850" y="4817"/>
                  </a:lnTo>
                  <a:cubicBezTo>
                    <a:pt x="3955" y="4797"/>
                    <a:pt x="4038" y="4734"/>
                    <a:pt x="4143" y="4692"/>
                  </a:cubicBezTo>
                  <a:cubicBezTo>
                    <a:pt x="4520" y="5299"/>
                    <a:pt x="5398" y="6282"/>
                    <a:pt x="7010" y="6303"/>
                  </a:cubicBezTo>
                  <a:lnTo>
                    <a:pt x="7051" y="6303"/>
                  </a:lnTo>
                  <a:cubicBezTo>
                    <a:pt x="7114" y="6282"/>
                    <a:pt x="7156" y="6219"/>
                    <a:pt x="7156" y="6157"/>
                  </a:cubicBezTo>
                  <a:cubicBezTo>
                    <a:pt x="7156" y="6073"/>
                    <a:pt x="7093" y="6010"/>
                    <a:pt x="7010" y="6010"/>
                  </a:cubicBezTo>
                  <a:cubicBezTo>
                    <a:pt x="5482" y="5989"/>
                    <a:pt x="4708" y="5069"/>
                    <a:pt x="4373" y="4525"/>
                  </a:cubicBezTo>
                  <a:cubicBezTo>
                    <a:pt x="4415" y="4462"/>
                    <a:pt x="4457" y="4420"/>
                    <a:pt x="4499" y="4357"/>
                  </a:cubicBezTo>
                  <a:cubicBezTo>
                    <a:pt x="5022" y="4759"/>
                    <a:pt x="5588" y="4877"/>
                    <a:pt x="6077" y="4877"/>
                  </a:cubicBezTo>
                  <a:cubicBezTo>
                    <a:pt x="6428" y="4877"/>
                    <a:pt x="6740" y="4816"/>
                    <a:pt x="6968" y="4755"/>
                  </a:cubicBezTo>
                  <a:cubicBezTo>
                    <a:pt x="7198" y="4692"/>
                    <a:pt x="7344" y="4608"/>
                    <a:pt x="7344" y="4608"/>
                  </a:cubicBezTo>
                  <a:cubicBezTo>
                    <a:pt x="7407" y="4587"/>
                    <a:pt x="7449" y="4483"/>
                    <a:pt x="7407" y="4420"/>
                  </a:cubicBezTo>
                  <a:cubicBezTo>
                    <a:pt x="7379" y="4364"/>
                    <a:pt x="7333" y="4336"/>
                    <a:pt x="7286" y="4336"/>
                  </a:cubicBezTo>
                  <a:cubicBezTo>
                    <a:pt x="7263" y="4336"/>
                    <a:pt x="7240" y="4343"/>
                    <a:pt x="7219" y="4357"/>
                  </a:cubicBezTo>
                  <a:cubicBezTo>
                    <a:pt x="7180" y="4370"/>
                    <a:pt x="6696" y="4594"/>
                    <a:pt x="6077" y="4594"/>
                  </a:cubicBezTo>
                  <a:cubicBezTo>
                    <a:pt x="5684" y="4594"/>
                    <a:pt x="5235" y="4503"/>
                    <a:pt x="4813" y="4211"/>
                  </a:cubicBezTo>
                  <a:cubicBezTo>
                    <a:pt x="5168" y="4211"/>
                    <a:pt x="5733" y="4148"/>
                    <a:pt x="6277" y="3918"/>
                  </a:cubicBezTo>
                  <a:cubicBezTo>
                    <a:pt x="6340" y="3897"/>
                    <a:pt x="6382" y="3813"/>
                    <a:pt x="6361" y="3729"/>
                  </a:cubicBezTo>
                  <a:cubicBezTo>
                    <a:pt x="6326" y="3678"/>
                    <a:pt x="6264" y="3640"/>
                    <a:pt x="6208" y="3640"/>
                  </a:cubicBezTo>
                  <a:cubicBezTo>
                    <a:pt x="6195" y="3640"/>
                    <a:pt x="6184" y="3642"/>
                    <a:pt x="6173" y="3646"/>
                  </a:cubicBezTo>
                  <a:cubicBezTo>
                    <a:pt x="5608" y="3876"/>
                    <a:pt x="5043" y="3918"/>
                    <a:pt x="4708" y="3918"/>
                  </a:cubicBezTo>
                  <a:cubicBezTo>
                    <a:pt x="4750" y="3771"/>
                    <a:pt x="4771" y="3604"/>
                    <a:pt x="4750" y="3457"/>
                  </a:cubicBezTo>
                  <a:cubicBezTo>
                    <a:pt x="4938" y="3437"/>
                    <a:pt x="5231" y="3416"/>
                    <a:pt x="5545" y="3311"/>
                  </a:cubicBezTo>
                  <a:cubicBezTo>
                    <a:pt x="5838" y="3227"/>
                    <a:pt x="6131" y="3102"/>
                    <a:pt x="6424" y="2872"/>
                  </a:cubicBezTo>
                  <a:cubicBezTo>
                    <a:pt x="6486" y="2830"/>
                    <a:pt x="6507" y="2725"/>
                    <a:pt x="6445" y="2662"/>
                  </a:cubicBezTo>
                  <a:cubicBezTo>
                    <a:pt x="6422" y="2628"/>
                    <a:pt x="6380" y="2612"/>
                    <a:pt x="6336" y="2612"/>
                  </a:cubicBezTo>
                  <a:cubicBezTo>
                    <a:pt x="6300" y="2612"/>
                    <a:pt x="6264" y="2623"/>
                    <a:pt x="6235" y="2641"/>
                  </a:cubicBezTo>
                  <a:cubicBezTo>
                    <a:pt x="5775" y="3018"/>
                    <a:pt x="5210" y="3123"/>
                    <a:pt x="4854" y="3144"/>
                  </a:cubicBezTo>
                  <a:cubicBezTo>
                    <a:pt x="5147" y="2851"/>
                    <a:pt x="5691" y="2348"/>
                    <a:pt x="6214" y="1825"/>
                  </a:cubicBezTo>
                  <a:cubicBezTo>
                    <a:pt x="6277" y="1763"/>
                    <a:pt x="6277" y="1679"/>
                    <a:pt x="6214" y="1616"/>
                  </a:cubicBezTo>
                  <a:cubicBezTo>
                    <a:pt x="6183" y="1585"/>
                    <a:pt x="6146" y="1569"/>
                    <a:pt x="6110" y="1569"/>
                  </a:cubicBezTo>
                  <a:cubicBezTo>
                    <a:pt x="6073" y="1569"/>
                    <a:pt x="6037" y="1585"/>
                    <a:pt x="6005" y="1616"/>
                  </a:cubicBezTo>
                  <a:cubicBezTo>
                    <a:pt x="5461" y="2160"/>
                    <a:pt x="4896" y="2683"/>
                    <a:pt x="4603" y="2976"/>
                  </a:cubicBezTo>
                  <a:cubicBezTo>
                    <a:pt x="4541" y="2872"/>
                    <a:pt x="4457" y="2767"/>
                    <a:pt x="4373" y="2683"/>
                  </a:cubicBezTo>
                  <a:cubicBezTo>
                    <a:pt x="4980" y="2097"/>
                    <a:pt x="5984" y="968"/>
                    <a:pt x="6173" y="193"/>
                  </a:cubicBezTo>
                  <a:cubicBezTo>
                    <a:pt x="6194" y="110"/>
                    <a:pt x="6131" y="26"/>
                    <a:pt x="6068" y="5"/>
                  </a:cubicBezTo>
                  <a:cubicBezTo>
                    <a:pt x="6057" y="2"/>
                    <a:pt x="6046" y="1"/>
                    <a:pt x="60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50"/>
            <p:cNvSpPr/>
            <p:nvPr/>
          </p:nvSpPr>
          <p:spPr>
            <a:xfrm rot="-9236964">
              <a:off x="579823" y="2635845"/>
              <a:ext cx="168834" cy="158976"/>
            </a:xfrm>
            <a:custGeom>
              <a:avLst/>
              <a:gdLst/>
              <a:ahLst/>
              <a:cxnLst/>
              <a:rect l="l" t="t" r="r" b="b"/>
              <a:pathLst>
                <a:path w="7450" h="7015" extrusionOk="0">
                  <a:moveTo>
                    <a:pt x="6014" y="0"/>
                  </a:moveTo>
                  <a:cubicBezTo>
                    <a:pt x="5958" y="0"/>
                    <a:pt x="5897" y="41"/>
                    <a:pt x="5880" y="110"/>
                  </a:cubicBezTo>
                  <a:cubicBezTo>
                    <a:pt x="5734" y="780"/>
                    <a:pt x="4855" y="1763"/>
                    <a:pt x="4269" y="2370"/>
                  </a:cubicBezTo>
                  <a:cubicBezTo>
                    <a:pt x="4499" y="1617"/>
                    <a:pt x="4646" y="863"/>
                    <a:pt x="4667" y="801"/>
                  </a:cubicBezTo>
                  <a:cubicBezTo>
                    <a:pt x="4667" y="717"/>
                    <a:pt x="4625" y="654"/>
                    <a:pt x="4541" y="633"/>
                  </a:cubicBezTo>
                  <a:cubicBezTo>
                    <a:pt x="4530" y="630"/>
                    <a:pt x="4519" y="629"/>
                    <a:pt x="4508" y="629"/>
                  </a:cubicBezTo>
                  <a:cubicBezTo>
                    <a:pt x="4437" y="629"/>
                    <a:pt x="4374" y="686"/>
                    <a:pt x="4374" y="759"/>
                  </a:cubicBezTo>
                  <a:cubicBezTo>
                    <a:pt x="4374" y="759"/>
                    <a:pt x="4206" y="1637"/>
                    <a:pt x="3934" y="2412"/>
                  </a:cubicBezTo>
                  <a:cubicBezTo>
                    <a:pt x="3913" y="2391"/>
                    <a:pt x="3871" y="2391"/>
                    <a:pt x="3830" y="2370"/>
                  </a:cubicBezTo>
                  <a:cubicBezTo>
                    <a:pt x="3767" y="1868"/>
                    <a:pt x="3620" y="1240"/>
                    <a:pt x="3327" y="717"/>
                  </a:cubicBezTo>
                  <a:cubicBezTo>
                    <a:pt x="3300" y="676"/>
                    <a:pt x="3256" y="653"/>
                    <a:pt x="3205" y="653"/>
                  </a:cubicBezTo>
                  <a:cubicBezTo>
                    <a:pt x="3177" y="653"/>
                    <a:pt x="3148" y="660"/>
                    <a:pt x="3118" y="675"/>
                  </a:cubicBezTo>
                  <a:cubicBezTo>
                    <a:pt x="3055" y="696"/>
                    <a:pt x="3034" y="801"/>
                    <a:pt x="3055" y="863"/>
                  </a:cubicBezTo>
                  <a:cubicBezTo>
                    <a:pt x="3327" y="1324"/>
                    <a:pt x="3453" y="1868"/>
                    <a:pt x="3516" y="2328"/>
                  </a:cubicBezTo>
                  <a:cubicBezTo>
                    <a:pt x="3432" y="2328"/>
                    <a:pt x="3327" y="2328"/>
                    <a:pt x="3223" y="2349"/>
                  </a:cubicBezTo>
                  <a:cubicBezTo>
                    <a:pt x="2742" y="1135"/>
                    <a:pt x="2009" y="424"/>
                    <a:pt x="1967" y="382"/>
                  </a:cubicBezTo>
                  <a:cubicBezTo>
                    <a:pt x="1936" y="351"/>
                    <a:pt x="1899" y="335"/>
                    <a:pt x="1863" y="335"/>
                  </a:cubicBezTo>
                  <a:cubicBezTo>
                    <a:pt x="1826" y="335"/>
                    <a:pt x="1790" y="351"/>
                    <a:pt x="1758" y="382"/>
                  </a:cubicBezTo>
                  <a:cubicBezTo>
                    <a:pt x="1695" y="445"/>
                    <a:pt x="1716" y="529"/>
                    <a:pt x="1758" y="591"/>
                  </a:cubicBezTo>
                  <a:cubicBezTo>
                    <a:pt x="1779" y="591"/>
                    <a:pt x="2470" y="1282"/>
                    <a:pt x="2951" y="2454"/>
                  </a:cubicBezTo>
                  <a:cubicBezTo>
                    <a:pt x="2930" y="2454"/>
                    <a:pt x="2909" y="2454"/>
                    <a:pt x="2888" y="2474"/>
                  </a:cubicBezTo>
                  <a:cubicBezTo>
                    <a:pt x="2156" y="1637"/>
                    <a:pt x="607" y="1282"/>
                    <a:pt x="545" y="1261"/>
                  </a:cubicBezTo>
                  <a:cubicBezTo>
                    <a:pt x="461" y="1261"/>
                    <a:pt x="377" y="1303"/>
                    <a:pt x="356" y="1386"/>
                  </a:cubicBezTo>
                  <a:cubicBezTo>
                    <a:pt x="335" y="1470"/>
                    <a:pt x="398" y="1533"/>
                    <a:pt x="482" y="1554"/>
                  </a:cubicBezTo>
                  <a:cubicBezTo>
                    <a:pt x="482" y="1554"/>
                    <a:pt x="1967" y="1889"/>
                    <a:pt x="2658" y="2642"/>
                  </a:cubicBezTo>
                  <a:cubicBezTo>
                    <a:pt x="2532" y="2746"/>
                    <a:pt x="2428" y="2893"/>
                    <a:pt x="2344" y="3060"/>
                  </a:cubicBezTo>
                  <a:cubicBezTo>
                    <a:pt x="1988" y="2893"/>
                    <a:pt x="1591" y="2684"/>
                    <a:pt x="1319" y="2516"/>
                  </a:cubicBezTo>
                  <a:cubicBezTo>
                    <a:pt x="1297" y="2501"/>
                    <a:pt x="1272" y="2495"/>
                    <a:pt x="1247" y="2495"/>
                  </a:cubicBezTo>
                  <a:cubicBezTo>
                    <a:pt x="1202" y="2495"/>
                    <a:pt x="1157" y="2518"/>
                    <a:pt x="1130" y="2558"/>
                  </a:cubicBezTo>
                  <a:cubicBezTo>
                    <a:pt x="1068" y="2621"/>
                    <a:pt x="1089" y="2705"/>
                    <a:pt x="1172" y="2767"/>
                  </a:cubicBezTo>
                  <a:cubicBezTo>
                    <a:pt x="1256" y="2809"/>
                    <a:pt x="1716" y="3102"/>
                    <a:pt x="2198" y="3311"/>
                  </a:cubicBezTo>
                  <a:cubicBezTo>
                    <a:pt x="1172" y="3562"/>
                    <a:pt x="147" y="4127"/>
                    <a:pt x="84" y="4148"/>
                  </a:cubicBezTo>
                  <a:cubicBezTo>
                    <a:pt x="21" y="4190"/>
                    <a:pt x="1" y="4274"/>
                    <a:pt x="42" y="4358"/>
                  </a:cubicBezTo>
                  <a:cubicBezTo>
                    <a:pt x="58" y="4405"/>
                    <a:pt x="109" y="4428"/>
                    <a:pt x="160" y="4428"/>
                  </a:cubicBezTo>
                  <a:cubicBezTo>
                    <a:pt x="177" y="4428"/>
                    <a:pt x="194" y="4426"/>
                    <a:pt x="210" y="4420"/>
                  </a:cubicBezTo>
                  <a:cubicBezTo>
                    <a:pt x="210" y="4420"/>
                    <a:pt x="231" y="4420"/>
                    <a:pt x="231" y="4399"/>
                  </a:cubicBezTo>
                  <a:cubicBezTo>
                    <a:pt x="252" y="4399"/>
                    <a:pt x="1235" y="3855"/>
                    <a:pt x="2218" y="3604"/>
                  </a:cubicBezTo>
                  <a:cubicBezTo>
                    <a:pt x="2239" y="3730"/>
                    <a:pt x="2239" y="3834"/>
                    <a:pt x="2281" y="3939"/>
                  </a:cubicBezTo>
                  <a:cubicBezTo>
                    <a:pt x="2281" y="3981"/>
                    <a:pt x="2302" y="4002"/>
                    <a:pt x="2323" y="4044"/>
                  </a:cubicBezTo>
                  <a:cubicBezTo>
                    <a:pt x="1800" y="4441"/>
                    <a:pt x="1340" y="4923"/>
                    <a:pt x="1235" y="5111"/>
                  </a:cubicBezTo>
                  <a:cubicBezTo>
                    <a:pt x="1193" y="5195"/>
                    <a:pt x="1235" y="5278"/>
                    <a:pt x="1298" y="5320"/>
                  </a:cubicBezTo>
                  <a:lnTo>
                    <a:pt x="1402" y="5320"/>
                  </a:lnTo>
                  <a:cubicBezTo>
                    <a:pt x="1444" y="5299"/>
                    <a:pt x="1486" y="5278"/>
                    <a:pt x="1507" y="5236"/>
                  </a:cubicBezTo>
                  <a:cubicBezTo>
                    <a:pt x="1591" y="5069"/>
                    <a:pt x="2009" y="4671"/>
                    <a:pt x="2449" y="4316"/>
                  </a:cubicBezTo>
                  <a:cubicBezTo>
                    <a:pt x="2553" y="4441"/>
                    <a:pt x="2637" y="4546"/>
                    <a:pt x="2762" y="4609"/>
                  </a:cubicBezTo>
                  <a:cubicBezTo>
                    <a:pt x="2323" y="5341"/>
                    <a:pt x="2009" y="6534"/>
                    <a:pt x="1946" y="6827"/>
                  </a:cubicBezTo>
                  <a:cubicBezTo>
                    <a:pt x="1926" y="6910"/>
                    <a:pt x="1967" y="6994"/>
                    <a:pt x="2051" y="7015"/>
                  </a:cubicBezTo>
                  <a:lnTo>
                    <a:pt x="2114" y="7015"/>
                  </a:lnTo>
                  <a:cubicBezTo>
                    <a:pt x="2177" y="6994"/>
                    <a:pt x="2218" y="6952"/>
                    <a:pt x="2218" y="6910"/>
                  </a:cubicBezTo>
                  <a:cubicBezTo>
                    <a:pt x="2386" y="6241"/>
                    <a:pt x="2700" y="5299"/>
                    <a:pt x="3014" y="4755"/>
                  </a:cubicBezTo>
                  <a:cubicBezTo>
                    <a:pt x="3076" y="4776"/>
                    <a:pt x="3118" y="4797"/>
                    <a:pt x="3160" y="4818"/>
                  </a:cubicBezTo>
                  <a:cubicBezTo>
                    <a:pt x="3034" y="5278"/>
                    <a:pt x="2972" y="5822"/>
                    <a:pt x="3181" y="6303"/>
                  </a:cubicBezTo>
                  <a:cubicBezTo>
                    <a:pt x="3213" y="6367"/>
                    <a:pt x="3269" y="6395"/>
                    <a:pt x="3331" y="6395"/>
                  </a:cubicBezTo>
                  <a:cubicBezTo>
                    <a:pt x="3351" y="6395"/>
                    <a:pt x="3370" y="6392"/>
                    <a:pt x="3390" y="6387"/>
                  </a:cubicBezTo>
                  <a:cubicBezTo>
                    <a:pt x="3453" y="6345"/>
                    <a:pt x="3495" y="6262"/>
                    <a:pt x="3453" y="6178"/>
                  </a:cubicBezTo>
                  <a:cubicBezTo>
                    <a:pt x="3265" y="5780"/>
                    <a:pt x="3348" y="5257"/>
                    <a:pt x="3474" y="4839"/>
                  </a:cubicBezTo>
                  <a:lnTo>
                    <a:pt x="3516" y="4839"/>
                  </a:lnTo>
                  <a:cubicBezTo>
                    <a:pt x="3599" y="5362"/>
                    <a:pt x="3850" y="5990"/>
                    <a:pt x="4583" y="6492"/>
                  </a:cubicBezTo>
                  <a:cubicBezTo>
                    <a:pt x="4598" y="6507"/>
                    <a:pt x="4633" y="6521"/>
                    <a:pt x="4668" y="6521"/>
                  </a:cubicBezTo>
                  <a:cubicBezTo>
                    <a:pt x="4682" y="6521"/>
                    <a:pt x="4696" y="6519"/>
                    <a:pt x="4708" y="6513"/>
                  </a:cubicBezTo>
                  <a:cubicBezTo>
                    <a:pt x="4729" y="6513"/>
                    <a:pt x="4750" y="6492"/>
                    <a:pt x="4771" y="6450"/>
                  </a:cubicBezTo>
                  <a:cubicBezTo>
                    <a:pt x="4834" y="6387"/>
                    <a:pt x="4813" y="6303"/>
                    <a:pt x="4750" y="6262"/>
                  </a:cubicBezTo>
                  <a:cubicBezTo>
                    <a:pt x="4102" y="5801"/>
                    <a:pt x="3871" y="5257"/>
                    <a:pt x="3788" y="4818"/>
                  </a:cubicBezTo>
                  <a:cubicBezTo>
                    <a:pt x="3809" y="4818"/>
                    <a:pt x="3830" y="4818"/>
                    <a:pt x="3850" y="4797"/>
                  </a:cubicBezTo>
                  <a:cubicBezTo>
                    <a:pt x="3955" y="4776"/>
                    <a:pt x="4039" y="4734"/>
                    <a:pt x="4123" y="4671"/>
                  </a:cubicBezTo>
                  <a:cubicBezTo>
                    <a:pt x="4520" y="5299"/>
                    <a:pt x="5378" y="6283"/>
                    <a:pt x="7010" y="6283"/>
                  </a:cubicBezTo>
                  <a:lnTo>
                    <a:pt x="7052" y="6283"/>
                  </a:lnTo>
                  <a:cubicBezTo>
                    <a:pt x="7115" y="6262"/>
                    <a:pt x="7156" y="6199"/>
                    <a:pt x="7156" y="6136"/>
                  </a:cubicBezTo>
                  <a:cubicBezTo>
                    <a:pt x="7156" y="6052"/>
                    <a:pt x="7094" y="5990"/>
                    <a:pt x="7010" y="5990"/>
                  </a:cubicBezTo>
                  <a:cubicBezTo>
                    <a:pt x="5483" y="5990"/>
                    <a:pt x="4687" y="5069"/>
                    <a:pt x="4353" y="4504"/>
                  </a:cubicBezTo>
                  <a:cubicBezTo>
                    <a:pt x="4415" y="4441"/>
                    <a:pt x="4457" y="4399"/>
                    <a:pt x="4499" y="4337"/>
                  </a:cubicBezTo>
                  <a:cubicBezTo>
                    <a:pt x="5018" y="4747"/>
                    <a:pt x="5579" y="4872"/>
                    <a:pt x="6066" y="4872"/>
                  </a:cubicBezTo>
                  <a:cubicBezTo>
                    <a:pt x="6422" y="4872"/>
                    <a:pt x="6738" y="4805"/>
                    <a:pt x="6968" y="4734"/>
                  </a:cubicBezTo>
                  <a:cubicBezTo>
                    <a:pt x="7198" y="4671"/>
                    <a:pt x="7324" y="4609"/>
                    <a:pt x="7345" y="4609"/>
                  </a:cubicBezTo>
                  <a:cubicBezTo>
                    <a:pt x="7408" y="4567"/>
                    <a:pt x="7449" y="4483"/>
                    <a:pt x="7408" y="4399"/>
                  </a:cubicBezTo>
                  <a:cubicBezTo>
                    <a:pt x="7377" y="4354"/>
                    <a:pt x="7325" y="4320"/>
                    <a:pt x="7275" y="4320"/>
                  </a:cubicBezTo>
                  <a:cubicBezTo>
                    <a:pt x="7256" y="4320"/>
                    <a:pt x="7237" y="4325"/>
                    <a:pt x="7219" y="4337"/>
                  </a:cubicBezTo>
                  <a:cubicBezTo>
                    <a:pt x="7181" y="4349"/>
                    <a:pt x="6686" y="4583"/>
                    <a:pt x="6063" y="4583"/>
                  </a:cubicBezTo>
                  <a:cubicBezTo>
                    <a:pt x="5670" y="4583"/>
                    <a:pt x="5226" y="4490"/>
                    <a:pt x="4813" y="4190"/>
                  </a:cubicBezTo>
                  <a:cubicBezTo>
                    <a:pt x="5169" y="4190"/>
                    <a:pt x="5713" y="4148"/>
                    <a:pt x="6278" y="3918"/>
                  </a:cubicBezTo>
                  <a:cubicBezTo>
                    <a:pt x="6340" y="3876"/>
                    <a:pt x="6382" y="3793"/>
                    <a:pt x="6340" y="3730"/>
                  </a:cubicBezTo>
                  <a:cubicBezTo>
                    <a:pt x="6325" y="3669"/>
                    <a:pt x="6276" y="3630"/>
                    <a:pt x="6218" y="3630"/>
                  </a:cubicBezTo>
                  <a:cubicBezTo>
                    <a:pt x="6197" y="3630"/>
                    <a:pt x="6175" y="3635"/>
                    <a:pt x="6152" y="3646"/>
                  </a:cubicBezTo>
                  <a:cubicBezTo>
                    <a:pt x="5608" y="3876"/>
                    <a:pt x="5043" y="3897"/>
                    <a:pt x="4708" y="3897"/>
                  </a:cubicBezTo>
                  <a:cubicBezTo>
                    <a:pt x="4750" y="3751"/>
                    <a:pt x="4771" y="3604"/>
                    <a:pt x="4750" y="3437"/>
                  </a:cubicBezTo>
                  <a:cubicBezTo>
                    <a:pt x="4939" y="3416"/>
                    <a:pt x="5231" y="3395"/>
                    <a:pt x="5524" y="3311"/>
                  </a:cubicBezTo>
                  <a:cubicBezTo>
                    <a:pt x="5817" y="3228"/>
                    <a:pt x="6131" y="3081"/>
                    <a:pt x="6424" y="2872"/>
                  </a:cubicBezTo>
                  <a:cubicBezTo>
                    <a:pt x="6487" y="2809"/>
                    <a:pt x="6487" y="2726"/>
                    <a:pt x="6445" y="2663"/>
                  </a:cubicBezTo>
                  <a:cubicBezTo>
                    <a:pt x="6409" y="2626"/>
                    <a:pt x="6365" y="2604"/>
                    <a:pt x="6323" y="2604"/>
                  </a:cubicBezTo>
                  <a:cubicBezTo>
                    <a:pt x="6292" y="2604"/>
                    <a:pt x="6262" y="2616"/>
                    <a:pt x="6236" y="2642"/>
                  </a:cubicBezTo>
                  <a:cubicBezTo>
                    <a:pt x="5775" y="2998"/>
                    <a:pt x="5211" y="3102"/>
                    <a:pt x="4834" y="3144"/>
                  </a:cubicBezTo>
                  <a:cubicBezTo>
                    <a:pt x="5148" y="2830"/>
                    <a:pt x="5692" y="2328"/>
                    <a:pt x="6215" y="1826"/>
                  </a:cubicBezTo>
                  <a:cubicBezTo>
                    <a:pt x="6257" y="1763"/>
                    <a:pt x="6257" y="1658"/>
                    <a:pt x="6215" y="1617"/>
                  </a:cubicBezTo>
                  <a:cubicBezTo>
                    <a:pt x="6183" y="1585"/>
                    <a:pt x="6142" y="1569"/>
                    <a:pt x="6102" y="1569"/>
                  </a:cubicBezTo>
                  <a:cubicBezTo>
                    <a:pt x="6063" y="1569"/>
                    <a:pt x="6027" y="1585"/>
                    <a:pt x="6006" y="1617"/>
                  </a:cubicBezTo>
                  <a:cubicBezTo>
                    <a:pt x="5441" y="2161"/>
                    <a:pt x="4897" y="2684"/>
                    <a:pt x="4583" y="2956"/>
                  </a:cubicBezTo>
                  <a:cubicBezTo>
                    <a:pt x="4541" y="2851"/>
                    <a:pt x="4457" y="2767"/>
                    <a:pt x="4374" y="2684"/>
                  </a:cubicBezTo>
                  <a:cubicBezTo>
                    <a:pt x="4959" y="2077"/>
                    <a:pt x="5985" y="968"/>
                    <a:pt x="6173" y="173"/>
                  </a:cubicBezTo>
                  <a:cubicBezTo>
                    <a:pt x="6194" y="89"/>
                    <a:pt x="6131" y="26"/>
                    <a:pt x="6047" y="5"/>
                  </a:cubicBezTo>
                  <a:cubicBezTo>
                    <a:pt x="6037" y="2"/>
                    <a:pt x="6025" y="0"/>
                    <a:pt x="60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50"/>
            <p:cNvSpPr/>
            <p:nvPr/>
          </p:nvSpPr>
          <p:spPr>
            <a:xfrm rot="-9236964">
              <a:off x="-1235947" y="2054469"/>
              <a:ext cx="169310" cy="175905"/>
            </a:xfrm>
            <a:custGeom>
              <a:avLst/>
              <a:gdLst/>
              <a:ahLst/>
              <a:cxnLst/>
              <a:rect l="l" t="t" r="r" b="b"/>
              <a:pathLst>
                <a:path w="7471" h="7762" extrusionOk="0">
                  <a:moveTo>
                    <a:pt x="3539" y="1"/>
                  </a:moveTo>
                  <a:cubicBezTo>
                    <a:pt x="3524" y="1"/>
                    <a:pt x="3509" y="5"/>
                    <a:pt x="3495" y="14"/>
                  </a:cubicBezTo>
                  <a:cubicBezTo>
                    <a:pt x="3411" y="35"/>
                    <a:pt x="3369" y="119"/>
                    <a:pt x="3390" y="182"/>
                  </a:cubicBezTo>
                  <a:cubicBezTo>
                    <a:pt x="3390" y="203"/>
                    <a:pt x="3662" y="1144"/>
                    <a:pt x="3474" y="2379"/>
                  </a:cubicBezTo>
                  <a:lnTo>
                    <a:pt x="3432" y="2379"/>
                  </a:lnTo>
                  <a:cubicBezTo>
                    <a:pt x="3202" y="1291"/>
                    <a:pt x="2051" y="224"/>
                    <a:pt x="1988" y="161"/>
                  </a:cubicBezTo>
                  <a:cubicBezTo>
                    <a:pt x="1960" y="142"/>
                    <a:pt x="1927" y="132"/>
                    <a:pt x="1895" y="132"/>
                  </a:cubicBezTo>
                  <a:cubicBezTo>
                    <a:pt x="1854" y="132"/>
                    <a:pt x="1813" y="147"/>
                    <a:pt x="1779" y="182"/>
                  </a:cubicBezTo>
                  <a:cubicBezTo>
                    <a:pt x="1716" y="224"/>
                    <a:pt x="1716" y="328"/>
                    <a:pt x="1779" y="391"/>
                  </a:cubicBezTo>
                  <a:cubicBezTo>
                    <a:pt x="1800" y="391"/>
                    <a:pt x="2909" y="1416"/>
                    <a:pt x="3139" y="2400"/>
                  </a:cubicBezTo>
                  <a:cubicBezTo>
                    <a:pt x="2971" y="2441"/>
                    <a:pt x="2804" y="2504"/>
                    <a:pt x="2658" y="2609"/>
                  </a:cubicBezTo>
                  <a:cubicBezTo>
                    <a:pt x="2427" y="2295"/>
                    <a:pt x="2197" y="1918"/>
                    <a:pt x="2051" y="1625"/>
                  </a:cubicBezTo>
                  <a:cubicBezTo>
                    <a:pt x="2021" y="1580"/>
                    <a:pt x="1969" y="1546"/>
                    <a:pt x="1911" y="1546"/>
                  </a:cubicBezTo>
                  <a:cubicBezTo>
                    <a:pt x="1888" y="1546"/>
                    <a:pt x="1865" y="1551"/>
                    <a:pt x="1842" y="1563"/>
                  </a:cubicBezTo>
                  <a:cubicBezTo>
                    <a:pt x="1779" y="1604"/>
                    <a:pt x="1758" y="1688"/>
                    <a:pt x="1779" y="1772"/>
                  </a:cubicBezTo>
                  <a:cubicBezTo>
                    <a:pt x="1842" y="1856"/>
                    <a:pt x="2093" y="2337"/>
                    <a:pt x="2407" y="2776"/>
                  </a:cubicBezTo>
                  <a:cubicBezTo>
                    <a:pt x="1381" y="2462"/>
                    <a:pt x="230" y="2441"/>
                    <a:pt x="168" y="2441"/>
                  </a:cubicBezTo>
                  <a:cubicBezTo>
                    <a:pt x="84" y="2441"/>
                    <a:pt x="21" y="2504"/>
                    <a:pt x="0" y="2588"/>
                  </a:cubicBezTo>
                  <a:cubicBezTo>
                    <a:pt x="0" y="2651"/>
                    <a:pt x="63" y="2713"/>
                    <a:pt x="126" y="2734"/>
                  </a:cubicBezTo>
                  <a:lnTo>
                    <a:pt x="147" y="2734"/>
                  </a:lnTo>
                  <a:cubicBezTo>
                    <a:pt x="168" y="2734"/>
                    <a:pt x="1298" y="2755"/>
                    <a:pt x="2281" y="3027"/>
                  </a:cubicBezTo>
                  <a:cubicBezTo>
                    <a:pt x="2239" y="3132"/>
                    <a:pt x="2176" y="3237"/>
                    <a:pt x="2155" y="3341"/>
                  </a:cubicBezTo>
                  <a:cubicBezTo>
                    <a:pt x="2155" y="3383"/>
                    <a:pt x="2155" y="3425"/>
                    <a:pt x="2135" y="3467"/>
                  </a:cubicBezTo>
                  <a:cubicBezTo>
                    <a:pt x="1486" y="3550"/>
                    <a:pt x="858" y="3718"/>
                    <a:pt x="670" y="3843"/>
                  </a:cubicBezTo>
                  <a:cubicBezTo>
                    <a:pt x="607" y="3885"/>
                    <a:pt x="586" y="3990"/>
                    <a:pt x="628" y="4053"/>
                  </a:cubicBezTo>
                  <a:cubicBezTo>
                    <a:pt x="649" y="4073"/>
                    <a:pt x="691" y="4094"/>
                    <a:pt x="712" y="4115"/>
                  </a:cubicBezTo>
                  <a:cubicBezTo>
                    <a:pt x="754" y="4115"/>
                    <a:pt x="795" y="4115"/>
                    <a:pt x="837" y="4094"/>
                  </a:cubicBezTo>
                  <a:cubicBezTo>
                    <a:pt x="1005" y="3990"/>
                    <a:pt x="1570" y="3843"/>
                    <a:pt x="2135" y="3760"/>
                  </a:cubicBezTo>
                  <a:cubicBezTo>
                    <a:pt x="2135" y="3906"/>
                    <a:pt x="2176" y="4053"/>
                    <a:pt x="2239" y="4178"/>
                  </a:cubicBezTo>
                  <a:cubicBezTo>
                    <a:pt x="1486" y="4576"/>
                    <a:pt x="649" y="5454"/>
                    <a:pt x="419" y="5685"/>
                  </a:cubicBezTo>
                  <a:cubicBezTo>
                    <a:pt x="377" y="5747"/>
                    <a:pt x="377" y="5831"/>
                    <a:pt x="440" y="5894"/>
                  </a:cubicBezTo>
                  <a:cubicBezTo>
                    <a:pt x="440" y="5915"/>
                    <a:pt x="482" y="5915"/>
                    <a:pt x="502" y="5936"/>
                  </a:cubicBezTo>
                  <a:cubicBezTo>
                    <a:pt x="544" y="5936"/>
                    <a:pt x="607" y="5936"/>
                    <a:pt x="628" y="5894"/>
                  </a:cubicBezTo>
                  <a:cubicBezTo>
                    <a:pt x="1109" y="5392"/>
                    <a:pt x="1842" y="4722"/>
                    <a:pt x="2407" y="4429"/>
                  </a:cubicBezTo>
                  <a:cubicBezTo>
                    <a:pt x="2427" y="4471"/>
                    <a:pt x="2469" y="4513"/>
                    <a:pt x="2490" y="4534"/>
                  </a:cubicBezTo>
                  <a:cubicBezTo>
                    <a:pt x="2155" y="4869"/>
                    <a:pt x="1821" y="5329"/>
                    <a:pt x="1779" y="5852"/>
                  </a:cubicBezTo>
                  <a:cubicBezTo>
                    <a:pt x="1758" y="5936"/>
                    <a:pt x="1821" y="5998"/>
                    <a:pt x="1904" y="6019"/>
                  </a:cubicBezTo>
                  <a:cubicBezTo>
                    <a:pt x="1988" y="6019"/>
                    <a:pt x="2051" y="5957"/>
                    <a:pt x="2072" y="5873"/>
                  </a:cubicBezTo>
                  <a:cubicBezTo>
                    <a:pt x="2114" y="5433"/>
                    <a:pt x="2427" y="5036"/>
                    <a:pt x="2741" y="4722"/>
                  </a:cubicBezTo>
                  <a:cubicBezTo>
                    <a:pt x="2741" y="4722"/>
                    <a:pt x="2762" y="4743"/>
                    <a:pt x="2783" y="4743"/>
                  </a:cubicBezTo>
                  <a:cubicBezTo>
                    <a:pt x="2595" y="5224"/>
                    <a:pt x="2511" y="5915"/>
                    <a:pt x="2867" y="6710"/>
                  </a:cubicBezTo>
                  <a:cubicBezTo>
                    <a:pt x="2888" y="6752"/>
                    <a:pt x="2930" y="6773"/>
                    <a:pt x="2971" y="6794"/>
                  </a:cubicBezTo>
                  <a:cubicBezTo>
                    <a:pt x="3013" y="6794"/>
                    <a:pt x="3034" y="6794"/>
                    <a:pt x="3076" y="6773"/>
                  </a:cubicBezTo>
                  <a:cubicBezTo>
                    <a:pt x="3139" y="6731"/>
                    <a:pt x="3181" y="6647"/>
                    <a:pt x="3139" y="6584"/>
                  </a:cubicBezTo>
                  <a:cubicBezTo>
                    <a:pt x="2804" y="5873"/>
                    <a:pt x="2888" y="5287"/>
                    <a:pt x="3034" y="4848"/>
                  </a:cubicBezTo>
                  <a:lnTo>
                    <a:pt x="3034" y="4848"/>
                  </a:lnTo>
                  <a:cubicBezTo>
                    <a:pt x="3055" y="4869"/>
                    <a:pt x="3076" y="4869"/>
                    <a:pt x="3076" y="4869"/>
                  </a:cubicBezTo>
                  <a:cubicBezTo>
                    <a:pt x="3181" y="4910"/>
                    <a:pt x="3285" y="4910"/>
                    <a:pt x="3390" y="4910"/>
                  </a:cubicBezTo>
                  <a:cubicBezTo>
                    <a:pt x="3432" y="5643"/>
                    <a:pt x="3683" y="6919"/>
                    <a:pt x="5085" y="7735"/>
                  </a:cubicBezTo>
                  <a:cubicBezTo>
                    <a:pt x="5106" y="7756"/>
                    <a:pt x="5106" y="7756"/>
                    <a:pt x="5127" y="7756"/>
                  </a:cubicBezTo>
                  <a:cubicBezTo>
                    <a:pt x="5138" y="7760"/>
                    <a:pt x="5150" y="7762"/>
                    <a:pt x="5161" y="7762"/>
                  </a:cubicBezTo>
                  <a:cubicBezTo>
                    <a:pt x="5212" y="7762"/>
                    <a:pt x="5260" y="7727"/>
                    <a:pt x="5294" y="7693"/>
                  </a:cubicBezTo>
                  <a:cubicBezTo>
                    <a:pt x="5336" y="7610"/>
                    <a:pt x="5315" y="7526"/>
                    <a:pt x="5231" y="7484"/>
                  </a:cubicBezTo>
                  <a:cubicBezTo>
                    <a:pt x="3913" y="6710"/>
                    <a:pt x="3704" y="5517"/>
                    <a:pt x="3683" y="4869"/>
                  </a:cubicBezTo>
                  <a:cubicBezTo>
                    <a:pt x="3746" y="4848"/>
                    <a:pt x="3829" y="4827"/>
                    <a:pt x="3892" y="4806"/>
                  </a:cubicBezTo>
                  <a:cubicBezTo>
                    <a:pt x="4311" y="5852"/>
                    <a:pt x="5273" y="6229"/>
                    <a:pt x="5817" y="6375"/>
                  </a:cubicBezTo>
                  <a:cubicBezTo>
                    <a:pt x="6047" y="6438"/>
                    <a:pt x="6215" y="6438"/>
                    <a:pt x="6215" y="6438"/>
                  </a:cubicBezTo>
                  <a:cubicBezTo>
                    <a:pt x="6226" y="6441"/>
                    <a:pt x="6236" y="6442"/>
                    <a:pt x="6246" y="6442"/>
                  </a:cubicBezTo>
                  <a:cubicBezTo>
                    <a:pt x="6314" y="6442"/>
                    <a:pt x="6364" y="6385"/>
                    <a:pt x="6382" y="6312"/>
                  </a:cubicBezTo>
                  <a:cubicBezTo>
                    <a:pt x="6382" y="6229"/>
                    <a:pt x="6319" y="6145"/>
                    <a:pt x="6236" y="6145"/>
                  </a:cubicBezTo>
                  <a:cubicBezTo>
                    <a:pt x="6173" y="6145"/>
                    <a:pt x="4792" y="6019"/>
                    <a:pt x="4227" y="4827"/>
                  </a:cubicBezTo>
                  <a:lnTo>
                    <a:pt x="4227" y="4827"/>
                  </a:lnTo>
                  <a:cubicBezTo>
                    <a:pt x="4541" y="5015"/>
                    <a:pt x="5043" y="5245"/>
                    <a:pt x="5629" y="5308"/>
                  </a:cubicBezTo>
                  <a:cubicBezTo>
                    <a:pt x="5640" y="5311"/>
                    <a:pt x="5651" y="5312"/>
                    <a:pt x="5662" y="5312"/>
                  </a:cubicBezTo>
                  <a:cubicBezTo>
                    <a:pt x="5733" y="5312"/>
                    <a:pt x="5796" y="5255"/>
                    <a:pt x="5796" y="5182"/>
                  </a:cubicBezTo>
                  <a:cubicBezTo>
                    <a:pt x="5817" y="5099"/>
                    <a:pt x="5754" y="5036"/>
                    <a:pt x="5671" y="5015"/>
                  </a:cubicBezTo>
                  <a:cubicBezTo>
                    <a:pt x="5085" y="4952"/>
                    <a:pt x="4583" y="4701"/>
                    <a:pt x="4290" y="4534"/>
                  </a:cubicBezTo>
                  <a:cubicBezTo>
                    <a:pt x="4394" y="4408"/>
                    <a:pt x="4478" y="4283"/>
                    <a:pt x="4541" y="4136"/>
                  </a:cubicBezTo>
                  <a:cubicBezTo>
                    <a:pt x="4729" y="4241"/>
                    <a:pt x="4980" y="4345"/>
                    <a:pt x="5294" y="4429"/>
                  </a:cubicBezTo>
                  <a:cubicBezTo>
                    <a:pt x="5485" y="4470"/>
                    <a:pt x="5693" y="4502"/>
                    <a:pt x="5914" y="4502"/>
                  </a:cubicBezTo>
                  <a:cubicBezTo>
                    <a:pt x="6032" y="4502"/>
                    <a:pt x="6153" y="4493"/>
                    <a:pt x="6277" y="4471"/>
                  </a:cubicBezTo>
                  <a:cubicBezTo>
                    <a:pt x="6361" y="4471"/>
                    <a:pt x="6424" y="4387"/>
                    <a:pt x="6403" y="4304"/>
                  </a:cubicBezTo>
                  <a:cubicBezTo>
                    <a:pt x="6403" y="4241"/>
                    <a:pt x="6319" y="4178"/>
                    <a:pt x="6236" y="4178"/>
                  </a:cubicBezTo>
                  <a:cubicBezTo>
                    <a:pt x="6129" y="4198"/>
                    <a:pt x="6023" y="4206"/>
                    <a:pt x="5919" y="4206"/>
                  </a:cubicBezTo>
                  <a:cubicBezTo>
                    <a:pt x="5467" y="4206"/>
                    <a:pt x="5047" y="4046"/>
                    <a:pt x="4792" y="3927"/>
                  </a:cubicBezTo>
                  <a:cubicBezTo>
                    <a:pt x="5210" y="3822"/>
                    <a:pt x="5922" y="3655"/>
                    <a:pt x="6633" y="3467"/>
                  </a:cubicBezTo>
                  <a:cubicBezTo>
                    <a:pt x="6696" y="3446"/>
                    <a:pt x="6759" y="3362"/>
                    <a:pt x="6738" y="3278"/>
                  </a:cubicBezTo>
                  <a:cubicBezTo>
                    <a:pt x="6720" y="3224"/>
                    <a:pt x="6654" y="3170"/>
                    <a:pt x="6583" y="3170"/>
                  </a:cubicBezTo>
                  <a:cubicBezTo>
                    <a:pt x="6572" y="3170"/>
                    <a:pt x="6561" y="3171"/>
                    <a:pt x="6549" y="3174"/>
                  </a:cubicBezTo>
                  <a:cubicBezTo>
                    <a:pt x="5796" y="3383"/>
                    <a:pt x="5064" y="3550"/>
                    <a:pt x="4645" y="3655"/>
                  </a:cubicBezTo>
                  <a:cubicBezTo>
                    <a:pt x="4645" y="3529"/>
                    <a:pt x="4624" y="3404"/>
                    <a:pt x="4603" y="3299"/>
                  </a:cubicBezTo>
                  <a:cubicBezTo>
                    <a:pt x="5420" y="3069"/>
                    <a:pt x="6863" y="2609"/>
                    <a:pt x="7407" y="2023"/>
                  </a:cubicBezTo>
                  <a:cubicBezTo>
                    <a:pt x="7470" y="1960"/>
                    <a:pt x="7470" y="1876"/>
                    <a:pt x="7407" y="1814"/>
                  </a:cubicBezTo>
                  <a:cubicBezTo>
                    <a:pt x="7381" y="1787"/>
                    <a:pt x="7347" y="1776"/>
                    <a:pt x="7314" y="1776"/>
                  </a:cubicBezTo>
                  <a:cubicBezTo>
                    <a:pt x="7268" y="1776"/>
                    <a:pt x="7222" y="1798"/>
                    <a:pt x="7198" y="1835"/>
                  </a:cubicBezTo>
                  <a:cubicBezTo>
                    <a:pt x="6738" y="2337"/>
                    <a:pt x="5482" y="2734"/>
                    <a:pt x="4666" y="2965"/>
                  </a:cubicBezTo>
                  <a:cubicBezTo>
                    <a:pt x="5252" y="2441"/>
                    <a:pt x="5754" y="1856"/>
                    <a:pt x="5775" y="1814"/>
                  </a:cubicBezTo>
                  <a:cubicBezTo>
                    <a:pt x="5838" y="1751"/>
                    <a:pt x="5838" y="1667"/>
                    <a:pt x="5775" y="1604"/>
                  </a:cubicBezTo>
                  <a:cubicBezTo>
                    <a:pt x="5747" y="1586"/>
                    <a:pt x="5710" y="1575"/>
                    <a:pt x="5675" y="1575"/>
                  </a:cubicBezTo>
                  <a:cubicBezTo>
                    <a:pt x="5631" y="1575"/>
                    <a:pt x="5589" y="1591"/>
                    <a:pt x="5566" y="1625"/>
                  </a:cubicBezTo>
                  <a:cubicBezTo>
                    <a:pt x="5545" y="1625"/>
                    <a:pt x="4980" y="2316"/>
                    <a:pt x="4373" y="2839"/>
                  </a:cubicBezTo>
                  <a:cubicBezTo>
                    <a:pt x="4331" y="2818"/>
                    <a:pt x="4311" y="2797"/>
                    <a:pt x="4290" y="2755"/>
                  </a:cubicBezTo>
                  <a:cubicBezTo>
                    <a:pt x="4478" y="2295"/>
                    <a:pt x="4666" y="1667"/>
                    <a:pt x="4666" y="1081"/>
                  </a:cubicBezTo>
                  <a:cubicBezTo>
                    <a:pt x="4666" y="998"/>
                    <a:pt x="4603" y="935"/>
                    <a:pt x="4520" y="935"/>
                  </a:cubicBezTo>
                  <a:cubicBezTo>
                    <a:pt x="4436" y="935"/>
                    <a:pt x="4373" y="998"/>
                    <a:pt x="4373" y="1081"/>
                  </a:cubicBezTo>
                  <a:cubicBezTo>
                    <a:pt x="4373" y="1584"/>
                    <a:pt x="4206" y="2128"/>
                    <a:pt x="4039" y="2567"/>
                  </a:cubicBezTo>
                  <a:cubicBezTo>
                    <a:pt x="3955" y="2525"/>
                    <a:pt x="3871" y="2483"/>
                    <a:pt x="3767" y="2441"/>
                  </a:cubicBezTo>
                  <a:cubicBezTo>
                    <a:pt x="3955" y="1144"/>
                    <a:pt x="3683" y="161"/>
                    <a:pt x="3662" y="98"/>
                  </a:cubicBezTo>
                  <a:cubicBezTo>
                    <a:pt x="3646" y="49"/>
                    <a:pt x="3592" y="1"/>
                    <a:pt x="35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50"/>
            <p:cNvSpPr/>
            <p:nvPr/>
          </p:nvSpPr>
          <p:spPr>
            <a:xfrm rot="-9236964">
              <a:off x="-772175" y="1531075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14"/>
                    <a:pt x="2742" y="3976"/>
                  </a:cubicBezTo>
                  <a:cubicBezTo>
                    <a:pt x="1172" y="4416"/>
                    <a:pt x="21" y="5755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8"/>
                    <a:pt x="4457" y="13685"/>
                    <a:pt x="5796" y="14208"/>
                  </a:cubicBezTo>
                  <a:cubicBezTo>
                    <a:pt x="6192" y="14360"/>
                    <a:pt x="6600" y="14433"/>
                    <a:pt x="7005" y="14433"/>
                  </a:cubicBezTo>
                  <a:cubicBezTo>
                    <a:pt x="8267" y="14433"/>
                    <a:pt x="9493" y="13728"/>
                    <a:pt x="10190" y="12555"/>
                  </a:cubicBezTo>
                  <a:cubicBezTo>
                    <a:pt x="10462" y="12611"/>
                    <a:pt x="10734" y="12638"/>
                    <a:pt x="11001" y="12638"/>
                  </a:cubicBezTo>
                  <a:cubicBezTo>
                    <a:pt x="12548" y="12638"/>
                    <a:pt x="13959" y="11740"/>
                    <a:pt x="14459" y="10295"/>
                  </a:cubicBezTo>
                  <a:cubicBezTo>
                    <a:pt x="14835" y="9207"/>
                    <a:pt x="14605" y="8057"/>
                    <a:pt x="13978" y="7136"/>
                  </a:cubicBezTo>
                  <a:cubicBezTo>
                    <a:pt x="14919" y="5483"/>
                    <a:pt x="14563" y="3411"/>
                    <a:pt x="13099" y="2344"/>
                  </a:cubicBezTo>
                  <a:cubicBezTo>
                    <a:pt x="12493" y="1905"/>
                    <a:pt x="11786" y="1695"/>
                    <a:pt x="11073" y="1695"/>
                  </a:cubicBezTo>
                  <a:cubicBezTo>
                    <a:pt x="10531" y="1695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50"/>
            <p:cNvSpPr/>
            <p:nvPr/>
          </p:nvSpPr>
          <p:spPr>
            <a:xfrm rot="-9236964">
              <a:off x="-677884" y="1626145"/>
              <a:ext cx="147962" cy="136881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8"/>
                  </a:cubicBezTo>
                  <a:cubicBezTo>
                    <a:pt x="2176" y="819"/>
                    <a:pt x="2176" y="840"/>
                    <a:pt x="2155" y="861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8" y="1032"/>
                    <a:pt x="419" y="1467"/>
                  </a:cubicBezTo>
                  <a:cubicBezTo>
                    <a:pt x="0" y="2158"/>
                    <a:pt x="230" y="3057"/>
                    <a:pt x="921" y="3560"/>
                  </a:cubicBezTo>
                  <a:cubicBezTo>
                    <a:pt x="628" y="4083"/>
                    <a:pt x="628" y="4731"/>
                    <a:pt x="1004" y="5213"/>
                  </a:cubicBezTo>
                  <a:cubicBezTo>
                    <a:pt x="1285" y="5586"/>
                    <a:pt x="1726" y="5781"/>
                    <a:pt x="2183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40"/>
                    <a:pt x="4064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4" y="4083"/>
                    <a:pt x="6528" y="3267"/>
                    <a:pt x="6256" y="2555"/>
                  </a:cubicBezTo>
                  <a:cubicBezTo>
                    <a:pt x="6026" y="2032"/>
                    <a:pt x="5545" y="1718"/>
                    <a:pt x="5001" y="1656"/>
                  </a:cubicBezTo>
                  <a:cubicBezTo>
                    <a:pt x="5064" y="1070"/>
                    <a:pt x="4813" y="526"/>
                    <a:pt x="4331" y="212"/>
                  </a:cubicBezTo>
                  <a:cubicBezTo>
                    <a:pt x="4099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50"/>
            <p:cNvSpPr/>
            <p:nvPr/>
          </p:nvSpPr>
          <p:spPr>
            <a:xfrm rot="-9236964">
              <a:off x="-671013" y="1680568"/>
              <a:ext cx="54072" cy="40838"/>
            </a:xfrm>
            <a:custGeom>
              <a:avLst/>
              <a:gdLst/>
              <a:ahLst/>
              <a:cxnLst/>
              <a:rect l="l" t="t" r="r" b="b"/>
              <a:pathLst>
                <a:path w="2386" h="1802" extrusionOk="0">
                  <a:moveTo>
                    <a:pt x="2251" y="1"/>
                  </a:moveTo>
                  <a:cubicBezTo>
                    <a:pt x="2218" y="1"/>
                    <a:pt x="2182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6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0" y="1738"/>
                    <a:pt x="1946" y="901"/>
                    <a:pt x="2344" y="169"/>
                  </a:cubicBezTo>
                  <a:cubicBezTo>
                    <a:pt x="2386" y="106"/>
                    <a:pt x="2365" y="44"/>
                    <a:pt x="2302" y="23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50"/>
            <p:cNvSpPr/>
            <p:nvPr/>
          </p:nvSpPr>
          <p:spPr>
            <a:xfrm rot="-9236964">
              <a:off x="-633113" y="1624935"/>
              <a:ext cx="44124" cy="50854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1"/>
                  </a:moveTo>
                  <a:cubicBezTo>
                    <a:pt x="122" y="1"/>
                    <a:pt x="114" y="2"/>
                    <a:pt x="105" y="5"/>
                  </a:cubicBezTo>
                  <a:cubicBezTo>
                    <a:pt x="42" y="5"/>
                    <a:pt x="1" y="47"/>
                    <a:pt x="1" y="109"/>
                  </a:cubicBezTo>
                  <a:cubicBezTo>
                    <a:pt x="22" y="130"/>
                    <a:pt x="147" y="1741"/>
                    <a:pt x="1800" y="2244"/>
                  </a:cubicBezTo>
                  <a:lnTo>
                    <a:pt x="1821" y="2244"/>
                  </a:lnTo>
                  <a:cubicBezTo>
                    <a:pt x="1884" y="2244"/>
                    <a:pt x="1926" y="2223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9"/>
                  </a:cubicBezTo>
                  <a:cubicBezTo>
                    <a:pt x="231" y="52"/>
                    <a:pt x="18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50"/>
            <p:cNvSpPr/>
            <p:nvPr/>
          </p:nvSpPr>
          <p:spPr>
            <a:xfrm rot="-9236964">
              <a:off x="-649589" y="1644830"/>
              <a:ext cx="49812" cy="25812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1" y="0"/>
                  </a:moveTo>
                  <a:cubicBezTo>
                    <a:pt x="102" y="0"/>
                    <a:pt x="72" y="15"/>
                    <a:pt x="42" y="30"/>
                  </a:cubicBezTo>
                  <a:cubicBezTo>
                    <a:pt x="22" y="72"/>
                    <a:pt x="1" y="113"/>
                    <a:pt x="42" y="155"/>
                  </a:cubicBezTo>
                  <a:cubicBezTo>
                    <a:pt x="503" y="1013"/>
                    <a:pt x="1361" y="1139"/>
                    <a:pt x="1821" y="1139"/>
                  </a:cubicBezTo>
                  <a:cubicBezTo>
                    <a:pt x="1988" y="1139"/>
                    <a:pt x="2093" y="1118"/>
                    <a:pt x="2114" y="1118"/>
                  </a:cubicBezTo>
                  <a:cubicBezTo>
                    <a:pt x="2156" y="1097"/>
                    <a:pt x="2198" y="1055"/>
                    <a:pt x="2198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4" y="903"/>
                    <a:pt x="2083" y="905"/>
                    <a:pt x="2072" y="909"/>
                  </a:cubicBezTo>
                  <a:cubicBezTo>
                    <a:pt x="2059" y="909"/>
                    <a:pt x="1953" y="924"/>
                    <a:pt x="1795" y="924"/>
                  </a:cubicBezTo>
                  <a:cubicBezTo>
                    <a:pt x="143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1" y="344"/>
                    <a:pt x="1591" y="302"/>
                  </a:cubicBezTo>
                  <a:cubicBezTo>
                    <a:pt x="1591" y="239"/>
                    <a:pt x="1528" y="197"/>
                    <a:pt x="1465" y="197"/>
                  </a:cubicBezTo>
                  <a:cubicBezTo>
                    <a:pt x="1373" y="208"/>
                    <a:pt x="1283" y="213"/>
                    <a:pt x="1195" y="213"/>
                  </a:cubicBezTo>
                  <a:cubicBezTo>
                    <a:pt x="624" y="213"/>
                    <a:pt x="168" y="9"/>
                    <a:pt x="168" y="9"/>
                  </a:cubicBezTo>
                  <a:cubicBezTo>
                    <a:pt x="156" y="3"/>
                    <a:pt x="143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50"/>
            <p:cNvSpPr/>
            <p:nvPr/>
          </p:nvSpPr>
          <p:spPr>
            <a:xfrm rot="-9236964">
              <a:off x="-656796" y="1671352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1"/>
                  </a:moveTo>
                  <a:cubicBezTo>
                    <a:pt x="1581" y="1"/>
                    <a:pt x="1564" y="8"/>
                    <a:pt x="1549" y="22"/>
                  </a:cubicBezTo>
                  <a:cubicBezTo>
                    <a:pt x="817" y="420"/>
                    <a:pt x="64" y="797"/>
                    <a:pt x="64" y="797"/>
                  </a:cubicBezTo>
                  <a:cubicBezTo>
                    <a:pt x="22" y="818"/>
                    <a:pt x="1" y="859"/>
                    <a:pt x="1" y="901"/>
                  </a:cubicBezTo>
                  <a:cubicBezTo>
                    <a:pt x="1" y="943"/>
                    <a:pt x="43" y="964"/>
                    <a:pt x="64" y="985"/>
                  </a:cubicBezTo>
                  <a:cubicBezTo>
                    <a:pt x="84" y="1006"/>
                    <a:pt x="419" y="1131"/>
                    <a:pt x="859" y="1131"/>
                  </a:cubicBezTo>
                  <a:cubicBezTo>
                    <a:pt x="1089" y="1131"/>
                    <a:pt x="1340" y="1090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7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2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1"/>
                    <a:pt x="1600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50"/>
            <p:cNvSpPr/>
            <p:nvPr/>
          </p:nvSpPr>
          <p:spPr>
            <a:xfrm rot="-9236964">
              <a:off x="-617478" y="1708349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2" y="1"/>
                  </a:moveTo>
                  <a:cubicBezTo>
                    <a:pt x="75" y="1"/>
                    <a:pt x="35" y="24"/>
                    <a:pt x="22" y="64"/>
                  </a:cubicBezTo>
                  <a:cubicBezTo>
                    <a:pt x="1" y="106"/>
                    <a:pt x="22" y="169"/>
                    <a:pt x="63" y="211"/>
                  </a:cubicBezTo>
                  <a:cubicBezTo>
                    <a:pt x="84" y="211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612" y="1822"/>
                  </a:cubicBezTo>
                  <a:cubicBezTo>
                    <a:pt x="1675" y="1822"/>
                    <a:pt x="1716" y="1759"/>
                    <a:pt x="1716" y="1696"/>
                  </a:cubicBezTo>
                  <a:cubicBezTo>
                    <a:pt x="1570" y="797"/>
                    <a:pt x="231" y="43"/>
                    <a:pt x="168" y="22"/>
                  </a:cubicBezTo>
                  <a:cubicBezTo>
                    <a:pt x="153" y="8"/>
                    <a:pt x="133" y="1"/>
                    <a:pt x="11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50"/>
            <p:cNvSpPr/>
            <p:nvPr/>
          </p:nvSpPr>
          <p:spPr>
            <a:xfrm rot="-9236964">
              <a:off x="-644835" y="1683866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3" y="0"/>
                  </a:moveTo>
                  <a:cubicBezTo>
                    <a:pt x="212" y="0"/>
                    <a:pt x="200" y="2"/>
                    <a:pt x="189" y="6"/>
                  </a:cubicBezTo>
                  <a:cubicBezTo>
                    <a:pt x="147" y="6"/>
                    <a:pt x="105" y="69"/>
                    <a:pt x="126" y="132"/>
                  </a:cubicBezTo>
                  <a:cubicBezTo>
                    <a:pt x="294" y="927"/>
                    <a:pt x="22" y="1910"/>
                    <a:pt x="22" y="1910"/>
                  </a:cubicBezTo>
                  <a:cubicBezTo>
                    <a:pt x="1" y="1973"/>
                    <a:pt x="22" y="2015"/>
                    <a:pt x="63" y="2036"/>
                  </a:cubicBezTo>
                  <a:cubicBezTo>
                    <a:pt x="84" y="2057"/>
                    <a:pt x="105" y="2057"/>
                    <a:pt x="126" y="2057"/>
                  </a:cubicBezTo>
                  <a:cubicBezTo>
                    <a:pt x="147" y="2057"/>
                    <a:pt x="168" y="2057"/>
                    <a:pt x="189" y="2036"/>
                  </a:cubicBezTo>
                  <a:cubicBezTo>
                    <a:pt x="691" y="1533"/>
                    <a:pt x="1235" y="466"/>
                    <a:pt x="1256" y="404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8" y="252"/>
                    <a:pt x="1183" y="249"/>
                    <a:pt x="1168" y="249"/>
                  </a:cubicBezTo>
                  <a:cubicBezTo>
                    <a:pt x="1123" y="249"/>
                    <a:pt x="1083" y="273"/>
                    <a:pt x="1068" y="320"/>
                  </a:cubicBezTo>
                  <a:cubicBezTo>
                    <a:pt x="1068" y="320"/>
                    <a:pt x="712" y="1031"/>
                    <a:pt x="314" y="1533"/>
                  </a:cubicBezTo>
                  <a:cubicBezTo>
                    <a:pt x="398" y="1157"/>
                    <a:pt x="440" y="592"/>
                    <a:pt x="335" y="69"/>
                  </a:cubicBezTo>
                  <a:cubicBezTo>
                    <a:pt x="318" y="35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50"/>
            <p:cNvSpPr/>
            <p:nvPr/>
          </p:nvSpPr>
          <p:spPr>
            <a:xfrm rot="-9236964">
              <a:off x="-591866" y="1655940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586" y="0"/>
                  </a:moveTo>
                  <a:cubicBezTo>
                    <a:pt x="1002" y="0"/>
                    <a:pt x="187" y="1386"/>
                    <a:pt x="22" y="1675"/>
                  </a:cubicBezTo>
                  <a:cubicBezTo>
                    <a:pt x="1" y="1717"/>
                    <a:pt x="22" y="1780"/>
                    <a:pt x="63" y="1821"/>
                  </a:cubicBezTo>
                  <a:lnTo>
                    <a:pt x="126" y="1821"/>
                  </a:lnTo>
                  <a:cubicBezTo>
                    <a:pt x="147" y="1821"/>
                    <a:pt x="189" y="1821"/>
                    <a:pt x="210" y="1780"/>
                  </a:cubicBezTo>
                  <a:cubicBezTo>
                    <a:pt x="566" y="1173"/>
                    <a:pt x="1214" y="231"/>
                    <a:pt x="1570" y="231"/>
                  </a:cubicBezTo>
                  <a:lnTo>
                    <a:pt x="1591" y="231"/>
                  </a:lnTo>
                  <a:cubicBezTo>
                    <a:pt x="1654" y="231"/>
                    <a:pt x="1695" y="189"/>
                    <a:pt x="1716" y="127"/>
                  </a:cubicBezTo>
                  <a:cubicBezTo>
                    <a:pt x="1716" y="64"/>
                    <a:pt x="1675" y="22"/>
                    <a:pt x="1612" y="1"/>
                  </a:cubicBezTo>
                  <a:cubicBezTo>
                    <a:pt x="1603" y="1"/>
                    <a:pt x="1595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50"/>
            <p:cNvSpPr/>
            <p:nvPr/>
          </p:nvSpPr>
          <p:spPr>
            <a:xfrm rot="-9236964">
              <a:off x="-605438" y="1707452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50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53"/>
                    <a:pt x="84" y="374"/>
                    <a:pt x="126" y="374"/>
                  </a:cubicBezTo>
                  <a:lnTo>
                    <a:pt x="147" y="374"/>
                  </a:lnTo>
                  <a:cubicBezTo>
                    <a:pt x="162" y="374"/>
                    <a:pt x="828" y="213"/>
                    <a:pt x="1513" y="213"/>
                  </a:cubicBezTo>
                  <a:cubicBezTo>
                    <a:pt x="1786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2"/>
                    <a:pt x="2365" y="102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50"/>
            <p:cNvSpPr/>
            <p:nvPr/>
          </p:nvSpPr>
          <p:spPr>
            <a:xfrm rot="-9236964">
              <a:off x="-607327" y="1683583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3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09" y="924"/>
                  </a:cubicBezTo>
                  <a:cubicBezTo>
                    <a:pt x="380" y="735"/>
                    <a:pt x="1534" y="217"/>
                    <a:pt x="1902" y="217"/>
                  </a:cubicBezTo>
                  <a:cubicBezTo>
                    <a:pt x="1939" y="217"/>
                    <a:pt x="1969" y="222"/>
                    <a:pt x="1988" y="234"/>
                  </a:cubicBezTo>
                  <a:cubicBezTo>
                    <a:pt x="2011" y="242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4" y="192"/>
                  </a:cubicBezTo>
                  <a:cubicBezTo>
                    <a:pt x="2176" y="150"/>
                    <a:pt x="2155" y="87"/>
                    <a:pt x="2114" y="46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50"/>
            <p:cNvSpPr/>
            <p:nvPr/>
          </p:nvSpPr>
          <p:spPr>
            <a:xfrm rot="-9236964">
              <a:off x="-599822" y="1645123"/>
              <a:ext cx="28464" cy="47750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1"/>
                  </a:moveTo>
                  <a:cubicBezTo>
                    <a:pt x="893" y="1"/>
                    <a:pt x="862" y="11"/>
                    <a:pt x="837" y="35"/>
                  </a:cubicBezTo>
                  <a:cubicBezTo>
                    <a:pt x="795" y="77"/>
                    <a:pt x="0" y="872"/>
                    <a:pt x="126" y="1646"/>
                  </a:cubicBezTo>
                  <a:cubicBezTo>
                    <a:pt x="126" y="1709"/>
                    <a:pt x="189" y="1751"/>
                    <a:pt x="231" y="1751"/>
                  </a:cubicBezTo>
                  <a:cubicBezTo>
                    <a:pt x="293" y="1730"/>
                    <a:pt x="335" y="1688"/>
                    <a:pt x="335" y="1626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7" y="2065"/>
                  </a:cubicBezTo>
                  <a:cubicBezTo>
                    <a:pt x="1088" y="2086"/>
                    <a:pt x="1109" y="2107"/>
                    <a:pt x="1151" y="2107"/>
                  </a:cubicBezTo>
                  <a:cubicBezTo>
                    <a:pt x="1172" y="2107"/>
                    <a:pt x="1193" y="2107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3" y="1061"/>
                    <a:pt x="984" y="203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6" y="6"/>
                    <a:pt x="946" y="1"/>
                    <a:pt x="92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50"/>
            <p:cNvSpPr/>
            <p:nvPr/>
          </p:nvSpPr>
          <p:spPr>
            <a:xfrm rot="-9236964">
              <a:off x="-610792" y="1700402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3" y="11"/>
                    <a:pt x="42" y="32"/>
                  </a:cubicBezTo>
                  <a:cubicBezTo>
                    <a:pt x="1" y="74"/>
                    <a:pt x="1" y="136"/>
                    <a:pt x="42" y="178"/>
                  </a:cubicBezTo>
                  <a:cubicBezTo>
                    <a:pt x="126" y="283"/>
                    <a:pt x="921" y="1162"/>
                    <a:pt x="1361" y="1162"/>
                  </a:cubicBezTo>
                  <a:cubicBezTo>
                    <a:pt x="1423" y="1162"/>
                    <a:pt x="1465" y="1120"/>
                    <a:pt x="1465" y="1057"/>
                  </a:cubicBezTo>
                  <a:cubicBezTo>
                    <a:pt x="1465" y="994"/>
                    <a:pt x="1423" y="952"/>
                    <a:pt x="1361" y="952"/>
                  </a:cubicBezTo>
                  <a:cubicBezTo>
                    <a:pt x="1110" y="952"/>
                    <a:pt x="503" y="387"/>
                    <a:pt x="210" y="32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50"/>
            <p:cNvSpPr/>
            <p:nvPr/>
          </p:nvSpPr>
          <p:spPr>
            <a:xfrm rot="-9236964">
              <a:off x="-621233" y="1697642"/>
              <a:ext cx="17087" cy="53619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28" y="0"/>
                  </a:moveTo>
                  <a:cubicBezTo>
                    <a:pt x="108" y="0"/>
                    <a:pt x="85" y="7"/>
                    <a:pt x="63" y="22"/>
                  </a:cubicBezTo>
                  <a:cubicBezTo>
                    <a:pt x="21" y="43"/>
                    <a:pt x="0" y="106"/>
                    <a:pt x="21" y="168"/>
                  </a:cubicBezTo>
                  <a:cubicBezTo>
                    <a:pt x="42" y="168"/>
                    <a:pt x="544" y="1047"/>
                    <a:pt x="503" y="2261"/>
                  </a:cubicBezTo>
                  <a:cubicBezTo>
                    <a:pt x="503" y="2323"/>
                    <a:pt x="544" y="2365"/>
                    <a:pt x="607" y="2365"/>
                  </a:cubicBezTo>
                  <a:cubicBezTo>
                    <a:pt x="670" y="2365"/>
                    <a:pt x="712" y="2323"/>
                    <a:pt x="712" y="2261"/>
                  </a:cubicBezTo>
                  <a:cubicBezTo>
                    <a:pt x="754" y="1005"/>
                    <a:pt x="231" y="85"/>
                    <a:pt x="210" y="64"/>
                  </a:cubicBezTo>
                  <a:cubicBezTo>
                    <a:pt x="196" y="23"/>
                    <a:pt x="165" y="0"/>
                    <a:pt x="12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50"/>
            <p:cNvSpPr/>
            <p:nvPr/>
          </p:nvSpPr>
          <p:spPr>
            <a:xfrm rot="-9236964">
              <a:off x="-678859" y="1702493"/>
              <a:ext cx="10946" cy="10447"/>
            </a:xfrm>
            <a:custGeom>
              <a:avLst/>
              <a:gdLst/>
              <a:ahLst/>
              <a:cxnLst/>
              <a:rect l="l" t="t" r="r" b="b"/>
              <a:pathLst>
                <a:path w="483" h="461" extrusionOk="0">
                  <a:moveTo>
                    <a:pt x="231" y="0"/>
                  </a:moveTo>
                  <a:cubicBezTo>
                    <a:pt x="106" y="0"/>
                    <a:pt x="1" y="105"/>
                    <a:pt x="1" y="230"/>
                  </a:cubicBezTo>
                  <a:cubicBezTo>
                    <a:pt x="1" y="356"/>
                    <a:pt x="106" y="461"/>
                    <a:pt x="231" y="461"/>
                  </a:cubicBezTo>
                  <a:cubicBezTo>
                    <a:pt x="378" y="461"/>
                    <a:pt x="482" y="356"/>
                    <a:pt x="482" y="230"/>
                  </a:cubicBezTo>
                  <a:cubicBezTo>
                    <a:pt x="482" y="105"/>
                    <a:pt x="378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50"/>
            <p:cNvSpPr/>
            <p:nvPr/>
          </p:nvSpPr>
          <p:spPr>
            <a:xfrm rot="-9236964">
              <a:off x="-650639" y="1667036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50"/>
            <p:cNvSpPr/>
            <p:nvPr/>
          </p:nvSpPr>
          <p:spPr>
            <a:xfrm rot="-9236964">
              <a:off x="-660261" y="168239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50"/>
            <p:cNvSpPr/>
            <p:nvPr/>
          </p:nvSpPr>
          <p:spPr>
            <a:xfrm rot="-9236964">
              <a:off x="-652990" y="171179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50"/>
            <p:cNvSpPr/>
            <p:nvPr/>
          </p:nvSpPr>
          <p:spPr>
            <a:xfrm rot="-9236964">
              <a:off x="-622148" y="1745889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50"/>
            <p:cNvSpPr/>
            <p:nvPr/>
          </p:nvSpPr>
          <p:spPr>
            <a:xfrm rot="-9236964">
              <a:off x="-635150" y="1727352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50"/>
            <p:cNvSpPr/>
            <p:nvPr/>
          </p:nvSpPr>
          <p:spPr>
            <a:xfrm rot="-9236964">
              <a:off x="-594514" y="1749764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56" y="294"/>
                    <a:pt x="356" y="189"/>
                  </a:cubicBezTo>
                  <a:cubicBezTo>
                    <a:pt x="356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50"/>
            <p:cNvSpPr/>
            <p:nvPr/>
          </p:nvSpPr>
          <p:spPr>
            <a:xfrm rot="-9236964">
              <a:off x="-590613" y="1726963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50"/>
            <p:cNvSpPr/>
            <p:nvPr/>
          </p:nvSpPr>
          <p:spPr>
            <a:xfrm rot="-9236964">
              <a:off x="-558142" y="1717510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50"/>
            <p:cNvSpPr/>
            <p:nvPr/>
          </p:nvSpPr>
          <p:spPr>
            <a:xfrm rot="-9236964">
              <a:off x="-562934" y="1692975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56"/>
                    <a:pt x="189" y="356"/>
                  </a:cubicBezTo>
                  <a:cubicBezTo>
                    <a:pt x="294" y="356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50"/>
            <p:cNvSpPr/>
            <p:nvPr/>
          </p:nvSpPr>
          <p:spPr>
            <a:xfrm rot="-9236964">
              <a:off x="-644123" y="1635275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68" y="378"/>
                  </a:cubicBezTo>
                  <a:cubicBezTo>
                    <a:pt x="273" y="378"/>
                    <a:pt x="356" y="294"/>
                    <a:pt x="356" y="189"/>
                  </a:cubicBezTo>
                  <a:cubicBezTo>
                    <a:pt x="356" y="85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50"/>
            <p:cNvSpPr/>
            <p:nvPr/>
          </p:nvSpPr>
          <p:spPr>
            <a:xfrm rot="-9236964">
              <a:off x="-638757" y="1655916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8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50"/>
            <p:cNvSpPr/>
            <p:nvPr/>
          </p:nvSpPr>
          <p:spPr>
            <a:xfrm rot="-9236964">
              <a:off x="-576069" y="1658099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50"/>
            <p:cNvSpPr/>
            <p:nvPr/>
          </p:nvSpPr>
          <p:spPr>
            <a:xfrm rot="-9236964">
              <a:off x="-621585" y="1618317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5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50"/>
            <p:cNvSpPr/>
            <p:nvPr/>
          </p:nvSpPr>
          <p:spPr>
            <a:xfrm rot="-9236964">
              <a:off x="-590192" y="1641577"/>
              <a:ext cx="8090" cy="8544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57" y="293"/>
                    <a:pt x="357" y="188"/>
                  </a:cubicBezTo>
                  <a:cubicBezTo>
                    <a:pt x="35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50"/>
            <p:cNvSpPr/>
            <p:nvPr/>
          </p:nvSpPr>
          <p:spPr>
            <a:xfrm rot="-9236964">
              <a:off x="-554607" y="166382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50"/>
            <p:cNvSpPr/>
            <p:nvPr/>
          </p:nvSpPr>
          <p:spPr>
            <a:xfrm rot="-9236964">
              <a:off x="-624656" y="1670895"/>
              <a:ext cx="42220" cy="42696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1"/>
                  </a:moveTo>
                  <a:cubicBezTo>
                    <a:pt x="419" y="1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1"/>
                    <a:pt x="92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50"/>
            <p:cNvSpPr/>
            <p:nvPr/>
          </p:nvSpPr>
          <p:spPr>
            <a:xfrm rot="-9236964">
              <a:off x="879999" y="2415119"/>
              <a:ext cx="338575" cy="327086"/>
            </a:xfrm>
            <a:custGeom>
              <a:avLst/>
              <a:gdLst/>
              <a:ahLst/>
              <a:cxnLst/>
              <a:rect l="l" t="t" r="r" b="b"/>
              <a:pathLst>
                <a:path w="14940" h="14433" extrusionOk="0">
                  <a:moveTo>
                    <a:pt x="6319" y="1"/>
                  </a:moveTo>
                  <a:cubicBezTo>
                    <a:pt x="4352" y="1"/>
                    <a:pt x="2741" y="1717"/>
                    <a:pt x="2741" y="3830"/>
                  </a:cubicBezTo>
                  <a:cubicBezTo>
                    <a:pt x="2741" y="3872"/>
                    <a:pt x="2762" y="3935"/>
                    <a:pt x="2762" y="3976"/>
                  </a:cubicBezTo>
                  <a:cubicBezTo>
                    <a:pt x="1172" y="4416"/>
                    <a:pt x="21" y="5776"/>
                    <a:pt x="21" y="7387"/>
                  </a:cubicBezTo>
                  <a:cubicBezTo>
                    <a:pt x="0" y="9270"/>
                    <a:pt x="1590" y="10839"/>
                    <a:pt x="3578" y="10965"/>
                  </a:cubicBezTo>
                  <a:cubicBezTo>
                    <a:pt x="3641" y="12409"/>
                    <a:pt x="4457" y="13706"/>
                    <a:pt x="5817" y="14208"/>
                  </a:cubicBezTo>
                  <a:cubicBezTo>
                    <a:pt x="6213" y="14360"/>
                    <a:pt x="6621" y="14433"/>
                    <a:pt x="7025" y="14433"/>
                  </a:cubicBezTo>
                  <a:cubicBezTo>
                    <a:pt x="8288" y="14433"/>
                    <a:pt x="9514" y="13728"/>
                    <a:pt x="10211" y="12555"/>
                  </a:cubicBezTo>
                  <a:cubicBezTo>
                    <a:pt x="10483" y="12611"/>
                    <a:pt x="10754" y="12638"/>
                    <a:pt x="11021" y="12638"/>
                  </a:cubicBezTo>
                  <a:cubicBezTo>
                    <a:pt x="12563" y="12638"/>
                    <a:pt x="13959" y="11740"/>
                    <a:pt x="14459" y="10295"/>
                  </a:cubicBezTo>
                  <a:cubicBezTo>
                    <a:pt x="14835" y="9207"/>
                    <a:pt x="14626" y="8057"/>
                    <a:pt x="13998" y="7136"/>
                  </a:cubicBezTo>
                  <a:cubicBezTo>
                    <a:pt x="14940" y="5483"/>
                    <a:pt x="14584" y="3432"/>
                    <a:pt x="13119" y="2344"/>
                  </a:cubicBezTo>
                  <a:cubicBezTo>
                    <a:pt x="12513" y="1905"/>
                    <a:pt x="11806" y="1695"/>
                    <a:pt x="11094" y="1695"/>
                  </a:cubicBezTo>
                  <a:cubicBezTo>
                    <a:pt x="10551" y="1695"/>
                    <a:pt x="10006" y="1816"/>
                    <a:pt x="9500" y="2052"/>
                  </a:cubicBezTo>
                  <a:cubicBezTo>
                    <a:pt x="8893" y="838"/>
                    <a:pt x="7700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50"/>
            <p:cNvSpPr/>
            <p:nvPr/>
          </p:nvSpPr>
          <p:spPr>
            <a:xfrm rot="-9236964">
              <a:off x="974317" y="2510090"/>
              <a:ext cx="147962" cy="136858"/>
            </a:xfrm>
            <a:custGeom>
              <a:avLst/>
              <a:gdLst/>
              <a:ahLst/>
              <a:cxnLst/>
              <a:rect l="l" t="t" r="r" b="b"/>
              <a:pathLst>
                <a:path w="6529" h="6039" extrusionOk="0">
                  <a:moveTo>
                    <a:pt x="3566" y="0"/>
                  </a:moveTo>
                  <a:cubicBezTo>
                    <a:pt x="3035" y="0"/>
                    <a:pt x="2501" y="289"/>
                    <a:pt x="2177" y="797"/>
                  </a:cubicBezTo>
                  <a:cubicBezTo>
                    <a:pt x="2177" y="818"/>
                    <a:pt x="2177" y="839"/>
                    <a:pt x="2156" y="860"/>
                  </a:cubicBezTo>
                  <a:cubicBezTo>
                    <a:pt x="2003" y="816"/>
                    <a:pt x="1847" y="795"/>
                    <a:pt x="1694" y="795"/>
                  </a:cubicBezTo>
                  <a:cubicBezTo>
                    <a:pt x="1179" y="795"/>
                    <a:pt x="694" y="1036"/>
                    <a:pt x="419" y="1487"/>
                  </a:cubicBezTo>
                  <a:cubicBezTo>
                    <a:pt x="1" y="2157"/>
                    <a:pt x="231" y="3057"/>
                    <a:pt x="921" y="3559"/>
                  </a:cubicBezTo>
                  <a:cubicBezTo>
                    <a:pt x="608" y="4082"/>
                    <a:pt x="628" y="4730"/>
                    <a:pt x="1005" y="5212"/>
                  </a:cubicBezTo>
                  <a:cubicBezTo>
                    <a:pt x="1285" y="5585"/>
                    <a:pt x="1719" y="5780"/>
                    <a:pt x="2175" y="5780"/>
                  </a:cubicBezTo>
                  <a:cubicBezTo>
                    <a:pt x="2434" y="5780"/>
                    <a:pt x="2701" y="5717"/>
                    <a:pt x="2951" y="5588"/>
                  </a:cubicBezTo>
                  <a:cubicBezTo>
                    <a:pt x="3259" y="5885"/>
                    <a:pt x="3661" y="6039"/>
                    <a:pt x="4058" y="6039"/>
                  </a:cubicBezTo>
                  <a:cubicBezTo>
                    <a:pt x="4388" y="6039"/>
                    <a:pt x="4714" y="5932"/>
                    <a:pt x="4981" y="5714"/>
                  </a:cubicBezTo>
                  <a:cubicBezTo>
                    <a:pt x="5357" y="5400"/>
                    <a:pt x="5525" y="4940"/>
                    <a:pt x="5504" y="4479"/>
                  </a:cubicBezTo>
                  <a:cubicBezTo>
                    <a:pt x="6194" y="4082"/>
                    <a:pt x="6529" y="3266"/>
                    <a:pt x="6236" y="2554"/>
                  </a:cubicBezTo>
                  <a:cubicBezTo>
                    <a:pt x="6027" y="2031"/>
                    <a:pt x="5546" y="1717"/>
                    <a:pt x="5002" y="1655"/>
                  </a:cubicBezTo>
                  <a:cubicBezTo>
                    <a:pt x="5064" y="1090"/>
                    <a:pt x="4813" y="525"/>
                    <a:pt x="4311" y="211"/>
                  </a:cubicBezTo>
                  <a:cubicBezTo>
                    <a:pt x="4079" y="68"/>
                    <a:pt x="3823" y="0"/>
                    <a:pt x="35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50"/>
            <p:cNvSpPr/>
            <p:nvPr/>
          </p:nvSpPr>
          <p:spPr>
            <a:xfrm rot="-9236964">
              <a:off x="981639" y="2564728"/>
              <a:ext cx="54095" cy="40611"/>
            </a:xfrm>
            <a:custGeom>
              <a:avLst/>
              <a:gdLst/>
              <a:ahLst/>
              <a:cxnLst/>
              <a:rect l="l" t="t" r="r" b="b"/>
              <a:pathLst>
                <a:path w="2387" h="1792" extrusionOk="0">
                  <a:moveTo>
                    <a:pt x="2266" y="0"/>
                  </a:moveTo>
                  <a:cubicBezTo>
                    <a:pt x="2229" y="0"/>
                    <a:pt x="2190" y="15"/>
                    <a:pt x="2177" y="55"/>
                  </a:cubicBezTo>
                  <a:cubicBezTo>
                    <a:pt x="1800" y="724"/>
                    <a:pt x="106" y="1582"/>
                    <a:pt x="85" y="1582"/>
                  </a:cubicBezTo>
                  <a:cubicBezTo>
                    <a:pt x="43" y="1603"/>
                    <a:pt x="1" y="1666"/>
                    <a:pt x="43" y="1728"/>
                  </a:cubicBezTo>
                  <a:cubicBezTo>
                    <a:pt x="64" y="1770"/>
                    <a:pt x="106" y="1791"/>
                    <a:pt x="126" y="1791"/>
                  </a:cubicBezTo>
                  <a:cubicBezTo>
                    <a:pt x="147" y="1791"/>
                    <a:pt x="168" y="1791"/>
                    <a:pt x="189" y="1770"/>
                  </a:cubicBezTo>
                  <a:cubicBezTo>
                    <a:pt x="252" y="1728"/>
                    <a:pt x="1968" y="891"/>
                    <a:pt x="2365" y="159"/>
                  </a:cubicBezTo>
                  <a:cubicBezTo>
                    <a:pt x="2386" y="96"/>
                    <a:pt x="2386" y="34"/>
                    <a:pt x="2323" y="13"/>
                  </a:cubicBezTo>
                  <a:cubicBezTo>
                    <a:pt x="2308" y="5"/>
                    <a:pt x="2287" y="0"/>
                    <a:pt x="226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50"/>
            <p:cNvSpPr/>
            <p:nvPr/>
          </p:nvSpPr>
          <p:spPr>
            <a:xfrm rot="-9236964">
              <a:off x="1019083" y="2508874"/>
              <a:ext cx="44124" cy="50764"/>
            </a:xfrm>
            <a:custGeom>
              <a:avLst/>
              <a:gdLst/>
              <a:ahLst/>
              <a:cxnLst/>
              <a:rect l="l" t="t" r="r" b="b"/>
              <a:pathLst>
                <a:path w="1947" h="2240" extrusionOk="0">
                  <a:moveTo>
                    <a:pt x="105" y="1"/>
                  </a:moveTo>
                  <a:cubicBezTo>
                    <a:pt x="42" y="1"/>
                    <a:pt x="0" y="64"/>
                    <a:pt x="0" y="106"/>
                  </a:cubicBezTo>
                  <a:cubicBezTo>
                    <a:pt x="0" y="126"/>
                    <a:pt x="126" y="1758"/>
                    <a:pt x="1800" y="2240"/>
                  </a:cubicBezTo>
                  <a:lnTo>
                    <a:pt x="1821" y="2240"/>
                  </a:lnTo>
                  <a:cubicBezTo>
                    <a:pt x="1862" y="2240"/>
                    <a:pt x="1925" y="2219"/>
                    <a:pt x="1925" y="2177"/>
                  </a:cubicBezTo>
                  <a:cubicBezTo>
                    <a:pt x="1946" y="2114"/>
                    <a:pt x="1904" y="2051"/>
                    <a:pt x="1862" y="2030"/>
                  </a:cubicBezTo>
                  <a:cubicBezTo>
                    <a:pt x="335" y="1591"/>
                    <a:pt x="230" y="168"/>
                    <a:pt x="230" y="106"/>
                  </a:cubicBezTo>
                  <a:cubicBezTo>
                    <a:pt x="209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50"/>
            <p:cNvSpPr/>
            <p:nvPr/>
          </p:nvSpPr>
          <p:spPr>
            <a:xfrm rot="-9236964">
              <a:off x="1002587" y="2528765"/>
              <a:ext cx="49812" cy="25812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4" y="1"/>
                  </a:moveTo>
                  <a:cubicBezTo>
                    <a:pt x="103" y="1"/>
                    <a:pt x="73" y="20"/>
                    <a:pt x="42" y="51"/>
                  </a:cubicBezTo>
                  <a:cubicBezTo>
                    <a:pt x="21" y="72"/>
                    <a:pt x="0" y="134"/>
                    <a:pt x="21" y="176"/>
                  </a:cubicBezTo>
                  <a:cubicBezTo>
                    <a:pt x="502" y="1013"/>
                    <a:pt x="1360" y="1139"/>
                    <a:pt x="1800" y="1139"/>
                  </a:cubicBezTo>
                  <a:cubicBezTo>
                    <a:pt x="1988" y="1139"/>
                    <a:pt x="2093" y="1118"/>
                    <a:pt x="2093" y="1118"/>
                  </a:cubicBezTo>
                  <a:cubicBezTo>
                    <a:pt x="2155" y="1118"/>
                    <a:pt x="2197" y="1055"/>
                    <a:pt x="2197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3" y="903"/>
                    <a:pt x="2083" y="905"/>
                    <a:pt x="2072" y="909"/>
                  </a:cubicBezTo>
                  <a:cubicBezTo>
                    <a:pt x="2052" y="909"/>
                    <a:pt x="1944" y="924"/>
                    <a:pt x="1785" y="924"/>
                  </a:cubicBezTo>
                  <a:cubicBezTo>
                    <a:pt x="142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0" y="365"/>
                    <a:pt x="1590" y="302"/>
                  </a:cubicBezTo>
                  <a:cubicBezTo>
                    <a:pt x="1570" y="239"/>
                    <a:pt x="1528" y="197"/>
                    <a:pt x="1465" y="197"/>
                  </a:cubicBezTo>
                  <a:cubicBezTo>
                    <a:pt x="1373" y="208"/>
                    <a:pt x="1282" y="213"/>
                    <a:pt x="1194" y="213"/>
                  </a:cubicBezTo>
                  <a:cubicBezTo>
                    <a:pt x="623" y="213"/>
                    <a:pt x="168" y="9"/>
                    <a:pt x="168" y="9"/>
                  </a:cubicBezTo>
                  <a:cubicBezTo>
                    <a:pt x="156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50"/>
            <p:cNvSpPr/>
            <p:nvPr/>
          </p:nvSpPr>
          <p:spPr>
            <a:xfrm rot="-9236964">
              <a:off x="995380" y="2555286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593" y="1"/>
                  </a:moveTo>
                  <a:cubicBezTo>
                    <a:pt x="1572" y="1"/>
                    <a:pt x="1550" y="8"/>
                    <a:pt x="1528" y="23"/>
                  </a:cubicBezTo>
                  <a:cubicBezTo>
                    <a:pt x="796" y="420"/>
                    <a:pt x="63" y="797"/>
                    <a:pt x="63" y="797"/>
                  </a:cubicBezTo>
                  <a:cubicBezTo>
                    <a:pt x="21" y="818"/>
                    <a:pt x="0" y="859"/>
                    <a:pt x="0" y="901"/>
                  </a:cubicBezTo>
                  <a:cubicBezTo>
                    <a:pt x="0" y="943"/>
                    <a:pt x="21" y="985"/>
                    <a:pt x="63" y="985"/>
                  </a:cubicBezTo>
                  <a:cubicBezTo>
                    <a:pt x="84" y="1006"/>
                    <a:pt x="419" y="1131"/>
                    <a:pt x="858" y="1131"/>
                  </a:cubicBezTo>
                  <a:cubicBezTo>
                    <a:pt x="1088" y="1131"/>
                    <a:pt x="1340" y="1090"/>
                    <a:pt x="1570" y="985"/>
                  </a:cubicBezTo>
                  <a:cubicBezTo>
                    <a:pt x="1632" y="964"/>
                    <a:pt x="1653" y="901"/>
                    <a:pt x="1632" y="859"/>
                  </a:cubicBezTo>
                  <a:cubicBezTo>
                    <a:pt x="1617" y="812"/>
                    <a:pt x="1578" y="789"/>
                    <a:pt x="1532" y="789"/>
                  </a:cubicBezTo>
                  <a:cubicBezTo>
                    <a:pt x="1517" y="789"/>
                    <a:pt x="1502" y="791"/>
                    <a:pt x="1486" y="797"/>
                  </a:cubicBezTo>
                  <a:cubicBezTo>
                    <a:pt x="1278" y="884"/>
                    <a:pt x="1064" y="915"/>
                    <a:pt x="869" y="915"/>
                  </a:cubicBezTo>
                  <a:cubicBezTo>
                    <a:pt x="691" y="915"/>
                    <a:pt x="528" y="889"/>
                    <a:pt x="398" y="859"/>
                  </a:cubicBezTo>
                  <a:cubicBezTo>
                    <a:pt x="691" y="713"/>
                    <a:pt x="1172" y="462"/>
                    <a:pt x="1632" y="211"/>
                  </a:cubicBezTo>
                  <a:cubicBezTo>
                    <a:pt x="1695" y="169"/>
                    <a:pt x="1716" y="106"/>
                    <a:pt x="1674" y="64"/>
                  </a:cubicBezTo>
                  <a:cubicBezTo>
                    <a:pt x="1661" y="24"/>
                    <a:pt x="1630" y="1"/>
                    <a:pt x="159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50"/>
            <p:cNvSpPr/>
            <p:nvPr/>
          </p:nvSpPr>
          <p:spPr>
            <a:xfrm rot="-9236964">
              <a:off x="1034765" y="2592409"/>
              <a:ext cx="39364" cy="40974"/>
            </a:xfrm>
            <a:custGeom>
              <a:avLst/>
              <a:gdLst/>
              <a:ahLst/>
              <a:cxnLst/>
              <a:rect l="l" t="t" r="r" b="b"/>
              <a:pathLst>
                <a:path w="1737" h="1808" extrusionOk="0">
                  <a:moveTo>
                    <a:pt x="139" y="0"/>
                  </a:moveTo>
                  <a:cubicBezTo>
                    <a:pt x="95" y="0"/>
                    <a:pt x="58" y="20"/>
                    <a:pt x="42" y="50"/>
                  </a:cubicBezTo>
                  <a:cubicBezTo>
                    <a:pt x="0" y="113"/>
                    <a:pt x="21" y="176"/>
                    <a:pt x="84" y="197"/>
                  </a:cubicBezTo>
                  <a:cubicBezTo>
                    <a:pt x="105" y="197"/>
                    <a:pt x="1402" y="929"/>
                    <a:pt x="1507" y="1724"/>
                  </a:cubicBezTo>
                  <a:cubicBezTo>
                    <a:pt x="1507" y="1787"/>
                    <a:pt x="1570" y="1808"/>
                    <a:pt x="1611" y="1808"/>
                  </a:cubicBezTo>
                  <a:lnTo>
                    <a:pt x="1632" y="1808"/>
                  </a:lnTo>
                  <a:cubicBezTo>
                    <a:pt x="1695" y="1808"/>
                    <a:pt x="1737" y="1745"/>
                    <a:pt x="1716" y="1703"/>
                  </a:cubicBezTo>
                  <a:cubicBezTo>
                    <a:pt x="1591" y="783"/>
                    <a:pt x="251" y="29"/>
                    <a:pt x="189" y="9"/>
                  </a:cubicBezTo>
                  <a:cubicBezTo>
                    <a:pt x="172" y="3"/>
                    <a:pt x="155" y="0"/>
                    <a:pt x="139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50"/>
            <p:cNvSpPr/>
            <p:nvPr/>
          </p:nvSpPr>
          <p:spPr>
            <a:xfrm rot="-9236964">
              <a:off x="1007341" y="2567800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2" y="1"/>
                  </a:moveTo>
                  <a:cubicBezTo>
                    <a:pt x="211" y="1"/>
                    <a:pt x="200" y="2"/>
                    <a:pt x="189" y="6"/>
                  </a:cubicBezTo>
                  <a:cubicBezTo>
                    <a:pt x="126" y="6"/>
                    <a:pt x="105" y="69"/>
                    <a:pt x="105" y="132"/>
                  </a:cubicBezTo>
                  <a:cubicBezTo>
                    <a:pt x="293" y="927"/>
                    <a:pt x="21" y="1910"/>
                    <a:pt x="0" y="1931"/>
                  </a:cubicBezTo>
                  <a:cubicBezTo>
                    <a:pt x="0" y="1973"/>
                    <a:pt x="21" y="2015"/>
                    <a:pt x="63" y="2057"/>
                  </a:cubicBezTo>
                  <a:lnTo>
                    <a:pt x="105" y="2057"/>
                  </a:lnTo>
                  <a:cubicBezTo>
                    <a:pt x="147" y="2057"/>
                    <a:pt x="168" y="2057"/>
                    <a:pt x="189" y="2036"/>
                  </a:cubicBezTo>
                  <a:cubicBezTo>
                    <a:pt x="691" y="1534"/>
                    <a:pt x="1235" y="466"/>
                    <a:pt x="1256" y="425"/>
                  </a:cubicBezTo>
                  <a:cubicBezTo>
                    <a:pt x="1277" y="362"/>
                    <a:pt x="1256" y="299"/>
                    <a:pt x="1193" y="278"/>
                  </a:cubicBezTo>
                  <a:cubicBezTo>
                    <a:pt x="1178" y="263"/>
                    <a:pt x="1161" y="256"/>
                    <a:pt x="1143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46" y="320"/>
                    <a:pt x="691" y="1031"/>
                    <a:pt x="314" y="1554"/>
                  </a:cubicBezTo>
                  <a:cubicBezTo>
                    <a:pt x="377" y="1157"/>
                    <a:pt x="440" y="592"/>
                    <a:pt x="314" y="90"/>
                  </a:cubicBezTo>
                  <a:cubicBezTo>
                    <a:pt x="314" y="38"/>
                    <a:pt x="272" y="1"/>
                    <a:pt x="22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50"/>
            <p:cNvSpPr/>
            <p:nvPr/>
          </p:nvSpPr>
          <p:spPr>
            <a:xfrm rot="-9236964">
              <a:off x="1060511" y="2539555"/>
              <a:ext cx="39364" cy="41313"/>
            </a:xfrm>
            <a:custGeom>
              <a:avLst/>
              <a:gdLst/>
              <a:ahLst/>
              <a:cxnLst/>
              <a:rect l="l" t="t" r="r" b="b"/>
              <a:pathLst>
                <a:path w="1737" h="1823" extrusionOk="0">
                  <a:moveTo>
                    <a:pt x="1594" y="0"/>
                  </a:moveTo>
                  <a:cubicBezTo>
                    <a:pt x="1011" y="0"/>
                    <a:pt x="206" y="1368"/>
                    <a:pt x="42" y="1655"/>
                  </a:cubicBezTo>
                  <a:cubicBezTo>
                    <a:pt x="0" y="1697"/>
                    <a:pt x="21" y="1781"/>
                    <a:pt x="84" y="1802"/>
                  </a:cubicBezTo>
                  <a:cubicBezTo>
                    <a:pt x="105" y="1802"/>
                    <a:pt x="126" y="1822"/>
                    <a:pt x="126" y="1822"/>
                  </a:cubicBezTo>
                  <a:cubicBezTo>
                    <a:pt x="168" y="1822"/>
                    <a:pt x="210" y="1802"/>
                    <a:pt x="231" y="1760"/>
                  </a:cubicBezTo>
                  <a:cubicBezTo>
                    <a:pt x="565" y="1153"/>
                    <a:pt x="1235" y="211"/>
                    <a:pt x="1591" y="211"/>
                  </a:cubicBezTo>
                  <a:lnTo>
                    <a:pt x="1611" y="211"/>
                  </a:lnTo>
                  <a:cubicBezTo>
                    <a:pt x="1674" y="211"/>
                    <a:pt x="1716" y="170"/>
                    <a:pt x="1716" y="107"/>
                  </a:cubicBezTo>
                  <a:cubicBezTo>
                    <a:pt x="1737" y="44"/>
                    <a:pt x="1695" y="2"/>
                    <a:pt x="1632" y="2"/>
                  </a:cubicBezTo>
                  <a:cubicBezTo>
                    <a:pt x="1620" y="1"/>
                    <a:pt x="1607" y="0"/>
                    <a:pt x="159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50"/>
            <p:cNvSpPr/>
            <p:nvPr/>
          </p:nvSpPr>
          <p:spPr>
            <a:xfrm rot="-9236964">
              <a:off x="1046738" y="2591386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497" y="1"/>
                  </a:moveTo>
                  <a:cubicBezTo>
                    <a:pt x="793" y="1"/>
                    <a:pt x="128" y="150"/>
                    <a:pt x="84" y="164"/>
                  </a:cubicBezTo>
                  <a:cubicBezTo>
                    <a:pt x="42" y="185"/>
                    <a:pt x="0" y="248"/>
                    <a:pt x="21" y="290"/>
                  </a:cubicBezTo>
                  <a:cubicBezTo>
                    <a:pt x="21" y="353"/>
                    <a:pt x="63" y="374"/>
                    <a:pt x="126" y="374"/>
                  </a:cubicBezTo>
                  <a:lnTo>
                    <a:pt x="147" y="374"/>
                  </a:lnTo>
                  <a:cubicBezTo>
                    <a:pt x="147" y="374"/>
                    <a:pt x="819" y="214"/>
                    <a:pt x="1509" y="214"/>
                  </a:cubicBezTo>
                  <a:cubicBezTo>
                    <a:pt x="1784" y="214"/>
                    <a:pt x="2063" y="239"/>
                    <a:pt x="2302" y="311"/>
                  </a:cubicBezTo>
                  <a:cubicBezTo>
                    <a:pt x="2313" y="315"/>
                    <a:pt x="2324" y="316"/>
                    <a:pt x="2333" y="316"/>
                  </a:cubicBezTo>
                  <a:cubicBezTo>
                    <a:pt x="2379" y="316"/>
                    <a:pt x="2410" y="279"/>
                    <a:pt x="2427" y="227"/>
                  </a:cubicBezTo>
                  <a:cubicBezTo>
                    <a:pt x="2448" y="164"/>
                    <a:pt x="2407" y="123"/>
                    <a:pt x="2365" y="102"/>
                  </a:cubicBezTo>
                  <a:cubicBezTo>
                    <a:pt x="2098" y="27"/>
                    <a:pt x="1794" y="1"/>
                    <a:pt x="149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50"/>
            <p:cNvSpPr/>
            <p:nvPr/>
          </p:nvSpPr>
          <p:spPr>
            <a:xfrm rot="-9236964">
              <a:off x="1045008" y="2567084"/>
              <a:ext cx="49336" cy="2175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16" y="1"/>
                  </a:moveTo>
                  <a:cubicBezTo>
                    <a:pt x="1400" y="1"/>
                    <a:pt x="226" y="570"/>
                    <a:pt x="43" y="771"/>
                  </a:cubicBezTo>
                  <a:cubicBezTo>
                    <a:pt x="1" y="813"/>
                    <a:pt x="1" y="876"/>
                    <a:pt x="43" y="918"/>
                  </a:cubicBezTo>
                  <a:cubicBezTo>
                    <a:pt x="64" y="938"/>
                    <a:pt x="106" y="959"/>
                    <a:pt x="126" y="959"/>
                  </a:cubicBezTo>
                  <a:cubicBezTo>
                    <a:pt x="147" y="959"/>
                    <a:pt x="189" y="938"/>
                    <a:pt x="210" y="918"/>
                  </a:cubicBezTo>
                  <a:cubicBezTo>
                    <a:pt x="381" y="728"/>
                    <a:pt x="1535" y="210"/>
                    <a:pt x="1903" y="210"/>
                  </a:cubicBezTo>
                  <a:cubicBezTo>
                    <a:pt x="1940" y="210"/>
                    <a:pt x="1969" y="215"/>
                    <a:pt x="1989" y="227"/>
                  </a:cubicBezTo>
                  <a:cubicBezTo>
                    <a:pt x="2004" y="235"/>
                    <a:pt x="2025" y="240"/>
                    <a:pt x="2046" y="240"/>
                  </a:cubicBezTo>
                  <a:cubicBezTo>
                    <a:pt x="2083" y="240"/>
                    <a:pt x="2122" y="225"/>
                    <a:pt x="2135" y="185"/>
                  </a:cubicBezTo>
                  <a:cubicBezTo>
                    <a:pt x="2177" y="143"/>
                    <a:pt x="2156" y="81"/>
                    <a:pt x="2093" y="39"/>
                  </a:cubicBezTo>
                  <a:cubicBezTo>
                    <a:pt x="2051" y="12"/>
                    <a:pt x="1991" y="1"/>
                    <a:pt x="191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50"/>
            <p:cNvSpPr/>
            <p:nvPr/>
          </p:nvSpPr>
          <p:spPr>
            <a:xfrm rot="-9236964">
              <a:off x="1052373" y="2529067"/>
              <a:ext cx="28487" cy="47659"/>
            </a:xfrm>
            <a:custGeom>
              <a:avLst/>
              <a:gdLst/>
              <a:ahLst/>
              <a:cxnLst/>
              <a:rect l="l" t="t" r="r" b="b"/>
              <a:pathLst>
                <a:path w="1257" h="2103" extrusionOk="0">
                  <a:moveTo>
                    <a:pt x="901" y="0"/>
                  </a:moveTo>
                  <a:cubicBezTo>
                    <a:pt x="880" y="0"/>
                    <a:pt x="859" y="10"/>
                    <a:pt x="838" y="31"/>
                  </a:cubicBezTo>
                  <a:cubicBezTo>
                    <a:pt x="796" y="73"/>
                    <a:pt x="1" y="868"/>
                    <a:pt x="106" y="1643"/>
                  </a:cubicBezTo>
                  <a:cubicBezTo>
                    <a:pt x="127" y="1705"/>
                    <a:pt x="168" y="1747"/>
                    <a:pt x="231" y="1747"/>
                  </a:cubicBezTo>
                  <a:cubicBezTo>
                    <a:pt x="294" y="1726"/>
                    <a:pt x="336" y="1684"/>
                    <a:pt x="336" y="1622"/>
                  </a:cubicBezTo>
                  <a:cubicBezTo>
                    <a:pt x="273" y="1266"/>
                    <a:pt x="461" y="889"/>
                    <a:pt x="650" y="617"/>
                  </a:cubicBezTo>
                  <a:lnTo>
                    <a:pt x="650" y="617"/>
                  </a:lnTo>
                  <a:cubicBezTo>
                    <a:pt x="587" y="994"/>
                    <a:pt x="629" y="1538"/>
                    <a:pt x="1047" y="2061"/>
                  </a:cubicBezTo>
                  <a:cubicBezTo>
                    <a:pt x="1068" y="2082"/>
                    <a:pt x="1110" y="2103"/>
                    <a:pt x="1131" y="2103"/>
                  </a:cubicBezTo>
                  <a:cubicBezTo>
                    <a:pt x="1152" y="2103"/>
                    <a:pt x="1194" y="2103"/>
                    <a:pt x="1215" y="2082"/>
                  </a:cubicBezTo>
                  <a:cubicBezTo>
                    <a:pt x="1256" y="2040"/>
                    <a:pt x="1256" y="1977"/>
                    <a:pt x="1215" y="1935"/>
                  </a:cubicBezTo>
                  <a:cubicBezTo>
                    <a:pt x="524" y="1057"/>
                    <a:pt x="984" y="199"/>
                    <a:pt x="1005" y="157"/>
                  </a:cubicBezTo>
                  <a:cubicBezTo>
                    <a:pt x="1026" y="115"/>
                    <a:pt x="1026" y="52"/>
                    <a:pt x="963" y="31"/>
                  </a:cubicBezTo>
                  <a:cubicBezTo>
                    <a:pt x="943" y="10"/>
                    <a:pt x="922" y="0"/>
                    <a:pt x="90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50"/>
            <p:cNvSpPr/>
            <p:nvPr/>
          </p:nvSpPr>
          <p:spPr>
            <a:xfrm rot="-9236964">
              <a:off x="1041415" y="2584344"/>
              <a:ext cx="33200" cy="26288"/>
            </a:xfrm>
            <a:custGeom>
              <a:avLst/>
              <a:gdLst/>
              <a:ahLst/>
              <a:cxnLst/>
              <a:rect l="l" t="t" r="r" b="b"/>
              <a:pathLst>
                <a:path w="1465" h="1160" extrusionOk="0">
                  <a:moveTo>
                    <a:pt x="107" y="1"/>
                  </a:moveTo>
                  <a:cubicBezTo>
                    <a:pt x="84" y="1"/>
                    <a:pt x="61" y="11"/>
                    <a:pt x="42" y="30"/>
                  </a:cubicBezTo>
                  <a:cubicBezTo>
                    <a:pt x="0" y="72"/>
                    <a:pt x="0" y="134"/>
                    <a:pt x="42" y="176"/>
                  </a:cubicBezTo>
                  <a:cubicBezTo>
                    <a:pt x="126" y="281"/>
                    <a:pt x="921" y="1160"/>
                    <a:pt x="1360" y="1160"/>
                  </a:cubicBezTo>
                  <a:cubicBezTo>
                    <a:pt x="1423" y="1160"/>
                    <a:pt x="1465" y="1118"/>
                    <a:pt x="1465" y="1055"/>
                  </a:cubicBezTo>
                  <a:cubicBezTo>
                    <a:pt x="1465" y="992"/>
                    <a:pt x="1423" y="950"/>
                    <a:pt x="1360" y="950"/>
                  </a:cubicBezTo>
                  <a:cubicBezTo>
                    <a:pt x="1088" y="950"/>
                    <a:pt x="502" y="385"/>
                    <a:pt x="189" y="51"/>
                  </a:cubicBezTo>
                  <a:cubicBezTo>
                    <a:pt x="166" y="16"/>
                    <a:pt x="136" y="1"/>
                    <a:pt x="10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50"/>
            <p:cNvSpPr/>
            <p:nvPr/>
          </p:nvSpPr>
          <p:spPr>
            <a:xfrm rot="-9236964">
              <a:off x="1030943" y="2581577"/>
              <a:ext cx="17087" cy="53619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18" y="0"/>
                  </a:moveTo>
                  <a:cubicBezTo>
                    <a:pt x="98" y="0"/>
                    <a:pt x="78" y="7"/>
                    <a:pt x="63" y="22"/>
                  </a:cubicBezTo>
                  <a:cubicBezTo>
                    <a:pt x="0" y="43"/>
                    <a:pt x="0" y="106"/>
                    <a:pt x="21" y="168"/>
                  </a:cubicBezTo>
                  <a:cubicBezTo>
                    <a:pt x="21" y="168"/>
                    <a:pt x="523" y="1068"/>
                    <a:pt x="502" y="2261"/>
                  </a:cubicBezTo>
                  <a:cubicBezTo>
                    <a:pt x="502" y="2323"/>
                    <a:pt x="544" y="2365"/>
                    <a:pt x="607" y="2365"/>
                  </a:cubicBezTo>
                  <a:cubicBezTo>
                    <a:pt x="670" y="2365"/>
                    <a:pt x="711" y="2323"/>
                    <a:pt x="711" y="2261"/>
                  </a:cubicBezTo>
                  <a:cubicBezTo>
                    <a:pt x="753" y="1005"/>
                    <a:pt x="230" y="106"/>
                    <a:pt x="209" y="64"/>
                  </a:cubicBezTo>
                  <a:cubicBezTo>
                    <a:pt x="196" y="23"/>
                    <a:pt x="156" y="0"/>
                    <a:pt x="11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50"/>
            <p:cNvSpPr/>
            <p:nvPr/>
          </p:nvSpPr>
          <p:spPr>
            <a:xfrm rot="-9236964">
              <a:off x="973790" y="2586537"/>
              <a:ext cx="10447" cy="10447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1" y="0"/>
                  </a:moveTo>
                  <a:cubicBezTo>
                    <a:pt x="105" y="0"/>
                    <a:pt x="1" y="105"/>
                    <a:pt x="1" y="231"/>
                  </a:cubicBezTo>
                  <a:cubicBezTo>
                    <a:pt x="1" y="356"/>
                    <a:pt x="105" y="461"/>
                    <a:pt x="231" y="461"/>
                  </a:cubicBezTo>
                  <a:cubicBezTo>
                    <a:pt x="356" y="461"/>
                    <a:pt x="461" y="356"/>
                    <a:pt x="461" y="231"/>
                  </a:cubicBezTo>
                  <a:cubicBezTo>
                    <a:pt x="461" y="105"/>
                    <a:pt x="356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50"/>
            <p:cNvSpPr/>
            <p:nvPr/>
          </p:nvSpPr>
          <p:spPr>
            <a:xfrm rot="-9236964">
              <a:off x="1001541" y="2550976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50"/>
            <p:cNvSpPr/>
            <p:nvPr/>
          </p:nvSpPr>
          <p:spPr>
            <a:xfrm rot="-9236964">
              <a:off x="991915" y="2566326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50"/>
            <p:cNvSpPr/>
            <p:nvPr/>
          </p:nvSpPr>
          <p:spPr>
            <a:xfrm rot="-9236964">
              <a:off x="999637" y="2595838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68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50"/>
            <p:cNvSpPr/>
            <p:nvPr/>
          </p:nvSpPr>
          <p:spPr>
            <a:xfrm rot="-9236964">
              <a:off x="1030484" y="2629906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72" y="377"/>
                    <a:pt x="356" y="293"/>
                    <a:pt x="356" y="189"/>
                  </a:cubicBezTo>
                  <a:cubicBezTo>
                    <a:pt x="356" y="84"/>
                    <a:pt x="272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50"/>
            <p:cNvSpPr/>
            <p:nvPr/>
          </p:nvSpPr>
          <p:spPr>
            <a:xfrm rot="-9236964">
              <a:off x="1017604" y="2610944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6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50"/>
            <p:cNvSpPr/>
            <p:nvPr/>
          </p:nvSpPr>
          <p:spPr>
            <a:xfrm rot="-9236964">
              <a:off x="1057741" y="2633832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5"/>
                    <a:pt x="1" y="168"/>
                  </a:cubicBezTo>
                  <a:cubicBezTo>
                    <a:pt x="1" y="273"/>
                    <a:pt x="84" y="357"/>
                    <a:pt x="189" y="357"/>
                  </a:cubicBezTo>
                  <a:cubicBezTo>
                    <a:pt x="294" y="357"/>
                    <a:pt x="377" y="273"/>
                    <a:pt x="377" y="168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50"/>
            <p:cNvSpPr/>
            <p:nvPr/>
          </p:nvSpPr>
          <p:spPr>
            <a:xfrm rot="-9236964">
              <a:off x="1062118" y="2610556"/>
              <a:ext cx="8090" cy="8544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68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68" y="377"/>
                  </a:cubicBezTo>
                  <a:cubicBezTo>
                    <a:pt x="273" y="377"/>
                    <a:pt x="356" y="293"/>
                    <a:pt x="356" y="189"/>
                  </a:cubicBezTo>
                  <a:cubicBezTo>
                    <a:pt x="356" y="84"/>
                    <a:pt x="273" y="0"/>
                    <a:pt x="16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50"/>
            <p:cNvSpPr/>
            <p:nvPr/>
          </p:nvSpPr>
          <p:spPr>
            <a:xfrm rot="-9236964">
              <a:off x="1094033" y="260144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50"/>
            <p:cNvSpPr/>
            <p:nvPr/>
          </p:nvSpPr>
          <p:spPr>
            <a:xfrm rot="-9236964">
              <a:off x="1089368" y="2576463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50"/>
            <p:cNvSpPr/>
            <p:nvPr/>
          </p:nvSpPr>
          <p:spPr>
            <a:xfrm rot="-9236964">
              <a:off x="1008028" y="2519314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50"/>
            <p:cNvSpPr/>
            <p:nvPr/>
          </p:nvSpPr>
          <p:spPr>
            <a:xfrm rot="-9236964">
              <a:off x="1013522" y="2539403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50"/>
            <p:cNvSpPr/>
            <p:nvPr/>
          </p:nvSpPr>
          <p:spPr>
            <a:xfrm rot="-9236964">
              <a:off x="1076215" y="2542041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8" y="272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50"/>
            <p:cNvSpPr/>
            <p:nvPr/>
          </p:nvSpPr>
          <p:spPr>
            <a:xfrm rot="-9236964">
              <a:off x="1030567" y="2502356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50"/>
            <p:cNvSpPr/>
            <p:nvPr/>
          </p:nvSpPr>
          <p:spPr>
            <a:xfrm rot="-9236964">
              <a:off x="1061960" y="2525616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50"/>
            <p:cNvSpPr/>
            <p:nvPr/>
          </p:nvSpPr>
          <p:spPr>
            <a:xfrm rot="-9236964">
              <a:off x="1098125" y="2547890"/>
              <a:ext cx="8090" cy="8090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72" y="356"/>
                    <a:pt x="356" y="273"/>
                    <a:pt x="356" y="168"/>
                  </a:cubicBezTo>
                  <a:cubicBezTo>
                    <a:pt x="356" y="84"/>
                    <a:pt x="272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50"/>
            <p:cNvSpPr/>
            <p:nvPr/>
          </p:nvSpPr>
          <p:spPr>
            <a:xfrm rot="-9236964">
              <a:off x="1027600" y="2554958"/>
              <a:ext cx="42696" cy="42220"/>
            </a:xfrm>
            <a:custGeom>
              <a:avLst/>
              <a:gdLst/>
              <a:ahLst/>
              <a:cxnLst/>
              <a:rect l="l" t="t" r="r" b="b"/>
              <a:pathLst>
                <a:path w="1884" h="1863" extrusionOk="0">
                  <a:moveTo>
                    <a:pt x="942" y="1"/>
                  </a:moveTo>
                  <a:cubicBezTo>
                    <a:pt x="419" y="1"/>
                    <a:pt x="0" y="419"/>
                    <a:pt x="0" y="921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65" y="1863"/>
                    <a:pt x="1883" y="1444"/>
                    <a:pt x="1883" y="921"/>
                  </a:cubicBezTo>
                  <a:cubicBezTo>
                    <a:pt x="1883" y="419"/>
                    <a:pt x="1465" y="1"/>
                    <a:pt x="94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50"/>
            <p:cNvSpPr/>
            <p:nvPr/>
          </p:nvSpPr>
          <p:spPr>
            <a:xfrm rot="-9236964">
              <a:off x="-444393" y="2187452"/>
              <a:ext cx="338100" cy="327494"/>
            </a:xfrm>
            <a:custGeom>
              <a:avLst/>
              <a:gdLst/>
              <a:ahLst/>
              <a:cxnLst/>
              <a:rect l="l" t="t" r="r" b="b"/>
              <a:pathLst>
                <a:path w="14919" h="14451" extrusionOk="0">
                  <a:moveTo>
                    <a:pt x="6319" y="1"/>
                  </a:moveTo>
                  <a:cubicBezTo>
                    <a:pt x="4332" y="1"/>
                    <a:pt x="2741" y="1717"/>
                    <a:pt x="2741" y="3830"/>
                  </a:cubicBezTo>
                  <a:cubicBezTo>
                    <a:pt x="2741" y="3893"/>
                    <a:pt x="2741" y="3934"/>
                    <a:pt x="2741" y="3976"/>
                  </a:cubicBezTo>
                  <a:cubicBezTo>
                    <a:pt x="1172" y="4416"/>
                    <a:pt x="21" y="5776"/>
                    <a:pt x="0" y="7387"/>
                  </a:cubicBezTo>
                  <a:cubicBezTo>
                    <a:pt x="0" y="9291"/>
                    <a:pt x="1570" y="10839"/>
                    <a:pt x="3578" y="10965"/>
                  </a:cubicBezTo>
                  <a:cubicBezTo>
                    <a:pt x="3620" y="12409"/>
                    <a:pt x="4457" y="13706"/>
                    <a:pt x="5796" y="14229"/>
                  </a:cubicBezTo>
                  <a:cubicBezTo>
                    <a:pt x="6188" y="14379"/>
                    <a:pt x="6591" y="14451"/>
                    <a:pt x="6991" y="14451"/>
                  </a:cubicBezTo>
                  <a:cubicBezTo>
                    <a:pt x="8259" y="14451"/>
                    <a:pt x="9490" y="13737"/>
                    <a:pt x="10190" y="12576"/>
                  </a:cubicBezTo>
                  <a:cubicBezTo>
                    <a:pt x="10454" y="12627"/>
                    <a:pt x="10718" y="12652"/>
                    <a:pt x="10978" y="12652"/>
                  </a:cubicBezTo>
                  <a:cubicBezTo>
                    <a:pt x="12533" y="12652"/>
                    <a:pt x="13957" y="11765"/>
                    <a:pt x="14459" y="10295"/>
                  </a:cubicBezTo>
                  <a:cubicBezTo>
                    <a:pt x="14835" y="9207"/>
                    <a:pt x="14626" y="8056"/>
                    <a:pt x="13977" y="7157"/>
                  </a:cubicBezTo>
                  <a:cubicBezTo>
                    <a:pt x="14919" y="5504"/>
                    <a:pt x="14563" y="3432"/>
                    <a:pt x="13099" y="2365"/>
                  </a:cubicBezTo>
                  <a:cubicBezTo>
                    <a:pt x="12495" y="1915"/>
                    <a:pt x="11791" y="1700"/>
                    <a:pt x="11081" y="1700"/>
                  </a:cubicBezTo>
                  <a:cubicBezTo>
                    <a:pt x="10536" y="1700"/>
                    <a:pt x="9988" y="1827"/>
                    <a:pt x="9479" y="2072"/>
                  </a:cubicBezTo>
                  <a:cubicBezTo>
                    <a:pt x="8893" y="838"/>
                    <a:pt x="7679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50"/>
            <p:cNvSpPr/>
            <p:nvPr/>
          </p:nvSpPr>
          <p:spPr>
            <a:xfrm rot="-9236964">
              <a:off x="-350580" y="2282818"/>
              <a:ext cx="148438" cy="136495"/>
            </a:xfrm>
            <a:custGeom>
              <a:avLst/>
              <a:gdLst/>
              <a:ahLst/>
              <a:cxnLst/>
              <a:rect l="l" t="t" r="r" b="b"/>
              <a:pathLst>
                <a:path w="6550" h="6023" extrusionOk="0">
                  <a:moveTo>
                    <a:pt x="3568" y="0"/>
                  </a:moveTo>
                  <a:cubicBezTo>
                    <a:pt x="3037" y="0"/>
                    <a:pt x="2505" y="284"/>
                    <a:pt x="2197" y="802"/>
                  </a:cubicBezTo>
                  <a:cubicBezTo>
                    <a:pt x="2176" y="822"/>
                    <a:pt x="2176" y="822"/>
                    <a:pt x="2155" y="843"/>
                  </a:cubicBezTo>
                  <a:cubicBezTo>
                    <a:pt x="2007" y="800"/>
                    <a:pt x="1855" y="779"/>
                    <a:pt x="1705" y="779"/>
                  </a:cubicBezTo>
                  <a:cubicBezTo>
                    <a:pt x="1198" y="779"/>
                    <a:pt x="709" y="1019"/>
                    <a:pt x="418" y="1471"/>
                  </a:cubicBezTo>
                  <a:cubicBezTo>
                    <a:pt x="0" y="2141"/>
                    <a:pt x="230" y="3061"/>
                    <a:pt x="921" y="3543"/>
                  </a:cubicBezTo>
                  <a:cubicBezTo>
                    <a:pt x="628" y="4066"/>
                    <a:pt x="628" y="4714"/>
                    <a:pt x="1004" y="5216"/>
                  </a:cubicBezTo>
                  <a:cubicBezTo>
                    <a:pt x="1297" y="5575"/>
                    <a:pt x="1732" y="5765"/>
                    <a:pt x="2182" y="5765"/>
                  </a:cubicBezTo>
                  <a:cubicBezTo>
                    <a:pt x="2442" y="5765"/>
                    <a:pt x="2706" y="5702"/>
                    <a:pt x="2950" y="5572"/>
                  </a:cubicBezTo>
                  <a:cubicBezTo>
                    <a:pt x="3270" y="5869"/>
                    <a:pt x="3671" y="6023"/>
                    <a:pt x="4064" y="6023"/>
                  </a:cubicBezTo>
                  <a:cubicBezTo>
                    <a:pt x="4392" y="6023"/>
                    <a:pt x="4714" y="5916"/>
                    <a:pt x="4980" y="5698"/>
                  </a:cubicBezTo>
                  <a:cubicBezTo>
                    <a:pt x="5356" y="5405"/>
                    <a:pt x="5524" y="4944"/>
                    <a:pt x="5503" y="4463"/>
                  </a:cubicBezTo>
                  <a:cubicBezTo>
                    <a:pt x="6214" y="4087"/>
                    <a:pt x="6549" y="3271"/>
                    <a:pt x="6256" y="2559"/>
                  </a:cubicBezTo>
                  <a:cubicBezTo>
                    <a:pt x="6047" y="2036"/>
                    <a:pt x="5545" y="1701"/>
                    <a:pt x="5001" y="1638"/>
                  </a:cubicBezTo>
                  <a:cubicBezTo>
                    <a:pt x="5064" y="1074"/>
                    <a:pt x="4812" y="509"/>
                    <a:pt x="4331" y="216"/>
                  </a:cubicBezTo>
                  <a:cubicBezTo>
                    <a:pt x="4095" y="70"/>
                    <a:pt x="3832" y="0"/>
                    <a:pt x="3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50"/>
            <p:cNvSpPr/>
            <p:nvPr/>
          </p:nvSpPr>
          <p:spPr>
            <a:xfrm rot="-9236964">
              <a:off x="-343277" y="2337365"/>
              <a:ext cx="54072" cy="40498"/>
            </a:xfrm>
            <a:custGeom>
              <a:avLst/>
              <a:gdLst/>
              <a:ahLst/>
              <a:cxnLst/>
              <a:rect l="l" t="t" r="r" b="b"/>
              <a:pathLst>
                <a:path w="2386" h="1787" extrusionOk="0">
                  <a:moveTo>
                    <a:pt x="2264" y="0"/>
                  </a:moveTo>
                  <a:cubicBezTo>
                    <a:pt x="2228" y="0"/>
                    <a:pt x="2186" y="20"/>
                    <a:pt x="2155" y="50"/>
                  </a:cubicBezTo>
                  <a:cubicBezTo>
                    <a:pt x="1800" y="720"/>
                    <a:pt x="84" y="1578"/>
                    <a:pt x="84" y="1578"/>
                  </a:cubicBezTo>
                  <a:cubicBezTo>
                    <a:pt x="21" y="1620"/>
                    <a:pt x="0" y="1682"/>
                    <a:pt x="21" y="1724"/>
                  </a:cubicBezTo>
                  <a:cubicBezTo>
                    <a:pt x="42" y="1766"/>
                    <a:pt x="84" y="1787"/>
                    <a:pt x="126" y="1787"/>
                  </a:cubicBezTo>
                  <a:lnTo>
                    <a:pt x="167" y="1787"/>
                  </a:lnTo>
                  <a:cubicBezTo>
                    <a:pt x="251" y="1745"/>
                    <a:pt x="1946" y="887"/>
                    <a:pt x="2344" y="155"/>
                  </a:cubicBezTo>
                  <a:cubicBezTo>
                    <a:pt x="2385" y="113"/>
                    <a:pt x="2364" y="50"/>
                    <a:pt x="2302" y="8"/>
                  </a:cubicBezTo>
                  <a:cubicBezTo>
                    <a:pt x="2290" y="3"/>
                    <a:pt x="2278" y="0"/>
                    <a:pt x="226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50"/>
            <p:cNvSpPr/>
            <p:nvPr/>
          </p:nvSpPr>
          <p:spPr>
            <a:xfrm rot="-9236964">
              <a:off x="-305317" y="2281246"/>
              <a:ext cx="44124" cy="51240"/>
            </a:xfrm>
            <a:custGeom>
              <a:avLst/>
              <a:gdLst/>
              <a:ahLst/>
              <a:cxnLst/>
              <a:rect l="l" t="t" r="r" b="b"/>
              <a:pathLst>
                <a:path w="1947" h="2261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47"/>
                    <a:pt x="147" y="1758"/>
                    <a:pt x="1800" y="2240"/>
                  </a:cubicBezTo>
                  <a:cubicBezTo>
                    <a:pt x="1821" y="2260"/>
                    <a:pt x="1821" y="2260"/>
                    <a:pt x="1842" y="2260"/>
                  </a:cubicBezTo>
                  <a:cubicBezTo>
                    <a:pt x="1884" y="226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3" y="2051"/>
                  </a:cubicBezTo>
                  <a:cubicBezTo>
                    <a:pt x="356" y="1591"/>
                    <a:pt x="231" y="168"/>
                    <a:pt x="231" y="105"/>
                  </a:cubicBezTo>
                  <a:cubicBezTo>
                    <a:pt x="231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50"/>
            <p:cNvSpPr/>
            <p:nvPr/>
          </p:nvSpPr>
          <p:spPr>
            <a:xfrm rot="-9236964">
              <a:off x="-321819" y="2301502"/>
              <a:ext cx="49336" cy="25472"/>
            </a:xfrm>
            <a:custGeom>
              <a:avLst/>
              <a:gdLst/>
              <a:ahLst/>
              <a:cxnLst/>
              <a:rect l="l" t="t" r="r" b="b"/>
              <a:pathLst>
                <a:path w="2177" h="1124" extrusionOk="0">
                  <a:moveTo>
                    <a:pt x="95" y="1"/>
                  </a:moveTo>
                  <a:cubicBezTo>
                    <a:pt x="70" y="1"/>
                    <a:pt x="46" y="11"/>
                    <a:pt x="21" y="36"/>
                  </a:cubicBezTo>
                  <a:cubicBezTo>
                    <a:pt x="0" y="77"/>
                    <a:pt x="0" y="119"/>
                    <a:pt x="21" y="161"/>
                  </a:cubicBezTo>
                  <a:cubicBezTo>
                    <a:pt x="482" y="1019"/>
                    <a:pt x="1340" y="1124"/>
                    <a:pt x="1800" y="1124"/>
                  </a:cubicBezTo>
                  <a:lnTo>
                    <a:pt x="2093" y="1124"/>
                  </a:lnTo>
                  <a:cubicBezTo>
                    <a:pt x="2156" y="1103"/>
                    <a:pt x="2176" y="1040"/>
                    <a:pt x="2176" y="998"/>
                  </a:cubicBezTo>
                  <a:cubicBezTo>
                    <a:pt x="2176" y="935"/>
                    <a:pt x="2114" y="893"/>
                    <a:pt x="2051" y="893"/>
                  </a:cubicBezTo>
                  <a:cubicBezTo>
                    <a:pt x="2038" y="900"/>
                    <a:pt x="1930" y="919"/>
                    <a:pt x="1769" y="919"/>
                  </a:cubicBezTo>
                  <a:cubicBezTo>
                    <a:pt x="1413" y="919"/>
                    <a:pt x="795" y="827"/>
                    <a:pt x="377" y="308"/>
                  </a:cubicBezTo>
                  <a:lnTo>
                    <a:pt x="377" y="308"/>
                  </a:lnTo>
                  <a:cubicBezTo>
                    <a:pt x="573" y="373"/>
                    <a:pt x="871" y="425"/>
                    <a:pt x="1192" y="425"/>
                  </a:cubicBezTo>
                  <a:cubicBezTo>
                    <a:pt x="1282" y="425"/>
                    <a:pt x="1373" y="421"/>
                    <a:pt x="1465" y="412"/>
                  </a:cubicBezTo>
                  <a:cubicBezTo>
                    <a:pt x="1528" y="412"/>
                    <a:pt x="1570" y="349"/>
                    <a:pt x="1570" y="287"/>
                  </a:cubicBezTo>
                  <a:cubicBezTo>
                    <a:pt x="1570" y="235"/>
                    <a:pt x="1527" y="197"/>
                    <a:pt x="1477" y="197"/>
                  </a:cubicBezTo>
                  <a:cubicBezTo>
                    <a:pt x="1466" y="197"/>
                    <a:pt x="1455" y="199"/>
                    <a:pt x="1444" y="203"/>
                  </a:cubicBezTo>
                  <a:cubicBezTo>
                    <a:pt x="1367" y="210"/>
                    <a:pt x="1292" y="213"/>
                    <a:pt x="1218" y="213"/>
                  </a:cubicBezTo>
                  <a:cubicBezTo>
                    <a:pt x="630" y="213"/>
                    <a:pt x="165" y="15"/>
                    <a:pt x="147" y="15"/>
                  </a:cubicBezTo>
                  <a:cubicBezTo>
                    <a:pt x="130" y="6"/>
                    <a:pt x="112" y="1"/>
                    <a:pt x="9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50"/>
            <p:cNvSpPr/>
            <p:nvPr/>
          </p:nvSpPr>
          <p:spPr>
            <a:xfrm rot="-9236964">
              <a:off x="-329055" y="2328127"/>
              <a:ext cx="38911" cy="25337"/>
            </a:xfrm>
            <a:custGeom>
              <a:avLst/>
              <a:gdLst/>
              <a:ahLst/>
              <a:cxnLst/>
              <a:rect l="l" t="t" r="r" b="b"/>
              <a:pathLst>
                <a:path w="1717" h="1118" extrusionOk="0">
                  <a:moveTo>
                    <a:pt x="1586" y="0"/>
                  </a:moveTo>
                  <a:cubicBezTo>
                    <a:pt x="1573" y="0"/>
                    <a:pt x="1560" y="3"/>
                    <a:pt x="1549" y="8"/>
                  </a:cubicBezTo>
                  <a:cubicBezTo>
                    <a:pt x="817" y="406"/>
                    <a:pt x="63" y="783"/>
                    <a:pt x="63" y="783"/>
                  </a:cubicBezTo>
                  <a:cubicBezTo>
                    <a:pt x="22" y="803"/>
                    <a:pt x="1" y="845"/>
                    <a:pt x="1" y="887"/>
                  </a:cubicBezTo>
                  <a:cubicBezTo>
                    <a:pt x="1" y="929"/>
                    <a:pt x="42" y="971"/>
                    <a:pt x="84" y="992"/>
                  </a:cubicBezTo>
                  <a:cubicBezTo>
                    <a:pt x="105" y="992"/>
                    <a:pt x="440" y="1117"/>
                    <a:pt x="859" y="1117"/>
                  </a:cubicBezTo>
                  <a:cubicBezTo>
                    <a:pt x="1089" y="1117"/>
                    <a:pt x="1340" y="1096"/>
                    <a:pt x="1591" y="992"/>
                  </a:cubicBezTo>
                  <a:cubicBezTo>
                    <a:pt x="1633" y="971"/>
                    <a:pt x="1675" y="908"/>
                    <a:pt x="1654" y="845"/>
                  </a:cubicBezTo>
                  <a:cubicBezTo>
                    <a:pt x="1622" y="798"/>
                    <a:pt x="1579" y="775"/>
                    <a:pt x="1542" y="775"/>
                  </a:cubicBezTo>
                  <a:cubicBezTo>
                    <a:pt x="1529" y="775"/>
                    <a:pt x="1518" y="777"/>
                    <a:pt x="1507" y="783"/>
                  </a:cubicBezTo>
                  <a:cubicBezTo>
                    <a:pt x="1299" y="870"/>
                    <a:pt x="1080" y="900"/>
                    <a:pt x="882" y="900"/>
                  </a:cubicBezTo>
                  <a:cubicBezTo>
                    <a:pt x="701" y="900"/>
                    <a:pt x="539" y="875"/>
                    <a:pt x="419" y="845"/>
                  </a:cubicBezTo>
                  <a:cubicBezTo>
                    <a:pt x="691" y="720"/>
                    <a:pt x="1172" y="469"/>
                    <a:pt x="1654" y="197"/>
                  </a:cubicBezTo>
                  <a:cubicBezTo>
                    <a:pt x="1695" y="176"/>
                    <a:pt x="1716" y="113"/>
                    <a:pt x="1695" y="50"/>
                  </a:cubicBezTo>
                  <a:cubicBezTo>
                    <a:pt x="1665" y="20"/>
                    <a:pt x="1623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50"/>
            <p:cNvSpPr/>
            <p:nvPr/>
          </p:nvSpPr>
          <p:spPr>
            <a:xfrm rot="-9236964">
              <a:off x="-289633" y="2364672"/>
              <a:ext cx="38911" cy="41449"/>
            </a:xfrm>
            <a:custGeom>
              <a:avLst/>
              <a:gdLst/>
              <a:ahLst/>
              <a:cxnLst/>
              <a:rect l="l" t="t" r="r" b="b"/>
              <a:pathLst>
                <a:path w="1717" h="1829" extrusionOk="0">
                  <a:moveTo>
                    <a:pt x="131" y="0"/>
                  </a:moveTo>
                  <a:cubicBezTo>
                    <a:pt x="94" y="0"/>
                    <a:pt x="52" y="20"/>
                    <a:pt x="21" y="50"/>
                  </a:cubicBezTo>
                  <a:cubicBezTo>
                    <a:pt x="1" y="113"/>
                    <a:pt x="21" y="176"/>
                    <a:pt x="63" y="197"/>
                  </a:cubicBezTo>
                  <a:cubicBezTo>
                    <a:pt x="84" y="218"/>
                    <a:pt x="1381" y="929"/>
                    <a:pt x="1507" y="1724"/>
                  </a:cubicBezTo>
                  <a:cubicBezTo>
                    <a:pt x="1507" y="1787"/>
                    <a:pt x="1549" y="1829"/>
                    <a:pt x="1612" y="1829"/>
                  </a:cubicBezTo>
                  <a:cubicBezTo>
                    <a:pt x="1674" y="1808"/>
                    <a:pt x="1716" y="1766"/>
                    <a:pt x="1716" y="1703"/>
                  </a:cubicBezTo>
                  <a:cubicBezTo>
                    <a:pt x="1591" y="803"/>
                    <a:pt x="231" y="50"/>
                    <a:pt x="168" y="8"/>
                  </a:cubicBezTo>
                  <a:cubicBezTo>
                    <a:pt x="157" y="3"/>
                    <a:pt x="14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50"/>
            <p:cNvSpPr/>
            <p:nvPr/>
          </p:nvSpPr>
          <p:spPr>
            <a:xfrm rot="-9236964">
              <a:off x="-317059" y="2340173"/>
              <a:ext cx="28940" cy="47092"/>
            </a:xfrm>
            <a:custGeom>
              <a:avLst/>
              <a:gdLst/>
              <a:ahLst/>
              <a:cxnLst/>
              <a:rect l="l" t="t" r="r" b="b"/>
              <a:pathLst>
                <a:path w="1277" h="2078" extrusionOk="0">
                  <a:moveTo>
                    <a:pt x="234" y="0"/>
                  </a:moveTo>
                  <a:cubicBezTo>
                    <a:pt x="225" y="0"/>
                    <a:pt x="217" y="2"/>
                    <a:pt x="210" y="6"/>
                  </a:cubicBezTo>
                  <a:cubicBezTo>
                    <a:pt x="147" y="27"/>
                    <a:pt x="105" y="90"/>
                    <a:pt x="126" y="131"/>
                  </a:cubicBezTo>
                  <a:cubicBezTo>
                    <a:pt x="314" y="927"/>
                    <a:pt x="21" y="1931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cubicBezTo>
                    <a:pt x="84" y="2056"/>
                    <a:pt x="105" y="2077"/>
                    <a:pt x="126" y="2077"/>
                  </a:cubicBezTo>
                  <a:cubicBezTo>
                    <a:pt x="147" y="2077"/>
                    <a:pt x="168" y="2056"/>
                    <a:pt x="189" y="2036"/>
                  </a:cubicBezTo>
                  <a:cubicBezTo>
                    <a:pt x="691" y="1533"/>
                    <a:pt x="1235" y="466"/>
                    <a:pt x="1256" y="424"/>
                  </a:cubicBezTo>
                  <a:cubicBezTo>
                    <a:pt x="1277" y="362"/>
                    <a:pt x="1256" y="299"/>
                    <a:pt x="1214" y="278"/>
                  </a:cubicBezTo>
                  <a:cubicBezTo>
                    <a:pt x="1197" y="272"/>
                    <a:pt x="1180" y="270"/>
                    <a:pt x="1164" y="270"/>
                  </a:cubicBezTo>
                  <a:cubicBezTo>
                    <a:pt x="1121" y="270"/>
                    <a:pt x="1083" y="289"/>
                    <a:pt x="1068" y="320"/>
                  </a:cubicBezTo>
                  <a:cubicBezTo>
                    <a:pt x="1068" y="341"/>
                    <a:pt x="712" y="1031"/>
                    <a:pt x="314" y="1554"/>
                  </a:cubicBezTo>
                  <a:cubicBezTo>
                    <a:pt x="398" y="1178"/>
                    <a:pt x="461" y="592"/>
                    <a:pt x="335" y="90"/>
                  </a:cubicBezTo>
                  <a:cubicBezTo>
                    <a:pt x="318" y="38"/>
                    <a:pt x="272" y="0"/>
                    <a:pt x="2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50"/>
            <p:cNvSpPr/>
            <p:nvPr/>
          </p:nvSpPr>
          <p:spPr>
            <a:xfrm rot="-9236964">
              <a:off x="-263996" y="2312269"/>
              <a:ext cx="38911" cy="41336"/>
            </a:xfrm>
            <a:custGeom>
              <a:avLst/>
              <a:gdLst/>
              <a:ahLst/>
              <a:cxnLst/>
              <a:rect l="l" t="t" r="r" b="b"/>
              <a:pathLst>
                <a:path w="1717" h="1824" extrusionOk="0">
                  <a:moveTo>
                    <a:pt x="1574" y="1"/>
                  </a:moveTo>
                  <a:cubicBezTo>
                    <a:pt x="991" y="1"/>
                    <a:pt x="185" y="1390"/>
                    <a:pt x="21" y="1656"/>
                  </a:cubicBezTo>
                  <a:cubicBezTo>
                    <a:pt x="1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8" y="1823"/>
                    <a:pt x="189" y="1802"/>
                    <a:pt x="210" y="1761"/>
                  </a:cubicBezTo>
                  <a:cubicBezTo>
                    <a:pt x="565" y="1154"/>
                    <a:pt x="1214" y="212"/>
                    <a:pt x="1570" y="212"/>
                  </a:cubicBezTo>
                  <a:lnTo>
                    <a:pt x="1591" y="212"/>
                  </a:lnTo>
                  <a:cubicBezTo>
                    <a:pt x="1653" y="212"/>
                    <a:pt x="1716" y="170"/>
                    <a:pt x="1716" y="128"/>
                  </a:cubicBezTo>
                  <a:cubicBezTo>
                    <a:pt x="1716" y="66"/>
                    <a:pt x="1674" y="3"/>
                    <a:pt x="1612" y="3"/>
                  </a:cubicBezTo>
                  <a:cubicBezTo>
                    <a:pt x="1599" y="2"/>
                    <a:pt x="1587" y="1"/>
                    <a:pt x="157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50"/>
            <p:cNvSpPr/>
            <p:nvPr/>
          </p:nvSpPr>
          <p:spPr>
            <a:xfrm rot="-9236964">
              <a:off x="-277642" y="2363763"/>
              <a:ext cx="55500" cy="8861"/>
            </a:xfrm>
            <a:custGeom>
              <a:avLst/>
              <a:gdLst/>
              <a:ahLst/>
              <a:cxnLst/>
              <a:rect l="l" t="t" r="r" b="b"/>
              <a:pathLst>
                <a:path w="2449" h="391" extrusionOk="0">
                  <a:moveTo>
                    <a:pt x="1544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1" y="244"/>
                    <a:pt x="21" y="307"/>
                  </a:cubicBezTo>
                  <a:cubicBezTo>
                    <a:pt x="42" y="349"/>
                    <a:pt x="84" y="390"/>
                    <a:pt x="126" y="390"/>
                  </a:cubicBezTo>
                  <a:lnTo>
                    <a:pt x="147" y="390"/>
                  </a:lnTo>
                  <a:cubicBezTo>
                    <a:pt x="162" y="375"/>
                    <a:pt x="851" y="219"/>
                    <a:pt x="1540" y="219"/>
                  </a:cubicBezTo>
                  <a:cubicBezTo>
                    <a:pt x="1807" y="219"/>
                    <a:pt x="2074" y="242"/>
                    <a:pt x="2302" y="307"/>
                  </a:cubicBezTo>
                  <a:cubicBezTo>
                    <a:pt x="2314" y="311"/>
                    <a:pt x="2325" y="312"/>
                    <a:pt x="2336" y="312"/>
                  </a:cubicBezTo>
                  <a:cubicBezTo>
                    <a:pt x="2387" y="312"/>
                    <a:pt x="2432" y="278"/>
                    <a:pt x="2449" y="244"/>
                  </a:cubicBezTo>
                  <a:cubicBezTo>
                    <a:pt x="2449" y="181"/>
                    <a:pt x="2428" y="118"/>
                    <a:pt x="2365" y="97"/>
                  </a:cubicBezTo>
                  <a:cubicBezTo>
                    <a:pt x="2114" y="26"/>
                    <a:pt x="1827" y="0"/>
                    <a:pt x="154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50"/>
            <p:cNvSpPr/>
            <p:nvPr/>
          </p:nvSpPr>
          <p:spPr>
            <a:xfrm rot="-9236964">
              <a:off x="-279447" y="2339915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6" y="0"/>
                    <a:pt x="241" y="558"/>
                    <a:pt x="42" y="757"/>
                  </a:cubicBezTo>
                  <a:cubicBezTo>
                    <a:pt x="0" y="799"/>
                    <a:pt x="21" y="882"/>
                    <a:pt x="63" y="924"/>
                  </a:cubicBezTo>
                  <a:cubicBezTo>
                    <a:pt x="84" y="924"/>
                    <a:pt x="105" y="945"/>
                    <a:pt x="126" y="945"/>
                  </a:cubicBezTo>
                  <a:cubicBezTo>
                    <a:pt x="168" y="945"/>
                    <a:pt x="188" y="924"/>
                    <a:pt x="209" y="903"/>
                  </a:cubicBezTo>
                  <a:cubicBezTo>
                    <a:pt x="380" y="713"/>
                    <a:pt x="1551" y="196"/>
                    <a:pt x="1907" y="196"/>
                  </a:cubicBezTo>
                  <a:cubicBezTo>
                    <a:pt x="1943" y="196"/>
                    <a:pt x="1970" y="201"/>
                    <a:pt x="1988" y="213"/>
                  </a:cubicBezTo>
                  <a:cubicBezTo>
                    <a:pt x="2012" y="229"/>
                    <a:pt x="2036" y="236"/>
                    <a:pt x="2059" y="236"/>
                  </a:cubicBezTo>
                  <a:cubicBezTo>
                    <a:pt x="2096" y="236"/>
                    <a:pt x="2129" y="218"/>
                    <a:pt x="2155" y="192"/>
                  </a:cubicBezTo>
                  <a:cubicBezTo>
                    <a:pt x="2176" y="129"/>
                    <a:pt x="2155" y="66"/>
                    <a:pt x="2113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50"/>
            <p:cNvSpPr/>
            <p:nvPr/>
          </p:nvSpPr>
          <p:spPr>
            <a:xfrm rot="-9236964">
              <a:off x="-272547" y="2301790"/>
              <a:ext cx="28940" cy="47500"/>
            </a:xfrm>
            <a:custGeom>
              <a:avLst/>
              <a:gdLst/>
              <a:ahLst/>
              <a:cxnLst/>
              <a:rect l="l" t="t" r="r" b="b"/>
              <a:pathLst>
                <a:path w="1277" h="2096" extrusionOk="0">
                  <a:moveTo>
                    <a:pt x="923" y="0"/>
                  </a:moveTo>
                  <a:cubicBezTo>
                    <a:pt x="892" y="0"/>
                    <a:pt x="861" y="12"/>
                    <a:pt x="837" y="24"/>
                  </a:cubicBezTo>
                  <a:cubicBezTo>
                    <a:pt x="795" y="66"/>
                    <a:pt x="0" y="882"/>
                    <a:pt x="126" y="1656"/>
                  </a:cubicBezTo>
                  <a:cubicBezTo>
                    <a:pt x="126" y="1708"/>
                    <a:pt x="168" y="1745"/>
                    <a:pt x="218" y="1745"/>
                  </a:cubicBezTo>
                  <a:cubicBezTo>
                    <a:pt x="229" y="1745"/>
                    <a:pt x="240" y="1744"/>
                    <a:pt x="251" y="1740"/>
                  </a:cubicBezTo>
                  <a:cubicBezTo>
                    <a:pt x="293" y="1740"/>
                    <a:pt x="335" y="1677"/>
                    <a:pt x="335" y="1614"/>
                  </a:cubicBezTo>
                  <a:cubicBezTo>
                    <a:pt x="293" y="1259"/>
                    <a:pt x="461" y="903"/>
                    <a:pt x="649" y="610"/>
                  </a:cubicBezTo>
                  <a:lnTo>
                    <a:pt x="649" y="610"/>
                  </a:lnTo>
                  <a:cubicBezTo>
                    <a:pt x="586" y="1008"/>
                    <a:pt x="628" y="1531"/>
                    <a:pt x="1067" y="2075"/>
                  </a:cubicBezTo>
                  <a:cubicBezTo>
                    <a:pt x="1088" y="2096"/>
                    <a:pt x="1109" y="2096"/>
                    <a:pt x="1151" y="2096"/>
                  </a:cubicBezTo>
                  <a:cubicBezTo>
                    <a:pt x="1172" y="2096"/>
                    <a:pt x="1193" y="2096"/>
                    <a:pt x="1214" y="2075"/>
                  </a:cubicBezTo>
                  <a:cubicBezTo>
                    <a:pt x="1256" y="2054"/>
                    <a:pt x="1277" y="1970"/>
                    <a:pt x="1235" y="1928"/>
                  </a:cubicBezTo>
                  <a:cubicBezTo>
                    <a:pt x="523" y="1070"/>
                    <a:pt x="984" y="192"/>
                    <a:pt x="1005" y="171"/>
                  </a:cubicBezTo>
                  <a:cubicBezTo>
                    <a:pt x="1046" y="108"/>
                    <a:pt x="1025" y="66"/>
                    <a:pt x="984" y="24"/>
                  </a:cubicBezTo>
                  <a:cubicBezTo>
                    <a:pt x="966" y="7"/>
                    <a:pt x="945" y="0"/>
                    <a:pt x="9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50"/>
            <p:cNvSpPr/>
            <p:nvPr/>
          </p:nvSpPr>
          <p:spPr>
            <a:xfrm rot="-9236964">
              <a:off x="-282912" y="2356734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34" y="0"/>
                  </a:moveTo>
                  <a:cubicBezTo>
                    <a:pt x="105" y="0"/>
                    <a:pt x="74" y="11"/>
                    <a:pt x="42" y="31"/>
                  </a:cubicBezTo>
                  <a:cubicBezTo>
                    <a:pt x="1" y="52"/>
                    <a:pt x="1" y="136"/>
                    <a:pt x="42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3" y="1161"/>
                    <a:pt x="1465" y="1099"/>
                    <a:pt x="1465" y="1057"/>
                  </a:cubicBezTo>
                  <a:cubicBezTo>
                    <a:pt x="1465" y="994"/>
                    <a:pt x="1423" y="931"/>
                    <a:pt x="1361" y="931"/>
                  </a:cubicBezTo>
                  <a:cubicBezTo>
                    <a:pt x="1109" y="931"/>
                    <a:pt x="503" y="387"/>
                    <a:pt x="210" y="31"/>
                  </a:cubicBezTo>
                  <a:cubicBezTo>
                    <a:pt x="189" y="11"/>
                    <a:pt x="163" y="0"/>
                    <a:pt x="1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50"/>
            <p:cNvSpPr/>
            <p:nvPr/>
          </p:nvSpPr>
          <p:spPr>
            <a:xfrm rot="-9236964">
              <a:off x="-293393" y="2353964"/>
              <a:ext cx="17087" cy="53800"/>
            </a:xfrm>
            <a:custGeom>
              <a:avLst/>
              <a:gdLst/>
              <a:ahLst/>
              <a:cxnLst/>
              <a:rect l="l" t="t" r="r" b="b"/>
              <a:pathLst>
                <a:path w="754" h="2374" extrusionOk="0">
                  <a:moveTo>
                    <a:pt x="113" y="0"/>
                  </a:moveTo>
                  <a:cubicBezTo>
                    <a:pt x="97" y="0"/>
                    <a:pt x="80" y="3"/>
                    <a:pt x="63" y="9"/>
                  </a:cubicBezTo>
                  <a:cubicBezTo>
                    <a:pt x="21" y="51"/>
                    <a:pt x="0" y="113"/>
                    <a:pt x="21" y="155"/>
                  </a:cubicBezTo>
                  <a:cubicBezTo>
                    <a:pt x="42" y="176"/>
                    <a:pt x="544" y="1055"/>
                    <a:pt x="502" y="2268"/>
                  </a:cubicBezTo>
                  <a:cubicBezTo>
                    <a:pt x="502" y="2310"/>
                    <a:pt x="544" y="2373"/>
                    <a:pt x="607" y="2373"/>
                  </a:cubicBezTo>
                  <a:cubicBezTo>
                    <a:pt x="670" y="2373"/>
                    <a:pt x="712" y="2331"/>
                    <a:pt x="712" y="2268"/>
                  </a:cubicBezTo>
                  <a:cubicBezTo>
                    <a:pt x="754" y="992"/>
                    <a:pt x="230" y="92"/>
                    <a:pt x="210" y="51"/>
                  </a:cubicBezTo>
                  <a:cubicBezTo>
                    <a:pt x="194" y="20"/>
                    <a:pt x="156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50"/>
            <p:cNvSpPr/>
            <p:nvPr/>
          </p:nvSpPr>
          <p:spPr>
            <a:xfrm rot="-9236964">
              <a:off x="-351084" y="2358800"/>
              <a:ext cx="10946" cy="10923"/>
            </a:xfrm>
            <a:custGeom>
              <a:avLst/>
              <a:gdLst/>
              <a:ahLst/>
              <a:cxnLst/>
              <a:rect l="l" t="t" r="r" b="b"/>
              <a:pathLst>
                <a:path w="483" h="482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77"/>
                    <a:pt x="105" y="481"/>
                    <a:pt x="252" y="481"/>
                  </a:cubicBezTo>
                  <a:cubicBezTo>
                    <a:pt x="377" y="481"/>
                    <a:pt x="482" y="377"/>
                    <a:pt x="482" y="251"/>
                  </a:cubicBezTo>
                  <a:cubicBezTo>
                    <a:pt x="482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50"/>
            <p:cNvSpPr/>
            <p:nvPr/>
          </p:nvSpPr>
          <p:spPr>
            <a:xfrm rot="-9236964">
              <a:off x="-322841" y="2323719"/>
              <a:ext cx="8090" cy="8090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56"/>
                    <a:pt x="168" y="356"/>
                  </a:cubicBezTo>
                  <a:cubicBezTo>
                    <a:pt x="273" y="356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50"/>
            <p:cNvSpPr/>
            <p:nvPr/>
          </p:nvSpPr>
          <p:spPr>
            <a:xfrm rot="-9236964">
              <a:off x="-332590" y="2339151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50"/>
            <p:cNvSpPr/>
            <p:nvPr/>
          </p:nvSpPr>
          <p:spPr>
            <a:xfrm rot="-9236964">
              <a:off x="-325215" y="2368582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50"/>
            <p:cNvSpPr/>
            <p:nvPr/>
          </p:nvSpPr>
          <p:spPr>
            <a:xfrm rot="-9236964">
              <a:off x="-294268" y="2402220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50"/>
            <p:cNvSpPr/>
            <p:nvPr/>
          </p:nvSpPr>
          <p:spPr>
            <a:xfrm rot="-9236964">
              <a:off x="-307374" y="238365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50"/>
            <p:cNvSpPr/>
            <p:nvPr/>
          </p:nvSpPr>
          <p:spPr>
            <a:xfrm rot="-9236964">
              <a:off x="-267086" y="2405996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50"/>
            <p:cNvSpPr/>
            <p:nvPr/>
          </p:nvSpPr>
          <p:spPr>
            <a:xfrm rot="-9236964">
              <a:off x="-262839" y="2383275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50"/>
            <p:cNvSpPr/>
            <p:nvPr/>
          </p:nvSpPr>
          <p:spPr>
            <a:xfrm rot="-9236964">
              <a:off x="-230472" y="2374274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50"/>
            <p:cNvSpPr/>
            <p:nvPr/>
          </p:nvSpPr>
          <p:spPr>
            <a:xfrm rot="-9236964">
              <a:off x="-235164" y="234930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50"/>
            <p:cNvSpPr/>
            <p:nvPr/>
          </p:nvSpPr>
          <p:spPr>
            <a:xfrm rot="-9236964">
              <a:off x="-316452" y="2292034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50"/>
            <p:cNvSpPr/>
            <p:nvPr/>
          </p:nvSpPr>
          <p:spPr>
            <a:xfrm rot="-9236964">
              <a:off x="-310988" y="2312249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50"/>
            <p:cNvSpPr/>
            <p:nvPr/>
          </p:nvSpPr>
          <p:spPr>
            <a:xfrm rot="-9236964">
              <a:off x="-248189" y="2314430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50"/>
            <p:cNvSpPr/>
            <p:nvPr/>
          </p:nvSpPr>
          <p:spPr>
            <a:xfrm rot="-9236964">
              <a:off x="-294261" y="2274995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68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50"/>
            <p:cNvSpPr/>
            <p:nvPr/>
          </p:nvSpPr>
          <p:spPr>
            <a:xfrm rot="-9236964">
              <a:off x="-262978" y="2298230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8"/>
                    <a:pt x="189" y="378"/>
                  </a:cubicBezTo>
                  <a:cubicBezTo>
                    <a:pt x="294" y="378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50"/>
            <p:cNvSpPr/>
            <p:nvPr/>
          </p:nvSpPr>
          <p:spPr>
            <a:xfrm rot="-9236964">
              <a:off x="-226727" y="2320158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50"/>
            <p:cNvSpPr/>
            <p:nvPr/>
          </p:nvSpPr>
          <p:spPr>
            <a:xfrm rot="-9236964">
              <a:off x="-296880" y="2327678"/>
              <a:ext cx="42220" cy="42220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2" y="0"/>
                  </a:moveTo>
                  <a:cubicBezTo>
                    <a:pt x="419" y="0"/>
                    <a:pt x="0" y="419"/>
                    <a:pt x="0" y="942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44" y="1863"/>
                    <a:pt x="1863" y="1444"/>
                    <a:pt x="1863" y="942"/>
                  </a:cubicBezTo>
                  <a:cubicBezTo>
                    <a:pt x="1863" y="419"/>
                    <a:pt x="1444" y="0"/>
                    <a:pt x="942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50"/>
            <p:cNvSpPr/>
            <p:nvPr/>
          </p:nvSpPr>
          <p:spPr>
            <a:xfrm rot="-9236964">
              <a:off x="-713038" y="2250296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320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34"/>
                    <a:pt x="2742" y="3976"/>
                  </a:cubicBezTo>
                  <a:cubicBezTo>
                    <a:pt x="1173" y="4416"/>
                    <a:pt x="22" y="5776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1" y="12409"/>
                    <a:pt x="4458" y="13706"/>
                    <a:pt x="5797" y="14208"/>
                  </a:cubicBezTo>
                  <a:cubicBezTo>
                    <a:pt x="6193" y="14360"/>
                    <a:pt x="6601" y="14432"/>
                    <a:pt x="7005" y="14432"/>
                  </a:cubicBezTo>
                  <a:cubicBezTo>
                    <a:pt x="8268" y="14432"/>
                    <a:pt x="9493" y="13728"/>
                    <a:pt x="10191" y="12555"/>
                  </a:cubicBezTo>
                  <a:cubicBezTo>
                    <a:pt x="10462" y="12611"/>
                    <a:pt x="10734" y="12637"/>
                    <a:pt x="11002" y="12637"/>
                  </a:cubicBezTo>
                  <a:cubicBezTo>
                    <a:pt x="12548" y="12637"/>
                    <a:pt x="13960" y="11740"/>
                    <a:pt x="14459" y="10295"/>
                  </a:cubicBezTo>
                  <a:cubicBezTo>
                    <a:pt x="14836" y="9207"/>
                    <a:pt x="14606" y="8056"/>
                    <a:pt x="13978" y="7157"/>
                  </a:cubicBezTo>
                  <a:cubicBezTo>
                    <a:pt x="14920" y="5483"/>
                    <a:pt x="14564" y="3432"/>
                    <a:pt x="13099" y="2344"/>
                  </a:cubicBezTo>
                  <a:cubicBezTo>
                    <a:pt x="12499" y="1909"/>
                    <a:pt x="11799" y="1698"/>
                    <a:pt x="11093" y="1698"/>
                  </a:cubicBezTo>
                  <a:cubicBezTo>
                    <a:pt x="10544" y="1698"/>
                    <a:pt x="9992" y="1825"/>
                    <a:pt x="9479" y="2072"/>
                  </a:cubicBezTo>
                  <a:cubicBezTo>
                    <a:pt x="8894" y="838"/>
                    <a:pt x="7680" y="1"/>
                    <a:pt x="6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50"/>
            <p:cNvSpPr/>
            <p:nvPr/>
          </p:nvSpPr>
          <p:spPr>
            <a:xfrm rot="-9236964">
              <a:off x="-619199" y="2345261"/>
              <a:ext cx="148438" cy="136881"/>
            </a:xfrm>
            <a:custGeom>
              <a:avLst/>
              <a:gdLst/>
              <a:ahLst/>
              <a:cxnLst/>
              <a:rect l="l" t="t" r="r" b="b"/>
              <a:pathLst>
                <a:path w="6550" h="6040" extrusionOk="0">
                  <a:moveTo>
                    <a:pt x="3582" y="1"/>
                  </a:moveTo>
                  <a:cubicBezTo>
                    <a:pt x="3046" y="1"/>
                    <a:pt x="2508" y="290"/>
                    <a:pt x="2198" y="798"/>
                  </a:cubicBezTo>
                  <a:cubicBezTo>
                    <a:pt x="2177" y="819"/>
                    <a:pt x="2177" y="839"/>
                    <a:pt x="2156" y="860"/>
                  </a:cubicBezTo>
                  <a:cubicBezTo>
                    <a:pt x="2007" y="817"/>
                    <a:pt x="1855" y="796"/>
                    <a:pt x="1705" y="796"/>
                  </a:cubicBezTo>
                  <a:cubicBezTo>
                    <a:pt x="1199" y="796"/>
                    <a:pt x="709" y="1036"/>
                    <a:pt x="419" y="1488"/>
                  </a:cubicBezTo>
                  <a:cubicBezTo>
                    <a:pt x="1" y="2158"/>
                    <a:pt x="231" y="3078"/>
                    <a:pt x="921" y="3560"/>
                  </a:cubicBezTo>
                  <a:cubicBezTo>
                    <a:pt x="628" y="4083"/>
                    <a:pt x="628" y="4731"/>
                    <a:pt x="1005" y="5213"/>
                  </a:cubicBezTo>
                  <a:cubicBezTo>
                    <a:pt x="1298" y="5586"/>
                    <a:pt x="1737" y="5781"/>
                    <a:pt x="2189" y="5781"/>
                  </a:cubicBezTo>
                  <a:cubicBezTo>
                    <a:pt x="2446" y="5781"/>
                    <a:pt x="2708" y="5718"/>
                    <a:pt x="2951" y="5589"/>
                  </a:cubicBezTo>
                  <a:cubicBezTo>
                    <a:pt x="3271" y="5886"/>
                    <a:pt x="3671" y="6040"/>
                    <a:pt x="4065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5" y="4083"/>
                    <a:pt x="6550" y="3267"/>
                    <a:pt x="6257" y="2555"/>
                  </a:cubicBezTo>
                  <a:cubicBezTo>
                    <a:pt x="6047" y="2053"/>
                    <a:pt x="5545" y="1718"/>
                    <a:pt x="5001" y="1656"/>
                  </a:cubicBezTo>
                  <a:cubicBezTo>
                    <a:pt x="5064" y="1091"/>
                    <a:pt x="4813" y="526"/>
                    <a:pt x="4332" y="212"/>
                  </a:cubicBezTo>
                  <a:cubicBezTo>
                    <a:pt x="4100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50"/>
            <p:cNvSpPr/>
            <p:nvPr/>
          </p:nvSpPr>
          <p:spPr>
            <a:xfrm rot="-9236964">
              <a:off x="-611807" y="2399805"/>
              <a:ext cx="54072" cy="40520"/>
            </a:xfrm>
            <a:custGeom>
              <a:avLst/>
              <a:gdLst/>
              <a:ahLst/>
              <a:cxnLst/>
              <a:rect l="l" t="t" r="r" b="b"/>
              <a:pathLst>
                <a:path w="2386" h="1788" extrusionOk="0">
                  <a:moveTo>
                    <a:pt x="2265" y="0"/>
                  </a:moveTo>
                  <a:cubicBezTo>
                    <a:pt x="2228" y="0"/>
                    <a:pt x="2186" y="20"/>
                    <a:pt x="2156" y="50"/>
                  </a:cubicBezTo>
                  <a:cubicBezTo>
                    <a:pt x="1800" y="720"/>
                    <a:pt x="84" y="1578"/>
                    <a:pt x="63" y="1578"/>
                  </a:cubicBezTo>
                  <a:cubicBezTo>
                    <a:pt x="22" y="1599"/>
                    <a:pt x="1" y="1661"/>
                    <a:pt x="22" y="1724"/>
                  </a:cubicBezTo>
                  <a:cubicBezTo>
                    <a:pt x="42" y="1766"/>
                    <a:pt x="84" y="1787"/>
                    <a:pt x="126" y="1787"/>
                  </a:cubicBezTo>
                  <a:cubicBezTo>
                    <a:pt x="147" y="1787"/>
                    <a:pt x="147" y="1787"/>
                    <a:pt x="168" y="1766"/>
                  </a:cubicBezTo>
                  <a:cubicBezTo>
                    <a:pt x="252" y="1745"/>
                    <a:pt x="1947" y="887"/>
                    <a:pt x="2344" y="155"/>
                  </a:cubicBezTo>
                  <a:cubicBezTo>
                    <a:pt x="2386" y="113"/>
                    <a:pt x="2365" y="29"/>
                    <a:pt x="2302" y="9"/>
                  </a:cubicBezTo>
                  <a:cubicBezTo>
                    <a:pt x="2291" y="3"/>
                    <a:pt x="2278" y="0"/>
                    <a:pt x="2265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50"/>
            <p:cNvSpPr/>
            <p:nvPr/>
          </p:nvSpPr>
          <p:spPr>
            <a:xfrm rot="-9236964">
              <a:off x="-573955" y="2344155"/>
              <a:ext cx="44101" cy="50764"/>
            </a:xfrm>
            <a:custGeom>
              <a:avLst/>
              <a:gdLst/>
              <a:ahLst/>
              <a:cxnLst/>
              <a:rect l="l" t="t" r="r" b="b"/>
              <a:pathLst>
                <a:path w="1946" h="2240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26"/>
                    <a:pt x="146" y="1758"/>
                    <a:pt x="1799" y="2240"/>
                  </a:cubicBezTo>
                  <a:lnTo>
                    <a:pt x="1841" y="2240"/>
                  </a:lnTo>
                  <a:cubicBezTo>
                    <a:pt x="1883" y="224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2" y="2030"/>
                  </a:cubicBezTo>
                  <a:cubicBezTo>
                    <a:pt x="356" y="1591"/>
                    <a:pt x="230" y="168"/>
                    <a:pt x="230" y="105"/>
                  </a:cubicBezTo>
                  <a:cubicBezTo>
                    <a:pt x="230" y="43"/>
                    <a:pt x="167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50"/>
            <p:cNvSpPr/>
            <p:nvPr/>
          </p:nvSpPr>
          <p:spPr>
            <a:xfrm rot="-9236964">
              <a:off x="-590409" y="2363951"/>
              <a:ext cx="49359" cy="25631"/>
            </a:xfrm>
            <a:custGeom>
              <a:avLst/>
              <a:gdLst/>
              <a:ahLst/>
              <a:cxnLst/>
              <a:rect l="l" t="t" r="r" b="b"/>
              <a:pathLst>
                <a:path w="2178" h="1131" extrusionOk="0">
                  <a:moveTo>
                    <a:pt x="147" y="1"/>
                  </a:moveTo>
                  <a:cubicBezTo>
                    <a:pt x="106" y="1"/>
                    <a:pt x="64" y="1"/>
                    <a:pt x="22" y="43"/>
                  </a:cubicBezTo>
                  <a:cubicBezTo>
                    <a:pt x="1" y="63"/>
                    <a:pt x="1" y="126"/>
                    <a:pt x="22" y="168"/>
                  </a:cubicBezTo>
                  <a:cubicBezTo>
                    <a:pt x="482" y="1005"/>
                    <a:pt x="1340" y="1131"/>
                    <a:pt x="1800" y="1131"/>
                  </a:cubicBezTo>
                  <a:cubicBezTo>
                    <a:pt x="1968" y="1131"/>
                    <a:pt x="2093" y="1110"/>
                    <a:pt x="2093" y="1110"/>
                  </a:cubicBezTo>
                  <a:cubicBezTo>
                    <a:pt x="2156" y="1110"/>
                    <a:pt x="2177" y="1047"/>
                    <a:pt x="2177" y="984"/>
                  </a:cubicBezTo>
                  <a:cubicBezTo>
                    <a:pt x="2177" y="942"/>
                    <a:pt x="2114" y="900"/>
                    <a:pt x="2051" y="900"/>
                  </a:cubicBezTo>
                  <a:cubicBezTo>
                    <a:pt x="2039" y="900"/>
                    <a:pt x="1933" y="916"/>
                    <a:pt x="1774" y="916"/>
                  </a:cubicBezTo>
                  <a:cubicBezTo>
                    <a:pt x="1418" y="916"/>
                    <a:pt x="798" y="836"/>
                    <a:pt x="378" y="315"/>
                  </a:cubicBezTo>
                  <a:lnTo>
                    <a:pt x="378" y="315"/>
                  </a:lnTo>
                  <a:cubicBezTo>
                    <a:pt x="582" y="366"/>
                    <a:pt x="896" y="430"/>
                    <a:pt x="1232" y="430"/>
                  </a:cubicBezTo>
                  <a:cubicBezTo>
                    <a:pt x="1309" y="430"/>
                    <a:pt x="1387" y="427"/>
                    <a:pt x="1466" y="419"/>
                  </a:cubicBezTo>
                  <a:cubicBezTo>
                    <a:pt x="1528" y="398"/>
                    <a:pt x="1570" y="356"/>
                    <a:pt x="1570" y="294"/>
                  </a:cubicBezTo>
                  <a:cubicBezTo>
                    <a:pt x="1570" y="231"/>
                    <a:pt x="1507" y="189"/>
                    <a:pt x="1445" y="189"/>
                  </a:cubicBezTo>
                  <a:cubicBezTo>
                    <a:pt x="1347" y="201"/>
                    <a:pt x="1251" y="206"/>
                    <a:pt x="1158" y="206"/>
                  </a:cubicBezTo>
                  <a:cubicBezTo>
                    <a:pt x="599" y="206"/>
                    <a:pt x="165" y="19"/>
                    <a:pt x="14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50"/>
            <p:cNvSpPr/>
            <p:nvPr/>
          </p:nvSpPr>
          <p:spPr>
            <a:xfrm rot="-9236964">
              <a:off x="-597613" y="2390578"/>
              <a:ext cx="38889" cy="25450"/>
            </a:xfrm>
            <a:custGeom>
              <a:avLst/>
              <a:gdLst/>
              <a:ahLst/>
              <a:cxnLst/>
              <a:rect l="l" t="t" r="r" b="b"/>
              <a:pathLst>
                <a:path w="1716" h="1123" extrusionOk="0">
                  <a:moveTo>
                    <a:pt x="1601" y="1"/>
                  </a:moveTo>
                  <a:cubicBezTo>
                    <a:pt x="1582" y="1"/>
                    <a:pt x="1564" y="6"/>
                    <a:pt x="1549" y="13"/>
                  </a:cubicBezTo>
                  <a:cubicBezTo>
                    <a:pt x="816" y="411"/>
                    <a:pt x="63" y="788"/>
                    <a:pt x="63" y="788"/>
                  </a:cubicBezTo>
                  <a:cubicBezTo>
                    <a:pt x="21" y="808"/>
                    <a:pt x="0" y="850"/>
                    <a:pt x="0" y="892"/>
                  </a:cubicBezTo>
                  <a:cubicBezTo>
                    <a:pt x="0" y="934"/>
                    <a:pt x="42" y="976"/>
                    <a:pt x="84" y="997"/>
                  </a:cubicBezTo>
                  <a:cubicBezTo>
                    <a:pt x="105" y="997"/>
                    <a:pt x="440" y="1122"/>
                    <a:pt x="858" y="1122"/>
                  </a:cubicBezTo>
                  <a:cubicBezTo>
                    <a:pt x="1088" y="1122"/>
                    <a:pt x="1339" y="1080"/>
                    <a:pt x="1590" y="997"/>
                  </a:cubicBezTo>
                  <a:cubicBezTo>
                    <a:pt x="1632" y="955"/>
                    <a:pt x="1674" y="892"/>
                    <a:pt x="1653" y="850"/>
                  </a:cubicBezTo>
                  <a:cubicBezTo>
                    <a:pt x="1622" y="803"/>
                    <a:pt x="1579" y="780"/>
                    <a:pt x="1541" y="780"/>
                  </a:cubicBezTo>
                  <a:cubicBezTo>
                    <a:pt x="1529" y="780"/>
                    <a:pt x="1517" y="782"/>
                    <a:pt x="1507" y="788"/>
                  </a:cubicBezTo>
                  <a:cubicBezTo>
                    <a:pt x="1299" y="875"/>
                    <a:pt x="1079" y="905"/>
                    <a:pt x="881" y="905"/>
                  </a:cubicBezTo>
                  <a:cubicBezTo>
                    <a:pt x="701" y="905"/>
                    <a:pt x="538" y="880"/>
                    <a:pt x="419" y="850"/>
                  </a:cubicBezTo>
                  <a:cubicBezTo>
                    <a:pt x="691" y="704"/>
                    <a:pt x="1172" y="453"/>
                    <a:pt x="1653" y="202"/>
                  </a:cubicBezTo>
                  <a:cubicBezTo>
                    <a:pt x="1695" y="181"/>
                    <a:pt x="1716" y="97"/>
                    <a:pt x="1695" y="55"/>
                  </a:cubicBezTo>
                  <a:cubicBezTo>
                    <a:pt x="1668" y="15"/>
                    <a:pt x="1634" y="1"/>
                    <a:pt x="160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50"/>
            <p:cNvSpPr/>
            <p:nvPr/>
          </p:nvSpPr>
          <p:spPr>
            <a:xfrm rot="-9236964">
              <a:off x="-558166" y="2427129"/>
              <a:ext cx="38889" cy="41449"/>
            </a:xfrm>
            <a:custGeom>
              <a:avLst/>
              <a:gdLst/>
              <a:ahLst/>
              <a:cxnLst/>
              <a:rect l="l" t="t" r="r" b="b"/>
              <a:pathLst>
                <a:path w="1716" h="1829" extrusionOk="0">
                  <a:moveTo>
                    <a:pt x="130" y="0"/>
                  </a:moveTo>
                  <a:cubicBezTo>
                    <a:pt x="93" y="0"/>
                    <a:pt x="52" y="20"/>
                    <a:pt x="21" y="50"/>
                  </a:cubicBezTo>
                  <a:cubicBezTo>
                    <a:pt x="0" y="113"/>
                    <a:pt x="21" y="176"/>
                    <a:pt x="63" y="197"/>
                  </a:cubicBezTo>
                  <a:cubicBezTo>
                    <a:pt x="84" y="197"/>
                    <a:pt x="1381" y="929"/>
                    <a:pt x="1486" y="1724"/>
                  </a:cubicBezTo>
                  <a:cubicBezTo>
                    <a:pt x="1507" y="1787"/>
                    <a:pt x="1548" y="1829"/>
                    <a:pt x="1611" y="1829"/>
                  </a:cubicBezTo>
                  <a:cubicBezTo>
                    <a:pt x="1674" y="1808"/>
                    <a:pt x="1716" y="1745"/>
                    <a:pt x="1716" y="1703"/>
                  </a:cubicBezTo>
                  <a:cubicBezTo>
                    <a:pt x="1590" y="783"/>
                    <a:pt x="230" y="50"/>
                    <a:pt x="167" y="8"/>
                  </a:cubicBezTo>
                  <a:cubicBezTo>
                    <a:pt x="156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50"/>
            <p:cNvSpPr/>
            <p:nvPr/>
          </p:nvSpPr>
          <p:spPr>
            <a:xfrm rot="-9236964">
              <a:off x="-585718" y="2403076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33" y="1"/>
                  </a:moveTo>
                  <a:cubicBezTo>
                    <a:pt x="225" y="1"/>
                    <a:pt x="217" y="2"/>
                    <a:pt x="209" y="6"/>
                  </a:cubicBezTo>
                  <a:cubicBezTo>
                    <a:pt x="146" y="27"/>
                    <a:pt x="105" y="69"/>
                    <a:pt x="126" y="132"/>
                  </a:cubicBezTo>
                  <a:cubicBezTo>
                    <a:pt x="293" y="927"/>
                    <a:pt x="21" y="1910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lnTo>
                    <a:pt x="126" y="2056"/>
                  </a:lnTo>
                  <a:cubicBezTo>
                    <a:pt x="146" y="2056"/>
                    <a:pt x="167" y="2056"/>
                    <a:pt x="188" y="2036"/>
                  </a:cubicBezTo>
                  <a:cubicBezTo>
                    <a:pt x="691" y="1533"/>
                    <a:pt x="1235" y="466"/>
                    <a:pt x="1255" y="424"/>
                  </a:cubicBezTo>
                  <a:cubicBezTo>
                    <a:pt x="1276" y="362"/>
                    <a:pt x="1255" y="299"/>
                    <a:pt x="1214" y="278"/>
                  </a:cubicBezTo>
                  <a:cubicBezTo>
                    <a:pt x="1191" y="263"/>
                    <a:pt x="1169" y="256"/>
                    <a:pt x="1149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67" y="320"/>
                    <a:pt x="711" y="1031"/>
                    <a:pt x="314" y="1554"/>
                  </a:cubicBezTo>
                  <a:cubicBezTo>
                    <a:pt x="398" y="1157"/>
                    <a:pt x="439" y="592"/>
                    <a:pt x="335" y="90"/>
                  </a:cubicBezTo>
                  <a:cubicBezTo>
                    <a:pt x="318" y="38"/>
                    <a:pt x="272" y="1"/>
                    <a:pt x="23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50"/>
            <p:cNvSpPr/>
            <p:nvPr/>
          </p:nvSpPr>
          <p:spPr>
            <a:xfrm rot="-9236964">
              <a:off x="-532529" y="2374726"/>
              <a:ext cx="38889" cy="41336"/>
            </a:xfrm>
            <a:custGeom>
              <a:avLst/>
              <a:gdLst/>
              <a:ahLst/>
              <a:cxnLst/>
              <a:rect l="l" t="t" r="r" b="b"/>
              <a:pathLst>
                <a:path w="1716" h="1824" extrusionOk="0">
                  <a:moveTo>
                    <a:pt x="1573" y="1"/>
                  </a:moveTo>
                  <a:cubicBezTo>
                    <a:pt x="990" y="1"/>
                    <a:pt x="185" y="1369"/>
                    <a:pt x="21" y="1656"/>
                  </a:cubicBezTo>
                  <a:cubicBezTo>
                    <a:pt x="0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7" y="1823"/>
                    <a:pt x="188" y="1802"/>
                    <a:pt x="209" y="1761"/>
                  </a:cubicBezTo>
                  <a:cubicBezTo>
                    <a:pt x="565" y="1154"/>
                    <a:pt x="1214" y="212"/>
                    <a:pt x="1569" y="212"/>
                  </a:cubicBezTo>
                  <a:lnTo>
                    <a:pt x="1590" y="212"/>
                  </a:lnTo>
                  <a:cubicBezTo>
                    <a:pt x="1653" y="212"/>
                    <a:pt x="1695" y="170"/>
                    <a:pt x="1716" y="108"/>
                  </a:cubicBezTo>
                  <a:cubicBezTo>
                    <a:pt x="1716" y="45"/>
                    <a:pt x="1674" y="3"/>
                    <a:pt x="1611" y="3"/>
                  </a:cubicBezTo>
                  <a:cubicBezTo>
                    <a:pt x="1599" y="2"/>
                    <a:pt x="1586" y="1"/>
                    <a:pt x="157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50"/>
            <p:cNvSpPr/>
            <p:nvPr/>
          </p:nvSpPr>
          <p:spPr>
            <a:xfrm rot="-9236964">
              <a:off x="-546301" y="2426667"/>
              <a:ext cx="55500" cy="8385"/>
            </a:xfrm>
            <a:custGeom>
              <a:avLst/>
              <a:gdLst/>
              <a:ahLst/>
              <a:cxnLst/>
              <a:rect l="l" t="t" r="r" b="b"/>
              <a:pathLst>
                <a:path w="2449" h="370" extrusionOk="0">
                  <a:moveTo>
                    <a:pt x="1543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0" y="244"/>
                    <a:pt x="21" y="286"/>
                  </a:cubicBezTo>
                  <a:cubicBezTo>
                    <a:pt x="42" y="349"/>
                    <a:pt x="84" y="369"/>
                    <a:pt x="126" y="369"/>
                  </a:cubicBezTo>
                  <a:lnTo>
                    <a:pt x="147" y="369"/>
                  </a:lnTo>
                  <a:cubicBezTo>
                    <a:pt x="162" y="369"/>
                    <a:pt x="845" y="218"/>
                    <a:pt x="1532" y="218"/>
                  </a:cubicBezTo>
                  <a:cubicBezTo>
                    <a:pt x="1801" y="218"/>
                    <a:pt x="2072" y="242"/>
                    <a:pt x="2302" y="307"/>
                  </a:cubicBezTo>
                  <a:cubicBezTo>
                    <a:pt x="2313" y="310"/>
                    <a:pt x="2324" y="312"/>
                    <a:pt x="2335" y="312"/>
                  </a:cubicBezTo>
                  <a:cubicBezTo>
                    <a:pt x="2385" y="312"/>
                    <a:pt x="2431" y="275"/>
                    <a:pt x="2448" y="223"/>
                  </a:cubicBezTo>
                  <a:cubicBezTo>
                    <a:pt x="2448" y="181"/>
                    <a:pt x="2427" y="118"/>
                    <a:pt x="2364" y="97"/>
                  </a:cubicBezTo>
                  <a:cubicBezTo>
                    <a:pt x="2113" y="26"/>
                    <a:pt x="1826" y="0"/>
                    <a:pt x="154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50"/>
            <p:cNvSpPr/>
            <p:nvPr/>
          </p:nvSpPr>
          <p:spPr>
            <a:xfrm rot="-9236964">
              <a:off x="-548051" y="2402360"/>
              <a:ext cx="49336" cy="2175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31" y="1"/>
                  </a:moveTo>
                  <a:cubicBezTo>
                    <a:pt x="1405" y="1"/>
                    <a:pt x="244" y="570"/>
                    <a:pt x="43" y="771"/>
                  </a:cubicBezTo>
                  <a:cubicBezTo>
                    <a:pt x="1" y="813"/>
                    <a:pt x="22" y="875"/>
                    <a:pt x="63" y="917"/>
                  </a:cubicBezTo>
                  <a:cubicBezTo>
                    <a:pt x="84" y="938"/>
                    <a:pt x="105" y="959"/>
                    <a:pt x="126" y="959"/>
                  </a:cubicBezTo>
                  <a:cubicBezTo>
                    <a:pt x="168" y="959"/>
                    <a:pt x="189" y="938"/>
                    <a:pt x="210" y="917"/>
                  </a:cubicBezTo>
                  <a:cubicBezTo>
                    <a:pt x="381" y="727"/>
                    <a:pt x="1552" y="210"/>
                    <a:pt x="1907" y="210"/>
                  </a:cubicBezTo>
                  <a:cubicBezTo>
                    <a:pt x="1943" y="210"/>
                    <a:pt x="1971" y="215"/>
                    <a:pt x="1988" y="227"/>
                  </a:cubicBezTo>
                  <a:cubicBezTo>
                    <a:pt x="2011" y="242"/>
                    <a:pt x="2033" y="249"/>
                    <a:pt x="2054" y="249"/>
                  </a:cubicBezTo>
                  <a:cubicBezTo>
                    <a:pt x="2093" y="249"/>
                    <a:pt x="2129" y="226"/>
                    <a:pt x="2156" y="185"/>
                  </a:cubicBezTo>
                  <a:cubicBezTo>
                    <a:pt x="2177" y="143"/>
                    <a:pt x="2156" y="80"/>
                    <a:pt x="2114" y="39"/>
                  </a:cubicBezTo>
                  <a:cubicBezTo>
                    <a:pt x="2069" y="12"/>
                    <a:pt x="2007" y="1"/>
                    <a:pt x="19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50"/>
            <p:cNvSpPr/>
            <p:nvPr/>
          </p:nvSpPr>
          <p:spPr>
            <a:xfrm rot="-9236964">
              <a:off x="-541143" y="2364238"/>
              <a:ext cx="28962" cy="47682"/>
            </a:xfrm>
            <a:custGeom>
              <a:avLst/>
              <a:gdLst/>
              <a:ahLst/>
              <a:cxnLst/>
              <a:rect l="l" t="t" r="r" b="b"/>
              <a:pathLst>
                <a:path w="1278" h="2104" extrusionOk="0">
                  <a:moveTo>
                    <a:pt x="911" y="1"/>
                  </a:moveTo>
                  <a:cubicBezTo>
                    <a:pt x="885" y="1"/>
                    <a:pt x="859" y="11"/>
                    <a:pt x="838" y="32"/>
                  </a:cubicBezTo>
                  <a:cubicBezTo>
                    <a:pt x="796" y="74"/>
                    <a:pt x="1" y="869"/>
                    <a:pt x="126" y="1643"/>
                  </a:cubicBezTo>
                  <a:cubicBezTo>
                    <a:pt x="126" y="1706"/>
                    <a:pt x="189" y="1748"/>
                    <a:pt x="252" y="1748"/>
                  </a:cubicBezTo>
                  <a:cubicBezTo>
                    <a:pt x="294" y="1727"/>
                    <a:pt x="336" y="1685"/>
                    <a:pt x="336" y="1622"/>
                  </a:cubicBezTo>
                  <a:cubicBezTo>
                    <a:pt x="294" y="1267"/>
                    <a:pt x="461" y="890"/>
                    <a:pt x="649" y="618"/>
                  </a:cubicBezTo>
                  <a:lnTo>
                    <a:pt x="649" y="618"/>
                  </a:lnTo>
                  <a:cubicBezTo>
                    <a:pt x="587" y="995"/>
                    <a:pt x="628" y="1539"/>
                    <a:pt x="1068" y="2062"/>
                  </a:cubicBezTo>
                  <a:cubicBezTo>
                    <a:pt x="1089" y="2104"/>
                    <a:pt x="1110" y="2104"/>
                    <a:pt x="1152" y="2104"/>
                  </a:cubicBezTo>
                  <a:cubicBezTo>
                    <a:pt x="1172" y="2104"/>
                    <a:pt x="1193" y="2104"/>
                    <a:pt x="1214" y="2083"/>
                  </a:cubicBezTo>
                  <a:cubicBezTo>
                    <a:pt x="1256" y="2041"/>
                    <a:pt x="1277" y="1978"/>
                    <a:pt x="1235" y="1936"/>
                  </a:cubicBezTo>
                  <a:cubicBezTo>
                    <a:pt x="524" y="1058"/>
                    <a:pt x="984" y="200"/>
                    <a:pt x="1005" y="158"/>
                  </a:cubicBezTo>
                  <a:cubicBezTo>
                    <a:pt x="1047" y="116"/>
                    <a:pt x="1026" y="53"/>
                    <a:pt x="984" y="32"/>
                  </a:cubicBezTo>
                  <a:cubicBezTo>
                    <a:pt x="963" y="11"/>
                    <a:pt x="937" y="1"/>
                    <a:pt x="91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50"/>
            <p:cNvSpPr/>
            <p:nvPr/>
          </p:nvSpPr>
          <p:spPr>
            <a:xfrm rot="-9236964">
              <a:off x="-551614" y="2419627"/>
              <a:ext cx="33200" cy="26152"/>
            </a:xfrm>
            <a:custGeom>
              <a:avLst/>
              <a:gdLst/>
              <a:ahLst/>
              <a:cxnLst/>
              <a:rect l="l" t="t" r="r" b="b"/>
              <a:pathLst>
                <a:path w="1465" h="1154" extrusionOk="0">
                  <a:moveTo>
                    <a:pt x="113" y="1"/>
                  </a:moveTo>
                  <a:cubicBezTo>
                    <a:pt x="90" y="1"/>
                    <a:pt x="66" y="8"/>
                    <a:pt x="42" y="24"/>
                  </a:cubicBezTo>
                  <a:cubicBezTo>
                    <a:pt x="0" y="65"/>
                    <a:pt x="0" y="128"/>
                    <a:pt x="42" y="191"/>
                  </a:cubicBezTo>
                  <a:cubicBezTo>
                    <a:pt x="126" y="275"/>
                    <a:pt x="921" y="1153"/>
                    <a:pt x="1360" y="1153"/>
                  </a:cubicBezTo>
                  <a:cubicBezTo>
                    <a:pt x="1423" y="1153"/>
                    <a:pt x="1465" y="1112"/>
                    <a:pt x="1465" y="1049"/>
                  </a:cubicBezTo>
                  <a:cubicBezTo>
                    <a:pt x="1465" y="986"/>
                    <a:pt x="1423" y="944"/>
                    <a:pt x="1360" y="944"/>
                  </a:cubicBezTo>
                  <a:cubicBezTo>
                    <a:pt x="1109" y="944"/>
                    <a:pt x="502" y="379"/>
                    <a:pt x="209" y="45"/>
                  </a:cubicBezTo>
                  <a:cubicBezTo>
                    <a:pt x="183" y="19"/>
                    <a:pt x="150" y="1"/>
                    <a:pt x="11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50"/>
            <p:cNvSpPr/>
            <p:nvPr/>
          </p:nvSpPr>
          <p:spPr>
            <a:xfrm rot="-9236964">
              <a:off x="-561968" y="2416416"/>
              <a:ext cx="17110" cy="53891"/>
            </a:xfrm>
            <a:custGeom>
              <a:avLst/>
              <a:gdLst/>
              <a:ahLst/>
              <a:cxnLst/>
              <a:rect l="l" t="t" r="r" b="b"/>
              <a:pathLst>
                <a:path w="755" h="2378" extrusionOk="0">
                  <a:moveTo>
                    <a:pt x="131" y="0"/>
                  </a:moveTo>
                  <a:cubicBezTo>
                    <a:pt x="110" y="0"/>
                    <a:pt x="87" y="5"/>
                    <a:pt x="64" y="13"/>
                  </a:cubicBezTo>
                  <a:cubicBezTo>
                    <a:pt x="22" y="34"/>
                    <a:pt x="1" y="117"/>
                    <a:pt x="22" y="159"/>
                  </a:cubicBezTo>
                  <a:cubicBezTo>
                    <a:pt x="43" y="159"/>
                    <a:pt x="545" y="1059"/>
                    <a:pt x="503" y="2252"/>
                  </a:cubicBezTo>
                  <a:cubicBezTo>
                    <a:pt x="503" y="2314"/>
                    <a:pt x="545" y="2356"/>
                    <a:pt x="608" y="2377"/>
                  </a:cubicBezTo>
                  <a:cubicBezTo>
                    <a:pt x="670" y="2377"/>
                    <a:pt x="712" y="2314"/>
                    <a:pt x="712" y="2272"/>
                  </a:cubicBezTo>
                  <a:cubicBezTo>
                    <a:pt x="754" y="996"/>
                    <a:pt x="231" y="96"/>
                    <a:pt x="210" y="55"/>
                  </a:cubicBezTo>
                  <a:cubicBezTo>
                    <a:pt x="197" y="15"/>
                    <a:pt x="167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50"/>
            <p:cNvSpPr/>
            <p:nvPr/>
          </p:nvSpPr>
          <p:spPr>
            <a:xfrm rot="-9236964">
              <a:off x="-619721" y="2421709"/>
              <a:ext cx="10923" cy="10447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51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1"/>
                    <a:pt x="251" y="461"/>
                  </a:cubicBezTo>
                  <a:cubicBezTo>
                    <a:pt x="377" y="461"/>
                    <a:pt x="482" y="356"/>
                    <a:pt x="482" y="230"/>
                  </a:cubicBezTo>
                  <a:cubicBezTo>
                    <a:pt x="48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50"/>
            <p:cNvSpPr/>
            <p:nvPr/>
          </p:nvSpPr>
          <p:spPr>
            <a:xfrm rot="-9236964">
              <a:off x="-591500" y="2386147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50"/>
            <p:cNvSpPr/>
            <p:nvPr/>
          </p:nvSpPr>
          <p:spPr>
            <a:xfrm rot="-9236964">
              <a:off x="-601123" y="2401607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50"/>
            <p:cNvSpPr/>
            <p:nvPr/>
          </p:nvSpPr>
          <p:spPr>
            <a:xfrm rot="-9236964">
              <a:off x="-593852" y="2431015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50"/>
            <p:cNvSpPr/>
            <p:nvPr/>
          </p:nvSpPr>
          <p:spPr>
            <a:xfrm rot="-9236964">
              <a:off x="-562906" y="2465129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9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9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50"/>
            <p:cNvSpPr/>
            <p:nvPr/>
          </p:nvSpPr>
          <p:spPr>
            <a:xfrm rot="-9236964">
              <a:off x="-575907" y="2446115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50"/>
            <p:cNvSpPr/>
            <p:nvPr/>
          </p:nvSpPr>
          <p:spPr>
            <a:xfrm rot="-9236964">
              <a:off x="-535746" y="2468899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7"/>
                    <a:pt x="189" y="357"/>
                  </a:cubicBezTo>
                  <a:cubicBezTo>
                    <a:pt x="293" y="357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50"/>
            <p:cNvSpPr/>
            <p:nvPr/>
          </p:nvSpPr>
          <p:spPr>
            <a:xfrm rot="-9236964">
              <a:off x="-531393" y="2445727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50"/>
            <p:cNvSpPr/>
            <p:nvPr/>
          </p:nvSpPr>
          <p:spPr>
            <a:xfrm rot="-9236964">
              <a:off x="-499027" y="2436726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50"/>
            <p:cNvSpPr/>
            <p:nvPr/>
          </p:nvSpPr>
          <p:spPr>
            <a:xfrm rot="-9236964">
              <a:off x="-503697" y="2411761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50"/>
            <p:cNvSpPr/>
            <p:nvPr/>
          </p:nvSpPr>
          <p:spPr>
            <a:xfrm rot="-9236964">
              <a:off x="-584985" y="2354491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50"/>
            <p:cNvSpPr/>
            <p:nvPr/>
          </p:nvSpPr>
          <p:spPr>
            <a:xfrm rot="-9236964">
              <a:off x="-579542" y="2374701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50"/>
            <p:cNvSpPr/>
            <p:nvPr/>
          </p:nvSpPr>
          <p:spPr>
            <a:xfrm rot="-9236964">
              <a:off x="-516745" y="2376887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50"/>
            <p:cNvSpPr/>
            <p:nvPr/>
          </p:nvSpPr>
          <p:spPr>
            <a:xfrm rot="-9236964">
              <a:off x="-562898" y="2337428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50"/>
            <p:cNvSpPr/>
            <p:nvPr/>
          </p:nvSpPr>
          <p:spPr>
            <a:xfrm rot="-9236964">
              <a:off x="-531532" y="236068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50"/>
            <p:cNvSpPr/>
            <p:nvPr/>
          </p:nvSpPr>
          <p:spPr>
            <a:xfrm rot="-9236964">
              <a:off x="-495365" y="2383066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93" y="356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50"/>
            <p:cNvSpPr/>
            <p:nvPr/>
          </p:nvSpPr>
          <p:spPr>
            <a:xfrm rot="-9236964">
              <a:off x="-565436" y="2390135"/>
              <a:ext cx="42243" cy="42220"/>
            </a:xfrm>
            <a:custGeom>
              <a:avLst/>
              <a:gdLst/>
              <a:ahLst/>
              <a:cxnLst/>
              <a:rect l="l" t="t" r="r" b="b"/>
              <a:pathLst>
                <a:path w="1864" h="1863" extrusionOk="0">
                  <a:moveTo>
                    <a:pt x="922" y="1"/>
                  </a:moveTo>
                  <a:cubicBezTo>
                    <a:pt x="419" y="1"/>
                    <a:pt x="1" y="419"/>
                    <a:pt x="1" y="921"/>
                  </a:cubicBezTo>
                  <a:cubicBezTo>
                    <a:pt x="1" y="1444"/>
                    <a:pt x="419" y="1863"/>
                    <a:pt x="922" y="1863"/>
                  </a:cubicBezTo>
                  <a:cubicBezTo>
                    <a:pt x="1445" y="1863"/>
                    <a:pt x="1863" y="1444"/>
                    <a:pt x="1863" y="921"/>
                  </a:cubicBezTo>
                  <a:cubicBezTo>
                    <a:pt x="1863" y="419"/>
                    <a:pt x="1445" y="1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50"/>
            <p:cNvSpPr/>
            <p:nvPr/>
          </p:nvSpPr>
          <p:spPr>
            <a:xfrm rot="-9236964">
              <a:off x="-54677" y="2425836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6"/>
                    <a:pt x="2742" y="3830"/>
                  </a:cubicBezTo>
                  <a:cubicBezTo>
                    <a:pt x="2742" y="3872"/>
                    <a:pt x="2742" y="3913"/>
                    <a:pt x="2742" y="3976"/>
                  </a:cubicBezTo>
                  <a:cubicBezTo>
                    <a:pt x="1172" y="4416"/>
                    <a:pt x="22" y="5755"/>
                    <a:pt x="1" y="7366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7"/>
                    <a:pt x="4457" y="13685"/>
                    <a:pt x="5797" y="14208"/>
                  </a:cubicBezTo>
                  <a:cubicBezTo>
                    <a:pt x="6192" y="14360"/>
                    <a:pt x="6600" y="14432"/>
                    <a:pt x="7005" y="14432"/>
                  </a:cubicBezTo>
                  <a:cubicBezTo>
                    <a:pt x="8268" y="14432"/>
                    <a:pt x="9493" y="13728"/>
                    <a:pt x="10190" y="12555"/>
                  </a:cubicBezTo>
                  <a:cubicBezTo>
                    <a:pt x="10462" y="12610"/>
                    <a:pt x="10734" y="12637"/>
                    <a:pt x="11001" y="12637"/>
                  </a:cubicBezTo>
                  <a:cubicBezTo>
                    <a:pt x="12548" y="12637"/>
                    <a:pt x="13959" y="11740"/>
                    <a:pt x="14459" y="10295"/>
                  </a:cubicBezTo>
                  <a:cubicBezTo>
                    <a:pt x="14836" y="9207"/>
                    <a:pt x="14605" y="8056"/>
                    <a:pt x="13978" y="7136"/>
                  </a:cubicBezTo>
                  <a:cubicBezTo>
                    <a:pt x="14919" y="5483"/>
                    <a:pt x="14564" y="3411"/>
                    <a:pt x="13099" y="2344"/>
                  </a:cubicBezTo>
                  <a:cubicBezTo>
                    <a:pt x="12493" y="1905"/>
                    <a:pt x="11786" y="1694"/>
                    <a:pt x="11073" y="1694"/>
                  </a:cubicBezTo>
                  <a:cubicBezTo>
                    <a:pt x="10531" y="1694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50"/>
            <p:cNvSpPr/>
            <p:nvPr/>
          </p:nvSpPr>
          <p:spPr>
            <a:xfrm rot="-9236964">
              <a:off x="39614" y="2520905"/>
              <a:ext cx="147962" cy="136881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7"/>
                  </a:cubicBezTo>
                  <a:cubicBezTo>
                    <a:pt x="2176" y="818"/>
                    <a:pt x="2176" y="839"/>
                    <a:pt x="2155" y="860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9" y="1032"/>
                    <a:pt x="419" y="1467"/>
                  </a:cubicBezTo>
                  <a:cubicBezTo>
                    <a:pt x="0" y="2158"/>
                    <a:pt x="230" y="3057"/>
                    <a:pt x="921" y="3559"/>
                  </a:cubicBezTo>
                  <a:cubicBezTo>
                    <a:pt x="628" y="4082"/>
                    <a:pt x="628" y="4731"/>
                    <a:pt x="1005" y="5212"/>
                  </a:cubicBezTo>
                  <a:cubicBezTo>
                    <a:pt x="1285" y="5586"/>
                    <a:pt x="1727" y="5781"/>
                    <a:pt x="2184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39"/>
                    <a:pt x="4064" y="6039"/>
                  </a:cubicBezTo>
                  <a:cubicBezTo>
                    <a:pt x="4392" y="6039"/>
                    <a:pt x="4714" y="5933"/>
                    <a:pt x="4980" y="5715"/>
                  </a:cubicBezTo>
                  <a:cubicBezTo>
                    <a:pt x="5357" y="5401"/>
                    <a:pt x="5524" y="4940"/>
                    <a:pt x="5503" y="4480"/>
                  </a:cubicBezTo>
                  <a:cubicBezTo>
                    <a:pt x="6215" y="4082"/>
                    <a:pt x="6528" y="3266"/>
                    <a:pt x="6256" y="2555"/>
                  </a:cubicBezTo>
                  <a:cubicBezTo>
                    <a:pt x="6026" y="2032"/>
                    <a:pt x="5545" y="1718"/>
                    <a:pt x="5001" y="1655"/>
                  </a:cubicBezTo>
                  <a:cubicBezTo>
                    <a:pt x="5064" y="1069"/>
                    <a:pt x="4813" y="505"/>
                    <a:pt x="4331" y="212"/>
                  </a:cubicBezTo>
                  <a:cubicBezTo>
                    <a:pt x="4100" y="68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50"/>
            <p:cNvSpPr/>
            <p:nvPr/>
          </p:nvSpPr>
          <p:spPr>
            <a:xfrm rot="-9236964">
              <a:off x="46480" y="2575350"/>
              <a:ext cx="54072" cy="40815"/>
            </a:xfrm>
            <a:custGeom>
              <a:avLst/>
              <a:gdLst/>
              <a:ahLst/>
              <a:cxnLst/>
              <a:rect l="l" t="t" r="r" b="b"/>
              <a:pathLst>
                <a:path w="2386" h="1801" extrusionOk="0">
                  <a:moveTo>
                    <a:pt x="2251" y="1"/>
                  </a:moveTo>
                  <a:cubicBezTo>
                    <a:pt x="2218" y="1"/>
                    <a:pt x="2183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5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1" y="1738"/>
                    <a:pt x="1946" y="880"/>
                    <a:pt x="2344" y="169"/>
                  </a:cubicBezTo>
                  <a:cubicBezTo>
                    <a:pt x="2386" y="106"/>
                    <a:pt x="2365" y="43"/>
                    <a:pt x="2302" y="22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50"/>
            <p:cNvSpPr/>
            <p:nvPr/>
          </p:nvSpPr>
          <p:spPr>
            <a:xfrm rot="-9236964">
              <a:off x="84385" y="2519695"/>
              <a:ext cx="44124" cy="50854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0"/>
                  </a:moveTo>
                  <a:cubicBezTo>
                    <a:pt x="123" y="0"/>
                    <a:pt x="114" y="2"/>
                    <a:pt x="105" y="5"/>
                  </a:cubicBezTo>
                  <a:cubicBezTo>
                    <a:pt x="43" y="5"/>
                    <a:pt x="1" y="46"/>
                    <a:pt x="1" y="109"/>
                  </a:cubicBezTo>
                  <a:cubicBezTo>
                    <a:pt x="1" y="130"/>
                    <a:pt x="147" y="1741"/>
                    <a:pt x="1800" y="2243"/>
                  </a:cubicBezTo>
                  <a:lnTo>
                    <a:pt x="1821" y="2243"/>
                  </a:lnTo>
                  <a:cubicBezTo>
                    <a:pt x="1884" y="2243"/>
                    <a:pt x="1926" y="2222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8"/>
                  </a:cubicBezTo>
                  <a:cubicBezTo>
                    <a:pt x="231" y="52"/>
                    <a:pt x="18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50"/>
            <p:cNvSpPr/>
            <p:nvPr/>
          </p:nvSpPr>
          <p:spPr>
            <a:xfrm rot="-9236964">
              <a:off x="67904" y="2539589"/>
              <a:ext cx="49812" cy="25835"/>
            </a:xfrm>
            <a:custGeom>
              <a:avLst/>
              <a:gdLst/>
              <a:ahLst/>
              <a:cxnLst/>
              <a:rect l="l" t="t" r="r" b="b"/>
              <a:pathLst>
                <a:path w="2198" h="1140" extrusionOk="0">
                  <a:moveTo>
                    <a:pt x="131" y="1"/>
                  </a:moveTo>
                  <a:cubicBezTo>
                    <a:pt x="102" y="1"/>
                    <a:pt x="72" y="16"/>
                    <a:pt x="43" y="30"/>
                  </a:cubicBezTo>
                  <a:cubicBezTo>
                    <a:pt x="22" y="72"/>
                    <a:pt x="1" y="114"/>
                    <a:pt x="43" y="156"/>
                  </a:cubicBezTo>
                  <a:cubicBezTo>
                    <a:pt x="503" y="1014"/>
                    <a:pt x="1361" y="1139"/>
                    <a:pt x="1821" y="1139"/>
                  </a:cubicBezTo>
                  <a:cubicBezTo>
                    <a:pt x="1988" y="1139"/>
                    <a:pt x="2093" y="1119"/>
                    <a:pt x="2114" y="1119"/>
                  </a:cubicBezTo>
                  <a:cubicBezTo>
                    <a:pt x="2156" y="1098"/>
                    <a:pt x="2198" y="1056"/>
                    <a:pt x="2198" y="993"/>
                  </a:cubicBezTo>
                  <a:cubicBezTo>
                    <a:pt x="2181" y="941"/>
                    <a:pt x="2149" y="904"/>
                    <a:pt x="2104" y="904"/>
                  </a:cubicBezTo>
                  <a:cubicBezTo>
                    <a:pt x="2094" y="904"/>
                    <a:pt x="2083" y="906"/>
                    <a:pt x="2072" y="909"/>
                  </a:cubicBezTo>
                  <a:cubicBezTo>
                    <a:pt x="2059" y="909"/>
                    <a:pt x="1953" y="925"/>
                    <a:pt x="1795" y="925"/>
                  </a:cubicBezTo>
                  <a:cubicBezTo>
                    <a:pt x="1439" y="925"/>
                    <a:pt x="818" y="845"/>
                    <a:pt x="398" y="323"/>
                  </a:cubicBezTo>
                  <a:lnTo>
                    <a:pt x="398" y="323"/>
                  </a:lnTo>
                  <a:cubicBezTo>
                    <a:pt x="587" y="370"/>
                    <a:pt x="857" y="429"/>
                    <a:pt x="1166" y="429"/>
                  </a:cubicBezTo>
                  <a:cubicBezTo>
                    <a:pt x="1269" y="429"/>
                    <a:pt x="1376" y="423"/>
                    <a:pt x="1486" y="407"/>
                  </a:cubicBezTo>
                  <a:cubicBezTo>
                    <a:pt x="1549" y="407"/>
                    <a:pt x="1591" y="344"/>
                    <a:pt x="1591" y="302"/>
                  </a:cubicBezTo>
                  <a:cubicBezTo>
                    <a:pt x="1591" y="240"/>
                    <a:pt x="1528" y="198"/>
                    <a:pt x="1465" y="198"/>
                  </a:cubicBezTo>
                  <a:cubicBezTo>
                    <a:pt x="1373" y="209"/>
                    <a:pt x="1283" y="214"/>
                    <a:pt x="1195" y="214"/>
                  </a:cubicBezTo>
                  <a:cubicBezTo>
                    <a:pt x="624" y="214"/>
                    <a:pt x="168" y="10"/>
                    <a:pt x="168" y="10"/>
                  </a:cubicBezTo>
                  <a:cubicBezTo>
                    <a:pt x="156" y="3"/>
                    <a:pt x="14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50"/>
            <p:cNvSpPr/>
            <p:nvPr/>
          </p:nvSpPr>
          <p:spPr>
            <a:xfrm rot="-9236964">
              <a:off x="60702" y="2566112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0"/>
                  </a:moveTo>
                  <a:cubicBezTo>
                    <a:pt x="1582" y="0"/>
                    <a:pt x="1564" y="7"/>
                    <a:pt x="1549" y="22"/>
                  </a:cubicBezTo>
                  <a:cubicBezTo>
                    <a:pt x="817" y="420"/>
                    <a:pt x="64" y="796"/>
                    <a:pt x="64" y="796"/>
                  </a:cubicBezTo>
                  <a:cubicBezTo>
                    <a:pt x="22" y="817"/>
                    <a:pt x="1" y="859"/>
                    <a:pt x="1" y="901"/>
                  </a:cubicBezTo>
                  <a:cubicBezTo>
                    <a:pt x="1" y="943"/>
                    <a:pt x="22" y="964"/>
                    <a:pt x="64" y="985"/>
                  </a:cubicBezTo>
                  <a:cubicBezTo>
                    <a:pt x="85" y="1006"/>
                    <a:pt x="419" y="1131"/>
                    <a:pt x="859" y="1131"/>
                  </a:cubicBezTo>
                  <a:cubicBezTo>
                    <a:pt x="1089" y="1131"/>
                    <a:pt x="1340" y="1089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6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3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0"/>
                    <a:pt x="160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50"/>
            <p:cNvSpPr/>
            <p:nvPr/>
          </p:nvSpPr>
          <p:spPr>
            <a:xfrm rot="-9236964">
              <a:off x="100019" y="2603109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3" y="0"/>
                  </a:moveTo>
                  <a:cubicBezTo>
                    <a:pt x="75" y="0"/>
                    <a:pt x="35" y="23"/>
                    <a:pt x="22" y="64"/>
                  </a:cubicBezTo>
                  <a:cubicBezTo>
                    <a:pt x="1" y="106"/>
                    <a:pt x="22" y="169"/>
                    <a:pt x="64" y="210"/>
                  </a:cubicBezTo>
                  <a:cubicBezTo>
                    <a:pt x="84" y="210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591" y="1822"/>
                  </a:cubicBezTo>
                  <a:lnTo>
                    <a:pt x="1612" y="1822"/>
                  </a:lnTo>
                  <a:cubicBezTo>
                    <a:pt x="1675" y="1822"/>
                    <a:pt x="1717" y="1759"/>
                    <a:pt x="1717" y="1696"/>
                  </a:cubicBezTo>
                  <a:cubicBezTo>
                    <a:pt x="1570" y="796"/>
                    <a:pt x="231" y="43"/>
                    <a:pt x="168" y="22"/>
                  </a:cubicBezTo>
                  <a:cubicBezTo>
                    <a:pt x="153" y="7"/>
                    <a:pt x="133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50"/>
            <p:cNvSpPr/>
            <p:nvPr/>
          </p:nvSpPr>
          <p:spPr>
            <a:xfrm rot="-9236964">
              <a:off x="72641" y="2578621"/>
              <a:ext cx="28962" cy="46616"/>
            </a:xfrm>
            <a:custGeom>
              <a:avLst/>
              <a:gdLst/>
              <a:ahLst/>
              <a:cxnLst/>
              <a:rect l="l" t="t" r="r" b="b"/>
              <a:pathLst>
                <a:path w="1278" h="2057" extrusionOk="0">
                  <a:moveTo>
                    <a:pt x="223" y="0"/>
                  </a:moveTo>
                  <a:cubicBezTo>
                    <a:pt x="212" y="0"/>
                    <a:pt x="201" y="2"/>
                    <a:pt x="189" y="6"/>
                  </a:cubicBezTo>
                  <a:cubicBezTo>
                    <a:pt x="147" y="6"/>
                    <a:pt x="105" y="69"/>
                    <a:pt x="126" y="131"/>
                  </a:cubicBezTo>
                  <a:cubicBezTo>
                    <a:pt x="294" y="906"/>
                    <a:pt x="22" y="1910"/>
                    <a:pt x="22" y="1910"/>
                  </a:cubicBezTo>
                  <a:cubicBezTo>
                    <a:pt x="1" y="1973"/>
                    <a:pt x="22" y="2014"/>
                    <a:pt x="64" y="2035"/>
                  </a:cubicBezTo>
                  <a:cubicBezTo>
                    <a:pt x="84" y="2056"/>
                    <a:pt x="105" y="2056"/>
                    <a:pt x="126" y="2056"/>
                  </a:cubicBezTo>
                  <a:cubicBezTo>
                    <a:pt x="147" y="2056"/>
                    <a:pt x="168" y="2056"/>
                    <a:pt x="189" y="2035"/>
                  </a:cubicBezTo>
                  <a:cubicBezTo>
                    <a:pt x="691" y="1533"/>
                    <a:pt x="1235" y="445"/>
                    <a:pt x="1256" y="403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9" y="252"/>
                    <a:pt x="1183" y="249"/>
                    <a:pt x="1168" y="249"/>
                  </a:cubicBezTo>
                  <a:cubicBezTo>
                    <a:pt x="1123" y="249"/>
                    <a:pt x="1084" y="273"/>
                    <a:pt x="1068" y="320"/>
                  </a:cubicBezTo>
                  <a:cubicBezTo>
                    <a:pt x="1068" y="320"/>
                    <a:pt x="712" y="1031"/>
                    <a:pt x="315" y="1533"/>
                  </a:cubicBezTo>
                  <a:cubicBezTo>
                    <a:pt x="398" y="1157"/>
                    <a:pt x="440" y="592"/>
                    <a:pt x="336" y="69"/>
                  </a:cubicBezTo>
                  <a:cubicBezTo>
                    <a:pt x="318" y="34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50"/>
            <p:cNvSpPr/>
            <p:nvPr/>
          </p:nvSpPr>
          <p:spPr>
            <a:xfrm rot="-9236964">
              <a:off x="125626" y="2550699"/>
              <a:ext cx="38911" cy="41313"/>
            </a:xfrm>
            <a:custGeom>
              <a:avLst/>
              <a:gdLst/>
              <a:ahLst/>
              <a:cxnLst/>
              <a:rect l="l" t="t" r="r" b="b"/>
              <a:pathLst>
                <a:path w="1717" h="1823" extrusionOk="0">
                  <a:moveTo>
                    <a:pt x="1586" y="1"/>
                  </a:moveTo>
                  <a:cubicBezTo>
                    <a:pt x="1002" y="1"/>
                    <a:pt x="187" y="1387"/>
                    <a:pt x="22" y="1676"/>
                  </a:cubicBezTo>
                  <a:cubicBezTo>
                    <a:pt x="1" y="1718"/>
                    <a:pt x="22" y="1780"/>
                    <a:pt x="64" y="1822"/>
                  </a:cubicBezTo>
                  <a:lnTo>
                    <a:pt x="126" y="1822"/>
                  </a:lnTo>
                  <a:cubicBezTo>
                    <a:pt x="147" y="1822"/>
                    <a:pt x="189" y="1801"/>
                    <a:pt x="210" y="1780"/>
                  </a:cubicBezTo>
                  <a:cubicBezTo>
                    <a:pt x="545" y="1174"/>
                    <a:pt x="1214" y="232"/>
                    <a:pt x="1570" y="232"/>
                  </a:cubicBezTo>
                  <a:lnTo>
                    <a:pt x="1591" y="232"/>
                  </a:lnTo>
                  <a:cubicBezTo>
                    <a:pt x="1654" y="232"/>
                    <a:pt x="1696" y="190"/>
                    <a:pt x="1717" y="127"/>
                  </a:cubicBezTo>
                  <a:cubicBezTo>
                    <a:pt x="1717" y="65"/>
                    <a:pt x="1675" y="23"/>
                    <a:pt x="1612" y="2"/>
                  </a:cubicBezTo>
                  <a:cubicBezTo>
                    <a:pt x="1603" y="1"/>
                    <a:pt x="1595" y="1"/>
                    <a:pt x="158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50"/>
            <p:cNvSpPr/>
            <p:nvPr/>
          </p:nvSpPr>
          <p:spPr>
            <a:xfrm rot="-9236964">
              <a:off x="112060" y="2602212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49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31"/>
                    <a:pt x="85" y="373"/>
                    <a:pt x="126" y="373"/>
                  </a:cubicBezTo>
                  <a:lnTo>
                    <a:pt x="147" y="373"/>
                  </a:lnTo>
                  <a:cubicBezTo>
                    <a:pt x="162" y="373"/>
                    <a:pt x="828" y="213"/>
                    <a:pt x="1513" y="213"/>
                  </a:cubicBezTo>
                  <a:cubicBezTo>
                    <a:pt x="1787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1"/>
                    <a:pt x="2365" y="101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50"/>
            <p:cNvSpPr/>
            <p:nvPr/>
          </p:nvSpPr>
          <p:spPr>
            <a:xfrm rot="-9236964">
              <a:off x="110170" y="2578344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2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10" y="924"/>
                  </a:cubicBezTo>
                  <a:cubicBezTo>
                    <a:pt x="381" y="734"/>
                    <a:pt x="1534" y="217"/>
                    <a:pt x="1902" y="217"/>
                  </a:cubicBezTo>
                  <a:cubicBezTo>
                    <a:pt x="1940" y="217"/>
                    <a:pt x="1969" y="222"/>
                    <a:pt x="1988" y="234"/>
                  </a:cubicBezTo>
                  <a:cubicBezTo>
                    <a:pt x="2011" y="241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5" y="192"/>
                  </a:cubicBezTo>
                  <a:cubicBezTo>
                    <a:pt x="2176" y="150"/>
                    <a:pt x="2156" y="66"/>
                    <a:pt x="2114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50"/>
            <p:cNvSpPr/>
            <p:nvPr/>
          </p:nvSpPr>
          <p:spPr>
            <a:xfrm rot="-9236964">
              <a:off x="117676" y="2539883"/>
              <a:ext cx="28464" cy="47750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0"/>
                  </a:moveTo>
                  <a:cubicBezTo>
                    <a:pt x="894" y="0"/>
                    <a:pt x="862" y="11"/>
                    <a:pt x="837" y="35"/>
                  </a:cubicBezTo>
                  <a:cubicBezTo>
                    <a:pt x="796" y="56"/>
                    <a:pt x="0" y="872"/>
                    <a:pt x="126" y="1646"/>
                  </a:cubicBezTo>
                  <a:cubicBezTo>
                    <a:pt x="126" y="1698"/>
                    <a:pt x="169" y="1735"/>
                    <a:pt x="207" y="1735"/>
                  </a:cubicBezTo>
                  <a:cubicBezTo>
                    <a:pt x="215" y="1735"/>
                    <a:pt x="223" y="1734"/>
                    <a:pt x="231" y="1730"/>
                  </a:cubicBezTo>
                  <a:cubicBezTo>
                    <a:pt x="293" y="1730"/>
                    <a:pt x="335" y="1667"/>
                    <a:pt x="335" y="1625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8" y="2065"/>
                  </a:cubicBezTo>
                  <a:cubicBezTo>
                    <a:pt x="1089" y="2086"/>
                    <a:pt x="1109" y="2107"/>
                    <a:pt x="1151" y="2107"/>
                  </a:cubicBezTo>
                  <a:cubicBezTo>
                    <a:pt x="1172" y="2107"/>
                    <a:pt x="1193" y="2086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4" y="1060"/>
                    <a:pt x="984" y="202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7" y="6"/>
                    <a:pt x="946" y="0"/>
                    <a:pt x="92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50"/>
            <p:cNvSpPr/>
            <p:nvPr/>
          </p:nvSpPr>
          <p:spPr>
            <a:xfrm rot="-9236964">
              <a:off x="106706" y="2595163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4" y="11"/>
                    <a:pt x="43" y="31"/>
                  </a:cubicBezTo>
                  <a:cubicBezTo>
                    <a:pt x="1" y="73"/>
                    <a:pt x="1" y="136"/>
                    <a:pt x="43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4" y="1161"/>
                    <a:pt x="1465" y="1119"/>
                    <a:pt x="1465" y="1057"/>
                  </a:cubicBezTo>
                  <a:cubicBezTo>
                    <a:pt x="1465" y="994"/>
                    <a:pt x="1424" y="952"/>
                    <a:pt x="1361" y="952"/>
                  </a:cubicBezTo>
                  <a:cubicBezTo>
                    <a:pt x="1089" y="952"/>
                    <a:pt x="503" y="387"/>
                    <a:pt x="210" y="31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50"/>
            <p:cNvSpPr/>
            <p:nvPr/>
          </p:nvSpPr>
          <p:spPr>
            <a:xfrm rot="-9236964">
              <a:off x="96260" y="2592401"/>
              <a:ext cx="17087" cy="53642"/>
            </a:xfrm>
            <a:custGeom>
              <a:avLst/>
              <a:gdLst/>
              <a:ahLst/>
              <a:cxnLst/>
              <a:rect l="l" t="t" r="r" b="b"/>
              <a:pathLst>
                <a:path w="754" h="2367" extrusionOk="0">
                  <a:moveTo>
                    <a:pt x="128" y="1"/>
                  </a:moveTo>
                  <a:cubicBezTo>
                    <a:pt x="108" y="1"/>
                    <a:pt x="86" y="8"/>
                    <a:pt x="63" y="23"/>
                  </a:cubicBezTo>
                  <a:cubicBezTo>
                    <a:pt x="21" y="43"/>
                    <a:pt x="1" y="106"/>
                    <a:pt x="21" y="169"/>
                  </a:cubicBezTo>
                  <a:cubicBezTo>
                    <a:pt x="42" y="169"/>
                    <a:pt x="545" y="1048"/>
                    <a:pt x="503" y="2261"/>
                  </a:cubicBezTo>
                  <a:cubicBezTo>
                    <a:pt x="503" y="2324"/>
                    <a:pt x="545" y="2366"/>
                    <a:pt x="607" y="2366"/>
                  </a:cubicBezTo>
                  <a:cubicBezTo>
                    <a:pt x="670" y="2366"/>
                    <a:pt x="712" y="2324"/>
                    <a:pt x="712" y="2261"/>
                  </a:cubicBezTo>
                  <a:cubicBezTo>
                    <a:pt x="754" y="985"/>
                    <a:pt x="231" y="85"/>
                    <a:pt x="210" y="64"/>
                  </a:cubicBezTo>
                  <a:cubicBezTo>
                    <a:pt x="196" y="24"/>
                    <a:pt x="165" y="1"/>
                    <a:pt x="128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50"/>
            <p:cNvSpPr/>
            <p:nvPr/>
          </p:nvSpPr>
          <p:spPr>
            <a:xfrm rot="-9236964">
              <a:off x="38639" y="2597249"/>
              <a:ext cx="10923" cy="10447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30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0"/>
                    <a:pt x="230" y="460"/>
                  </a:cubicBezTo>
                  <a:cubicBezTo>
                    <a:pt x="377" y="460"/>
                    <a:pt x="481" y="356"/>
                    <a:pt x="481" y="230"/>
                  </a:cubicBezTo>
                  <a:cubicBezTo>
                    <a:pt x="481" y="105"/>
                    <a:pt x="377" y="0"/>
                    <a:pt x="230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50"/>
            <p:cNvSpPr/>
            <p:nvPr/>
          </p:nvSpPr>
          <p:spPr>
            <a:xfrm rot="-9236964">
              <a:off x="66859" y="2561796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50"/>
            <p:cNvSpPr/>
            <p:nvPr/>
          </p:nvSpPr>
          <p:spPr>
            <a:xfrm rot="-9236964">
              <a:off x="57237" y="257715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50"/>
            <p:cNvSpPr/>
            <p:nvPr/>
          </p:nvSpPr>
          <p:spPr>
            <a:xfrm rot="-9236964">
              <a:off x="64504" y="2606576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50"/>
            <p:cNvSpPr/>
            <p:nvPr/>
          </p:nvSpPr>
          <p:spPr>
            <a:xfrm rot="-9236964">
              <a:off x="95350" y="2640649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50"/>
            <p:cNvSpPr/>
            <p:nvPr/>
          </p:nvSpPr>
          <p:spPr>
            <a:xfrm rot="-9236964">
              <a:off x="82343" y="2622133"/>
              <a:ext cx="8566" cy="8068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50"/>
            <p:cNvSpPr/>
            <p:nvPr/>
          </p:nvSpPr>
          <p:spPr>
            <a:xfrm rot="-9236964">
              <a:off x="122984" y="2644524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56" y="294"/>
                    <a:pt x="356" y="189"/>
                  </a:cubicBezTo>
                  <a:cubicBezTo>
                    <a:pt x="356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50"/>
            <p:cNvSpPr/>
            <p:nvPr/>
          </p:nvSpPr>
          <p:spPr>
            <a:xfrm rot="-9236964">
              <a:off x="126885" y="2621724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7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50"/>
            <p:cNvSpPr/>
            <p:nvPr/>
          </p:nvSpPr>
          <p:spPr>
            <a:xfrm rot="-9236964">
              <a:off x="159251" y="2612722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9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50"/>
            <p:cNvSpPr/>
            <p:nvPr/>
          </p:nvSpPr>
          <p:spPr>
            <a:xfrm rot="-9236964">
              <a:off x="154558" y="2587757"/>
              <a:ext cx="8566" cy="8068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50"/>
            <p:cNvSpPr/>
            <p:nvPr/>
          </p:nvSpPr>
          <p:spPr>
            <a:xfrm rot="-9236964">
              <a:off x="73374" y="2530036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68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50"/>
            <p:cNvSpPr/>
            <p:nvPr/>
          </p:nvSpPr>
          <p:spPr>
            <a:xfrm rot="-9236964">
              <a:off x="78735" y="2550697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50"/>
            <p:cNvSpPr/>
            <p:nvPr/>
          </p:nvSpPr>
          <p:spPr>
            <a:xfrm rot="-9236964">
              <a:off x="141407" y="255285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50"/>
            <p:cNvSpPr/>
            <p:nvPr/>
          </p:nvSpPr>
          <p:spPr>
            <a:xfrm rot="-9236964">
              <a:off x="95913" y="2513077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50"/>
            <p:cNvSpPr/>
            <p:nvPr/>
          </p:nvSpPr>
          <p:spPr>
            <a:xfrm rot="-9236964">
              <a:off x="127302" y="2536331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50"/>
            <p:cNvSpPr/>
            <p:nvPr/>
          </p:nvSpPr>
          <p:spPr>
            <a:xfrm rot="-9236964">
              <a:off x="162890" y="255858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50"/>
            <p:cNvSpPr/>
            <p:nvPr/>
          </p:nvSpPr>
          <p:spPr>
            <a:xfrm rot="-9236964">
              <a:off x="92842" y="2565656"/>
              <a:ext cx="42220" cy="42696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0"/>
                  </a:moveTo>
                  <a:cubicBezTo>
                    <a:pt x="419" y="0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0"/>
                    <a:pt x="92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50"/>
            <p:cNvSpPr/>
            <p:nvPr/>
          </p:nvSpPr>
          <p:spPr>
            <a:xfrm rot="-9236964">
              <a:off x="-61187" y="925591"/>
              <a:ext cx="338598" cy="326111"/>
            </a:xfrm>
            <a:custGeom>
              <a:avLst/>
              <a:gdLst/>
              <a:ahLst/>
              <a:cxnLst/>
              <a:rect l="l" t="t" r="r" b="b"/>
              <a:pathLst>
                <a:path w="14941" h="14390" extrusionOk="0">
                  <a:moveTo>
                    <a:pt x="8591" y="0"/>
                  </a:moveTo>
                  <a:cubicBezTo>
                    <a:pt x="7495" y="0"/>
                    <a:pt x="6378" y="492"/>
                    <a:pt x="5587" y="1429"/>
                  </a:cubicBezTo>
                  <a:cubicBezTo>
                    <a:pt x="5566" y="1470"/>
                    <a:pt x="5525" y="1512"/>
                    <a:pt x="5504" y="1554"/>
                  </a:cubicBezTo>
                  <a:cubicBezTo>
                    <a:pt x="4985" y="1320"/>
                    <a:pt x="4433" y="1204"/>
                    <a:pt x="3890" y="1204"/>
                  </a:cubicBezTo>
                  <a:cubicBezTo>
                    <a:pt x="2877" y="1204"/>
                    <a:pt x="1895" y="1609"/>
                    <a:pt x="1214" y="2412"/>
                  </a:cubicBezTo>
                  <a:cubicBezTo>
                    <a:pt x="1" y="3856"/>
                    <a:pt x="210" y="6053"/>
                    <a:pt x="1654" y="7455"/>
                  </a:cubicBezTo>
                  <a:cubicBezTo>
                    <a:pt x="775" y="8584"/>
                    <a:pt x="587" y="10112"/>
                    <a:pt x="1298" y="11367"/>
                  </a:cubicBezTo>
                  <a:cubicBezTo>
                    <a:pt x="1923" y="12508"/>
                    <a:pt x="3132" y="13136"/>
                    <a:pt x="4419" y="13136"/>
                  </a:cubicBezTo>
                  <a:cubicBezTo>
                    <a:pt x="4855" y="13136"/>
                    <a:pt x="5300" y="13064"/>
                    <a:pt x="5734" y="12916"/>
                  </a:cubicBezTo>
                  <a:cubicBezTo>
                    <a:pt x="6491" y="13863"/>
                    <a:pt x="7598" y="14390"/>
                    <a:pt x="8699" y="14390"/>
                  </a:cubicBezTo>
                  <a:cubicBezTo>
                    <a:pt x="9301" y="14390"/>
                    <a:pt x="9902" y="14232"/>
                    <a:pt x="10442" y="13899"/>
                  </a:cubicBezTo>
                  <a:cubicBezTo>
                    <a:pt x="11425" y="13313"/>
                    <a:pt x="12011" y="12288"/>
                    <a:pt x="12095" y="11179"/>
                  </a:cubicBezTo>
                  <a:cubicBezTo>
                    <a:pt x="13873" y="10509"/>
                    <a:pt x="14940" y="8710"/>
                    <a:pt x="14501" y="6932"/>
                  </a:cubicBezTo>
                  <a:cubicBezTo>
                    <a:pt x="14187" y="5655"/>
                    <a:pt x="13162" y="4714"/>
                    <a:pt x="11906" y="4400"/>
                  </a:cubicBezTo>
                  <a:cubicBezTo>
                    <a:pt x="12241" y="3082"/>
                    <a:pt x="11843" y="1659"/>
                    <a:pt x="10797" y="780"/>
                  </a:cubicBezTo>
                  <a:cubicBezTo>
                    <a:pt x="10158" y="255"/>
                    <a:pt x="9380" y="0"/>
                    <a:pt x="8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50"/>
            <p:cNvSpPr/>
            <p:nvPr/>
          </p:nvSpPr>
          <p:spPr>
            <a:xfrm rot="-9236964">
              <a:off x="-1191848" y="1506533"/>
              <a:ext cx="101505" cy="142523"/>
            </a:xfrm>
            <a:custGeom>
              <a:avLst/>
              <a:gdLst/>
              <a:ahLst/>
              <a:cxnLst/>
              <a:rect l="l" t="t" r="r" b="b"/>
              <a:pathLst>
                <a:path w="4479" h="6289" extrusionOk="0">
                  <a:moveTo>
                    <a:pt x="2487" y="0"/>
                  </a:moveTo>
                  <a:cubicBezTo>
                    <a:pt x="1347" y="0"/>
                    <a:pt x="269" y="1987"/>
                    <a:pt x="126" y="3436"/>
                  </a:cubicBezTo>
                  <a:cubicBezTo>
                    <a:pt x="0" y="4900"/>
                    <a:pt x="837" y="6177"/>
                    <a:pt x="2009" y="6281"/>
                  </a:cubicBezTo>
                  <a:cubicBezTo>
                    <a:pt x="2059" y="6286"/>
                    <a:pt x="2110" y="6288"/>
                    <a:pt x="2160" y="6288"/>
                  </a:cubicBezTo>
                  <a:cubicBezTo>
                    <a:pt x="3251" y="6288"/>
                    <a:pt x="4232" y="5213"/>
                    <a:pt x="4352" y="3812"/>
                  </a:cubicBezTo>
                  <a:cubicBezTo>
                    <a:pt x="4478" y="2348"/>
                    <a:pt x="3725" y="109"/>
                    <a:pt x="2574" y="4"/>
                  </a:cubicBezTo>
                  <a:cubicBezTo>
                    <a:pt x="2545" y="2"/>
                    <a:pt x="2516" y="0"/>
                    <a:pt x="24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50"/>
            <p:cNvSpPr/>
            <p:nvPr/>
          </p:nvSpPr>
          <p:spPr>
            <a:xfrm rot="-9236964">
              <a:off x="-1172669" y="1476889"/>
              <a:ext cx="116507" cy="108099"/>
            </a:xfrm>
            <a:custGeom>
              <a:avLst/>
              <a:gdLst/>
              <a:ahLst/>
              <a:cxnLst/>
              <a:rect l="l" t="t" r="r" b="b"/>
              <a:pathLst>
                <a:path w="5141" h="4770" extrusionOk="0">
                  <a:moveTo>
                    <a:pt x="863" y="1"/>
                  </a:moveTo>
                  <a:cubicBezTo>
                    <a:pt x="506" y="1"/>
                    <a:pt x="268" y="468"/>
                    <a:pt x="126" y="2143"/>
                  </a:cubicBezTo>
                  <a:cubicBezTo>
                    <a:pt x="0" y="3461"/>
                    <a:pt x="858" y="4612"/>
                    <a:pt x="2344" y="4758"/>
                  </a:cubicBezTo>
                  <a:cubicBezTo>
                    <a:pt x="2428" y="4766"/>
                    <a:pt x="2511" y="4769"/>
                    <a:pt x="2593" y="4769"/>
                  </a:cubicBezTo>
                  <a:cubicBezTo>
                    <a:pt x="3928" y="4769"/>
                    <a:pt x="4881" y="3824"/>
                    <a:pt x="4980" y="2582"/>
                  </a:cubicBezTo>
                  <a:cubicBezTo>
                    <a:pt x="5141" y="848"/>
                    <a:pt x="4929" y="445"/>
                    <a:pt x="4485" y="445"/>
                  </a:cubicBezTo>
                  <a:cubicBezTo>
                    <a:pt x="4098" y="445"/>
                    <a:pt x="3536" y="750"/>
                    <a:pt x="2890" y="750"/>
                  </a:cubicBezTo>
                  <a:cubicBezTo>
                    <a:pt x="2827" y="750"/>
                    <a:pt x="2764" y="747"/>
                    <a:pt x="2699" y="741"/>
                  </a:cubicBezTo>
                  <a:cubicBezTo>
                    <a:pt x="1889" y="673"/>
                    <a:pt x="1291" y="1"/>
                    <a:pt x="863" y="1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50"/>
            <p:cNvSpPr/>
            <p:nvPr/>
          </p:nvSpPr>
          <p:spPr>
            <a:xfrm rot="-9236964">
              <a:off x="-295811" y="2059717"/>
              <a:ext cx="278248" cy="36849"/>
            </a:xfrm>
            <a:custGeom>
              <a:avLst/>
              <a:gdLst/>
              <a:ahLst/>
              <a:cxnLst/>
              <a:rect l="l" t="t" r="r" b="b"/>
              <a:pathLst>
                <a:path w="12278" h="1626" extrusionOk="0">
                  <a:moveTo>
                    <a:pt x="1508" y="0"/>
                  </a:moveTo>
                  <a:cubicBezTo>
                    <a:pt x="674" y="0"/>
                    <a:pt x="0" y="1204"/>
                    <a:pt x="1087" y="1325"/>
                  </a:cubicBezTo>
                  <a:cubicBezTo>
                    <a:pt x="2762" y="1526"/>
                    <a:pt x="4459" y="1625"/>
                    <a:pt x="6152" y="1625"/>
                  </a:cubicBezTo>
                  <a:cubicBezTo>
                    <a:pt x="7801" y="1625"/>
                    <a:pt x="9447" y="1531"/>
                    <a:pt x="11067" y="1346"/>
                  </a:cubicBezTo>
                  <a:cubicBezTo>
                    <a:pt x="12007" y="1246"/>
                    <a:pt x="12278" y="19"/>
                    <a:pt x="11297" y="19"/>
                  </a:cubicBezTo>
                  <a:cubicBezTo>
                    <a:pt x="11251" y="19"/>
                    <a:pt x="11202" y="22"/>
                    <a:pt x="11151" y="27"/>
                  </a:cubicBezTo>
                  <a:cubicBezTo>
                    <a:pt x="9582" y="205"/>
                    <a:pt x="7986" y="299"/>
                    <a:pt x="6388" y="299"/>
                  </a:cubicBezTo>
                  <a:cubicBezTo>
                    <a:pt x="4790" y="299"/>
                    <a:pt x="3189" y="205"/>
                    <a:pt x="1610" y="6"/>
                  </a:cubicBezTo>
                  <a:cubicBezTo>
                    <a:pt x="1576" y="2"/>
                    <a:pt x="1542" y="0"/>
                    <a:pt x="1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50"/>
            <p:cNvSpPr/>
            <p:nvPr/>
          </p:nvSpPr>
          <p:spPr>
            <a:xfrm rot="-9236964">
              <a:off x="-335524" y="1988294"/>
              <a:ext cx="127090" cy="84508"/>
            </a:xfrm>
            <a:custGeom>
              <a:avLst/>
              <a:gdLst/>
              <a:ahLst/>
              <a:cxnLst/>
              <a:rect l="l" t="t" r="r" b="b"/>
              <a:pathLst>
                <a:path w="5608" h="3729" extrusionOk="0">
                  <a:moveTo>
                    <a:pt x="2424" y="1"/>
                  </a:moveTo>
                  <a:cubicBezTo>
                    <a:pt x="2390" y="1"/>
                    <a:pt x="2356" y="2"/>
                    <a:pt x="2323" y="3"/>
                  </a:cubicBezTo>
                  <a:cubicBezTo>
                    <a:pt x="1026" y="44"/>
                    <a:pt x="0" y="902"/>
                    <a:pt x="21" y="1928"/>
                  </a:cubicBezTo>
                  <a:cubicBezTo>
                    <a:pt x="62" y="2928"/>
                    <a:pt x="1078" y="3729"/>
                    <a:pt x="2332" y="3729"/>
                  </a:cubicBezTo>
                  <a:cubicBezTo>
                    <a:pt x="2364" y="3729"/>
                    <a:pt x="2395" y="3728"/>
                    <a:pt x="2427" y="3727"/>
                  </a:cubicBezTo>
                  <a:cubicBezTo>
                    <a:pt x="3746" y="3685"/>
                    <a:pt x="5608" y="2806"/>
                    <a:pt x="5587" y="1781"/>
                  </a:cubicBezTo>
                  <a:cubicBezTo>
                    <a:pt x="5566" y="782"/>
                    <a:pt x="3737" y="1"/>
                    <a:pt x="24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50"/>
            <p:cNvSpPr/>
            <p:nvPr/>
          </p:nvSpPr>
          <p:spPr>
            <a:xfrm rot="-9236964">
              <a:off x="-297155" y="1997035"/>
              <a:ext cx="117618" cy="97856"/>
            </a:xfrm>
            <a:custGeom>
              <a:avLst/>
              <a:gdLst/>
              <a:ahLst/>
              <a:cxnLst/>
              <a:rect l="l" t="t" r="r" b="b"/>
              <a:pathLst>
                <a:path w="5190" h="4318" extrusionOk="0">
                  <a:moveTo>
                    <a:pt x="2485" y="0"/>
                  </a:moveTo>
                  <a:cubicBezTo>
                    <a:pt x="2363" y="0"/>
                    <a:pt x="2233" y="2"/>
                    <a:pt x="2093" y="5"/>
                  </a:cubicBezTo>
                  <a:cubicBezTo>
                    <a:pt x="921" y="47"/>
                    <a:pt x="0" y="926"/>
                    <a:pt x="42" y="2223"/>
                  </a:cubicBezTo>
                  <a:cubicBezTo>
                    <a:pt x="63" y="3490"/>
                    <a:pt x="1000" y="4317"/>
                    <a:pt x="2115" y="4317"/>
                  </a:cubicBezTo>
                  <a:cubicBezTo>
                    <a:pt x="2142" y="4317"/>
                    <a:pt x="2170" y="4317"/>
                    <a:pt x="2197" y="4316"/>
                  </a:cubicBezTo>
                  <a:cubicBezTo>
                    <a:pt x="5190" y="4232"/>
                    <a:pt x="3620" y="3437"/>
                    <a:pt x="3578" y="2119"/>
                  </a:cubicBezTo>
                  <a:cubicBezTo>
                    <a:pt x="3538" y="877"/>
                    <a:pt x="5184" y="0"/>
                    <a:pt x="2485" y="0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50"/>
            <p:cNvSpPr/>
            <p:nvPr/>
          </p:nvSpPr>
          <p:spPr>
            <a:xfrm rot="-9236964">
              <a:off x="1222622" y="1762861"/>
              <a:ext cx="143702" cy="156212"/>
            </a:xfrm>
            <a:custGeom>
              <a:avLst/>
              <a:gdLst/>
              <a:ahLst/>
              <a:cxnLst/>
              <a:rect l="l" t="t" r="r" b="b"/>
              <a:pathLst>
                <a:path w="6341" h="6893" extrusionOk="0">
                  <a:moveTo>
                    <a:pt x="4516" y="1"/>
                  </a:moveTo>
                  <a:cubicBezTo>
                    <a:pt x="3289" y="1"/>
                    <a:pt x="1599" y="1481"/>
                    <a:pt x="859" y="2679"/>
                  </a:cubicBezTo>
                  <a:cubicBezTo>
                    <a:pt x="1" y="4102"/>
                    <a:pt x="252" y="5839"/>
                    <a:pt x="1445" y="6571"/>
                  </a:cubicBezTo>
                  <a:cubicBezTo>
                    <a:pt x="1794" y="6789"/>
                    <a:pt x="2188" y="6892"/>
                    <a:pt x="2592" y="6892"/>
                  </a:cubicBezTo>
                  <a:cubicBezTo>
                    <a:pt x="3543" y="6892"/>
                    <a:pt x="4552" y="6321"/>
                    <a:pt x="5169" y="5337"/>
                  </a:cubicBezTo>
                  <a:cubicBezTo>
                    <a:pt x="6048" y="3914"/>
                    <a:pt x="6341" y="901"/>
                    <a:pt x="5148" y="169"/>
                  </a:cubicBezTo>
                  <a:cubicBezTo>
                    <a:pt x="4960" y="53"/>
                    <a:pt x="4746" y="1"/>
                    <a:pt x="4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50"/>
            <p:cNvSpPr/>
            <p:nvPr/>
          </p:nvSpPr>
          <p:spPr>
            <a:xfrm rot="-9236964">
              <a:off x="1798221" y="2775150"/>
              <a:ext cx="175452" cy="116122"/>
            </a:xfrm>
            <a:custGeom>
              <a:avLst/>
              <a:gdLst/>
              <a:ahLst/>
              <a:cxnLst/>
              <a:rect l="l" t="t" r="r" b="b"/>
              <a:pathLst>
                <a:path w="7742" h="5124" extrusionOk="0">
                  <a:moveTo>
                    <a:pt x="3828" y="1"/>
                  </a:moveTo>
                  <a:cubicBezTo>
                    <a:pt x="3445" y="1"/>
                    <a:pt x="3081" y="30"/>
                    <a:pt x="2762" y="87"/>
                  </a:cubicBezTo>
                  <a:cubicBezTo>
                    <a:pt x="1130" y="380"/>
                    <a:pt x="0" y="1740"/>
                    <a:pt x="251" y="3121"/>
                  </a:cubicBezTo>
                  <a:cubicBezTo>
                    <a:pt x="470" y="4305"/>
                    <a:pt x="1654" y="5124"/>
                    <a:pt x="3033" y="5124"/>
                  </a:cubicBezTo>
                  <a:cubicBezTo>
                    <a:pt x="3239" y="5124"/>
                    <a:pt x="3450" y="5105"/>
                    <a:pt x="3662" y="5067"/>
                  </a:cubicBezTo>
                  <a:cubicBezTo>
                    <a:pt x="5315" y="4753"/>
                    <a:pt x="7742" y="2975"/>
                    <a:pt x="7491" y="1594"/>
                  </a:cubicBezTo>
                  <a:cubicBezTo>
                    <a:pt x="7289" y="499"/>
                    <a:pt x="5406" y="1"/>
                    <a:pt x="3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50"/>
            <p:cNvSpPr/>
            <p:nvPr/>
          </p:nvSpPr>
          <p:spPr>
            <a:xfrm rot="-9236964">
              <a:off x="-823819" y="696096"/>
              <a:ext cx="192063" cy="176698"/>
            </a:xfrm>
            <a:custGeom>
              <a:avLst/>
              <a:gdLst/>
              <a:ahLst/>
              <a:cxnLst/>
              <a:rect l="l" t="t" r="r" b="b"/>
              <a:pathLst>
                <a:path w="8475" h="7797" extrusionOk="0">
                  <a:moveTo>
                    <a:pt x="5322" y="0"/>
                  </a:moveTo>
                  <a:cubicBezTo>
                    <a:pt x="4348" y="0"/>
                    <a:pt x="3305" y="441"/>
                    <a:pt x="2511" y="1283"/>
                  </a:cubicBezTo>
                  <a:cubicBezTo>
                    <a:pt x="1109" y="2748"/>
                    <a:pt x="0" y="6242"/>
                    <a:pt x="1235" y="7393"/>
                  </a:cubicBezTo>
                  <a:cubicBezTo>
                    <a:pt x="1533" y="7676"/>
                    <a:pt x="1939" y="7796"/>
                    <a:pt x="2404" y="7796"/>
                  </a:cubicBezTo>
                  <a:cubicBezTo>
                    <a:pt x="3865" y="7796"/>
                    <a:pt x="5899" y="6605"/>
                    <a:pt x="6947" y="5510"/>
                  </a:cubicBezTo>
                  <a:cubicBezTo>
                    <a:pt x="8349" y="4045"/>
                    <a:pt x="8474" y="1911"/>
                    <a:pt x="7240" y="739"/>
                  </a:cubicBezTo>
                  <a:cubicBezTo>
                    <a:pt x="6724" y="241"/>
                    <a:pt x="6042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29" name="Google Shape;5229;p50"/>
          <p:cNvGrpSpPr/>
          <p:nvPr/>
        </p:nvGrpSpPr>
        <p:grpSpPr>
          <a:xfrm>
            <a:off x="7353626" y="2125499"/>
            <a:ext cx="920900" cy="892509"/>
            <a:chOff x="7353626" y="2125499"/>
            <a:chExt cx="920900" cy="892509"/>
          </a:xfrm>
        </p:grpSpPr>
        <p:sp>
          <p:nvSpPr>
            <p:cNvPr id="5230" name="Google Shape;5230;p50"/>
            <p:cNvSpPr/>
            <p:nvPr/>
          </p:nvSpPr>
          <p:spPr>
            <a:xfrm>
              <a:off x="7353626" y="2125499"/>
              <a:ext cx="920900" cy="892509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50"/>
            <p:cNvSpPr/>
            <p:nvPr/>
          </p:nvSpPr>
          <p:spPr>
            <a:xfrm>
              <a:off x="7855377" y="2317313"/>
              <a:ext cx="122270" cy="177552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50"/>
            <p:cNvSpPr/>
            <p:nvPr/>
          </p:nvSpPr>
          <p:spPr>
            <a:xfrm>
              <a:off x="7867466" y="2385392"/>
              <a:ext cx="128983" cy="12021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50"/>
            <p:cNvSpPr/>
            <p:nvPr/>
          </p:nvSpPr>
          <p:spPr>
            <a:xfrm>
              <a:off x="7970905" y="2269805"/>
              <a:ext cx="37632" cy="3762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50"/>
            <p:cNvSpPr/>
            <p:nvPr/>
          </p:nvSpPr>
          <p:spPr>
            <a:xfrm>
              <a:off x="7841951" y="2329514"/>
              <a:ext cx="66504" cy="157284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50"/>
            <p:cNvSpPr/>
            <p:nvPr/>
          </p:nvSpPr>
          <p:spPr>
            <a:xfrm>
              <a:off x="7897020" y="2288608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50"/>
            <p:cNvSpPr/>
            <p:nvPr/>
          </p:nvSpPr>
          <p:spPr>
            <a:xfrm>
              <a:off x="7899039" y="2572066"/>
              <a:ext cx="193467" cy="63005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50"/>
            <p:cNvSpPr/>
            <p:nvPr/>
          </p:nvSpPr>
          <p:spPr>
            <a:xfrm>
              <a:off x="7891644" y="2586843"/>
              <a:ext cx="143091" cy="86491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50"/>
            <p:cNvSpPr/>
            <p:nvPr/>
          </p:nvSpPr>
          <p:spPr>
            <a:xfrm>
              <a:off x="7903064" y="2555283"/>
              <a:ext cx="155180" cy="26258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50"/>
            <p:cNvSpPr/>
            <p:nvPr/>
          </p:nvSpPr>
          <p:spPr>
            <a:xfrm>
              <a:off x="7811046" y="2647972"/>
              <a:ext cx="26212" cy="197527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50"/>
            <p:cNvSpPr/>
            <p:nvPr/>
          </p:nvSpPr>
          <p:spPr>
            <a:xfrm>
              <a:off x="7764026" y="2647972"/>
              <a:ext cx="56434" cy="150528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50"/>
            <p:cNvSpPr/>
            <p:nvPr/>
          </p:nvSpPr>
          <p:spPr>
            <a:xfrm>
              <a:off x="7805001" y="2861569"/>
              <a:ext cx="37632" cy="36970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50"/>
            <p:cNvSpPr/>
            <p:nvPr/>
          </p:nvSpPr>
          <p:spPr>
            <a:xfrm>
              <a:off x="7749249" y="281523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50"/>
            <p:cNvSpPr/>
            <p:nvPr/>
          </p:nvSpPr>
          <p:spPr>
            <a:xfrm>
              <a:off x="7827842" y="2643265"/>
              <a:ext cx="55766" cy="155278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50"/>
            <p:cNvSpPr/>
            <p:nvPr/>
          </p:nvSpPr>
          <p:spPr>
            <a:xfrm>
              <a:off x="7874861" y="281523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50"/>
            <p:cNvSpPr/>
            <p:nvPr/>
          </p:nvSpPr>
          <p:spPr>
            <a:xfrm>
              <a:off x="7559836" y="2586175"/>
              <a:ext cx="180695" cy="8278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50"/>
            <p:cNvSpPr/>
            <p:nvPr/>
          </p:nvSpPr>
          <p:spPr>
            <a:xfrm>
              <a:off x="7584682" y="2567372"/>
              <a:ext cx="148467" cy="37722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50"/>
            <p:cNvSpPr/>
            <p:nvPr/>
          </p:nvSpPr>
          <p:spPr>
            <a:xfrm>
              <a:off x="7512148" y="2662081"/>
              <a:ext cx="36950" cy="37625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50"/>
            <p:cNvSpPr/>
            <p:nvPr/>
          </p:nvSpPr>
          <p:spPr>
            <a:xfrm>
              <a:off x="7543708" y="2590882"/>
              <a:ext cx="24206" cy="23528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50"/>
            <p:cNvSpPr/>
            <p:nvPr/>
          </p:nvSpPr>
          <p:spPr>
            <a:xfrm>
              <a:off x="7621632" y="2601621"/>
              <a:ext cx="129651" cy="97677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50"/>
            <p:cNvSpPr/>
            <p:nvPr/>
          </p:nvSpPr>
          <p:spPr>
            <a:xfrm>
              <a:off x="7591409" y="2706413"/>
              <a:ext cx="24192" cy="2352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50"/>
            <p:cNvSpPr/>
            <p:nvPr/>
          </p:nvSpPr>
          <p:spPr>
            <a:xfrm>
              <a:off x="7627677" y="2346004"/>
              <a:ext cx="142409" cy="15490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50"/>
            <p:cNvSpPr/>
            <p:nvPr/>
          </p:nvSpPr>
          <p:spPr>
            <a:xfrm>
              <a:off x="7698205" y="2346923"/>
              <a:ext cx="86657" cy="143911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50"/>
            <p:cNvSpPr/>
            <p:nvPr/>
          </p:nvSpPr>
          <p:spPr>
            <a:xfrm>
              <a:off x="7592078" y="2302048"/>
              <a:ext cx="36950" cy="36956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50"/>
            <p:cNvSpPr/>
            <p:nvPr/>
          </p:nvSpPr>
          <p:spPr>
            <a:xfrm>
              <a:off x="7681409" y="2307410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50"/>
            <p:cNvSpPr/>
            <p:nvPr/>
          </p:nvSpPr>
          <p:spPr>
            <a:xfrm>
              <a:off x="7620281" y="2415949"/>
              <a:ext cx="137715" cy="97705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50"/>
            <p:cNvSpPr/>
            <p:nvPr/>
          </p:nvSpPr>
          <p:spPr>
            <a:xfrm>
              <a:off x="7586702" y="2390030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50"/>
            <p:cNvSpPr/>
            <p:nvPr/>
          </p:nvSpPr>
          <p:spPr>
            <a:xfrm>
              <a:off x="7705623" y="2455252"/>
              <a:ext cx="216900" cy="2169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50"/>
            <p:cNvSpPr/>
            <p:nvPr/>
          </p:nvSpPr>
          <p:spPr>
            <a:xfrm rot="-3865991">
              <a:off x="8114219" y="2637342"/>
              <a:ext cx="37628" cy="36966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50"/>
            <p:cNvSpPr/>
            <p:nvPr/>
          </p:nvSpPr>
          <p:spPr>
            <a:xfrm rot="-3865991">
              <a:off x="8046310" y="2677830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50"/>
            <p:cNvSpPr/>
            <p:nvPr/>
          </p:nvSpPr>
          <p:spPr>
            <a:xfrm rot="-3865991">
              <a:off x="8100503" y="2564510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61" name="Google Shape;5261;p50"/>
          <p:cNvGrpSpPr/>
          <p:nvPr/>
        </p:nvGrpSpPr>
        <p:grpSpPr>
          <a:xfrm>
            <a:off x="932126" y="2125499"/>
            <a:ext cx="920900" cy="892509"/>
            <a:chOff x="7353626" y="2125499"/>
            <a:chExt cx="920900" cy="892509"/>
          </a:xfrm>
        </p:grpSpPr>
        <p:sp>
          <p:nvSpPr>
            <p:cNvPr id="5262" name="Google Shape;5262;p50"/>
            <p:cNvSpPr/>
            <p:nvPr/>
          </p:nvSpPr>
          <p:spPr>
            <a:xfrm flipH="1">
              <a:off x="7353626" y="2125499"/>
              <a:ext cx="920900" cy="892509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50"/>
            <p:cNvSpPr/>
            <p:nvPr/>
          </p:nvSpPr>
          <p:spPr>
            <a:xfrm flipH="1">
              <a:off x="7650506" y="2317313"/>
              <a:ext cx="122270" cy="177552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50"/>
            <p:cNvSpPr/>
            <p:nvPr/>
          </p:nvSpPr>
          <p:spPr>
            <a:xfrm flipH="1">
              <a:off x="7631703" y="2385392"/>
              <a:ext cx="128983" cy="12021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50"/>
            <p:cNvSpPr/>
            <p:nvPr/>
          </p:nvSpPr>
          <p:spPr>
            <a:xfrm flipH="1">
              <a:off x="7619615" y="2269805"/>
              <a:ext cx="37632" cy="3762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50"/>
            <p:cNvSpPr/>
            <p:nvPr/>
          </p:nvSpPr>
          <p:spPr>
            <a:xfrm flipH="1">
              <a:off x="7719697" y="2329514"/>
              <a:ext cx="66504" cy="157284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50"/>
            <p:cNvSpPr/>
            <p:nvPr/>
          </p:nvSpPr>
          <p:spPr>
            <a:xfrm flipH="1">
              <a:off x="7707608" y="2288608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50"/>
            <p:cNvSpPr/>
            <p:nvPr/>
          </p:nvSpPr>
          <p:spPr>
            <a:xfrm flipH="1">
              <a:off x="7535646" y="2572066"/>
              <a:ext cx="193467" cy="63005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50"/>
            <p:cNvSpPr/>
            <p:nvPr/>
          </p:nvSpPr>
          <p:spPr>
            <a:xfrm flipH="1">
              <a:off x="7593417" y="2586843"/>
              <a:ext cx="143091" cy="86491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50"/>
            <p:cNvSpPr/>
            <p:nvPr/>
          </p:nvSpPr>
          <p:spPr>
            <a:xfrm flipH="1">
              <a:off x="7569907" y="2555283"/>
              <a:ext cx="155180" cy="26258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50"/>
            <p:cNvSpPr/>
            <p:nvPr/>
          </p:nvSpPr>
          <p:spPr>
            <a:xfrm flipH="1">
              <a:off x="7790895" y="2647972"/>
              <a:ext cx="26212" cy="197527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50"/>
            <p:cNvSpPr/>
            <p:nvPr/>
          </p:nvSpPr>
          <p:spPr>
            <a:xfrm flipH="1">
              <a:off x="7807691" y="2647972"/>
              <a:ext cx="56434" cy="150528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50"/>
            <p:cNvSpPr/>
            <p:nvPr/>
          </p:nvSpPr>
          <p:spPr>
            <a:xfrm flipH="1">
              <a:off x="7785519" y="2861569"/>
              <a:ext cx="37632" cy="36970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50"/>
            <p:cNvSpPr/>
            <p:nvPr/>
          </p:nvSpPr>
          <p:spPr>
            <a:xfrm flipH="1">
              <a:off x="7855379" y="281523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50"/>
            <p:cNvSpPr/>
            <p:nvPr/>
          </p:nvSpPr>
          <p:spPr>
            <a:xfrm flipH="1">
              <a:off x="7744544" y="2643265"/>
              <a:ext cx="55766" cy="155278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50"/>
            <p:cNvSpPr/>
            <p:nvPr/>
          </p:nvSpPr>
          <p:spPr>
            <a:xfrm flipH="1">
              <a:off x="7729767" y="281523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50"/>
            <p:cNvSpPr/>
            <p:nvPr/>
          </p:nvSpPr>
          <p:spPr>
            <a:xfrm flipH="1">
              <a:off x="7887621" y="2586175"/>
              <a:ext cx="180695" cy="8278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50"/>
            <p:cNvSpPr/>
            <p:nvPr/>
          </p:nvSpPr>
          <p:spPr>
            <a:xfrm flipH="1">
              <a:off x="7895002" y="2567372"/>
              <a:ext cx="148467" cy="37722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50"/>
            <p:cNvSpPr/>
            <p:nvPr/>
          </p:nvSpPr>
          <p:spPr>
            <a:xfrm flipH="1">
              <a:off x="8079054" y="2662081"/>
              <a:ext cx="36950" cy="37625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50"/>
            <p:cNvSpPr/>
            <p:nvPr/>
          </p:nvSpPr>
          <p:spPr>
            <a:xfrm flipH="1">
              <a:off x="8060238" y="2590882"/>
              <a:ext cx="24206" cy="23528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50"/>
            <p:cNvSpPr/>
            <p:nvPr/>
          </p:nvSpPr>
          <p:spPr>
            <a:xfrm flipH="1">
              <a:off x="7876869" y="2601621"/>
              <a:ext cx="129651" cy="97677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50"/>
            <p:cNvSpPr/>
            <p:nvPr/>
          </p:nvSpPr>
          <p:spPr>
            <a:xfrm flipH="1">
              <a:off x="8012550" y="2706413"/>
              <a:ext cx="24192" cy="2352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50"/>
            <p:cNvSpPr/>
            <p:nvPr/>
          </p:nvSpPr>
          <p:spPr>
            <a:xfrm flipH="1">
              <a:off x="7858067" y="2346004"/>
              <a:ext cx="142409" cy="15490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50"/>
            <p:cNvSpPr/>
            <p:nvPr/>
          </p:nvSpPr>
          <p:spPr>
            <a:xfrm flipH="1">
              <a:off x="7843290" y="2346923"/>
              <a:ext cx="86657" cy="143911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50"/>
            <p:cNvSpPr/>
            <p:nvPr/>
          </p:nvSpPr>
          <p:spPr>
            <a:xfrm flipH="1">
              <a:off x="7999124" y="2302048"/>
              <a:ext cx="36950" cy="36956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50"/>
            <p:cNvSpPr/>
            <p:nvPr/>
          </p:nvSpPr>
          <p:spPr>
            <a:xfrm flipH="1">
              <a:off x="7923220" y="2307410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50"/>
            <p:cNvSpPr/>
            <p:nvPr/>
          </p:nvSpPr>
          <p:spPr>
            <a:xfrm flipH="1">
              <a:off x="7870156" y="2415949"/>
              <a:ext cx="137715" cy="97705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50"/>
            <p:cNvSpPr/>
            <p:nvPr/>
          </p:nvSpPr>
          <p:spPr>
            <a:xfrm flipH="1">
              <a:off x="8017926" y="2390030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50"/>
            <p:cNvSpPr/>
            <p:nvPr/>
          </p:nvSpPr>
          <p:spPr>
            <a:xfrm flipH="1">
              <a:off x="7705629" y="2455252"/>
              <a:ext cx="216900" cy="2169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50"/>
            <p:cNvSpPr/>
            <p:nvPr/>
          </p:nvSpPr>
          <p:spPr>
            <a:xfrm rot="3865991" flipH="1">
              <a:off x="7476304" y="2637342"/>
              <a:ext cx="37628" cy="36966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50"/>
            <p:cNvSpPr/>
            <p:nvPr/>
          </p:nvSpPr>
          <p:spPr>
            <a:xfrm rot="3865991" flipH="1">
              <a:off x="7558321" y="2677830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50"/>
            <p:cNvSpPr/>
            <p:nvPr/>
          </p:nvSpPr>
          <p:spPr>
            <a:xfrm rot="3865991" flipH="1">
              <a:off x="7504127" y="2564510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1">
  <p:cSld name="Quote 1">
    <p:spTree>
      <p:nvGrpSpPr>
        <p:cNvPr id="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2" name="Google Shape;922;p15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923" name="Google Shape;923;p15"/>
          <p:cNvSpPr txBox="1">
            <a:spLocks noGrp="1"/>
          </p:cNvSpPr>
          <p:nvPr>
            <p:ph type="title"/>
          </p:nvPr>
        </p:nvSpPr>
        <p:spPr>
          <a:xfrm>
            <a:off x="1525462" y="3180175"/>
            <a:ext cx="2403300" cy="46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Font typeface="Margarine"/>
              <a:buNone/>
              <a:defRPr sz="3000">
                <a:latin typeface="Margarine"/>
                <a:ea typeface="Margarine"/>
                <a:cs typeface="Margarine"/>
                <a:sym typeface="Margarine"/>
              </a:defRPr>
            </a:lvl9pPr>
          </a:lstStyle>
          <a:p>
            <a:endParaRPr/>
          </a:p>
        </p:txBody>
      </p:sp>
      <p:sp>
        <p:nvSpPr>
          <p:cNvPr id="924" name="Google Shape;924;p15"/>
          <p:cNvSpPr txBox="1">
            <a:spLocks noGrp="1"/>
          </p:cNvSpPr>
          <p:nvPr>
            <p:ph type="subTitle" idx="1"/>
          </p:nvPr>
        </p:nvSpPr>
        <p:spPr>
          <a:xfrm>
            <a:off x="1095550" y="1874825"/>
            <a:ext cx="3263100" cy="120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925" name="Google Shape;925;p15"/>
          <p:cNvSpPr/>
          <p:nvPr/>
        </p:nvSpPr>
        <p:spPr>
          <a:xfrm>
            <a:off x="2108078" y="3536248"/>
            <a:ext cx="1576" cy="1645"/>
          </a:xfrm>
          <a:custGeom>
            <a:avLst/>
            <a:gdLst/>
            <a:ahLst/>
            <a:cxnLst/>
            <a:rect l="l" t="t" r="r" b="b"/>
            <a:pathLst>
              <a:path w="23" h="24" extrusionOk="0">
                <a:moveTo>
                  <a:pt x="0" y="0"/>
                </a:moveTo>
                <a:cubicBezTo>
                  <a:pt x="0" y="0"/>
                  <a:pt x="0" y="23"/>
                  <a:pt x="0" y="23"/>
                </a:cubicBezTo>
                <a:cubicBezTo>
                  <a:pt x="23" y="23"/>
                  <a:pt x="0" y="0"/>
                  <a:pt x="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6" name="Google Shape;926;p15"/>
          <p:cNvSpPr/>
          <p:nvPr/>
        </p:nvSpPr>
        <p:spPr>
          <a:xfrm>
            <a:off x="1624920" y="3518087"/>
            <a:ext cx="4318" cy="4180"/>
          </a:xfrm>
          <a:custGeom>
            <a:avLst/>
            <a:gdLst/>
            <a:ahLst/>
            <a:cxnLst/>
            <a:rect l="l" t="t" r="r" b="b"/>
            <a:pathLst>
              <a:path w="63" h="61" extrusionOk="0">
                <a:moveTo>
                  <a:pt x="56" y="1"/>
                </a:moveTo>
                <a:cubicBezTo>
                  <a:pt x="49" y="1"/>
                  <a:pt x="25" y="24"/>
                  <a:pt x="1" y="61"/>
                </a:cubicBezTo>
                <a:lnTo>
                  <a:pt x="24" y="61"/>
                </a:lnTo>
                <a:cubicBezTo>
                  <a:pt x="55" y="19"/>
                  <a:pt x="62" y="1"/>
                  <a:pt x="5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7" name="Google Shape;927;p15"/>
          <p:cNvSpPr/>
          <p:nvPr/>
        </p:nvSpPr>
        <p:spPr>
          <a:xfrm rot="7193467">
            <a:off x="-1103989" y="495169"/>
            <a:ext cx="3029826" cy="1264315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8" name="Google Shape;928;p15"/>
          <p:cNvSpPr/>
          <p:nvPr/>
        </p:nvSpPr>
        <p:spPr>
          <a:xfrm rot="7193467">
            <a:off x="7167786" y="3586319"/>
            <a:ext cx="3029826" cy="1264315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5182" y="19675"/>
                </a:moveTo>
                <a:cubicBezTo>
                  <a:pt x="6948" y="19675"/>
                  <a:pt x="8805" y="20036"/>
                  <a:pt x="10296" y="20474"/>
                </a:cubicBezTo>
                <a:cubicBezTo>
                  <a:pt x="10159" y="20583"/>
                  <a:pt x="9995" y="20666"/>
                  <a:pt x="9858" y="20775"/>
                </a:cubicBezTo>
                <a:cubicBezTo>
                  <a:pt x="7811" y="20420"/>
                  <a:pt x="5764" y="20224"/>
                  <a:pt x="3718" y="20224"/>
                </a:cubicBezTo>
                <a:cubicBezTo>
                  <a:pt x="3081" y="20224"/>
                  <a:pt x="2444" y="20243"/>
                  <a:pt x="1808" y="20282"/>
                </a:cubicBezTo>
                <a:cubicBezTo>
                  <a:pt x="2791" y="19847"/>
                  <a:pt x="3965" y="19675"/>
                  <a:pt x="5182" y="19675"/>
                </a:cubicBezTo>
                <a:close/>
                <a:moveTo>
                  <a:pt x="3134" y="20440"/>
                </a:moveTo>
                <a:cubicBezTo>
                  <a:pt x="5273" y="20440"/>
                  <a:pt x="7394" y="20625"/>
                  <a:pt x="9529" y="20994"/>
                </a:cubicBezTo>
                <a:cubicBezTo>
                  <a:pt x="9146" y="21295"/>
                  <a:pt x="8763" y="21624"/>
                  <a:pt x="8407" y="21953"/>
                </a:cubicBezTo>
                <a:cubicBezTo>
                  <a:pt x="8187" y="21957"/>
                  <a:pt x="7969" y="21959"/>
                  <a:pt x="7751" y="21959"/>
                </a:cubicBezTo>
                <a:cubicBezTo>
                  <a:pt x="6498" y="21959"/>
                  <a:pt x="5266" y="21885"/>
                  <a:pt x="4053" y="21651"/>
                </a:cubicBezTo>
                <a:cubicBezTo>
                  <a:pt x="3423" y="21514"/>
                  <a:pt x="2766" y="21350"/>
                  <a:pt x="2164" y="21131"/>
                </a:cubicBezTo>
                <a:cubicBezTo>
                  <a:pt x="1835" y="21049"/>
                  <a:pt x="1534" y="20912"/>
                  <a:pt x="1260" y="20720"/>
                </a:cubicBezTo>
                <a:cubicBezTo>
                  <a:pt x="1068" y="20638"/>
                  <a:pt x="959" y="20556"/>
                  <a:pt x="986" y="20501"/>
                </a:cubicBezTo>
                <a:cubicBezTo>
                  <a:pt x="1705" y="20460"/>
                  <a:pt x="2420" y="20440"/>
                  <a:pt x="3134" y="20440"/>
                </a:cubicBezTo>
                <a:close/>
                <a:moveTo>
                  <a:pt x="45452" y="20403"/>
                </a:moveTo>
                <a:cubicBezTo>
                  <a:pt x="46901" y="20403"/>
                  <a:pt x="48349" y="20532"/>
                  <a:pt x="49753" y="20857"/>
                </a:cubicBezTo>
                <a:cubicBezTo>
                  <a:pt x="50175" y="20963"/>
                  <a:pt x="52505" y="21984"/>
                  <a:pt x="52820" y="21984"/>
                </a:cubicBezTo>
                <a:cubicBezTo>
                  <a:pt x="52832" y="21984"/>
                  <a:pt x="52841" y="21983"/>
                  <a:pt x="52847" y="21980"/>
                </a:cubicBezTo>
                <a:lnTo>
                  <a:pt x="52847" y="21980"/>
                </a:lnTo>
                <a:cubicBezTo>
                  <a:pt x="52832" y="21989"/>
                  <a:pt x="52800" y="21993"/>
                  <a:pt x="52755" y="21993"/>
                </a:cubicBezTo>
                <a:cubicBezTo>
                  <a:pt x="52396" y="21993"/>
                  <a:pt x="51189" y="21730"/>
                  <a:pt x="50848" y="21706"/>
                </a:cubicBezTo>
                <a:cubicBezTo>
                  <a:pt x="47234" y="21405"/>
                  <a:pt x="43592" y="21076"/>
                  <a:pt x="39950" y="20775"/>
                </a:cubicBezTo>
                <a:cubicBezTo>
                  <a:pt x="40635" y="20720"/>
                  <a:pt x="41319" y="20666"/>
                  <a:pt x="41401" y="20666"/>
                </a:cubicBezTo>
                <a:cubicBezTo>
                  <a:pt x="42250" y="20556"/>
                  <a:pt x="43099" y="20474"/>
                  <a:pt x="43948" y="20447"/>
                </a:cubicBezTo>
                <a:cubicBezTo>
                  <a:pt x="44448" y="20418"/>
                  <a:pt x="44950" y="20403"/>
                  <a:pt x="45452" y="20403"/>
                </a:cubicBezTo>
                <a:close/>
                <a:moveTo>
                  <a:pt x="38800" y="20939"/>
                </a:moveTo>
                <a:cubicBezTo>
                  <a:pt x="38800" y="21022"/>
                  <a:pt x="38855" y="21049"/>
                  <a:pt x="38937" y="21076"/>
                </a:cubicBezTo>
                <a:cubicBezTo>
                  <a:pt x="43729" y="21487"/>
                  <a:pt x="48520" y="21898"/>
                  <a:pt x="53285" y="22308"/>
                </a:cubicBezTo>
                <a:cubicBezTo>
                  <a:pt x="53011" y="22391"/>
                  <a:pt x="52737" y="22500"/>
                  <a:pt x="52436" y="22582"/>
                </a:cubicBezTo>
                <a:cubicBezTo>
                  <a:pt x="50838" y="22899"/>
                  <a:pt x="49232" y="23078"/>
                  <a:pt x="47611" y="23078"/>
                </a:cubicBezTo>
                <a:cubicBezTo>
                  <a:pt x="46425" y="23078"/>
                  <a:pt x="45233" y="22982"/>
                  <a:pt x="44030" y="22774"/>
                </a:cubicBezTo>
                <a:cubicBezTo>
                  <a:pt x="43482" y="22692"/>
                  <a:pt x="38417" y="21104"/>
                  <a:pt x="38444" y="21076"/>
                </a:cubicBezTo>
                <a:cubicBezTo>
                  <a:pt x="38499" y="21022"/>
                  <a:pt x="38608" y="20994"/>
                  <a:pt x="38800" y="20939"/>
                </a:cubicBezTo>
                <a:close/>
                <a:moveTo>
                  <a:pt x="33872" y="25222"/>
                </a:moveTo>
                <a:cubicBezTo>
                  <a:pt x="35047" y="25222"/>
                  <a:pt x="36220" y="25293"/>
                  <a:pt x="37404" y="25293"/>
                </a:cubicBezTo>
                <a:cubicBezTo>
                  <a:pt x="36883" y="25375"/>
                  <a:pt x="36336" y="25485"/>
                  <a:pt x="35898" y="25539"/>
                </a:cubicBezTo>
                <a:cubicBezTo>
                  <a:pt x="34775" y="25704"/>
                  <a:pt x="33680" y="25841"/>
                  <a:pt x="32557" y="25978"/>
                </a:cubicBezTo>
                <a:cubicBezTo>
                  <a:pt x="30449" y="26279"/>
                  <a:pt x="28340" y="26553"/>
                  <a:pt x="26205" y="26854"/>
                </a:cubicBezTo>
                <a:cubicBezTo>
                  <a:pt x="26150" y="26854"/>
                  <a:pt x="26122" y="26881"/>
                  <a:pt x="26095" y="26909"/>
                </a:cubicBezTo>
                <a:cubicBezTo>
                  <a:pt x="25849" y="26854"/>
                  <a:pt x="25602" y="26799"/>
                  <a:pt x="25328" y="26744"/>
                </a:cubicBezTo>
                <a:cubicBezTo>
                  <a:pt x="27382" y="26060"/>
                  <a:pt x="29463" y="25594"/>
                  <a:pt x="31599" y="25348"/>
                </a:cubicBezTo>
                <a:cubicBezTo>
                  <a:pt x="32359" y="25251"/>
                  <a:pt x="33116" y="25222"/>
                  <a:pt x="33872" y="25222"/>
                </a:cubicBezTo>
                <a:close/>
                <a:moveTo>
                  <a:pt x="8215" y="22500"/>
                </a:moveTo>
                <a:cubicBezTo>
                  <a:pt x="8270" y="22528"/>
                  <a:pt x="8325" y="22555"/>
                  <a:pt x="8379" y="22555"/>
                </a:cubicBezTo>
                <a:cubicBezTo>
                  <a:pt x="6846" y="25375"/>
                  <a:pt x="5313" y="28195"/>
                  <a:pt x="3752" y="31016"/>
                </a:cubicBezTo>
                <a:cubicBezTo>
                  <a:pt x="3779" y="30934"/>
                  <a:pt x="3779" y="30879"/>
                  <a:pt x="3779" y="30797"/>
                </a:cubicBezTo>
                <a:cubicBezTo>
                  <a:pt x="3807" y="30030"/>
                  <a:pt x="3916" y="29291"/>
                  <a:pt x="4108" y="28579"/>
                </a:cubicBezTo>
                <a:cubicBezTo>
                  <a:pt x="4765" y="26115"/>
                  <a:pt x="6244" y="24061"/>
                  <a:pt x="8215" y="22500"/>
                </a:cubicBezTo>
                <a:close/>
                <a:moveTo>
                  <a:pt x="8708" y="22966"/>
                </a:moveTo>
                <a:cubicBezTo>
                  <a:pt x="8927" y="22966"/>
                  <a:pt x="8735" y="25101"/>
                  <a:pt x="8680" y="25266"/>
                </a:cubicBezTo>
                <a:cubicBezTo>
                  <a:pt x="8407" y="26854"/>
                  <a:pt x="7640" y="28250"/>
                  <a:pt x="6627" y="29482"/>
                </a:cubicBezTo>
                <a:cubicBezTo>
                  <a:pt x="6052" y="30140"/>
                  <a:pt x="5203" y="31207"/>
                  <a:pt x="4409" y="31591"/>
                </a:cubicBezTo>
                <a:cubicBezTo>
                  <a:pt x="4135" y="31728"/>
                  <a:pt x="3971" y="31782"/>
                  <a:pt x="3861" y="31782"/>
                </a:cubicBezTo>
                <a:cubicBezTo>
                  <a:pt x="5203" y="29318"/>
                  <a:pt x="6545" y="26881"/>
                  <a:pt x="7886" y="24444"/>
                </a:cubicBezTo>
                <a:cubicBezTo>
                  <a:pt x="7886" y="24444"/>
                  <a:pt x="8571" y="22966"/>
                  <a:pt x="8708" y="22966"/>
                </a:cubicBezTo>
                <a:close/>
                <a:moveTo>
                  <a:pt x="35845" y="0"/>
                </a:moveTo>
                <a:cubicBezTo>
                  <a:pt x="34867" y="0"/>
                  <a:pt x="33931" y="111"/>
                  <a:pt x="33159" y="294"/>
                </a:cubicBezTo>
                <a:cubicBezTo>
                  <a:pt x="24124" y="2457"/>
                  <a:pt x="20646" y="13957"/>
                  <a:pt x="27245" y="20611"/>
                </a:cubicBezTo>
                <a:cubicBezTo>
                  <a:pt x="24553" y="19235"/>
                  <a:pt x="21313" y="18431"/>
                  <a:pt x="18141" y="18431"/>
                </a:cubicBezTo>
                <a:cubicBezTo>
                  <a:pt x="15507" y="18431"/>
                  <a:pt x="12921" y="18985"/>
                  <a:pt x="10734" y="20228"/>
                </a:cubicBezTo>
                <a:cubicBezTo>
                  <a:pt x="9058" y="19699"/>
                  <a:pt x="7355" y="19432"/>
                  <a:pt x="5656" y="19432"/>
                </a:cubicBezTo>
                <a:cubicBezTo>
                  <a:pt x="3830" y="19432"/>
                  <a:pt x="2006" y="19740"/>
                  <a:pt x="220" y="20364"/>
                </a:cubicBezTo>
                <a:cubicBezTo>
                  <a:pt x="83" y="20419"/>
                  <a:pt x="1" y="20666"/>
                  <a:pt x="165" y="20748"/>
                </a:cubicBezTo>
                <a:cubicBezTo>
                  <a:pt x="2297" y="21721"/>
                  <a:pt x="4547" y="22283"/>
                  <a:pt x="6849" y="22283"/>
                </a:cubicBezTo>
                <a:cubicBezTo>
                  <a:pt x="7266" y="22283"/>
                  <a:pt x="7685" y="22264"/>
                  <a:pt x="8105" y="22226"/>
                </a:cubicBezTo>
                <a:lnTo>
                  <a:pt x="8105" y="22226"/>
                </a:lnTo>
                <a:cubicBezTo>
                  <a:pt x="4710" y="24472"/>
                  <a:pt x="2985" y="28469"/>
                  <a:pt x="3396" y="32494"/>
                </a:cubicBezTo>
                <a:cubicBezTo>
                  <a:pt x="3396" y="32622"/>
                  <a:pt x="3511" y="32749"/>
                  <a:pt x="3626" y="32749"/>
                </a:cubicBezTo>
                <a:cubicBezTo>
                  <a:pt x="3660" y="32749"/>
                  <a:pt x="3694" y="32738"/>
                  <a:pt x="3724" y="32713"/>
                </a:cubicBezTo>
                <a:cubicBezTo>
                  <a:pt x="7010" y="30194"/>
                  <a:pt x="10214" y="26690"/>
                  <a:pt x="9009" y="22254"/>
                </a:cubicBezTo>
                <a:cubicBezTo>
                  <a:pt x="9009" y="22226"/>
                  <a:pt x="8982" y="22199"/>
                  <a:pt x="8954" y="22172"/>
                </a:cubicBezTo>
                <a:cubicBezTo>
                  <a:pt x="11648" y="20014"/>
                  <a:pt x="14996" y="19098"/>
                  <a:pt x="18408" y="19098"/>
                </a:cubicBezTo>
                <a:cubicBezTo>
                  <a:pt x="21795" y="19098"/>
                  <a:pt x="25244" y="20000"/>
                  <a:pt x="28176" y="21487"/>
                </a:cubicBezTo>
                <a:cubicBezTo>
                  <a:pt x="30038" y="23075"/>
                  <a:pt x="32119" y="24116"/>
                  <a:pt x="34309" y="24718"/>
                </a:cubicBezTo>
                <a:cubicBezTo>
                  <a:pt x="30969" y="24800"/>
                  <a:pt x="27656" y="25430"/>
                  <a:pt x="24452" y="26553"/>
                </a:cubicBezTo>
                <a:cubicBezTo>
                  <a:pt x="24233" y="26607"/>
                  <a:pt x="24206" y="26936"/>
                  <a:pt x="24452" y="26991"/>
                </a:cubicBezTo>
                <a:cubicBezTo>
                  <a:pt x="26607" y="27597"/>
                  <a:pt x="28805" y="27904"/>
                  <a:pt x="30992" y="27904"/>
                </a:cubicBezTo>
                <a:cubicBezTo>
                  <a:pt x="34334" y="27904"/>
                  <a:pt x="37649" y="27188"/>
                  <a:pt x="40744" y="25731"/>
                </a:cubicBezTo>
                <a:cubicBezTo>
                  <a:pt x="40845" y="25681"/>
                  <a:pt x="40783" y="25536"/>
                  <a:pt x="40686" y="25536"/>
                </a:cubicBezTo>
                <a:cubicBezTo>
                  <a:pt x="40678" y="25536"/>
                  <a:pt x="40670" y="25537"/>
                  <a:pt x="40662" y="25539"/>
                </a:cubicBezTo>
                <a:cubicBezTo>
                  <a:pt x="37550" y="26780"/>
                  <a:pt x="34312" y="27426"/>
                  <a:pt x="31057" y="27426"/>
                </a:cubicBezTo>
                <a:cubicBezTo>
                  <a:pt x="29787" y="27426"/>
                  <a:pt x="28514" y="27328"/>
                  <a:pt x="27245" y="27128"/>
                </a:cubicBezTo>
                <a:cubicBezTo>
                  <a:pt x="31325" y="26553"/>
                  <a:pt x="35405" y="25978"/>
                  <a:pt x="39485" y="25430"/>
                </a:cubicBezTo>
                <a:cubicBezTo>
                  <a:pt x="39627" y="25432"/>
                  <a:pt x="39769" y="25433"/>
                  <a:pt x="39912" y="25433"/>
                </a:cubicBezTo>
                <a:cubicBezTo>
                  <a:pt x="46387" y="25433"/>
                  <a:pt x="53270" y="23032"/>
                  <a:pt x="58816" y="21049"/>
                </a:cubicBezTo>
                <a:cubicBezTo>
                  <a:pt x="60733" y="20337"/>
                  <a:pt x="62677" y="19652"/>
                  <a:pt x="64675" y="19023"/>
                </a:cubicBezTo>
                <a:cubicBezTo>
                  <a:pt x="66209" y="18776"/>
                  <a:pt x="67715" y="18366"/>
                  <a:pt x="69084" y="17818"/>
                </a:cubicBezTo>
                <a:cubicBezTo>
                  <a:pt x="71418" y="17292"/>
                  <a:pt x="73790" y="16957"/>
                  <a:pt x="76201" y="16957"/>
                </a:cubicBezTo>
                <a:cubicBezTo>
                  <a:pt x="76675" y="16957"/>
                  <a:pt x="77150" y="16970"/>
                  <a:pt x="77627" y="16996"/>
                </a:cubicBezTo>
                <a:cubicBezTo>
                  <a:pt x="83760" y="17352"/>
                  <a:pt x="90304" y="20583"/>
                  <a:pt x="92057" y="26909"/>
                </a:cubicBezTo>
                <a:cubicBezTo>
                  <a:pt x="92960" y="30140"/>
                  <a:pt x="92166" y="33973"/>
                  <a:pt x="89675" y="36300"/>
                </a:cubicBezTo>
                <a:cubicBezTo>
                  <a:pt x="88236" y="37661"/>
                  <a:pt x="86266" y="38411"/>
                  <a:pt x="84309" y="38411"/>
                </a:cubicBezTo>
                <a:cubicBezTo>
                  <a:pt x="82802" y="38411"/>
                  <a:pt x="81303" y="37966"/>
                  <a:pt x="80064" y="37012"/>
                </a:cubicBezTo>
                <a:cubicBezTo>
                  <a:pt x="77490" y="35013"/>
                  <a:pt x="76778" y="30715"/>
                  <a:pt x="79051" y="28223"/>
                </a:cubicBezTo>
                <a:cubicBezTo>
                  <a:pt x="79991" y="27183"/>
                  <a:pt x="81410" y="26531"/>
                  <a:pt x="82796" y="26531"/>
                </a:cubicBezTo>
                <a:cubicBezTo>
                  <a:pt x="83709" y="26531"/>
                  <a:pt x="84609" y="26814"/>
                  <a:pt x="85348" y="27456"/>
                </a:cubicBezTo>
                <a:cubicBezTo>
                  <a:pt x="87622" y="29442"/>
                  <a:pt x="86478" y="33150"/>
                  <a:pt x="83536" y="33150"/>
                </a:cubicBezTo>
                <a:cubicBezTo>
                  <a:pt x="83396" y="33150"/>
                  <a:pt x="83251" y="33142"/>
                  <a:pt x="83103" y="33124"/>
                </a:cubicBezTo>
                <a:cubicBezTo>
                  <a:pt x="83086" y="33122"/>
                  <a:pt x="83069" y="33121"/>
                  <a:pt x="83053" y="33121"/>
                </a:cubicBezTo>
                <a:cubicBezTo>
                  <a:pt x="82638" y="33121"/>
                  <a:pt x="82655" y="33783"/>
                  <a:pt x="83103" y="33836"/>
                </a:cubicBezTo>
                <a:cubicBezTo>
                  <a:pt x="83292" y="33859"/>
                  <a:pt x="83476" y="33870"/>
                  <a:pt x="83653" y="33870"/>
                </a:cubicBezTo>
                <a:cubicBezTo>
                  <a:pt x="87482" y="33870"/>
                  <a:pt x="88541" y="28700"/>
                  <a:pt x="85348" y="26580"/>
                </a:cubicBezTo>
                <a:cubicBezTo>
                  <a:pt x="84499" y="26014"/>
                  <a:pt x="83612" y="25765"/>
                  <a:pt x="82746" y="25765"/>
                </a:cubicBezTo>
                <a:cubicBezTo>
                  <a:pt x="79930" y="25765"/>
                  <a:pt x="77345" y="28399"/>
                  <a:pt x="77052" y="31290"/>
                </a:cubicBezTo>
                <a:cubicBezTo>
                  <a:pt x="76614" y="35588"/>
                  <a:pt x="79900" y="39011"/>
                  <a:pt x="84144" y="39121"/>
                </a:cubicBezTo>
                <a:cubicBezTo>
                  <a:pt x="84196" y="39122"/>
                  <a:pt x="84249" y="39122"/>
                  <a:pt x="84301" y="39122"/>
                </a:cubicBezTo>
                <a:cubicBezTo>
                  <a:pt x="88797" y="39122"/>
                  <a:pt x="92230" y="35648"/>
                  <a:pt x="92960" y="31344"/>
                </a:cubicBezTo>
                <a:cubicBezTo>
                  <a:pt x="93755" y="26717"/>
                  <a:pt x="91290" y="22199"/>
                  <a:pt x="87566" y="19543"/>
                </a:cubicBezTo>
                <a:cubicBezTo>
                  <a:pt x="84244" y="17167"/>
                  <a:pt x="80201" y="16263"/>
                  <a:pt x="76165" y="16263"/>
                </a:cubicBezTo>
                <a:cubicBezTo>
                  <a:pt x="74479" y="16263"/>
                  <a:pt x="72795" y="16421"/>
                  <a:pt x="71165" y="16695"/>
                </a:cubicBezTo>
                <a:cubicBezTo>
                  <a:pt x="68591" y="17106"/>
                  <a:pt x="66017" y="17873"/>
                  <a:pt x="63389" y="18749"/>
                </a:cubicBezTo>
                <a:cubicBezTo>
                  <a:pt x="62794" y="18805"/>
                  <a:pt x="62197" y="18837"/>
                  <a:pt x="61607" y="18837"/>
                </a:cubicBezTo>
                <a:cubicBezTo>
                  <a:pt x="59045" y="18837"/>
                  <a:pt x="56607" y="18245"/>
                  <a:pt x="54982" y="16531"/>
                </a:cubicBezTo>
                <a:cubicBezTo>
                  <a:pt x="52049" y="13435"/>
                  <a:pt x="55501" y="10123"/>
                  <a:pt x="58817" y="10123"/>
                </a:cubicBezTo>
                <a:cubicBezTo>
                  <a:pt x="58844" y="10123"/>
                  <a:pt x="58871" y="10123"/>
                  <a:pt x="58898" y="10124"/>
                </a:cubicBezTo>
                <a:cubicBezTo>
                  <a:pt x="60596" y="10151"/>
                  <a:pt x="62293" y="10918"/>
                  <a:pt x="62978" y="12561"/>
                </a:cubicBezTo>
                <a:cubicBezTo>
                  <a:pt x="63953" y="14877"/>
                  <a:pt x="62591" y="15676"/>
                  <a:pt x="60985" y="15676"/>
                </a:cubicBezTo>
                <a:cubicBezTo>
                  <a:pt x="60065" y="15676"/>
                  <a:pt x="59066" y="15414"/>
                  <a:pt x="58378" y="15025"/>
                </a:cubicBezTo>
                <a:cubicBezTo>
                  <a:pt x="58342" y="15005"/>
                  <a:pt x="58306" y="14996"/>
                  <a:pt x="58272" y="14996"/>
                </a:cubicBezTo>
                <a:cubicBezTo>
                  <a:pt x="58077" y="14996"/>
                  <a:pt x="57948" y="15296"/>
                  <a:pt x="58159" y="15436"/>
                </a:cubicBezTo>
                <a:cubicBezTo>
                  <a:pt x="58995" y="15931"/>
                  <a:pt x="59980" y="16340"/>
                  <a:pt x="60948" y="16340"/>
                </a:cubicBezTo>
                <a:cubicBezTo>
                  <a:pt x="61533" y="16340"/>
                  <a:pt x="62113" y="16191"/>
                  <a:pt x="62649" y="15819"/>
                </a:cubicBezTo>
                <a:cubicBezTo>
                  <a:pt x="63799" y="14998"/>
                  <a:pt x="63964" y="13629"/>
                  <a:pt x="63443" y="12396"/>
                </a:cubicBezTo>
                <a:cubicBezTo>
                  <a:pt x="62651" y="10515"/>
                  <a:pt x="60616" y="9599"/>
                  <a:pt x="58591" y="9599"/>
                </a:cubicBezTo>
                <a:cubicBezTo>
                  <a:pt x="57255" y="9599"/>
                  <a:pt x="55923" y="9997"/>
                  <a:pt x="54955" y="10781"/>
                </a:cubicBezTo>
                <a:cubicBezTo>
                  <a:pt x="52053" y="13163"/>
                  <a:pt x="53559" y="16914"/>
                  <a:pt x="56571" y="18256"/>
                </a:cubicBezTo>
                <a:cubicBezTo>
                  <a:pt x="58186" y="18968"/>
                  <a:pt x="59993" y="19269"/>
                  <a:pt x="61855" y="19269"/>
                </a:cubicBezTo>
                <a:cubicBezTo>
                  <a:pt x="59172" y="20200"/>
                  <a:pt x="56461" y="21241"/>
                  <a:pt x="53750" y="22144"/>
                </a:cubicBezTo>
                <a:cubicBezTo>
                  <a:pt x="53750" y="22089"/>
                  <a:pt x="53723" y="22007"/>
                  <a:pt x="53641" y="21953"/>
                </a:cubicBezTo>
                <a:cubicBezTo>
                  <a:pt x="50994" y="20505"/>
                  <a:pt x="48160" y="20033"/>
                  <a:pt x="45276" y="20033"/>
                </a:cubicBezTo>
                <a:cubicBezTo>
                  <a:pt x="42760" y="20033"/>
                  <a:pt x="40206" y="20392"/>
                  <a:pt x="37705" y="20775"/>
                </a:cubicBezTo>
                <a:cubicBezTo>
                  <a:pt x="37513" y="20803"/>
                  <a:pt x="37486" y="21076"/>
                  <a:pt x="37650" y="21158"/>
                </a:cubicBezTo>
                <a:cubicBezTo>
                  <a:pt x="40799" y="22686"/>
                  <a:pt x="44312" y="23528"/>
                  <a:pt x="47807" y="23528"/>
                </a:cubicBezTo>
                <a:cubicBezTo>
                  <a:pt x="48383" y="23528"/>
                  <a:pt x="48960" y="23505"/>
                  <a:pt x="49534" y="23459"/>
                </a:cubicBezTo>
                <a:lnTo>
                  <a:pt x="49534" y="23459"/>
                </a:lnTo>
                <a:cubicBezTo>
                  <a:pt x="46583" y="24252"/>
                  <a:pt x="43625" y="24784"/>
                  <a:pt x="40674" y="24784"/>
                </a:cubicBezTo>
                <a:cubicBezTo>
                  <a:pt x="37820" y="24784"/>
                  <a:pt x="34973" y="24286"/>
                  <a:pt x="32146" y="23048"/>
                </a:cubicBezTo>
                <a:cubicBezTo>
                  <a:pt x="28614" y="21487"/>
                  <a:pt x="25766" y="18749"/>
                  <a:pt x="24836" y="14916"/>
                </a:cubicBezTo>
                <a:cubicBezTo>
                  <a:pt x="23987" y="11493"/>
                  <a:pt x="24644" y="7769"/>
                  <a:pt x="26917" y="5003"/>
                </a:cubicBezTo>
                <a:cubicBezTo>
                  <a:pt x="29073" y="2362"/>
                  <a:pt x="32476" y="676"/>
                  <a:pt x="35924" y="676"/>
                </a:cubicBezTo>
                <a:cubicBezTo>
                  <a:pt x="35979" y="676"/>
                  <a:pt x="36034" y="676"/>
                  <a:pt x="36089" y="677"/>
                </a:cubicBezTo>
                <a:cubicBezTo>
                  <a:pt x="37979" y="705"/>
                  <a:pt x="40361" y="1280"/>
                  <a:pt x="41429" y="3005"/>
                </a:cubicBezTo>
                <a:cubicBezTo>
                  <a:pt x="42919" y="5397"/>
                  <a:pt x="40885" y="7790"/>
                  <a:pt x="38584" y="7790"/>
                </a:cubicBezTo>
                <a:cubicBezTo>
                  <a:pt x="37884" y="7790"/>
                  <a:pt x="37158" y="7568"/>
                  <a:pt x="36500" y="7057"/>
                </a:cubicBezTo>
                <a:cubicBezTo>
                  <a:pt x="36463" y="7027"/>
                  <a:pt x="36424" y="7014"/>
                  <a:pt x="36387" y="7014"/>
                </a:cubicBezTo>
                <a:cubicBezTo>
                  <a:pt x="36257" y="7014"/>
                  <a:pt x="36153" y="7170"/>
                  <a:pt x="36281" y="7276"/>
                </a:cubicBezTo>
                <a:cubicBezTo>
                  <a:pt x="37071" y="7949"/>
                  <a:pt x="38006" y="8257"/>
                  <a:pt x="38911" y="8257"/>
                </a:cubicBezTo>
                <a:cubicBezTo>
                  <a:pt x="40951" y="8257"/>
                  <a:pt x="42836" y="6686"/>
                  <a:pt x="42551" y="4182"/>
                </a:cubicBezTo>
                <a:cubicBezTo>
                  <a:pt x="42201" y="1028"/>
                  <a:pt x="38824" y="0"/>
                  <a:pt x="35845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29" name="Google Shape;929;p15"/>
          <p:cNvGrpSpPr/>
          <p:nvPr/>
        </p:nvGrpSpPr>
        <p:grpSpPr>
          <a:xfrm>
            <a:off x="-131474" y="-28601"/>
            <a:ext cx="920900" cy="892509"/>
            <a:chOff x="6290026" y="-28601"/>
            <a:chExt cx="920900" cy="892509"/>
          </a:xfrm>
        </p:grpSpPr>
        <p:sp>
          <p:nvSpPr>
            <p:cNvPr id="930" name="Google Shape;930;p15"/>
            <p:cNvSpPr/>
            <p:nvPr/>
          </p:nvSpPr>
          <p:spPr>
            <a:xfrm flipH="1">
              <a:off x="6290026" y="-28601"/>
              <a:ext cx="920900" cy="892509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15"/>
            <p:cNvSpPr/>
            <p:nvPr/>
          </p:nvSpPr>
          <p:spPr>
            <a:xfrm flipH="1">
              <a:off x="6586906" y="163213"/>
              <a:ext cx="122270" cy="177552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15"/>
            <p:cNvSpPr/>
            <p:nvPr/>
          </p:nvSpPr>
          <p:spPr>
            <a:xfrm flipH="1">
              <a:off x="6568103" y="231292"/>
              <a:ext cx="128983" cy="12021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15"/>
            <p:cNvSpPr/>
            <p:nvPr/>
          </p:nvSpPr>
          <p:spPr>
            <a:xfrm flipH="1">
              <a:off x="6556015" y="115705"/>
              <a:ext cx="37632" cy="3762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15"/>
            <p:cNvSpPr/>
            <p:nvPr/>
          </p:nvSpPr>
          <p:spPr>
            <a:xfrm flipH="1">
              <a:off x="6656097" y="175414"/>
              <a:ext cx="66504" cy="157284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15"/>
            <p:cNvSpPr/>
            <p:nvPr/>
          </p:nvSpPr>
          <p:spPr>
            <a:xfrm flipH="1">
              <a:off x="6644008" y="134508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15"/>
            <p:cNvSpPr/>
            <p:nvPr/>
          </p:nvSpPr>
          <p:spPr>
            <a:xfrm flipH="1">
              <a:off x="6472046" y="417966"/>
              <a:ext cx="193467" cy="63005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15"/>
            <p:cNvSpPr/>
            <p:nvPr/>
          </p:nvSpPr>
          <p:spPr>
            <a:xfrm flipH="1">
              <a:off x="6529817" y="432743"/>
              <a:ext cx="143091" cy="86491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15"/>
            <p:cNvSpPr/>
            <p:nvPr/>
          </p:nvSpPr>
          <p:spPr>
            <a:xfrm flipH="1">
              <a:off x="6506307" y="401183"/>
              <a:ext cx="155180" cy="26258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15"/>
            <p:cNvSpPr/>
            <p:nvPr/>
          </p:nvSpPr>
          <p:spPr>
            <a:xfrm flipH="1">
              <a:off x="6727295" y="493872"/>
              <a:ext cx="26212" cy="197527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15"/>
            <p:cNvSpPr/>
            <p:nvPr/>
          </p:nvSpPr>
          <p:spPr>
            <a:xfrm flipH="1">
              <a:off x="6744091" y="493872"/>
              <a:ext cx="56434" cy="150528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15"/>
            <p:cNvSpPr/>
            <p:nvPr/>
          </p:nvSpPr>
          <p:spPr>
            <a:xfrm flipH="1">
              <a:off x="6721919" y="707469"/>
              <a:ext cx="37632" cy="36970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15"/>
            <p:cNvSpPr/>
            <p:nvPr/>
          </p:nvSpPr>
          <p:spPr>
            <a:xfrm flipH="1">
              <a:off x="6791779" y="66113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15"/>
            <p:cNvSpPr/>
            <p:nvPr/>
          </p:nvSpPr>
          <p:spPr>
            <a:xfrm flipH="1">
              <a:off x="6680944" y="489165"/>
              <a:ext cx="55766" cy="155278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15"/>
            <p:cNvSpPr/>
            <p:nvPr/>
          </p:nvSpPr>
          <p:spPr>
            <a:xfrm flipH="1">
              <a:off x="6666167" y="66113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15"/>
            <p:cNvSpPr/>
            <p:nvPr/>
          </p:nvSpPr>
          <p:spPr>
            <a:xfrm flipH="1">
              <a:off x="6824021" y="432075"/>
              <a:ext cx="180695" cy="8278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15"/>
            <p:cNvSpPr/>
            <p:nvPr/>
          </p:nvSpPr>
          <p:spPr>
            <a:xfrm flipH="1">
              <a:off x="6831402" y="413272"/>
              <a:ext cx="148467" cy="37722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15"/>
            <p:cNvSpPr/>
            <p:nvPr/>
          </p:nvSpPr>
          <p:spPr>
            <a:xfrm flipH="1">
              <a:off x="7015454" y="507981"/>
              <a:ext cx="36950" cy="37625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15"/>
            <p:cNvSpPr/>
            <p:nvPr/>
          </p:nvSpPr>
          <p:spPr>
            <a:xfrm flipH="1">
              <a:off x="6996638" y="436782"/>
              <a:ext cx="24206" cy="23528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15"/>
            <p:cNvSpPr/>
            <p:nvPr/>
          </p:nvSpPr>
          <p:spPr>
            <a:xfrm flipH="1">
              <a:off x="6813269" y="447521"/>
              <a:ext cx="129651" cy="97677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15"/>
            <p:cNvSpPr/>
            <p:nvPr/>
          </p:nvSpPr>
          <p:spPr>
            <a:xfrm flipH="1">
              <a:off x="6948950" y="552313"/>
              <a:ext cx="24192" cy="2352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15"/>
            <p:cNvSpPr/>
            <p:nvPr/>
          </p:nvSpPr>
          <p:spPr>
            <a:xfrm flipH="1">
              <a:off x="6794467" y="191904"/>
              <a:ext cx="142409" cy="15490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15"/>
            <p:cNvSpPr/>
            <p:nvPr/>
          </p:nvSpPr>
          <p:spPr>
            <a:xfrm flipH="1">
              <a:off x="6779690" y="192823"/>
              <a:ext cx="86657" cy="143911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15"/>
            <p:cNvSpPr/>
            <p:nvPr/>
          </p:nvSpPr>
          <p:spPr>
            <a:xfrm flipH="1">
              <a:off x="6935524" y="147948"/>
              <a:ext cx="36950" cy="36956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15"/>
            <p:cNvSpPr/>
            <p:nvPr/>
          </p:nvSpPr>
          <p:spPr>
            <a:xfrm flipH="1">
              <a:off x="6859620" y="153310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15"/>
            <p:cNvSpPr/>
            <p:nvPr/>
          </p:nvSpPr>
          <p:spPr>
            <a:xfrm flipH="1">
              <a:off x="6806556" y="261849"/>
              <a:ext cx="137715" cy="97705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15"/>
            <p:cNvSpPr/>
            <p:nvPr/>
          </p:nvSpPr>
          <p:spPr>
            <a:xfrm flipH="1">
              <a:off x="6954326" y="235930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15"/>
            <p:cNvSpPr/>
            <p:nvPr/>
          </p:nvSpPr>
          <p:spPr>
            <a:xfrm flipH="1">
              <a:off x="6642029" y="301152"/>
              <a:ext cx="216900" cy="2169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15"/>
            <p:cNvSpPr/>
            <p:nvPr/>
          </p:nvSpPr>
          <p:spPr>
            <a:xfrm rot="3865991" flipH="1">
              <a:off x="6412704" y="483242"/>
              <a:ext cx="37628" cy="36966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15"/>
            <p:cNvSpPr/>
            <p:nvPr/>
          </p:nvSpPr>
          <p:spPr>
            <a:xfrm rot="3865991" flipH="1">
              <a:off x="6494721" y="523730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15"/>
            <p:cNvSpPr/>
            <p:nvPr/>
          </p:nvSpPr>
          <p:spPr>
            <a:xfrm rot="3865991" flipH="1">
              <a:off x="6440527" y="410410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1" name="Google Shape;961;p15"/>
          <p:cNvGrpSpPr/>
          <p:nvPr/>
        </p:nvGrpSpPr>
        <p:grpSpPr>
          <a:xfrm>
            <a:off x="8146901" y="4152041"/>
            <a:ext cx="920900" cy="892509"/>
            <a:chOff x="8146901" y="4152041"/>
            <a:chExt cx="920900" cy="892509"/>
          </a:xfrm>
        </p:grpSpPr>
        <p:sp>
          <p:nvSpPr>
            <p:cNvPr id="962" name="Google Shape;962;p15"/>
            <p:cNvSpPr/>
            <p:nvPr/>
          </p:nvSpPr>
          <p:spPr>
            <a:xfrm>
              <a:off x="8146901" y="4152041"/>
              <a:ext cx="920900" cy="892509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15"/>
            <p:cNvSpPr/>
            <p:nvPr/>
          </p:nvSpPr>
          <p:spPr>
            <a:xfrm>
              <a:off x="8648652" y="4343854"/>
              <a:ext cx="122270" cy="177552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15"/>
            <p:cNvSpPr/>
            <p:nvPr/>
          </p:nvSpPr>
          <p:spPr>
            <a:xfrm>
              <a:off x="8660741" y="4411933"/>
              <a:ext cx="128983" cy="12021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15"/>
            <p:cNvSpPr/>
            <p:nvPr/>
          </p:nvSpPr>
          <p:spPr>
            <a:xfrm>
              <a:off x="8764180" y="4296346"/>
              <a:ext cx="37632" cy="3762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15"/>
            <p:cNvSpPr/>
            <p:nvPr/>
          </p:nvSpPr>
          <p:spPr>
            <a:xfrm>
              <a:off x="8635226" y="4356055"/>
              <a:ext cx="66504" cy="157284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15"/>
            <p:cNvSpPr/>
            <p:nvPr/>
          </p:nvSpPr>
          <p:spPr>
            <a:xfrm>
              <a:off x="8690295" y="4315149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15"/>
            <p:cNvSpPr/>
            <p:nvPr/>
          </p:nvSpPr>
          <p:spPr>
            <a:xfrm>
              <a:off x="8692314" y="4598607"/>
              <a:ext cx="193467" cy="63005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15"/>
            <p:cNvSpPr/>
            <p:nvPr/>
          </p:nvSpPr>
          <p:spPr>
            <a:xfrm>
              <a:off x="8684919" y="4613384"/>
              <a:ext cx="143091" cy="86491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15"/>
            <p:cNvSpPr/>
            <p:nvPr/>
          </p:nvSpPr>
          <p:spPr>
            <a:xfrm>
              <a:off x="8696339" y="4581824"/>
              <a:ext cx="155180" cy="26258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15"/>
            <p:cNvSpPr/>
            <p:nvPr/>
          </p:nvSpPr>
          <p:spPr>
            <a:xfrm>
              <a:off x="8604321" y="4674514"/>
              <a:ext cx="26212" cy="197527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15"/>
            <p:cNvSpPr/>
            <p:nvPr/>
          </p:nvSpPr>
          <p:spPr>
            <a:xfrm>
              <a:off x="8557301" y="4674514"/>
              <a:ext cx="56434" cy="150528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15"/>
            <p:cNvSpPr/>
            <p:nvPr/>
          </p:nvSpPr>
          <p:spPr>
            <a:xfrm>
              <a:off x="8598276" y="4888110"/>
              <a:ext cx="37632" cy="36970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15"/>
            <p:cNvSpPr/>
            <p:nvPr/>
          </p:nvSpPr>
          <p:spPr>
            <a:xfrm>
              <a:off x="8542524" y="4841772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15"/>
            <p:cNvSpPr/>
            <p:nvPr/>
          </p:nvSpPr>
          <p:spPr>
            <a:xfrm>
              <a:off x="8621117" y="4669806"/>
              <a:ext cx="55766" cy="155278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15"/>
            <p:cNvSpPr/>
            <p:nvPr/>
          </p:nvSpPr>
          <p:spPr>
            <a:xfrm>
              <a:off x="8668136" y="4841772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15"/>
            <p:cNvSpPr/>
            <p:nvPr/>
          </p:nvSpPr>
          <p:spPr>
            <a:xfrm>
              <a:off x="8353111" y="4612716"/>
              <a:ext cx="180695" cy="8278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15"/>
            <p:cNvSpPr/>
            <p:nvPr/>
          </p:nvSpPr>
          <p:spPr>
            <a:xfrm>
              <a:off x="8377957" y="4593913"/>
              <a:ext cx="148467" cy="37722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15"/>
            <p:cNvSpPr/>
            <p:nvPr/>
          </p:nvSpPr>
          <p:spPr>
            <a:xfrm>
              <a:off x="8305423" y="4688622"/>
              <a:ext cx="36950" cy="37625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15"/>
            <p:cNvSpPr/>
            <p:nvPr/>
          </p:nvSpPr>
          <p:spPr>
            <a:xfrm>
              <a:off x="8336983" y="4617424"/>
              <a:ext cx="24206" cy="23528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15"/>
            <p:cNvSpPr/>
            <p:nvPr/>
          </p:nvSpPr>
          <p:spPr>
            <a:xfrm>
              <a:off x="8414907" y="4628162"/>
              <a:ext cx="129651" cy="97677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15"/>
            <p:cNvSpPr/>
            <p:nvPr/>
          </p:nvSpPr>
          <p:spPr>
            <a:xfrm>
              <a:off x="8384684" y="4732954"/>
              <a:ext cx="24192" cy="2352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15"/>
            <p:cNvSpPr/>
            <p:nvPr/>
          </p:nvSpPr>
          <p:spPr>
            <a:xfrm>
              <a:off x="8420952" y="4372545"/>
              <a:ext cx="142409" cy="15490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15"/>
            <p:cNvSpPr/>
            <p:nvPr/>
          </p:nvSpPr>
          <p:spPr>
            <a:xfrm>
              <a:off x="8491480" y="4373465"/>
              <a:ext cx="86657" cy="143911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15"/>
            <p:cNvSpPr/>
            <p:nvPr/>
          </p:nvSpPr>
          <p:spPr>
            <a:xfrm>
              <a:off x="8385353" y="4328589"/>
              <a:ext cx="36950" cy="36956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15"/>
            <p:cNvSpPr/>
            <p:nvPr/>
          </p:nvSpPr>
          <p:spPr>
            <a:xfrm>
              <a:off x="8474684" y="433395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15"/>
            <p:cNvSpPr/>
            <p:nvPr/>
          </p:nvSpPr>
          <p:spPr>
            <a:xfrm>
              <a:off x="8413556" y="4442491"/>
              <a:ext cx="137715" cy="97705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15"/>
            <p:cNvSpPr/>
            <p:nvPr/>
          </p:nvSpPr>
          <p:spPr>
            <a:xfrm>
              <a:off x="8379977" y="441657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15"/>
            <p:cNvSpPr/>
            <p:nvPr/>
          </p:nvSpPr>
          <p:spPr>
            <a:xfrm>
              <a:off x="8498898" y="4481793"/>
              <a:ext cx="216900" cy="2169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15"/>
            <p:cNvSpPr/>
            <p:nvPr/>
          </p:nvSpPr>
          <p:spPr>
            <a:xfrm rot="-3865991">
              <a:off x="8907494" y="4663884"/>
              <a:ext cx="37628" cy="36966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15"/>
            <p:cNvSpPr/>
            <p:nvPr/>
          </p:nvSpPr>
          <p:spPr>
            <a:xfrm rot="-3865991">
              <a:off x="8839585" y="4704371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15"/>
            <p:cNvSpPr/>
            <p:nvPr/>
          </p:nvSpPr>
          <p:spPr>
            <a:xfrm rot="-3865991">
              <a:off x="8893778" y="4591051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5485301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">
  <p:cSld name="Title and three columns ">
    <p:bg>
      <p:bgPr>
        <a:noFill/>
        <a:effectLst/>
      </p:bgPr>
    </p:bg>
    <p:spTree>
      <p:nvGrpSpPr>
        <p:cNvPr id="1" name="Shape 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2" name="Google Shape;1252;p19"/>
          <p:cNvPicPr preferRelativeResize="0"/>
          <p:nvPr/>
        </p:nvPicPr>
        <p:blipFill>
          <a:blip r:embed="rId2">
            <a:alphaModFix amt="95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3" name="Google Shape;1253;p19"/>
          <p:cNvSpPr txBox="1">
            <a:spLocks noGrp="1"/>
          </p:cNvSpPr>
          <p:nvPr>
            <p:ph type="title"/>
          </p:nvPr>
        </p:nvSpPr>
        <p:spPr>
          <a:xfrm>
            <a:off x="979825" y="3109262"/>
            <a:ext cx="2141400" cy="58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600" b="0">
                <a:latin typeface="Alegreya Sans"/>
                <a:ea typeface="Alegreya Sans"/>
                <a:cs typeface="Alegreya Sans"/>
                <a:sym typeface="Alegreya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54" name="Google Shape;1254;p19"/>
          <p:cNvSpPr txBox="1">
            <a:spLocks noGrp="1"/>
          </p:cNvSpPr>
          <p:nvPr>
            <p:ph type="title" idx="2"/>
          </p:nvPr>
        </p:nvSpPr>
        <p:spPr>
          <a:xfrm>
            <a:off x="1208275" y="2783891"/>
            <a:ext cx="1684500" cy="29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255" name="Google Shape;1255;p19"/>
          <p:cNvSpPr txBox="1">
            <a:spLocks noGrp="1"/>
          </p:cNvSpPr>
          <p:nvPr>
            <p:ph type="title" idx="3"/>
          </p:nvPr>
        </p:nvSpPr>
        <p:spPr>
          <a:xfrm>
            <a:off x="3501300" y="3109262"/>
            <a:ext cx="2141400" cy="58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600" b="0">
                <a:latin typeface="Alegreya Sans"/>
                <a:ea typeface="Alegreya Sans"/>
                <a:cs typeface="Alegreya Sans"/>
                <a:sym typeface="Alegreya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56" name="Google Shape;1256;p19"/>
          <p:cNvSpPr txBox="1">
            <a:spLocks noGrp="1"/>
          </p:cNvSpPr>
          <p:nvPr>
            <p:ph type="title" idx="4"/>
          </p:nvPr>
        </p:nvSpPr>
        <p:spPr>
          <a:xfrm>
            <a:off x="3729800" y="2783891"/>
            <a:ext cx="1684500" cy="29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257" name="Google Shape;1257;p19"/>
          <p:cNvSpPr txBox="1">
            <a:spLocks noGrp="1"/>
          </p:cNvSpPr>
          <p:nvPr>
            <p:ph type="title" idx="5"/>
          </p:nvPr>
        </p:nvSpPr>
        <p:spPr>
          <a:xfrm>
            <a:off x="6022775" y="3109262"/>
            <a:ext cx="2141400" cy="58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600" b="0">
                <a:latin typeface="Alegreya Sans"/>
                <a:ea typeface="Alegreya Sans"/>
                <a:cs typeface="Alegreya Sans"/>
                <a:sym typeface="Alegreya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 b="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58" name="Google Shape;1258;p19"/>
          <p:cNvSpPr txBox="1">
            <a:spLocks noGrp="1"/>
          </p:cNvSpPr>
          <p:nvPr>
            <p:ph type="title" idx="6"/>
          </p:nvPr>
        </p:nvSpPr>
        <p:spPr>
          <a:xfrm>
            <a:off x="6251225" y="2783891"/>
            <a:ext cx="1684500" cy="29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259" name="Google Shape;1259;p19"/>
          <p:cNvSpPr txBox="1">
            <a:spLocks noGrp="1"/>
          </p:cNvSpPr>
          <p:nvPr>
            <p:ph type="title" idx="7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260" name="Google Shape;1260;p19"/>
          <p:cNvSpPr/>
          <p:nvPr/>
        </p:nvSpPr>
        <p:spPr>
          <a:xfrm rot="8795422" flipH="1">
            <a:off x="-1778771" y="619803"/>
            <a:ext cx="3307096" cy="1380017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1" name="Google Shape;1261;p19"/>
          <p:cNvSpPr/>
          <p:nvPr/>
        </p:nvSpPr>
        <p:spPr>
          <a:xfrm rot="9660963" flipH="1">
            <a:off x="-932771" y="347803"/>
            <a:ext cx="1615083" cy="378121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2" name="Google Shape;1262;p19"/>
          <p:cNvSpPr/>
          <p:nvPr/>
        </p:nvSpPr>
        <p:spPr>
          <a:xfrm rot="-2004578" flipH="1">
            <a:off x="7409954" y="3270816"/>
            <a:ext cx="3307096" cy="1380017"/>
          </a:xfrm>
          <a:custGeom>
            <a:avLst/>
            <a:gdLst/>
            <a:ahLst/>
            <a:cxnLst/>
            <a:rect l="l" t="t" r="r" b="b"/>
            <a:pathLst>
              <a:path w="93755" h="39123" extrusionOk="0">
                <a:moveTo>
                  <a:pt x="88573" y="19675"/>
                </a:moveTo>
                <a:cubicBezTo>
                  <a:pt x="89790" y="19675"/>
                  <a:pt x="90965" y="19847"/>
                  <a:pt x="91948" y="20282"/>
                </a:cubicBezTo>
                <a:cubicBezTo>
                  <a:pt x="91311" y="20243"/>
                  <a:pt x="90674" y="20224"/>
                  <a:pt x="90038" y="20224"/>
                </a:cubicBezTo>
                <a:cubicBezTo>
                  <a:pt x="87991" y="20224"/>
                  <a:pt x="85944" y="20420"/>
                  <a:pt x="83898" y="20775"/>
                </a:cubicBezTo>
                <a:cubicBezTo>
                  <a:pt x="83761" y="20666"/>
                  <a:pt x="83624" y="20583"/>
                  <a:pt x="83459" y="20474"/>
                </a:cubicBezTo>
                <a:cubicBezTo>
                  <a:pt x="84951" y="20036"/>
                  <a:pt x="86807" y="19675"/>
                  <a:pt x="88573" y="19675"/>
                </a:cubicBezTo>
                <a:close/>
                <a:moveTo>
                  <a:pt x="90633" y="20440"/>
                </a:moveTo>
                <a:cubicBezTo>
                  <a:pt x="91350" y="20440"/>
                  <a:pt x="92071" y="20460"/>
                  <a:pt x="92797" y="20501"/>
                </a:cubicBezTo>
                <a:cubicBezTo>
                  <a:pt x="92797" y="20556"/>
                  <a:pt x="92714" y="20638"/>
                  <a:pt x="92495" y="20720"/>
                </a:cubicBezTo>
                <a:cubicBezTo>
                  <a:pt x="92222" y="20912"/>
                  <a:pt x="91948" y="21049"/>
                  <a:pt x="91619" y="21131"/>
                </a:cubicBezTo>
                <a:cubicBezTo>
                  <a:pt x="91017" y="21350"/>
                  <a:pt x="90332" y="21514"/>
                  <a:pt x="89702" y="21651"/>
                </a:cubicBezTo>
                <a:cubicBezTo>
                  <a:pt x="88490" y="21885"/>
                  <a:pt x="87257" y="21959"/>
                  <a:pt x="86022" y="21959"/>
                </a:cubicBezTo>
                <a:cubicBezTo>
                  <a:pt x="85807" y="21959"/>
                  <a:pt x="85591" y="21957"/>
                  <a:pt x="85376" y="21953"/>
                </a:cubicBezTo>
                <a:cubicBezTo>
                  <a:pt x="84993" y="21624"/>
                  <a:pt x="84610" y="21295"/>
                  <a:pt x="84226" y="20994"/>
                </a:cubicBezTo>
                <a:cubicBezTo>
                  <a:pt x="86362" y="20625"/>
                  <a:pt x="88482" y="20440"/>
                  <a:pt x="90633" y="20440"/>
                </a:cubicBezTo>
                <a:close/>
                <a:moveTo>
                  <a:pt x="48307" y="20403"/>
                </a:moveTo>
                <a:cubicBezTo>
                  <a:pt x="48807" y="20403"/>
                  <a:pt x="49307" y="20418"/>
                  <a:pt x="49808" y="20447"/>
                </a:cubicBezTo>
                <a:cubicBezTo>
                  <a:pt x="50657" y="20474"/>
                  <a:pt x="51505" y="20556"/>
                  <a:pt x="52354" y="20666"/>
                </a:cubicBezTo>
                <a:cubicBezTo>
                  <a:pt x="52436" y="20666"/>
                  <a:pt x="53121" y="20720"/>
                  <a:pt x="53805" y="20775"/>
                </a:cubicBezTo>
                <a:cubicBezTo>
                  <a:pt x="50164" y="21076"/>
                  <a:pt x="46522" y="21405"/>
                  <a:pt x="42908" y="21706"/>
                </a:cubicBezTo>
                <a:cubicBezTo>
                  <a:pt x="42567" y="21730"/>
                  <a:pt x="41359" y="21993"/>
                  <a:pt x="41000" y="21993"/>
                </a:cubicBezTo>
                <a:cubicBezTo>
                  <a:pt x="40956" y="21993"/>
                  <a:pt x="40924" y="21989"/>
                  <a:pt x="40909" y="21980"/>
                </a:cubicBezTo>
                <a:lnTo>
                  <a:pt x="40909" y="21980"/>
                </a:lnTo>
                <a:cubicBezTo>
                  <a:pt x="40915" y="21983"/>
                  <a:pt x="40924" y="21984"/>
                  <a:pt x="40935" y="21984"/>
                </a:cubicBezTo>
                <a:cubicBezTo>
                  <a:pt x="41250" y="21984"/>
                  <a:pt x="43581" y="20963"/>
                  <a:pt x="44003" y="20857"/>
                </a:cubicBezTo>
                <a:cubicBezTo>
                  <a:pt x="45426" y="20532"/>
                  <a:pt x="46865" y="20403"/>
                  <a:pt x="48307" y="20403"/>
                </a:cubicBezTo>
                <a:close/>
                <a:moveTo>
                  <a:pt x="54983" y="20939"/>
                </a:moveTo>
                <a:cubicBezTo>
                  <a:pt x="55147" y="20994"/>
                  <a:pt x="55257" y="21022"/>
                  <a:pt x="55311" y="21076"/>
                </a:cubicBezTo>
                <a:cubicBezTo>
                  <a:pt x="55339" y="21104"/>
                  <a:pt x="50273" y="22692"/>
                  <a:pt x="49726" y="22774"/>
                </a:cubicBezTo>
                <a:cubicBezTo>
                  <a:pt x="48523" y="22982"/>
                  <a:pt x="47330" y="23078"/>
                  <a:pt x="46145" y="23078"/>
                </a:cubicBezTo>
                <a:cubicBezTo>
                  <a:pt x="44524" y="23078"/>
                  <a:pt x="42917" y="22899"/>
                  <a:pt x="41320" y="22582"/>
                </a:cubicBezTo>
                <a:cubicBezTo>
                  <a:pt x="41046" y="22500"/>
                  <a:pt x="40745" y="22391"/>
                  <a:pt x="40471" y="22308"/>
                </a:cubicBezTo>
                <a:cubicBezTo>
                  <a:pt x="45262" y="21898"/>
                  <a:pt x="50027" y="21487"/>
                  <a:pt x="54819" y="21076"/>
                </a:cubicBezTo>
                <a:cubicBezTo>
                  <a:pt x="54901" y="21049"/>
                  <a:pt x="54955" y="21022"/>
                  <a:pt x="54983" y="20939"/>
                </a:cubicBezTo>
                <a:close/>
                <a:moveTo>
                  <a:pt x="59884" y="25222"/>
                </a:moveTo>
                <a:cubicBezTo>
                  <a:pt x="60640" y="25222"/>
                  <a:pt x="61396" y="25251"/>
                  <a:pt x="62157" y="25348"/>
                </a:cubicBezTo>
                <a:cubicBezTo>
                  <a:pt x="64293" y="25594"/>
                  <a:pt x="66374" y="26060"/>
                  <a:pt x="68427" y="26744"/>
                </a:cubicBezTo>
                <a:cubicBezTo>
                  <a:pt x="68181" y="26799"/>
                  <a:pt x="67907" y="26854"/>
                  <a:pt x="67660" y="26909"/>
                </a:cubicBezTo>
                <a:cubicBezTo>
                  <a:pt x="67633" y="26881"/>
                  <a:pt x="67606" y="26854"/>
                  <a:pt x="67551" y="26854"/>
                </a:cubicBezTo>
                <a:cubicBezTo>
                  <a:pt x="65443" y="26553"/>
                  <a:pt x="63307" y="26279"/>
                  <a:pt x="61198" y="25978"/>
                </a:cubicBezTo>
                <a:cubicBezTo>
                  <a:pt x="60103" y="25841"/>
                  <a:pt x="58981" y="25704"/>
                  <a:pt x="57858" y="25539"/>
                </a:cubicBezTo>
                <a:cubicBezTo>
                  <a:pt x="57420" y="25485"/>
                  <a:pt x="56872" y="25375"/>
                  <a:pt x="56352" y="25293"/>
                </a:cubicBezTo>
                <a:cubicBezTo>
                  <a:pt x="57535" y="25293"/>
                  <a:pt x="58708" y="25222"/>
                  <a:pt x="59884" y="25222"/>
                </a:cubicBezTo>
                <a:close/>
                <a:moveTo>
                  <a:pt x="85540" y="22500"/>
                </a:moveTo>
                <a:cubicBezTo>
                  <a:pt x="87512" y="24061"/>
                  <a:pt x="89018" y="26115"/>
                  <a:pt x="89648" y="28579"/>
                </a:cubicBezTo>
                <a:cubicBezTo>
                  <a:pt x="89839" y="29291"/>
                  <a:pt x="89949" y="30030"/>
                  <a:pt x="89976" y="30797"/>
                </a:cubicBezTo>
                <a:cubicBezTo>
                  <a:pt x="89976" y="30879"/>
                  <a:pt x="89976" y="30934"/>
                  <a:pt x="90004" y="31016"/>
                </a:cubicBezTo>
                <a:cubicBezTo>
                  <a:pt x="88443" y="28195"/>
                  <a:pt x="86910" y="25375"/>
                  <a:pt x="85376" y="22555"/>
                </a:cubicBezTo>
                <a:cubicBezTo>
                  <a:pt x="85431" y="22555"/>
                  <a:pt x="85486" y="22528"/>
                  <a:pt x="85540" y="22500"/>
                </a:cubicBezTo>
                <a:close/>
                <a:moveTo>
                  <a:pt x="85048" y="22966"/>
                </a:moveTo>
                <a:cubicBezTo>
                  <a:pt x="85185" y="22966"/>
                  <a:pt x="85869" y="24444"/>
                  <a:pt x="85869" y="24444"/>
                </a:cubicBezTo>
                <a:cubicBezTo>
                  <a:pt x="87211" y="26881"/>
                  <a:pt x="88552" y="29318"/>
                  <a:pt x="89894" y="31782"/>
                </a:cubicBezTo>
                <a:cubicBezTo>
                  <a:pt x="89785" y="31782"/>
                  <a:pt x="89620" y="31728"/>
                  <a:pt x="89346" y="31591"/>
                </a:cubicBezTo>
                <a:cubicBezTo>
                  <a:pt x="88552" y="31207"/>
                  <a:pt x="87704" y="30140"/>
                  <a:pt x="87129" y="29482"/>
                </a:cubicBezTo>
                <a:cubicBezTo>
                  <a:pt x="86115" y="28250"/>
                  <a:pt x="85349" y="26854"/>
                  <a:pt x="85075" y="25266"/>
                </a:cubicBezTo>
                <a:cubicBezTo>
                  <a:pt x="85048" y="25101"/>
                  <a:pt x="84829" y="22966"/>
                  <a:pt x="85048" y="22966"/>
                </a:cubicBezTo>
                <a:close/>
                <a:moveTo>
                  <a:pt x="57911" y="0"/>
                </a:moveTo>
                <a:cubicBezTo>
                  <a:pt x="54931" y="0"/>
                  <a:pt x="51555" y="1028"/>
                  <a:pt x="51204" y="4182"/>
                </a:cubicBezTo>
                <a:cubicBezTo>
                  <a:pt x="50920" y="6686"/>
                  <a:pt x="52804" y="8257"/>
                  <a:pt x="54845" y="8257"/>
                </a:cubicBezTo>
                <a:cubicBezTo>
                  <a:pt x="55749" y="8257"/>
                  <a:pt x="56684" y="7949"/>
                  <a:pt x="57475" y="7276"/>
                </a:cubicBezTo>
                <a:cubicBezTo>
                  <a:pt x="57602" y="7170"/>
                  <a:pt x="57498" y="7014"/>
                  <a:pt x="57369" y="7014"/>
                </a:cubicBezTo>
                <a:cubicBezTo>
                  <a:pt x="57331" y="7014"/>
                  <a:pt x="57292" y="7027"/>
                  <a:pt x="57255" y="7057"/>
                </a:cubicBezTo>
                <a:cubicBezTo>
                  <a:pt x="56597" y="7568"/>
                  <a:pt x="55872" y="7790"/>
                  <a:pt x="55171" y="7790"/>
                </a:cubicBezTo>
                <a:cubicBezTo>
                  <a:pt x="52870" y="7790"/>
                  <a:pt x="50837" y="5397"/>
                  <a:pt x="52327" y="3005"/>
                </a:cubicBezTo>
                <a:cubicBezTo>
                  <a:pt x="53395" y="1280"/>
                  <a:pt x="55777" y="705"/>
                  <a:pt x="57694" y="677"/>
                </a:cubicBezTo>
                <a:cubicBezTo>
                  <a:pt x="57749" y="676"/>
                  <a:pt x="57803" y="676"/>
                  <a:pt x="57858" y="676"/>
                </a:cubicBezTo>
                <a:cubicBezTo>
                  <a:pt x="61306" y="676"/>
                  <a:pt x="64683" y="2362"/>
                  <a:pt x="66866" y="5003"/>
                </a:cubicBezTo>
                <a:cubicBezTo>
                  <a:pt x="69112" y="7769"/>
                  <a:pt x="69769" y="11493"/>
                  <a:pt x="68920" y="14916"/>
                </a:cubicBezTo>
                <a:cubicBezTo>
                  <a:pt x="67989" y="18749"/>
                  <a:pt x="65141" y="21487"/>
                  <a:pt x="61637" y="23048"/>
                </a:cubicBezTo>
                <a:cubicBezTo>
                  <a:pt x="58796" y="24286"/>
                  <a:pt x="55942" y="24784"/>
                  <a:pt x="53085" y="24784"/>
                </a:cubicBezTo>
                <a:cubicBezTo>
                  <a:pt x="50131" y="24784"/>
                  <a:pt x="47173" y="24252"/>
                  <a:pt x="44222" y="23459"/>
                </a:cubicBezTo>
                <a:lnTo>
                  <a:pt x="44222" y="23459"/>
                </a:lnTo>
                <a:cubicBezTo>
                  <a:pt x="44800" y="23505"/>
                  <a:pt x="45379" y="23528"/>
                  <a:pt x="45957" y="23528"/>
                </a:cubicBezTo>
                <a:cubicBezTo>
                  <a:pt x="49464" y="23528"/>
                  <a:pt x="52956" y="22686"/>
                  <a:pt x="56105" y="21158"/>
                </a:cubicBezTo>
                <a:cubicBezTo>
                  <a:pt x="56270" y="21076"/>
                  <a:pt x="56242" y="20803"/>
                  <a:pt x="56078" y="20775"/>
                </a:cubicBezTo>
                <a:cubicBezTo>
                  <a:pt x="53565" y="20392"/>
                  <a:pt x="51009" y="20033"/>
                  <a:pt x="48493" y="20033"/>
                </a:cubicBezTo>
                <a:cubicBezTo>
                  <a:pt x="45609" y="20033"/>
                  <a:pt x="42776" y="20505"/>
                  <a:pt x="40115" y="21953"/>
                </a:cubicBezTo>
                <a:cubicBezTo>
                  <a:pt x="40033" y="22007"/>
                  <a:pt x="40005" y="22089"/>
                  <a:pt x="40005" y="22144"/>
                </a:cubicBezTo>
                <a:cubicBezTo>
                  <a:pt x="37294" y="21241"/>
                  <a:pt x="34584" y="20200"/>
                  <a:pt x="31900" y="19269"/>
                </a:cubicBezTo>
                <a:cubicBezTo>
                  <a:pt x="33762" y="19269"/>
                  <a:pt x="35569" y="18968"/>
                  <a:pt x="37185" y="18256"/>
                </a:cubicBezTo>
                <a:cubicBezTo>
                  <a:pt x="40197" y="16914"/>
                  <a:pt x="41703" y="13163"/>
                  <a:pt x="38800" y="10781"/>
                </a:cubicBezTo>
                <a:cubicBezTo>
                  <a:pt x="37832" y="9997"/>
                  <a:pt x="36500" y="9599"/>
                  <a:pt x="35166" y="9599"/>
                </a:cubicBezTo>
                <a:cubicBezTo>
                  <a:pt x="33143" y="9599"/>
                  <a:pt x="31115" y="10515"/>
                  <a:pt x="30340" y="12396"/>
                </a:cubicBezTo>
                <a:cubicBezTo>
                  <a:pt x="29819" y="13629"/>
                  <a:pt x="29956" y="14998"/>
                  <a:pt x="31106" y="15819"/>
                </a:cubicBezTo>
                <a:cubicBezTo>
                  <a:pt x="31643" y="16191"/>
                  <a:pt x="32222" y="16340"/>
                  <a:pt x="32808" y="16340"/>
                </a:cubicBezTo>
                <a:cubicBezTo>
                  <a:pt x="33776" y="16340"/>
                  <a:pt x="34761" y="15931"/>
                  <a:pt x="35597" y="15436"/>
                </a:cubicBezTo>
                <a:cubicBezTo>
                  <a:pt x="35830" y="15296"/>
                  <a:pt x="35685" y="14996"/>
                  <a:pt x="35485" y="14996"/>
                </a:cubicBezTo>
                <a:cubicBezTo>
                  <a:pt x="35450" y="14996"/>
                  <a:pt x="35414" y="15005"/>
                  <a:pt x="35378" y="15025"/>
                </a:cubicBezTo>
                <a:cubicBezTo>
                  <a:pt x="34700" y="15414"/>
                  <a:pt x="33706" y="15676"/>
                  <a:pt x="32791" y="15676"/>
                </a:cubicBezTo>
                <a:cubicBezTo>
                  <a:pt x="31191" y="15676"/>
                  <a:pt x="29830" y="14877"/>
                  <a:pt x="30805" y="12561"/>
                </a:cubicBezTo>
                <a:cubicBezTo>
                  <a:pt x="31462" y="10918"/>
                  <a:pt x="33160" y="10151"/>
                  <a:pt x="34858" y="10124"/>
                </a:cubicBezTo>
                <a:cubicBezTo>
                  <a:pt x="34885" y="10123"/>
                  <a:pt x="34912" y="10123"/>
                  <a:pt x="34939" y="10123"/>
                </a:cubicBezTo>
                <a:cubicBezTo>
                  <a:pt x="38282" y="10123"/>
                  <a:pt x="41706" y="13435"/>
                  <a:pt x="38773" y="16531"/>
                </a:cubicBezTo>
                <a:cubicBezTo>
                  <a:pt x="37149" y="18245"/>
                  <a:pt x="34710" y="18837"/>
                  <a:pt x="32149" y="18837"/>
                </a:cubicBezTo>
                <a:cubicBezTo>
                  <a:pt x="31558" y="18837"/>
                  <a:pt x="30962" y="18805"/>
                  <a:pt x="30367" y="18749"/>
                </a:cubicBezTo>
                <a:cubicBezTo>
                  <a:pt x="27738" y="17873"/>
                  <a:pt x="25165" y="17106"/>
                  <a:pt x="22591" y="16695"/>
                </a:cubicBezTo>
                <a:cubicBezTo>
                  <a:pt x="20961" y="16421"/>
                  <a:pt x="19276" y="16263"/>
                  <a:pt x="17590" y="16263"/>
                </a:cubicBezTo>
                <a:cubicBezTo>
                  <a:pt x="13555" y="16263"/>
                  <a:pt x="9511" y="17167"/>
                  <a:pt x="6189" y="19543"/>
                </a:cubicBezTo>
                <a:cubicBezTo>
                  <a:pt x="2493" y="22199"/>
                  <a:pt x="1" y="26717"/>
                  <a:pt x="795" y="31344"/>
                </a:cubicBezTo>
                <a:cubicBezTo>
                  <a:pt x="1526" y="35648"/>
                  <a:pt x="4959" y="39122"/>
                  <a:pt x="9455" y="39122"/>
                </a:cubicBezTo>
                <a:cubicBezTo>
                  <a:pt x="9507" y="39122"/>
                  <a:pt x="9559" y="39122"/>
                  <a:pt x="9612" y="39121"/>
                </a:cubicBezTo>
                <a:cubicBezTo>
                  <a:pt x="13856" y="39011"/>
                  <a:pt x="17142" y="35588"/>
                  <a:pt x="16704" y="31290"/>
                </a:cubicBezTo>
                <a:cubicBezTo>
                  <a:pt x="16431" y="28399"/>
                  <a:pt x="13836" y="25765"/>
                  <a:pt x="11013" y="25765"/>
                </a:cubicBezTo>
                <a:cubicBezTo>
                  <a:pt x="10145" y="25765"/>
                  <a:pt x="9257" y="26014"/>
                  <a:pt x="8407" y="26580"/>
                </a:cubicBezTo>
                <a:cubicBezTo>
                  <a:pt x="5215" y="28700"/>
                  <a:pt x="6274" y="33870"/>
                  <a:pt x="10102" y="33870"/>
                </a:cubicBezTo>
                <a:cubicBezTo>
                  <a:pt x="10280" y="33870"/>
                  <a:pt x="10463" y="33859"/>
                  <a:pt x="10652" y="33836"/>
                </a:cubicBezTo>
                <a:cubicBezTo>
                  <a:pt x="11101" y="33783"/>
                  <a:pt x="11117" y="33121"/>
                  <a:pt x="10702" y="33121"/>
                </a:cubicBezTo>
                <a:cubicBezTo>
                  <a:pt x="10686" y="33121"/>
                  <a:pt x="10670" y="33122"/>
                  <a:pt x="10652" y="33124"/>
                </a:cubicBezTo>
                <a:cubicBezTo>
                  <a:pt x="10504" y="33142"/>
                  <a:pt x="10360" y="33150"/>
                  <a:pt x="10219" y="33150"/>
                </a:cubicBezTo>
                <a:cubicBezTo>
                  <a:pt x="7277" y="33150"/>
                  <a:pt x="6133" y="29442"/>
                  <a:pt x="8407" y="27456"/>
                </a:cubicBezTo>
                <a:cubicBezTo>
                  <a:pt x="9147" y="26814"/>
                  <a:pt x="10046" y="26531"/>
                  <a:pt x="10960" y="26531"/>
                </a:cubicBezTo>
                <a:cubicBezTo>
                  <a:pt x="12346" y="26531"/>
                  <a:pt x="13764" y="27183"/>
                  <a:pt x="14705" y="28223"/>
                </a:cubicBezTo>
                <a:cubicBezTo>
                  <a:pt x="16977" y="30715"/>
                  <a:pt x="16266" y="35013"/>
                  <a:pt x="13692" y="37012"/>
                </a:cubicBezTo>
                <a:cubicBezTo>
                  <a:pt x="12452" y="37966"/>
                  <a:pt x="10954" y="38411"/>
                  <a:pt x="9446" y="38411"/>
                </a:cubicBezTo>
                <a:cubicBezTo>
                  <a:pt x="7490" y="38411"/>
                  <a:pt x="5519" y="37661"/>
                  <a:pt x="4081" y="36300"/>
                </a:cubicBezTo>
                <a:cubicBezTo>
                  <a:pt x="1589" y="33973"/>
                  <a:pt x="822" y="30140"/>
                  <a:pt x="1699" y="26909"/>
                </a:cubicBezTo>
                <a:cubicBezTo>
                  <a:pt x="3451" y="20583"/>
                  <a:pt x="9995" y="17352"/>
                  <a:pt x="16129" y="16996"/>
                </a:cubicBezTo>
                <a:cubicBezTo>
                  <a:pt x="16605" y="16970"/>
                  <a:pt x="17081" y="16957"/>
                  <a:pt x="17555" y="16957"/>
                </a:cubicBezTo>
                <a:cubicBezTo>
                  <a:pt x="19965" y="16957"/>
                  <a:pt x="22338" y="17292"/>
                  <a:pt x="24672" y="17818"/>
                </a:cubicBezTo>
                <a:cubicBezTo>
                  <a:pt x="26041" y="18366"/>
                  <a:pt x="27547" y="18776"/>
                  <a:pt x="29107" y="19023"/>
                </a:cubicBezTo>
                <a:cubicBezTo>
                  <a:pt x="31079" y="19652"/>
                  <a:pt x="33023" y="20337"/>
                  <a:pt x="34940" y="21049"/>
                </a:cubicBezTo>
                <a:cubicBezTo>
                  <a:pt x="40485" y="23032"/>
                  <a:pt x="47394" y="25433"/>
                  <a:pt x="53845" y="25433"/>
                </a:cubicBezTo>
                <a:cubicBezTo>
                  <a:pt x="53987" y="25433"/>
                  <a:pt x="54129" y="25432"/>
                  <a:pt x="54271" y="25430"/>
                </a:cubicBezTo>
                <a:cubicBezTo>
                  <a:pt x="58351" y="25978"/>
                  <a:pt x="62431" y="26553"/>
                  <a:pt x="66510" y="27128"/>
                </a:cubicBezTo>
                <a:cubicBezTo>
                  <a:pt x="65242" y="27328"/>
                  <a:pt x="63969" y="27426"/>
                  <a:pt x="62698" y="27426"/>
                </a:cubicBezTo>
                <a:cubicBezTo>
                  <a:pt x="59444" y="27426"/>
                  <a:pt x="56205" y="26780"/>
                  <a:pt x="53094" y="25539"/>
                </a:cubicBezTo>
                <a:cubicBezTo>
                  <a:pt x="53085" y="25537"/>
                  <a:pt x="53077" y="25536"/>
                  <a:pt x="53069" y="25536"/>
                </a:cubicBezTo>
                <a:cubicBezTo>
                  <a:pt x="52973" y="25536"/>
                  <a:pt x="52910" y="25681"/>
                  <a:pt x="53011" y="25731"/>
                </a:cubicBezTo>
                <a:cubicBezTo>
                  <a:pt x="56123" y="27188"/>
                  <a:pt x="59435" y="27904"/>
                  <a:pt x="62771" y="27904"/>
                </a:cubicBezTo>
                <a:cubicBezTo>
                  <a:pt x="64954" y="27904"/>
                  <a:pt x="67148" y="27597"/>
                  <a:pt x="69303" y="26991"/>
                </a:cubicBezTo>
                <a:cubicBezTo>
                  <a:pt x="69550" y="26936"/>
                  <a:pt x="69522" y="26607"/>
                  <a:pt x="69303" y="26553"/>
                </a:cubicBezTo>
                <a:cubicBezTo>
                  <a:pt x="66100" y="25430"/>
                  <a:pt x="62814" y="24800"/>
                  <a:pt x="59446" y="24718"/>
                </a:cubicBezTo>
                <a:cubicBezTo>
                  <a:pt x="61664" y="24116"/>
                  <a:pt x="63718" y="23075"/>
                  <a:pt x="65579" y="21487"/>
                </a:cubicBezTo>
                <a:cubicBezTo>
                  <a:pt x="68526" y="20000"/>
                  <a:pt x="71974" y="19098"/>
                  <a:pt x="75357" y="19098"/>
                </a:cubicBezTo>
                <a:cubicBezTo>
                  <a:pt x="78766" y="19098"/>
                  <a:pt x="82108" y="20014"/>
                  <a:pt x="84801" y="22172"/>
                </a:cubicBezTo>
                <a:cubicBezTo>
                  <a:pt x="84774" y="22199"/>
                  <a:pt x="84774" y="22226"/>
                  <a:pt x="84746" y="22254"/>
                </a:cubicBezTo>
                <a:cubicBezTo>
                  <a:pt x="83569" y="26690"/>
                  <a:pt x="86745" y="30194"/>
                  <a:pt x="90031" y="32713"/>
                </a:cubicBezTo>
                <a:cubicBezTo>
                  <a:pt x="90062" y="32738"/>
                  <a:pt x="90096" y="32749"/>
                  <a:pt x="90129" y="32749"/>
                </a:cubicBezTo>
                <a:cubicBezTo>
                  <a:pt x="90246" y="32749"/>
                  <a:pt x="90366" y="32622"/>
                  <a:pt x="90387" y="32494"/>
                </a:cubicBezTo>
                <a:cubicBezTo>
                  <a:pt x="90770" y="28469"/>
                  <a:pt x="89045" y="24472"/>
                  <a:pt x="85650" y="22226"/>
                </a:cubicBezTo>
                <a:lnTo>
                  <a:pt x="85650" y="22226"/>
                </a:lnTo>
                <a:cubicBezTo>
                  <a:pt x="86070" y="22264"/>
                  <a:pt x="86490" y="22283"/>
                  <a:pt x="86907" y="22283"/>
                </a:cubicBezTo>
                <a:cubicBezTo>
                  <a:pt x="89208" y="22283"/>
                  <a:pt x="91458" y="21721"/>
                  <a:pt x="93591" y="20748"/>
                </a:cubicBezTo>
                <a:cubicBezTo>
                  <a:pt x="93755" y="20666"/>
                  <a:pt x="93700" y="20419"/>
                  <a:pt x="93536" y="20364"/>
                </a:cubicBezTo>
                <a:cubicBezTo>
                  <a:pt x="91749" y="19740"/>
                  <a:pt x="89926" y="19432"/>
                  <a:pt x="88100" y="19432"/>
                </a:cubicBezTo>
                <a:cubicBezTo>
                  <a:pt x="86400" y="19432"/>
                  <a:pt x="84698" y="19699"/>
                  <a:pt x="83021" y="20228"/>
                </a:cubicBezTo>
                <a:cubicBezTo>
                  <a:pt x="80835" y="18985"/>
                  <a:pt x="78248" y="18431"/>
                  <a:pt x="75614" y="18431"/>
                </a:cubicBezTo>
                <a:cubicBezTo>
                  <a:pt x="72443" y="18431"/>
                  <a:pt x="69203" y="19235"/>
                  <a:pt x="66510" y="20611"/>
                </a:cubicBezTo>
                <a:cubicBezTo>
                  <a:pt x="73109" y="13957"/>
                  <a:pt x="69632" y="2457"/>
                  <a:pt x="60596" y="294"/>
                </a:cubicBezTo>
                <a:cubicBezTo>
                  <a:pt x="59824" y="111"/>
                  <a:pt x="58889" y="0"/>
                  <a:pt x="5791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3" name="Google Shape;1263;p19"/>
          <p:cNvSpPr/>
          <p:nvPr/>
        </p:nvSpPr>
        <p:spPr>
          <a:xfrm rot="-1139037" flipH="1">
            <a:off x="8255966" y="4544712"/>
            <a:ext cx="1615083" cy="378121"/>
          </a:xfrm>
          <a:custGeom>
            <a:avLst/>
            <a:gdLst/>
            <a:ahLst/>
            <a:cxnLst/>
            <a:rect l="l" t="t" r="r" b="b"/>
            <a:pathLst>
              <a:path w="64604" h="15125" extrusionOk="0">
                <a:moveTo>
                  <a:pt x="37879" y="583"/>
                </a:moveTo>
                <a:cubicBezTo>
                  <a:pt x="37879" y="610"/>
                  <a:pt x="37852" y="638"/>
                  <a:pt x="37825" y="665"/>
                </a:cubicBezTo>
                <a:cubicBezTo>
                  <a:pt x="37797" y="651"/>
                  <a:pt x="37770" y="645"/>
                  <a:pt x="37742" y="645"/>
                </a:cubicBezTo>
                <a:cubicBezTo>
                  <a:pt x="37715" y="645"/>
                  <a:pt x="37688" y="651"/>
                  <a:pt x="37660" y="665"/>
                </a:cubicBezTo>
                <a:cubicBezTo>
                  <a:pt x="34128" y="2363"/>
                  <a:pt x="30459" y="3841"/>
                  <a:pt x="26708" y="5046"/>
                </a:cubicBezTo>
                <a:cubicBezTo>
                  <a:pt x="29911" y="2500"/>
                  <a:pt x="33909" y="1459"/>
                  <a:pt x="37879" y="583"/>
                </a:cubicBezTo>
                <a:close/>
                <a:moveTo>
                  <a:pt x="37167" y="1267"/>
                </a:moveTo>
                <a:cubicBezTo>
                  <a:pt x="34402" y="3704"/>
                  <a:pt x="31061" y="5183"/>
                  <a:pt x="27365" y="5758"/>
                </a:cubicBezTo>
                <a:cubicBezTo>
                  <a:pt x="27009" y="5703"/>
                  <a:pt x="26653" y="5676"/>
                  <a:pt x="26270" y="5648"/>
                </a:cubicBezTo>
                <a:cubicBezTo>
                  <a:pt x="29994" y="4389"/>
                  <a:pt x="33608" y="2938"/>
                  <a:pt x="37167" y="1267"/>
                </a:cubicBezTo>
                <a:close/>
                <a:moveTo>
                  <a:pt x="49708" y="3540"/>
                </a:moveTo>
                <a:cubicBezTo>
                  <a:pt x="47572" y="4800"/>
                  <a:pt x="45382" y="5922"/>
                  <a:pt x="43082" y="6853"/>
                </a:cubicBezTo>
                <a:cubicBezTo>
                  <a:pt x="42928" y="6930"/>
                  <a:pt x="42124" y="7200"/>
                  <a:pt x="42069" y="7301"/>
                </a:cubicBezTo>
                <a:lnTo>
                  <a:pt x="42069" y="7301"/>
                </a:lnTo>
                <a:cubicBezTo>
                  <a:pt x="42124" y="7170"/>
                  <a:pt x="42952" y="6465"/>
                  <a:pt x="43054" y="6388"/>
                </a:cubicBezTo>
                <a:cubicBezTo>
                  <a:pt x="43849" y="5703"/>
                  <a:pt x="44725" y="5101"/>
                  <a:pt x="45683" y="4635"/>
                </a:cubicBezTo>
                <a:cubicBezTo>
                  <a:pt x="46724" y="4143"/>
                  <a:pt x="47846" y="3787"/>
                  <a:pt x="48969" y="3595"/>
                </a:cubicBezTo>
                <a:cubicBezTo>
                  <a:pt x="49325" y="3540"/>
                  <a:pt x="49571" y="3540"/>
                  <a:pt x="49708" y="3540"/>
                </a:cubicBezTo>
                <a:close/>
                <a:moveTo>
                  <a:pt x="42066" y="7312"/>
                </a:moveTo>
                <a:cubicBezTo>
                  <a:pt x="42067" y="7315"/>
                  <a:pt x="42067" y="7317"/>
                  <a:pt x="42069" y="7319"/>
                </a:cubicBezTo>
                <a:cubicBezTo>
                  <a:pt x="42067" y="7317"/>
                  <a:pt x="42066" y="7315"/>
                  <a:pt x="42066" y="7312"/>
                </a:cubicBezTo>
                <a:close/>
                <a:moveTo>
                  <a:pt x="49955" y="3787"/>
                </a:moveTo>
                <a:cubicBezTo>
                  <a:pt x="49872" y="4115"/>
                  <a:pt x="49243" y="4663"/>
                  <a:pt x="48777" y="5101"/>
                </a:cubicBezTo>
                <a:cubicBezTo>
                  <a:pt x="47381" y="6415"/>
                  <a:pt x="45710" y="7182"/>
                  <a:pt x="43876" y="7620"/>
                </a:cubicBezTo>
                <a:cubicBezTo>
                  <a:pt x="43794" y="7620"/>
                  <a:pt x="43684" y="7620"/>
                  <a:pt x="43602" y="7593"/>
                </a:cubicBezTo>
                <a:cubicBezTo>
                  <a:pt x="43164" y="7565"/>
                  <a:pt x="42726" y="7538"/>
                  <a:pt x="42315" y="7510"/>
                </a:cubicBezTo>
                <a:cubicBezTo>
                  <a:pt x="44944" y="6470"/>
                  <a:pt x="47490" y="5238"/>
                  <a:pt x="49955" y="3787"/>
                </a:cubicBezTo>
                <a:close/>
                <a:moveTo>
                  <a:pt x="52090" y="8168"/>
                </a:moveTo>
                <a:cubicBezTo>
                  <a:pt x="52090" y="8195"/>
                  <a:pt x="52090" y="8222"/>
                  <a:pt x="52145" y="8250"/>
                </a:cubicBezTo>
                <a:cubicBezTo>
                  <a:pt x="53350" y="9016"/>
                  <a:pt x="54609" y="9728"/>
                  <a:pt x="55842" y="10440"/>
                </a:cubicBezTo>
                <a:cubicBezTo>
                  <a:pt x="53021" y="9865"/>
                  <a:pt x="50228" y="9153"/>
                  <a:pt x="47463" y="8387"/>
                </a:cubicBezTo>
                <a:cubicBezTo>
                  <a:pt x="47446" y="8382"/>
                  <a:pt x="47429" y="8379"/>
                  <a:pt x="47414" y="8379"/>
                </a:cubicBezTo>
                <a:cubicBezTo>
                  <a:pt x="47259" y="8379"/>
                  <a:pt x="47206" y="8611"/>
                  <a:pt x="47381" y="8660"/>
                </a:cubicBezTo>
                <a:cubicBezTo>
                  <a:pt x="50009" y="9372"/>
                  <a:pt x="52665" y="10002"/>
                  <a:pt x="55349" y="10495"/>
                </a:cubicBezTo>
                <a:cubicBezTo>
                  <a:pt x="54007" y="10577"/>
                  <a:pt x="52665" y="10659"/>
                  <a:pt x="51351" y="10769"/>
                </a:cubicBezTo>
                <a:lnTo>
                  <a:pt x="51324" y="10769"/>
                </a:lnTo>
                <a:cubicBezTo>
                  <a:pt x="49708" y="9591"/>
                  <a:pt x="47956" y="8660"/>
                  <a:pt x="45930" y="8332"/>
                </a:cubicBezTo>
                <a:lnTo>
                  <a:pt x="45930" y="8332"/>
                </a:lnTo>
                <a:cubicBezTo>
                  <a:pt x="46614" y="8359"/>
                  <a:pt x="47326" y="8359"/>
                  <a:pt x="48010" y="8359"/>
                </a:cubicBezTo>
                <a:cubicBezTo>
                  <a:pt x="49352" y="8359"/>
                  <a:pt x="50749" y="8332"/>
                  <a:pt x="52090" y="8168"/>
                </a:cubicBezTo>
                <a:close/>
                <a:moveTo>
                  <a:pt x="28624" y="6579"/>
                </a:moveTo>
                <a:lnTo>
                  <a:pt x="28624" y="6579"/>
                </a:lnTo>
                <a:cubicBezTo>
                  <a:pt x="28953" y="6607"/>
                  <a:pt x="29282" y="6634"/>
                  <a:pt x="29610" y="6689"/>
                </a:cubicBezTo>
                <a:cubicBezTo>
                  <a:pt x="32157" y="7401"/>
                  <a:pt x="34347" y="8852"/>
                  <a:pt x="36264" y="10741"/>
                </a:cubicBezTo>
                <a:cubicBezTo>
                  <a:pt x="36675" y="11152"/>
                  <a:pt x="37085" y="11590"/>
                  <a:pt x="37469" y="12028"/>
                </a:cubicBezTo>
                <a:cubicBezTo>
                  <a:pt x="36510" y="11180"/>
                  <a:pt x="35360" y="10550"/>
                  <a:pt x="34210" y="9893"/>
                </a:cubicBezTo>
                <a:cubicBezTo>
                  <a:pt x="32348" y="8797"/>
                  <a:pt x="30486" y="7675"/>
                  <a:pt x="28624" y="6579"/>
                </a:cubicBezTo>
                <a:close/>
                <a:moveTo>
                  <a:pt x="28344" y="6764"/>
                </a:moveTo>
                <a:cubicBezTo>
                  <a:pt x="28364" y="6764"/>
                  <a:pt x="28542" y="6908"/>
                  <a:pt x="29008" y="7209"/>
                </a:cubicBezTo>
                <a:cubicBezTo>
                  <a:pt x="31855" y="9099"/>
                  <a:pt x="36017" y="10413"/>
                  <a:pt x="38098" y="13206"/>
                </a:cubicBezTo>
                <a:cubicBezTo>
                  <a:pt x="36729" y="12987"/>
                  <a:pt x="35251" y="12220"/>
                  <a:pt x="34019" y="11618"/>
                </a:cubicBezTo>
                <a:cubicBezTo>
                  <a:pt x="32759" y="10988"/>
                  <a:pt x="31527" y="10221"/>
                  <a:pt x="30459" y="9263"/>
                </a:cubicBezTo>
                <a:cubicBezTo>
                  <a:pt x="29802" y="8688"/>
                  <a:pt x="29063" y="7949"/>
                  <a:pt x="28624" y="7182"/>
                </a:cubicBezTo>
                <a:cubicBezTo>
                  <a:pt x="28460" y="6908"/>
                  <a:pt x="28323" y="6764"/>
                  <a:pt x="28344" y="6764"/>
                </a:cubicBezTo>
                <a:close/>
                <a:moveTo>
                  <a:pt x="43710" y="8665"/>
                </a:moveTo>
                <a:cubicBezTo>
                  <a:pt x="43879" y="8665"/>
                  <a:pt x="44204" y="9003"/>
                  <a:pt x="44506" y="9181"/>
                </a:cubicBezTo>
                <a:cubicBezTo>
                  <a:pt x="44944" y="9427"/>
                  <a:pt x="45382" y="9646"/>
                  <a:pt x="45793" y="9893"/>
                </a:cubicBezTo>
                <a:cubicBezTo>
                  <a:pt x="46778" y="10468"/>
                  <a:pt x="47737" y="11015"/>
                  <a:pt x="48695" y="11563"/>
                </a:cubicBezTo>
                <a:cubicBezTo>
                  <a:pt x="50365" y="12521"/>
                  <a:pt x="52008" y="13452"/>
                  <a:pt x="53651" y="14383"/>
                </a:cubicBezTo>
                <a:cubicBezTo>
                  <a:pt x="51817" y="14137"/>
                  <a:pt x="49982" y="13781"/>
                  <a:pt x="48257" y="13041"/>
                </a:cubicBezTo>
                <a:cubicBezTo>
                  <a:pt x="47189" y="12603"/>
                  <a:pt x="46203" y="12028"/>
                  <a:pt x="45327" y="11234"/>
                </a:cubicBezTo>
                <a:cubicBezTo>
                  <a:pt x="44807" y="10741"/>
                  <a:pt x="43684" y="9783"/>
                  <a:pt x="43602" y="9044"/>
                </a:cubicBezTo>
                <a:cubicBezTo>
                  <a:pt x="43573" y="8764"/>
                  <a:pt x="43619" y="8665"/>
                  <a:pt x="43710" y="8665"/>
                </a:cubicBezTo>
                <a:close/>
                <a:moveTo>
                  <a:pt x="43575" y="8195"/>
                </a:moveTo>
                <a:cubicBezTo>
                  <a:pt x="44040" y="8250"/>
                  <a:pt x="44533" y="8250"/>
                  <a:pt x="44999" y="8277"/>
                </a:cubicBezTo>
                <a:cubicBezTo>
                  <a:pt x="44944" y="8359"/>
                  <a:pt x="44971" y="8469"/>
                  <a:pt x="45053" y="8469"/>
                </a:cubicBezTo>
                <a:cubicBezTo>
                  <a:pt x="49078" y="9044"/>
                  <a:pt x="52036" y="11727"/>
                  <a:pt x="54774" y="14520"/>
                </a:cubicBezTo>
                <a:lnTo>
                  <a:pt x="54692" y="14520"/>
                </a:lnTo>
                <a:cubicBezTo>
                  <a:pt x="50995" y="12384"/>
                  <a:pt x="47244" y="10358"/>
                  <a:pt x="43575" y="8195"/>
                </a:cubicBezTo>
                <a:close/>
                <a:moveTo>
                  <a:pt x="38571" y="0"/>
                </a:moveTo>
                <a:cubicBezTo>
                  <a:pt x="38551" y="0"/>
                  <a:pt x="38530" y="3"/>
                  <a:pt x="38509" y="8"/>
                </a:cubicBezTo>
                <a:cubicBezTo>
                  <a:pt x="33882" y="994"/>
                  <a:pt x="29172" y="2116"/>
                  <a:pt x="25613" y="5429"/>
                </a:cubicBezTo>
                <a:cubicBezTo>
                  <a:pt x="25558" y="5457"/>
                  <a:pt x="25558" y="5512"/>
                  <a:pt x="25530" y="5566"/>
                </a:cubicBezTo>
                <a:cubicBezTo>
                  <a:pt x="22917" y="5302"/>
                  <a:pt x="20093" y="5079"/>
                  <a:pt x="17247" y="5079"/>
                </a:cubicBezTo>
                <a:cubicBezTo>
                  <a:pt x="10972" y="5079"/>
                  <a:pt x="4594" y="6160"/>
                  <a:pt x="148" y="10249"/>
                </a:cubicBezTo>
                <a:cubicBezTo>
                  <a:pt x="1" y="10375"/>
                  <a:pt x="128" y="10549"/>
                  <a:pt x="269" y="10549"/>
                </a:cubicBezTo>
                <a:cubicBezTo>
                  <a:pt x="312" y="10549"/>
                  <a:pt x="356" y="10533"/>
                  <a:pt x="394" y="10495"/>
                </a:cubicBezTo>
                <a:cubicBezTo>
                  <a:pt x="4501" y="6935"/>
                  <a:pt x="10525" y="6114"/>
                  <a:pt x="15755" y="5895"/>
                </a:cubicBezTo>
                <a:cubicBezTo>
                  <a:pt x="16506" y="5864"/>
                  <a:pt x="17258" y="5849"/>
                  <a:pt x="18010" y="5849"/>
                </a:cubicBezTo>
                <a:cubicBezTo>
                  <a:pt x="21236" y="5849"/>
                  <a:pt x="24474" y="6115"/>
                  <a:pt x="27693" y="6470"/>
                </a:cubicBezTo>
                <a:cubicBezTo>
                  <a:pt x="29966" y="10714"/>
                  <a:pt x="34648" y="12740"/>
                  <a:pt x="39084" y="13972"/>
                </a:cubicBezTo>
                <a:cubicBezTo>
                  <a:pt x="39105" y="13978"/>
                  <a:pt x="39125" y="13981"/>
                  <a:pt x="39145" y="13981"/>
                </a:cubicBezTo>
                <a:cubicBezTo>
                  <a:pt x="39313" y="13981"/>
                  <a:pt x="39456" y="13791"/>
                  <a:pt x="39358" y="13644"/>
                </a:cubicBezTo>
                <a:cubicBezTo>
                  <a:pt x="37195" y="10824"/>
                  <a:pt x="34539" y="8140"/>
                  <a:pt x="31226" y="6881"/>
                </a:cubicBezTo>
                <a:lnTo>
                  <a:pt x="31226" y="6881"/>
                </a:lnTo>
                <a:cubicBezTo>
                  <a:pt x="31417" y="6908"/>
                  <a:pt x="31636" y="6935"/>
                  <a:pt x="31828" y="6963"/>
                </a:cubicBezTo>
                <a:cubicBezTo>
                  <a:pt x="35470" y="7401"/>
                  <a:pt x="39139" y="7894"/>
                  <a:pt x="42808" y="8140"/>
                </a:cubicBezTo>
                <a:cubicBezTo>
                  <a:pt x="44478" y="13507"/>
                  <a:pt x="50612" y="14547"/>
                  <a:pt x="55431" y="15122"/>
                </a:cubicBezTo>
                <a:cubicBezTo>
                  <a:pt x="55440" y="15124"/>
                  <a:pt x="55448" y="15124"/>
                  <a:pt x="55456" y="15124"/>
                </a:cubicBezTo>
                <a:cubicBezTo>
                  <a:pt x="55658" y="15124"/>
                  <a:pt x="55754" y="14816"/>
                  <a:pt x="55623" y="14684"/>
                </a:cubicBezTo>
                <a:cubicBezTo>
                  <a:pt x="54390" y="13452"/>
                  <a:pt x="53131" y="12193"/>
                  <a:pt x="51762" y="11097"/>
                </a:cubicBezTo>
                <a:cubicBezTo>
                  <a:pt x="53322" y="11015"/>
                  <a:pt x="54911" y="10906"/>
                  <a:pt x="56471" y="10796"/>
                </a:cubicBezTo>
                <a:cubicBezTo>
                  <a:pt x="56636" y="10769"/>
                  <a:pt x="56745" y="10550"/>
                  <a:pt x="56581" y="10440"/>
                </a:cubicBezTo>
                <a:cubicBezTo>
                  <a:pt x="55157" y="9674"/>
                  <a:pt x="53761" y="8852"/>
                  <a:pt x="52337" y="8113"/>
                </a:cubicBezTo>
                <a:cubicBezTo>
                  <a:pt x="54527" y="7812"/>
                  <a:pt x="56608" y="7072"/>
                  <a:pt x="58224" y="5429"/>
                </a:cubicBezTo>
                <a:cubicBezTo>
                  <a:pt x="58705" y="5256"/>
                  <a:pt x="59219" y="5169"/>
                  <a:pt x="59731" y="5169"/>
                </a:cubicBezTo>
                <a:cubicBezTo>
                  <a:pt x="60994" y="5169"/>
                  <a:pt x="62248" y="5699"/>
                  <a:pt x="62988" y="6771"/>
                </a:cubicBezTo>
                <a:cubicBezTo>
                  <a:pt x="63837" y="8003"/>
                  <a:pt x="63508" y="9564"/>
                  <a:pt x="62002" y="10030"/>
                </a:cubicBezTo>
                <a:cubicBezTo>
                  <a:pt x="61783" y="10098"/>
                  <a:pt x="61551" y="10132"/>
                  <a:pt x="61318" y="10132"/>
                </a:cubicBezTo>
                <a:cubicBezTo>
                  <a:pt x="61085" y="10132"/>
                  <a:pt x="60852" y="10098"/>
                  <a:pt x="60633" y="10030"/>
                </a:cubicBezTo>
                <a:cubicBezTo>
                  <a:pt x="59620" y="9701"/>
                  <a:pt x="58771" y="7702"/>
                  <a:pt x="60496" y="7702"/>
                </a:cubicBezTo>
                <a:cubicBezTo>
                  <a:pt x="60798" y="7675"/>
                  <a:pt x="60798" y="7237"/>
                  <a:pt x="60496" y="7209"/>
                </a:cubicBezTo>
                <a:cubicBezTo>
                  <a:pt x="60454" y="7206"/>
                  <a:pt x="60413" y="7205"/>
                  <a:pt x="60373" y="7205"/>
                </a:cubicBezTo>
                <a:cubicBezTo>
                  <a:pt x="58991" y="7205"/>
                  <a:pt x="58551" y="8989"/>
                  <a:pt x="59456" y="9920"/>
                </a:cubicBezTo>
                <a:cubicBezTo>
                  <a:pt x="59937" y="10426"/>
                  <a:pt x="60618" y="10665"/>
                  <a:pt x="61308" y="10665"/>
                </a:cubicBezTo>
                <a:cubicBezTo>
                  <a:pt x="62151" y="10665"/>
                  <a:pt x="63009" y="10308"/>
                  <a:pt x="63536" y="9646"/>
                </a:cubicBezTo>
                <a:cubicBezTo>
                  <a:pt x="64604" y="8304"/>
                  <a:pt x="63755" y="6470"/>
                  <a:pt x="62495" y="5566"/>
                </a:cubicBezTo>
                <a:cubicBezTo>
                  <a:pt x="61742" y="5006"/>
                  <a:pt x="60842" y="4725"/>
                  <a:pt x="59941" y="4725"/>
                </a:cubicBezTo>
                <a:cubicBezTo>
                  <a:pt x="59434" y="4725"/>
                  <a:pt x="58926" y="4814"/>
                  <a:pt x="58443" y="4991"/>
                </a:cubicBezTo>
                <a:cubicBezTo>
                  <a:pt x="58415" y="4909"/>
                  <a:pt x="58333" y="4854"/>
                  <a:pt x="58251" y="4854"/>
                </a:cubicBezTo>
                <a:cubicBezTo>
                  <a:pt x="58799" y="3951"/>
                  <a:pt x="58744" y="2773"/>
                  <a:pt x="58114" y="1897"/>
                </a:cubicBezTo>
                <a:cubicBezTo>
                  <a:pt x="57634" y="1235"/>
                  <a:pt x="56874" y="913"/>
                  <a:pt x="56100" y="913"/>
                </a:cubicBezTo>
                <a:cubicBezTo>
                  <a:pt x="55594" y="913"/>
                  <a:pt x="55081" y="1051"/>
                  <a:pt x="54637" y="1322"/>
                </a:cubicBezTo>
                <a:cubicBezTo>
                  <a:pt x="53542" y="1952"/>
                  <a:pt x="52939" y="3540"/>
                  <a:pt x="53815" y="4635"/>
                </a:cubicBezTo>
                <a:cubicBezTo>
                  <a:pt x="54108" y="4989"/>
                  <a:pt x="54569" y="5174"/>
                  <a:pt x="55017" y="5174"/>
                </a:cubicBezTo>
                <a:cubicBezTo>
                  <a:pt x="55575" y="5174"/>
                  <a:pt x="56113" y="4887"/>
                  <a:pt x="56280" y="4279"/>
                </a:cubicBezTo>
                <a:cubicBezTo>
                  <a:pt x="56334" y="4153"/>
                  <a:pt x="56221" y="4062"/>
                  <a:pt x="56107" y="4062"/>
                </a:cubicBezTo>
                <a:cubicBezTo>
                  <a:pt x="56048" y="4062"/>
                  <a:pt x="55988" y="4087"/>
                  <a:pt x="55951" y="4143"/>
                </a:cubicBezTo>
                <a:cubicBezTo>
                  <a:pt x="55729" y="4506"/>
                  <a:pt x="55373" y="4720"/>
                  <a:pt x="54982" y="4720"/>
                </a:cubicBezTo>
                <a:cubicBezTo>
                  <a:pt x="54843" y="4720"/>
                  <a:pt x="54699" y="4693"/>
                  <a:pt x="54555" y="4635"/>
                </a:cubicBezTo>
                <a:cubicBezTo>
                  <a:pt x="53925" y="4362"/>
                  <a:pt x="53761" y="3567"/>
                  <a:pt x="53897" y="2965"/>
                </a:cubicBezTo>
                <a:cubicBezTo>
                  <a:pt x="54117" y="2062"/>
                  <a:pt x="54993" y="1432"/>
                  <a:pt x="55896" y="1350"/>
                </a:cubicBezTo>
                <a:cubicBezTo>
                  <a:pt x="55973" y="1342"/>
                  <a:pt x="56048" y="1339"/>
                  <a:pt x="56122" y="1339"/>
                </a:cubicBezTo>
                <a:cubicBezTo>
                  <a:pt x="58015" y="1339"/>
                  <a:pt x="58813" y="3651"/>
                  <a:pt x="57758" y="5101"/>
                </a:cubicBezTo>
                <a:cubicBezTo>
                  <a:pt x="57731" y="5128"/>
                  <a:pt x="57731" y="5156"/>
                  <a:pt x="57758" y="5210"/>
                </a:cubicBezTo>
                <a:cubicBezTo>
                  <a:pt x="55390" y="7360"/>
                  <a:pt x="52024" y="7846"/>
                  <a:pt x="48711" y="7846"/>
                </a:cubicBezTo>
                <a:cubicBezTo>
                  <a:pt x="47466" y="7846"/>
                  <a:pt x="46228" y="7777"/>
                  <a:pt x="45053" y="7702"/>
                </a:cubicBezTo>
                <a:cubicBezTo>
                  <a:pt x="47408" y="7045"/>
                  <a:pt x="49407" y="5457"/>
                  <a:pt x="50721" y="3348"/>
                </a:cubicBezTo>
                <a:cubicBezTo>
                  <a:pt x="50803" y="3212"/>
                  <a:pt x="50694" y="2992"/>
                  <a:pt x="50530" y="2992"/>
                </a:cubicBezTo>
                <a:cubicBezTo>
                  <a:pt x="46970" y="3157"/>
                  <a:pt x="43794" y="4718"/>
                  <a:pt x="41521" y="7428"/>
                </a:cubicBezTo>
                <a:cubicBezTo>
                  <a:pt x="37688" y="7100"/>
                  <a:pt x="33882" y="6552"/>
                  <a:pt x="30048" y="6087"/>
                </a:cubicBezTo>
                <a:cubicBezTo>
                  <a:pt x="33060" y="5703"/>
                  <a:pt x="36072" y="5293"/>
                  <a:pt x="39084" y="4854"/>
                </a:cubicBezTo>
                <a:lnTo>
                  <a:pt x="39084" y="4854"/>
                </a:lnTo>
                <a:cubicBezTo>
                  <a:pt x="37715" y="5594"/>
                  <a:pt x="36264" y="6059"/>
                  <a:pt x="34676" y="6251"/>
                </a:cubicBezTo>
                <a:cubicBezTo>
                  <a:pt x="34519" y="6277"/>
                  <a:pt x="34512" y="6527"/>
                  <a:pt x="34653" y="6527"/>
                </a:cubicBezTo>
                <a:cubicBezTo>
                  <a:pt x="34661" y="6527"/>
                  <a:pt x="34668" y="6526"/>
                  <a:pt x="34676" y="6525"/>
                </a:cubicBezTo>
                <a:cubicBezTo>
                  <a:pt x="36647" y="6415"/>
                  <a:pt x="38482" y="5758"/>
                  <a:pt x="40125" y="4718"/>
                </a:cubicBezTo>
                <a:cubicBezTo>
                  <a:pt x="40262" y="4690"/>
                  <a:pt x="40426" y="4663"/>
                  <a:pt x="40563" y="4635"/>
                </a:cubicBezTo>
                <a:cubicBezTo>
                  <a:pt x="40672" y="4635"/>
                  <a:pt x="40645" y="4416"/>
                  <a:pt x="40535" y="4416"/>
                </a:cubicBezTo>
                <a:cubicBezTo>
                  <a:pt x="40672" y="4334"/>
                  <a:pt x="40809" y="4225"/>
                  <a:pt x="40946" y="4143"/>
                </a:cubicBezTo>
                <a:cubicBezTo>
                  <a:pt x="41110" y="4006"/>
                  <a:pt x="41056" y="3787"/>
                  <a:pt x="40837" y="3759"/>
                </a:cubicBezTo>
                <a:cubicBezTo>
                  <a:pt x="39851" y="3647"/>
                  <a:pt x="38831" y="3569"/>
                  <a:pt x="37810" y="3569"/>
                </a:cubicBezTo>
                <a:cubicBezTo>
                  <a:pt x="36592" y="3569"/>
                  <a:pt x="35373" y="3680"/>
                  <a:pt x="34210" y="3978"/>
                </a:cubicBezTo>
                <a:cubicBezTo>
                  <a:pt x="34054" y="4030"/>
                  <a:pt x="34071" y="4281"/>
                  <a:pt x="34239" y="4281"/>
                </a:cubicBezTo>
                <a:cubicBezTo>
                  <a:pt x="34247" y="4281"/>
                  <a:pt x="34256" y="4281"/>
                  <a:pt x="34265" y="4279"/>
                </a:cubicBezTo>
                <a:cubicBezTo>
                  <a:pt x="35753" y="4179"/>
                  <a:pt x="37196" y="4064"/>
                  <a:pt x="38660" y="4064"/>
                </a:cubicBezTo>
                <a:cubicBezTo>
                  <a:pt x="39190" y="4064"/>
                  <a:pt x="39723" y="4079"/>
                  <a:pt x="40262" y="4115"/>
                </a:cubicBezTo>
                <a:cubicBezTo>
                  <a:pt x="40070" y="4252"/>
                  <a:pt x="39878" y="4389"/>
                  <a:pt x="39659" y="4526"/>
                </a:cubicBezTo>
                <a:cubicBezTo>
                  <a:pt x="36319" y="4882"/>
                  <a:pt x="32978" y="5293"/>
                  <a:pt x="29665" y="5758"/>
                </a:cubicBezTo>
                <a:cubicBezTo>
                  <a:pt x="29528" y="5785"/>
                  <a:pt x="29501" y="5922"/>
                  <a:pt x="29528" y="6004"/>
                </a:cubicBezTo>
                <a:cubicBezTo>
                  <a:pt x="29172" y="5977"/>
                  <a:pt x="28816" y="5922"/>
                  <a:pt x="28460" y="5895"/>
                </a:cubicBezTo>
                <a:cubicBezTo>
                  <a:pt x="32376" y="5238"/>
                  <a:pt x="35963" y="3294"/>
                  <a:pt x="38728" y="364"/>
                </a:cubicBezTo>
                <a:cubicBezTo>
                  <a:pt x="38877" y="215"/>
                  <a:pt x="38757" y="0"/>
                  <a:pt x="38571" y="0"/>
                </a:cubicBezTo>
                <a:close/>
              </a:path>
            </a:pathLst>
          </a:cu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64" name="Google Shape;1264;p19"/>
          <p:cNvGrpSpPr/>
          <p:nvPr/>
        </p:nvGrpSpPr>
        <p:grpSpPr>
          <a:xfrm>
            <a:off x="7279850" y="4087328"/>
            <a:ext cx="798652" cy="822904"/>
            <a:chOff x="745025" y="1096928"/>
            <a:chExt cx="798652" cy="822904"/>
          </a:xfrm>
        </p:grpSpPr>
        <p:sp>
          <p:nvSpPr>
            <p:cNvPr id="1265" name="Google Shape;1265;p19"/>
            <p:cNvSpPr/>
            <p:nvPr/>
          </p:nvSpPr>
          <p:spPr>
            <a:xfrm flipH="1">
              <a:off x="745025" y="1364465"/>
              <a:ext cx="406977" cy="276278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19"/>
            <p:cNvSpPr/>
            <p:nvPr/>
          </p:nvSpPr>
          <p:spPr>
            <a:xfrm flipH="1">
              <a:off x="927465" y="1521578"/>
              <a:ext cx="359775" cy="398254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19"/>
            <p:cNvSpPr/>
            <p:nvPr/>
          </p:nvSpPr>
          <p:spPr>
            <a:xfrm flipH="1">
              <a:off x="950417" y="1096928"/>
              <a:ext cx="347022" cy="404439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19"/>
            <p:cNvSpPr/>
            <p:nvPr/>
          </p:nvSpPr>
          <p:spPr>
            <a:xfrm flipH="1">
              <a:off x="1120109" y="1486816"/>
              <a:ext cx="406977" cy="339997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19"/>
            <p:cNvSpPr/>
            <p:nvPr/>
          </p:nvSpPr>
          <p:spPr>
            <a:xfrm flipH="1">
              <a:off x="1132862" y="1216962"/>
              <a:ext cx="410815" cy="329045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19"/>
            <p:cNvSpPr/>
            <p:nvPr/>
          </p:nvSpPr>
          <p:spPr>
            <a:xfrm flipH="1">
              <a:off x="1103504" y="1452882"/>
              <a:ext cx="112294" cy="112279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19"/>
            <p:cNvSpPr/>
            <p:nvPr/>
          </p:nvSpPr>
          <p:spPr>
            <a:xfrm flipH="1">
              <a:off x="1102233" y="1534538"/>
              <a:ext cx="66361" cy="177917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19"/>
            <p:cNvSpPr/>
            <p:nvPr/>
          </p:nvSpPr>
          <p:spPr>
            <a:xfrm flipH="1">
              <a:off x="1014203" y="1517947"/>
              <a:ext cx="139069" cy="126316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19"/>
            <p:cNvSpPr/>
            <p:nvPr/>
          </p:nvSpPr>
          <p:spPr>
            <a:xfrm flipH="1">
              <a:off x="964447" y="1515393"/>
              <a:ext cx="172249" cy="58804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19"/>
            <p:cNvSpPr/>
            <p:nvPr/>
          </p:nvSpPr>
          <p:spPr>
            <a:xfrm flipH="1">
              <a:off x="947871" y="1440409"/>
              <a:ext cx="182448" cy="57136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19"/>
            <p:cNvSpPr/>
            <p:nvPr/>
          </p:nvSpPr>
          <p:spPr>
            <a:xfrm flipH="1">
              <a:off x="1030793" y="1340420"/>
              <a:ext cx="109726" cy="152028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19"/>
            <p:cNvSpPr/>
            <p:nvPr/>
          </p:nvSpPr>
          <p:spPr>
            <a:xfrm flipH="1">
              <a:off x="1114985" y="1314781"/>
              <a:ext cx="45948" cy="181489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19"/>
            <p:cNvSpPr/>
            <p:nvPr/>
          </p:nvSpPr>
          <p:spPr>
            <a:xfrm flipH="1">
              <a:off x="1149440" y="1340450"/>
              <a:ext cx="117386" cy="146892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19"/>
            <p:cNvSpPr/>
            <p:nvPr/>
          </p:nvSpPr>
          <p:spPr>
            <a:xfrm flipH="1">
              <a:off x="1162195" y="1404437"/>
              <a:ext cx="172249" cy="91837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19"/>
            <p:cNvSpPr/>
            <p:nvPr/>
          </p:nvSpPr>
          <p:spPr>
            <a:xfrm flipH="1">
              <a:off x="1190269" y="1501370"/>
              <a:ext cx="153105" cy="106095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19"/>
            <p:cNvSpPr/>
            <p:nvPr/>
          </p:nvSpPr>
          <p:spPr>
            <a:xfrm flipH="1">
              <a:off x="1174961" y="1528161"/>
              <a:ext cx="114833" cy="146892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1" name="Google Shape;1281;p19"/>
          <p:cNvGrpSpPr/>
          <p:nvPr/>
        </p:nvGrpSpPr>
        <p:grpSpPr>
          <a:xfrm>
            <a:off x="8044597" y="3819202"/>
            <a:ext cx="452754" cy="466503"/>
            <a:chOff x="1912697" y="-1142373"/>
            <a:chExt cx="452754" cy="466503"/>
          </a:xfrm>
        </p:grpSpPr>
        <p:sp>
          <p:nvSpPr>
            <p:cNvPr id="1282" name="Google Shape;1282;p19"/>
            <p:cNvSpPr/>
            <p:nvPr/>
          </p:nvSpPr>
          <p:spPr>
            <a:xfrm>
              <a:off x="2134734" y="-990707"/>
              <a:ext cx="230717" cy="156623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19"/>
            <p:cNvSpPr/>
            <p:nvPr/>
          </p:nvSpPr>
          <p:spPr>
            <a:xfrm>
              <a:off x="2058069" y="-901641"/>
              <a:ext cx="203958" cy="225772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19"/>
            <p:cNvSpPr/>
            <p:nvPr/>
          </p:nvSpPr>
          <p:spPr>
            <a:xfrm>
              <a:off x="2052287" y="-1142373"/>
              <a:ext cx="196728" cy="229278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19"/>
            <p:cNvSpPr/>
            <p:nvPr/>
          </p:nvSpPr>
          <p:spPr>
            <a:xfrm>
              <a:off x="1922102" y="-921347"/>
              <a:ext cx="230717" cy="192745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19"/>
            <p:cNvSpPr/>
            <p:nvPr/>
          </p:nvSpPr>
          <p:spPr>
            <a:xfrm>
              <a:off x="1912697" y="-1074326"/>
              <a:ext cx="232893" cy="186537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19"/>
            <p:cNvSpPr/>
            <p:nvPr/>
          </p:nvSpPr>
          <p:spPr>
            <a:xfrm>
              <a:off x="2098569" y="-940585"/>
              <a:ext cx="63660" cy="63652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19"/>
            <p:cNvSpPr/>
            <p:nvPr/>
          </p:nvSpPr>
          <p:spPr>
            <a:xfrm>
              <a:off x="2125329" y="-894294"/>
              <a:ext cx="37620" cy="100862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19"/>
            <p:cNvSpPr/>
            <p:nvPr/>
          </p:nvSpPr>
          <p:spPr>
            <a:xfrm>
              <a:off x="2134015" y="-903700"/>
              <a:ext cx="78839" cy="71609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19"/>
            <p:cNvSpPr/>
            <p:nvPr/>
          </p:nvSpPr>
          <p:spPr>
            <a:xfrm>
              <a:off x="2143412" y="-905147"/>
              <a:ext cx="97649" cy="33336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19"/>
            <p:cNvSpPr/>
            <p:nvPr/>
          </p:nvSpPr>
          <p:spPr>
            <a:xfrm>
              <a:off x="2147027" y="-947655"/>
              <a:ext cx="103431" cy="32391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19"/>
            <p:cNvSpPr/>
            <p:nvPr/>
          </p:nvSpPr>
          <p:spPr>
            <a:xfrm>
              <a:off x="2141245" y="-1004338"/>
              <a:ext cx="62204" cy="86185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19"/>
            <p:cNvSpPr/>
            <p:nvPr/>
          </p:nvSpPr>
          <p:spPr>
            <a:xfrm>
              <a:off x="2129672" y="-1018873"/>
              <a:ext cx="26048" cy="102887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19"/>
            <p:cNvSpPr/>
            <p:nvPr/>
          </p:nvSpPr>
          <p:spPr>
            <a:xfrm>
              <a:off x="2069642" y="-1004322"/>
              <a:ext cx="66547" cy="83273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19"/>
            <p:cNvSpPr/>
            <p:nvPr/>
          </p:nvSpPr>
          <p:spPr>
            <a:xfrm>
              <a:off x="2031309" y="-968048"/>
              <a:ext cx="97649" cy="52063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19"/>
            <p:cNvSpPr/>
            <p:nvPr/>
          </p:nvSpPr>
          <p:spPr>
            <a:xfrm>
              <a:off x="2026247" y="-913097"/>
              <a:ext cx="86796" cy="60146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19"/>
            <p:cNvSpPr/>
            <p:nvPr/>
          </p:nvSpPr>
          <p:spPr>
            <a:xfrm>
              <a:off x="2056622" y="-897909"/>
              <a:ext cx="65099" cy="83273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8" name="Google Shape;1298;p19"/>
          <p:cNvGrpSpPr/>
          <p:nvPr/>
        </p:nvGrpSpPr>
        <p:grpSpPr>
          <a:xfrm>
            <a:off x="756325" y="722078"/>
            <a:ext cx="798652" cy="822904"/>
            <a:chOff x="756325" y="722078"/>
            <a:chExt cx="798652" cy="822904"/>
          </a:xfrm>
        </p:grpSpPr>
        <p:sp>
          <p:nvSpPr>
            <p:cNvPr id="1299" name="Google Shape;1299;p19"/>
            <p:cNvSpPr/>
            <p:nvPr/>
          </p:nvSpPr>
          <p:spPr>
            <a:xfrm>
              <a:off x="1147999" y="989615"/>
              <a:ext cx="406977" cy="276278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19"/>
            <p:cNvSpPr/>
            <p:nvPr/>
          </p:nvSpPr>
          <p:spPr>
            <a:xfrm>
              <a:off x="1012762" y="1146728"/>
              <a:ext cx="359775" cy="398254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19"/>
            <p:cNvSpPr/>
            <p:nvPr/>
          </p:nvSpPr>
          <p:spPr>
            <a:xfrm>
              <a:off x="1002562" y="722078"/>
              <a:ext cx="347022" cy="404439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19"/>
            <p:cNvSpPr/>
            <p:nvPr/>
          </p:nvSpPr>
          <p:spPr>
            <a:xfrm>
              <a:off x="772916" y="1111966"/>
              <a:ext cx="406977" cy="339997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19"/>
            <p:cNvSpPr/>
            <p:nvPr/>
          </p:nvSpPr>
          <p:spPr>
            <a:xfrm>
              <a:off x="756325" y="842112"/>
              <a:ext cx="410815" cy="329045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19"/>
            <p:cNvSpPr/>
            <p:nvPr/>
          </p:nvSpPr>
          <p:spPr>
            <a:xfrm>
              <a:off x="1084203" y="1078032"/>
              <a:ext cx="112294" cy="112279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19"/>
            <p:cNvSpPr/>
            <p:nvPr/>
          </p:nvSpPr>
          <p:spPr>
            <a:xfrm>
              <a:off x="1131408" y="1159688"/>
              <a:ext cx="66361" cy="177917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19"/>
            <p:cNvSpPr/>
            <p:nvPr/>
          </p:nvSpPr>
          <p:spPr>
            <a:xfrm>
              <a:off x="1146730" y="1143097"/>
              <a:ext cx="139069" cy="126316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19"/>
            <p:cNvSpPr/>
            <p:nvPr/>
          </p:nvSpPr>
          <p:spPr>
            <a:xfrm>
              <a:off x="1163306" y="1140543"/>
              <a:ext cx="172249" cy="58804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19"/>
            <p:cNvSpPr/>
            <p:nvPr/>
          </p:nvSpPr>
          <p:spPr>
            <a:xfrm>
              <a:off x="1169682" y="1065559"/>
              <a:ext cx="182448" cy="57136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19"/>
            <p:cNvSpPr/>
            <p:nvPr/>
          </p:nvSpPr>
          <p:spPr>
            <a:xfrm>
              <a:off x="1159483" y="965570"/>
              <a:ext cx="109726" cy="152028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19"/>
            <p:cNvSpPr/>
            <p:nvPr/>
          </p:nvSpPr>
          <p:spPr>
            <a:xfrm>
              <a:off x="1139069" y="939931"/>
              <a:ext cx="45948" cy="181489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19"/>
            <p:cNvSpPr/>
            <p:nvPr/>
          </p:nvSpPr>
          <p:spPr>
            <a:xfrm>
              <a:off x="1033176" y="965600"/>
              <a:ext cx="117386" cy="146892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19"/>
            <p:cNvSpPr/>
            <p:nvPr/>
          </p:nvSpPr>
          <p:spPr>
            <a:xfrm>
              <a:off x="965557" y="1029587"/>
              <a:ext cx="172249" cy="91837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19"/>
            <p:cNvSpPr/>
            <p:nvPr/>
          </p:nvSpPr>
          <p:spPr>
            <a:xfrm>
              <a:off x="956627" y="1126520"/>
              <a:ext cx="153105" cy="106095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19"/>
            <p:cNvSpPr/>
            <p:nvPr/>
          </p:nvSpPr>
          <p:spPr>
            <a:xfrm>
              <a:off x="1010208" y="1153311"/>
              <a:ext cx="114833" cy="146892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5" name="Google Shape;1315;p19"/>
          <p:cNvGrpSpPr/>
          <p:nvPr/>
        </p:nvGrpSpPr>
        <p:grpSpPr>
          <a:xfrm>
            <a:off x="337475" y="377752"/>
            <a:ext cx="452754" cy="466503"/>
            <a:chOff x="740400" y="-1517223"/>
            <a:chExt cx="452754" cy="466503"/>
          </a:xfrm>
        </p:grpSpPr>
        <p:sp>
          <p:nvSpPr>
            <p:cNvPr id="1316" name="Google Shape;1316;p19"/>
            <p:cNvSpPr/>
            <p:nvPr/>
          </p:nvSpPr>
          <p:spPr>
            <a:xfrm flipH="1">
              <a:off x="740400" y="-1365557"/>
              <a:ext cx="230717" cy="156623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19"/>
            <p:cNvSpPr/>
            <p:nvPr/>
          </p:nvSpPr>
          <p:spPr>
            <a:xfrm flipH="1">
              <a:off x="843825" y="-1276491"/>
              <a:ext cx="203958" cy="225772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19"/>
            <p:cNvSpPr/>
            <p:nvPr/>
          </p:nvSpPr>
          <p:spPr>
            <a:xfrm flipH="1">
              <a:off x="856836" y="-1517223"/>
              <a:ext cx="196728" cy="229278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19"/>
            <p:cNvSpPr/>
            <p:nvPr/>
          </p:nvSpPr>
          <p:spPr>
            <a:xfrm flipH="1">
              <a:off x="953032" y="-1296197"/>
              <a:ext cx="230717" cy="192745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19"/>
            <p:cNvSpPr/>
            <p:nvPr/>
          </p:nvSpPr>
          <p:spPr>
            <a:xfrm flipH="1">
              <a:off x="960262" y="-1449176"/>
              <a:ext cx="232893" cy="186537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19"/>
            <p:cNvSpPr/>
            <p:nvPr/>
          </p:nvSpPr>
          <p:spPr>
            <a:xfrm flipH="1">
              <a:off x="943623" y="-1315435"/>
              <a:ext cx="63660" cy="63652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19"/>
            <p:cNvSpPr/>
            <p:nvPr/>
          </p:nvSpPr>
          <p:spPr>
            <a:xfrm flipH="1">
              <a:off x="942902" y="-1269144"/>
              <a:ext cx="37620" cy="100862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19"/>
            <p:cNvSpPr/>
            <p:nvPr/>
          </p:nvSpPr>
          <p:spPr>
            <a:xfrm flipH="1">
              <a:off x="892998" y="-1278550"/>
              <a:ext cx="78839" cy="71609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19"/>
            <p:cNvSpPr/>
            <p:nvPr/>
          </p:nvSpPr>
          <p:spPr>
            <a:xfrm flipH="1">
              <a:off x="864791" y="-1279997"/>
              <a:ext cx="97649" cy="33336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19"/>
            <p:cNvSpPr/>
            <p:nvPr/>
          </p:nvSpPr>
          <p:spPr>
            <a:xfrm flipH="1">
              <a:off x="855395" y="-1322505"/>
              <a:ext cx="103431" cy="32391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19"/>
            <p:cNvSpPr/>
            <p:nvPr/>
          </p:nvSpPr>
          <p:spPr>
            <a:xfrm flipH="1">
              <a:off x="902403" y="-1379188"/>
              <a:ext cx="62204" cy="86185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19"/>
            <p:cNvSpPr/>
            <p:nvPr/>
          </p:nvSpPr>
          <p:spPr>
            <a:xfrm flipH="1">
              <a:off x="950132" y="-1393723"/>
              <a:ext cx="26048" cy="102887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19"/>
            <p:cNvSpPr/>
            <p:nvPr/>
          </p:nvSpPr>
          <p:spPr>
            <a:xfrm flipH="1">
              <a:off x="969663" y="-1379172"/>
              <a:ext cx="66547" cy="83273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19"/>
            <p:cNvSpPr/>
            <p:nvPr/>
          </p:nvSpPr>
          <p:spPr>
            <a:xfrm flipH="1">
              <a:off x="976894" y="-1342898"/>
              <a:ext cx="97649" cy="52063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19"/>
            <p:cNvSpPr/>
            <p:nvPr/>
          </p:nvSpPr>
          <p:spPr>
            <a:xfrm flipH="1">
              <a:off x="992809" y="-1287947"/>
              <a:ext cx="86796" cy="60146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19"/>
            <p:cNvSpPr/>
            <p:nvPr/>
          </p:nvSpPr>
          <p:spPr>
            <a:xfrm flipH="1">
              <a:off x="984131" y="-1272759"/>
              <a:ext cx="65099" cy="83273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9416455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Tulpen One"/>
              <a:buNone/>
              <a:defRPr sz="44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Tulpen One"/>
              <a:buNone/>
              <a:defRPr sz="43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Tulpen One"/>
              <a:buNone/>
              <a:defRPr sz="43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Tulpen One"/>
              <a:buNone/>
              <a:defRPr sz="43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Tulpen One"/>
              <a:buNone/>
              <a:defRPr sz="43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Tulpen One"/>
              <a:buNone/>
              <a:defRPr sz="43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Tulpen One"/>
              <a:buNone/>
              <a:defRPr sz="43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Tulpen One"/>
              <a:buNone/>
              <a:defRPr sz="43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Tulpen One"/>
              <a:buNone/>
              <a:defRPr sz="4300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●"/>
              <a:defRPr sz="1600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1pPr>
            <a:lvl2pPr marL="914400" lvl="1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○"/>
              <a:defRPr sz="1600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2pPr>
            <a:lvl3pPr marL="1371600" lvl="2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■"/>
              <a:defRPr sz="1600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3pPr>
            <a:lvl4pPr marL="1828800" lvl="3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●"/>
              <a:defRPr sz="1600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4pPr>
            <a:lvl5pPr marL="2286000" lvl="4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○"/>
              <a:defRPr sz="1600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5pPr>
            <a:lvl6pPr marL="2743200" lvl="5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■"/>
              <a:defRPr sz="1600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6pPr>
            <a:lvl7pPr marL="3200400" lvl="6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●"/>
              <a:defRPr sz="1600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7pPr>
            <a:lvl8pPr marL="3657600" lvl="7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○"/>
              <a:defRPr sz="1600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8pPr>
            <a:lvl9pPr marL="4114800" lvl="8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■"/>
              <a:defRPr sz="1600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1" r:id="rId3"/>
    <p:sldLayoutId id="2147483653" r:id="rId4"/>
    <p:sldLayoutId id="2147483654" r:id="rId5"/>
    <p:sldLayoutId id="2147483655" r:id="rId6"/>
    <p:sldLayoutId id="2147483657" r:id="rId7"/>
    <p:sldLayoutId id="2147483658" r:id="rId8"/>
    <p:sldLayoutId id="2147483659" r:id="rId9"/>
    <p:sldLayoutId id="2147483660" r:id="rId10"/>
    <p:sldLayoutId id="2147483662" r:id="rId11"/>
    <p:sldLayoutId id="2147483663" r:id="rId12"/>
    <p:sldLayoutId id="2147483668" r:id="rId13"/>
    <p:sldLayoutId id="2147483669" r:id="rId14"/>
    <p:sldLayoutId id="2147483672" r:id="rId15"/>
    <p:sldLayoutId id="2147483676" r:id="rId16"/>
    <p:sldLayoutId id="2147483681" r:id="rId17"/>
    <p:sldLayoutId id="2147483684" r:id="rId18"/>
    <p:sldLayoutId id="2147483685" r:id="rId19"/>
    <p:sldLayoutId id="2147483689" r:id="rId20"/>
    <p:sldLayoutId id="2147483690" r:id="rId21"/>
    <p:sldLayoutId id="2147483691" r:id="rId22"/>
    <p:sldLayoutId id="2147483695" r:id="rId23"/>
    <p:sldLayoutId id="2147483696" r:id="rId24"/>
    <p:sldLayoutId id="2147483700" r:id="rId25"/>
    <p:sldLayoutId id="2147483701" r:id="rId2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7.xml"/><Relationship Id="rId5" Type="http://schemas.openxmlformats.org/officeDocument/2006/relationships/slide" Target="slide3.xml"/><Relationship Id="rId4" Type="http://schemas.openxmlformats.org/officeDocument/2006/relationships/slide" Target="slide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" Target="slide34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9.xml"/><Relationship Id="rId6" Type="http://schemas.openxmlformats.org/officeDocument/2006/relationships/slide" Target="slide10.xml"/><Relationship Id="rId5" Type="http://schemas.openxmlformats.org/officeDocument/2006/relationships/slide" Target="slide4.xml"/><Relationship Id="rId4" Type="http://schemas.openxmlformats.org/officeDocument/2006/relationships/slide" Target="slide9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6.xml"/><Relationship Id="rId4" Type="http://schemas.openxmlformats.org/officeDocument/2006/relationships/image" Target="../media/image4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gi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6.gif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0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0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9.sv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2.svg"/><Relationship Id="rId5" Type="http://schemas.openxmlformats.org/officeDocument/2006/relationships/image" Target="../media/image11.png"/><Relationship Id="rId4" Type="http://schemas.openxmlformats.org/officeDocument/2006/relationships/image" Target="../media/image10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8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5.png"/><Relationship Id="rId5" Type="http://schemas.openxmlformats.org/officeDocument/2006/relationships/image" Target="../media/image24.jpg"/><Relationship Id="rId4" Type="http://schemas.openxmlformats.org/officeDocument/2006/relationships/image" Target="../media/image23.jp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gi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29.jpe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6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gif"/><Relationship Id="rId2" Type="http://schemas.openxmlformats.org/officeDocument/2006/relationships/image" Target="../media/image34.gif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37.gif"/><Relationship Id="rId4" Type="http://schemas.openxmlformats.org/officeDocument/2006/relationships/image" Target="../media/image36.gi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5" name="Google Shape;5305;p55"/>
          <p:cNvSpPr/>
          <p:nvPr/>
        </p:nvSpPr>
        <p:spPr>
          <a:xfrm flipH="1">
            <a:off x="3304625" y="1304375"/>
            <a:ext cx="2534700" cy="25347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6" name="Google Shape;5306;p55"/>
          <p:cNvSpPr txBox="1">
            <a:spLocks noGrp="1"/>
          </p:cNvSpPr>
          <p:nvPr>
            <p:ph type="ctrTitle"/>
          </p:nvPr>
        </p:nvSpPr>
        <p:spPr>
          <a:xfrm>
            <a:off x="1702625" y="1922775"/>
            <a:ext cx="5738700" cy="117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Packing for JET!</a:t>
            </a:r>
            <a:endParaRPr dirty="0"/>
          </a:p>
        </p:txBody>
      </p:sp>
      <p:grpSp>
        <p:nvGrpSpPr>
          <p:cNvPr id="5308" name="Google Shape;5308;p55"/>
          <p:cNvGrpSpPr/>
          <p:nvPr/>
        </p:nvGrpSpPr>
        <p:grpSpPr>
          <a:xfrm>
            <a:off x="5508218" y="3831236"/>
            <a:ext cx="3908680" cy="1839069"/>
            <a:chOff x="5508218" y="3831236"/>
            <a:chExt cx="3908680" cy="1839069"/>
          </a:xfrm>
        </p:grpSpPr>
        <p:sp>
          <p:nvSpPr>
            <p:cNvPr id="5309" name="Google Shape;5309;p55"/>
            <p:cNvSpPr/>
            <p:nvPr/>
          </p:nvSpPr>
          <p:spPr>
            <a:xfrm rot="515803">
              <a:off x="6432578" y="4572651"/>
              <a:ext cx="2964816" cy="483813"/>
            </a:xfrm>
            <a:custGeom>
              <a:avLst/>
              <a:gdLst/>
              <a:ahLst/>
              <a:cxnLst/>
              <a:rect l="l" t="t" r="r" b="b"/>
              <a:pathLst>
                <a:path w="130827" h="21349" extrusionOk="0">
                  <a:moveTo>
                    <a:pt x="2105" y="1"/>
                  </a:moveTo>
                  <a:cubicBezTo>
                    <a:pt x="1262" y="1"/>
                    <a:pt x="0" y="925"/>
                    <a:pt x="858" y="1407"/>
                  </a:cubicBezTo>
                  <a:cubicBezTo>
                    <a:pt x="7972" y="5404"/>
                    <a:pt x="15860" y="7873"/>
                    <a:pt x="23727" y="9902"/>
                  </a:cubicBezTo>
                  <a:cubicBezTo>
                    <a:pt x="33205" y="12350"/>
                    <a:pt x="42914" y="14024"/>
                    <a:pt x="52623" y="15342"/>
                  </a:cubicBezTo>
                  <a:cubicBezTo>
                    <a:pt x="71077" y="17874"/>
                    <a:pt x="89720" y="19130"/>
                    <a:pt x="108342" y="19736"/>
                  </a:cubicBezTo>
                  <a:cubicBezTo>
                    <a:pt x="115003" y="19963"/>
                    <a:pt x="121805" y="21348"/>
                    <a:pt x="128470" y="21348"/>
                  </a:cubicBezTo>
                  <a:cubicBezTo>
                    <a:pt x="128568" y="21348"/>
                    <a:pt x="128666" y="21348"/>
                    <a:pt x="128764" y="21347"/>
                  </a:cubicBezTo>
                  <a:cubicBezTo>
                    <a:pt x="129722" y="21327"/>
                    <a:pt x="130827" y="18606"/>
                    <a:pt x="129346" y="18606"/>
                  </a:cubicBezTo>
                  <a:cubicBezTo>
                    <a:pt x="129340" y="18606"/>
                    <a:pt x="129334" y="18606"/>
                    <a:pt x="129329" y="18606"/>
                  </a:cubicBezTo>
                  <a:lnTo>
                    <a:pt x="129224" y="17330"/>
                  </a:lnTo>
                  <a:cubicBezTo>
                    <a:pt x="121442" y="17399"/>
                    <a:pt x="113746" y="18063"/>
                    <a:pt x="105994" y="18063"/>
                  </a:cubicBezTo>
                  <a:cubicBezTo>
                    <a:pt x="104325" y="18063"/>
                    <a:pt x="102653" y="18032"/>
                    <a:pt x="100977" y="17958"/>
                  </a:cubicBezTo>
                  <a:cubicBezTo>
                    <a:pt x="81602" y="17100"/>
                    <a:pt x="62164" y="15510"/>
                    <a:pt x="43019" y="12267"/>
                  </a:cubicBezTo>
                  <a:cubicBezTo>
                    <a:pt x="35423" y="10969"/>
                    <a:pt x="27870" y="9379"/>
                    <a:pt x="20463" y="7245"/>
                  </a:cubicBezTo>
                  <a:cubicBezTo>
                    <a:pt x="14270" y="5466"/>
                    <a:pt x="8118" y="3249"/>
                    <a:pt x="2490" y="89"/>
                  </a:cubicBezTo>
                  <a:cubicBezTo>
                    <a:pt x="2382" y="28"/>
                    <a:pt x="2250" y="1"/>
                    <a:pt x="2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55"/>
            <p:cNvSpPr/>
            <p:nvPr/>
          </p:nvSpPr>
          <p:spPr>
            <a:xfrm rot="515803">
              <a:off x="7312659" y="4110562"/>
              <a:ext cx="444019" cy="748099"/>
            </a:xfrm>
            <a:custGeom>
              <a:avLst/>
              <a:gdLst/>
              <a:ahLst/>
              <a:cxnLst/>
              <a:rect l="l" t="t" r="r" b="b"/>
              <a:pathLst>
                <a:path w="19593" h="33011" extrusionOk="0">
                  <a:moveTo>
                    <a:pt x="1806" y="1"/>
                  </a:moveTo>
                  <a:cubicBezTo>
                    <a:pt x="1016" y="1"/>
                    <a:pt x="0" y="759"/>
                    <a:pt x="521" y="1422"/>
                  </a:cubicBezTo>
                  <a:cubicBezTo>
                    <a:pt x="5501" y="7720"/>
                    <a:pt x="9435" y="14750"/>
                    <a:pt x="12803" y="21990"/>
                  </a:cubicBezTo>
                  <a:cubicBezTo>
                    <a:pt x="14414" y="25442"/>
                    <a:pt x="15963" y="28978"/>
                    <a:pt x="17218" y="32556"/>
                  </a:cubicBezTo>
                  <a:cubicBezTo>
                    <a:pt x="17327" y="32877"/>
                    <a:pt x="17630" y="33011"/>
                    <a:pt x="17976" y="33011"/>
                  </a:cubicBezTo>
                  <a:cubicBezTo>
                    <a:pt x="18691" y="33011"/>
                    <a:pt x="19592" y="32438"/>
                    <a:pt x="19352" y="31761"/>
                  </a:cubicBezTo>
                  <a:cubicBezTo>
                    <a:pt x="18055" y="28058"/>
                    <a:pt x="16465" y="24459"/>
                    <a:pt x="14812" y="20902"/>
                  </a:cubicBezTo>
                  <a:cubicBezTo>
                    <a:pt x="11422" y="13641"/>
                    <a:pt x="7426" y="6569"/>
                    <a:pt x="2446" y="271"/>
                  </a:cubicBezTo>
                  <a:cubicBezTo>
                    <a:pt x="2297" y="81"/>
                    <a:pt x="2064" y="1"/>
                    <a:pt x="18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55"/>
            <p:cNvSpPr/>
            <p:nvPr/>
          </p:nvSpPr>
          <p:spPr>
            <a:xfrm rot="515803">
              <a:off x="7581384" y="4101050"/>
              <a:ext cx="237658" cy="444245"/>
            </a:xfrm>
            <a:custGeom>
              <a:avLst/>
              <a:gdLst/>
              <a:ahLst/>
              <a:cxnLst/>
              <a:rect l="l" t="t" r="r" b="b"/>
              <a:pathLst>
                <a:path w="10487" h="19603" extrusionOk="0">
                  <a:moveTo>
                    <a:pt x="10060" y="0"/>
                  </a:moveTo>
                  <a:cubicBezTo>
                    <a:pt x="9453" y="0"/>
                    <a:pt x="8372" y="396"/>
                    <a:pt x="8328" y="823"/>
                  </a:cubicBezTo>
                  <a:cubicBezTo>
                    <a:pt x="7700" y="5845"/>
                    <a:pt x="6444" y="10929"/>
                    <a:pt x="3766" y="15281"/>
                  </a:cubicBezTo>
                  <a:cubicBezTo>
                    <a:pt x="3097" y="16349"/>
                    <a:pt x="2323" y="17353"/>
                    <a:pt x="1444" y="18274"/>
                  </a:cubicBezTo>
                  <a:cubicBezTo>
                    <a:pt x="1235" y="18504"/>
                    <a:pt x="1004" y="18713"/>
                    <a:pt x="753" y="18922"/>
                  </a:cubicBezTo>
                  <a:cubicBezTo>
                    <a:pt x="694" y="18982"/>
                    <a:pt x="454" y="19147"/>
                    <a:pt x="456" y="19147"/>
                  </a:cubicBezTo>
                  <a:cubicBezTo>
                    <a:pt x="457" y="19147"/>
                    <a:pt x="498" y="19120"/>
                    <a:pt x="607" y="19048"/>
                  </a:cubicBezTo>
                  <a:lnTo>
                    <a:pt x="607" y="19048"/>
                  </a:lnTo>
                  <a:cubicBezTo>
                    <a:pt x="0" y="19456"/>
                    <a:pt x="199" y="19602"/>
                    <a:pt x="615" y="19602"/>
                  </a:cubicBezTo>
                  <a:cubicBezTo>
                    <a:pt x="1031" y="19602"/>
                    <a:pt x="1663" y="19456"/>
                    <a:pt x="1925" y="19278"/>
                  </a:cubicBezTo>
                  <a:cubicBezTo>
                    <a:pt x="3452" y="18253"/>
                    <a:pt x="4645" y="16683"/>
                    <a:pt x="5628" y="15156"/>
                  </a:cubicBezTo>
                  <a:cubicBezTo>
                    <a:pt x="8495" y="10720"/>
                    <a:pt x="9813" y="5426"/>
                    <a:pt x="10462" y="237"/>
                  </a:cubicBezTo>
                  <a:cubicBezTo>
                    <a:pt x="10487" y="70"/>
                    <a:pt x="10315" y="0"/>
                    <a:pt x="10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55"/>
            <p:cNvSpPr/>
            <p:nvPr/>
          </p:nvSpPr>
          <p:spPr>
            <a:xfrm rot="515803">
              <a:off x="8436647" y="4005797"/>
              <a:ext cx="242802" cy="456188"/>
            </a:xfrm>
            <a:custGeom>
              <a:avLst/>
              <a:gdLst/>
              <a:ahLst/>
              <a:cxnLst/>
              <a:rect l="l" t="t" r="r" b="b"/>
              <a:pathLst>
                <a:path w="10714" h="20130" extrusionOk="0">
                  <a:moveTo>
                    <a:pt x="10032" y="1"/>
                  </a:moveTo>
                  <a:cubicBezTo>
                    <a:pt x="9405" y="1"/>
                    <a:pt x="8534" y="408"/>
                    <a:pt x="8469" y="951"/>
                  </a:cubicBezTo>
                  <a:cubicBezTo>
                    <a:pt x="7862" y="5910"/>
                    <a:pt x="6607" y="10868"/>
                    <a:pt x="3991" y="15179"/>
                  </a:cubicBezTo>
                  <a:cubicBezTo>
                    <a:pt x="3343" y="16246"/>
                    <a:pt x="2569" y="17250"/>
                    <a:pt x="1690" y="18171"/>
                  </a:cubicBezTo>
                  <a:cubicBezTo>
                    <a:pt x="1543" y="18317"/>
                    <a:pt x="1271" y="18568"/>
                    <a:pt x="1041" y="18757"/>
                  </a:cubicBezTo>
                  <a:cubicBezTo>
                    <a:pt x="969" y="18829"/>
                    <a:pt x="705" y="19023"/>
                    <a:pt x="717" y="19023"/>
                  </a:cubicBezTo>
                  <a:cubicBezTo>
                    <a:pt x="723" y="19023"/>
                    <a:pt x="783" y="18985"/>
                    <a:pt x="936" y="18882"/>
                  </a:cubicBezTo>
                  <a:lnTo>
                    <a:pt x="936" y="18882"/>
                  </a:lnTo>
                  <a:cubicBezTo>
                    <a:pt x="1" y="19506"/>
                    <a:pt x="483" y="20130"/>
                    <a:pt x="1197" y="20130"/>
                  </a:cubicBezTo>
                  <a:cubicBezTo>
                    <a:pt x="1441" y="20130"/>
                    <a:pt x="1711" y="20057"/>
                    <a:pt x="1962" y="19886"/>
                  </a:cubicBezTo>
                  <a:cubicBezTo>
                    <a:pt x="3510" y="18819"/>
                    <a:pt x="4724" y="17250"/>
                    <a:pt x="5728" y="15702"/>
                  </a:cubicBezTo>
                  <a:cubicBezTo>
                    <a:pt x="8657" y="11182"/>
                    <a:pt x="9996" y="5805"/>
                    <a:pt x="10666" y="532"/>
                  </a:cubicBezTo>
                  <a:cubicBezTo>
                    <a:pt x="10714" y="156"/>
                    <a:pt x="10420" y="1"/>
                    <a:pt x="1003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55"/>
            <p:cNvSpPr/>
            <p:nvPr/>
          </p:nvSpPr>
          <p:spPr>
            <a:xfrm rot="515803">
              <a:off x="6769256" y="4901218"/>
              <a:ext cx="1469660" cy="599843"/>
            </a:xfrm>
            <a:custGeom>
              <a:avLst/>
              <a:gdLst/>
              <a:ahLst/>
              <a:cxnLst/>
              <a:rect l="l" t="t" r="r" b="b"/>
              <a:pathLst>
                <a:path w="64851" h="26469" extrusionOk="0">
                  <a:moveTo>
                    <a:pt x="63937" y="0"/>
                  </a:moveTo>
                  <a:cubicBezTo>
                    <a:pt x="63547" y="0"/>
                    <a:pt x="63141" y="193"/>
                    <a:pt x="62842" y="417"/>
                  </a:cubicBezTo>
                  <a:cubicBezTo>
                    <a:pt x="62382" y="751"/>
                    <a:pt x="62486" y="668"/>
                    <a:pt x="62151" y="898"/>
                  </a:cubicBezTo>
                  <a:cubicBezTo>
                    <a:pt x="61294" y="1505"/>
                    <a:pt x="60436" y="2070"/>
                    <a:pt x="59578" y="2635"/>
                  </a:cubicBezTo>
                  <a:cubicBezTo>
                    <a:pt x="56481" y="4643"/>
                    <a:pt x="53280" y="6526"/>
                    <a:pt x="50037" y="8305"/>
                  </a:cubicBezTo>
                  <a:cubicBezTo>
                    <a:pt x="39387" y="14122"/>
                    <a:pt x="28025" y="18725"/>
                    <a:pt x="16308" y="21863"/>
                  </a:cubicBezTo>
                  <a:cubicBezTo>
                    <a:pt x="11433" y="23161"/>
                    <a:pt x="6495" y="24186"/>
                    <a:pt x="1536" y="24918"/>
                  </a:cubicBezTo>
                  <a:cubicBezTo>
                    <a:pt x="405" y="25094"/>
                    <a:pt x="1" y="26469"/>
                    <a:pt x="1170" y="26469"/>
                  </a:cubicBezTo>
                  <a:cubicBezTo>
                    <a:pt x="1256" y="26469"/>
                    <a:pt x="1350" y="26461"/>
                    <a:pt x="1452" y="26446"/>
                  </a:cubicBezTo>
                  <a:cubicBezTo>
                    <a:pt x="14906" y="24437"/>
                    <a:pt x="28004" y="20336"/>
                    <a:pt x="40412" y="14708"/>
                  </a:cubicBezTo>
                  <a:cubicBezTo>
                    <a:pt x="47902" y="11318"/>
                    <a:pt x="55226" y="7384"/>
                    <a:pt x="62068" y="2781"/>
                  </a:cubicBezTo>
                  <a:cubicBezTo>
                    <a:pt x="62842" y="2258"/>
                    <a:pt x="63616" y="1735"/>
                    <a:pt x="64348" y="1170"/>
                  </a:cubicBezTo>
                  <a:cubicBezTo>
                    <a:pt x="64704" y="919"/>
                    <a:pt x="64851" y="333"/>
                    <a:pt x="64390" y="103"/>
                  </a:cubicBezTo>
                  <a:cubicBezTo>
                    <a:pt x="64247" y="31"/>
                    <a:pt x="64093" y="0"/>
                    <a:pt x="63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55"/>
            <p:cNvSpPr/>
            <p:nvPr/>
          </p:nvSpPr>
          <p:spPr>
            <a:xfrm rot="515803">
              <a:off x="6900967" y="5125611"/>
              <a:ext cx="736269" cy="134454"/>
            </a:xfrm>
            <a:custGeom>
              <a:avLst/>
              <a:gdLst/>
              <a:ahLst/>
              <a:cxnLst/>
              <a:rect l="l" t="t" r="r" b="b"/>
              <a:pathLst>
                <a:path w="32489" h="5933" extrusionOk="0">
                  <a:moveTo>
                    <a:pt x="2213" y="0"/>
                  </a:moveTo>
                  <a:cubicBezTo>
                    <a:pt x="1433" y="0"/>
                    <a:pt x="0" y="876"/>
                    <a:pt x="831" y="1264"/>
                  </a:cubicBezTo>
                  <a:cubicBezTo>
                    <a:pt x="7226" y="4187"/>
                    <a:pt x="14098" y="5932"/>
                    <a:pt x="21122" y="5932"/>
                  </a:cubicBezTo>
                  <a:cubicBezTo>
                    <a:pt x="21590" y="5932"/>
                    <a:pt x="22059" y="5925"/>
                    <a:pt x="22529" y="5909"/>
                  </a:cubicBezTo>
                  <a:cubicBezTo>
                    <a:pt x="25479" y="5825"/>
                    <a:pt x="28659" y="5469"/>
                    <a:pt x="31442" y="4423"/>
                  </a:cubicBezTo>
                  <a:cubicBezTo>
                    <a:pt x="31735" y="4298"/>
                    <a:pt x="32488" y="3942"/>
                    <a:pt x="32321" y="3482"/>
                  </a:cubicBezTo>
                  <a:cubicBezTo>
                    <a:pt x="32243" y="3278"/>
                    <a:pt x="32027" y="3214"/>
                    <a:pt x="31787" y="3214"/>
                  </a:cubicBezTo>
                  <a:cubicBezTo>
                    <a:pt x="31510" y="3214"/>
                    <a:pt x="31202" y="3300"/>
                    <a:pt x="31045" y="3356"/>
                  </a:cubicBezTo>
                  <a:cubicBezTo>
                    <a:pt x="30417" y="3607"/>
                    <a:pt x="30040" y="3691"/>
                    <a:pt x="29141" y="3900"/>
                  </a:cubicBezTo>
                  <a:cubicBezTo>
                    <a:pt x="27216" y="4319"/>
                    <a:pt x="25249" y="4528"/>
                    <a:pt x="23282" y="4612"/>
                  </a:cubicBezTo>
                  <a:cubicBezTo>
                    <a:pt x="22817" y="4629"/>
                    <a:pt x="22353" y="4638"/>
                    <a:pt x="21889" y="4638"/>
                  </a:cubicBezTo>
                  <a:cubicBezTo>
                    <a:pt x="15184" y="4638"/>
                    <a:pt x="8550" y="2829"/>
                    <a:pt x="2484" y="50"/>
                  </a:cubicBezTo>
                  <a:cubicBezTo>
                    <a:pt x="2410" y="16"/>
                    <a:pt x="2317" y="0"/>
                    <a:pt x="2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55"/>
            <p:cNvSpPr/>
            <p:nvPr/>
          </p:nvSpPr>
          <p:spPr>
            <a:xfrm rot="515803">
              <a:off x="6076126" y="4561350"/>
              <a:ext cx="949565" cy="222950"/>
            </a:xfrm>
            <a:custGeom>
              <a:avLst/>
              <a:gdLst/>
              <a:ahLst/>
              <a:cxnLst/>
              <a:rect l="l" t="t" r="r" b="b"/>
              <a:pathLst>
                <a:path w="41901" h="9838" extrusionOk="0">
                  <a:moveTo>
                    <a:pt x="40808" y="0"/>
                  </a:moveTo>
                  <a:cubicBezTo>
                    <a:pt x="40646" y="0"/>
                    <a:pt x="40462" y="37"/>
                    <a:pt x="40259" y="121"/>
                  </a:cubicBezTo>
                  <a:cubicBezTo>
                    <a:pt x="36200" y="1774"/>
                    <a:pt x="31994" y="3134"/>
                    <a:pt x="27768" y="4326"/>
                  </a:cubicBezTo>
                  <a:cubicBezTo>
                    <a:pt x="20242" y="6498"/>
                    <a:pt x="12318" y="8184"/>
                    <a:pt x="4421" y="8184"/>
                  </a:cubicBezTo>
                  <a:cubicBezTo>
                    <a:pt x="3645" y="8184"/>
                    <a:pt x="2869" y="8168"/>
                    <a:pt x="2094" y="8134"/>
                  </a:cubicBezTo>
                  <a:cubicBezTo>
                    <a:pt x="2081" y="8134"/>
                    <a:pt x="2067" y="8134"/>
                    <a:pt x="2053" y="8134"/>
                  </a:cubicBezTo>
                  <a:cubicBezTo>
                    <a:pt x="981" y="8134"/>
                    <a:pt x="0" y="9725"/>
                    <a:pt x="1488" y="9787"/>
                  </a:cubicBezTo>
                  <a:cubicBezTo>
                    <a:pt x="2277" y="9821"/>
                    <a:pt x="3066" y="9838"/>
                    <a:pt x="3855" y="9838"/>
                  </a:cubicBezTo>
                  <a:cubicBezTo>
                    <a:pt x="11792" y="9838"/>
                    <a:pt x="19716" y="8175"/>
                    <a:pt x="27328" y="6063"/>
                  </a:cubicBezTo>
                  <a:cubicBezTo>
                    <a:pt x="31890" y="4808"/>
                    <a:pt x="36430" y="3364"/>
                    <a:pt x="40803" y="1564"/>
                  </a:cubicBezTo>
                  <a:cubicBezTo>
                    <a:pt x="41900" y="1104"/>
                    <a:pt x="41695" y="0"/>
                    <a:pt x="40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55"/>
            <p:cNvSpPr/>
            <p:nvPr/>
          </p:nvSpPr>
          <p:spPr>
            <a:xfrm rot="515803">
              <a:off x="7914175" y="4052886"/>
              <a:ext cx="1028271" cy="1029268"/>
            </a:xfrm>
            <a:custGeom>
              <a:avLst/>
              <a:gdLst/>
              <a:ahLst/>
              <a:cxnLst/>
              <a:rect l="l" t="t" r="r" b="b"/>
              <a:pathLst>
                <a:path w="45374" h="45418" extrusionOk="0">
                  <a:moveTo>
                    <a:pt x="2088" y="0"/>
                  </a:moveTo>
                  <a:cubicBezTo>
                    <a:pt x="1224" y="0"/>
                    <a:pt x="1" y="809"/>
                    <a:pt x="636" y="1238"/>
                  </a:cubicBezTo>
                  <a:cubicBezTo>
                    <a:pt x="11851" y="9022"/>
                    <a:pt x="22061" y="18228"/>
                    <a:pt x="30933" y="28607"/>
                  </a:cubicBezTo>
                  <a:cubicBezTo>
                    <a:pt x="35222" y="33628"/>
                    <a:pt x="39323" y="38943"/>
                    <a:pt x="42692" y="44634"/>
                  </a:cubicBezTo>
                  <a:cubicBezTo>
                    <a:pt x="42776" y="44781"/>
                    <a:pt x="42859" y="44927"/>
                    <a:pt x="42922" y="45073"/>
                  </a:cubicBezTo>
                  <a:cubicBezTo>
                    <a:pt x="43062" y="45317"/>
                    <a:pt x="43340" y="45417"/>
                    <a:pt x="43652" y="45417"/>
                  </a:cubicBezTo>
                  <a:cubicBezTo>
                    <a:pt x="44410" y="45417"/>
                    <a:pt x="45374" y="44827"/>
                    <a:pt x="45077" y="44278"/>
                  </a:cubicBezTo>
                  <a:cubicBezTo>
                    <a:pt x="42629" y="39905"/>
                    <a:pt x="39574" y="35846"/>
                    <a:pt x="36499" y="31912"/>
                  </a:cubicBezTo>
                  <a:cubicBezTo>
                    <a:pt x="28736" y="22057"/>
                    <a:pt x="19697" y="13186"/>
                    <a:pt x="9821" y="5444"/>
                  </a:cubicBezTo>
                  <a:cubicBezTo>
                    <a:pt x="7457" y="3603"/>
                    <a:pt x="5029" y="1845"/>
                    <a:pt x="2581" y="130"/>
                  </a:cubicBezTo>
                  <a:cubicBezTo>
                    <a:pt x="2450" y="39"/>
                    <a:pt x="2277" y="0"/>
                    <a:pt x="2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55"/>
            <p:cNvSpPr/>
            <p:nvPr/>
          </p:nvSpPr>
          <p:spPr>
            <a:xfrm rot="515803">
              <a:off x="8314589" y="4719218"/>
              <a:ext cx="357653" cy="81130"/>
            </a:xfrm>
            <a:custGeom>
              <a:avLst/>
              <a:gdLst/>
              <a:ahLst/>
              <a:cxnLst/>
              <a:rect l="l" t="t" r="r" b="b"/>
              <a:pathLst>
                <a:path w="15782" h="3580" extrusionOk="0">
                  <a:moveTo>
                    <a:pt x="14728" y="1"/>
                  </a:moveTo>
                  <a:cubicBezTo>
                    <a:pt x="14563" y="1"/>
                    <a:pt x="14374" y="45"/>
                    <a:pt x="14164" y="146"/>
                  </a:cubicBezTo>
                  <a:cubicBezTo>
                    <a:pt x="12157" y="1108"/>
                    <a:pt x="9745" y="1821"/>
                    <a:pt x="7415" y="1821"/>
                  </a:cubicBezTo>
                  <a:cubicBezTo>
                    <a:pt x="5640" y="1821"/>
                    <a:pt x="3912" y="1407"/>
                    <a:pt x="2447" y="376"/>
                  </a:cubicBezTo>
                  <a:cubicBezTo>
                    <a:pt x="2294" y="268"/>
                    <a:pt x="2112" y="221"/>
                    <a:pt x="1922" y="221"/>
                  </a:cubicBezTo>
                  <a:cubicBezTo>
                    <a:pt x="1046" y="221"/>
                    <a:pt x="1" y="1222"/>
                    <a:pt x="878" y="1841"/>
                  </a:cubicBezTo>
                  <a:cubicBezTo>
                    <a:pt x="2636" y="3078"/>
                    <a:pt x="4759" y="3579"/>
                    <a:pt x="6935" y="3579"/>
                  </a:cubicBezTo>
                  <a:cubicBezTo>
                    <a:pt x="9652" y="3579"/>
                    <a:pt x="12452" y="2798"/>
                    <a:pt x="14729" y="1694"/>
                  </a:cubicBezTo>
                  <a:cubicBezTo>
                    <a:pt x="15782" y="1186"/>
                    <a:pt x="15584" y="1"/>
                    <a:pt x="147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55"/>
            <p:cNvSpPr/>
            <p:nvPr/>
          </p:nvSpPr>
          <p:spPr>
            <a:xfrm rot="515803">
              <a:off x="6739569" y="4258879"/>
              <a:ext cx="94320" cy="292341"/>
            </a:xfrm>
            <a:custGeom>
              <a:avLst/>
              <a:gdLst/>
              <a:ahLst/>
              <a:cxnLst/>
              <a:rect l="l" t="t" r="r" b="b"/>
              <a:pathLst>
                <a:path w="4162" h="12900" extrusionOk="0">
                  <a:moveTo>
                    <a:pt x="1789" y="0"/>
                  </a:moveTo>
                  <a:cubicBezTo>
                    <a:pt x="1061" y="0"/>
                    <a:pt x="0" y="578"/>
                    <a:pt x="228" y="1079"/>
                  </a:cubicBezTo>
                  <a:cubicBezTo>
                    <a:pt x="1797" y="4573"/>
                    <a:pt x="1986" y="8758"/>
                    <a:pt x="1316" y="12503"/>
                  </a:cubicBezTo>
                  <a:cubicBezTo>
                    <a:pt x="1265" y="12783"/>
                    <a:pt x="1500" y="12900"/>
                    <a:pt x="1833" y="12900"/>
                  </a:cubicBezTo>
                  <a:cubicBezTo>
                    <a:pt x="2447" y="12900"/>
                    <a:pt x="3390" y="12503"/>
                    <a:pt x="3471" y="12001"/>
                  </a:cubicBezTo>
                  <a:cubicBezTo>
                    <a:pt x="4162" y="8193"/>
                    <a:pt x="3973" y="3841"/>
                    <a:pt x="2383" y="284"/>
                  </a:cubicBezTo>
                  <a:cubicBezTo>
                    <a:pt x="2291" y="83"/>
                    <a:pt x="2064" y="0"/>
                    <a:pt x="1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55"/>
            <p:cNvSpPr/>
            <p:nvPr/>
          </p:nvSpPr>
          <p:spPr>
            <a:xfrm rot="515803">
              <a:off x="7794896" y="5148891"/>
              <a:ext cx="117503" cy="309496"/>
            </a:xfrm>
            <a:custGeom>
              <a:avLst/>
              <a:gdLst/>
              <a:ahLst/>
              <a:cxnLst/>
              <a:rect l="l" t="t" r="r" b="b"/>
              <a:pathLst>
                <a:path w="5185" h="13657" extrusionOk="0">
                  <a:moveTo>
                    <a:pt x="4384" y="1"/>
                  </a:moveTo>
                  <a:cubicBezTo>
                    <a:pt x="3752" y="1"/>
                    <a:pt x="2971" y="429"/>
                    <a:pt x="2958" y="1048"/>
                  </a:cubicBezTo>
                  <a:cubicBezTo>
                    <a:pt x="2896" y="4898"/>
                    <a:pt x="2247" y="9125"/>
                    <a:pt x="406" y="12535"/>
                  </a:cubicBezTo>
                  <a:cubicBezTo>
                    <a:pt x="0" y="13273"/>
                    <a:pt x="555" y="13657"/>
                    <a:pt x="1188" y="13657"/>
                  </a:cubicBezTo>
                  <a:cubicBezTo>
                    <a:pt x="1632" y="13657"/>
                    <a:pt x="2115" y="13468"/>
                    <a:pt x="2331" y="13079"/>
                  </a:cubicBezTo>
                  <a:cubicBezTo>
                    <a:pt x="4319" y="9376"/>
                    <a:pt x="5114" y="4877"/>
                    <a:pt x="5176" y="692"/>
                  </a:cubicBezTo>
                  <a:cubicBezTo>
                    <a:pt x="5185" y="205"/>
                    <a:pt x="4820" y="1"/>
                    <a:pt x="4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55"/>
            <p:cNvSpPr/>
            <p:nvPr/>
          </p:nvSpPr>
          <p:spPr>
            <a:xfrm rot="515803">
              <a:off x="8748047" y="4656965"/>
              <a:ext cx="107418" cy="303786"/>
            </a:xfrm>
            <a:custGeom>
              <a:avLst/>
              <a:gdLst/>
              <a:ahLst/>
              <a:cxnLst/>
              <a:rect l="l" t="t" r="r" b="b"/>
              <a:pathLst>
                <a:path w="4740" h="13405" extrusionOk="0">
                  <a:moveTo>
                    <a:pt x="3774" y="0"/>
                  </a:moveTo>
                  <a:cubicBezTo>
                    <a:pt x="3479" y="0"/>
                    <a:pt x="3205" y="223"/>
                    <a:pt x="3131" y="765"/>
                  </a:cubicBezTo>
                  <a:cubicBezTo>
                    <a:pt x="2608" y="4532"/>
                    <a:pt x="1645" y="8298"/>
                    <a:pt x="264" y="11855"/>
                  </a:cubicBezTo>
                  <a:cubicBezTo>
                    <a:pt x="1" y="12558"/>
                    <a:pt x="537" y="13404"/>
                    <a:pt x="1054" y="13404"/>
                  </a:cubicBezTo>
                  <a:cubicBezTo>
                    <a:pt x="1276" y="13404"/>
                    <a:pt x="1495" y="13248"/>
                    <a:pt x="1645" y="12859"/>
                  </a:cubicBezTo>
                  <a:cubicBezTo>
                    <a:pt x="3089" y="9156"/>
                    <a:pt x="4093" y="5180"/>
                    <a:pt x="4637" y="1247"/>
                  </a:cubicBezTo>
                  <a:cubicBezTo>
                    <a:pt x="4739" y="535"/>
                    <a:pt x="4231" y="0"/>
                    <a:pt x="3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55"/>
            <p:cNvSpPr/>
            <p:nvPr/>
          </p:nvSpPr>
          <p:spPr>
            <a:xfrm rot="515803">
              <a:off x="6715000" y="4861906"/>
              <a:ext cx="466590" cy="428835"/>
            </a:xfrm>
            <a:custGeom>
              <a:avLst/>
              <a:gdLst/>
              <a:ahLst/>
              <a:cxnLst/>
              <a:rect l="l" t="t" r="r" b="b"/>
              <a:pathLst>
                <a:path w="20589" h="18923" extrusionOk="0">
                  <a:moveTo>
                    <a:pt x="7291" y="1"/>
                  </a:moveTo>
                  <a:cubicBezTo>
                    <a:pt x="6872" y="1"/>
                    <a:pt x="6447" y="59"/>
                    <a:pt x="6026" y="181"/>
                  </a:cubicBezTo>
                  <a:cubicBezTo>
                    <a:pt x="3452" y="935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09"/>
                  </a:cubicBezTo>
                  <a:cubicBezTo>
                    <a:pt x="984" y="7881"/>
                    <a:pt x="0" y="10078"/>
                    <a:pt x="586" y="12171"/>
                  </a:cubicBezTo>
                  <a:cubicBezTo>
                    <a:pt x="1190" y="14284"/>
                    <a:pt x="3181" y="15629"/>
                    <a:pt x="5394" y="15629"/>
                  </a:cubicBezTo>
                  <a:cubicBezTo>
                    <a:pt x="5788" y="15629"/>
                    <a:pt x="6189" y="15586"/>
                    <a:pt x="6591" y="15497"/>
                  </a:cubicBezTo>
                  <a:cubicBezTo>
                    <a:pt x="7198" y="17360"/>
                    <a:pt x="8767" y="18741"/>
                    <a:pt x="10713" y="18908"/>
                  </a:cubicBezTo>
                  <a:cubicBezTo>
                    <a:pt x="10836" y="18918"/>
                    <a:pt x="10958" y="18923"/>
                    <a:pt x="11079" y="18923"/>
                  </a:cubicBezTo>
                  <a:cubicBezTo>
                    <a:pt x="13293" y="18923"/>
                    <a:pt x="15223" y="17320"/>
                    <a:pt x="15818" y="15079"/>
                  </a:cubicBezTo>
                  <a:cubicBezTo>
                    <a:pt x="18350" y="14870"/>
                    <a:pt x="20401" y="12966"/>
                    <a:pt x="20526" y="10518"/>
                  </a:cubicBezTo>
                  <a:cubicBezTo>
                    <a:pt x="20589" y="8969"/>
                    <a:pt x="19878" y="7546"/>
                    <a:pt x="18706" y="6605"/>
                  </a:cubicBezTo>
                  <a:cubicBezTo>
                    <a:pt x="19313" y="4094"/>
                    <a:pt x="18078" y="1541"/>
                    <a:pt x="15756" y="683"/>
                  </a:cubicBezTo>
                  <a:cubicBezTo>
                    <a:pt x="15245" y="498"/>
                    <a:pt x="14721" y="411"/>
                    <a:pt x="14202" y="411"/>
                  </a:cubicBezTo>
                  <a:cubicBezTo>
                    <a:pt x="13016" y="411"/>
                    <a:pt x="11853" y="867"/>
                    <a:pt x="10922" y="1667"/>
                  </a:cubicBezTo>
                  <a:cubicBezTo>
                    <a:pt x="9977" y="625"/>
                    <a:pt x="8663" y="1"/>
                    <a:pt x="7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55"/>
            <p:cNvSpPr/>
            <p:nvPr/>
          </p:nvSpPr>
          <p:spPr>
            <a:xfrm rot="515803">
              <a:off x="6845682" y="4974980"/>
              <a:ext cx="202486" cy="186033"/>
            </a:xfrm>
            <a:custGeom>
              <a:avLst/>
              <a:gdLst/>
              <a:ahLst/>
              <a:cxnLst/>
              <a:rect l="l" t="t" r="r" b="b"/>
              <a:pathLst>
                <a:path w="8935" h="8209" extrusionOk="0">
                  <a:moveTo>
                    <a:pt x="4373" y="0"/>
                  </a:moveTo>
                  <a:cubicBezTo>
                    <a:pt x="3461" y="0"/>
                    <a:pt x="2607" y="660"/>
                    <a:pt x="2344" y="1644"/>
                  </a:cubicBezTo>
                  <a:cubicBezTo>
                    <a:pt x="2323" y="1665"/>
                    <a:pt x="2323" y="1686"/>
                    <a:pt x="2323" y="1727"/>
                  </a:cubicBezTo>
                  <a:cubicBezTo>
                    <a:pt x="1381" y="1727"/>
                    <a:pt x="544" y="2292"/>
                    <a:pt x="293" y="3192"/>
                  </a:cubicBezTo>
                  <a:cubicBezTo>
                    <a:pt x="0" y="4238"/>
                    <a:pt x="628" y="5326"/>
                    <a:pt x="1716" y="5703"/>
                  </a:cubicBezTo>
                  <a:cubicBezTo>
                    <a:pt x="1528" y="6498"/>
                    <a:pt x="1779" y="7335"/>
                    <a:pt x="2448" y="7837"/>
                  </a:cubicBezTo>
                  <a:cubicBezTo>
                    <a:pt x="2797" y="8088"/>
                    <a:pt x="3200" y="8208"/>
                    <a:pt x="3606" y="8208"/>
                  </a:cubicBezTo>
                  <a:cubicBezTo>
                    <a:pt x="4148" y="8208"/>
                    <a:pt x="4696" y="7993"/>
                    <a:pt x="5127" y="7586"/>
                  </a:cubicBezTo>
                  <a:cubicBezTo>
                    <a:pt x="5459" y="7752"/>
                    <a:pt x="5814" y="7834"/>
                    <a:pt x="6160" y="7834"/>
                  </a:cubicBezTo>
                  <a:cubicBezTo>
                    <a:pt x="6816" y="7834"/>
                    <a:pt x="7442" y="7541"/>
                    <a:pt x="7826" y="6979"/>
                  </a:cubicBezTo>
                  <a:cubicBezTo>
                    <a:pt x="8202" y="6435"/>
                    <a:pt x="8244" y="5766"/>
                    <a:pt x="8035" y="5180"/>
                  </a:cubicBezTo>
                  <a:cubicBezTo>
                    <a:pt x="8809" y="4406"/>
                    <a:pt x="8935" y="3213"/>
                    <a:pt x="8286" y="2397"/>
                  </a:cubicBezTo>
                  <a:cubicBezTo>
                    <a:pt x="7886" y="1910"/>
                    <a:pt x="7297" y="1654"/>
                    <a:pt x="6689" y="1654"/>
                  </a:cubicBezTo>
                  <a:cubicBezTo>
                    <a:pt x="6566" y="1654"/>
                    <a:pt x="6442" y="1664"/>
                    <a:pt x="6319" y="1686"/>
                  </a:cubicBezTo>
                  <a:cubicBezTo>
                    <a:pt x="6173" y="911"/>
                    <a:pt x="5650" y="284"/>
                    <a:pt x="4896" y="74"/>
                  </a:cubicBezTo>
                  <a:cubicBezTo>
                    <a:pt x="4722" y="24"/>
                    <a:pt x="4546" y="0"/>
                    <a:pt x="43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55"/>
            <p:cNvSpPr/>
            <p:nvPr/>
          </p:nvSpPr>
          <p:spPr>
            <a:xfrm rot="515803">
              <a:off x="5827762" y="4497373"/>
              <a:ext cx="466613" cy="428699"/>
            </a:xfrm>
            <a:custGeom>
              <a:avLst/>
              <a:gdLst/>
              <a:ahLst/>
              <a:cxnLst/>
              <a:rect l="l" t="t" r="r" b="b"/>
              <a:pathLst>
                <a:path w="20590" h="18917" extrusionOk="0">
                  <a:moveTo>
                    <a:pt x="7275" y="0"/>
                  </a:moveTo>
                  <a:cubicBezTo>
                    <a:pt x="6861" y="0"/>
                    <a:pt x="6442" y="56"/>
                    <a:pt x="6026" y="172"/>
                  </a:cubicBezTo>
                  <a:cubicBezTo>
                    <a:pt x="3453" y="925"/>
                    <a:pt x="2009" y="3771"/>
                    <a:pt x="2804" y="6512"/>
                  </a:cubicBezTo>
                  <a:cubicBezTo>
                    <a:pt x="2825" y="6575"/>
                    <a:pt x="2846" y="6637"/>
                    <a:pt x="2867" y="6700"/>
                  </a:cubicBezTo>
                  <a:cubicBezTo>
                    <a:pt x="984" y="7872"/>
                    <a:pt x="0" y="10069"/>
                    <a:pt x="586" y="12182"/>
                  </a:cubicBezTo>
                  <a:cubicBezTo>
                    <a:pt x="1191" y="14281"/>
                    <a:pt x="3187" y="15639"/>
                    <a:pt x="5404" y="15639"/>
                  </a:cubicBezTo>
                  <a:cubicBezTo>
                    <a:pt x="5795" y="15639"/>
                    <a:pt x="6193" y="15597"/>
                    <a:pt x="6591" y="15509"/>
                  </a:cubicBezTo>
                  <a:cubicBezTo>
                    <a:pt x="7198" y="17350"/>
                    <a:pt x="8767" y="18731"/>
                    <a:pt x="10713" y="18899"/>
                  </a:cubicBezTo>
                  <a:cubicBezTo>
                    <a:pt x="10848" y="18911"/>
                    <a:pt x="10983" y="18917"/>
                    <a:pt x="11116" y="18917"/>
                  </a:cubicBezTo>
                  <a:cubicBezTo>
                    <a:pt x="13314" y="18917"/>
                    <a:pt x="15227" y="17320"/>
                    <a:pt x="15818" y="15091"/>
                  </a:cubicBezTo>
                  <a:cubicBezTo>
                    <a:pt x="18350" y="14881"/>
                    <a:pt x="20401" y="12956"/>
                    <a:pt x="20526" y="10529"/>
                  </a:cubicBezTo>
                  <a:cubicBezTo>
                    <a:pt x="20589" y="8981"/>
                    <a:pt x="19878" y="7558"/>
                    <a:pt x="18706" y="6596"/>
                  </a:cubicBezTo>
                  <a:cubicBezTo>
                    <a:pt x="19313" y="4085"/>
                    <a:pt x="18078" y="1532"/>
                    <a:pt x="15756" y="674"/>
                  </a:cubicBezTo>
                  <a:cubicBezTo>
                    <a:pt x="15247" y="490"/>
                    <a:pt x="14725" y="402"/>
                    <a:pt x="14207" y="402"/>
                  </a:cubicBezTo>
                  <a:cubicBezTo>
                    <a:pt x="13020" y="402"/>
                    <a:pt x="11855" y="863"/>
                    <a:pt x="10922" y="1679"/>
                  </a:cubicBezTo>
                  <a:cubicBezTo>
                    <a:pt x="9973" y="617"/>
                    <a:pt x="8653" y="0"/>
                    <a:pt x="7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55"/>
            <p:cNvSpPr/>
            <p:nvPr/>
          </p:nvSpPr>
          <p:spPr>
            <a:xfrm rot="515803">
              <a:off x="5958441" y="4610377"/>
              <a:ext cx="202486" cy="186079"/>
            </a:xfrm>
            <a:custGeom>
              <a:avLst/>
              <a:gdLst/>
              <a:ahLst/>
              <a:cxnLst/>
              <a:rect l="l" t="t" r="r" b="b"/>
              <a:pathLst>
                <a:path w="8935" h="8211" extrusionOk="0">
                  <a:moveTo>
                    <a:pt x="4389" y="1"/>
                  </a:moveTo>
                  <a:cubicBezTo>
                    <a:pt x="3472" y="1"/>
                    <a:pt x="2609" y="647"/>
                    <a:pt x="2344" y="1637"/>
                  </a:cubicBezTo>
                  <a:cubicBezTo>
                    <a:pt x="2323" y="1658"/>
                    <a:pt x="2323" y="1700"/>
                    <a:pt x="2323" y="1721"/>
                  </a:cubicBezTo>
                  <a:cubicBezTo>
                    <a:pt x="1381" y="1721"/>
                    <a:pt x="544" y="2307"/>
                    <a:pt x="293" y="3186"/>
                  </a:cubicBezTo>
                  <a:cubicBezTo>
                    <a:pt x="0" y="4232"/>
                    <a:pt x="628" y="5320"/>
                    <a:pt x="1716" y="5697"/>
                  </a:cubicBezTo>
                  <a:cubicBezTo>
                    <a:pt x="1528" y="6513"/>
                    <a:pt x="1779" y="7350"/>
                    <a:pt x="2448" y="7831"/>
                  </a:cubicBezTo>
                  <a:cubicBezTo>
                    <a:pt x="2796" y="8089"/>
                    <a:pt x="3196" y="8211"/>
                    <a:pt x="3599" y="8211"/>
                  </a:cubicBezTo>
                  <a:cubicBezTo>
                    <a:pt x="4144" y="8211"/>
                    <a:pt x="4694" y="7989"/>
                    <a:pt x="5127" y="7580"/>
                  </a:cubicBezTo>
                  <a:cubicBezTo>
                    <a:pt x="5460" y="7754"/>
                    <a:pt x="5817" y="7837"/>
                    <a:pt x="6164" y="7837"/>
                  </a:cubicBezTo>
                  <a:cubicBezTo>
                    <a:pt x="6819" y="7837"/>
                    <a:pt x="7443" y="7541"/>
                    <a:pt x="7826" y="6994"/>
                  </a:cubicBezTo>
                  <a:cubicBezTo>
                    <a:pt x="8202" y="6450"/>
                    <a:pt x="8244" y="5780"/>
                    <a:pt x="8035" y="5174"/>
                  </a:cubicBezTo>
                  <a:cubicBezTo>
                    <a:pt x="8809" y="4399"/>
                    <a:pt x="8935" y="3207"/>
                    <a:pt x="8286" y="2391"/>
                  </a:cubicBezTo>
                  <a:cubicBezTo>
                    <a:pt x="7886" y="1903"/>
                    <a:pt x="7297" y="1648"/>
                    <a:pt x="6689" y="1648"/>
                  </a:cubicBezTo>
                  <a:cubicBezTo>
                    <a:pt x="6566" y="1648"/>
                    <a:pt x="6442" y="1658"/>
                    <a:pt x="6319" y="1679"/>
                  </a:cubicBezTo>
                  <a:cubicBezTo>
                    <a:pt x="6173" y="926"/>
                    <a:pt x="5650" y="277"/>
                    <a:pt x="4896" y="68"/>
                  </a:cubicBezTo>
                  <a:cubicBezTo>
                    <a:pt x="4728" y="23"/>
                    <a:pt x="4557" y="1"/>
                    <a:pt x="4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55"/>
            <p:cNvSpPr/>
            <p:nvPr/>
          </p:nvSpPr>
          <p:spPr>
            <a:xfrm rot="515803">
              <a:off x="6563609" y="3889974"/>
              <a:ext cx="466613" cy="428450"/>
            </a:xfrm>
            <a:custGeom>
              <a:avLst/>
              <a:gdLst/>
              <a:ahLst/>
              <a:cxnLst/>
              <a:rect l="l" t="t" r="r" b="b"/>
              <a:pathLst>
                <a:path w="20590" h="18906" extrusionOk="0">
                  <a:moveTo>
                    <a:pt x="7282" y="1"/>
                  </a:moveTo>
                  <a:cubicBezTo>
                    <a:pt x="6865" y="1"/>
                    <a:pt x="6443" y="59"/>
                    <a:pt x="6027" y="181"/>
                  </a:cubicBezTo>
                  <a:cubicBezTo>
                    <a:pt x="3453" y="914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10"/>
                  </a:cubicBezTo>
                  <a:cubicBezTo>
                    <a:pt x="984" y="7860"/>
                    <a:pt x="1" y="10057"/>
                    <a:pt x="586" y="12171"/>
                  </a:cubicBezTo>
                  <a:cubicBezTo>
                    <a:pt x="1173" y="14270"/>
                    <a:pt x="3182" y="15628"/>
                    <a:pt x="5390" y="15628"/>
                  </a:cubicBezTo>
                  <a:cubicBezTo>
                    <a:pt x="5780" y="15628"/>
                    <a:pt x="6175" y="15585"/>
                    <a:pt x="6571" y="15498"/>
                  </a:cubicBezTo>
                  <a:cubicBezTo>
                    <a:pt x="7198" y="17339"/>
                    <a:pt x="8768" y="18720"/>
                    <a:pt x="10713" y="18887"/>
                  </a:cubicBezTo>
                  <a:cubicBezTo>
                    <a:pt x="10849" y="18899"/>
                    <a:pt x="10983" y="18905"/>
                    <a:pt x="11116" y="18905"/>
                  </a:cubicBezTo>
                  <a:cubicBezTo>
                    <a:pt x="13315" y="18905"/>
                    <a:pt x="15227" y="17308"/>
                    <a:pt x="15819" y="15079"/>
                  </a:cubicBezTo>
                  <a:cubicBezTo>
                    <a:pt x="18351" y="14870"/>
                    <a:pt x="20380" y="12966"/>
                    <a:pt x="20506" y="10518"/>
                  </a:cubicBezTo>
                  <a:cubicBezTo>
                    <a:pt x="20589" y="8969"/>
                    <a:pt x="19878" y="7547"/>
                    <a:pt x="18706" y="6605"/>
                  </a:cubicBezTo>
                  <a:cubicBezTo>
                    <a:pt x="19313" y="4094"/>
                    <a:pt x="18079" y="1521"/>
                    <a:pt x="15756" y="684"/>
                  </a:cubicBezTo>
                  <a:cubicBezTo>
                    <a:pt x="15232" y="490"/>
                    <a:pt x="14696" y="398"/>
                    <a:pt x="14167" y="398"/>
                  </a:cubicBezTo>
                  <a:cubicBezTo>
                    <a:pt x="12984" y="398"/>
                    <a:pt x="11833" y="858"/>
                    <a:pt x="10923" y="1667"/>
                  </a:cubicBezTo>
                  <a:cubicBezTo>
                    <a:pt x="9977" y="625"/>
                    <a:pt x="8651" y="1"/>
                    <a:pt x="72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55"/>
            <p:cNvSpPr/>
            <p:nvPr/>
          </p:nvSpPr>
          <p:spPr>
            <a:xfrm rot="515803">
              <a:off x="6694287" y="4002717"/>
              <a:ext cx="202033" cy="186328"/>
            </a:xfrm>
            <a:custGeom>
              <a:avLst/>
              <a:gdLst/>
              <a:ahLst/>
              <a:cxnLst/>
              <a:rect l="l" t="t" r="r" b="b"/>
              <a:pathLst>
                <a:path w="8915" h="8222" extrusionOk="0">
                  <a:moveTo>
                    <a:pt x="4379" y="1"/>
                  </a:moveTo>
                  <a:cubicBezTo>
                    <a:pt x="3462" y="1"/>
                    <a:pt x="2607" y="660"/>
                    <a:pt x="2323" y="1636"/>
                  </a:cubicBezTo>
                  <a:cubicBezTo>
                    <a:pt x="2323" y="1678"/>
                    <a:pt x="2323" y="1699"/>
                    <a:pt x="2302" y="1720"/>
                  </a:cubicBezTo>
                  <a:cubicBezTo>
                    <a:pt x="1382" y="1720"/>
                    <a:pt x="545" y="2305"/>
                    <a:pt x="294" y="3184"/>
                  </a:cubicBezTo>
                  <a:cubicBezTo>
                    <a:pt x="1" y="4230"/>
                    <a:pt x="628" y="5339"/>
                    <a:pt x="1716" y="5716"/>
                  </a:cubicBezTo>
                  <a:cubicBezTo>
                    <a:pt x="1528" y="6511"/>
                    <a:pt x="1779" y="7348"/>
                    <a:pt x="2449" y="7850"/>
                  </a:cubicBezTo>
                  <a:cubicBezTo>
                    <a:pt x="2789" y="8101"/>
                    <a:pt x="3191" y="8221"/>
                    <a:pt x="3598" y="8221"/>
                  </a:cubicBezTo>
                  <a:cubicBezTo>
                    <a:pt x="4142" y="8221"/>
                    <a:pt x="4696" y="8006"/>
                    <a:pt x="5127" y="7599"/>
                  </a:cubicBezTo>
                  <a:cubicBezTo>
                    <a:pt x="5452" y="7765"/>
                    <a:pt x="5805" y="7847"/>
                    <a:pt x="6151" y="7847"/>
                  </a:cubicBezTo>
                  <a:cubicBezTo>
                    <a:pt x="6808" y="7847"/>
                    <a:pt x="7443" y="7554"/>
                    <a:pt x="7826" y="6992"/>
                  </a:cubicBezTo>
                  <a:cubicBezTo>
                    <a:pt x="8182" y="6448"/>
                    <a:pt x="8245" y="5779"/>
                    <a:pt x="8035" y="5193"/>
                  </a:cubicBezTo>
                  <a:cubicBezTo>
                    <a:pt x="8810" y="4419"/>
                    <a:pt x="8914" y="3226"/>
                    <a:pt x="8266" y="2410"/>
                  </a:cubicBezTo>
                  <a:cubicBezTo>
                    <a:pt x="7886" y="1910"/>
                    <a:pt x="7307" y="1666"/>
                    <a:pt x="6706" y="1666"/>
                  </a:cubicBezTo>
                  <a:cubicBezTo>
                    <a:pt x="6577" y="1666"/>
                    <a:pt x="6448" y="1677"/>
                    <a:pt x="6320" y="1699"/>
                  </a:cubicBezTo>
                  <a:cubicBezTo>
                    <a:pt x="6173" y="925"/>
                    <a:pt x="5650" y="276"/>
                    <a:pt x="4876" y="67"/>
                  </a:cubicBezTo>
                  <a:cubicBezTo>
                    <a:pt x="4710" y="22"/>
                    <a:pt x="4543" y="1"/>
                    <a:pt x="43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55"/>
            <p:cNvSpPr/>
            <p:nvPr/>
          </p:nvSpPr>
          <p:spPr>
            <a:xfrm rot="515803">
              <a:off x="8463644" y="3864478"/>
              <a:ext cx="477989" cy="441979"/>
            </a:xfrm>
            <a:custGeom>
              <a:avLst/>
              <a:gdLst/>
              <a:ahLst/>
              <a:cxnLst/>
              <a:rect l="l" t="t" r="r" b="b"/>
              <a:pathLst>
                <a:path w="21092" h="19503" extrusionOk="0">
                  <a:moveTo>
                    <a:pt x="10212" y="1"/>
                  </a:moveTo>
                  <a:cubicBezTo>
                    <a:pt x="7992" y="1"/>
                    <a:pt x="5950" y="1619"/>
                    <a:pt x="5357" y="4007"/>
                  </a:cubicBezTo>
                  <a:cubicBezTo>
                    <a:pt x="5357" y="4091"/>
                    <a:pt x="5336" y="4154"/>
                    <a:pt x="5315" y="4217"/>
                  </a:cubicBezTo>
                  <a:cubicBezTo>
                    <a:pt x="3118" y="4279"/>
                    <a:pt x="1151" y="5681"/>
                    <a:pt x="628" y="7816"/>
                  </a:cubicBezTo>
                  <a:cubicBezTo>
                    <a:pt x="0" y="10305"/>
                    <a:pt x="1570" y="12858"/>
                    <a:pt x="4143" y="13695"/>
                  </a:cubicBezTo>
                  <a:cubicBezTo>
                    <a:pt x="3767" y="15599"/>
                    <a:pt x="4436" y="17566"/>
                    <a:pt x="6047" y="18696"/>
                  </a:cubicBezTo>
                  <a:cubicBezTo>
                    <a:pt x="6840" y="19241"/>
                    <a:pt x="7751" y="19502"/>
                    <a:pt x="8668" y="19502"/>
                  </a:cubicBezTo>
                  <a:cubicBezTo>
                    <a:pt x="10002" y="19502"/>
                    <a:pt x="11350" y="18951"/>
                    <a:pt x="12366" y="17922"/>
                  </a:cubicBezTo>
                  <a:cubicBezTo>
                    <a:pt x="13117" y="18277"/>
                    <a:pt x="13912" y="18449"/>
                    <a:pt x="14689" y="18449"/>
                  </a:cubicBezTo>
                  <a:cubicBezTo>
                    <a:pt x="16293" y="18449"/>
                    <a:pt x="17818" y="17713"/>
                    <a:pt x="18706" y="16331"/>
                  </a:cubicBezTo>
                  <a:cubicBezTo>
                    <a:pt x="19564" y="15013"/>
                    <a:pt x="19648" y="13423"/>
                    <a:pt x="19104" y="12021"/>
                  </a:cubicBezTo>
                  <a:cubicBezTo>
                    <a:pt x="20882" y="10159"/>
                    <a:pt x="21091" y="7313"/>
                    <a:pt x="19501" y="5430"/>
                  </a:cubicBezTo>
                  <a:cubicBezTo>
                    <a:pt x="18575" y="4319"/>
                    <a:pt x="17229" y="3763"/>
                    <a:pt x="15833" y="3763"/>
                  </a:cubicBezTo>
                  <a:cubicBezTo>
                    <a:pt x="15494" y="3763"/>
                    <a:pt x="15153" y="3796"/>
                    <a:pt x="14814" y="3861"/>
                  </a:cubicBezTo>
                  <a:cubicBezTo>
                    <a:pt x="14438" y="2062"/>
                    <a:pt x="13120" y="576"/>
                    <a:pt x="11320" y="137"/>
                  </a:cubicBezTo>
                  <a:cubicBezTo>
                    <a:pt x="10950" y="45"/>
                    <a:pt x="10579" y="1"/>
                    <a:pt x="10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55"/>
            <p:cNvSpPr/>
            <p:nvPr/>
          </p:nvSpPr>
          <p:spPr>
            <a:xfrm rot="515803">
              <a:off x="8609624" y="4002284"/>
              <a:ext cx="187325" cy="186419"/>
            </a:xfrm>
            <a:custGeom>
              <a:avLst/>
              <a:gdLst/>
              <a:ahLst/>
              <a:cxnLst/>
              <a:rect l="l" t="t" r="r" b="b"/>
              <a:pathLst>
                <a:path w="8266" h="8226" extrusionOk="0">
                  <a:moveTo>
                    <a:pt x="4928" y="1"/>
                  </a:moveTo>
                  <a:cubicBezTo>
                    <a:pt x="4364" y="1"/>
                    <a:pt x="3784" y="221"/>
                    <a:pt x="3328" y="656"/>
                  </a:cubicBezTo>
                  <a:cubicBezTo>
                    <a:pt x="3307" y="676"/>
                    <a:pt x="3307" y="697"/>
                    <a:pt x="3286" y="718"/>
                  </a:cubicBezTo>
                  <a:cubicBezTo>
                    <a:pt x="2943" y="525"/>
                    <a:pt x="2564" y="428"/>
                    <a:pt x="2191" y="428"/>
                  </a:cubicBezTo>
                  <a:cubicBezTo>
                    <a:pt x="1675" y="428"/>
                    <a:pt x="1172" y="614"/>
                    <a:pt x="796" y="990"/>
                  </a:cubicBezTo>
                  <a:cubicBezTo>
                    <a:pt x="22" y="1744"/>
                    <a:pt x="22" y="2999"/>
                    <a:pt x="775" y="3878"/>
                  </a:cubicBezTo>
                  <a:cubicBezTo>
                    <a:pt x="210" y="4464"/>
                    <a:pt x="1" y="5342"/>
                    <a:pt x="335" y="6096"/>
                  </a:cubicBezTo>
                  <a:cubicBezTo>
                    <a:pt x="676" y="6844"/>
                    <a:pt x="1417" y="7274"/>
                    <a:pt x="2222" y="7274"/>
                  </a:cubicBezTo>
                  <a:cubicBezTo>
                    <a:pt x="2407" y="7274"/>
                    <a:pt x="2596" y="7252"/>
                    <a:pt x="2784" y="7205"/>
                  </a:cubicBezTo>
                  <a:cubicBezTo>
                    <a:pt x="3203" y="7849"/>
                    <a:pt x="3902" y="8225"/>
                    <a:pt x="4603" y="8225"/>
                  </a:cubicBezTo>
                  <a:cubicBezTo>
                    <a:pt x="4881" y="8225"/>
                    <a:pt x="5159" y="8166"/>
                    <a:pt x="5420" y="8042"/>
                  </a:cubicBezTo>
                  <a:cubicBezTo>
                    <a:pt x="6006" y="7749"/>
                    <a:pt x="6403" y="7205"/>
                    <a:pt x="6508" y="6577"/>
                  </a:cubicBezTo>
                  <a:cubicBezTo>
                    <a:pt x="7554" y="6284"/>
                    <a:pt x="8265" y="5321"/>
                    <a:pt x="8119" y="4275"/>
                  </a:cubicBezTo>
                  <a:cubicBezTo>
                    <a:pt x="7993" y="3543"/>
                    <a:pt x="7470" y="2957"/>
                    <a:pt x="6780" y="2706"/>
                  </a:cubicBezTo>
                  <a:cubicBezTo>
                    <a:pt x="7031" y="1953"/>
                    <a:pt x="6885" y="1137"/>
                    <a:pt x="6341" y="572"/>
                  </a:cubicBezTo>
                  <a:cubicBezTo>
                    <a:pt x="5958" y="190"/>
                    <a:pt x="5450" y="1"/>
                    <a:pt x="49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55"/>
            <p:cNvSpPr/>
            <p:nvPr/>
          </p:nvSpPr>
          <p:spPr>
            <a:xfrm rot="515803">
              <a:off x="7010494" y="4994574"/>
              <a:ext cx="14730" cy="14232"/>
            </a:xfrm>
            <a:custGeom>
              <a:avLst/>
              <a:gdLst/>
              <a:ahLst/>
              <a:cxnLst/>
              <a:rect l="l" t="t" r="r" b="b"/>
              <a:pathLst>
                <a:path w="650" h="628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502"/>
                    <a:pt x="147" y="628"/>
                    <a:pt x="314" y="628"/>
                  </a:cubicBezTo>
                  <a:cubicBezTo>
                    <a:pt x="503" y="628"/>
                    <a:pt x="649" y="502"/>
                    <a:pt x="649" y="314"/>
                  </a:cubicBezTo>
                  <a:cubicBezTo>
                    <a:pt x="649" y="147"/>
                    <a:pt x="503" y="0"/>
                    <a:pt x="31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55"/>
            <p:cNvSpPr/>
            <p:nvPr/>
          </p:nvSpPr>
          <p:spPr>
            <a:xfrm rot="515803">
              <a:off x="7009349" y="5057437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55"/>
            <p:cNvSpPr/>
            <p:nvPr/>
          </p:nvSpPr>
          <p:spPr>
            <a:xfrm rot="515803">
              <a:off x="7008258" y="5032796"/>
              <a:ext cx="11422" cy="11422"/>
            </a:xfrm>
            <a:custGeom>
              <a:avLst/>
              <a:gdLst/>
              <a:ahLst/>
              <a:cxnLst/>
              <a:rect l="l" t="t" r="r" b="b"/>
              <a:pathLst>
                <a:path w="504" h="504" extrusionOk="0">
                  <a:moveTo>
                    <a:pt x="252" y="1"/>
                  </a:moveTo>
                  <a:cubicBezTo>
                    <a:pt x="105" y="1"/>
                    <a:pt x="1" y="10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55"/>
            <p:cNvSpPr/>
            <p:nvPr/>
          </p:nvSpPr>
          <p:spPr>
            <a:xfrm rot="515803">
              <a:off x="6977913" y="5005197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55"/>
            <p:cNvSpPr/>
            <p:nvPr/>
          </p:nvSpPr>
          <p:spPr>
            <a:xfrm rot="515803">
              <a:off x="6917415" y="498982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55"/>
            <p:cNvSpPr/>
            <p:nvPr/>
          </p:nvSpPr>
          <p:spPr>
            <a:xfrm rot="515803">
              <a:off x="6945882" y="5001356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24" y="398"/>
                    <a:pt x="524" y="252"/>
                  </a:cubicBezTo>
                  <a:cubicBezTo>
                    <a:pt x="524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55"/>
            <p:cNvSpPr/>
            <p:nvPr/>
          </p:nvSpPr>
          <p:spPr>
            <a:xfrm rot="515803">
              <a:off x="6883750" y="500632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55"/>
            <p:cNvSpPr/>
            <p:nvPr/>
          </p:nvSpPr>
          <p:spPr>
            <a:xfrm rot="515803">
              <a:off x="6896186" y="5035042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55"/>
            <p:cNvSpPr/>
            <p:nvPr/>
          </p:nvSpPr>
          <p:spPr>
            <a:xfrm rot="515803">
              <a:off x="6866468" y="506988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55"/>
            <p:cNvSpPr/>
            <p:nvPr/>
          </p:nvSpPr>
          <p:spPr>
            <a:xfrm rot="515803">
              <a:off x="6890552" y="509462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55"/>
            <p:cNvSpPr/>
            <p:nvPr/>
          </p:nvSpPr>
          <p:spPr>
            <a:xfrm rot="515803">
              <a:off x="7025743" y="5097803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55"/>
            <p:cNvSpPr/>
            <p:nvPr/>
          </p:nvSpPr>
          <p:spPr>
            <a:xfrm rot="515803">
              <a:off x="7004102" y="507917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52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55"/>
            <p:cNvSpPr/>
            <p:nvPr/>
          </p:nvSpPr>
          <p:spPr>
            <a:xfrm rot="515803">
              <a:off x="6931206" y="5123786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55"/>
            <p:cNvSpPr/>
            <p:nvPr/>
          </p:nvSpPr>
          <p:spPr>
            <a:xfrm rot="515803">
              <a:off x="7012158" y="5133971"/>
              <a:ext cx="12827" cy="11444"/>
            </a:xfrm>
            <a:custGeom>
              <a:avLst/>
              <a:gdLst/>
              <a:ahLst/>
              <a:cxnLst/>
              <a:rect l="l" t="t" r="r" b="b"/>
              <a:pathLst>
                <a:path w="566" h="505" extrusionOk="0">
                  <a:moveTo>
                    <a:pt x="284" y="0"/>
                  </a:moveTo>
                  <a:cubicBezTo>
                    <a:pt x="260" y="0"/>
                    <a:pt x="236" y="4"/>
                    <a:pt x="210" y="11"/>
                  </a:cubicBezTo>
                  <a:cubicBezTo>
                    <a:pt x="85" y="53"/>
                    <a:pt x="1" y="199"/>
                    <a:pt x="43" y="325"/>
                  </a:cubicBezTo>
                  <a:cubicBezTo>
                    <a:pt x="76" y="441"/>
                    <a:pt x="176" y="505"/>
                    <a:pt x="278" y="505"/>
                  </a:cubicBezTo>
                  <a:cubicBezTo>
                    <a:pt x="304" y="505"/>
                    <a:pt x="331" y="501"/>
                    <a:pt x="357" y="492"/>
                  </a:cubicBezTo>
                  <a:cubicBezTo>
                    <a:pt x="482" y="471"/>
                    <a:pt x="566" y="325"/>
                    <a:pt x="524" y="199"/>
                  </a:cubicBezTo>
                  <a:cubicBezTo>
                    <a:pt x="489" y="78"/>
                    <a:pt x="398" y="0"/>
                    <a:pt x="28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55"/>
            <p:cNvSpPr/>
            <p:nvPr/>
          </p:nvSpPr>
          <p:spPr>
            <a:xfrm rot="515803">
              <a:off x="6959793" y="513147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55"/>
            <p:cNvSpPr/>
            <p:nvPr/>
          </p:nvSpPr>
          <p:spPr>
            <a:xfrm rot="515803">
              <a:off x="6902911" y="513342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55"/>
            <p:cNvSpPr/>
            <p:nvPr/>
          </p:nvSpPr>
          <p:spPr>
            <a:xfrm rot="515803">
              <a:off x="6123207" y="4630285"/>
              <a:ext cx="14730" cy="14254"/>
            </a:xfrm>
            <a:custGeom>
              <a:avLst/>
              <a:gdLst/>
              <a:ahLst/>
              <a:cxnLst/>
              <a:rect l="l" t="t" r="r" b="b"/>
              <a:pathLst>
                <a:path w="650" h="629" extrusionOk="0">
                  <a:moveTo>
                    <a:pt x="314" y="1"/>
                  </a:moveTo>
                  <a:cubicBezTo>
                    <a:pt x="147" y="1"/>
                    <a:pt x="1" y="126"/>
                    <a:pt x="1" y="315"/>
                  </a:cubicBezTo>
                  <a:cubicBezTo>
                    <a:pt x="1" y="482"/>
                    <a:pt x="147" y="629"/>
                    <a:pt x="314" y="629"/>
                  </a:cubicBezTo>
                  <a:cubicBezTo>
                    <a:pt x="503" y="629"/>
                    <a:pt x="649" y="482"/>
                    <a:pt x="649" y="315"/>
                  </a:cubicBezTo>
                  <a:cubicBezTo>
                    <a:pt x="649" y="126"/>
                    <a:pt x="503" y="1"/>
                    <a:pt x="314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55"/>
            <p:cNvSpPr/>
            <p:nvPr/>
          </p:nvSpPr>
          <p:spPr>
            <a:xfrm rot="515803">
              <a:off x="6122064" y="469314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77"/>
                    <a:pt x="105" y="503"/>
                    <a:pt x="251" y="503"/>
                  </a:cubicBezTo>
                  <a:cubicBezTo>
                    <a:pt x="377" y="503"/>
                    <a:pt x="502" y="377"/>
                    <a:pt x="502" y="252"/>
                  </a:cubicBezTo>
                  <a:cubicBezTo>
                    <a:pt x="502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55"/>
            <p:cNvSpPr/>
            <p:nvPr/>
          </p:nvSpPr>
          <p:spPr>
            <a:xfrm rot="515803">
              <a:off x="6121007" y="4668056"/>
              <a:ext cx="11422" cy="11875"/>
            </a:xfrm>
            <a:custGeom>
              <a:avLst/>
              <a:gdLst/>
              <a:ahLst/>
              <a:cxnLst/>
              <a:rect l="l" t="t" r="r" b="b"/>
              <a:pathLst>
                <a:path w="504" h="524" extrusionOk="0">
                  <a:moveTo>
                    <a:pt x="252" y="1"/>
                  </a:moveTo>
                  <a:cubicBezTo>
                    <a:pt x="106" y="1"/>
                    <a:pt x="1" y="126"/>
                    <a:pt x="1" y="252"/>
                  </a:cubicBezTo>
                  <a:cubicBezTo>
                    <a:pt x="1" y="398"/>
                    <a:pt x="106" y="524"/>
                    <a:pt x="252" y="524"/>
                  </a:cubicBezTo>
                  <a:cubicBezTo>
                    <a:pt x="399" y="524"/>
                    <a:pt x="503" y="398"/>
                    <a:pt x="503" y="252"/>
                  </a:cubicBezTo>
                  <a:cubicBezTo>
                    <a:pt x="503" y="126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55"/>
            <p:cNvSpPr/>
            <p:nvPr/>
          </p:nvSpPr>
          <p:spPr>
            <a:xfrm rot="515803">
              <a:off x="6090660" y="464045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55"/>
            <p:cNvSpPr/>
            <p:nvPr/>
          </p:nvSpPr>
          <p:spPr>
            <a:xfrm rot="515803">
              <a:off x="6030126" y="462555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2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55"/>
            <p:cNvSpPr/>
            <p:nvPr/>
          </p:nvSpPr>
          <p:spPr>
            <a:xfrm rot="515803">
              <a:off x="6058665" y="4636618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24" y="398"/>
                    <a:pt x="524" y="251"/>
                  </a:cubicBezTo>
                  <a:cubicBezTo>
                    <a:pt x="524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55"/>
            <p:cNvSpPr/>
            <p:nvPr/>
          </p:nvSpPr>
          <p:spPr>
            <a:xfrm rot="515803">
              <a:off x="5996534" y="4641563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55"/>
            <p:cNvSpPr/>
            <p:nvPr/>
          </p:nvSpPr>
          <p:spPr>
            <a:xfrm rot="515803">
              <a:off x="6008899" y="467077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55"/>
            <p:cNvSpPr/>
            <p:nvPr/>
          </p:nvSpPr>
          <p:spPr>
            <a:xfrm rot="515803">
              <a:off x="5979250" y="470514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55"/>
            <p:cNvSpPr/>
            <p:nvPr/>
          </p:nvSpPr>
          <p:spPr>
            <a:xfrm rot="515803">
              <a:off x="6003334" y="472989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55"/>
            <p:cNvSpPr/>
            <p:nvPr/>
          </p:nvSpPr>
          <p:spPr>
            <a:xfrm rot="515803">
              <a:off x="6138493" y="473351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77" y="503"/>
                    <a:pt x="503" y="377"/>
                    <a:pt x="503" y="252"/>
                  </a:cubicBezTo>
                  <a:cubicBezTo>
                    <a:pt x="503" y="105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55"/>
            <p:cNvSpPr/>
            <p:nvPr/>
          </p:nvSpPr>
          <p:spPr>
            <a:xfrm rot="515803">
              <a:off x="6116849" y="471491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2"/>
                    <a:pt x="252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55"/>
            <p:cNvSpPr/>
            <p:nvPr/>
          </p:nvSpPr>
          <p:spPr>
            <a:xfrm rot="515803">
              <a:off x="6043975" y="475904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26" y="0"/>
                    <a:pt x="0" y="126"/>
                    <a:pt x="0" y="272"/>
                  </a:cubicBezTo>
                  <a:cubicBezTo>
                    <a:pt x="0" y="398"/>
                    <a:pt x="126" y="523"/>
                    <a:pt x="251" y="523"/>
                  </a:cubicBezTo>
                  <a:cubicBezTo>
                    <a:pt x="398" y="523"/>
                    <a:pt x="502" y="398"/>
                    <a:pt x="502" y="272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55"/>
            <p:cNvSpPr/>
            <p:nvPr/>
          </p:nvSpPr>
          <p:spPr>
            <a:xfrm rot="515803">
              <a:off x="6125860" y="476949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55"/>
            <p:cNvSpPr/>
            <p:nvPr/>
          </p:nvSpPr>
          <p:spPr>
            <a:xfrm rot="515803">
              <a:off x="6072579" y="476671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55"/>
            <p:cNvSpPr/>
            <p:nvPr/>
          </p:nvSpPr>
          <p:spPr>
            <a:xfrm rot="515803">
              <a:off x="6015658" y="4768680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55"/>
            <p:cNvSpPr/>
            <p:nvPr/>
          </p:nvSpPr>
          <p:spPr>
            <a:xfrm rot="515803">
              <a:off x="6859077" y="4022602"/>
              <a:ext cx="14254" cy="14232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47" y="0"/>
                    <a:pt x="1" y="147"/>
                    <a:pt x="1" y="314"/>
                  </a:cubicBezTo>
                  <a:cubicBezTo>
                    <a:pt x="1" y="482"/>
                    <a:pt x="147" y="628"/>
                    <a:pt x="315" y="628"/>
                  </a:cubicBezTo>
                  <a:cubicBezTo>
                    <a:pt x="503" y="628"/>
                    <a:pt x="629" y="482"/>
                    <a:pt x="629" y="314"/>
                  </a:cubicBezTo>
                  <a:cubicBezTo>
                    <a:pt x="629" y="147"/>
                    <a:pt x="503" y="0"/>
                    <a:pt x="315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55"/>
            <p:cNvSpPr/>
            <p:nvPr/>
          </p:nvSpPr>
          <p:spPr>
            <a:xfrm rot="515803">
              <a:off x="6857459" y="408542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55"/>
            <p:cNvSpPr/>
            <p:nvPr/>
          </p:nvSpPr>
          <p:spPr>
            <a:xfrm rot="515803">
              <a:off x="6856859" y="406088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55"/>
            <p:cNvSpPr/>
            <p:nvPr/>
          </p:nvSpPr>
          <p:spPr>
            <a:xfrm rot="515803">
              <a:off x="6826023" y="4033191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55"/>
            <p:cNvSpPr/>
            <p:nvPr/>
          </p:nvSpPr>
          <p:spPr>
            <a:xfrm rot="515803">
              <a:off x="6765995" y="4017886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06" y="1"/>
                    <a:pt x="1" y="105"/>
                    <a:pt x="1" y="252"/>
                  </a:cubicBezTo>
                  <a:cubicBezTo>
                    <a:pt x="1" y="398"/>
                    <a:pt x="106" y="503"/>
                    <a:pt x="252" y="503"/>
                  </a:cubicBezTo>
                  <a:cubicBezTo>
                    <a:pt x="378" y="503"/>
                    <a:pt x="503" y="398"/>
                    <a:pt x="503" y="252"/>
                  </a:cubicBezTo>
                  <a:cubicBezTo>
                    <a:pt x="503" y="105"/>
                    <a:pt x="37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55"/>
            <p:cNvSpPr/>
            <p:nvPr/>
          </p:nvSpPr>
          <p:spPr>
            <a:xfrm rot="515803">
              <a:off x="6794487" y="4029387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77"/>
                    <a:pt x="126" y="503"/>
                    <a:pt x="251" y="503"/>
                  </a:cubicBezTo>
                  <a:cubicBezTo>
                    <a:pt x="398" y="503"/>
                    <a:pt x="502" y="377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55"/>
            <p:cNvSpPr/>
            <p:nvPr/>
          </p:nvSpPr>
          <p:spPr>
            <a:xfrm rot="515803">
              <a:off x="6732401" y="4033918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55"/>
            <p:cNvSpPr/>
            <p:nvPr/>
          </p:nvSpPr>
          <p:spPr>
            <a:xfrm rot="515803">
              <a:off x="6744787" y="406313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55"/>
            <p:cNvSpPr/>
            <p:nvPr/>
          </p:nvSpPr>
          <p:spPr>
            <a:xfrm rot="515803">
              <a:off x="6715140" y="4097477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2"/>
                  </a:cubicBezTo>
                  <a:cubicBezTo>
                    <a:pt x="502" y="126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55"/>
            <p:cNvSpPr/>
            <p:nvPr/>
          </p:nvSpPr>
          <p:spPr>
            <a:xfrm rot="515803">
              <a:off x="6739203" y="412222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55"/>
            <p:cNvSpPr/>
            <p:nvPr/>
          </p:nvSpPr>
          <p:spPr>
            <a:xfrm rot="515803">
              <a:off x="6873910" y="412580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55"/>
            <p:cNvSpPr/>
            <p:nvPr/>
          </p:nvSpPr>
          <p:spPr>
            <a:xfrm rot="515803">
              <a:off x="6852270" y="410717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26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55"/>
            <p:cNvSpPr/>
            <p:nvPr/>
          </p:nvSpPr>
          <p:spPr>
            <a:xfrm rot="515803">
              <a:off x="6779808" y="415185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55"/>
            <p:cNvSpPr/>
            <p:nvPr/>
          </p:nvSpPr>
          <p:spPr>
            <a:xfrm rot="515803">
              <a:off x="6861206" y="416224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55"/>
            <p:cNvSpPr/>
            <p:nvPr/>
          </p:nvSpPr>
          <p:spPr>
            <a:xfrm rot="515803">
              <a:off x="6808445" y="415906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55"/>
            <p:cNvSpPr/>
            <p:nvPr/>
          </p:nvSpPr>
          <p:spPr>
            <a:xfrm rot="515803">
              <a:off x="6751020" y="416141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55"/>
            <p:cNvSpPr/>
            <p:nvPr/>
          </p:nvSpPr>
          <p:spPr>
            <a:xfrm rot="515803">
              <a:off x="8787440" y="4060317"/>
              <a:ext cx="14254" cy="14254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26"/>
                    <a:pt x="1" y="315"/>
                  </a:cubicBezTo>
                  <a:cubicBezTo>
                    <a:pt x="1" y="482"/>
                    <a:pt x="126" y="628"/>
                    <a:pt x="315" y="628"/>
                  </a:cubicBezTo>
                  <a:cubicBezTo>
                    <a:pt x="482" y="628"/>
                    <a:pt x="629" y="482"/>
                    <a:pt x="629" y="315"/>
                  </a:cubicBezTo>
                  <a:cubicBezTo>
                    <a:pt x="629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55"/>
            <p:cNvSpPr/>
            <p:nvPr/>
          </p:nvSpPr>
          <p:spPr>
            <a:xfrm rot="515803">
              <a:off x="8755657" y="411331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55"/>
            <p:cNvSpPr/>
            <p:nvPr/>
          </p:nvSpPr>
          <p:spPr>
            <a:xfrm rot="515803">
              <a:off x="8767105" y="409155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55"/>
            <p:cNvSpPr/>
            <p:nvPr/>
          </p:nvSpPr>
          <p:spPr>
            <a:xfrm rot="515803">
              <a:off x="8754346" y="405221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55"/>
            <p:cNvSpPr/>
            <p:nvPr/>
          </p:nvSpPr>
          <p:spPr>
            <a:xfrm rot="515803">
              <a:off x="8710032" y="4009057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9"/>
                    <a:pt x="105" y="503"/>
                    <a:pt x="252" y="503"/>
                  </a:cubicBezTo>
                  <a:cubicBezTo>
                    <a:pt x="377" y="503"/>
                    <a:pt x="503" y="399"/>
                    <a:pt x="503" y="252"/>
                  </a:cubicBezTo>
                  <a:cubicBezTo>
                    <a:pt x="503" y="10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55"/>
            <p:cNvSpPr/>
            <p:nvPr/>
          </p:nvSpPr>
          <p:spPr>
            <a:xfrm rot="515803">
              <a:off x="8728942" y="4033025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6" y="1"/>
                    <a:pt x="1" y="126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55"/>
            <p:cNvSpPr/>
            <p:nvPr/>
          </p:nvSpPr>
          <p:spPr>
            <a:xfrm rot="515803">
              <a:off x="8672567" y="400628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55"/>
            <p:cNvSpPr/>
            <p:nvPr/>
          </p:nvSpPr>
          <p:spPr>
            <a:xfrm rot="515803">
              <a:off x="8668796" y="4037368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1" y="524"/>
                  </a:cubicBezTo>
                  <a:cubicBezTo>
                    <a:pt x="398" y="524"/>
                    <a:pt x="503" y="398"/>
                    <a:pt x="503" y="252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55"/>
            <p:cNvSpPr/>
            <p:nvPr/>
          </p:nvSpPr>
          <p:spPr>
            <a:xfrm rot="515803">
              <a:off x="8625709" y="4052903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26" y="1"/>
                    <a:pt x="1" y="106"/>
                    <a:pt x="1" y="252"/>
                  </a:cubicBezTo>
                  <a:cubicBezTo>
                    <a:pt x="1" y="378"/>
                    <a:pt x="126" y="503"/>
                    <a:pt x="252" y="503"/>
                  </a:cubicBezTo>
                  <a:cubicBezTo>
                    <a:pt x="398" y="503"/>
                    <a:pt x="503" y="37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55"/>
            <p:cNvSpPr/>
            <p:nvPr/>
          </p:nvSpPr>
          <p:spPr>
            <a:xfrm rot="515803">
              <a:off x="8634600" y="408590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1"/>
                  </a:moveTo>
                  <a:cubicBezTo>
                    <a:pt x="105" y="1"/>
                    <a:pt x="1" y="126"/>
                    <a:pt x="1" y="273"/>
                  </a:cubicBezTo>
                  <a:cubicBezTo>
                    <a:pt x="1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73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55"/>
            <p:cNvSpPr/>
            <p:nvPr/>
          </p:nvSpPr>
          <p:spPr>
            <a:xfrm rot="515803">
              <a:off x="8749609" y="415652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55"/>
            <p:cNvSpPr/>
            <p:nvPr/>
          </p:nvSpPr>
          <p:spPr>
            <a:xfrm rot="515803">
              <a:off x="8740233" y="412968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55"/>
            <p:cNvSpPr/>
            <p:nvPr/>
          </p:nvSpPr>
          <p:spPr>
            <a:xfrm rot="515803">
              <a:off x="8654548" y="4131913"/>
              <a:ext cx="12351" cy="11422"/>
            </a:xfrm>
            <a:custGeom>
              <a:avLst/>
              <a:gdLst/>
              <a:ahLst/>
              <a:cxnLst/>
              <a:rect l="l" t="t" r="r" b="b"/>
              <a:pathLst>
                <a:path w="545" h="504" extrusionOk="0">
                  <a:moveTo>
                    <a:pt x="268" y="0"/>
                  </a:moveTo>
                  <a:cubicBezTo>
                    <a:pt x="162" y="0"/>
                    <a:pt x="56" y="78"/>
                    <a:pt x="21" y="199"/>
                  </a:cubicBezTo>
                  <a:cubicBezTo>
                    <a:pt x="0" y="325"/>
                    <a:pt x="84" y="471"/>
                    <a:pt x="210" y="492"/>
                  </a:cubicBezTo>
                  <a:cubicBezTo>
                    <a:pt x="236" y="500"/>
                    <a:pt x="261" y="503"/>
                    <a:pt x="285" y="503"/>
                  </a:cubicBezTo>
                  <a:cubicBezTo>
                    <a:pt x="398" y="503"/>
                    <a:pt x="489" y="428"/>
                    <a:pt x="523" y="325"/>
                  </a:cubicBezTo>
                  <a:cubicBezTo>
                    <a:pt x="544" y="178"/>
                    <a:pt x="461" y="53"/>
                    <a:pt x="335" y="11"/>
                  </a:cubicBezTo>
                  <a:cubicBezTo>
                    <a:pt x="313" y="4"/>
                    <a:pt x="291" y="0"/>
                    <a:pt x="268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55"/>
            <p:cNvSpPr/>
            <p:nvPr/>
          </p:nvSpPr>
          <p:spPr>
            <a:xfrm rot="515803">
              <a:off x="8720364" y="4181863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24" y="377"/>
                    <a:pt x="524" y="252"/>
                  </a:cubicBezTo>
                  <a:cubicBezTo>
                    <a:pt x="524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55"/>
            <p:cNvSpPr/>
            <p:nvPr/>
          </p:nvSpPr>
          <p:spPr>
            <a:xfrm rot="515803">
              <a:off x="8676348" y="415264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55"/>
            <p:cNvSpPr/>
            <p:nvPr/>
          </p:nvSpPr>
          <p:spPr>
            <a:xfrm rot="515803">
              <a:off x="8625704" y="4125812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72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2" y="398"/>
                    <a:pt x="502" y="272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55"/>
            <p:cNvSpPr/>
            <p:nvPr/>
          </p:nvSpPr>
          <p:spPr>
            <a:xfrm rot="515803">
              <a:off x="6871469" y="4991167"/>
              <a:ext cx="168810" cy="158997"/>
            </a:xfrm>
            <a:custGeom>
              <a:avLst/>
              <a:gdLst/>
              <a:ahLst/>
              <a:cxnLst/>
              <a:rect l="l" t="t" r="r" b="b"/>
              <a:pathLst>
                <a:path w="7449" h="7016" extrusionOk="0">
                  <a:moveTo>
                    <a:pt x="6025" y="1"/>
                  </a:moveTo>
                  <a:cubicBezTo>
                    <a:pt x="5957" y="1"/>
                    <a:pt x="5897" y="42"/>
                    <a:pt x="5880" y="111"/>
                  </a:cubicBezTo>
                  <a:cubicBezTo>
                    <a:pt x="5733" y="780"/>
                    <a:pt x="4854" y="1764"/>
                    <a:pt x="4268" y="2371"/>
                  </a:cubicBezTo>
                  <a:cubicBezTo>
                    <a:pt x="4520" y="1617"/>
                    <a:pt x="4645" y="864"/>
                    <a:pt x="4666" y="822"/>
                  </a:cubicBezTo>
                  <a:cubicBezTo>
                    <a:pt x="4666" y="739"/>
                    <a:pt x="4624" y="655"/>
                    <a:pt x="4540" y="634"/>
                  </a:cubicBezTo>
                  <a:cubicBezTo>
                    <a:pt x="4457" y="634"/>
                    <a:pt x="4394" y="676"/>
                    <a:pt x="4373" y="760"/>
                  </a:cubicBezTo>
                  <a:cubicBezTo>
                    <a:pt x="4373" y="780"/>
                    <a:pt x="4206" y="1638"/>
                    <a:pt x="3955" y="2413"/>
                  </a:cubicBezTo>
                  <a:cubicBezTo>
                    <a:pt x="3913" y="2392"/>
                    <a:pt x="3871" y="2392"/>
                    <a:pt x="3829" y="2371"/>
                  </a:cubicBezTo>
                  <a:cubicBezTo>
                    <a:pt x="3766" y="1868"/>
                    <a:pt x="3620" y="1262"/>
                    <a:pt x="3327" y="739"/>
                  </a:cubicBezTo>
                  <a:cubicBezTo>
                    <a:pt x="3299" y="683"/>
                    <a:pt x="3252" y="655"/>
                    <a:pt x="3200" y="655"/>
                  </a:cubicBezTo>
                  <a:cubicBezTo>
                    <a:pt x="3173" y="655"/>
                    <a:pt x="3146" y="662"/>
                    <a:pt x="3118" y="676"/>
                  </a:cubicBezTo>
                  <a:cubicBezTo>
                    <a:pt x="3055" y="718"/>
                    <a:pt x="3034" y="801"/>
                    <a:pt x="3076" y="864"/>
                  </a:cubicBezTo>
                  <a:cubicBezTo>
                    <a:pt x="3327" y="1324"/>
                    <a:pt x="3452" y="1868"/>
                    <a:pt x="3536" y="2329"/>
                  </a:cubicBezTo>
                  <a:cubicBezTo>
                    <a:pt x="3432" y="2329"/>
                    <a:pt x="3327" y="2329"/>
                    <a:pt x="3222" y="2371"/>
                  </a:cubicBezTo>
                  <a:cubicBezTo>
                    <a:pt x="2741" y="1136"/>
                    <a:pt x="2009" y="425"/>
                    <a:pt x="1967" y="383"/>
                  </a:cubicBezTo>
                  <a:cubicBezTo>
                    <a:pt x="1946" y="352"/>
                    <a:pt x="1909" y="336"/>
                    <a:pt x="1870" y="336"/>
                  </a:cubicBezTo>
                  <a:cubicBezTo>
                    <a:pt x="1831" y="336"/>
                    <a:pt x="1789" y="352"/>
                    <a:pt x="1758" y="383"/>
                  </a:cubicBezTo>
                  <a:cubicBezTo>
                    <a:pt x="1716" y="446"/>
                    <a:pt x="1716" y="550"/>
                    <a:pt x="1779" y="592"/>
                  </a:cubicBezTo>
                  <a:cubicBezTo>
                    <a:pt x="1779" y="613"/>
                    <a:pt x="2490" y="1283"/>
                    <a:pt x="2950" y="2454"/>
                  </a:cubicBezTo>
                  <a:cubicBezTo>
                    <a:pt x="2929" y="2454"/>
                    <a:pt x="2908" y="2475"/>
                    <a:pt x="2908" y="2475"/>
                  </a:cubicBezTo>
                  <a:cubicBezTo>
                    <a:pt x="2155" y="1638"/>
                    <a:pt x="628" y="1304"/>
                    <a:pt x="544" y="1283"/>
                  </a:cubicBezTo>
                  <a:cubicBezTo>
                    <a:pt x="530" y="1279"/>
                    <a:pt x="515" y="1277"/>
                    <a:pt x="501" y="1277"/>
                  </a:cubicBezTo>
                  <a:cubicBezTo>
                    <a:pt x="434" y="1277"/>
                    <a:pt x="377" y="1318"/>
                    <a:pt x="377" y="1387"/>
                  </a:cubicBezTo>
                  <a:cubicBezTo>
                    <a:pt x="356" y="1471"/>
                    <a:pt x="398" y="1555"/>
                    <a:pt x="481" y="1555"/>
                  </a:cubicBezTo>
                  <a:cubicBezTo>
                    <a:pt x="502" y="1576"/>
                    <a:pt x="1967" y="1910"/>
                    <a:pt x="2657" y="2643"/>
                  </a:cubicBezTo>
                  <a:cubicBezTo>
                    <a:pt x="2532" y="2768"/>
                    <a:pt x="2427" y="2915"/>
                    <a:pt x="2343" y="3061"/>
                  </a:cubicBezTo>
                  <a:cubicBezTo>
                    <a:pt x="1988" y="2915"/>
                    <a:pt x="1611" y="2685"/>
                    <a:pt x="1339" y="2517"/>
                  </a:cubicBezTo>
                  <a:cubicBezTo>
                    <a:pt x="1310" y="2502"/>
                    <a:pt x="1280" y="2495"/>
                    <a:pt x="1252" y="2495"/>
                  </a:cubicBezTo>
                  <a:cubicBezTo>
                    <a:pt x="1201" y="2495"/>
                    <a:pt x="1157" y="2518"/>
                    <a:pt x="1130" y="2559"/>
                  </a:cubicBezTo>
                  <a:cubicBezTo>
                    <a:pt x="1088" y="2622"/>
                    <a:pt x="1109" y="2726"/>
                    <a:pt x="1172" y="2768"/>
                  </a:cubicBezTo>
                  <a:cubicBezTo>
                    <a:pt x="1255" y="2810"/>
                    <a:pt x="1716" y="3103"/>
                    <a:pt x="2197" y="3312"/>
                  </a:cubicBezTo>
                  <a:cubicBezTo>
                    <a:pt x="1172" y="3563"/>
                    <a:pt x="147" y="4128"/>
                    <a:pt x="105" y="4149"/>
                  </a:cubicBezTo>
                  <a:cubicBezTo>
                    <a:pt x="21" y="4191"/>
                    <a:pt x="0" y="4296"/>
                    <a:pt x="42" y="4358"/>
                  </a:cubicBezTo>
                  <a:cubicBezTo>
                    <a:pt x="73" y="4405"/>
                    <a:pt x="116" y="4429"/>
                    <a:pt x="163" y="4429"/>
                  </a:cubicBezTo>
                  <a:cubicBezTo>
                    <a:pt x="178" y="4429"/>
                    <a:pt x="194" y="4426"/>
                    <a:pt x="209" y="4421"/>
                  </a:cubicBezTo>
                  <a:lnTo>
                    <a:pt x="230" y="4421"/>
                  </a:lnTo>
                  <a:cubicBezTo>
                    <a:pt x="251" y="4400"/>
                    <a:pt x="1235" y="3856"/>
                    <a:pt x="2239" y="3626"/>
                  </a:cubicBezTo>
                  <a:cubicBezTo>
                    <a:pt x="2239" y="3731"/>
                    <a:pt x="2239" y="3835"/>
                    <a:pt x="2281" y="3940"/>
                  </a:cubicBezTo>
                  <a:cubicBezTo>
                    <a:pt x="2281" y="3982"/>
                    <a:pt x="2302" y="4024"/>
                    <a:pt x="2323" y="4045"/>
                  </a:cubicBezTo>
                  <a:cubicBezTo>
                    <a:pt x="1799" y="4463"/>
                    <a:pt x="1339" y="4923"/>
                    <a:pt x="1235" y="5112"/>
                  </a:cubicBezTo>
                  <a:cubicBezTo>
                    <a:pt x="1214" y="5195"/>
                    <a:pt x="1235" y="5279"/>
                    <a:pt x="1318" y="5321"/>
                  </a:cubicBezTo>
                  <a:cubicBezTo>
                    <a:pt x="1329" y="5331"/>
                    <a:pt x="1344" y="5337"/>
                    <a:pt x="1363" y="5337"/>
                  </a:cubicBezTo>
                  <a:cubicBezTo>
                    <a:pt x="1381" y="5337"/>
                    <a:pt x="1402" y="5331"/>
                    <a:pt x="1423" y="5321"/>
                  </a:cubicBezTo>
                  <a:cubicBezTo>
                    <a:pt x="1444" y="5321"/>
                    <a:pt x="1486" y="5279"/>
                    <a:pt x="1507" y="5258"/>
                  </a:cubicBezTo>
                  <a:cubicBezTo>
                    <a:pt x="1590" y="5070"/>
                    <a:pt x="2009" y="4672"/>
                    <a:pt x="2469" y="4317"/>
                  </a:cubicBezTo>
                  <a:cubicBezTo>
                    <a:pt x="2553" y="4442"/>
                    <a:pt x="2657" y="4547"/>
                    <a:pt x="2762" y="4630"/>
                  </a:cubicBezTo>
                  <a:cubicBezTo>
                    <a:pt x="2323" y="5342"/>
                    <a:pt x="2009" y="6534"/>
                    <a:pt x="1946" y="6848"/>
                  </a:cubicBezTo>
                  <a:cubicBezTo>
                    <a:pt x="1925" y="6911"/>
                    <a:pt x="1967" y="6995"/>
                    <a:pt x="2051" y="7016"/>
                  </a:cubicBezTo>
                  <a:lnTo>
                    <a:pt x="2134" y="7016"/>
                  </a:lnTo>
                  <a:cubicBezTo>
                    <a:pt x="2176" y="6995"/>
                    <a:pt x="2218" y="6953"/>
                    <a:pt x="2239" y="6911"/>
                  </a:cubicBezTo>
                  <a:cubicBezTo>
                    <a:pt x="2385" y="6242"/>
                    <a:pt x="2699" y="5300"/>
                    <a:pt x="3034" y="4756"/>
                  </a:cubicBezTo>
                  <a:cubicBezTo>
                    <a:pt x="3076" y="4777"/>
                    <a:pt x="3118" y="4798"/>
                    <a:pt x="3180" y="4819"/>
                  </a:cubicBezTo>
                  <a:cubicBezTo>
                    <a:pt x="3055" y="5279"/>
                    <a:pt x="2971" y="5844"/>
                    <a:pt x="3201" y="6304"/>
                  </a:cubicBezTo>
                  <a:cubicBezTo>
                    <a:pt x="3217" y="6366"/>
                    <a:pt x="3266" y="6404"/>
                    <a:pt x="3324" y="6404"/>
                  </a:cubicBezTo>
                  <a:cubicBezTo>
                    <a:pt x="3345" y="6404"/>
                    <a:pt x="3367" y="6399"/>
                    <a:pt x="3390" y="6388"/>
                  </a:cubicBezTo>
                  <a:cubicBezTo>
                    <a:pt x="3473" y="6346"/>
                    <a:pt x="3494" y="6262"/>
                    <a:pt x="3473" y="6200"/>
                  </a:cubicBezTo>
                  <a:cubicBezTo>
                    <a:pt x="3285" y="5781"/>
                    <a:pt x="3348" y="5279"/>
                    <a:pt x="3473" y="4861"/>
                  </a:cubicBezTo>
                  <a:lnTo>
                    <a:pt x="3515" y="4861"/>
                  </a:lnTo>
                  <a:cubicBezTo>
                    <a:pt x="3599" y="5363"/>
                    <a:pt x="3871" y="6011"/>
                    <a:pt x="4582" y="6493"/>
                  </a:cubicBezTo>
                  <a:cubicBezTo>
                    <a:pt x="4607" y="6517"/>
                    <a:pt x="4631" y="6527"/>
                    <a:pt x="4656" y="6527"/>
                  </a:cubicBezTo>
                  <a:cubicBezTo>
                    <a:pt x="4673" y="6527"/>
                    <a:pt x="4691" y="6522"/>
                    <a:pt x="4708" y="6514"/>
                  </a:cubicBezTo>
                  <a:cubicBezTo>
                    <a:pt x="4729" y="6514"/>
                    <a:pt x="4771" y="6493"/>
                    <a:pt x="4792" y="6472"/>
                  </a:cubicBezTo>
                  <a:cubicBezTo>
                    <a:pt x="4833" y="6388"/>
                    <a:pt x="4812" y="6304"/>
                    <a:pt x="4750" y="6262"/>
                  </a:cubicBezTo>
                  <a:cubicBezTo>
                    <a:pt x="4122" y="5823"/>
                    <a:pt x="3871" y="5258"/>
                    <a:pt x="3787" y="4819"/>
                  </a:cubicBezTo>
                  <a:lnTo>
                    <a:pt x="3850" y="4819"/>
                  </a:lnTo>
                  <a:cubicBezTo>
                    <a:pt x="3955" y="4777"/>
                    <a:pt x="4038" y="4735"/>
                    <a:pt x="4143" y="4693"/>
                  </a:cubicBezTo>
                  <a:cubicBezTo>
                    <a:pt x="4520" y="5300"/>
                    <a:pt x="5398" y="6283"/>
                    <a:pt x="7009" y="6283"/>
                  </a:cubicBezTo>
                  <a:lnTo>
                    <a:pt x="7051" y="6283"/>
                  </a:lnTo>
                  <a:cubicBezTo>
                    <a:pt x="7114" y="6262"/>
                    <a:pt x="7156" y="6221"/>
                    <a:pt x="7156" y="6158"/>
                  </a:cubicBezTo>
                  <a:cubicBezTo>
                    <a:pt x="7156" y="6074"/>
                    <a:pt x="7093" y="5990"/>
                    <a:pt x="7009" y="5990"/>
                  </a:cubicBezTo>
                  <a:cubicBezTo>
                    <a:pt x="5482" y="5990"/>
                    <a:pt x="4708" y="5070"/>
                    <a:pt x="4373" y="4505"/>
                  </a:cubicBezTo>
                  <a:cubicBezTo>
                    <a:pt x="4415" y="4463"/>
                    <a:pt x="4457" y="4400"/>
                    <a:pt x="4499" y="4337"/>
                  </a:cubicBezTo>
                  <a:cubicBezTo>
                    <a:pt x="5018" y="4748"/>
                    <a:pt x="5579" y="4873"/>
                    <a:pt x="6065" y="4873"/>
                  </a:cubicBezTo>
                  <a:cubicBezTo>
                    <a:pt x="6421" y="4873"/>
                    <a:pt x="6738" y="4806"/>
                    <a:pt x="6968" y="4735"/>
                  </a:cubicBezTo>
                  <a:cubicBezTo>
                    <a:pt x="7198" y="4672"/>
                    <a:pt x="7344" y="4609"/>
                    <a:pt x="7344" y="4609"/>
                  </a:cubicBezTo>
                  <a:cubicBezTo>
                    <a:pt x="7407" y="4568"/>
                    <a:pt x="7449" y="4484"/>
                    <a:pt x="7407" y="4400"/>
                  </a:cubicBezTo>
                  <a:cubicBezTo>
                    <a:pt x="7377" y="4355"/>
                    <a:pt x="7325" y="4321"/>
                    <a:pt x="7275" y="4321"/>
                  </a:cubicBezTo>
                  <a:cubicBezTo>
                    <a:pt x="7255" y="4321"/>
                    <a:pt x="7236" y="4326"/>
                    <a:pt x="7219" y="4337"/>
                  </a:cubicBezTo>
                  <a:cubicBezTo>
                    <a:pt x="7180" y="4363"/>
                    <a:pt x="6692" y="4594"/>
                    <a:pt x="6069" y="4594"/>
                  </a:cubicBezTo>
                  <a:cubicBezTo>
                    <a:pt x="5677" y="4594"/>
                    <a:pt x="5232" y="4503"/>
                    <a:pt x="4812" y="4212"/>
                  </a:cubicBezTo>
                  <a:cubicBezTo>
                    <a:pt x="5168" y="4191"/>
                    <a:pt x="5733" y="4149"/>
                    <a:pt x="6277" y="3919"/>
                  </a:cubicBezTo>
                  <a:cubicBezTo>
                    <a:pt x="6340" y="3898"/>
                    <a:pt x="6382" y="3793"/>
                    <a:pt x="6361" y="3731"/>
                  </a:cubicBezTo>
                  <a:cubicBezTo>
                    <a:pt x="6330" y="3669"/>
                    <a:pt x="6277" y="3631"/>
                    <a:pt x="6226" y="3631"/>
                  </a:cubicBezTo>
                  <a:cubicBezTo>
                    <a:pt x="6208" y="3631"/>
                    <a:pt x="6189" y="3636"/>
                    <a:pt x="6173" y="3647"/>
                  </a:cubicBezTo>
                  <a:cubicBezTo>
                    <a:pt x="5608" y="3877"/>
                    <a:pt x="5043" y="3919"/>
                    <a:pt x="4708" y="3919"/>
                  </a:cubicBezTo>
                  <a:cubicBezTo>
                    <a:pt x="4750" y="3752"/>
                    <a:pt x="4771" y="3605"/>
                    <a:pt x="4750" y="3438"/>
                  </a:cubicBezTo>
                  <a:cubicBezTo>
                    <a:pt x="4938" y="3438"/>
                    <a:pt x="5231" y="3396"/>
                    <a:pt x="5545" y="3312"/>
                  </a:cubicBezTo>
                  <a:cubicBezTo>
                    <a:pt x="5838" y="3229"/>
                    <a:pt x="6152" y="3082"/>
                    <a:pt x="6424" y="2873"/>
                  </a:cubicBezTo>
                  <a:cubicBezTo>
                    <a:pt x="6486" y="2810"/>
                    <a:pt x="6507" y="2726"/>
                    <a:pt x="6445" y="2664"/>
                  </a:cubicBezTo>
                  <a:cubicBezTo>
                    <a:pt x="6420" y="2627"/>
                    <a:pt x="6375" y="2605"/>
                    <a:pt x="6328" y="2605"/>
                  </a:cubicBezTo>
                  <a:cubicBezTo>
                    <a:pt x="6295" y="2605"/>
                    <a:pt x="6262" y="2616"/>
                    <a:pt x="6235" y="2643"/>
                  </a:cubicBezTo>
                  <a:cubicBezTo>
                    <a:pt x="5775" y="2998"/>
                    <a:pt x="5210" y="3103"/>
                    <a:pt x="4854" y="3145"/>
                  </a:cubicBezTo>
                  <a:cubicBezTo>
                    <a:pt x="5147" y="2852"/>
                    <a:pt x="5691" y="2329"/>
                    <a:pt x="6214" y="1827"/>
                  </a:cubicBezTo>
                  <a:cubicBezTo>
                    <a:pt x="6277" y="1764"/>
                    <a:pt x="6277" y="1680"/>
                    <a:pt x="6214" y="1617"/>
                  </a:cubicBezTo>
                  <a:cubicBezTo>
                    <a:pt x="6183" y="1586"/>
                    <a:pt x="6146" y="1570"/>
                    <a:pt x="6110" y="1570"/>
                  </a:cubicBezTo>
                  <a:cubicBezTo>
                    <a:pt x="6073" y="1570"/>
                    <a:pt x="6037" y="1586"/>
                    <a:pt x="6005" y="1617"/>
                  </a:cubicBezTo>
                  <a:cubicBezTo>
                    <a:pt x="5461" y="2161"/>
                    <a:pt x="4896" y="2685"/>
                    <a:pt x="4603" y="2977"/>
                  </a:cubicBezTo>
                  <a:cubicBezTo>
                    <a:pt x="4540" y="2873"/>
                    <a:pt x="4457" y="2768"/>
                    <a:pt x="4373" y="2685"/>
                  </a:cubicBezTo>
                  <a:cubicBezTo>
                    <a:pt x="4980" y="2078"/>
                    <a:pt x="5984" y="969"/>
                    <a:pt x="6173" y="174"/>
                  </a:cubicBezTo>
                  <a:cubicBezTo>
                    <a:pt x="6193" y="111"/>
                    <a:pt x="6131" y="27"/>
                    <a:pt x="6068" y="6"/>
                  </a:cubicBezTo>
                  <a:cubicBezTo>
                    <a:pt x="6054" y="3"/>
                    <a:pt x="6039" y="1"/>
                    <a:pt x="6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55"/>
            <p:cNvSpPr/>
            <p:nvPr/>
          </p:nvSpPr>
          <p:spPr>
            <a:xfrm rot="515803">
              <a:off x="5984222" y="4626450"/>
              <a:ext cx="168810" cy="159337"/>
            </a:xfrm>
            <a:custGeom>
              <a:avLst/>
              <a:gdLst/>
              <a:ahLst/>
              <a:cxnLst/>
              <a:rect l="l" t="t" r="r" b="b"/>
              <a:pathLst>
                <a:path w="7449" h="7031" extrusionOk="0">
                  <a:moveTo>
                    <a:pt x="6035" y="1"/>
                  </a:moveTo>
                  <a:cubicBezTo>
                    <a:pt x="5963" y="1"/>
                    <a:pt x="5898" y="58"/>
                    <a:pt x="5880" y="131"/>
                  </a:cubicBezTo>
                  <a:cubicBezTo>
                    <a:pt x="5733" y="779"/>
                    <a:pt x="4854" y="1784"/>
                    <a:pt x="4269" y="2369"/>
                  </a:cubicBezTo>
                  <a:cubicBezTo>
                    <a:pt x="4520" y="1637"/>
                    <a:pt x="4645" y="863"/>
                    <a:pt x="4666" y="821"/>
                  </a:cubicBezTo>
                  <a:cubicBezTo>
                    <a:pt x="4666" y="737"/>
                    <a:pt x="4624" y="654"/>
                    <a:pt x="4541" y="654"/>
                  </a:cubicBezTo>
                  <a:cubicBezTo>
                    <a:pt x="4529" y="651"/>
                    <a:pt x="4519" y="650"/>
                    <a:pt x="4508" y="650"/>
                  </a:cubicBezTo>
                  <a:cubicBezTo>
                    <a:pt x="4441" y="650"/>
                    <a:pt x="4391" y="704"/>
                    <a:pt x="4373" y="758"/>
                  </a:cubicBezTo>
                  <a:cubicBezTo>
                    <a:pt x="4373" y="779"/>
                    <a:pt x="4206" y="1637"/>
                    <a:pt x="3955" y="2411"/>
                  </a:cubicBezTo>
                  <a:cubicBezTo>
                    <a:pt x="3913" y="2411"/>
                    <a:pt x="3871" y="2390"/>
                    <a:pt x="3829" y="2390"/>
                  </a:cubicBezTo>
                  <a:cubicBezTo>
                    <a:pt x="3766" y="1888"/>
                    <a:pt x="3620" y="1260"/>
                    <a:pt x="3327" y="737"/>
                  </a:cubicBezTo>
                  <a:cubicBezTo>
                    <a:pt x="3297" y="692"/>
                    <a:pt x="3245" y="658"/>
                    <a:pt x="3187" y="658"/>
                  </a:cubicBezTo>
                  <a:cubicBezTo>
                    <a:pt x="3164" y="658"/>
                    <a:pt x="3141" y="663"/>
                    <a:pt x="3118" y="675"/>
                  </a:cubicBezTo>
                  <a:cubicBezTo>
                    <a:pt x="3055" y="716"/>
                    <a:pt x="3034" y="800"/>
                    <a:pt x="3076" y="884"/>
                  </a:cubicBezTo>
                  <a:cubicBezTo>
                    <a:pt x="3327" y="1323"/>
                    <a:pt x="3453" y="1888"/>
                    <a:pt x="3536" y="2348"/>
                  </a:cubicBezTo>
                  <a:cubicBezTo>
                    <a:pt x="3506" y="2342"/>
                    <a:pt x="3475" y="2340"/>
                    <a:pt x="3444" y="2340"/>
                  </a:cubicBezTo>
                  <a:cubicBezTo>
                    <a:pt x="3370" y="2340"/>
                    <a:pt x="3296" y="2355"/>
                    <a:pt x="3222" y="2369"/>
                  </a:cubicBezTo>
                  <a:cubicBezTo>
                    <a:pt x="2741" y="1135"/>
                    <a:pt x="2009" y="424"/>
                    <a:pt x="1967" y="382"/>
                  </a:cubicBezTo>
                  <a:cubicBezTo>
                    <a:pt x="1948" y="363"/>
                    <a:pt x="1917" y="352"/>
                    <a:pt x="1882" y="352"/>
                  </a:cubicBezTo>
                  <a:cubicBezTo>
                    <a:pt x="1840" y="352"/>
                    <a:pt x="1792" y="368"/>
                    <a:pt x="1758" y="403"/>
                  </a:cubicBezTo>
                  <a:cubicBezTo>
                    <a:pt x="1716" y="465"/>
                    <a:pt x="1716" y="549"/>
                    <a:pt x="1779" y="612"/>
                  </a:cubicBezTo>
                  <a:cubicBezTo>
                    <a:pt x="1779" y="612"/>
                    <a:pt x="2490" y="1302"/>
                    <a:pt x="2950" y="2453"/>
                  </a:cubicBezTo>
                  <a:cubicBezTo>
                    <a:pt x="2929" y="2474"/>
                    <a:pt x="2909" y="2474"/>
                    <a:pt x="2909" y="2474"/>
                  </a:cubicBezTo>
                  <a:cubicBezTo>
                    <a:pt x="2155" y="1658"/>
                    <a:pt x="628" y="1302"/>
                    <a:pt x="544" y="1281"/>
                  </a:cubicBezTo>
                  <a:cubicBezTo>
                    <a:pt x="533" y="1279"/>
                    <a:pt x="522" y="1277"/>
                    <a:pt x="511" y="1277"/>
                  </a:cubicBezTo>
                  <a:cubicBezTo>
                    <a:pt x="440" y="1277"/>
                    <a:pt x="377" y="1332"/>
                    <a:pt x="377" y="1386"/>
                  </a:cubicBezTo>
                  <a:cubicBezTo>
                    <a:pt x="356" y="1470"/>
                    <a:pt x="398" y="1553"/>
                    <a:pt x="481" y="1574"/>
                  </a:cubicBezTo>
                  <a:cubicBezTo>
                    <a:pt x="502" y="1574"/>
                    <a:pt x="1967" y="1909"/>
                    <a:pt x="2657" y="2662"/>
                  </a:cubicBezTo>
                  <a:cubicBezTo>
                    <a:pt x="2532" y="2767"/>
                    <a:pt x="2427" y="2913"/>
                    <a:pt x="2344" y="3081"/>
                  </a:cubicBezTo>
                  <a:cubicBezTo>
                    <a:pt x="1988" y="2913"/>
                    <a:pt x="1611" y="2704"/>
                    <a:pt x="1339" y="2516"/>
                  </a:cubicBezTo>
                  <a:cubicBezTo>
                    <a:pt x="1310" y="2501"/>
                    <a:pt x="1280" y="2494"/>
                    <a:pt x="1252" y="2494"/>
                  </a:cubicBezTo>
                  <a:cubicBezTo>
                    <a:pt x="1202" y="2494"/>
                    <a:pt x="1157" y="2517"/>
                    <a:pt x="1130" y="2558"/>
                  </a:cubicBezTo>
                  <a:cubicBezTo>
                    <a:pt x="1088" y="2641"/>
                    <a:pt x="1109" y="2725"/>
                    <a:pt x="1172" y="2767"/>
                  </a:cubicBezTo>
                  <a:cubicBezTo>
                    <a:pt x="1256" y="2830"/>
                    <a:pt x="1716" y="3123"/>
                    <a:pt x="2197" y="3332"/>
                  </a:cubicBezTo>
                  <a:cubicBezTo>
                    <a:pt x="1172" y="3562"/>
                    <a:pt x="147" y="4127"/>
                    <a:pt x="105" y="4169"/>
                  </a:cubicBezTo>
                  <a:cubicBezTo>
                    <a:pt x="21" y="4211"/>
                    <a:pt x="0" y="4294"/>
                    <a:pt x="42" y="4357"/>
                  </a:cubicBezTo>
                  <a:cubicBezTo>
                    <a:pt x="76" y="4409"/>
                    <a:pt x="125" y="4446"/>
                    <a:pt x="176" y="4446"/>
                  </a:cubicBezTo>
                  <a:cubicBezTo>
                    <a:pt x="187" y="4446"/>
                    <a:pt x="198" y="4445"/>
                    <a:pt x="209" y="4441"/>
                  </a:cubicBezTo>
                  <a:cubicBezTo>
                    <a:pt x="209" y="4441"/>
                    <a:pt x="230" y="4420"/>
                    <a:pt x="230" y="4420"/>
                  </a:cubicBezTo>
                  <a:cubicBezTo>
                    <a:pt x="251" y="4420"/>
                    <a:pt x="1235" y="3855"/>
                    <a:pt x="2239" y="3625"/>
                  </a:cubicBezTo>
                  <a:cubicBezTo>
                    <a:pt x="2239" y="3729"/>
                    <a:pt x="2239" y="3834"/>
                    <a:pt x="2281" y="3960"/>
                  </a:cubicBezTo>
                  <a:cubicBezTo>
                    <a:pt x="2281" y="3981"/>
                    <a:pt x="2302" y="4022"/>
                    <a:pt x="2323" y="4064"/>
                  </a:cubicBezTo>
                  <a:cubicBezTo>
                    <a:pt x="1800" y="4462"/>
                    <a:pt x="1339" y="4943"/>
                    <a:pt x="1235" y="5131"/>
                  </a:cubicBezTo>
                  <a:cubicBezTo>
                    <a:pt x="1214" y="5194"/>
                    <a:pt x="1235" y="5278"/>
                    <a:pt x="1318" y="5320"/>
                  </a:cubicBezTo>
                  <a:cubicBezTo>
                    <a:pt x="1339" y="5341"/>
                    <a:pt x="1381" y="5341"/>
                    <a:pt x="1423" y="5341"/>
                  </a:cubicBezTo>
                  <a:cubicBezTo>
                    <a:pt x="1444" y="5320"/>
                    <a:pt x="1486" y="5299"/>
                    <a:pt x="1507" y="5257"/>
                  </a:cubicBezTo>
                  <a:cubicBezTo>
                    <a:pt x="1590" y="5089"/>
                    <a:pt x="2009" y="4692"/>
                    <a:pt x="2469" y="4336"/>
                  </a:cubicBezTo>
                  <a:cubicBezTo>
                    <a:pt x="2553" y="4441"/>
                    <a:pt x="2657" y="4545"/>
                    <a:pt x="2762" y="4629"/>
                  </a:cubicBezTo>
                  <a:cubicBezTo>
                    <a:pt x="2323" y="5341"/>
                    <a:pt x="2009" y="6533"/>
                    <a:pt x="1946" y="6847"/>
                  </a:cubicBezTo>
                  <a:cubicBezTo>
                    <a:pt x="1925" y="6931"/>
                    <a:pt x="1967" y="7014"/>
                    <a:pt x="2051" y="7014"/>
                  </a:cubicBezTo>
                  <a:cubicBezTo>
                    <a:pt x="2061" y="7025"/>
                    <a:pt x="2077" y="7030"/>
                    <a:pt x="2092" y="7030"/>
                  </a:cubicBezTo>
                  <a:cubicBezTo>
                    <a:pt x="2108" y="7030"/>
                    <a:pt x="2124" y="7025"/>
                    <a:pt x="2134" y="7014"/>
                  </a:cubicBezTo>
                  <a:cubicBezTo>
                    <a:pt x="2176" y="7014"/>
                    <a:pt x="2218" y="6973"/>
                    <a:pt x="2239" y="6910"/>
                  </a:cubicBezTo>
                  <a:cubicBezTo>
                    <a:pt x="2385" y="6261"/>
                    <a:pt x="2699" y="5299"/>
                    <a:pt x="3034" y="4776"/>
                  </a:cubicBezTo>
                  <a:cubicBezTo>
                    <a:pt x="3076" y="4797"/>
                    <a:pt x="3118" y="4817"/>
                    <a:pt x="3181" y="4817"/>
                  </a:cubicBezTo>
                  <a:cubicBezTo>
                    <a:pt x="3055" y="5278"/>
                    <a:pt x="2971" y="5843"/>
                    <a:pt x="3201" y="6324"/>
                  </a:cubicBezTo>
                  <a:cubicBezTo>
                    <a:pt x="3217" y="6369"/>
                    <a:pt x="3264" y="6404"/>
                    <a:pt x="3321" y="6404"/>
                  </a:cubicBezTo>
                  <a:cubicBezTo>
                    <a:pt x="3343" y="6404"/>
                    <a:pt x="3366" y="6398"/>
                    <a:pt x="3390" y="6387"/>
                  </a:cubicBezTo>
                  <a:cubicBezTo>
                    <a:pt x="3473" y="6366"/>
                    <a:pt x="3494" y="6282"/>
                    <a:pt x="3473" y="6198"/>
                  </a:cubicBezTo>
                  <a:cubicBezTo>
                    <a:pt x="3285" y="5780"/>
                    <a:pt x="3348" y="5278"/>
                    <a:pt x="3473" y="4859"/>
                  </a:cubicBezTo>
                  <a:lnTo>
                    <a:pt x="3515" y="4859"/>
                  </a:lnTo>
                  <a:cubicBezTo>
                    <a:pt x="3599" y="5382"/>
                    <a:pt x="3871" y="6010"/>
                    <a:pt x="4582" y="6512"/>
                  </a:cubicBezTo>
                  <a:cubicBezTo>
                    <a:pt x="4624" y="6533"/>
                    <a:pt x="4666" y="6533"/>
                    <a:pt x="4708" y="6533"/>
                  </a:cubicBezTo>
                  <a:cubicBezTo>
                    <a:pt x="4729" y="6512"/>
                    <a:pt x="4771" y="6491"/>
                    <a:pt x="4792" y="6470"/>
                  </a:cubicBezTo>
                  <a:cubicBezTo>
                    <a:pt x="4833" y="6408"/>
                    <a:pt x="4813" y="6303"/>
                    <a:pt x="4750" y="6261"/>
                  </a:cubicBezTo>
                  <a:cubicBezTo>
                    <a:pt x="4122" y="5822"/>
                    <a:pt x="3871" y="5278"/>
                    <a:pt x="3787" y="4817"/>
                  </a:cubicBezTo>
                  <a:lnTo>
                    <a:pt x="3850" y="4817"/>
                  </a:lnTo>
                  <a:cubicBezTo>
                    <a:pt x="3955" y="4797"/>
                    <a:pt x="4038" y="4734"/>
                    <a:pt x="4143" y="4692"/>
                  </a:cubicBezTo>
                  <a:cubicBezTo>
                    <a:pt x="4520" y="5299"/>
                    <a:pt x="5398" y="6282"/>
                    <a:pt x="7010" y="6303"/>
                  </a:cubicBezTo>
                  <a:lnTo>
                    <a:pt x="7051" y="6303"/>
                  </a:lnTo>
                  <a:cubicBezTo>
                    <a:pt x="7114" y="6282"/>
                    <a:pt x="7156" y="6219"/>
                    <a:pt x="7156" y="6157"/>
                  </a:cubicBezTo>
                  <a:cubicBezTo>
                    <a:pt x="7156" y="6073"/>
                    <a:pt x="7093" y="6010"/>
                    <a:pt x="7010" y="6010"/>
                  </a:cubicBezTo>
                  <a:cubicBezTo>
                    <a:pt x="5482" y="5989"/>
                    <a:pt x="4708" y="5069"/>
                    <a:pt x="4373" y="4525"/>
                  </a:cubicBezTo>
                  <a:cubicBezTo>
                    <a:pt x="4415" y="4462"/>
                    <a:pt x="4457" y="4420"/>
                    <a:pt x="4499" y="4357"/>
                  </a:cubicBezTo>
                  <a:cubicBezTo>
                    <a:pt x="5022" y="4759"/>
                    <a:pt x="5588" y="4877"/>
                    <a:pt x="6077" y="4877"/>
                  </a:cubicBezTo>
                  <a:cubicBezTo>
                    <a:pt x="6428" y="4877"/>
                    <a:pt x="6740" y="4816"/>
                    <a:pt x="6968" y="4755"/>
                  </a:cubicBezTo>
                  <a:cubicBezTo>
                    <a:pt x="7198" y="4692"/>
                    <a:pt x="7344" y="4608"/>
                    <a:pt x="7344" y="4608"/>
                  </a:cubicBezTo>
                  <a:cubicBezTo>
                    <a:pt x="7407" y="4587"/>
                    <a:pt x="7449" y="4483"/>
                    <a:pt x="7407" y="4420"/>
                  </a:cubicBezTo>
                  <a:cubicBezTo>
                    <a:pt x="7379" y="4364"/>
                    <a:pt x="7333" y="4336"/>
                    <a:pt x="7286" y="4336"/>
                  </a:cubicBezTo>
                  <a:cubicBezTo>
                    <a:pt x="7263" y="4336"/>
                    <a:pt x="7240" y="4343"/>
                    <a:pt x="7219" y="4357"/>
                  </a:cubicBezTo>
                  <a:cubicBezTo>
                    <a:pt x="7180" y="4370"/>
                    <a:pt x="6696" y="4594"/>
                    <a:pt x="6077" y="4594"/>
                  </a:cubicBezTo>
                  <a:cubicBezTo>
                    <a:pt x="5684" y="4594"/>
                    <a:pt x="5235" y="4503"/>
                    <a:pt x="4813" y="4211"/>
                  </a:cubicBezTo>
                  <a:cubicBezTo>
                    <a:pt x="5168" y="4211"/>
                    <a:pt x="5733" y="4148"/>
                    <a:pt x="6277" y="3918"/>
                  </a:cubicBezTo>
                  <a:cubicBezTo>
                    <a:pt x="6340" y="3897"/>
                    <a:pt x="6382" y="3813"/>
                    <a:pt x="6361" y="3729"/>
                  </a:cubicBezTo>
                  <a:cubicBezTo>
                    <a:pt x="6326" y="3678"/>
                    <a:pt x="6264" y="3640"/>
                    <a:pt x="6208" y="3640"/>
                  </a:cubicBezTo>
                  <a:cubicBezTo>
                    <a:pt x="6195" y="3640"/>
                    <a:pt x="6184" y="3642"/>
                    <a:pt x="6173" y="3646"/>
                  </a:cubicBezTo>
                  <a:cubicBezTo>
                    <a:pt x="5608" y="3876"/>
                    <a:pt x="5043" y="3918"/>
                    <a:pt x="4708" y="3918"/>
                  </a:cubicBezTo>
                  <a:cubicBezTo>
                    <a:pt x="4750" y="3771"/>
                    <a:pt x="4771" y="3604"/>
                    <a:pt x="4750" y="3457"/>
                  </a:cubicBezTo>
                  <a:cubicBezTo>
                    <a:pt x="4938" y="3437"/>
                    <a:pt x="5231" y="3416"/>
                    <a:pt x="5545" y="3311"/>
                  </a:cubicBezTo>
                  <a:cubicBezTo>
                    <a:pt x="5838" y="3227"/>
                    <a:pt x="6131" y="3102"/>
                    <a:pt x="6424" y="2872"/>
                  </a:cubicBezTo>
                  <a:cubicBezTo>
                    <a:pt x="6486" y="2830"/>
                    <a:pt x="6507" y="2725"/>
                    <a:pt x="6445" y="2662"/>
                  </a:cubicBezTo>
                  <a:cubicBezTo>
                    <a:pt x="6422" y="2628"/>
                    <a:pt x="6380" y="2612"/>
                    <a:pt x="6336" y="2612"/>
                  </a:cubicBezTo>
                  <a:cubicBezTo>
                    <a:pt x="6300" y="2612"/>
                    <a:pt x="6264" y="2623"/>
                    <a:pt x="6235" y="2641"/>
                  </a:cubicBezTo>
                  <a:cubicBezTo>
                    <a:pt x="5775" y="3018"/>
                    <a:pt x="5210" y="3123"/>
                    <a:pt x="4854" y="3144"/>
                  </a:cubicBezTo>
                  <a:cubicBezTo>
                    <a:pt x="5147" y="2851"/>
                    <a:pt x="5691" y="2348"/>
                    <a:pt x="6214" y="1825"/>
                  </a:cubicBezTo>
                  <a:cubicBezTo>
                    <a:pt x="6277" y="1763"/>
                    <a:pt x="6277" y="1679"/>
                    <a:pt x="6214" y="1616"/>
                  </a:cubicBezTo>
                  <a:cubicBezTo>
                    <a:pt x="6183" y="1585"/>
                    <a:pt x="6146" y="1569"/>
                    <a:pt x="6110" y="1569"/>
                  </a:cubicBezTo>
                  <a:cubicBezTo>
                    <a:pt x="6073" y="1569"/>
                    <a:pt x="6037" y="1585"/>
                    <a:pt x="6005" y="1616"/>
                  </a:cubicBezTo>
                  <a:cubicBezTo>
                    <a:pt x="5461" y="2160"/>
                    <a:pt x="4896" y="2683"/>
                    <a:pt x="4603" y="2976"/>
                  </a:cubicBezTo>
                  <a:cubicBezTo>
                    <a:pt x="4541" y="2872"/>
                    <a:pt x="4457" y="2767"/>
                    <a:pt x="4373" y="2683"/>
                  </a:cubicBezTo>
                  <a:cubicBezTo>
                    <a:pt x="4980" y="2097"/>
                    <a:pt x="5984" y="968"/>
                    <a:pt x="6173" y="193"/>
                  </a:cubicBezTo>
                  <a:cubicBezTo>
                    <a:pt x="6194" y="110"/>
                    <a:pt x="6131" y="26"/>
                    <a:pt x="6068" y="5"/>
                  </a:cubicBezTo>
                  <a:cubicBezTo>
                    <a:pt x="6057" y="2"/>
                    <a:pt x="6046" y="1"/>
                    <a:pt x="60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55"/>
            <p:cNvSpPr/>
            <p:nvPr/>
          </p:nvSpPr>
          <p:spPr>
            <a:xfrm rot="515803">
              <a:off x="6720047" y="4019255"/>
              <a:ext cx="168833" cy="158975"/>
            </a:xfrm>
            <a:custGeom>
              <a:avLst/>
              <a:gdLst/>
              <a:ahLst/>
              <a:cxnLst/>
              <a:rect l="l" t="t" r="r" b="b"/>
              <a:pathLst>
                <a:path w="7450" h="7015" extrusionOk="0">
                  <a:moveTo>
                    <a:pt x="6014" y="0"/>
                  </a:moveTo>
                  <a:cubicBezTo>
                    <a:pt x="5958" y="0"/>
                    <a:pt x="5897" y="41"/>
                    <a:pt x="5880" y="110"/>
                  </a:cubicBezTo>
                  <a:cubicBezTo>
                    <a:pt x="5734" y="780"/>
                    <a:pt x="4855" y="1763"/>
                    <a:pt x="4269" y="2370"/>
                  </a:cubicBezTo>
                  <a:cubicBezTo>
                    <a:pt x="4499" y="1617"/>
                    <a:pt x="4646" y="863"/>
                    <a:pt x="4667" y="801"/>
                  </a:cubicBezTo>
                  <a:cubicBezTo>
                    <a:pt x="4667" y="717"/>
                    <a:pt x="4625" y="654"/>
                    <a:pt x="4541" y="633"/>
                  </a:cubicBezTo>
                  <a:cubicBezTo>
                    <a:pt x="4530" y="630"/>
                    <a:pt x="4519" y="629"/>
                    <a:pt x="4508" y="629"/>
                  </a:cubicBezTo>
                  <a:cubicBezTo>
                    <a:pt x="4437" y="629"/>
                    <a:pt x="4374" y="686"/>
                    <a:pt x="4374" y="759"/>
                  </a:cubicBezTo>
                  <a:cubicBezTo>
                    <a:pt x="4374" y="759"/>
                    <a:pt x="4206" y="1637"/>
                    <a:pt x="3934" y="2412"/>
                  </a:cubicBezTo>
                  <a:cubicBezTo>
                    <a:pt x="3913" y="2391"/>
                    <a:pt x="3871" y="2391"/>
                    <a:pt x="3830" y="2370"/>
                  </a:cubicBezTo>
                  <a:cubicBezTo>
                    <a:pt x="3767" y="1868"/>
                    <a:pt x="3620" y="1240"/>
                    <a:pt x="3327" y="717"/>
                  </a:cubicBezTo>
                  <a:cubicBezTo>
                    <a:pt x="3300" y="676"/>
                    <a:pt x="3256" y="653"/>
                    <a:pt x="3205" y="653"/>
                  </a:cubicBezTo>
                  <a:cubicBezTo>
                    <a:pt x="3177" y="653"/>
                    <a:pt x="3148" y="660"/>
                    <a:pt x="3118" y="675"/>
                  </a:cubicBezTo>
                  <a:cubicBezTo>
                    <a:pt x="3055" y="696"/>
                    <a:pt x="3034" y="801"/>
                    <a:pt x="3055" y="863"/>
                  </a:cubicBezTo>
                  <a:cubicBezTo>
                    <a:pt x="3327" y="1324"/>
                    <a:pt x="3453" y="1868"/>
                    <a:pt x="3516" y="2328"/>
                  </a:cubicBezTo>
                  <a:cubicBezTo>
                    <a:pt x="3432" y="2328"/>
                    <a:pt x="3327" y="2328"/>
                    <a:pt x="3223" y="2349"/>
                  </a:cubicBezTo>
                  <a:cubicBezTo>
                    <a:pt x="2742" y="1135"/>
                    <a:pt x="2009" y="424"/>
                    <a:pt x="1967" y="382"/>
                  </a:cubicBezTo>
                  <a:cubicBezTo>
                    <a:pt x="1936" y="351"/>
                    <a:pt x="1899" y="335"/>
                    <a:pt x="1863" y="335"/>
                  </a:cubicBezTo>
                  <a:cubicBezTo>
                    <a:pt x="1826" y="335"/>
                    <a:pt x="1790" y="351"/>
                    <a:pt x="1758" y="382"/>
                  </a:cubicBezTo>
                  <a:cubicBezTo>
                    <a:pt x="1695" y="445"/>
                    <a:pt x="1716" y="529"/>
                    <a:pt x="1758" y="591"/>
                  </a:cubicBezTo>
                  <a:cubicBezTo>
                    <a:pt x="1779" y="591"/>
                    <a:pt x="2470" y="1282"/>
                    <a:pt x="2951" y="2454"/>
                  </a:cubicBezTo>
                  <a:cubicBezTo>
                    <a:pt x="2930" y="2454"/>
                    <a:pt x="2909" y="2454"/>
                    <a:pt x="2888" y="2474"/>
                  </a:cubicBezTo>
                  <a:cubicBezTo>
                    <a:pt x="2156" y="1637"/>
                    <a:pt x="607" y="1282"/>
                    <a:pt x="545" y="1261"/>
                  </a:cubicBezTo>
                  <a:cubicBezTo>
                    <a:pt x="461" y="1261"/>
                    <a:pt x="377" y="1303"/>
                    <a:pt x="356" y="1386"/>
                  </a:cubicBezTo>
                  <a:cubicBezTo>
                    <a:pt x="335" y="1470"/>
                    <a:pt x="398" y="1533"/>
                    <a:pt x="482" y="1554"/>
                  </a:cubicBezTo>
                  <a:cubicBezTo>
                    <a:pt x="482" y="1554"/>
                    <a:pt x="1967" y="1889"/>
                    <a:pt x="2658" y="2642"/>
                  </a:cubicBezTo>
                  <a:cubicBezTo>
                    <a:pt x="2532" y="2746"/>
                    <a:pt x="2428" y="2893"/>
                    <a:pt x="2344" y="3060"/>
                  </a:cubicBezTo>
                  <a:cubicBezTo>
                    <a:pt x="1988" y="2893"/>
                    <a:pt x="1591" y="2684"/>
                    <a:pt x="1319" y="2516"/>
                  </a:cubicBezTo>
                  <a:cubicBezTo>
                    <a:pt x="1297" y="2501"/>
                    <a:pt x="1272" y="2495"/>
                    <a:pt x="1247" y="2495"/>
                  </a:cubicBezTo>
                  <a:cubicBezTo>
                    <a:pt x="1202" y="2495"/>
                    <a:pt x="1157" y="2518"/>
                    <a:pt x="1130" y="2558"/>
                  </a:cubicBezTo>
                  <a:cubicBezTo>
                    <a:pt x="1068" y="2621"/>
                    <a:pt x="1089" y="2705"/>
                    <a:pt x="1172" y="2767"/>
                  </a:cubicBezTo>
                  <a:cubicBezTo>
                    <a:pt x="1256" y="2809"/>
                    <a:pt x="1716" y="3102"/>
                    <a:pt x="2198" y="3311"/>
                  </a:cubicBezTo>
                  <a:cubicBezTo>
                    <a:pt x="1172" y="3562"/>
                    <a:pt x="147" y="4127"/>
                    <a:pt x="84" y="4148"/>
                  </a:cubicBezTo>
                  <a:cubicBezTo>
                    <a:pt x="21" y="4190"/>
                    <a:pt x="1" y="4274"/>
                    <a:pt x="42" y="4358"/>
                  </a:cubicBezTo>
                  <a:cubicBezTo>
                    <a:pt x="58" y="4405"/>
                    <a:pt x="109" y="4428"/>
                    <a:pt x="160" y="4428"/>
                  </a:cubicBezTo>
                  <a:cubicBezTo>
                    <a:pt x="177" y="4428"/>
                    <a:pt x="194" y="4426"/>
                    <a:pt x="210" y="4420"/>
                  </a:cubicBezTo>
                  <a:cubicBezTo>
                    <a:pt x="210" y="4420"/>
                    <a:pt x="231" y="4420"/>
                    <a:pt x="231" y="4399"/>
                  </a:cubicBezTo>
                  <a:cubicBezTo>
                    <a:pt x="252" y="4399"/>
                    <a:pt x="1235" y="3855"/>
                    <a:pt x="2218" y="3604"/>
                  </a:cubicBezTo>
                  <a:cubicBezTo>
                    <a:pt x="2239" y="3730"/>
                    <a:pt x="2239" y="3834"/>
                    <a:pt x="2281" y="3939"/>
                  </a:cubicBezTo>
                  <a:cubicBezTo>
                    <a:pt x="2281" y="3981"/>
                    <a:pt x="2302" y="4002"/>
                    <a:pt x="2323" y="4044"/>
                  </a:cubicBezTo>
                  <a:cubicBezTo>
                    <a:pt x="1800" y="4441"/>
                    <a:pt x="1340" y="4923"/>
                    <a:pt x="1235" y="5111"/>
                  </a:cubicBezTo>
                  <a:cubicBezTo>
                    <a:pt x="1193" y="5195"/>
                    <a:pt x="1235" y="5278"/>
                    <a:pt x="1298" y="5320"/>
                  </a:cubicBezTo>
                  <a:lnTo>
                    <a:pt x="1402" y="5320"/>
                  </a:lnTo>
                  <a:cubicBezTo>
                    <a:pt x="1444" y="5299"/>
                    <a:pt x="1486" y="5278"/>
                    <a:pt x="1507" y="5236"/>
                  </a:cubicBezTo>
                  <a:cubicBezTo>
                    <a:pt x="1591" y="5069"/>
                    <a:pt x="2009" y="4671"/>
                    <a:pt x="2449" y="4316"/>
                  </a:cubicBezTo>
                  <a:cubicBezTo>
                    <a:pt x="2553" y="4441"/>
                    <a:pt x="2637" y="4546"/>
                    <a:pt x="2762" y="4609"/>
                  </a:cubicBezTo>
                  <a:cubicBezTo>
                    <a:pt x="2323" y="5341"/>
                    <a:pt x="2009" y="6534"/>
                    <a:pt x="1946" y="6827"/>
                  </a:cubicBezTo>
                  <a:cubicBezTo>
                    <a:pt x="1926" y="6910"/>
                    <a:pt x="1967" y="6994"/>
                    <a:pt x="2051" y="7015"/>
                  </a:cubicBezTo>
                  <a:lnTo>
                    <a:pt x="2114" y="7015"/>
                  </a:lnTo>
                  <a:cubicBezTo>
                    <a:pt x="2177" y="6994"/>
                    <a:pt x="2218" y="6952"/>
                    <a:pt x="2218" y="6910"/>
                  </a:cubicBezTo>
                  <a:cubicBezTo>
                    <a:pt x="2386" y="6241"/>
                    <a:pt x="2700" y="5299"/>
                    <a:pt x="3014" y="4755"/>
                  </a:cubicBezTo>
                  <a:cubicBezTo>
                    <a:pt x="3076" y="4776"/>
                    <a:pt x="3118" y="4797"/>
                    <a:pt x="3160" y="4818"/>
                  </a:cubicBezTo>
                  <a:cubicBezTo>
                    <a:pt x="3034" y="5278"/>
                    <a:pt x="2972" y="5822"/>
                    <a:pt x="3181" y="6303"/>
                  </a:cubicBezTo>
                  <a:cubicBezTo>
                    <a:pt x="3213" y="6367"/>
                    <a:pt x="3269" y="6395"/>
                    <a:pt x="3331" y="6395"/>
                  </a:cubicBezTo>
                  <a:cubicBezTo>
                    <a:pt x="3351" y="6395"/>
                    <a:pt x="3370" y="6392"/>
                    <a:pt x="3390" y="6387"/>
                  </a:cubicBezTo>
                  <a:cubicBezTo>
                    <a:pt x="3453" y="6345"/>
                    <a:pt x="3495" y="6262"/>
                    <a:pt x="3453" y="6178"/>
                  </a:cubicBezTo>
                  <a:cubicBezTo>
                    <a:pt x="3265" y="5780"/>
                    <a:pt x="3348" y="5257"/>
                    <a:pt x="3474" y="4839"/>
                  </a:cubicBezTo>
                  <a:lnTo>
                    <a:pt x="3516" y="4839"/>
                  </a:lnTo>
                  <a:cubicBezTo>
                    <a:pt x="3599" y="5362"/>
                    <a:pt x="3850" y="5990"/>
                    <a:pt x="4583" y="6492"/>
                  </a:cubicBezTo>
                  <a:cubicBezTo>
                    <a:pt x="4598" y="6507"/>
                    <a:pt x="4633" y="6521"/>
                    <a:pt x="4668" y="6521"/>
                  </a:cubicBezTo>
                  <a:cubicBezTo>
                    <a:pt x="4682" y="6521"/>
                    <a:pt x="4696" y="6519"/>
                    <a:pt x="4708" y="6513"/>
                  </a:cubicBezTo>
                  <a:cubicBezTo>
                    <a:pt x="4729" y="6513"/>
                    <a:pt x="4750" y="6492"/>
                    <a:pt x="4771" y="6450"/>
                  </a:cubicBezTo>
                  <a:cubicBezTo>
                    <a:pt x="4834" y="6387"/>
                    <a:pt x="4813" y="6303"/>
                    <a:pt x="4750" y="6262"/>
                  </a:cubicBezTo>
                  <a:cubicBezTo>
                    <a:pt x="4102" y="5801"/>
                    <a:pt x="3871" y="5257"/>
                    <a:pt x="3788" y="4818"/>
                  </a:cubicBezTo>
                  <a:cubicBezTo>
                    <a:pt x="3809" y="4818"/>
                    <a:pt x="3830" y="4818"/>
                    <a:pt x="3850" y="4797"/>
                  </a:cubicBezTo>
                  <a:cubicBezTo>
                    <a:pt x="3955" y="4776"/>
                    <a:pt x="4039" y="4734"/>
                    <a:pt x="4123" y="4671"/>
                  </a:cubicBezTo>
                  <a:cubicBezTo>
                    <a:pt x="4520" y="5299"/>
                    <a:pt x="5378" y="6283"/>
                    <a:pt x="7010" y="6283"/>
                  </a:cubicBezTo>
                  <a:lnTo>
                    <a:pt x="7052" y="6283"/>
                  </a:lnTo>
                  <a:cubicBezTo>
                    <a:pt x="7115" y="6262"/>
                    <a:pt x="7156" y="6199"/>
                    <a:pt x="7156" y="6136"/>
                  </a:cubicBezTo>
                  <a:cubicBezTo>
                    <a:pt x="7156" y="6052"/>
                    <a:pt x="7094" y="5990"/>
                    <a:pt x="7010" y="5990"/>
                  </a:cubicBezTo>
                  <a:cubicBezTo>
                    <a:pt x="5483" y="5990"/>
                    <a:pt x="4687" y="5069"/>
                    <a:pt x="4353" y="4504"/>
                  </a:cubicBezTo>
                  <a:cubicBezTo>
                    <a:pt x="4415" y="4441"/>
                    <a:pt x="4457" y="4399"/>
                    <a:pt x="4499" y="4337"/>
                  </a:cubicBezTo>
                  <a:cubicBezTo>
                    <a:pt x="5018" y="4747"/>
                    <a:pt x="5579" y="4872"/>
                    <a:pt x="6066" y="4872"/>
                  </a:cubicBezTo>
                  <a:cubicBezTo>
                    <a:pt x="6422" y="4872"/>
                    <a:pt x="6738" y="4805"/>
                    <a:pt x="6968" y="4734"/>
                  </a:cubicBezTo>
                  <a:cubicBezTo>
                    <a:pt x="7198" y="4671"/>
                    <a:pt x="7324" y="4609"/>
                    <a:pt x="7345" y="4609"/>
                  </a:cubicBezTo>
                  <a:cubicBezTo>
                    <a:pt x="7408" y="4567"/>
                    <a:pt x="7449" y="4483"/>
                    <a:pt x="7408" y="4399"/>
                  </a:cubicBezTo>
                  <a:cubicBezTo>
                    <a:pt x="7377" y="4354"/>
                    <a:pt x="7325" y="4320"/>
                    <a:pt x="7275" y="4320"/>
                  </a:cubicBezTo>
                  <a:cubicBezTo>
                    <a:pt x="7256" y="4320"/>
                    <a:pt x="7237" y="4325"/>
                    <a:pt x="7219" y="4337"/>
                  </a:cubicBezTo>
                  <a:cubicBezTo>
                    <a:pt x="7181" y="4349"/>
                    <a:pt x="6686" y="4583"/>
                    <a:pt x="6063" y="4583"/>
                  </a:cubicBezTo>
                  <a:cubicBezTo>
                    <a:pt x="5670" y="4583"/>
                    <a:pt x="5226" y="4490"/>
                    <a:pt x="4813" y="4190"/>
                  </a:cubicBezTo>
                  <a:cubicBezTo>
                    <a:pt x="5169" y="4190"/>
                    <a:pt x="5713" y="4148"/>
                    <a:pt x="6278" y="3918"/>
                  </a:cubicBezTo>
                  <a:cubicBezTo>
                    <a:pt x="6340" y="3876"/>
                    <a:pt x="6382" y="3793"/>
                    <a:pt x="6340" y="3730"/>
                  </a:cubicBezTo>
                  <a:cubicBezTo>
                    <a:pt x="6325" y="3669"/>
                    <a:pt x="6276" y="3630"/>
                    <a:pt x="6218" y="3630"/>
                  </a:cubicBezTo>
                  <a:cubicBezTo>
                    <a:pt x="6197" y="3630"/>
                    <a:pt x="6175" y="3635"/>
                    <a:pt x="6152" y="3646"/>
                  </a:cubicBezTo>
                  <a:cubicBezTo>
                    <a:pt x="5608" y="3876"/>
                    <a:pt x="5043" y="3897"/>
                    <a:pt x="4708" y="3897"/>
                  </a:cubicBezTo>
                  <a:cubicBezTo>
                    <a:pt x="4750" y="3751"/>
                    <a:pt x="4771" y="3604"/>
                    <a:pt x="4750" y="3437"/>
                  </a:cubicBezTo>
                  <a:cubicBezTo>
                    <a:pt x="4939" y="3416"/>
                    <a:pt x="5231" y="3395"/>
                    <a:pt x="5524" y="3311"/>
                  </a:cubicBezTo>
                  <a:cubicBezTo>
                    <a:pt x="5817" y="3228"/>
                    <a:pt x="6131" y="3081"/>
                    <a:pt x="6424" y="2872"/>
                  </a:cubicBezTo>
                  <a:cubicBezTo>
                    <a:pt x="6487" y="2809"/>
                    <a:pt x="6487" y="2726"/>
                    <a:pt x="6445" y="2663"/>
                  </a:cubicBezTo>
                  <a:cubicBezTo>
                    <a:pt x="6409" y="2626"/>
                    <a:pt x="6365" y="2604"/>
                    <a:pt x="6323" y="2604"/>
                  </a:cubicBezTo>
                  <a:cubicBezTo>
                    <a:pt x="6292" y="2604"/>
                    <a:pt x="6262" y="2616"/>
                    <a:pt x="6236" y="2642"/>
                  </a:cubicBezTo>
                  <a:cubicBezTo>
                    <a:pt x="5775" y="2998"/>
                    <a:pt x="5211" y="3102"/>
                    <a:pt x="4834" y="3144"/>
                  </a:cubicBezTo>
                  <a:cubicBezTo>
                    <a:pt x="5148" y="2830"/>
                    <a:pt x="5692" y="2328"/>
                    <a:pt x="6215" y="1826"/>
                  </a:cubicBezTo>
                  <a:cubicBezTo>
                    <a:pt x="6257" y="1763"/>
                    <a:pt x="6257" y="1658"/>
                    <a:pt x="6215" y="1617"/>
                  </a:cubicBezTo>
                  <a:cubicBezTo>
                    <a:pt x="6183" y="1585"/>
                    <a:pt x="6142" y="1569"/>
                    <a:pt x="6102" y="1569"/>
                  </a:cubicBezTo>
                  <a:cubicBezTo>
                    <a:pt x="6063" y="1569"/>
                    <a:pt x="6027" y="1585"/>
                    <a:pt x="6006" y="1617"/>
                  </a:cubicBezTo>
                  <a:cubicBezTo>
                    <a:pt x="5441" y="2161"/>
                    <a:pt x="4897" y="2684"/>
                    <a:pt x="4583" y="2956"/>
                  </a:cubicBezTo>
                  <a:cubicBezTo>
                    <a:pt x="4541" y="2851"/>
                    <a:pt x="4457" y="2767"/>
                    <a:pt x="4374" y="2684"/>
                  </a:cubicBezTo>
                  <a:cubicBezTo>
                    <a:pt x="4959" y="2077"/>
                    <a:pt x="5985" y="968"/>
                    <a:pt x="6173" y="173"/>
                  </a:cubicBezTo>
                  <a:cubicBezTo>
                    <a:pt x="6194" y="89"/>
                    <a:pt x="6131" y="26"/>
                    <a:pt x="6047" y="5"/>
                  </a:cubicBezTo>
                  <a:cubicBezTo>
                    <a:pt x="6037" y="2"/>
                    <a:pt x="6025" y="0"/>
                    <a:pt x="60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55"/>
            <p:cNvSpPr/>
            <p:nvPr/>
          </p:nvSpPr>
          <p:spPr>
            <a:xfrm rot="515803">
              <a:off x="8623590" y="4012875"/>
              <a:ext cx="169309" cy="175903"/>
            </a:xfrm>
            <a:custGeom>
              <a:avLst/>
              <a:gdLst/>
              <a:ahLst/>
              <a:cxnLst/>
              <a:rect l="l" t="t" r="r" b="b"/>
              <a:pathLst>
                <a:path w="7471" h="7762" extrusionOk="0">
                  <a:moveTo>
                    <a:pt x="3539" y="1"/>
                  </a:moveTo>
                  <a:cubicBezTo>
                    <a:pt x="3524" y="1"/>
                    <a:pt x="3509" y="5"/>
                    <a:pt x="3495" y="14"/>
                  </a:cubicBezTo>
                  <a:cubicBezTo>
                    <a:pt x="3411" y="35"/>
                    <a:pt x="3369" y="119"/>
                    <a:pt x="3390" y="182"/>
                  </a:cubicBezTo>
                  <a:cubicBezTo>
                    <a:pt x="3390" y="203"/>
                    <a:pt x="3662" y="1144"/>
                    <a:pt x="3474" y="2379"/>
                  </a:cubicBezTo>
                  <a:lnTo>
                    <a:pt x="3432" y="2379"/>
                  </a:lnTo>
                  <a:cubicBezTo>
                    <a:pt x="3202" y="1291"/>
                    <a:pt x="2051" y="224"/>
                    <a:pt x="1988" y="161"/>
                  </a:cubicBezTo>
                  <a:cubicBezTo>
                    <a:pt x="1960" y="142"/>
                    <a:pt x="1927" y="132"/>
                    <a:pt x="1895" y="132"/>
                  </a:cubicBezTo>
                  <a:cubicBezTo>
                    <a:pt x="1854" y="132"/>
                    <a:pt x="1813" y="147"/>
                    <a:pt x="1779" y="182"/>
                  </a:cubicBezTo>
                  <a:cubicBezTo>
                    <a:pt x="1716" y="224"/>
                    <a:pt x="1716" y="328"/>
                    <a:pt x="1779" y="391"/>
                  </a:cubicBezTo>
                  <a:cubicBezTo>
                    <a:pt x="1800" y="391"/>
                    <a:pt x="2909" y="1416"/>
                    <a:pt x="3139" y="2400"/>
                  </a:cubicBezTo>
                  <a:cubicBezTo>
                    <a:pt x="2971" y="2441"/>
                    <a:pt x="2804" y="2504"/>
                    <a:pt x="2658" y="2609"/>
                  </a:cubicBezTo>
                  <a:cubicBezTo>
                    <a:pt x="2427" y="2295"/>
                    <a:pt x="2197" y="1918"/>
                    <a:pt x="2051" y="1625"/>
                  </a:cubicBezTo>
                  <a:cubicBezTo>
                    <a:pt x="2021" y="1580"/>
                    <a:pt x="1969" y="1546"/>
                    <a:pt x="1911" y="1546"/>
                  </a:cubicBezTo>
                  <a:cubicBezTo>
                    <a:pt x="1888" y="1546"/>
                    <a:pt x="1865" y="1551"/>
                    <a:pt x="1842" y="1563"/>
                  </a:cubicBezTo>
                  <a:cubicBezTo>
                    <a:pt x="1779" y="1604"/>
                    <a:pt x="1758" y="1688"/>
                    <a:pt x="1779" y="1772"/>
                  </a:cubicBezTo>
                  <a:cubicBezTo>
                    <a:pt x="1842" y="1856"/>
                    <a:pt x="2093" y="2337"/>
                    <a:pt x="2407" y="2776"/>
                  </a:cubicBezTo>
                  <a:cubicBezTo>
                    <a:pt x="1381" y="2462"/>
                    <a:pt x="230" y="2441"/>
                    <a:pt x="168" y="2441"/>
                  </a:cubicBezTo>
                  <a:cubicBezTo>
                    <a:pt x="84" y="2441"/>
                    <a:pt x="21" y="2504"/>
                    <a:pt x="0" y="2588"/>
                  </a:cubicBezTo>
                  <a:cubicBezTo>
                    <a:pt x="0" y="2651"/>
                    <a:pt x="63" y="2713"/>
                    <a:pt x="126" y="2734"/>
                  </a:cubicBezTo>
                  <a:lnTo>
                    <a:pt x="147" y="2734"/>
                  </a:lnTo>
                  <a:cubicBezTo>
                    <a:pt x="168" y="2734"/>
                    <a:pt x="1298" y="2755"/>
                    <a:pt x="2281" y="3027"/>
                  </a:cubicBezTo>
                  <a:cubicBezTo>
                    <a:pt x="2239" y="3132"/>
                    <a:pt x="2176" y="3237"/>
                    <a:pt x="2155" y="3341"/>
                  </a:cubicBezTo>
                  <a:cubicBezTo>
                    <a:pt x="2155" y="3383"/>
                    <a:pt x="2155" y="3425"/>
                    <a:pt x="2135" y="3467"/>
                  </a:cubicBezTo>
                  <a:cubicBezTo>
                    <a:pt x="1486" y="3550"/>
                    <a:pt x="858" y="3718"/>
                    <a:pt x="670" y="3843"/>
                  </a:cubicBezTo>
                  <a:cubicBezTo>
                    <a:pt x="607" y="3885"/>
                    <a:pt x="586" y="3990"/>
                    <a:pt x="628" y="4053"/>
                  </a:cubicBezTo>
                  <a:cubicBezTo>
                    <a:pt x="649" y="4073"/>
                    <a:pt x="691" y="4094"/>
                    <a:pt x="712" y="4115"/>
                  </a:cubicBezTo>
                  <a:cubicBezTo>
                    <a:pt x="754" y="4115"/>
                    <a:pt x="795" y="4115"/>
                    <a:pt x="837" y="4094"/>
                  </a:cubicBezTo>
                  <a:cubicBezTo>
                    <a:pt x="1005" y="3990"/>
                    <a:pt x="1570" y="3843"/>
                    <a:pt x="2135" y="3760"/>
                  </a:cubicBezTo>
                  <a:cubicBezTo>
                    <a:pt x="2135" y="3906"/>
                    <a:pt x="2176" y="4053"/>
                    <a:pt x="2239" y="4178"/>
                  </a:cubicBezTo>
                  <a:cubicBezTo>
                    <a:pt x="1486" y="4576"/>
                    <a:pt x="649" y="5454"/>
                    <a:pt x="419" y="5685"/>
                  </a:cubicBezTo>
                  <a:cubicBezTo>
                    <a:pt x="377" y="5747"/>
                    <a:pt x="377" y="5831"/>
                    <a:pt x="440" y="5894"/>
                  </a:cubicBezTo>
                  <a:cubicBezTo>
                    <a:pt x="440" y="5915"/>
                    <a:pt x="482" y="5915"/>
                    <a:pt x="502" y="5936"/>
                  </a:cubicBezTo>
                  <a:cubicBezTo>
                    <a:pt x="544" y="5936"/>
                    <a:pt x="607" y="5936"/>
                    <a:pt x="628" y="5894"/>
                  </a:cubicBezTo>
                  <a:cubicBezTo>
                    <a:pt x="1109" y="5392"/>
                    <a:pt x="1842" y="4722"/>
                    <a:pt x="2407" y="4429"/>
                  </a:cubicBezTo>
                  <a:cubicBezTo>
                    <a:pt x="2427" y="4471"/>
                    <a:pt x="2469" y="4513"/>
                    <a:pt x="2490" y="4534"/>
                  </a:cubicBezTo>
                  <a:cubicBezTo>
                    <a:pt x="2155" y="4869"/>
                    <a:pt x="1821" y="5329"/>
                    <a:pt x="1779" y="5852"/>
                  </a:cubicBezTo>
                  <a:cubicBezTo>
                    <a:pt x="1758" y="5936"/>
                    <a:pt x="1821" y="5998"/>
                    <a:pt x="1904" y="6019"/>
                  </a:cubicBezTo>
                  <a:cubicBezTo>
                    <a:pt x="1988" y="6019"/>
                    <a:pt x="2051" y="5957"/>
                    <a:pt x="2072" y="5873"/>
                  </a:cubicBezTo>
                  <a:cubicBezTo>
                    <a:pt x="2114" y="5433"/>
                    <a:pt x="2427" y="5036"/>
                    <a:pt x="2741" y="4722"/>
                  </a:cubicBezTo>
                  <a:cubicBezTo>
                    <a:pt x="2741" y="4722"/>
                    <a:pt x="2762" y="4743"/>
                    <a:pt x="2783" y="4743"/>
                  </a:cubicBezTo>
                  <a:cubicBezTo>
                    <a:pt x="2595" y="5224"/>
                    <a:pt x="2511" y="5915"/>
                    <a:pt x="2867" y="6710"/>
                  </a:cubicBezTo>
                  <a:cubicBezTo>
                    <a:pt x="2888" y="6752"/>
                    <a:pt x="2930" y="6773"/>
                    <a:pt x="2971" y="6794"/>
                  </a:cubicBezTo>
                  <a:cubicBezTo>
                    <a:pt x="3013" y="6794"/>
                    <a:pt x="3034" y="6794"/>
                    <a:pt x="3076" y="6773"/>
                  </a:cubicBezTo>
                  <a:cubicBezTo>
                    <a:pt x="3139" y="6731"/>
                    <a:pt x="3181" y="6647"/>
                    <a:pt x="3139" y="6584"/>
                  </a:cubicBezTo>
                  <a:cubicBezTo>
                    <a:pt x="2804" y="5873"/>
                    <a:pt x="2888" y="5287"/>
                    <a:pt x="3034" y="4848"/>
                  </a:cubicBezTo>
                  <a:lnTo>
                    <a:pt x="3034" y="4848"/>
                  </a:lnTo>
                  <a:cubicBezTo>
                    <a:pt x="3055" y="4869"/>
                    <a:pt x="3076" y="4869"/>
                    <a:pt x="3076" y="4869"/>
                  </a:cubicBezTo>
                  <a:cubicBezTo>
                    <a:pt x="3181" y="4910"/>
                    <a:pt x="3285" y="4910"/>
                    <a:pt x="3390" y="4910"/>
                  </a:cubicBezTo>
                  <a:cubicBezTo>
                    <a:pt x="3432" y="5643"/>
                    <a:pt x="3683" y="6919"/>
                    <a:pt x="5085" y="7735"/>
                  </a:cubicBezTo>
                  <a:cubicBezTo>
                    <a:pt x="5106" y="7756"/>
                    <a:pt x="5106" y="7756"/>
                    <a:pt x="5127" y="7756"/>
                  </a:cubicBezTo>
                  <a:cubicBezTo>
                    <a:pt x="5138" y="7760"/>
                    <a:pt x="5150" y="7762"/>
                    <a:pt x="5161" y="7762"/>
                  </a:cubicBezTo>
                  <a:cubicBezTo>
                    <a:pt x="5212" y="7762"/>
                    <a:pt x="5260" y="7727"/>
                    <a:pt x="5294" y="7693"/>
                  </a:cubicBezTo>
                  <a:cubicBezTo>
                    <a:pt x="5336" y="7610"/>
                    <a:pt x="5315" y="7526"/>
                    <a:pt x="5231" y="7484"/>
                  </a:cubicBezTo>
                  <a:cubicBezTo>
                    <a:pt x="3913" y="6710"/>
                    <a:pt x="3704" y="5517"/>
                    <a:pt x="3683" y="4869"/>
                  </a:cubicBezTo>
                  <a:cubicBezTo>
                    <a:pt x="3746" y="4848"/>
                    <a:pt x="3829" y="4827"/>
                    <a:pt x="3892" y="4806"/>
                  </a:cubicBezTo>
                  <a:cubicBezTo>
                    <a:pt x="4311" y="5852"/>
                    <a:pt x="5273" y="6229"/>
                    <a:pt x="5817" y="6375"/>
                  </a:cubicBezTo>
                  <a:cubicBezTo>
                    <a:pt x="6047" y="6438"/>
                    <a:pt x="6215" y="6438"/>
                    <a:pt x="6215" y="6438"/>
                  </a:cubicBezTo>
                  <a:cubicBezTo>
                    <a:pt x="6226" y="6441"/>
                    <a:pt x="6236" y="6442"/>
                    <a:pt x="6246" y="6442"/>
                  </a:cubicBezTo>
                  <a:cubicBezTo>
                    <a:pt x="6314" y="6442"/>
                    <a:pt x="6364" y="6385"/>
                    <a:pt x="6382" y="6312"/>
                  </a:cubicBezTo>
                  <a:cubicBezTo>
                    <a:pt x="6382" y="6229"/>
                    <a:pt x="6319" y="6145"/>
                    <a:pt x="6236" y="6145"/>
                  </a:cubicBezTo>
                  <a:cubicBezTo>
                    <a:pt x="6173" y="6145"/>
                    <a:pt x="4792" y="6019"/>
                    <a:pt x="4227" y="4827"/>
                  </a:cubicBezTo>
                  <a:lnTo>
                    <a:pt x="4227" y="4827"/>
                  </a:lnTo>
                  <a:cubicBezTo>
                    <a:pt x="4541" y="5015"/>
                    <a:pt x="5043" y="5245"/>
                    <a:pt x="5629" y="5308"/>
                  </a:cubicBezTo>
                  <a:cubicBezTo>
                    <a:pt x="5640" y="5311"/>
                    <a:pt x="5651" y="5312"/>
                    <a:pt x="5662" y="5312"/>
                  </a:cubicBezTo>
                  <a:cubicBezTo>
                    <a:pt x="5733" y="5312"/>
                    <a:pt x="5796" y="5255"/>
                    <a:pt x="5796" y="5182"/>
                  </a:cubicBezTo>
                  <a:cubicBezTo>
                    <a:pt x="5817" y="5099"/>
                    <a:pt x="5754" y="5036"/>
                    <a:pt x="5671" y="5015"/>
                  </a:cubicBezTo>
                  <a:cubicBezTo>
                    <a:pt x="5085" y="4952"/>
                    <a:pt x="4583" y="4701"/>
                    <a:pt x="4290" y="4534"/>
                  </a:cubicBezTo>
                  <a:cubicBezTo>
                    <a:pt x="4394" y="4408"/>
                    <a:pt x="4478" y="4283"/>
                    <a:pt x="4541" y="4136"/>
                  </a:cubicBezTo>
                  <a:cubicBezTo>
                    <a:pt x="4729" y="4241"/>
                    <a:pt x="4980" y="4345"/>
                    <a:pt x="5294" y="4429"/>
                  </a:cubicBezTo>
                  <a:cubicBezTo>
                    <a:pt x="5485" y="4470"/>
                    <a:pt x="5693" y="4502"/>
                    <a:pt x="5914" y="4502"/>
                  </a:cubicBezTo>
                  <a:cubicBezTo>
                    <a:pt x="6032" y="4502"/>
                    <a:pt x="6153" y="4493"/>
                    <a:pt x="6277" y="4471"/>
                  </a:cubicBezTo>
                  <a:cubicBezTo>
                    <a:pt x="6361" y="4471"/>
                    <a:pt x="6424" y="4387"/>
                    <a:pt x="6403" y="4304"/>
                  </a:cubicBezTo>
                  <a:cubicBezTo>
                    <a:pt x="6403" y="4241"/>
                    <a:pt x="6319" y="4178"/>
                    <a:pt x="6236" y="4178"/>
                  </a:cubicBezTo>
                  <a:cubicBezTo>
                    <a:pt x="6129" y="4198"/>
                    <a:pt x="6023" y="4206"/>
                    <a:pt x="5919" y="4206"/>
                  </a:cubicBezTo>
                  <a:cubicBezTo>
                    <a:pt x="5467" y="4206"/>
                    <a:pt x="5047" y="4046"/>
                    <a:pt x="4792" y="3927"/>
                  </a:cubicBezTo>
                  <a:cubicBezTo>
                    <a:pt x="5210" y="3822"/>
                    <a:pt x="5922" y="3655"/>
                    <a:pt x="6633" y="3467"/>
                  </a:cubicBezTo>
                  <a:cubicBezTo>
                    <a:pt x="6696" y="3446"/>
                    <a:pt x="6759" y="3362"/>
                    <a:pt x="6738" y="3278"/>
                  </a:cubicBezTo>
                  <a:cubicBezTo>
                    <a:pt x="6720" y="3224"/>
                    <a:pt x="6654" y="3170"/>
                    <a:pt x="6583" y="3170"/>
                  </a:cubicBezTo>
                  <a:cubicBezTo>
                    <a:pt x="6572" y="3170"/>
                    <a:pt x="6561" y="3171"/>
                    <a:pt x="6549" y="3174"/>
                  </a:cubicBezTo>
                  <a:cubicBezTo>
                    <a:pt x="5796" y="3383"/>
                    <a:pt x="5064" y="3550"/>
                    <a:pt x="4645" y="3655"/>
                  </a:cubicBezTo>
                  <a:cubicBezTo>
                    <a:pt x="4645" y="3529"/>
                    <a:pt x="4624" y="3404"/>
                    <a:pt x="4603" y="3299"/>
                  </a:cubicBezTo>
                  <a:cubicBezTo>
                    <a:pt x="5420" y="3069"/>
                    <a:pt x="6863" y="2609"/>
                    <a:pt x="7407" y="2023"/>
                  </a:cubicBezTo>
                  <a:cubicBezTo>
                    <a:pt x="7470" y="1960"/>
                    <a:pt x="7470" y="1876"/>
                    <a:pt x="7407" y="1814"/>
                  </a:cubicBezTo>
                  <a:cubicBezTo>
                    <a:pt x="7381" y="1787"/>
                    <a:pt x="7347" y="1776"/>
                    <a:pt x="7314" y="1776"/>
                  </a:cubicBezTo>
                  <a:cubicBezTo>
                    <a:pt x="7268" y="1776"/>
                    <a:pt x="7222" y="1798"/>
                    <a:pt x="7198" y="1835"/>
                  </a:cubicBezTo>
                  <a:cubicBezTo>
                    <a:pt x="6738" y="2337"/>
                    <a:pt x="5482" y="2734"/>
                    <a:pt x="4666" y="2965"/>
                  </a:cubicBezTo>
                  <a:cubicBezTo>
                    <a:pt x="5252" y="2441"/>
                    <a:pt x="5754" y="1856"/>
                    <a:pt x="5775" y="1814"/>
                  </a:cubicBezTo>
                  <a:cubicBezTo>
                    <a:pt x="5838" y="1751"/>
                    <a:pt x="5838" y="1667"/>
                    <a:pt x="5775" y="1604"/>
                  </a:cubicBezTo>
                  <a:cubicBezTo>
                    <a:pt x="5747" y="1586"/>
                    <a:pt x="5710" y="1575"/>
                    <a:pt x="5675" y="1575"/>
                  </a:cubicBezTo>
                  <a:cubicBezTo>
                    <a:pt x="5631" y="1575"/>
                    <a:pt x="5589" y="1591"/>
                    <a:pt x="5566" y="1625"/>
                  </a:cubicBezTo>
                  <a:cubicBezTo>
                    <a:pt x="5545" y="1625"/>
                    <a:pt x="4980" y="2316"/>
                    <a:pt x="4373" y="2839"/>
                  </a:cubicBezTo>
                  <a:cubicBezTo>
                    <a:pt x="4331" y="2818"/>
                    <a:pt x="4311" y="2797"/>
                    <a:pt x="4290" y="2755"/>
                  </a:cubicBezTo>
                  <a:cubicBezTo>
                    <a:pt x="4478" y="2295"/>
                    <a:pt x="4666" y="1667"/>
                    <a:pt x="4666" y="1081"/>
                  </a:cubicBezTo>
                  <a:cubicBezTo>
                    <a:pt x="4666" y="998"/>
                    <a:pt x="4603" y="935"/>
                    <a:pt x="4520" y="935"/>
                  </a:cubicBezTo>
                  <a:cubicBezTo>
                    <a:pt x="4436" y="935"/>
                    <a:pt x="4373" y="998"/>
                    <a:pt x="4373" y="1081"/>
                  </a:cubicBezTo>
                  <a:cubicBezTo>
                    <a:pt x="4373" y="1584"/>
                    <a:pt x="4206" y="2128"/>
                    <a:pt x="4039" y="2567"/>
                  </a:cubicBezTo>
                  <a:cubicBezTo>
                    <a:pt x="3955" y="2525"/>
                    <a:pt x="3871" y="2483"/>
                    <a:pt x="3767" y="2441"/>
                  </a:cubicBezTo>
                  <a:cubicBezTo>
                    <a:pt x="3955" y="1144"/>
                    <a:pt x="3683" y="161"/>
                    <a:pt x="3662" y="98"/>
                  </a:cubicBezTo>
                  <a:cubicBezTo>
                    <a:pt x="3646" y="49"/>
                    <a:pt x="3592" y="1"/>
                    <a:pt x="35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55"/>
            <p:cNvSpPr/>
            <p:nvPr/>
          </p:nvSpPr>
          <p:spPr>
            <a:xfrm rot="515803">
              <a:off x="8150533" y="4528866"/>
              <a:ext cx="338119" cy="327082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14"/>
                    <a:pt x="2742" y="3976"/>
                  </a:cubicBezTo>
                  <a:cubicBezTo>
                    <a:pt x="1172" y="4416"/>
                    <a:pt x="21" y="5755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8"/>
                    <a:pt x="4457" y="13685"/>
                    <a:pt x="5796" y="14208"/>
                  </a:cubicBezTo>
                  <a:cubicBezTo>
                    <a:pt x="6192" y="14360"/>
                    <a:pt x="6600" y="14433"/>
                    <a:pt x="7005" y="14433"/>
                  </a:cubicBezTo>
                  <a:cubicBezTo>
                    <a:pt x="8267" y="14433"/>
                    <a:pt x="9493" y="13728"/>
                    <a:pt x="10190" y="12555"/>
                  </a:cubicBezTo>
                  <a:cubicBezTo>
                    <a:pt x="10462" y="12611"/>
                    <a:pt x="10734" y="12638"/>
                    <a:pt x="11001" y="12638"/>
                  </a:cubicBezTo>
                  <a:cubicBezTo>
                    <a:pt x="12548" y="12638"/>
                    <a:pt x="13959" y="11740"/>
                    <a:pt x="14459" y="10295"/>
                  </a:cubicBezTo>
                  <a:cubicBezTo>
                    <a:pt x="14835" y="9207"/>
                    <a:pt x="14605" y="8057"/>
                    <a:pt x="13978" y="7136"/>
                  </a:cubicBezTo>
                  <a:cubicBezTo>
                    <a:pt x="14919" y="5483"/>
                    <a:pt x="14563" y="3411"/>
                    <a:pt x="13099" y="2344"/>
                  </a:cubicBezTo>
                  <a:cubicBezTo>
                    <a:pt x="12493" y="1905"/>
                    <a:pt x="11786" y="1695"/>
                    <a:pt x="11073" y="1695"/>
                  </a:cubicBezTo>
                  <a:cubicBezTo>
                    <a:pt x="10531" y="1695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55"/>
            <p:cNvSpPr/>
            <p:nvPr/>
          </p:nvSpPr>
          <p:spPr>
            <a:xfrm rot="515803">
              <a:off x="8246370" y="4623768"/>
              <a:ext cx="147961" cy="136879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8"/>
                  </a:cubicBezTo>
                  <a:cubicBezTo>
                    <a:pt x="2176" y="819"/>
                    <a:pt x="2176" y="840"/>
                    <a:pt x="2155" y="861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8" y="1032"/>
                    <a:pt x="419" y="1467"/>
                  </a:cubicBezTo>
                  <a:cubicBezTo>
                    <a:pt x="0" y="2158"/>
                    <a:pt x="230" y="3057"/>
                    <a:pt x="921" y="3560"/>
                  </a:cubicBezTo>
                  <a:cubicBezTo>
                    <a:pt x="628" y="4083"/>
                    <a:pt x="628" y="4731"/>
                    <a:pt x="1004" y="5213"/>
                  </a:cubicBezTo>
                  <a:cubicBezTo>
                    <a:pt x="1285" y="5586"/>
                    <a:pt x="1726" y="5781"/>
                    <a:pt x="2183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40"/>
                    <a:pt x="4064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4" y="4083"/>
                    <a:pt x="6528" y="3267"/>
                    <a:pt x="6256" y="2555"/>
                  </a:cubicBezTo>
                  <a:cubicBezTo>
                    <a:pt x="6026" y="2032"/>
                    <a:pt x="5545" y="1718"/>
                    <a:pt x="5001" y="1656"/>
                  </a:cubicBezTo>
                  <a:cubicBezTo>
                    <a:pt x="5064" y="1070"/>
                    <a:pt x="4813" y="526"/>
                    <a:pt x="4331" y="212"/>
                  </a:cubicBezTo>
                  <a:cubicBezTo>
                    <a:pt x="4099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55"/>
            <p:cNvSpPr/>
            <p:nvPr/>
          </p:nvSpPr>
          <p:spPr>
            <a:xfrm rot="515803">
              <a:off x="8329622" y="4653666"/>
              <a:ext cx="54072" cy="40837"/>
            </a:xfrm>
            <a:custGeom>
              <a:avLst/>
              <a:gdLst/>
              <a:ahLst/>
              <a:cxnLst/>
              <a:rect l="l" t="t" r="r" b="b"/>
              <a:pathLst>
                <a:path w="2386" h="1802" extrusionOk="0">
                  <a:moveTo>
                    <a:pt x="2251" y="1"/>
                  </a:moveTo>
                  <a:cubicBezTo>
                    <a:pt x="2218" y="1"/>
                    <a:pt x="2182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6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0" y="1738"/>
                    <a:pt x="1946" y="901"/>
                    <a:pt x="2344" y="169"/>
                  </a:cubicBezTo>
                  <a:cubicBezTo>
                    <a:pt x="2386" y="106"/>
                    <a:pt x="2365" y="44"/>
                    <a:pt x="2302" y="23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55"/>
            <p:cNvSpPr/>
            <p:nvPr/>
          </p:nvSpPr>
          <p:spPr>
            <a:xfrm rot="515803">
              <a:off x="8318368" y="4706827"/>
              <a:ext cx="44123" cy="50854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1"/>
                  </a:moveTo>
                  <a:cubicBezTo>
                    <a:pt x="122" y="1"/>
                    <a:pt x="114" y="2"/>
                    <a:pt x="105" y="5"/>
                  </a:cubicBezTo>
                  <a:cubicBezTo>
                    <a:pt x="42" y="5"/>
                    <a:pt x="1" y="47"/>
                    <a:pt x="1" y="109"/>
                  </a:cubicBezTo>
                  <a:cubicBezTo>
                    <a:pt x="22" y="130"/>
                    <a:pt x="147" y="1741"/>
                    <a:pt x="1800" y="2244"/>
                  </a:cubicBezTo>
                  <a:lnTo>
                    <a:pt x="1821" y="2244"/>
                  </a:lnTo>
                  <a:cubicBezTo>
                    <a:pt x="1884" y="2244"/>
                    <a:pt x="1926" y="2223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9"/>
                  </a:cubicBezTo>
                  <a:cubicBezTo>
                    <a:pt x="231" y="52"/>
                    <a:pt x="18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55"/>
            <p:cNvSpPr/>
            <p:nvPr/>
          </p:nvSpPr>
          <p:spPr>
            <a:xfrm rot="515803">
              <a:off x="8326316" y="4708225"/>
              <a:ext cx="49811" cy="25812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1" y="0"/>
                  </a:moveTo>
                  <a:cubicBezTo>
                    <a:pt x="102" y="0"/>
                    <a:pt x="72" y="15"/>
                    <a:pt x="42" y="30"/>
                  </a:cubicBezTo>
                  <a:cubicBezTo>
                    <a:pt x="22" y="72"/>
                    <a:pt x="1" y="113"/>
                    <a:pt x="42" y="155"/>
                  </a:cubicBezTo>
                  <a:cubicBezTo>
                    <a:pt x="503" y="1013"/>
                    <a:pt x="1361" y="1139"/>
                    <a:pt x="1821" y="1139"/>
                  </a:cubicBezTo>
                  <a:cubicBezTo>
                    <a:pt x="1988" y="1139"/>
                    <a:pt x="2093" y="1118"/>
                    <a:pt x="2114" y="1118"/>
                  </a:cubicBezTo>
                  <a:cubicBezTo>
                    <a:pt x="2156" y="1097"/>
                    <a:pt x="2198" y="1055"/>
                    <a:pt x="2198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4" y="903"/>
                    <a:pt x="2083" y="905"/>
                    <a:pt x="2072" y="909"/>
                  </a:cubicBezTo>
                  <a:cubicBezTo>
                    <a:pt x="2059" y="909"/>
                    <a:pt x="1953" y="924"/>
                    <a:pt x="1795" y="924"/>
                  </a:cubicBezTo>
                  <a:cubicBezTo>
                    <a:pt x="143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1" y="344"/>
                    <a:pt x="1591" y="302"/>
                  </a:cubicBezTo>
                  <a:cubicBezTo>
                    <a:pt x="1591" y="239"/>
                    <a:pt x="1528" y="197"/>
                    <a:pt x="1465" y="197"/>
                  </a:cubicBezTo>
                  <a:cubicBezTo>
                    <a:pt x="1373" y="208"/>
                    <a:pt x="1283" y="213"/>
                    <a:pt x="1195" y="213"/>
                  </a:cubicBezTo>
                  <a:cubicBezTo>
                    <a:pt x="624" y="213"/>
                    <a:pt x="168" y="9"/>
                    <a:pt x="168" y="9"/>
                  </a:cubicBezTo>
                  <a:cubicBezTo>
                    <a:pt x="156" y="3"/>
                    <a:pt x="143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55"/>
            <p:cNvSpPr/>
            <p:nvPr/>
          </p:nvSpPr>
          <p:spPr>
            <a:xfrm rot="515803">
              <a:off x="8335911" y="4679284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1"/>
                  </a:moveTo>
                  <a:cubicBezTo>
                    <a:pt x="1581" y="1"/>
                    <a:pt x="1564" y="8"/>
                    <a:pt x="1549" y="22"/>
                  </a:cubicBezTo>
                  <a:cubicBezTo>
                    <a:pt x="817" y="420"/>
                    <a:pt x="64" y="797"/>
                    <a:pt x="64" y="797"/>
                  </a:cubicBezTo>
                  <a:cubicBezTo>
                    <a:pt x="22" y="818"/>
                    <a:pt x="1" y="859"/>
                    <a:pt x="1" y="901"/>
                  </a:cubicBezTo>
                  <a:cubicBezTo>
                    <a:pt x="1" y="943"/>
                    <a:pt x="43" y="964"/>
                    <a:pt x="64" y="985"/>
                  </a:cubicBezTo>
                  <a:cubicBezTo>
                    <a:pt x="84" y="1006"/>
                    <a:pt x="419" y="1131"/>
                    <a:pt x="859" y="1131"/>
                  </a:cubicBezTo>
                  <a:cubicBezTo>
                    <a:pt x="1089" y="1131"/>
                    <a:pt x="1340" y="1090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7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2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1"/>
                    <a:pt x="1600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55"/>
            <p:cNvSpPr/>
            <p:nvPr/>
          </p:nvSpPr>
          <p:spPr>
            <a:xfrm rot="515803">
              <a:off x="8284964" y="4640503"/>
              <a:ext cx="38911" cy="41290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2" y="1"/>
                  </a:moveTo>
                  <a:cubicBezTo>
                    <a:pt x="75" y="1"/>
                    <a:pt x="35" y="24"/>
                    <a:pt x="22" y="64"/>
                  </a:cubicBezTo>
                  <a:cubicBezTo>
                    <a:pt x="1" y="106"/>
                    <a:pt x="22" y="169"/>
                    <a:pt x="63" y="211"/>
                  </a:cubicBezTo>
                  <a:cubicBezTo>
                    <a:pt x="84" y="211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612" y="1822"/>
                  </a:cubicBezTo>
                  <a:cubicBezTo>
                    <a:pt x="1675" y="1822"/>
                    <a:pt x="1716" y="1759"/>
                    <a:pt x="1716" y="1696"/>
                  </a:cubicBezTo>
                  <a:cubicBezTo>
                    <a:pt x="1570" y="797"/>
                    <a:pt x="231" y="43"/>
                    <a:pt x="168" y="22"/>
                  </a:cubicBezTo>
                  <a:cubicBezTo>
                    <a:pt x="153" y="8"/>
                    <a:pt x="133" y="1"/>
                    <a:pt x="11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55"/>
            <p:cNvSpPr/>
            <p:nvPr/>
          </p:nvSpPr>
          <p:spPr>
            <a:xfrm rot="515803">
              <a:off x="8327347" y="4648957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3" y="0"/>
                  </a:moveTo>
                  <a:cubicBezTo>
                    <a:pt x="212" y="0"/>
                    <a:pt x="200" y="2"/>
                    <a:pt x="189" y="6"/>
                  </a:cubicBezTo>
                  <a:cubicBezTo>
                    <a:pt x="147" y="6"/>
                    <a:pt x="105" y="69"/>
                    <a:pt x="126" y="132"/>
                  </a:cubicBezTo>
                  <a:cubicBezTo>
                    <a:pt x="294" y="927"/>
                    <a:pt x="22" y="1910"/>
                    <a:pt x="22" y="1910"/>
                  </a:cubicBezTo>
                  <a:cubicBezTo>
                    <a:pt x="1" y="1973"/>
                    <a:pt x="22" y="2015"/>
                    <a:pt x="63" y="2036"/>
                  </a:cubicBezTo>
                  <a:cubicBezTo>
                    <a:pt x="84" y="2057"/>
                    <a:pt x="105" y="2057"/>
                    <a:pt x="126" y="2057"/>
                  </a:cubicBezTo>
                  <a:cubicBezTo>
                    <a:pt x="147" y="2057"/>
                    <a:pt x="168" y="2057"/>
                    <a:pt x="189" y="2036"/>
                  </a:cubicBezTo>
                  <a:cubicBezTo>
                    <a:pt x="691" y="1533"/>
                    <a:pt x="1235" y="466"/>
                    <a:pt x="1256" y="404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8" y="252"/>
                    <a:pt x="1183" y="249"/>
                    <a:pt x="1168" y="249"/>
                  </a:cubicBezTo>
                  <a:cubicBezTo>
                    <a:pt x="1123" y="249"/>
                    <a:pt x="1083" y="273"/>
                    <a:pt x="1068" y="320"/>
                  </a:cubicBezTo>
                  <a:cubicBezTo>
                    <a:pt x="1068" y="320"/>
                    <a:pt x="712" y="1031"/>
                    <a:pt x="314" y="1533"/>
                  </a:cubicBezTo>
                  <a:cubicBezTo>
                    <a:pt x="398" y="1157"/>
                    <a:pt x="440" y="592"/>
                    <a:pt x="335" y="69"/>
                  </a:cubicBezTo>
                  <a:cubicBezTo>
                    <a:pt x="318" y="35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55"/>
            <p:cNvSpPr/>
            <p:nvPr/>
          </p:nvSpPr>
          <p:spPr>
            <a:xfrm rot="515803">
              <a:off x="8276248" y="4698180"/>
              <a:ext cx="38911" cy="41290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586" y="0"/>
                  </a:moveTo>
                  <a:cubicBezTo>
                    <a:pt x="1002" y="0"/>
                    <a:pt x="187" y="1386"/>
                    <a:pt x="22" y="1675"/>
                  </a:cubicBezTo>
                  <a:cubicBezTo>
                    <a:pt x="1" y="1717"/>
                    <a:pt x="22" y="1780"/>
                    <a:pt x="63" y="1821"/>
                  </a:cubicBezTo>
                  <a:lnTo>
                    <a:pt x="126" y="1821"/>
                  </a:lnTo>
                  <a:cubicBezTo>
                    <a:pt x="147" y="1821"/>
                    <a:pt x="189" y="1821"/>
                    <a:pt x="210" y="1780"/>
                  </a:cubicBezTo>
                  <a:cubicBezTo>
                    <a:pt x="566" y="1173"/>
                    <a:pt x="1214" y="231"/>
                    <a:pt x="1570" y="231"/>
                  </a:cubicBezTo>
                  <a:lnTo>
                    <a:pt x="1591" y="231"/>
                  </a:lnTo>
                  <a:cubicBezTo>
                    <a:pt x="1654" y="231"/>
                    <a:pt x="1695" y="189"/>
                    <a:pt x="1716" y="127"/>
                  </a:cubicBezTo>
                  <a:cubicBezTo>
                    <a:pt x="1716" y="64"/>
                    <a:pt x="1675" y="22"/>
                    <a:pt x="1612" y="1"/>
                  </a:cubicBezTo>
                  <a:cubicBezTo>
                    <a:pt x="1603" y="1"/>
                    <a:pt x="1595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55"/>
            <p:cNvSpPr/>
            <p:nvPr/>
          </p:nvSpPr>
          <p:spPr>
            <a:xfrm rot="515803">
              <a:off x="8262459" y="4679516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50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53"/>
                    <a:pt x="84" y="374"/>
                    <a:pt x="126" y="374"/>
                  </a:cubicBezTo>
                  <a:lnTo>
                    <a:pt x="147" y="374"/>
                  </a:lnTo>
                  <a:cubicBezTo>
                    <a:pt x="162" y="374"/>
                    <a:pt x="828" y="213"/>
                    <a:pt x="1513" y="213"/>
                  </a:cubicBezTo>
                  <a:cubicBezTo>
                    <a:pt x="1786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2"/>
                    <a:pt x="2365" y="102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55"/>
            <p:cNvSpPr/>
            <p:nvPr/>
          </p:nvSpPr>
          <p:spPr>
            <a:xfrm rot="515803">
              <a:off x="8275499" y="4688131"/>
              <a:ext cx="49335" cy="21438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3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09" y="924"/>
                  </a:cubicBezTo>
                  <a:cubicBezTo>
                    <a:pt x="380" y="735"/>
                    <a:pt x="1534" y="217"/>
                    <a:pt x="1902" y="217"/>
                  </a:cubicBezTo>
                  <a:cubicBezTo>
                    <a:pt x="1939" y="217"/>
                    <a:pt x="1969" y="222"/>
                    <a:pt x="1988" y="234"/>
                  </a:cubicBezTo>
                  <a:cubicBezTo>
                    <a:pt x="2011" y="242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4" y="192"/>
                  </a:cubicBezTo>
                  <a:cubicBezTo>
                    <a:pt x="2176" y="150"/>
                    <a:pt x="2155" y="87"/>
                    <a:pt x="2114" y="46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55"/>
            <p:cNvSpPr/>
            <p:nvPr/>
          </p:nvSpPr>
          <p:spPr>
            <a:xfrm rot="515803">
              <a:off x="8296319" y="4698237"/>
              <a:ext cx="28464" cy="47749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1"/>
                  </a:moveTo>
                  <a:cubicBezTo>
                    <a:pt x="893" y="1"/>
                    <a:pt x="862" y="11"/>
                    <a:pt x="837" y="35"/>
                  </a:cubicBezTo>
                  <a:cubicBezTo>
                    <a:pt x="795" y="77"/>
                    <a:pt x="0" y="872"/>
                    <a:pt x="126" y="1646"/>
                  </a:cubicBezTo>
                  <a:cubicBezTo>
                    <a:pt x="126" y="1709"/>
                    <a:pt x="189" y="1751"/>
                    <a:pt x="231" y="1751"/>
                  </a:cubicBezTo>
                  <a:cubicBezTo>
                    <a:pt x="293" y="1730"/>
                    <a:pt x="335" y="1688"/>
                    <a:pt x="335" y="1626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7" y="2065"/>
                  </a:cubicBezTo>
                  <a:cubicBezTo>
                    <a:pt x="1088" y="2086"/>
                    <a:pt x="1109" y="2107"/>
                    <a:pt x="1151" y="2107"/>
                  </a:cubicBezTo>
                  <a:cubicBezTo>
                    <a:pt x="1172" y="2107"/>
                    <a:pt x="1193" y="2107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3" y="1061"/>
                    <a:pt x="984" y="203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6" y="6"/>
                    <a:pt x="946" y="1"/>
                    <a:pt x="92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55"/>
            <p:cNvSpPr/>
            <p:nvPr/>
          </p:nvSpPr>
          <p:spPr>
            <a:xfrm rot="515803">
              <a:off x="8288768" y="4663849"/>
              <a:ext cx="33223" cy="26333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3" y="11"/>
                    <a:pt x="42" y="32"/>
                  </a:cubicBezTo>
                  <a:cubicBezTo>
                    <a:pt x="1" y="74"/>
                    <a:pt x="1" y="136"/>
                    <a:pt x="42" y="178"/>
                  </a:cubicBezTo>
                  <a:cubicBezTo>
                    <a:pt x="126" y="283"/>
                    <a:pt x="921" y="1162"/>
                    <a:pt x="1361" y="1162"/>
                  </a:cubicBezTo>
                  <a:cubicBezTo>
                    <a:pt x="1423" y="1162"/>
                    <a:pt x="1465" y="1120"/>
                    <a:pt x="1465" y="1057"/>
                  </a:cubicBezTo>
                  <a:cubicBezTo>
                    <a:pt x="1465" y="994"/>
                    <a:pt x="1423" y="952"/>
                    <a:pt x="1361" y="952"/>
                  </a:cubicBezTo>
                  <a:cubicBezTo>
                    <a:pt x="1110" y="952"/>
                    <a:pt x="503" y="387"/>
                    <a:pt x="210" y="32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55"/>
            <p:cNvSpPr/>
            <p:nvPr/>
          </p:nvSpPr>
          <p:spPr>
            <a:xfrm rot="515803">
              <a:off x="8311230" y="4634275"/>
              <a:ext cx="17087" cy="53619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28" y="0"/>
                  </a:moveTo>
                  <a:cubicBezTo>
                    <a:pt x="108" y="0"/>
                    <a:pt x="85" y="7"/>
                    <a:pt x="63" y="22"/>
                  </a:cubicBezTo>
                  <a:cubicBezTo>
                    <a:pt x="21" y="43"/>
                    <a:pt x="0" y="106"/>
                    <a:pt x="21" y="168"/>
                  </a:cubicBezTo>
                  <a:cubicBezTo>
                    <a:pt x="42" y="168"/>
                    <a:pt x="544" y="1047"/>
                    <a:pt x="503" y="2261"/>
                  </a:cubicBezTo>
                  <a:cubicBezTo>
                    <a:pt x="503" y="2323"/>
                    <a:pt x="544" y="2365"/>
                    <a:pt x="607" y="2365"/>
                  </a:cubicBezTo>
                  <a:cubicBezTo>
                    <a:pt x="670" y="2365"/>
                    <a:pt x="712" y="2323"/>
                    <a:pt x="712" y="2261"/>
                  </a:cubicBezTo>
                  <a:cubicBezTo>
                    <a:pt x="754" y="1005"/>
                    <a:pt x="231" y="85"/>
                    <a:pt x="210" y="64"/>
                  </a:cubicBezTo>
                  <a:cubicBezTo>
                    <a:pt x="196" y="23"/>
                    <a:pt x="165" y="0"/>
                    <a:pt x="12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55"/>
            <p:cNvSpPr/>
            <p:nvPr/>
          </p:nvSpPr>
          <p:spPr>
            <a:xfrm rot="515803">
              <a:off x="8377222" y="4653622"/>
              <a:ext cx="10946" cy="10447"/>
            </a:xfrm>
            <a:custGeom>
              <a:avLst/>
              <a:gdLst/>
              <a:ahLst/>
              <a:cxnLst/>
              <a:rect l="l" t="t" r="r" b="b"/>
              <a:pathLst>
                <a:path w="483" h="461" extrusionOk="0">
                  <a:moveTo>
                    <a:pt x="231" y="0"/>
                  </a:moveTo>
                  <a:cubicBezTo>
                    <a:pt x="106" y="0"/>
                    <a:pt x="1" y="105"/>
                    <a:pt x="1" y="230"/>
                  </a:cubicBezTo>
                  <a:cubicBezTo>
                    <a:pt x="1" y="356"/>
                    <a:pt x="106" y="461"/>
                    <a:pt x="231" y="461"/>
                  </a:cubicBezTo>
                  <a:cubicBezTo>
                    <a:pt x="378" y="461"/>
                    <a:pt x="482" y="356"/>
                    <a:pt x="482" y="230"/>
                  </a:cubicBezTo>
                  <a:cubicBezTo>
                    <a:pt x="482" y="105"/>
                    <a:pt x="378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55"/>
            <p:cNvSpPr/>
            <p:nvPr/>
          </p:nvSpPr>
          <p:spPr>
            <a:xfrm rot="515803">
              <a:off x="8363563" y="4697389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55"/>
            <p:cNvSpPr/>
            <p:nvPr/>
          </p:nvSpPr>
          <p:spPr>
            <a:xfrm rot="515803">
              <a:off x="8368115" y="467985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55"/>
            <p:cNvSpPr/>
            <p:nvPr/>
          </p:nvSpPr>
          <p:spPr>
            <a:xfrm rot="515803">
              <a:off x="8352360" y="4653984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55"/>
            <p:cNvSpPr/>
            <p:nvPr/>
          </p:nvSpPr>
          <p:spPr>
            <a:xfrm rot="515803">
              <a:off x="8312717" y="463073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55"/>
            <p:cNvSpPr/>
            <p:nvPr/>
          </p:nvSpPr>
          <p:spPr>
            <a:xfrm rot="515803">
              <a:off x="8330748" y="4644962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55"/>
            <p:cNvSpPr/>
            <p:nvPr/>
          </p:nvSpPr>
          <p:spPr>
            <a:xfrm rot="515803">
              <a:off x="8285676" y="4635228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56" y="294"/>
                    <a:pt x="356" y="189"/>
                  </a:cubicBezTo>
                  <a:cubicBezTo>
                    <a:pt x="356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55"/>
            <p:cNvSpPr/>
            <p:nvPr/>
          </p:nvSpPr>
          <p:spPr>
            <a:xfrm rot="515803">
              <a:off x="8288402" y="4658707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55"/>
            <p:cNvSpPr/>
            <p:nvPr/>
          </p:nvSpPr>
          <p:spPr>
            <a:xfrm rot="515803">
              <a:off x="8260186" y="4676976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55"/>
            <p:cNvSpPr/>
            <p:nvPr/>
          </p:nvSpPr>
          <p:spPr>
            <a:xfrm rot="515803">
              <a:off x="8272165" y="4699413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56"/>
                    <a:pt x="189" y="356"/>
                  </a:cubicBezTo>
                  <a:cubicBezTo>
                    <a:pt x="294" y="356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55"/>
            <p:cNvSpPr/>
            <p:nvPr/>
          </p:nvSpPr>
          <p:spPr>
            <a:xfrm rot="515803">
              <a:off x="8367314" y="4729573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68" y="378"/>
                  </a:cubicBezTo>
                  <a:cubicBezTo>
                    <a:pt x="273" y="378"/>
                    <a:pt x="356" y="294"/>
                    <a:pt x="356" y="189"/>
                  </a:cubicBezTo>
                  <a:cubicBezTo>
                    <a:pt x="356" y="85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55"/>
            <p:cNvSpPr/>
            <p:nvPr/>
          </p:nvSpPr>
          <p:spPr>
            <a:xfrm rot="515803">
              <a:off x="8355634" y="4712025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8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55"/>
            <p:cNvSpPr/>
            <p:nvPr/>
          </p:nvSpPr>
          <p:spPr>
            <a:xfrm rot="515803">
              <a:off x="8295108" y="4728299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55"/>
            <p:cNvSpPr/>
            <p:nvPr/>
          </p:nvSpPr>
          <p:spPr>
            <a:xfrm rot="515803">
              <a:off x="8350898" y="4752510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5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55"/>
            <p:cNvSpPr/>
            <p:nvPr/>
          </p:nvSpPr>
          <p:spPr>
            <a:xfrm rot="515803">
              <a:off x="8313979" y="4739757"/>
              <a:ext cx="8090" cy="8544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57" y="293"/>
                    <a:pt x="357" y="188"/>
                  </a:cubicBezTo>
                  <a:cubicBezTo>
                    <a:pt x="35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55"/>
            <p:cNvSpPr/>
            <p:nvPr/>
          </p:nvSpPr>
          <p:spPr>
            <a:xfrm rot="515803">
              <a:off x="8272891" y="472925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55"/>
            <p:cNvSpPr/>
            <p:nvPr/>
          </p:nvSpPr>
          <p:spPr>
            <a:xfrm rot="515803">
              <a:off x="8299600" y="4673203"/>
              <a:ext cx="42220" cy="42695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1"/>
                  </a:moveTo>
                  <a:cubicBezTo>
                    <a:pt x="419" y="1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1"/>
                    <a:pt x="92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55"/>
            <p:cNvSpPr/>
            <p:nvPr/>
          </p:nvSpPr>
          <p:spPr>
            <a:xfrm rot="515803">
              <a:off x="6308844" y="4181049"/>
              <a:ext cx="338572" cy="327082"/>
            </a:xfrm>
            <a:custGeom>
              <a:avLst/>
              <a:gdLst/>
              <a:ahLst/>
              <a:cxnLst/>
              <a:rect l="l" t="t" r="r" b="b"/>
              <a:pathLst>
                <a:path w="14940" h="14433" extrusionOk="0">
                  <a:moveTo>
                    <a:pt x="6319" y="1"/>
                  </a:moveTo>
                  <a:cubicBezTo>
                    <a:pt x="4352" y="1"/>
                    <a:pt x="2741" y="1717"/>
                    <a:pt x="2741" y="3830"/>
                  </a:cubicBezTo>
                  <a:cubicBezTo>
                    <a:pt x="2741" y="3872"/>
                    <a:pt x="2762" y="3935"/>
                    <a:pt x="2762" y="3976"/>
                  </a:cubicBezTo>
                  <a:cubicBezTo>
                    <a:pt x="1172" y="4416"/>
                    <a:pt x="21" y="5776"/>
                    <a:pt x="21" y="7387"/>
                  </a:cubicBezTo>
                  <a:cubicBezTo>
                    <a:pt x="0" y="9270"/>
                    <a:pt x="1590" y="10839"/>
                    <a:pt x="3578" y="10965"/>
                  </a:cubicBezTo>
                  <a:cubicBezTo>
                    <a:pt x="3641" y="12409"/>
                    <a:pt x="4457" y="13706"/>
                    <a:pt x="5817" y="14208"/>
                  </a:cubicBezTo>
                  <a:cubicBezTo>
                    <a:pt x="6213" y="14360"/>
                    <a:pt x="6621" y="14433"/>
                    <a:pt x="7025" y="14433"/>
                  </a:cubicBezTo>
                  <a:cubicBezTo>
                    <a:pt x="8288" y="14433"/>
                    <a:pt x="9514" y="13728"/>
                    <a:pt x="10211" y="12555"/>
                  </a:cubicBezTo>
                  <a:cubicBezTo>
                    <a:pt x="10483" y="12611"/>
                    <a:pt x="10754" y="12638"/>
                    <a:pt x="11021" y="12638"/>
                  </a:cubicBezTo>
                  <a:cubicBezTo>
                    <a:pt x="12563" y="12638"/>
                    <a:pt x="13959" y="11740"/>
                    <a:pt x="14459" y="10295"/>
                  </a:cubicBezTo>
                  <a:cubicBezTo>
                    <a:pt x="14835" y="9207"/>
                    <a:pt x="14626" y="8057"/>
                    <a:pt x="13998" y="7136"/>
                  </a:cubicBezTo>
                  <a:cubicBezTo>
                    <a:pt x="14940" y="5483"/>
                    <a:pt x="14584" y="3432"/>
                    <a:pt x="13119" y="2344"/>
                  </a:cubicBezTo>
                  <a:cubicBezTo>
                    <a:pt x="12513" y="1905"/>
                    <a:pt x="11806" y="1695"/>
                    <a:pt x="11094" y="1695"/>
                  </a:cubicBezTo>
                  <a:cubicBezTo>
                    <a:pt x="10551" y="1695"/>
                    <a:pt x="10006" y="1816"/>
                    <a:pt x="9500" y="2052"/>
                  </a:cubicBezTo>
                  <a:cubicBezTo>
                    <a:pt x="8893" y="838"/>
                    <a:pt x="7700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55"/>
            <p:cNvSpPr/>
            <p:nvPr/>
          </p:nvSpPr>
          <p:spPr>
            <a:xfrm rot="515803">
              <a:off x="6405130" y="4276007"/>
              <a:ext cx="147961" cy="136856"/>
            </a:xfrm>
            <a:custGeom>
              <a:avLst/>
              <a:gdLst/>
              <a:ahLst/>
              <a:cxnLst/>
              <a:rect l="l" t="t" r="r" b="b"/>
              <a:pathLst>
                <a:path w="6529" h="6039" extrusionOk="0">
                  <a:moveTo>
                    <a:pt x="3566" y="0"/>
                  </a:moveTo>
                  <a:cubicBezTo>
                    <a:pt x="3035" y="0"/>
                    <a:pt x="2501" y="289"/>
                    <a:pt x="2177" y="797"/>
                  </a:cubicBezTo>
                  <a:cubicBezTo>
                    <a:pt x="2177" y="818"/>
                    <a:pt x="2177" y="839"/>
                    <a:pt x="2156" y="860"/>
                  </a:cubicBezTo>
                  <a:cubicBezTo>
                    <a:pt x="2003" y="816"/>
                    <a:pt x="1847" y="795"/>
                    <a:pt x="1694" y="795"/>
                  </a:cubicBezTo>
                  <a:cubicBezTo>
                    <a:pt x="1179" y="795"/>
                    <a:pt x="694" y="1036"/>
                    <a:pt x="419" y="1487"/>
                  </a:cubicBezTo>
                  <a:cubicBezTo>
                    <a:pt x="1" y="2157"/>
                    <a:pt x="231" y="3057"/>
                    <a:pt x="921" y="3559"/>
                  </a:cubicBezTo>
                  <a:cubicBezTo>
                    <a:pt x="608" y="4082"/>
                    <a:pt x="628" y="4730"/>
                    <a:pt x="1005" y="5212"/>
                  </a:cubicBezTo>
                  <a:cubicBezTo>
                    <a:pt x="1285" y="5585"/>
                    <a:pt x="1719" y="5780"/>
                    <a:pt x="2175" y="5780"/>
                  </a:cubicBezTo>
                  <a:cubicBezTo>
                    <a:pt x="2434" y="5780"/>
                    <a:pt x="2701" y="5717"/>
                    <a:pt x="2951" y="5588"/>
                  </a:cubicBezTo>
                  <a:cubicBezTo>
                    <a:pt x="3259" y="5885"/>
                    <a:pt x="3661" y="6039"/>
                    <a:pt x="4058" y="6039"/>
                  </a:cubicBezTo>
                  <a:cubicBezTo>
                    <a:pt x="4388" y="6039"/>
                    <a:pt x="4714" y="5932"/>
                    <a:pt x="4981" y="5714"/>
                  </a:cubicBezTo>
                  <a:cubicBezTo>
                    <a:pt x="5357" y="5400"/>
                    <a:pt x="5525" y="4940"/>
                    <a:pt x="5504" y="4479"/>
                  </a:cubicBezTo>
                  <a:cubicBezTo>
                    <a:pt x="6194" y="4082"/>
                    <a:pt x="6529" y="3266"/>
                    <a:pt x="6236" y="2554"/>
                  </a:cubicBezTo>
                  <a:cubicBezTo>
                    <a:pt x="6027" y="2031"/>
                    <a:pt x="5546" y="1717"/>
                    <a:pt x="5002" y="1655"/>
                  </a:cubicBezTo>
                  <a:cubicBezTo>
                    <a:pt x="5064" y="1090"/>
                    <a:pt x="4813" y="525"/>
                    <a:pt x="4311" y="211"/>
                  </a:cubicBezTo>
                  <a:cubicBezTo>
                    <a:pt x="4079" y="68"/>
                    <a:pt x="3823" y="0"/>
                    <a:pt x="35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55"/>
            <p:cNvSpPr/>
            <p:nvPr/>
          </p:nvSpPr>
          <p:spPr>
            <a:xfrm rot="515803">
              <a:off x="6487896" y="4306039"/>
              <a:ext cx="54094" cy="40611"/>
            </a:xfrm>
            <a:custGeom>
              <a:avLst/>
              <a:gdLst/>
              <a:ahLst/>
              <a:cxnLst/>
              <a:rect l="l" t="t" r="r" b="b"/>
              <a:pathLst>
                <a:path w="2387" h="1792" extrusionOk="0">
                  <a:moveTo>
                    <a:pt x="2266" y="0"/>
                  </a:moveTo>
                  <a:cubicBezTo>
                    <a:pt x="2229" y="0"/>
                    <a:pt x="2190" y="15"/>
                    <a:pt x="2177" y="55"/>
                  </a:cubicBezTo>
                  <a:cubicBezTo>
                    <a:pt x="1800" y="724"/>
                    <a:pt x="106" y="1582"/>
                    <a:pt x="85" y="1582"/>
                  </a:cubicBezTo>
                  <a:cubicBezTo>
                    <a:pt x="43" y="1603"/>
                    <a:pt x="1" y="1666"/>
                    <a:pt x="43" y="1728"/>
                  </a:cubicBezTo>
                  <a:cubicBezTo>
                    <a:pt x="64" y="1770"/>
                    <a:pt x="106" y="1791"/>
                    <a:pt x="126" y="1791"/>
                  </a:cubicBezTo>
                  <a:cubicBezTo>
                    <a:pt x="147" y="1791"/>
                    <a:pt x="168" y="1791"/>
                    <a:pt x="189" y="1770"/>
                  </a:cubicBezTo>
                  <a:cubicBezTo>
                    <a:pt x="252" y="1728"/>
                    <a:pt x="1968" y="891"/>
                    <a:pt x="2365" y="159"/>
                  </a:cubicBezTo>
                  <a:cubicBezTo>
                    <a:pt x="2386" y="96"/>
                    <a:pt x="2386" y="34"/>
                    <a:pt x="2323" y="13"/>
                  </a:cubicBezTo>
                  <a:cubicBezTo>
                    <a:pt x="2308" y="5"/>
                    <a:pt x="2287" y="0"/>
                    <a:pt x="226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55"/>
            <p:cNvSpPr/>
            <p:nvPr/>
          </p:nvSpPr>
          <p:spPr>
            <a:xfrm rot="515803">
              <a:off x="6477146" y="4359138"/>
              <a:ext cx="44123" cy="50763"/>
            </a:xfrm>
            <a:custGeom>
              <a:avLst/>
              <a:gdLst/>
              <a:ahLst/>
              <a:cxnLst/>
              <a:rect l="l" t="t" r="r" b="b"/>
              <a:pathLst>
                <a:path w="1947" h="2240" extrusionOk="0">
                  <a:moveTo>
                    <a:pt x="105" y="1"/>
                  </a:moveTo>
                  <a:cubicBezTo>
                    <a:pt x="42" y="1"/>
                    <a:pt x="0" y="64"/>
                    <a:pt x="0" y="106"/>
                  </a:cubicBezTo>
                  <a:cubicBezTo>
                    <a:pt x="0" y="126"/>
                    <a:pt x="126" y="1758"/>
                    <a:pt x="1800" y="2240"/>
                  </a:cubicBezTo>
                  <a:lnTo>
                    <a:pt x="1821" y="2240"/>
                  </a:lnTo>
                  <a:cubicBezTo>
                    <a:pt x="1862" y="2240"/>
                    <a:pt x="1925" y="2219"/>
                    <a:pt x="1925" y="2177"/>
                  </a:cubicBezTo>
                  <a:cubicBezTo>
                    <a:pt x="1946" y="2114"/>
                    <a:pt x="1904" y="2051"/>
                    <a:pt x="1862" y="2030"/>
                  </a:cubicBezTo>
                  <a:cubicBezTo>
                    <a:pt x="335" y="1591"/>
                    <a:pt x="230" y="168"/>
                    <a:pt x="230" y="106"/>
                  </a:cubicBezTo>
                  <a:cubicBezTo>
                    <a:pt x="209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55"/>
            <p:cNvSpPr/>
            <p:nvPr/>
          </p:nvSpPr>
          <p:spPr>
            <a:xfrm rot="515803">
              <a:off x="6485101" y="4360445"/>
              <a:ext cx="49811" cy="25812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4" y="1"/>
                  </a:moveTo>
                  <a:cubicBezTo>
                    <a:pt x="103" y="1"/>
                    <a:pt x="73" y="20"/>
                    <a:pt x="42" y="51"/>
                  </a:cubicBezTo>
                  <a:cubicBezTo>
                    <a:pt x="21" y="72"/>
                    <a:pt x="0" y="134"/>
                    <a:pt x="21" y="176"/>
                  </a:cubicBezTo>
                  <a:cubicBezTo>
                    <a:pt x="502" y="1013"/>
                    <a:pt x="1360" y="1139"/>
                    <a:pt x="1800" y="1139"/>
                  </a:cubicBezTo>
                  <a:cubicBezTo>
                    <a:pt x="1988" y="1139"/>
                    <a:pt x="2093" y="1118"/>
                    <a:pt x="2093" y="1118"/>
                  </a:cubicBezTo>
                  <a:cubicBezTo>
                    <a:pt x="2155" y="1118"/>
                    <a:pt x="2197" y="1055"/>
                    <a:pt x="2197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3" y="903"/>
                    <a:pt x="2083" y="905"/>
                    <a:pt x="2072" y="909"/>
                  </a:cubicBezTo>
                  <a:cubicBezTo>
                    <a:pt x="2052" y="909"/>
                    <a:pt x="1944" y="924"/>
                    <a:pt x="1785" y="924"/>
                  </a:cubicBezTo>
                  <a:cubicBezTo>
                    <a:pt x="142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0" y="365"/>
                    <a:pt x="1590" y="302"/>
                  </a:cubicBezTo>
                  <a:cubicBezTo>
                    <a:pt x="1570" y="239"/>
                    <a:pt x="1528" y="197"/>
                    <a:pt x="1465" y="197"/>
                  </a:cubicBezTo>
                  <a:cubicBezTo>
                    <a:pt x="1373" y="208"/>
                    <a:pt x="1282" y="213"/>
                    <a:pt x="1194" y="213"/>
                  </a:cubicBezTo>
                  <a:cubicBezTo>
                    <a:pt x="623" y="213"/>
                    <a:pt x="168" y="9"/>
                    <a:pt x="168" y="9"/>
                  </a:cubicBezTo>
                  <a:cubicBezTo>
                    <a:pt x="156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55"/>
            <p:cNvSpPr/>
            <p:nvPr/>
          </p:nvSpPr>
          <p:spPr>
            <a:xfrm rot="515803">
              <a:off x="6494696" y="4331504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593" y="1"/>
                  </a:moveTo>
                  <a:cubicBezTo>
                    <a:pt x="1572" y="1"/>
                    <a:pt x="1550" y="8"/>
                    <a:pt x="1528" y="23"/>
                  </a:cubicBezTo>
                  <a:cubicBezTo>
                    <a:pt x="796" y="420"/>
                    <a:pt x="63" y="797"/>
                    <a:pt x="63" y="797"/>
                  </a:cubicBezTo>
                  <a:cubicBezTo>
                    <a:pt x="21" y="818"/>
                    <a:pt x="0" y="859"/>
                    <a:pt x="0" y="901"/>
                  </a:cubicBezTo>
                  <a:cubicBezTo>
                    <a:pt x="0" y="943"/>
                    <a:pt x="21" y="985"/>
                    <a:pt x="63" y="985"/>
                  </a:cubicBezTo>
                  <a:cubicBezTo>
                    <a:pt x="84" y="1006"/>
                    <a:pt x="419" y="1131"/>
                    <a:pt x="858" y="1131"/>
                  </a:cubicBezTo>
                  <a:cubicBezTo>
                    <a:pt x="1088" y="1131"/>
                    <a:pt x="1340" y="1090"/>
                    <a:pt x="1570" y="985"/>
                  </a:cubicBezTo>
                  <a:cubicBezTo>
                    <a:pt x="1632" y="964"/>
                    <a:pt x="1653" y="901"/>
                    <a:pt x="1632" y="859"/>
                  </a:cubicBezTo>
                  <a:cubicBezTo>
                    <a:pt x="1617" y="812"/>
                    <a:pt x="1578" y="789"/>
                    <a:pt x="1532" y="789"/>
                  </a:cubicBezTo>
                  <a:cubicBezTo>
                    <a:pt x="1517" y="789"/>
                    <a:pt x="1502" y="791"/>
                    <a:pt x="1486" y="797"/>
                  </a:cubicBezTo>
                  <a:cubicBezTo>
                    <a:pt x="1278" y="884"/>
                    <a:pt x="1064" y="915"/>
                    <a:pt x="869" y="915"/>
                  </a:cubicBezTo>
                  <a:cubicBezTo>
                    <a:pt x="691" y="915"/>
                    <a:pt x="528" y="889"/>
                    <a:pt x="398" y="859"/>
                  </a:cubicBezTo>
                  <a:cubicBezTo>
                    <a:pt x="691" y="713"/>
                    <a:pt x="1172" y="462"/>
                    <a:pt x="1632" y="211"/>
                  </a:cubicBezTo>
                  <a:cubicBezTo>
                    <a:pt x="1695" y="169"/>
                    <a:pt x="1716" y="106"/>
                    <a:pt x="1674" y="64"/>
                  </a:cubicBezTo>
                  <a:cubicBezTo>
                    <a:pt x="1661" y="24"/>
                    <a:pt x="1630" y="1"/>
                    <a:pt x="159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55"/>
            <p:cNvSpPr/>
            <p:nvPr/>
          </p:nvSpPr>
          <p:spPr>
            <a:xfrm rot="515803">
              <a:off x="6443252" y="4293001"/>
              <a:ext cx="39364" cy="40973"/>
            </a:xfrm>
            <a:custGeom>
              <a:avLst/>
              <a:gdLst/>
              <a:ahLst/>
              <a:cxnLst/>
              <a:rect l="l" t="t" r="r" b="b"/>
              <a:pathLst>
                <a:path w="1737" h="1808" extrusionOk="0">
                  <a:moveTo>
                    <a:pt x="139" y="0"/>
                  </a:moveTo>
                  <a:cubicBezTo>
                    <a:pt x="95" y="0"/>
                    <a:pt x="58" y="20"/>
                    <a:pt x="42" y="50"/>
                  </a:cubicBezTo>
                  <a:cubicBezTo>
                    <a:pt x="0" y="113"/>
                    <a:pt x="21" y="176"/>
                    <a:pt x="84" y="197"/>
                  </a:cubicBezTo>
                  <a:cubicBezTo>
                    <a:pt x="105" y="197"/>
                    <a:pt x="1402" y="929"/>
                    <a:pt x="1507" y="1724"/>
                  </a:cubicBezTo>
                  <a:cubicBezTo>
                    <a:pt x="1507" y="1787"/>
                    <a:pt x="1570" y="1808"/>
                    <a:pt x="1611" y="1808"/>
                  </a:cubicBezTo>
                  <a:lnTo>
                    <a:pt x="1632" y="1808"/>
                  </a:lnTo>
                  <a:cubicBezTo>
                    <a:pt x="1695" y="1808"/>
                    <a:pt x="1737" y="1745"/>
                    <a:pt x="1716" y="1703"/>
                  </a:cubicBezTo>
                  <a:cubicBezTo>
                    <a:pt x="1591" y="783"/>
                    <a:pt x="251" y="29"/>
                    <a:pt x="189" y="9"/>
                  </a:cubicBezTo>
                  <a:cubicBezTo>
                    <a:pt x="172" y="3"/>
                    <a:pt x="155" y="0"/>
                    <a:pt x="139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55"/>
            <p:cNvSpPr/>
            <p:nvPr/>
          </p:nvSpPr>
          <p:spPr>
            <a:xfrm rot="515803">
              <a:off x="6486132" y="4301177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2" y="1"/>
                  </a:moveTo>
                  <a:cubicBezTo>
                    <a:pt x="211" y="1"/>
                    <a:pt x="200" y="2"/>
                    <a:pt x="189" y="6"/>
                  </a:cubicBezTo>
                  <a:cubicBezTo>
                    <a:pt x="126" y="6"/>
                    <a:pt x="105" y="69"/>
                    <a:pt x="105" y="132"/>
                  </a:cubicBezTo>
                  <a:cubicBezTo>
                    <a:pt x="293" y="927"/>
                    <a:pt x="21" y="1910"/>
                    <a:pt x="0" y="1931"/>
                  </a:cubicBezTo>
                  <a:cubicBezTo>
                    <a:pt x="0" y="1973"/>
                    <a:pt x="21" y="2015"/>
                    <a:pt x="63" y="2057"/>
                  </a:cubicBezTo>
                  <a:lnTo>
                    <a:pt x="105" y="2057"/>
                  </a:lnTo>
                  <a:cubicBezTo>
                    <a:pt x="147" y="2057"/>
                    <a:pt x="168" y="2057"/>
                    <a:pt x="189" y="2036"/>
                  </a:cubicBezTo>
                  <a:cubicBezTo>
                    <a:pt x="691" y="1534"/>
                    <a:pt x="1235" y="466"/>
                    <a:pt x="1256" y="425"/>
                  </a:cubicBezTo>
                  <a:cubicBezTo>
                    <a:pt x="1277" y="362"/>
                    <a:pt x="1256" y="299"/>
                    <a:pt x="1193" y="278"/>
                  </a:cubicBezTo>
                  <a:cubicBezTo>
                    <a:pt x="1178" y="263"/>
                    <a:pt x="1161" y="256"/>
                    <a:pt x="1143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46" y="320"/>
                    <a:pt x="691" y="1031"/>
                    <a:pt x="314" y="1554"/>
                  </a:cubicBezTo>
                  <a:cubicBezTo>
                    <a:pt x="377" y="1157"/>
                    <a:pt x="440" y="592"/>
                    <a:pt x="314" y="90"/>
                  </a:cubicBezTo>
                  <a:cubicBezTo>
                    <a:pt x="314" y="38"/>
                    <a:pt x="272" y="1"/>
                    <a:pt x="22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55"/>
            <p:cNvSpPr/>
            <p:nvPr/>
          </p:nvSpPr>
          <p:spPr>
            <a:xfrm rot="515803">
              <a:off x="6434490" y="4350811"/>
              <a:ext cx="39364" cy="41313"/>
            </a:xfrm>
            <a:custGeom>
              <a:avLst/>
              <a:gdLst/>
              <a:ahLst/>
              <a:cxnLst/>
              <a:rect l="l" t="t" r="r" b="b"/>
              <a:pathLst>
                <a:path w="1737" h="1823" extrusionOk="0">
                  <a:moveTo>
                    <a:pt x="1594" y="0"/>
                  </a:moveTo>
                  <a:cubicBezTo>
                    <a:pt x="1011" y="0"/>
                    <a:pt x="206" y="1368"/>
                    <a:pt x="42" y="1655"/>
                  </a:cubicBezTo>
                  <a:cubicBezTo>
                    <a:pt x="0" y="1697"/>
                    <a:pt x="21" y="1781"/>
                    <a:pt x="84" y="1802"/>
                  </a:cubicBezTo>
                  <a:cubicBezTo>
                    <a:pt x="105" y="1802"/>
                    <a:pt x="126" y="1822"/>
                    <a:pt x="126" y="1822"/>
                  </a:cubicBezTo>
                  <a:cubicBezTo>
                    <a:pt x="168" y="1822"/>
                    <a:pt x="210" y="1802"/>
                    <a:pt x="231" y="1760"/>
                  </a:cubicBezTo>
                  <a:cubicBezTo>
                    <a:pt x="565" y="1153"/>
                    <a:pt x="1235" y="211"/>
                    <a:pt x="1591" y="211"/>
                  </a:cubicBezTo>
                  <a:lnTo>
                    <a:pt x="1611" y="211"/>
                  </a:lnTo>
                  <a:cubicBezTo>
                    <a:pt x="1674" y="211"/>
                    <a:pt x="1716" y="170"/>
                    <a:pt x="1716" y="107"/>
                  </a:cubicBezTo>
                  <a:cubicBezTo>
                    <a:pt x="1737" y="44"/>
                    <a:pt x="1695" y="2"/>
                    <a:pt x="1632" y="2"/>
                  </a:cubicBezTo>
                  <a:cubicBezTo>
                    <a:pt x="1620" y="1"/>
                    <a:pt x="1607" y="0"/>
                    <a:pt x="159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55"/>
            <p:cNvSpPr/>
            <p:nvPr/>
          </p:nvSpPr>
          <p:spPr>
            <a:xfrm rot="515803">
              <a:off x="6421244" y="4331736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497" y="1"/>
                  </a:moveTo>
                  <a:cubicBezTo>
                    <a:pt x="793" y="1"/>
                    <a:pt x="128" y="150"/>
                    <a:pt x="84" y="164"/>
                  </a:cubicBezTo>
                  <a:cubicBezTo>
                    <a:pt x="42" y="185"/>
                    <a:pt x="0" y="248"/>
                    <a:pt x="21" y="290"/>
                  </a:cubicBezTo>
                  <a:cubicBezTo>
                    <a:pt x="21" y="353"/>
                    <a:pt x="63" y="374"/>
                    <a:pt x="126" y="374"/>
                  </a:cubicBezTo>
                  <a:lnTo>
                    <a:pt x="147" y="374"/>
                  </a:lnTo>
                  <a:cubicBezTo>
                    <a:pt x="147" y="374"/>
                    <a:pt x="819" y="214"/>
                    <a:pt x="1509" y="214"/>
                  </a:cubicBezTo>
                  <a:cubicBezTo>
                    <a:pt x="1784" y="214"/>
                    <a:pt x="2063" y="239"/>
                    <a:pt x="2302" y="311"/>
                  </a:cubicBezTo>
                  <a:cubicBezTo>
                    <a:pt x="2313" y="315"/>
                    <a:pt x="2324" y="316"/>
                    <a:pt x="2333" y="316"/>
                  </a:cubicBezTo>
                  <a:cubicBezTo>
                    <a:pt x="2379" y="316"/>
                    <a:pt x="2410" y="279"/>
                    <a:pt x="2427" y="227"/>
                  </a:cubicBezTo>
                  <a:cubicBezTo>
                    <a:pt x="2448" y="164"/>
                    <a:pt x="2407" y="123"/>
                    <a:pt x="2365" y="102"/>
                  </a:cubicBezTo>
                  <a:cubicBezTo>
                    <a:pt x="2098" y="27"/>
                    <a:pt x="1794" y="1"/>
                    <a:pt x="149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55"/>
            <p:cNvSpPr/>
            <p:nvPr/>
          </p:nvSpPr>
          <p:spPr>
            <a:xfrm rot="515803">
              <a:off x="6434214" y="4340503"/>
              <a:ext cx="49335" cy="2175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16" y="1"/>
                  </a:moveTo>
                  <a:cubicBezTo>
                    <a:pt x="1400" y="1"/>
                    <a:pt x="226" y="570"/>
                    <a:pt x="43" y="771"/>
                  </a:cubicBezTo>
                  <a:cubicBezTo>
                    <a:pt x="1" y="813"/>
                    <a:pt x="1" y="876"/>
                    <a:pt x="43" y="918"/>
                  </a:cubicBezTo>
                  <a:cubicBezTo>
                    <a:pt x="64" y="938"/>
                    <a:pt x="106" y="959"/>
                    <a:pt x="126" y="959"/>
                  </a:cubicBezTo>
                  <a:cubicBezTo>
                    <a:pt x="147" y="959"/>
                    <a:pt x="189" y="938"/>
                    <a:pt x="210" y="918"/>
                  </a:cubicBezTo>
                  <a:cubicBezTo>
                    <a:pt x="381" y="728"/>
                    <a:pt x="1535" y="210"/>
                    <a:pt x="1903" y="210"/>
                  </a:cubicBezTo>
                  <a:cubicBezTo>
                    <a:pt x="1940" y="210"/>
                    <a:pt x="1969" y="215"/>
                    <a:pt x="1989" y="227"/>
                  </a:cubicBezTo>
                  <a:cubicBezTo>
                    <a:pt x="2004" y="235"/>
                    <a:pt x="2025" y="240"/>
                    <a:pt x="2046" y="240"/>
                  </a:cubicBezTo>
                  <a:cubicBezTo>
                    <a:pt x="2083" y="240"/>
                    <a:pt x="2122" y="225"/>
                    <a:pt x="2135" y="185"/>
                  </a:cubicBezTo>
                  <a:cubicBezTo>
                    <a:pt x="2177" y="143"/>
                    <a:pt x="2156" y="81"/>
                    <a:pt x="2093" y="39"/>
                  </a:cubicBezTo>
                  <a:cubicBezTo>
                    <a:pt x="2051" y="12"/>
                    <a:pt x="1991" y="1"/>
                    <a:pt x="191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55"/>
            <p:cNvSpPr/>
            <p:nvPr/>
          </p:nvSpPr>
          <p:spPr>
            <a:xfrm rot="515803">
              <a:off x="6455075" y="4350546"/>
              <a:ext cx="28486" cy="47658"/>
            </a:xfrm>
            <a:custGeom>
              <a:avLst/>
              <a:gdLst/>
              <a:ahLst/>
              <a:cxnLst/>
              <a:rect l="l" t="t" r="r" b="b"/>
              <a:pathLst>
                <a:path w="1257" h="2103" extrusionOk="0">
                  <a:moveTo>
                    <a:pt x="901" y="0"/>
                  </a:moveTo>
                  <a:cubicBezTo>
                    <a:pt x="880" y="0"/>
                    <a:pt x="859" y="10"/>
                    <a:pt x="838" y="31"/>
                  </a:cubicBezTo>
                  <a:cubicBezTo>
                    <a:pt x="796" y="73"/>
                    <a:pt x="1" y="868"/>
                    <a:pt x="106" y="1643"/>
                  </a:cubicBezTo>
                  <a:cubicBezTo>
                    <a:pt x="127" y="1705"/>
                    <a:pt x="168" y="1747"/>
                    <a:pt x="231" y="1747"/>
                  </a:cubicBezTo>
                  <a:cubicBezTo>
                    <a:pt x="294" y="1726"/>
                    <a:pt x="336" y="1684"/>
                    <a:pt x="336" y="1622"/>
                  </a:cubicBezTo>
                  <a:cubicBezTo>
                    <a:pt x="273" y="1266"/>
                    <a:pt x="461" y="889"/>
                    <a:pt x="650" y="617"/>
                  </a:cubicBezTo>
                  <a:lnTo>
                    <a:pt x="650" y="617"/>
                  </a:lnTo>
                  <a:cubicBezTo>
                    <a:pt x="587" y="994"/>
                    <a:pt x="629" y="1538"/>
                    <a:pt x="1047" y="2061"/>
                  </a:cubicBezTo>
                  <a:cubicBezTo>
                    <a:pt x="1068" y="2082"/>
                    <a:pt x="1110" y="2103"/>
                    <a:pt x="1131" y="2103"/>
                  </a:cubicBezTo>
                  <a:cubicBezTo>
                    <a:pt x="1152" y="2103"/>
                    <a:pt x="1194" y="2103"/>
                    <a:pt x="1215" y="2082"/>
                  </a:cubicBezTo>
                  <a:cubicBezTo>
                    <a:pt x="1256" y="2040"/>
                    <a:pt x="1256" y="1977"/>
                    <a:pt x="1215" y="1935"/>
                  </a:cubicBezTo>
                  <a:cubicBezTo>
                    <a:pt x="524" y="1057"/>
                    <a:pt x="984" y="199"/>
                    <a:pt x="1005" y="157"/>
                  </a:cubicBezTo>
                  <a:cubicBezTo>
                    <a:pt x="1026" y="115"/>
                    <a:pt x="1026" y="52"/>
                    <a:pt x="963" y="31"/>
                  </a:cubicBezTo>
                  <a:cubicBezTo>
                    <a:pt x="943" y="10"/>
                    <a:pt x="922" y="0"/>
                    <a:pt x="90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55"/>
            <p:cNvSpPr/>
            <p:nvPr/>
          </p:nvSpPr>
          <p:spPr>
            <a:xfrm rot="515803">
              <a:off x="6447550" y="4316112"/>
              <a:ext cx="33200" cy="26288"/>
            </a:xfrm>
            <a:custGeom>
              <a:avLst/>
              <a:gdLst/>
              <a:ahLst/>
              <a:cxnLst/>
              <a:rect l="l" t="t" r="r" b="b"/>
              <a:pathLst>
                <a:path w="1465" h="1160" extrusionOk="0">
                  <a:moveTo>
                    <a:pt x="107" y="1"/>
                  </a:moveTo>
                  <a:cubicBezTo>
                    <a:pt x="84" y="1"/>
                    <a:pt x="61" y="11"/>
                    <a:pt x="42" y="30"/>
                  </a:cubicBezTo>
                  <a:cubicBezTo>
                    <a:pt x="0" y="72"/>
                    <a:pt x="0" y="134"/>
                    <a:pt x="42" y="176"/>
                  </a:cubicBezTo>
                  <a:cubicBezTo>
                    <a:pt x="126" y="281"/>
                    <a:pt x="921" y="1160"/>
                    <a:pt x="1360" y="1160"/>
                  </a:cubicBezTo>
                  <a:cubicBezTo>
                    <a:pt x="1423" y="1160"/>
                    <a:pt x="1465" y="1118"/>
                    <a:pt x="1465" y="1055"/>
                  </a:cubicBezTo>
                  <a:cubicBezTo>
                    <a:pt x="1465" y="992"/>
                    <a:pt x="1423" y="950"/>
                    <a:pt x="1360" y="950"/>
                  </a:cubicBezTo>
                  <a:cubicBezTo>
                    <a:pt x="1088" y="950"/>
                    <a:pt x="502" y="385"/>
                    <a:pt x="189" y="51"/>
                  </a:cubicBezTo>
                  <a:cubicBezTo>
                    <a:pt x="166" y="16"/>
                    <a:pt x="136" y="1"/>
                    <a:pt x="10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55"/>
            <p:cNvSpPr/>
            <p:nvPr/>
          </p:nvSpPr>
          <p:spPr>
            <a:xfrm rot="515803">
              <a:off x="6470014" y="4286495"/>
              <a:ext cx="17087" cy="53619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18" y="0"/>
                  </a:moveTo>
                  <a:cubicBezTo>
                    <a:pt x="98" y="0"/>
                    <a:pt x="78" y="7"/>
                    <a:pt x="63" y="22"/>
                  </a:cubicBezTo>
                  <a:cubicBezTo>
                    <a:pt x="0" y="43"/>
                    <a:pt x="0" y="106"/>
                    <a:pt x="21" y="168"/>
                  </a:cubicBezTo>
                  <a:cubicBezTo>
                    <a:pt x="21" y="168"/>
                    <a:pt x="523" y="1068"/>
                    <a:pt x="502" y="2261"/>
                  </a:cubicBezTo>
                  <a:cubicBezTo>
                    <a:pt x="502" y="2323"/>
                    <a:pt x="544" y="2365"/>
                    <a:pt x="607" y="2365"/>
                  </a:cubicBezTo>
                  <a:cubicBezTo>
                    <a:pt x="670" y="2365"/>
                    <a:pt x="711" y="2323"/>
                    <a:pt x="711" y="2261"/>
                  </a:cubicBezTo>
                  <a:cubicBezTo>
                    <a:pt x="753" y="1005"/>
                    <a:pt x="230" y="106"/>
                    <a:pt x="209" y="64"/>
                  </a:cubicBezTo>
                  <a:cubicBezTo>
                    <a:pt x="196" y="23"/>
                    <a:pt x="156" y="0"/>
                    <a:pt x="11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55"/>
            <p:cNvSpPr/>
            <p:nvPr/>
          </p:nvSpPr>
          <p:spPr>
            <a:xfrm rot="515803">
              <a:off x="6536009" y="4305805"/>
              <a:ext cx="10447" cy="10447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1" y="0"/>
                  </a:moveTo>
                  <a:cubicBezTo>
                    <a:pt x="105" y="0"/>
                    <a:pt x="1" y="105"/>
                    <a:pt x="1" y="231"/>
                  </a:cubicBezTo>
                  <a:cubicBezTo>
                    <a:pt x="1" y="356"/>
                    <a:pt x="105" y="461"/>
                    <a:pt x="231" y="461"/>
                  </a:cubicBezTo>
                  <a:cubicBezTo>
                    <a:pt x="356" y="461"/>
                    <a:pt x="461" y="356"/>
                    <a:pt x="461" y="231"/>
                  </a:cubicBezTo>
                  <a:cubicBezTo>
                    <a:pt x="461" y="105"/>
                    <a:pt x="356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55"/>
            <p:cNvSpPr/>
            <p:nvPr/>
          </p:nvSpPr>
          <p:spPr>
            <a:xfrm rot="515803">
              <a:off x="6522323" y="4349629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55"/>
            <p:cNvSpPr/>
            <p:nvPr/>
          </p:nvSpPr>
          <p:spPr>
            <a:xfrm rot="515803">
              <a:off x="6526899" y="433207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55"/>
            <p:cNvSpPr/>
            <p:nvPr/>
          </p:nvSpPr>
          <p:spPr>
            <a:xfrm rot="515803">
              <a:off x="6511147" y="4306168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68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55"/>
            <p:cNvSpPr/>
            <p:nvPr/>
          </p:nvSpPr>
          <p:spPr>
            <a:xfrm rot="515803">
              <a:off x="6471503" y="4282919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72" y="377"/>
                    <a:pt x="356" y="293"/>
                    <a:pt x="356" y="189"/>
                  </a:cubicBezTo>
                  <a:cubicBezTo>
                    <a:pt x="356" y="84"/>
                    <a:pt x="272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55"/>
            <p:cNvSpPr/>
            <p:nvPr/>
          </p:nvSpPr>
          <p:spPr>
            <a:xfrm rot="515803">
              <a:off x="6489499" y="4297142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6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55"/>
            <p:cNvSpPr/>
            <p:nvPr/>
          </p:nvSpPr>
          <p:spPr>
            <a:xfrm rot="515803">
              <a:off x="6443929" y="4287884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5"/>
                    <a:pt x="1" y="168"/>
                  </a:cubicBezTo>
                  <a:cubicBezTo>
                    <a:pt x="1" y="273"/>
                    <a:pt x="84" y="357"/>
                    <a:pt x="189" y="357"/>
                  </a:cubicBezTo>
                  <a:cubicBezTo>
                    <a:pt x="294" y="357"/>
                    <a:pt x="377" y="273"/>
                    <a:pt x="377" y="168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55"/>
            <p:cNvSpPr/>
            <p:nvPr/>
          </p:nvSpPr>
          <p:spPr>
            <a:xfrm rot="515803">
              <a:off x="6447131" y="4310888"/>
              <a:ext cx="8090" cy="8544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68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68" y="377"/>
                  </a:cubicBezTo>
                  <a:cubicBezTo>
                    <a:pt x="273" y="377"/>
                    <a:pt x="356" y="293"/>
                    <a:pt x="356" y="189"/>
                  </a:cubicBezTo>
                  <a:cubicBezTo>
                    <a:pt x="356" y="84"/>
                    <a:pt x="273" y="0"/>
                    <a:pt x="16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55"/>
            <p:cNvSpPr/>
            <p:nvPr/>
          </p:nvSpPr>
          <p:spPr>
            <a:xfrm rot="515803">
              <a:off x="6418948" y="432919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55"/>
            <p:cNvSpPr/>
            <p:nvPr/>
          </p:nvSpPr>
          <p:spPr>
            <a:xfrm rot="515803">
              <a:off x="6430914" y="4351629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55"/>
            <p:cNvSpPr/>
            <p:nvPr/>
          </p:nvSpPr>
          <p:spPr>
            <a:xfrm rot="515803">
              <a:off x="6525625" y="4381758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55"/>
            <p:cNvSpPr/>
            <p:nvPr/>
          </p:nvSpPr>
          <p:spPr>
            <a:xfrm rot="515803">
              <a:off x="6514360" y="4364241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55"/>
            <p:cNvSpPr/>
            <p:nvPr/>
          </p:nvSpPr>
          <p:spPr>
            <a:xfrm rot="515803">
              <a:off x="6453833" y="4380990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8" y="272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55"/>
            <p:cNvSpPr/>
            <p:nvPr/>
          </p:nvSpPr>
          <p:spPr>
            <a:xfrm rot="515803">
              <a:off x="6509210" y="440469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55"/>
            <p:cNvSpPr/>
            <p:nvPr/>
          </p:nvSpPr>
          <p:spPr>
            <a:xfrm rot="515803">
              <a:off x="6472290" y="4391942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55"/>
            <p:cNvSpPr/>
            <p:nvPr/>
          </p:nvSpPr>
          <p:spPr>
            <a:xfrm rot="515803">
              <a:off x="6431643" y="4381910"/>
              <a:ext cx="8090" cy="8090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72" y="356"/>
                    <a:pt x="356" y="273"/>
                    <a:pt x="356" y="168"/>
                  </a:cubicBezTo>
                  <a:cubicBezTo>
                    <a:pt x="356" y="84"/>
                    <a:pt x="272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55"/>
            <p:cNvSpPr/>
            <p:nvPr/>
          </p:nvSpPr>
          <p:spPr>
            <a:xfrm rot="515803">
              <a:off x="6457876" y="4325861"/>
              <a:ext cx="42695" cy="42220"/>
            </a:xfrm>
            <a:custGeom>
              <a:avLst/>
              <a:gdLst/>
              <a:ahLst/>
              <a:cxnLst/>
              <a:rect l="l" t="t" r="r" b="b"/>
              <a:pathLst>
                <a:path w="1884" h="1863" extrusionOk="0">
                  <a:moveTo>
                    <a:pt x="942" y="1"/>
                  </a:moveTo>
                  <a:cubicBezTo>
                    <a:pt x="419" y="1"/>
                    <a:pt x="0" y="419"/>
                    <a:pt x="0" y="921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65" y="1863"/>
                    <a:pt x="1883" y="1444"/>
                    <a:pt x="1883" y="921"/>
                  </a:cubicBezTo>
                  <a:cubicBezTo>
                    <a:pt x="1883" y="419"/>
                    <a:pt x="1465" y="1"/>
                    <a:pt x="94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55"/>
            <p:cNvSpPr/>
            <p:nvPr/>
          </p:nvSpPr>
          <p:spPr>
            <a:xfrm rot="515803">
              <a:off x="7640958" y="4000597"/>
              <a:ext cx="338096" cy="327490"/>
            </a:xfrm>
            <a:custGeom>
              <a:avLst/>
              <a:gdLst/>
              <a:ahLst/>
              <a:cxnLst/>
              <a:rect l="l" t="t" r="r" b="b"/>
              <a:pathLst>
                <a:path w="14919" h="14451" extrusionOk="0">
                  <a:moveTo>
                    <a:pt x="6319" y="1"/>
                  </a:moveTo>
                  <a:cubicBezTo>
                    <a:pt x="4332" y="1"/>
                    <a:pt x="2741" y="1717"/>
                    <a:pt x="2741" y="3830"/>
                  </a:cubicBezTo>
                  <a:cubicBezTo>
                    <a:pt x="2741" y="3893"/>
                    <a:pt x="2741" y="3934"/>
                    <a:pt x="2741" y="3976"/>
                  </a:cubicBezTo>
                  <a:cubicBezTo>
                    <a:pt x="1172" y="4416"/>
                    <a:pt x="21" y="5776"/>
                    <a:pt x="0" y="7387"/>
                  </a:cubicBezTo>
                  <a:cubicBezTo>
                    <a:pt x="0" y="9291"/>
                    <a:pt x="1570" y="10839"/>
                    <a:pt x="3578" y="10965"/>
                  </a:cubicBezTo>
                  <a:cubicBezTo>
                    <a:pt x="3620" y="12409"/>
                    <a:pt x="4457" y="13706"/>
                    <a:pt x="5796" y="14229"/>
                  </a:cubicBezTo>
                  <a:cubicBezTo>
                    <a:pt x="6188" y="14379"/>
                    <a:pt x="6591" y="14451"/>
                    <a:pt x="6991" y="14451"/>
                  </a:cubicBezTo>
                  <a:cubicBezTo>
                    <a:pt x="8259" y="14451"/>
                    <a:pt x="9490" y="13737"/>
                    <a:pt x="10190" y="12576"/>
                  </a:cubicBezTo>
                  <a:cubicBezTo>
                    <a:pt x="10454" y="12627"/>
                    <a:pt x="10718" y="12652"/>
                    <a:pt x="10978" y="12652"/>
                  </a:cubicBezTo>
                  <a:cubicBezTo>
                    <a:pt x="12533" y="12652"/>
                    <a:pt x="13957" y="11765"/>
                    <a:pt x="14459" y="10295"/>
                  </a:cubicBezTo>
                  <a:cubicBezTo>
                    <a:pt x="14835" y="9207"/>
                    <a:pt x="14626" y="8056"/>
                    <a:pt x="13977" y="7157"/>
                  </a:cubicBezTo>
                  <a:cubicBezTo>
                    <a:pt x="14919" y="5504"/>
                    <a:pt x="14563" y="3432"/>
                    <a:pt x="13099" y="2365"/>
                  </a:cubicBezTo>
                  <a:cubicBezTo>
                    <a:pt x="12495" y="1915"/>
                    <a:pt x="11791" y="1700"/>
                    <a:pt x="11081" y="1700"/>
                  </a:cubicBezTo>
                  <a:cubicBezTo>
                    <a:pt x="10536" y="1700"/>
                    <a:pt x="9988" y="1827"/>
                    <a:pt x="9479" y="2072"/>
                  </a:cubicBezTo>
                  <a:cubicBezTo>
                    <a:pt x="8893" y="838"/>
                    <a:pt x="7679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55"/>
            <p:cNvSpPr/>
            <p:nvPr/>
          </p:nvSpPr>
          <p:spPr>
            <a:xfrm rot="515803">
              <a:off x="7736794" y="4095921"/>
              <a:ext cx="148437" cy="136494"/>
            </a:xfrm>
            <a:custGeom>
              <a:avLst/>
              <a:gdLst/>
              <a:ahLst/>
              <a:cxnLst/>
              <a:rect l="l" t="t" r="r" b="b"/>
              <a:pathLst>
                <a:path w="6550" h="6023" extrusionOk="0">
                  <a:moveTo>
                    <a:pt x="3568" y="0"/>
                  </a:moveTo>
                  <a:cubicBezTo>
                    <a:pt x="3037" y="0"/>
                    <a:pt x="2505" y="284"/>
                    <a:pt x="2197" y="802"/>
                  </a:cubicBezTo>
                  <a:cubicBezTo>
                    <a:pt x="2176" y="822"/>
                    <a:pt x="2176" y="822"/>
                    <a:pt x="2155" y="843"/>
                  </a:cubicBezTo>
                  <a:cubicBezTo>
                    <a:pt x="2007" y="800"/>
                    <a:pt x="1855" y="779"/>
                    <a:pt x="1705" y="779"/>
                  </a:cubicBezTo>
                  <a:cubicBezTo>
                    <a:pt x="1198" y="779"/>
                    <a:pt x="709" y="1019"/>
                    <a:pt x="418" y="1471"/>
                  </a:cubicBezTo>
                  <a:cubicBezTo>
                    <a:pt x="0" y="2141"/>
                    <a:pt x="230" y="3061"/>
                    <a:pt x="921" y="3543"/>
                  </a:cubicBezTo>
                  <a:cubicBezTo>
                    <a:pt x="628" y="4066"/>
                    <a:pt x="628" y="4714"/>
                    <a:pt x="1004" y="5216"/>
                  </a:cubicBezTo>
                  <a:cubicBezTo>
                    <a:pt x="1297" y="5575"/>
                    <a:pt x="1732" y="5765"/>
                    <a:pt x="2182" y="5765"/>
                  </a:cubicBezTo>
                  <a:cubicBezTo>
                    <a:pt x="2442" y="5765"/>
                    <a:pt x="2706" y="5702"/>
                    <a:pt x="2950" y="5572"/>
                  </a:cubicBezTo>
                  <a:cubicBezTo>
                    <a:pt x="3270" y="5869"/>
                    <a:pt x="3671" y="6023"/>
                    <a:pt x="4064" y="6023"/>
                  </a:cubicBezTo>
                  <a:cubicBezTo>
                    <a:pt x="4392" y="6023"/>
                    <a:pt x="4714" y="5916"/>
                    <a:pt x="4980" y="5698"/>
                  </a:cubicBezTo>
                  <a:cubicBezTo>
                    <a:pt x="5356" y="5405"/>
                    <a:pt x="5524" y="4944"/>
                    <a:pt x="5503" y="4463"/>
                  </a:cubicBezTo>
                  <a:cubicBezTo>
                    <a:pt x="6214" y="4087"/>
                    <a:pt x="6549" y="3271"/>
                    <a:pt x="6256" y="2559"/>
                  </a:cubicBezTo>
                  <a:cubicBezTo>
                    <a:pt x="6047" y="2036"/>
                    <a:pt x="5545" y="1701"/>
                    <a:pt x="5001" y="1638"/>
                  </a:cubicBezTo>
                  <a:cubicBezTo>
                    <a:pt x="5064" y="1074"/>
                    <a:pt x="4812" y="509"/>
                    <a:pt x="4331" y="216"/>
                  </a:cubicBezTo>
                  <a:cubicBezTo>
                    <a:pt x="4095" y="70"/>
                    <a:pt x="3832" y="0"/>
                    <a:pt x="3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55"/>
            <p:cNvSpPr/>
            <p:nvPr/>
          </p:nvSpPr>
          <p:spPr>
            <a:xfrm rot="515803">
              <a:off x="7820055" y="4125716"/>
              <a:ext cx="54072" cy="40497"/>
            </a:xfrm>
            <a:custGeom>
              <a:avLst/>
              <a:gdLst/>
              <a:ahLst/>
              <a:cxnLst/>
              <a:rect l="l" t="t" r="r" b="b"/>
              <a:pathLst>
                <a:path w="2386" h="1787" extrusionOk="0">
                  <a:moveTo>
                    <a:pt x="2264" y="0"/>
                  </a:moveTo>
                  <a:cubicBezTo>
                    <a:pt x="2228" y="0"/>
                    <a:pt x="2186" y="20"/>
                    <a:pt x="2155" y="50"/>
                  </a:cubicBezTo>
                  <a:cubicBezTo>
                    <a:pt x="1800" y="720"/>
                    <a:pt x="84" y="1578"/>
                    <a:pt x="84" y="1578"/>
                  </a:cubicBezTo>
                  <a:cubicBezTo>
                    <a:pt x="21" y="1620"/>
                    <a:pt x="0" y="1682"/>
                    <a:pt x="21" y="1724"/>
                  </a:cubicBezTo>
                  <a:cubicBezTo>
                    <a:pt x="42" y="1766"/>
                    <a:pt x="84" y="1787"/>
                    <a:pt x="126" y="1787"/>
                  </a:cubicBezTo>
                  <a:lnTo>
                    <a:pt x="167" y="1787"/>
                  </a:lnTo>
                  <a:cubicBezTo>
                    <a:pt x="251" y="1745"/>
                    <a:pt x="1946" y="887"/>
                    <a:pt x="2344" y="155"/>
                  </a:cubicBezTo>
                  <a:cubicBezTo>
                    <a:pt x="2385" y="113"/>
                    <a:pt x="2364" y="50"/>
                    <a:pt x="2302" y="8"/>
                  </a:cubicBezTo>
                  <a:cubicBezTo>
                    <a:pt x="2290" y="3"/>
                    <a:pt x="2278" y="0"/>
                    <a:pt x="226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55"/>
            <p:cNvSpPr/>
            <p:nvPr/>
          </p:nvSpPr>
          <p:spPr>
            <a:xfrm rot="515803">
              <a:off x="7808781" y="4178649"/>
              <a:ext cx="44123" cy="51239"/>
            </a:xfrm>
            <a:custGeom>
              <a:avLst/>
              <a:gdLst/>
              <a:ahLst/>
              <a:cxnLst/>
              <a:rect l="l" t="t" r="r" b="b"/>
              <a:pathLst>
                <a:path w="1947" h="2261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47"/>
                    <a:pt x="147" y="1758"/>
                    <a:pt x="1800" y="2240"/>
                  </a:cubicBezTo>
                  <a:cubicBezTo>
                    <a:pt x="1821" y="2260"/>
                    <a:pt x="1821" y="2260"/>
                    <a:pt x="1842" y="2260"/>
                  </a:cubicBezTo>
                  <a:cubicBezTo>
                    <a:pt x="1884" y="226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3" y="2051"/>
                  </a:cubicBezTo>
                  <a:cubicBezTo>
                    <a:pt x="356" y="1591"/>
                    <a:pt x="231" y="168"/>
                    <a:pt x="231" y="105"/>
                  </a:cubicBezTo>
                  <a:cubicBezTo>
                    <a:pt x="231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55"/>
            <p:cNvSpPr/>
            <p:nvPr/>
          </p:nvSpPr>
          <p:spPr>
            <a:xfrm rot="515803">
              <a:off x="7817219" y="4180333"/>
              <a:ext cx="49335" cy="25472"/>
            </a:xfrm>
            <a:custGeom>
              <a:avLst/>
              <a:gdLst/>
              <a:ahLst/>
              <a:cxnLst/>
              <a:rect l="l" t="t" r="r" b="b"/>
              <a:pathLst>
                <a:path w="2177" h="1124" extrusionOk="0">
                  <a:moveTo>
                    <a:pt x="95" y="1"/>
                  </a:moveTo>
                  <a:cubicBezTo>
                    <a:pt x="70" y="1"/>
                    <a:pt x="46" y="11"/>
                    <a:pt x="21" y="36"/>
                  </a:cubicBezTo>
                  <a:cubicBezTo>
                    <a:pt x="0" y="77"/>
                    <a:pt x="0" y="119"/>
                    <a:pt x="21" y="161"/>
                  </a:cubicBezTo>
                  <a:cubicBezTo>
                    <a:pt x="482" y="1019"/>
                    <a:pt x="1340" y="1124"/>
                    <a:pt x="1800" y="1124"/>
                  </a:cubicBezTo>
                  <a:lnTo>
                    <a:pt x="2093" y="1124"/>
                  </a:lnTo>
                  <a:cubicBezTo>
                    <a:pt x="2156" y="1103"/>
                    <a:pt x="2176" y="1040"/>
                    <a:pt x="2176" y="998"/>
                  </a:cubicBezTo>
                  <a:cubicBezTo>
                    <a:pt x="2176" y="935"/>
                    <a:pt x="2114" y="893"/>
                    <a:pt x="2051" y="893"/>
                  </a:cubicBezTo>
                  <a:cubicBezTo>
                    <a:pt x="2038" y="900"/>
                    <a:pt x="1930" y="919"/>
                    <a:pt x="1769" y="919"/>
                  </a:cubicBezTo>
                  <a:cubicBezTo>
                    <a:pt x="1413" y="919"/>
                    <a:pt x="795" y="827"/>
                    <a:pt x="377" y="308"/>
                  </a:cubicBezTo>
                  <a:lnTo>
                    <a:pt x="377" y="308"/>
                  </a:lnTo>
                  <a:cubicBezTo>
                    <a:pt x="573" y="373"/>
                    <a:pt x="871" y="425"/>
                    <a:pt x="1192" y="425"/>
                  </a:cubicBezTo>
                  <a:cubicBezTo>
                    <a:pt x="1282" y="425"/>
                    <a:pt x="1373" y="421"/>
                    <a:pt x="1465" y="412"/>
                  </a:cubicBezTo>
                  <a:cubicBezTo>
                    <a:pt x="1528" y="412"/>
                    <a:pt x="1570" y="349"/>
                    <a:pt x="1570" y="287"/>
                  </a:cubicBezTo>
                  <a:cubicBezTo>
                    <a:pt x="1570" y="235"/>
                    <a:pt x="1527" y="197"/>
                    <a:pt x="1477" y="197"/>
                  </a:cubicBezTo>
                  <a:cubicBezTo>
                    <a:pt x="1466" y="197"/>
                    <a:pt x="1455" y="199"/>
                    <a:pt x="1444" y="203"/>
                  </a:cubicBezTo>
                  <a:cubicBezTo>
                    <a:pt x="1367" y="210"/>
                    <a:pt x="1292" y="213"/>
                    <a:pt x="1218" y="213"/>
                  </a:cubicBezTo>
                  <a:cubicBezTo>
                    <a:pt x="630" y="213"/>
                    <a:pt x="165" y="15"/>
                    <a:pt x="147" y="15"/>
                  </a:cubicBezTo>
                  <a:cubicBezTo>
                    <a:pt x="130" y="6"/>
                    <a:pt x="112" y="1"/>
                    <a:pt x="9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55"/>
            <p:cNvSpPr/>
            <p:nvPr/>
          </p:nvSpPr>
          <p:spPr>
            <a:xfrm rot="515803">
              <a:off x="7826343" y="4151334"/>
              <a:ext cx="38911" cy="25336"/>
            </a:xfrm>
            <a:custGeom>
              <a:avLst/>
              <a:gdLst/>
              <a:ahLst/>
              <a:cxnLst/>
              <a:rect l="l" t="t" r="r" b="b"/>
              <a:pathLst>
                <a:path w="1717" h="1118" extrusionOk="0">
                  <a:moveTo>
                    <a:pt x="1586" y="0"/>
                  </a:moveTo>
                  <a:cubicBezTo>
                    <a:pt x="1573" y="0"/>
                    <a:pt x="1560" y="3"/>
                    <a:pt x="1549" y="8"/>
                  </a:cubicBezTo>
                  <a:cubicBezTo>
                    <a:pt x="817" y="406"/>
                    <a:pt x="63" y="783"/>
                    <a:pt x="63" y="783"/>
                  </a:cubicBezTo>
                  <a:cubicBezTo>
                    <a:pt x="22" y="803"/>
                    <a:pt x="1" y="845"/>
                    <a:pt x="1" y="887"/>
                  </a:cubicBezTo>
                  <a:cubicBezTo>
                    <a:pt x="1" y="929"/>
                    <a:pt x="42" y="971"/>
                    <a:pt x="84" y="992"/>
                  </a:cubicBezTo>
                  <a:cubicBezTo>
                    <a:pt x="105" y="992"/>
                    <a:pt x="440" y="1117"/>
                    <a:pt x="859" y="1117"/>
                  </a:cubicBezTo>
                  <a:cubicBezTo>
                    <a:pt x="1089" y="1117"/>
                    <a:pt x="1340" y="1096"/>
                    <a:pt x="1591" y="992"/>
                  </a:cubicBezTo>
                  <a:cubicBezTo>
                    <a:pt x="1633" y="971"/>
                    <a:pt x="1675" y="908"/>
                    <a:pt x="1654" y="845"/>
                  </a:cubicBezTo>
                  <a:cubicBezTo>
                    <a:pt x="1622" y="798"/>
                    <a:pt x="1579" y="775"/>
                    <a:pt x="1542" y="775"/>
                  </a:cubicBezTo>
                  <a:cubicBezTo>
                    <a:pt x="1529" y="775"/>
                    <a:pt x="1518" y="777"/>
                    <a:pt x="1507" y="783"/>
                  </a:cubicBezTo>
                  <a:cubicBezTo>
                    <a:pt x="1299" y="870"/>
                    <a:pt x="1080" y="900"/>
                    <a:pt x="882" y="900"/>
                  </a:cubicBezTo>
                  <a:cubicBezTo>
                    <a:pt x="701" y="900"/>
                    <a:pt x="539" y="875"/>
                    <a:pt x="419" y="845"/>
                  </a:cubicBezTo>
                  <a:cubicBezTo>
                    <a:pt x="691" y="720"/>
                    <a:pt x="1172" y="469"/>
                    <a:pt x="1654" y="197"/>
                  </a:cubicBezTo>
                  <a:cubicBezTo>
                    <a:pt x="1695" y="176"/>
                    <a:pt x="1716" y="113"/>
                    <a:pt x="1695" y="50"/>
                  </a:cubicBezTo>
                  <a:cubicBezTo>
                    <a:pt x="1665" y="20"/>
                    <a:pt x="1623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55"/>
            <p:cNvSpPr/>
            <p:nvPr/>
          </p:nvSpPr>
          <p:spPr>
            <a:xfrm rot="515803">
              <a:off x="7775360" y="4112550"/>
              <a:ext cx="38911" cy="41449"/>
            </a:xfrm>
            <a:custGeom>
              <a:avLst/>
              <a:gdLst/>
              <a:ahLst/>
              <a:cxnLst/>
              <a:rect l="l" t="t" r="r" b="b"/>
              <a:pathLst>
                <a:path w="1717" h="1829" extrusionOk="0">
                  <a:moveTo>
                    <a:pt x="131" y="0"/>
                  </a:moveTo>
                  <a:cubicBezTo>
                    <a:pt x="94" y="0"/>
                    <a:pt x="52" y="20"/>
                    <a:pt x="21" y="50"/>
                  </a:cubicBezTo>
                  <a:cubicBezTo>
                    <a:pt x="1" y="113"/>
                    <a:pt x="21" y="176"/>
                    <a:pt x="63" y="197"/>
                  </a:cubicBezTo>
                  <a:cubicBezTo>
                    <a:pt x="84" y="218"/>
                    <a:pt x="1381" y="929"/>
                    <a:pt x="1507" y="1724"/>
                  </a:cubicBezTo>
                  <a:cubicBezTo>
                    <a:pt x="1507" y="1787"/>
                    <a:pt x="1549" y="1829"/>
                    <a:pt x="1612" y="1829"/>
                  </a:cubicBezTo>
                  <a:cubicBezTo>
                    <a:pt x="1674" y="1808"/>
                    <a:pt x="1716" y="1766"/>
                    <a:pt x="1716" y="1703"/>
                  </a:cubicBezTo>
                  <a:cubicBezTo>
                    <a:pt x="1591" y="803"/>
                    <a:pt x="231" y="50"/>
                    <a:pt x="168" y="8"/>
                  </a:cubicBezTo>
                  <a:cubicBezTo>
                    <a:pt x="157" y="3"/>
                    <a:pt x="14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55"/>
            <p:cNvSpPr/>
            <p:nvPr/>
          </p:nvSpPr>
          <p:spPr>
            <a:xfrm rot="515803">
              <a:off x="7817767" y="4120689"/>
              <a:ext cx="28940" cy="47092"/>
            </a:xfrm>
            <a:custGeom>
              <a:avLst/>
              <a:gdLst/>
              <a:ahLst/>
              <a:cxnLst/>
              <a:rect l="l" t="t" r="r" b="b"/>
              <a:pathLst>
                <a:path w="1277" h="2078" extrusionOk="0">
                  <a:moveTo>
                    <a:pt x="234" y="0"/>
                  </a:moveTo>
                  <a:cubicBezTo>
                    <a:pt x="225" y="0"/>
                    <a:pt x="217" y="2"/>
                    <a:pt x="210" y="6"/>
                  </a:cubicBezTo>
                  <a:cubicBezTo>
                    <a:pt x="147" y="27"/>
                    <a:pt x="105" y="90"/>
                    <a:pt x="126" y="131"/>
                  </a:cubicBezTo>
                  <a:cubicBezTo>
                    <a:pt x="314" y="927"/>
                    <a:pt x="21" y="1931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cubicBezTo>
                    <a:pt x="84" y="2056"/>
                    <a:pt x="105" y="2077"/>
                    <a:pt x="126" y="2077"/>
                  </a:cubicBezTo>
                  <a:cubicBezTo>
                    <a:pt x="147" y="2077"/>
                    <a:pt x="168" y="2056"/>
                    <a:pt x="189" y="2036"/>
                  </a:cubicBezTo>
                  <a:cubicBezTo>
                    <a:pt x="691" y="1533"/>
                    <a:pt x="1235" y="466"/>
                    <a:pt x="1256" y="424"/>
                  </a:cubicBezTo>
                  <a:cubicBezTo>
                    <a:pt x="1277" y="362"/>
                    <a:pt x="1256" y="299"/>
                    <a:pt x="1214" y="278"/>
                  </a:cubicBezTo>
                  <a:cubicBezTo>
                    <a:pt x="1197" y="272"/>
                    <a:pt x="1180" y="270"/>
                    <a:pt x="1164" y="270"/>
                  </a:cubicBezTo>
                  <a:cubicBezTo>
                    <a:pt x="1121" y="270"/>
                    <a:pt x="1083" y="289"/>
                    <a:pt x="1068" y="320"/>
                  </a:cubicBezTo>
                  <a:cubicBezTo>
                    <a:pt x="1068" y="341"/>
                    <a:pt x="712" y="1031"/>
                    <a:pt x="314" y="1554"/>
                  </a:cubicBezTo>
                  <a:cubicBezTo>
                    <a:pt x="398" y="1178"/>
                    <a:pt x="461" y="592"/>
                    <a:pt x="335" y="90"/>
                  </a:cubicBezTo>
                  <a:cubicBezTo>
                    <a:pt x="318" y="38"/>
                    <a:pt x="272" y="0"/>
                    <a:pt x="2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55"/>
            <p:cNvSpPr/>
            <p:nvPr/>
          </p:nvSpPr>
          <p:spPr>
            <a:xfrm rot="515803">
              <a:off x="7766635" y="4170340"/>
              <a:ext cx="38911" cy="41336"/>
            </a:xfrm>
            <a:custGeom>
              <a:avLst/>
              <a:gdLst/>
              <a:ahLst/>
              <a:cxnLst/>
              <a:rect l="l" t="t" r="r" b="b"/>
              <a:pathLst>
                <a:path w="1717" h="1824" extrusionOk="0">
                  <a:moveTo>
                    <a:pt x="1574" y="1"/>
                  </a:moveTo>
                  <a:cubicBezTo>
                    <a:pt x="991" y="1"/>
                    <a:pt x="185" y="1390"/>
                    <a:pt x="21" y="1656"/>
                  </a:cubicBezTo>
                  <a:cubicBezTo>
                    <a:pt x="1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8" y="1823"/>
                    <a:pt x="189" y="1802"/>
                    <a:pt x="210" y="1761"/>
                  </a:cubicBezTo>
                  <a:cubicBezTo>
                    <a:pt x="565" y="1154"/>
                    <a:pt x="1214" y="212"/>
                    <a:pt x="1570" y="212"/>
                  </a:cubicBezTo>
                  <a:lnTo>
                    <a:pt x="1591" y="212"/>
                  </a:lnTo>
                  <a:cubicBezTo>
                    <a:pt x="1653" y="212"/>
                    <a:pt x="1716" y="170"/>
                    <a:pt x="1716" y="128"/>
                  </a:cubicBezTo>
                  <a:cubicBezTo>
                    <a:pt x="1716" y="66"/>
                    <a:pt x="1674" y="3"/>
                    <a:pt x="1612" y="3"/>
                  </a:cubicBezTo>
                  <a:cubicBezTo>
                    <a:pt x="1599" y="2"/>
                    <a:pt x="1587" y="1"/>
                    <a:pt x="157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55"/>
            <p:cNvSpPr/>
            <p:nvPr/>
          </p:nvSpPr>
          <p:spPr>
            <a:xfrm rot="515803">
              <a:off x="7752872" y="4151338"/>
              <a:ext cx="55500" cy="8861"/>
            </a:xfrm>
            <a:custGeom>
              <a:avLst/>
              <a:gdLst/>
              <a:ahLst/>
              <a:cxnLst/>
              <a:rect l="l" t="t" r="r" b="b"/>
              <a:pathLst>
                <a:path w="2449" h="391" extrusionOk="0">
                  <a:moveTo>
                    <a:pt x="1544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1" y="244"/>
                    <a:pt x="21" y="307"/>
                  </a:cubicBezTo>
                  <a:cubicBezTo>
                    <a:pt x="42" y="349"/>
                    <a:pt x="84" y="390"/>
                    <a:pt x="126" y="390"/>
                  </a:cubicBezTo>
                  <a:lnTo>
                    <a:pt x="147" y="390"/>
                  </a:lnTo>
                  <a:cubicBezTo>
                    <a:pt x="162" y="375"/>
                    <a:pt x="851" y="219"/>
                    <a:pt x="1540" y="219"/>
                  </a:cubicBezTo>
                  <a:cubicBezTo>
                    <a:pt x="1807" y="219"/>
                    <a:pt x="2074" y="242"/>
                    <a:pt x="2302" y="307"/>
                  </a:cubicBezTo>
                  <a:cubicBezTo>
                    <a:pt x="2314" y="311"/>
                    <a:pt x="2325" y="312"/>
                    <a:pt x="2336" y="312"/>
                  </a:cubicBezTo>
                  <a:cubicBezTo>
                    <a:pt x="2387" y="312"/>
                    <a:pt x="2432" y="278"/>
                    <a:pt x="2449" y="244"/>
                  </a:cubicBezTo>
                  <a:cubicBezTo>
                    <a:pt x="2449" y="181"/>
                    <a:pt x="2428" y="118"/>
                    <a:pt x="2365" y="97"/>
                  </a:cubicBezTo>
                  <a:cubicBezTo>
                    <a:pt x="2114" y="26"/>
                    <a:pt x="1827" y="0"/>
                    <a:pt x="154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55"/>
            <p:cNvSpPr/>
            <p:nvPr/>
          </p:nvSpPr>
          <p:spPr>
            <a:xfrm rot="515803">
              <a:off x="7765883" y="4160336"/>
              <a:ext cx="49335" cy="21438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6" y="0"/>
                    <a:pt x="241" y="558"/>
                    <a:pt x="42" y="757"/>
                  </a:cubicBezTo>
                  <a:cubicBezTo>
                    <a:pt x="0" y="799"/>
                    <a:pt x="21" y="882"/>
                    <a:pt x="63" y="924"/>
                  </a:cubicBezTo>
                  <a:cubicBezTo>
                    <a:pt x="84" y="924"/>
                    <a:pt x="105" y="945"/>
                    <a:pt x="126" y="945"/>
                  </a:cubicBezTo>
                  <a:cubicBezTo>
                    <a:pt x="168" y="945"/>
                    <a:pt x="188" y="924"/>
                    <a:pt x="209" y="903"/>
                  </a:cubicBezTo>
                  <a:cubicBezTo>
                    <a:pt x="380" y="713"/>
                    <a:pt x="1551" y="196"/>
                    <a:pt x="1907" y="196"/>
                  </a:cubicBezTo>
                  <a:cubicBezTo>
                    <a:pt x="1943" y="196"/>
                    <a:pt x="1970" y="201"/>
                    <a:pt x="1988" y="213"/>
                  </a:cubicBezTo>
                  <a:cubicBezTo>
                    <a:pt x="2012" y="229"/>
                    <a:pt x="2036" y="236"/>
                    <a:pt x="2059" y="236"/>
                  </a:cubicBezTo>
                  <a:cubicBezTo>
                    <a:pt x="2096" y="236"/>
                    <a:pt x="2129" y="218"/>
                    <a:pt x="2155" y="192"/>
                  </a:cubicBezTo>
                  <a:cubicBezTo>
                    <a:pt x="2176" y="129"/>
                    <a:pt x="2155" y="66"/>
                    <a:pt x="2113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55"/>
            <p:cNvSpPr/>
            <p:nvPr/>
          </p:nvSpPr>
          <p:spPr>
            <a:xfrm rot="515803">
              <a:off x="7786753" y="4170255"/>
              <a:ext cx="28940" cy="47500"/>
            </a:xfrm>
            <a:custGeom>
              <a:avLst/>
              <a:gdLst/>
              <a:ahLst/>
              <a:cxnLst/>
              <a:rect l="l" t="t" r="r" b="b"/>
              <a:pathLst>
                <a:path w="1277" h="2096" extrusionOk="0">
                  <a:moveTo>
                    <a:pt x="923" y="0"/>
                  </a:moveTo>
                  <a:cubicBezTo>
                    <a:pt x="892" y="0"/>
                    <a:pt x="861" y="12"/>
                    <a:pt x="837" y="24"/>
                  </a:cubicBezTo>
                  <a:cubicBezTo>
                    <a:pt x="795" y="66"/>
                    <a:pt x="0" y="882"/>
                    <a:pt x="126" y="1656"/>
                  </a:cubicBezTo>
                  <a:cubicBezTo>
                    <a:pt x="126" y="1708"/>
                    <a:pt x="168" y="1745"/>
                    <a:pt x="218" y="1745"/>
                  </a:cubicBezTo>
                  <a:cubicBezTo>
                    <a:pt x="229" y="1745"/>
                    <a:pt x="240" y="1744"/>
                    <a:pt x="251" y="1740"/>
                  </a:cubicBezTo>
                  <a:cubicBezTo>
                    <a:pt x="293" y="1740"/>
                    <a:pt x="335" y="1677"/>
                    <a:pt x="335" y="1614"/>
                  </a:cubicBezTo>
                  <a:cubicBezTo>
                    <a:pt x="293" y="1259"/>
                    <a:pt x="461" y="903"/>
                    <a:pt x="649" y="610"/>
                  </a:cubicBezTo>
                  <a:lnTo>
                    <a:pt x="649" y="610"/>
                  </a:lnTo>
                  <a:cubicBezTo>
                    <a:pt x="586" y="1008"/>
                    <a:pt x="628" y="1531"/>
                    <a:pt x="1067" y="2075"/>
                  </a:cubicBezTo>
                  <a:cubicBezTo>
                    <a:pt x="1088" y="2096"/>
                    <a:pt x="1109" y="2096"/>
                    <a:pt x="1151" y="2096"/>
                  </a:cubicBezTo>
                  <a:cubicBezTo>
                    <a:pt x="1172" y="2096"/>
                    <a:pt x="1193" y="2096"/>
                    <a:pt x="1214" y="2075"/>
                  </a:cubicBezTo>
                  <a:cubicBezTo>
                    <a:pt x="1256" y="2054"/>
                    <a:pt x="1277" y="1970"/>
                    <a:pt x="1235" y="1928"/>
                  </a:cubicBezTo>
                  <a:cubicBezTo>
                    <a:pt x="523" y="1070"/>
                    <a:pt x="984" y="192"/>
                    <a:pt x="1005" y="171"/>
                  </a:cubicBezTo>
                  <a:cubicBezTo>
                    <a:pt x="1046" y="108"/>
                    <a:pt x="1025" y="66"/>
                    <a:pt x="984" y="24"/>
                  </a:cubicBezTo>
                  <a:cubicBezTo>
                    <a:pt x="966" y="7"/>
                    <a:pt x="945" y="0"/>
                    <a:pt x="9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55"/>
            <p:cNvSpPr/>
            <p:nvPr/>
          </p:nvSpPr>
          <p:spPr>
            <a:xfrm rot="515803">
              <a:off x="7779153" y="4136054"/>
              <a:ext cx="33223" cy="26333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34" y="0"/>
                  </a:moveTo>
                  <a:cubicBezTo>
                    <a:pt x="105" y="0"/>
                    <a:pt x="74" y="11"/>
                    <a:pt x="42" y="31"/>
                  </a:cubicBezTo>
                  <a:cubicBezTo>
                    <a:pt x="1" y="52"/>
                    <a:pt x="1" y="136"/>
                    <a:pt x="42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3" y="1161"/>
                    <a:pt x="1465" y="1099"/>
                    <a:pt x="1465" y="1057"/>
                  </a:cubicBezTo>
                  <a:cubicBezTo>
                    <a:pt x="1465" y="994"/>
                    <a:pt x="1423" y="931"/>
                    <a:pt x="1361" y="931"/>
                  </a:cubicBezTo>
                  <a:cubicBezTo>
                    <a:pt x="1109" y="931"/>
                    <a:pt x="503" y="387"/>
                    <a:pt x="210" y="31"/>
                  </a:cubicBezTo>
                  <a:cubicBezTo>
                    <a:pt x="189" y="11"/>
                    <a:pt x="163" y="0"/>
                    <a:pt x="1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55"/>
            <p:cNvSpPr/>
            <p:nvPr/>
          </p:nvSpPr>
          <p:spPr>
            <a:xfrm rot="515803">
              <a:off x="7801628" y="4106299"/>
              <a:ext cx="17087" cy="53800"/>
            </a:xfrm>
            <a:custGeom>
              <a:avLst/>
              <a:gdLst/>
              <a:ahLst/>
              <a:cxnLst/>
              <a:rect l="l" t="t" r="r" b="b"/>
              <a:pathLst>
                <a:path w="754" h="2374" extrusionOk="0">
                  <a:moveTo>
                    <a:pt x="113" y="0"/>
                  </a:moveTo>
                  <a:cubicBezTo>
                    <a:pt x="97" y="0"/>
                    <a:pt x="80" y="3"/>
                    <a:pt x="63" y="9"/>
                  </a:cubicBezTo>
                  <a:cubicBezTo>
                    <a:pt x="21" y="51"/>
                    <a:pt x="0" y="113"/>
                    <a:pt x="21" y="155"/>
                  </a:cubicBezTo>
                  <a:cubicBezTo>
                    <a:pt x="42" y="176"/>
                    <a:pt x="544" y="1055"/>
                    <a:pt x="502" y="2268"/>
                  </a:cubicBezTo>
                  <a:cubicBezTo>
                    <a:pt x="502" y="2310"/>
                    <a:pt x="544" y="2373"/>
                    <a:pt x="607" y="2373"/>
                  </a:cubicBezTo>
                  <a:cubicBezTo>
                    <a:pt x="670" y="2373"/>
                    <a:pt x="712" y="2331"/>
                    <a:pt x="712" y="2268"/>
                  </a:cubicBezTo>
                  <a:cubicBezTo>
                    <a:pt x="754" y="992"/>
                    <a:pt x="230" y="92"/>
                    <a:pt x="210" y="51"/>
                  </a:cubicBezTo>
                  <a:cubicBezTo>
                    <a:pt x="194" y="20"/>
                    <a:pt x="156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55"/>
            <p:cNvSpPr/>
            <p:nvPr/>
          </p:nvSpPr>
          <p:spPr>
            <a:xfrm rot="515803">
              <a:off x="7867641" y="4125354"/>
              <a:ext cx="10946" cy="10923"/>
            </a:xfrm>
            <a:custGeom>
              <a:avLst/>
              <a:gdLst/>
              <a:ahLst/>
              <a:cxnLst/>
              <a:rect l="l" t="t" r="r" b="b"/>
              <a:pathLst>
                <a:path w="483" h="482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77"/>
                    <a:pt x="105" y="481"/>
                    <a:pt x="252" y="481"/>
                  </a:cubicBezTo>
                  <a:cubicBezTo>
                    <a:pt x="377" y="481"/>
                    <a:pt x="482" y="377"/>
                    <a:pt x="482" y="251"/>
                  </a:cubicBezTo>
                  <a:cubicBezTo>
                    <a:pt x="482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55"/>
            <p:cNvSpPr/>
            <p:nvPr/>
          </p:nvSpPr>
          <p:spPr>
            <a:xfrm rot="515803">
              <a:off x="7854433" y="4169630"/>
              <a:ext cx="8090" cy="8090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56"/>
                    <a:pt x="168" y="356"/>
                  </a:cubicBezTo>
                  <a:cubicBezTo>
                    <a:pt x="273" y="356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55"/>
            <p:cNvSpPr/>
            <p:nvPr/>
          </p:nvSpPr>
          <p:spPr>
            <a:xfrm rot="515803">
              <a:off x="7858570" y="415159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55"/>
            <p:cNvSpPr/>
            <p:nvPr/>
          </p:nvSpPr>
          <p:spPr>
            <a:xfrm rot="515803">
              <a:off x="7842779" y="4126191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55"/>
            <p:cNvSpPr/>
            <p:nvPr/>
          </p:nvSpPr>
          <p:spPr>
            <a:xfrm rot="515803">
              <a:off x="7803101" y="4102939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55"/>
            <p:cNvSpPr/>
            <p:nvPr/>
          </p:nvSpPr>
          <p:spPr>
            <a:xfrm rot="515803">
              <a:off x="7821167" y="4116694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55"/>
            <p:cNvSpPr/>
            <p:nvPr/>
          </p:nvSpPr>
          <p:spPr>
            <a:xfrm rot="515803">
              <a:off x="7776035" y="410746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55"/>
            <p:cNvSpPr/>
            <p:nvPr/>
          </p:nvSpPr>
          <p:spPr>
            <a:xfrm rot="515803">
              <a:off x="7778799" y="4130438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55"/>
            <p:cNvSpPr/>
            <p:nvPr/>
          </p:nvSpPr>
          <p:spPr>
            <a:xfrm rot="515803">
              <a:off x="7750619" y="414870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55"/>
            <p:cNvSpPr/>
            <p:nvPr/>
          </p:nvSpPr>
          <p:spPr>
            <a:xfrm rot="515803">
              <a:off x="7762586" y="4171145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55"/>
            <p:cNvSpPr/>
            <p:nvPr/>
          </p:nvSpPr>
          <p:spPr>
            <a:xfrm rot="515803">
              <a:off x="7857769" y="4201308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55"/>
            <p:cNvSpPr/>
            <p:nvPr/>
          </p:nvSpPr>
          <p:spPr>
            <a:xfrm rot="515803">
              <a:off x="7846033" y="4183755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55"/>
            <p:cNvSpPr/>
            <p:nvPr/>
          </p:nvSpPr>
          <p:spPr>
            <a:xfrm rot="515803">
              <a:off x="7785492" y="4200504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55"/>
            <p:cNvSpPr/>
            <p:nvPr/>
          </p:nvSpPr>
          <p:spPr>
            <a:xfrm rot="515803">
              <a:off x="7841315" y="4224754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68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55"/>
            <p:cNvSpPr/>
            <p:nvPr/>
          </p:nvSpPr>
          <p:spPr>
            <a:xfrm rot="515803">
              <a:off x="7804433" y="421150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8"/>
                    <a:pt x="189" y="378"/>
                  </a:cubicBezTo>
                  <a:cubicBezTo>
                    <a:pt x="294" y="378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55"/>
            <p:cNvSpPr/>
            <p:nvPr/>
          </p:nvSpPr>
          <p:spPr>
            <a:xfrm rot="515803">
              <a:off x="7763275" y="420145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55"/>
            <p:cNvSpPr/>
            <p:nvPr/>
          </p:nvSpPr>
          <p:spPr>
            <a:xfrm rot="515803">
              <a:off x="7790020" y="4145411"/>
              <a:ext cx="42220" cy="42220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2" y="0"/>
                  </a:moveTo>
                  <a:cubicBezTo>
                    <a:pt x="419" y="0"/>
                    <a:pt x="0" y="419"/>
                    <a:pt x="0" y="942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44" y="1863"/>
                    <a:pt x="1863" y="1444"/>
                    <a:pt x="1863" y="942"/>
                  </a:cubicBezTo>
                  <a:cubicBezTo>
                    <a:pt x="1863" y="419"/>
                    <a:pt x="1444" y="0"/>
                    <a:pt x="942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55"/>
            <p:cNvSpPr/>
            <p:nvPr/>
          </p:nvSpPr>
          <p:spPr>
            <a:xfrm rot="515803">
              <a:off x="7878431" y="3860483"/>
              <a:ext cx="338119" cy="327082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320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34"/>
                    <a:pt x="2742" y="3976"/>
                  </a:cubicBezTo>
                  <a:cubicBezTo>
                    <a:pt x="1173" y="4416"/>
                    <a:pt x="22" y="5776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1" y="12409"/>
                    <a:pt x="4458" y="13706"/>
                    <a:pt x="5797" y="14208"/>
                  </a:cubicBezTo>
                  <a:cubicBezTo>
                    <a:pt x="6193" y="14360"/>
                    <a:pt x="6601" y="14432"/>
                    <a:pt x="7005" y="14432"/>
                  </a:cubicBezTo>
                  <a:cubicBezTo>
                    <a:pt x="8268" y="14432"/>
                    <a:pt x="9493" y="13728"/>
                    <a:pt x="10191" y="12555"/>
                  </a:cubicBezTo>
                  <a:cubicBezTo>
                    <a:pt x="10462" y="12611"/>
                    <a:pt x="10734" y="12637"/>
                    <a:pt x="11002" y="12637"/>
                  </a:cubicBezTo>
                  <a:cubicBezTo>
                    <a:pt x="12548" y="12637"/>
                    <a:pt x="13960" y="11740"/>
                    <a:pt x="14459" y="10295"/>
                  </a:cubicBezTo>
                  <a:cubicBezTo>
                    <a:pt x="14836" y="9207"/>
                    <a:pt x="14606" y="8056"/>
                    <a:pt x="13978" y="7157"/>
                  </a:cubicBezTo>
                  <a:cubicBezTo>
                    <a:pt x="14920" y="5483"/>
                    <a:pt x="14564" y="3432"/>
                    <a:pt x="13099" y="2344"/>
                  </a:cubicBezTo>
                  <a:cubicBezTo>
                    <a:pt x="12499" y="1909"/>
                    <a:pt x="11799" y="1698"/>
                    <a:pt x="11093" y="1698"/>
                  </a:cubicBezTo>
                  <a:cubicBezTo>
                    <a:pt x="10544" y="1698"/>
                    <a:pt x="9992" y="1825"/>
                    <a:pt x="9479" y="2072"/>
                  </a:cubicBezTo>
                  <a:cubicBezTo>
                    <a:pt x="8894" y="838"/>
                    <a:pt x="7680" y="1"/>
                    <a:pt x="6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55"/>
            <p:cNvSpPr/>
            <p:nvPr/>
          </p:nvSpPr>
          <p:spPr>
            <a:xfrm rot="515803">
              <a:off x="7974265" y="3955421"/>
              <a:ext cx="148437" cy="136879"/>
            </a:xfrm>
            <a:custGeom>
              <a:avLst/>
              <a:gdLst/>
              <a:ahLst/>
              <a:cxnLst/>
              <a:rect l="l" t="t" r="r" b="b"/>
              <a:pathLst>
                <a:path w="6550" h="6040" extrusionOk="0">
                  <a:moveTo>
                    <a:pt x="3582" y="1"/>
                  </a:moveTo>
                  <a:cubicBezTo>
                    <a:pt x="3046" y="1"/>
                    <a:pt x="2508" y="290"/>
                    <a:pt x="2198" y="798"/>
                  </a:cubicBezTo>
                  <a:cubicBezTo>
                    <a:pt x="2177" y="819"/>
                    <a:pt x="2177" y="839"/>
                    <a:pt x="2156" y="860"/>
                  </a:cubicBezTo>
                  <a:cubicBezTo>
                    <a:pt x="2007" y="817"/>
                    <a:pt x="1855" y="796"/>
                    <a:pt x="1705" y="796"/>
                  </a:cubicBezTo>
                  <a:cubicBezTo>
                    <a:pt x="1199" y="796"/>
                    <a:pt x="709" y="1036"/>
                    <a:pt x="419" y="1488"/>
                  </a:cubicBezTo>
                  <a:cubicBezTo>
                    <a:pt x="1" y="2158"/>
                    <a:pt x="231" y="3078"/>
                    <a:pt x="921" y="3560"/>
                  </a:cubicBezTo>
                  <a:cubicBezTo>
                    <a:pt x="628" y="4083"/>
                    <a:pt x="628" y="4731"/>
                    <a:pt x="1005" y="5213"/>
                  </a:cubicBezTo>
                  <a:cubicBezTo>
                    <a:pt x="1298" y="5586"/>
                    <a:pt x="1737" y="5781"/>
                    <a:pt x="2189" y="5781"/>
                  </a:cubicBezTo>
                  <a:cubicBezTo>
                    <a:pt x="2446" y="5781"/>
                    <a:pt x="2708" y="5718"/>
                    <a:pt x="2951" y="5589"/>
                  </a:cubicBezTo>
                  <a:cubicBezTo>
                    <a:pt x="3271" y="5886"/>
                    <a:pt x="3671" y="6040"/>
                    <a:pt x="4065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5" y="4083"/>
                    <a:pt x="6550" y="3267"/>
                    <a:pt x="6257" y="2555"/>
                  </a:cubicBezTo>
                  <a:cubicBezTo>
                    <a:pt x="6047" y="2053"/>
                    <a:pt x="5545" y="1718"/>
                    <a:pt x="5001" y="1656"/>
                  </a:cubicBezTo>
                  <a:cubicBezTo>
                    <a:pt x="5064" y="1091"/>
                    <a:pt x="4813" y="526"/>
                    <a:pt x="4332" y="212"/>
                  </a:cubicBezTo>
                  <a:cubicBezTo>
                    <a:pt x="4100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55"/>
            <p:cNvSpPr/>
            <p:nvPr/>
          </p:nvSpPr>
          <p:spPr>
            <a:xfrm rot="515803">
              <a:off x="8057496" y="3985599"/>
              <a:ext cx="54072" cy="40520"/>
            </a:xfrm>
            <a:custGeom>
              <a:avLst/>
              <a:gdLst/>
              <a:ahLst/>
              <a:cxnLst/>
              <a:rect l="l" t="t" r="r" b="b"/>
              <a:pathLst>
                <a:path w="2386" h="1788" extrusionOk="0">
                  <a:moveTo>
                    <a:pt x="2265" y="0"/>
                  </a:moveTo>
                  <a:cubicBezTo>
                    <a:pt x="2228" y="0"/>
                    <a:pt x="2186" y="20"/>
                    <a:pt x="2156" y="50"/>
                  </a:cubicBezTo>
                  <a:cubicBezTo>
                    <a:pt x="1800" y="720"/>
                    <a:pt x="84" y="1578"/>
                    <a:pt x="63" y="1578"/>
                  </a:cubicBezTo>
                  <a:cubicBezTo>
                    <a:pt x="22" y="1599"/>
                    <a:pt x="1" y="1661"/>
                    <a:pt x="22" y="1724"/>
                  </a:cubicBezTo>
                  <a:cubicBezTo>
                    <a:pt x="42" y="1766"/>
                    <a:pt x="84" y="1787"/>
                    <a:pt x="126" y="1787"/>
                  </a:cubicBezTo>
                  <a:cubicBezTo>
                    <a:pt x="147" y="1787"/>
                    <a:pt x="147" y="1787"/>
                    <a:pt x="168" y="1766"/>
                  </a:cubicBezTo>
                  <a:cubicBezTo>
                    <a:pt x="252" y="1745"/>
                    <a:pt x="1947" y="887"/>
                    <a:pt x="2344" y="155"/>
                  </a:cubicBezTo>
                  <a:cubicBezTo>
                    <a:pt x="2386" y="113"/>
                    <a:pt x="2365" y="29"/>
                    <a:pt x="2302" y="9"/>
                  </a:cubicBezTo>
                  <a:cubicBezTo>
                    <a:pt x="2291" y="3"/>
                    <a:pt x="2278" y="0"/>
                    <a:pt x="2265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55"/>
            <p:cNvSpPr/>
            <p:nvPr/>
          </p:nvSpPr>
          <p:spPr>
            <a:xfrm rot="515803">
              <a:off x="8046282" y="4038536"/>
              <a:ext cx="44100" cy="50763"/>
            </a:xfrm>
            <a:custGeom>
              <a:avLst/>
              <a:gdLst/>
              <a:ahLst/>
              <a:cxnLst/>
              <a:rect l="l" t="t" r="r" b="b"/>
              <a:pathLst>
                <a:path w="1946" h="2240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26"/>
                    <a:pt x="146" y="1758"/>
                    <a:pt x="1799" y="2240"/>
                  </a:cubicBezTo>
                  <a:lnTo>
                    <a:pt x="1841" y="2240"/>
                  </a:lnTo>
                  <a:cubicBezTo>
                    <a:pt x="1883" y="224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2" y="2030"/>
                  </a:cubicBezTo>
                  <a:cubicBezTo>
                    <a:pt x="356" y="1591"/>
                    <a:pt x="230" y="168"/>
                    <a:pt x="230" y="105"/>
                  </a:cubicBezTo>
                  <a:cubicBezTo>
                    <a:pt x="230" y="43"/>
                    <a:pt x="167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55"/>
            <p:cNvSpPr/>
            <p:nvPr/>
          </p:nvSpPr>
          <p:spPr>
            <a:xfrm rot="515803">
              <a:off x="8054674" y="4040059"/>
              <a:ext cx="49358" cy="25631"/>
            </a:xfrm>
            <a:custGeom>
              <a:avLst/>
              <a:gdLst/>
              <a:ahLst/>
              <a:cxnLst/>
              <a:rect l="l" t="t" r="r" b="b"/>
              <a:pathLst>
                <a:path w="2178" h="1131" extrusionOk="0">
                  <a:moveTo>
                    <a:pt x="147" y="1"/>
                  </a:moveTo>
                  <a:cubicBezTo>
                    <a:pt x="106" y="1"/>
                    <a:pt x="64" y="1"/>
                    <a:pt x="22" y="43"/>
                  </a:cubicBezTo>
                  <a:cubicBezTo>
                    <a:pt x="1" y="63"/>
                    <a:pt x="1" y="126"/>
                    <a:pt x="22" y="168"/>
                  </a:cubicBezTo>
                  <a:cubicBezTo>
                    <a:pt x="482" y="1005"/>
                    <a:pt x="1340" y="1131"/>
                    <a:pt x="1800" y="1131"/>
                  </a:cubicBezTo>
                  <a:cubicBezTo>
                    <a:pt x="1968" y="1131"/>
                    <a:pt x="2093" y="1110"/>
                    <a:pt x="2093" y="1110"/>
                  </a:cubicBezTo>
                  <a:cubicBezTo>
                    <a:pt x="2156" y="1110"/>
                    <a:pt x="2177" y="1047"/>
                    <a:pt x="2177" y="984"/>
                  </a:cubicBezTo>
                  <a:cubicBezTo>
                    <a:pt x="2177" y="942"/>
                    <a:pt x="2114" y="900"/>
                    <a:pt x="2051" y="900"/>
                  </a:cubicBezTo>
                  <a:cubicBezTo>
                    <a:pt x="2039" y="900"/>
                    <a:pt x="1933" y="916"/>
                    <a:pt x="1774" y="916"/>
                  </a:cubicBezTo>
                  <a:cubicBezTo>
                    <a:pt x="1418" y="916"/>
                    <a:pt x="798" y="836"/>
                    <a:pt x="378" y="315"/>
                  </a:cubicBezTo>
                  <a:lnTo>
                    <a:pt x="378" y="315"/>
                  </a:lnTo>
                  <a:cubicBezTo>
                    <a:pt x="582" y="366"/>
                    <a:pt x="896" y="430"/>
                    <a:pt x="1232" y="430"/>
                  </a:cubicBezTo>
                  <a:cubicBezTo>
                    <a:pt x="1309" y="430"/>
                    <a:pt x="1387" y="427"/>
                    <a:pt x="1466" y="419"/>
                  </a:cubicBezTo>
                  <a:cubicBezTo>
                    <a:pt x="1528" y="398"/>
                    <a:pt x="1570" y="356"/>
                    <a:pt x="1570" y="294"/>
                  </a:cubicBezTo>
                  <a:cubicBezTo>
                    <a:pt x="1570" y="231"/>
                    <a:pt x="1507" y="189"/>
                    <a:pt x="1445" y="189"/>
                  </a:cubicBezTo>
                  <a:cubicBezTo>
                    <a:pt x="1347" y="201"/>
                    <a:pt x="1251" y="206"/>
                    <a:pt x="1158" y="206"/>
                  </a:cubicBezTo>
                  <a:cubicBezTo>
                    <a:pt x="599" y="206"/>
                    <a:pt x="165" y="19"/>
                    <a:pt x="14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55"/>
            <p:cNvSpPr/>
            <p:nvPr/>
          </p:nvSpPr>
          <p:spPr>
            <a:xfrm rot="515803">
              <a:off x="8063817" y="4011105"/>
              <a:ext cx="38888" cy="25450"/>
            </a:xfrm>
            <a:custGeom>
              <a:avLst/>
              <a:gdLst/>
              <a:ahLst/>
              <a:cxnLst/>
              <a:rect l="l" t="t" r="r" b="b"/>
              <a:pathLst>
                <a:path w="1716" h="1123" extrusionOk="0">
                  <a:moveTo>
                    <a:pt x="1601" y="1"/>
                  </a:moveTo>
                  <a:cubicBezTo>
                    <a:pt x="1582" y="1"/>
                    <a:pt x="1564" y="6"/>
                    <a:pt x="1549" y="13"/>
                  </a:cubicBezTo>
                  <a:cubicBezTo>
                    <a:pt x="816" y="411"/>
                    <a:pt x="63" y="788"/>
                    <a:pt x="63" y="788"/>
                  </a:cubicBezTo>
                  <a:cubicBezTo>
                    <a:pt x="21" y="808"/>
                    <a:pt x="0" y="850"/>
                    <a:pt x="0" y="892"/>
                  </a:cubicBezTo>
                  <a:cubicBezTo>
                    <a:pt x="0" y="934"/>
                    <a:pt x="42" y="976"/>
                    <a:pt x="84" y="997"/>
                  </a:cubicBezTo>
                  <a:cubicBezTo>
                    <a:pt x="105" y="997"/>
                    <a:pt x="440" y="1122"/>
                    <a:pt x="858" y="1122"/>
                  </a:cubicBezTo>
                  <a:cubicBezTo>
                    <a:pt x="1088" y="1122"/>
                    <a:pt x="1339" y="1080"/>
                    <a:pt x="1590" y="997"/>
                  </a:cubicBezTo>
                  <a:cubicBezTo>
                    <a:pt x="1632" y="955"/>
                    <a:pt x="1674" y="892"/>
                    <a:pt x="1653" y="850"/>
                  </a:cubicBezTo>
                  <a:cubicBezTo>
                    <a:pt x="1622" y="803"/>
                    <a:pt x="1579" y="780"/>
                    <a:pt x="1541" y="780"/>
                  </a:cubicBezTo>
                  <a:cubicBezTo>
                    <a:pt x="1529" y="780"/>
                    <a:pt x="1517" y="782"/>
                    <a:pt x="1507" y="788"/>
                  </a:cubicBezTo>
                  <a:cubicBezTo>
                    <a:pt x="1299" y="875"/>
                    <a:pt x="1079" y="905"/>
                    <a:pt x="881" y="905"/>
                  </a:cubicBezTo>
                  <a:cubicBezTo>
                    <a:pt x="701" y="905"/>
                    <a:pt x="538" y="880"/>
                    <a:pt x="419" y="850"/>
                  </a:cubicBezTo>
                  <a:cubicBezTo>
                    <a:pt x="691" y="704"/>
                    <a:pt x="1172" y="453"/>
                    <a:pt x="1653" y="202"/>
                  </a:cubicBezTo>
                  <a:cubicBezTo>
                    <a:pt x="1695" y="181"/>
                    <a:pt x="1716" y="97"/>
                    <a:pt x="1695" y="55"/>
                  </a:cubicBezTo>
                  <a:cubicBezTo>
                    <a:pt x="1668" y="15"/>
                    <a:pt x="1634" y="1"/>
                    <a:pt x="160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55"/>
            <p:cNvSpPr/>
            <p:nvPr/>
          </p:nvSpPr>
          <p:spPr>
            <a:xfrm rot="515803">
              <a:off x="8012826" y="3972434"/>
              <a:ext cx="38888" cy="41449"/>
            </a:xfrm>
            <a:custGeom>
              <a:avLst/>
              <a:gdLst/>
              <a:ahLst/>
              <a:cxnLst/>
              <a:rect l="l" t="t" r="r" b="b"/>
              <a:pathLst>
                <a:path w="1716" h="1829" extrusionOk="0">
                  <a:moveTo>
                    <a:pt x="130" y="0"/>
                  </a:moveTo>
                  <a:cubicBezTo>
                    <a:pt x="93" y="0"/>
                    <a:pt x="52" y="20"/>
                    <a:pt x="21" y="50"/>
                  </a:cubicBezTo>
                  <a:cubicBezTo>
                    <a:pt x="0" y="113"/>
                    <a:pt x="21" y="176"/>
                    <a:pt x="63" y="197"/>
                  </a:cubicBezTo>
                  <a:cubicBezTo>
                    <a:pt x="84" y="197"/>
                    <a:pt x="1381" y="929"/>
                    <a:pt x="1486" y="1724"/>
                  </a:cubicBezTo>
                  <a:cubicBezTo>
                    <a:pt x="1507" y="1787"/>
                    <a:pt x="1548" y="1829"/>
                    <a:pt x="1611" y="1829"/>
                  </a:cubicBezTo>
                  <a:cubicBezTo>
                    <a:pt x="1674" y="1808"/>
                    <a:pt x="1716" y="1745"/>
                    <a:pt x="1716" y="1703"/>
                  </a:cubicBezTo>
                  <a:cubicBezTo>
                    <a:pt x="1590" y="783"/>
                    <a:pt x="230" y="50"/>
                    <a:pt x="167" y="8"/>
                  </a:cubicBezTo>
                  <a:cubicBezTo>
                    <a:pt x="156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55"/>
            <p:cNvSpPr/>
            <p:nvPr/>
          </p:nvSpPr>
          <p:spPr>
            <a:xfrm rot="515803">
              <a:off x="8055268" y="3980578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33" y="1"/>
                  </a:moveTo>
                  <a:cubicBezTo>
                    <a:pt x="225" y="1"/>
                    <a:pt x="217" y="2"/>
                    <a:pt x="209" y="6"/>
                  </a:cubicBezTo>
                  <a:cubicBezTo>
                    <a:pt x="146" y="27"/>
                    <a:pt x="105" y="69"/>
                    <a:pt x="126" y="132"/>
                  </a:cubicBezTo>
                  <a:cubicBezTo>
                    <a:pt x="293" y="927"/>
                    <a:pt x="21" y="1910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lnTo>
                    <a:pt x="126" y="2056"/>
                  </a:lnTo>
                  <a:cubicBezTo>
                    <a:pt x="146" y="2056"/>
                    <a:pt x="167" y="2056"/>
                    <a:pt x="188" y="2036"/>
                  </a:cubicBezTo>
                  <a:cubicBezTo>
                    <a:pt x="691" y="1533"/>
                    <a:pt x="1235" y="466"/>
                    <a:pt x="1255" y="424"/>
                  </a:cubicBezTo>
                  <a:cubicBezTo>
                    <a:pt x="1276" y="362"/>
                    <a:pt x="1255" y="299"/>
                    <a:pt x="1214" y="278"/>
                  </a:cubicBezTo>
                  <a:cubicBezTo>
                    <a:pt x="1191" y="263"/>
                    <a:pt x="1169" y="256"/>
                    <a:pt x="1149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67" y="320"/>
                    <a:pt x="711" y="1031"/>
                    <a:pt x="314" y="1554"/>
                  </a:cubicBezTo>
                  <a:cubicBezTo>
                    <a:pt x="398" y="1157"/>
                    <a:pt x="439" y="592"/>
                    <a:pt x="335" y="90"/>
                  </a:cubicBezTo>
                  <a:cubicBezTo>
                    <a:pt x="318" y="38"/>
                    <a:pt x="272" y="1"/>
                    <a:pt x="23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55"/>
            <p:cNvSpPr/>
            <p:nvPr/>
          </p:nvSpPr>
          <p:spPr>
            <a:xfrm rot="515803">
              <a:off x="8004101" y="4030225"/>
              <a:ext cx="38888" cy="41336"/>
            </a:xfrm>
            <a:custGeom>
              <a:avLst/>
              <a:gdLst/>
              <a:ahLst/>
              <a:cxnLst/>
              <a:rect l="l" t="t" r="r" b="b"/>
              <a:pathLst>
                <a:path w="1716" h="1824" extrusionOk="0">
                  <a:moveTo>
                    <a:pt x="1573" y="1"/>
                  </a:moveTo>
                  <a:cubicBezTo>
                    <a:pt x="990" y="1"/>
                    <a:pt x="185" y="1369"/>
                    <a:pt x="21" y="1656"/>
                  </a:cubicBezTo>
                  <a:cubicBezTo>
                    <a:pt x="0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7" y="1823"/>
                    <a:pt x="188" y="1802"/>
                    <a:pt x="209" y="1761"/>
                  </a:cubicBezTo>
                  <a:cubicBezTo>
                    <a:pt x="565" y="1154"/>
                    <a:pt x="1214" y="212"/>
                    <a:pt x="1569" y="212"/>
                  </a:cubicBezTo>
                  <a:lnTo>
                    <a:pt x="1590" y="212"/>
                  </a:lnTo>
                  <a:cubicBezTo>
                    <a:pt x="1653" y="212"/>
                    <a:pt x="1695" y="170"/>
                    <a:pt x="1716" y="108"/>
                  </a:cubicBezTo>
                  <a:cubicBezTo>
                    <a:pt x="1716" y="45"/>
                    <a:pt x="1674" y="3"/>
                    <a:pt x="1611" y="3"/>
                  </a:cubicBezTo>
                  <a:cubicBezTo>
                    <a:pt x="1599" y="2"/>
                    <a:pt x="1586" y="1"/>
                    <a:pt x="157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55"/>
            <p:cNvSpPr/>
            <p:nvPr/>
          </p:nvSpPr>
          <p:spPr>
            <a:xfrm rot="515803">
              <a:off x="7990373" y="4011227"/>
              <a:ext cx="55500" cy="8385"/>
            </a:xfrm>
            <a:custGeom>
              <a:avLst/>
              <a:gdLst/>
              <a:ahLst/>
              <a:cxnLst/>
              <a:rect l="l" t="t" r="r" b="b"/>
              <a:pathLst>
                <a:path w="2449" h="370" extrusionOk="0">
                  <a:moveTo>
                    <a:pt x="1543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0" y="244"/>
                    <a:pt x="21" y="286"/>
                  </a:cubicBezTo>
                  <a:cubicBezTo>
                    <a:pt x="42" y="349"/>
                    <a:pt x="84" y="369"/>
                    <a:pt x="126" y="369"/>
                  </a:cubicBezTo>
                  <a:lnTo>
                    <a:pt x="147" y="369"/>
                  </a:lnTo>
                  <a:cubicBezTo>
                    <a:pt x="162" y="369"/>
                    <a:pt x="845" y="218"/>
                    <a:pt x="1532" y="218"/>
                  </a:cubicBezTo>
                  <a:cubicBezTo>
                    <a:pt x="1801" y="218"/>
                    <a:pt x="2072" y="242"/>
                    <a:pt x="2302" y="307"/>
                  </a:cubicBezTo>
                  <a:cubicBezTo>
                    <a:pt x="2313" y="310"/>
                    <a:pt x="2324" y="312"/>
                    <a:pt x="2335" y="312"/>
                  </a:cubicBezTo>
                  <a:cubicBezTo>
                    <a:pt x="2385" y="312"/>
                    <a:pt x="2431" y="275"/>
                    <a:pt x="2448" y="223"/>
                  </a:cubicBezTo>
                  <a:cubicBezTo>
                    <a:pt x="2448" y="181"/>
                    <a:pt x="2427" y="118"/>
                    <a:pt x="2364" y="97"/>
                  </a:cubicBezTo>
                  <a:cubicBezTo>
                    <a:pt x="2113" y="26"/>
                    <a:pt x="1826" y="0"/>
                    <a:pt x="154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55"/>
            <p:cNvSpPr/>
            <p:nvPr/>
          </p:nvSpPr>
          <p:spPr>
            <a:xfrm rot="515803">
              <a:off x="8003350" y="4019903"/>
              <a:ext cx="49335" cy="2175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31" y="1"/>
                  </a:moveTo>
                  <a:cubicBezTo>
                    <a:pt x="1405" y="1"/>
                    <a:pt x="244" y="570"/>
                    <a:pt x="43" y="771"/>
                  </a:cubicBezTo>
                  <a:cubicBezTo>
                    <a:pt x="1" y="813"/>
                    <a:pt x="22" y="875"/>
                    <a:pt x="63" y="917"/>
                  </a:cubicBezTo>
                  <a:cubicBezTo>
                    <a:pt x="84" y="938"/>
                    <a:pt x="105" y="959"/>
                    <a:pt x="126" y="959"/>
                  </a:cubicBezTo>
                  <a:cubicBezTo>
                    <a:pt x="168" y="959"/>
                    <a:pt x="189" y="938"/>
                    <a:pt x="210" y="917"/>
                  </a:cubicBezTo>
                  <a:cubicBezTo>
                    <a:pt x="381" y="727"/>
                    <a:pt x="1552" y="210"/>
                    <a:pt x="1907" y="210"/>
                  </a:cubicBezTo>
                  <a:cubicBezTo>
                    <a:pt x="1943" y="210"/>
                    <a:pt x="1971" y="215"/>
                    <a:pt x="1988" y="227"/>
                  </a:cubicBezTo>
                  <a:cubicBezTo>
                    <a:pt x="2011" y="242"/>
                    <a:pt x="2033" y="249"/>
                    <a:pt x="2054" y="249"/>
                  </a:cubicBezTo>
                  <a:cubicBezTo>
                    <a:pt x="2093" y="249"/>
                    <a:pt x="2129" y="226"/>
                    <a:pt x="2156" y="185"/>
                  </a:cubicBezTo>
                  <a:cubicBezTo>
                    <a:pt x="2177" y="143"/>
                    <a:pt x="2156" y="80"/>
                    <a:pt x="2114" y="39"/>
                  </a:cubicBezTo>
                  <a:cubicBezTo>
                    <a:pt x="2069" y="12"/>
                    <a:pt x="2007" y="1"/>
                    <a:pt x="19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55"/>
            <p:cNvSpPr/>
            <p:nvPr/>
          </p:nvSpPr>
          <p:spPr>
            <a:xfrm rot="515803">
              <a:off x="8024210" y="4029959"/>
              <a:ext cx="28962" cy="47681"/>
            </a:xfrm>
            <a:custGeom>
              <a:avLst/>
              <a:gdLst/>
              <a:ahLst/>
              <a:cxnLst/>
              <a:rect l="l" t="t" r="r" b="b"/>
              <a:pathLst>
                <a:path w="1278" h="2104" extrusionOk="0">
                  <a:moveTo>
                    <a:pt x="911" y="1"/>
                  </a:moveTo>
                  <a:cubicBezTo>
                    <a:pt x="885" y="1"/>
                    <a:pt x="859" y="11"/>
                    <a:pt x="838" y="32"/>
                  </a:cubicBezTo>
                  <a:cubicBezTo>
                    <a:pt x="796" y="74"/>
                    <a:pt x="1" y="869"/>
                    <a:pt x="126" y="1643"/>
                  </a:cubicBezTo>
                  <a:cubicBezTo>
                    <a:pt x="126" y="1706"/>
                    <a:pt x="189" y="1748"/>
                    <a:pt x="252" y="1748"/>
                  </a:cubicBezTo>
                  <a:cubicBezTo>
                    <a:pt x="294" y="1727"/>
                    <a:pt x="336" y="1685"/>
                    <a:pt x="336" y="1622"/>
                  </a:cubicBezTo>
                  <a:cubicBezTo>
                    <a:pt x="294" y="1267"/>
                    <a:pt x="461" y="890"/>
                    <a:pt x="649" y="618"/>
                  </a:cubicBezTo>
                  <a:lnTo>
                    <a:pt x="649" y="618"/>
                  </a:lnTo>
                  <a:cubicBezTo>
                    <a:pt x="587" y="995"/>
                    <a:pt x="628" y="1539"/>
                    <a:pt x="1068" y="2062"/>
                  </a:cubicBezTo>
                  <a:cubicBezTo>
                    <a:pt x="1089" y="2104"/>
                    <a:pt x="1110" y="2104"/>
                    <a:pt x="1152" y="2104"/>
                  </a:cubicBezTo>
                  <a:cubicBezTo>
                    <a:pt x="1172" y="2104"/>
                    <a:pt x="1193" y="2104"/>
                    <a:pt x="1214" y="2083"/>
                  </a:cubicBezTo>
                  <a:cubicBezTo>
                    <a:pt x="1256" y="2041"/>
                    <a:pt x="1277" y="1978"/>
                    <a:pt x="1235" y="1936"/>
                  </a:cubicBezTo>
                  <a:cubicBezTo>
                    <a:pt x="524" y="1058"/>
                    <a:pt x="984" y="200"/>
                    <a:pt x="1005" y="158"/>
                  </a:cubicBezTo>
                  <a:cubicBezTo>
                    <a:pt x="1047" y="116"/>
                    <a:pt x="1026" y="53"/>
                    <a:pt x="984" y="32"/>
                  </a:cubicBezTo>
                  <a:cubicBezTo>
                    <a:pt x="963" y="11"/>
                    <a:pt x="937" y="1"/>
                    <a:pt x="91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55"/>
            <p:cNvSpPr/>
            <p:nvPr/>
          </p:nvSpPr>
          <p:spPr>
            <a:xfrm rot="515803">
              <a:off x="8016676" y="3995648"/>
              <a:ext cx="33200" cy="26152"/>
            </a:xfrm>
            <a:custGeom>
              <a:avLst/>
              <a:gdLst/>
              <a:ahLst/>
              <a:cxnLst/>
              <a:rect l="l" t="t" r="r" b="b"/>
              <a:pathLst>
                <a:path w="1465" h="1154" extrusionOk="0">
                  <a:moveTo>
                    <a:pt x="113" y="1"/>
                  </a:moveTo>
                  <a:cubicBezTo>
                    <a:pt x="90" y="1"/>
                    <a:pt x="66" y="8"/>
                    <a:pt x="42" y="24"/>
                  </a:cubicBezTo>
                  <a:cubicBezTo>
                    <a:pt x="0" y="65"/>
                    <a:pt x="0" y="128"/>
                    <a:pt x="42" y="191"/>
                  </a:cubicBezTo>
                  <a:cubicBezTo>
                    <a:pt x="126" y="275"/>
                    <a:pt x="921" y="1153"/>
                    <a:pt x="1360" y="1153"/>
                  </a:cubicBezTo>
                  <a:cubicBezTo>
                    <a:pt x="1423" y="1153"/>
                    <a:pt x="1465" y="1112"/>
                    <a:pt x="1465" y="1049"/>
                  </a:cubicBezTo>
                  <a:cubicBezTo>
                    <a:pt x="1465" y="986"/>
                    <a:pt x="1423" y="944"/>
                    <a:pt x="1360" y="944"/>
                  </a:cubicBezTo>
                  <a:cubicBezTo>
                    <a:pt x="1109" y="944"/>
                    <a:pt x="502" y="379"/>
                    <a:pt x="209" y="45"/>
                  </a:cubicBezTo>
                  <a:cubicBezTo>
                    <a:pt x="183" y="19"/>
                    <a:pt x="150" y="1"/>
                    <a:pt x="11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55"/>
            <p:cNvSpPr/>
            <p:nvPr/>
          </p:nvSpPr>
          <p:spPr>
            <a:xfrm rot="515803">
              <a:off x="8039077" y="3966093"/>
              <a:ext cx="17110" cy="53890"/>
            </a:xfrm>
            <a:custGeom>
              <a:avLst/>
              <a:gdLst/>
              <a:ahLst/>
              <a:cxnLst/>
              <a:rect l="l" t="t" r="r" b="b"/>
              <a:pathLst>
                <a:path w="755" h="2378" extrusionOk="0">
                  <a:moveTo>
                    <a:pt x="131" y="0"/>
                  </a:moveTo>
                  <a:cubicBezTo>
                    <a:pt x="110" y="0"/>
                    <a:pt x="87" y="5"/>
                    <a:pt x="64" y="13"/>
                  </a:cubicBezTo>
                  <a:cubicBezTo>
                    <a:pt x="22" y="34"/>
                    <a:pt x="1" y="117"/>
                    <a:pt x="22" y="159"/>
                  </a:cubicBezTo>
                  <a:cubicBezTo>
                    <a:pt x="43" y="159"/>
                    <a:pt x="545" y="1059"/>
                    <a:pt x="503" y="2252"/>
                  </a:cubicBezTo>
                  <a:cubicBezTo>
                    <a:pt x="503" y="2314"/>
                    <a:pt x="545" y="2356"/>
                    <a:pt x="608" y="2377"/>
                  </a:cubicBezTo>
                  <a:cubicBezTo>
                    <a:pt x="670" y="2377"/>
                    <a:pt x="712" y="2314"/>
                    <a:pt x="712" y="2272"/>
                  </a:cubicBezTo>
                  <a:cubicBezTo>
                    <a:pt x="754" y="996"/>
                    <a:pt x="231" y="96"/>
                    <a:pt x="210" y="55"/>
                  </a:cubicBezTo>
                  <a:cubicBezTo>
                    <a:pt x="197" y="15"/>
                    <a:pt x="167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55"/>
            <p:cNvSpPr/>
            <p:nvPr/>
          </p:nvSpPr>
          <p:spPr>
            <a:xfrm rot="515803">
              <a:off x="8105143" y="3985241"/>
              <a:ext cx="10923" cy="10447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51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1"/>
                    <a:pt x="251" y="461"/>
                  </a:cubicBezTo>
                  <a:cubicBezTo>
                    <a:pt x="377" y="461"/>
                    <a:pt x="482" y="356"/>
                    <a:pt x="482" y="230"/>
                  </a:cubicBezTo>
                  <a:cubicBezTo>
                    <a:pt x="48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55"/>
            <p:cNvSpPr/>
            <p:nvPr/>
          </p:nvSpPr>
          <p:spPr>
            <a:xfrm rot="515803">
              <a:off x="8091934" y="4029043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55"/>
            <p:cNvSpPr/>
            <p:nvPr/>
          </p:nvSpPr>
          <p:spPr>
            <a:xfrm rot="515803">
              <a:off x="8096035" y="4011476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55"/>
            <p:cNvSpPr/>
            <p:nvPr/>
          </p:nvSpPr>
          <p:spPr>
            <a:xfrm rot="515803">
              <a:off x="8080280" y="3985602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55"/>
            <p:cNvSpPr/>
            <p:nvPr/>
          </p:nvSpPr>
          <p:spPr>
            <a:xfrm rot="515803">
              <a:off x="8040602" y="3962826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9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9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55"/>
            <p:cNvSpPr/>
            <p:nvPr/>
          </p:nvSpPr>
          <p:spPr>
            <a:xfrm rot="515803">
              <a:off x="8058633" y="3976578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55"/>
            <p:cNvSpPr/>
            <p:nvPr/>
          </p:nvSpPr>
          <p:spPr>
            <a:xfrm rot="515803">
              <a:off x="8013536" y="3967356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7"/>
                    <a:pt x="189" y="357"/>
                  </a:cubicBezTo>
                  <a:cubicBezTo>
                    <a:pt x="293" y="357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55"/>
            <p:cNvSpPr/>
            <p:nvPr/>
          </p:nvSpPr>
          <p:spPr>
            <a:xfrm rot="515803">
              <a:off x="8016265" y="3990323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55"/>
            <p:cNvSpPr/>
            <p:nvPr/>
          </p:nvSpPr>
          <p:spPr>
            <a:xfrm rot="515803">
              <a:off x="7988084" y="400859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55"/>
            <p:cNvSpPr/>
            <p:nvPr/>
          </p:nvSpPr>
          <p:spPr>
            <a:xfrm rot="515803">
              <a:off x="8000052" y="4031029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55"/>
            <p:cNvSpPr/>
            <p:nvPr/>
          </p:nvSpPr>
          <p:spPr>
            <a:xfrm rot="515803">
              <a:off x="8095235" y="4061192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55"/>
            <p:cNvSpPr/>
            <p:nvPr/>
          </p:nvSpPr>
          <p:spPr>
            <a:xfrm rot="515803">
              <a:off x="8083498" y="4043641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55"/>
            <p:cNvSpPr/>
            <p:nvPr/>
          </p:nvSpPr>
          <p:spPr>
            <a:xfrm rot="515803">
              <a:off x="8022935" y="4060388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55"/>
            <p:cNvSpPr/>
            <p:nvPr/>
          </p:nvSpPr>
          <p:spPr>
            <a:xfrm rot="515803">
              <a:off x="8078816" y="4084165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55"/>
            <p:cNvSpPr/>
            <p:nvPr/>
          </p:nvSpPr>
          <p:spPr>
            <a:xfrm rot="515803">
              <a:off x="8041898" y="4071390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55"/>
            <p:cNvSpPr/>
            <p:nvPr/>
          </p:nvSpPr>
          <p:spPr>
            <a:xfrm rot="515803">
              <a:off x="8000776" y="4061344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93" y="356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55"/>
            <p:cNvSpPr/>
            <p:nvPr/>
          </p:nvSpPr>
          <p:spPr>
            <a:xfrm rot="515803">
              <a:off x="8027463" y="4005295"/>
              <a:ext cx="42242" cy="42220"/>
            </a:xfrm>
            <a:custGeom>
              <a:avLst/>
              <a:gdLst/>
              <a:ahLst/>
              <a:cxnLst/>
              <a:rect l="l" t="t" r="r" b="b"/>
              <a:pathLst>
                <a:path w="1864" h="1863" extrusionOk="0">
                  <a:moveTo>
                    <a:pt x="922" y="1"/>
                  </a:moveTo>
                  <a:cubicBezTo>
                    <a:pt x="419" y="1"/>
                    <a:pt x="1" y="419"/>
                    <a:pt x="1" y="921"/>
                  </a:cubicBezTo>
                  <a:cubicBezTo>
                    <a:pt x="1" y="1444"/>
                    <a:pt x="419" y="1863"/>
                    <a:pt x="922" y="1863"/>
                  </a:cubicBezTo>
                  <a:cubicBezTo>
                    <a:pt x="1445" y="1863"/>
                    <a:pt x="1863" y="1444"/>
                    <a:pt x="1863" y="921"/>
                  </a:cubicBezTo>
                  <a:cubicBezTo>
                    <a:pt x="1863" y="419"/>
                    <a:pt x="1445" y="1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55"/>
            <p:cNvSpPr/>
            <p:nvPr/>
          </p:nvSpPr>
          <p:spPr>
            <a:xfrm rot="515803">
              <a:off x="7197730" y="3890458"/>
              <a:ext cx="338119" cy="327082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6"/>
                    <a:pt x="2742" y="3830"/>
                  </a:cubicBezTo>
                  <a:cubicBezTo>
                    <a:pt x="2742" y="3872"/>
                    <a:pt x="2742" y="3913"/>
                    <a:pt x="2742" y="3976"/>
                  </a:cubicBezTo>
                  <a:cubicBezTo>
                    <a:pt x="1172" y="4416"/>
                    <a:pt x="22" y="5755"/>
                    <a:pt x="1" y="7366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7"/>
                    <a:pt x="4457" y="13685"/>
                    <a:pt x="5797" y="14208"/>
                  </a:cubicBezTo>
                  <a:cubicBezTo>
                    <a:pt x="6192" y="14360"/>
                    <a:pt x="6600" y="14432"/>
                    <a:pt x="7005" y="14432"/>
                  </a:cubicBezTo>
                  <a:cubicBezTo>
                    <a:pt x="8268" y="14432"/>
                    <a:pt x="9493" y="13728"/>
                    <a:pt x="10190" y="12555"/>
                  </a:cubicBezTo>
                  <a:cubicBezTo>
                    <a:pt x="10462" y="12610"/>
                    <a:pt x="10734" y="12637"/>
                    <a:pt x="11001" y="12637"/>
                  </a:cubicBezTo>
                  <a:cubicBezTo>
                    <a:pt x="12548" y="12637"/>
                    <a:pt x="13959" y="11740"/>
                    <a:pt x="14459" y="10295"/>
                  </a:cubicBezTo>
                  <a:cubicBezTo>
                    <a:pt x="14836" y="9207"/>
                    <a:pt x="14605" y="8056"/>
                    <a:pt x="13978" y="7136"/>
                  </a:cubicBezTo>
                  <a:cubicBezTo>
                    <a:pt x="14919" y="5483"/>
                    <a:pt x="14564" y="3411"/>
                    <a:pt x="13099" y="2344"/>
                  </a:cubicBezTo>
                  <a:cubicBezTo>
                    <a:pt x="12493" y="1905"/>
                    <a:pt x="11786" y="1694"/>
                    <a:pt x="11073" y="1694"/>
                  </a:cubicBezTo>
                  <a:cubicBezTo>
                    <a:pt x="10531" y="1694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55"/>
            <p:cNvSpPr/>
            <p:nvPr/>
          </p:nvSpPr>
          <p:spPr>
            <a:xfrm rot="515803">
              <a:off x="7293567" y="3985360"/>
              <a:ext cx="147961" cy="136879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7"/>
                  </a:cubicBezTo>
                  <a:cubicBezTo>
                    <a:pt x="2176" y="818"/>
                    <a:pt x="2176" y="839"/>
                    <a:pt x="2155" y="860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9" y="1032"/>
                    <a:pt x="419" y="1467"/>
                  </a:cubicBezTo>
                  <a:cubicBezTo>
                    <a:pt x="0" y="2158"/>
                    <a:pt x="230" y="3057"/>
                    <a:pt x="921" y="3559"/>
                  </a:cubicBezTo>
                  <a:cubicBezTo>
                    <a:pt x="628" y="4082"/>
                    <a:pt x="628" y="4731"/>
                    <a:pt x="1005" y="5212"/>
                  </a:cubicBezTo>
                  <a:cubicBezTo>
                    <a:pt x="1285" y="5586"/>
                    <a:pt x="1727" y="5781"/>
                    <a:pt x="2184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39"/>
                    <a:pt x="4064" y="6039"/>
                  </a:cubicBezTo>
                  <a:cubicBezTo>
                    <a:pt x="4392" y="6039"/>
                    <a:pt x="4714" y="5933"/>
                    <a:pt x="4980" y="5715"/>
                  </a:cubicBezTo>
                  <a:cubicBezTo>
                    <a:pt x="5357" y="5401"/>
                    <a:pt x="5524" y="4940"/>
                    <a:pt x="5503" y="4480"/>
                  </a:cubicBezTo>
                  <a:cubicBezTo>
                    <a:pt x="6215" y="4082"/>
                    <a:pt x="6528" y="3266"/>
                    <a:pt x="6256" y="2555"/>
                  </a:cubicBezTo>
                  <a:cubicBezTo>
                    <a:pt x="6026" y="2032"/>
                    <a:pt x="5545" y="1718"/>
                    <a:pt x="5001" y="1655"/>
                  </a:cubicBezTo>
                  <a:cubicBezTo>
                    <a:pt x="5064" y="1069"/>
                    <a:pt x="4813" y="505"/>
                    <a:pt x="4331" y="212"/>
                  </a:cubicBezTo>
                  <a:cubicBezTo>
                    <a:pt x="4100" y="68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55"/>
            <p:cNvSpPr/>
            <p:nvPr/>
          </p:nvSpPr>
          <p:spPr>
            <a:xfrm rot="515803">
              <a:off x="7376820" y="4015259"/>
              <a:ext cx="54072" cy="40814"/>
            </a:xfrm>
            <a:custGeom>
              <a:avLst/>
              <a:gdLst/>
              <a:ahLst/>
              <a:cxnLst/>
              <a:rect l="l" t="t" r="r" b="b"/>
              <a:pathLst>
                <a:path w="2386" h="1801" extrusionOk="0">
                  <a:moveTo>
                    <a:pt x="2251" y="1"/>
                  </a:moveTo>
                  <a:cubicBezTo>
                    <a:pt x="2218" y="1"/>
                    <a:pt x="2183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5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1" y="1738"/>
                    <a:pt x="1946" y="880"/>
                    <a:pt x="2344" y="169"/>
                  </a:cubicBezTo>
                  <a:cubicBezTo>
                    <a:pt x="2386" y="106"/>
                    <a:pt x="2365" y="43"/>
                    <a:pt x="2302" y="22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55"/>
            <p:cNvSpPr/>
            <p:nvPr/>
          </p:nvSpPr>
          <p:spPr>
            <a:xfrm rot="515803">
              <a:off x="7365565" y="4068420"/>
              <a:ext cx="44123" cy="50854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0"/>
                  </a:moveTo>
                  <a:cubicBezTo>
                    <a:pt x="123" y="0"/>
                    <a:pt x="114" y="2"/>
                    <a:pt x="105" y="5"/>
                  </a:cubicBezTo>
                  <a:cubicBezTo>
                    <a:pt x="43" y="5"/>
                    <a:pt x="1" y="46"/>
                    <a:pt x="1" y="109"/>
                  </a:cubicBezTo>
                  <a:cubicBezTo>
                    <a:pt x="1" y="130"/>
                    <a:pt x="147" y="1741"/>
                    <a:pt x="1800" y="2243"/>
                  </a:cubicBezTo>
                  <a:lnTo>
                    <a:pt x="1821" y="2243"/>
                  </a:lnTo>
                  <a:cubicBezTo>
                    <a:pt x="1884" y="2243"/>
                    <a:pt x="1926" y="2222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8"/>
                  </a:cubicBezTo>
                  <a:cubicBezTo>
                    <a:pt x="231" y="52"/>
                    <a:pt x="18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55"/>
            <p:cNvSpPr/>
            <p:nvPr/>
          </p:nvSpPr>
          <p:spPr>
            <a:xfrm rot="515803">
              <a:off x="7373514" y="4069794"/>
              <a:ext cx="49811" cy="25835"/>
            </a:xfrm>
            <a:custGeom>
              <a:avLst/>
              <a:gdLst/>
              <a:ahLst/>
              <a:cxnLst/>
              <a:rect l="l" t="t" r="r" b="b"/>
              <a:pathLst>
                <a:path w="2198" h="1140" extrusionOk="0">
                  <a:moveTo>
                    <a:pt x="131" y="1"/>
                  </a:moveTo>
                  <a:cubicBezTo>
                    <a:pt x="102" y="1"/>
                    <a:pt x="72" y="16"/>
                    <a:pt x="43" y="30"/>
                  </a:cubicBezTo>
                  <a:cubicBezTo>
                    <a:pt x="22" y="72"/>
                    <a:pt x="1" y="114"/>
                    <a:pt x="43" y="156"/>
                  </a:cubicBezTo>
                  <a:cubicBezTo>
                    <a:pt x="503" y="1014"/>
                    <a:pt x="1361" y="1139"/>
                    <a:pt x="1821" y="1139"/>
                  </a:cubicBezTo>
                  <a:cubicBezTo>
                    <a:pt x="1988" y="1139"/>
                    <a:pt x="2093" y="1119"/>
                    <a:pt x="2114" y="1119"/>
                  </a:cubicBezTo>
                  <a:cubicBezTo>
                    <a:pt x="2156" y="1098"/>
                    <a:pt x="2198" y="1056"/>
                    <a:pt x="2198" y="993"/>
                  </a:cubicBezTo>
                  <a:cubicBezTo>
                    <a:pt x="2181" y="941"/>
                    <a:pt x="2149" y="904"/>
                    <a:pt x="2104" y="904"/>
                  </a:cubicBezTo>
                  <a:cubicBezTo>
                    <a:pt x="2094" y="904"/>
                    <a:pt x="2083" y="906"/>
                    <a:pt x="2072" y="909"/>
                  </a:cubicBezTo>
                  <a:cubicBezTo>
                    <a:pt x="2059" y="909"/>
                    <a:pt x="1953" y="925"/>
                    <a:pt x="1795" y="925"/>
                  </a:cubicBezTo>
                  <a:cubicBezTo>
                    <a:pt x="1439" y="925"/>
                    <a:pt x="818" y="845"/>
                    <a:pt x="398" y="323"/>
                  </a:cubicBezTo>
                  <a:lnTo>
                    <a:pt x="398" y="323"/>
                  </a:lnTo>
                  <a:cubicBezTo>
                    <a:pt x="587" y="370"/>
                    <a:pt x="857" y="429"/>
                    <a:pt x="1166" y="429"/>
                  </a:cubicBezTo>
                  <a:cubicBezTo>
                    <a:pt x="1269" y="429"/>
                    <a:pt x="1376" y="423"/>
                    <a:pt x="1486" y="407"/>
                  </a:cubicBezTo>
                  <a:cubicBezTo>
                    <a:pt x="1549" y="407"/>
                    <a:pt x="1591" y="344"/>
                    <a:pt x="1591" y="302"/>
                  </a:cubicBezTo>
                  <a:cubicBezTo>
                    <a:pt x="1591" y="240"/>
                    <a:pt x="1528" y="198"/>
                    <a:pt x="1465" y="198"/>
                  </a:cubicBezTo>
                  <a:cubicBezTo>
                    <a:pt x="1373" y="209"/>
                    <a:pt x="1283" y="214"/>
                    <a:pt x="1195" y="214"/>
                  </a:cubicBezTo>
                  <a:cubicBezTo>
                    <a:pt x="624" y="214"/>
                    <a:pt x="168" y="10"/>
                    <a:pt x="168" y="10"/>
                  </a:cubicBezTo>
                  <a:cubicBezTo>
                    <a:pt x="156" y="3"/>
                    <a:pt x="14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55"/>
            <p:cNvSpPr/>
            <p:nvPr/>
          </p:nvSpPr>
          <p:spPr>
            <a:xfrm rot="515803">
              <a:off x="7383108" y="4040876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0"/>
                  </a:moveTo>
                  <a:cubicBezTo>
                    <a:pt x="1582" y="0"/>
                    <a:pt x="1564" y="7"/>
                    <a:pt x="1549" y="22"/>
                  </a:cubicBezTo>
                  <a:cubicBezTo>
                    <a:pt x="817" y="420"/>
                    <a:pt x="64" y="796"/>
                    <a:pt x="64" y="796"/>
                  </a:cubicBezTo>
                  <a:cubicBezTo>
                    <a:pt x="22" y="817"/>
                    <a:pt x="1" y="859"/>
                    <a:pt x="1" y="901"/>
                  </a:cubicBezTo>
                  <a:cubicBezTo>
                    <a:pt x="1" y="943"/>
                    <a:pt x="22" y="964"/>
                    <a:pt x="64" y="985"/>
                  </a:cubicBezTo>
                  <a:cubicBezTo>
                    <a:pt x="85" y="1006"/>
                    <a:pt x="419" y="1131"/>
                    <a:pt x="859" y="1131"/>
                  </a:cubicBezTo>
                  <a:cubicBezTo>
                    <a:pt x="1089" y="1131"/>
                    <a:pt x="1340" y="1089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6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3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0"/>
                    <a:pt x="160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55"/>
            <p:cNvSpPr/>
            <p:nvPr/>
          </p:nvSpPr>
          <p:spPr>
            <a:xfrm rot="515803">
              <a:off x="7332161" y="4002095"/>
              <a:ext cx="38911" cy="41290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3" y="0"/>
                  </a:moveTo>
                  <a:cubicBezTo>
                    <a:pt x="75" y="0"/>
                    <a:pt x="35" y="23"/>
                    <a:pt x="22" y="64"/>
                  </a:cubicBezTo>
                  <a:cubicBezTo>
                    <a:pt x="1" y="106"/>
                    <a:pt x="22" y="169"/>
                    <a:pt x="64" y="210"/>
                  </a:cubicBezTo>
                  <a:cubicBezTo>
                    <a:pt x="84" y="210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591" y="1822"/>
                  </a:cubicBezTo>
                  <a:lnTo>
                    <a:pt x="1612" y="1822"/>
                  </a:lnTo>
                  <a:cubicBezTo>
                    <a:pt x="1675" y="1822"/>
                    <a:pt x="1717" y="1759"/>
                    <a:pt x="1717" y="1696"/>
                  </a:cubicBezTo>
                  <a:cubicBezTo>
                    <a:pt x="1570" y="796"/>
                    <a:pt x="231" y="43"/>
                    <a:pt x="168" y="22"/>
                  </a:cubicBezTo>
                  <a:cubicBezTo>
                    <a:pt x="153" y="7"/>
                    <a:pt x="133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55"/>
            <p:cNvSpPr/>
            <p:nvPr/>
          </p:nvSpPr>
          <p:spPr>
            <a:xfrm rot="515803">
              <a:off x="7374544" y="4010551"/>
              <a:ext cx="28962" cy="46616"/>
            </a:xfrm>
            <a:custGeom>
              <a:avLst/>
              <a:gdLst/>
              <a:ahLst/>
              <a:cxnLst/>
              <a:rect l="l" t="t" r="r" b="b"/>
              <a:pathLst>
                <a:path w="1278" h="2057" extrusionOk="0">
                  <a:moveTo>
                    <a:pt x="223" y="0"/>
                  </a:moveTo>
                  <a:cubicBezTo>
                    <a:pt x="212" y="0"/>
                    <a:pt x="201" y="2"/>
                    <a:pt x="189" y="6"/>
                  </a:cubicBezTo>
                  <a:cubicBezTo>
                    <a:pt x="147" y="6"/>
                    <a:pt x="105" y="69"/>
                    <a:pt x="126" y="131"/>
                  </a:cubicBezTo>
                  <a:cubicBezTo>
                    <a:pt x="294" y="906"/>
                    <a:pt x="22" y="1910"/>
                    <a:pt x="22" y="1910"/>
                  </a:cubicBezTo>
                  <a:cubicBezTo>
                    <a:pt x="1" y="1973"/>
                    <a:pt x="22" y="2014"/>
                    <a:pt x="64" y="2035"/>
                  </a:cubicBezTo>
                  <a:cubicBezTo>
                    <a:pt x="84" y="2056"/>
                    <a:pt x="105" y="2056"/>
                    <a:pt x="126" y="2056"/>
                  </a:cubicBezTo>
                  <a:cubicBezTo>
                    <a:pt x="147" y="2056"/>
                    <a:pt x="168" y="2056"/>
                    <a:pt x="189" y="2035"/>
                  </a:cubicBezTo>
                  <a:cubicBezTo>
                    <a:pt x="691" y="1533"/>
                    <a:pt x="1235" y="445"/>
                    <a:pt x="1256" y="403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9" y="252"/>
                    <a:pt x="1183" y="249"/>
                    <a:pt x="1168" y="249"/>
                  </a:cubicBezTo>
                  <a:cubicBezTo>
                    <a:pt x="1123" y="249"/>
                    <a:pt x="1084" y="273"/>
                    <a:pt x="1068" y="320"/>
                  </a:cubicBezTo>
                  <a:cubicBezTo>
                    <a:pt x="1068" y="320"/>
                    <a:pt x="712" y="1031"/>
                    <a:pt x="315" y="1533"/>
                  </a:cubicBezTo>
                  <a:cubicBezTo>
                    <a:pt x="398" y="1157"/>
                    <a:pt x="440" y="592"/>
                    <a:pt x="336" y="69"/>
                  </a:cubicBezTo>
                  <a:cubicBezTo>
                    <a:pt x="318" y="34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55"/>
            <p:cNvSpPr/>
            <p:nvPr/>
          </p:nvSpPr>
          <p:spPr>
            <a:xfrm rot="515803">
              <a:off x="7323446" y="4059750"/>
              <a:ext cx="38911" cy="41313"/>
            </a:xfrm>
            <a:custGeom>
              <a:avLst/>
              <a:gdLst/>
              <a:ahLst/>
              <a:cxnLst/>
              <a:rect l="l" t="t" r="r" b="b"/>
              <a:pathLst>
                <a:path w="1717" h="1823" extrusionOk="0">
                  <a:moveTo>
                    <a:pt x="1586" y="1"/>
                  </a:moveTo>
                  <a:cubicBezTo>
                    <a:pt x="1002" y="1"/>
                    <a:pt x="187" y="1387"/>
                    <a:pt x="22" y="1676"/>
                  </a:cubicBezTo>
                  <a:cubicBezTo>
                    <a:pt x="1" y="1718"/>
                    <a:pt x="22" y="1780"/>
                    <a:pt x="64" y="1822"/>
                  </a:cubicBezTo>
                  <a:lnTo>
                    <a:pt x="126" y="1822"/>
                  </a:lnTo>
                  <a:cubicBezTo>
                    <a:pt x="147" y="1822"/>
                    <a:pt x="189" y="1801"/>
                    <a:pt x="210" y="1780"/>
                  </a:cubicBezTo>
                  <a:cubicBezTo>
                    <a:pt x="545" y="1174"/>
                    <a:pt x="1214" y="232"/>
                    <a:pt x="1570" y="232"/>
                  </a:cubicBezTo>
                  <a:lnTo>
                    <a:pt x="1591" y="232"/>
                  </a:lnTo>
                  <a:cubicBezTo>
                    <a:pt x="1654" y="232"/>
                    <a:pt x="1696" y="190"/>
                    <a:pt x="1717" y="127"/>
                  </a:cubicBezTo>
                  <a:cubicBezTo>
                    <a:pt x="1717" y="65"/>
                    <a:pt x="1675" y="23"/>
                    <a:pt x="1612" y="2"/>
                  </a:cubicBezTo>
                  <a:cubicBezTo>
                    <a:pt x="1603" y="1"/>
                    <a:pt x="1595" y="1"/>
                    <a:pt x="158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55"/>
            <p:cNvSpPr/>
            <p:nvPr/>
          </p:nvSpPr>
          <p:spPr>
            <a:xfrm rot="515803">
              <a:off x="7309656" y="4041109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49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31"/>
                    <a:pt x="85" y="373"/>
                    <a:pt x="126" y="373"/>
                  </a:cubicBezTo>
                  <a:lnTo>
                    <a:pt x="147" y="373"/>
                  </a:lnTo>
                  <a:cubicBezTo>
                    <a:pt x="162" y="373"/>
                    <a:pt x="828" y="213"/>
                    <a:pt x="1513" y="213"/>
                  </a:cubicBezTo>
                  <a:cubicBezTo>
                    <a:pt x="1787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1"/>
                    <a:pt x="2365" y="101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55"/>
            <p:cNvSpPr/>
            <p:nvPr/>
          </p:nvSpPr>
          <p:spPr>
            <a:xfrm rot="515803">
              <a:off x="7322695" y="4049723"/>
              <a:ext cx="49335" cy="21438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2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10" y="924"/>
                  </a:cubicBezTo>
                  <a:cubicBezTo>
                    <a:pt x="381" y="734"/>
                    <a:pt x="1534" y="217"/>
                    <a:pt x="1902" y="217"/>
                  </a:cubicBezTo>
                  <a:cubicBezTo>
                    <a:pt x="1940" y="217"/>
                    <a:pt x="1969" y="222"/>
                    <a:pt x="1988" y="234"/>
                  </a:cubicBezTo>
                  <a:cubicBezTo>
                    <a:pt x="2011" y="241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5" y="192"/>
                  </a:cubicBezTo>
                  <a:cubicBezTo>
                    <a:pt x="2176" y="150"/>
                    <a:pt x="2156" y="66"/>
                    <a:pt x="2114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55"/>
            <p:cNvSpPr/>
            <p:nvPr/>
          </p:nvSpPr>
          <p:spPr>
            <a:xfrm rot="515803">
              <a:off x="7343516" y="4059830"/>
              <a:ext cx="28464" cy="47749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0"/>
                  </a:moveTo>
                  <a:cubicBezTo>
                    <a:pt x="894" y="0"/>
                    <a:pt x="862" y="11"/>
                    <a:pt x="837" y="35"/>
                  </a:cubicBezTo>
                  <a:cubicBezTo>
                    <a:pt x="796" y="56"/>
                    <a:pt x="0" y="872"/>
                    <a:pt x="126" y="1646"/>
                  </a:cubicBezTo>
                  <a:cubicBezTo>
                    <a:pt x="126" y="1698"/>
                    <a:pt x="169" y="1735"/>
                    <a:pt x="207" y="1735"/>
                  </a:cubicBezTo>
                  <a:cubicBezTo>
                    <a:pt x="215" y="1735"/>
                    <a:pt x="223" y="1734"/>
                    <a:pt x="231" y="1730"/>
                  </a:cubicBezTo>
                  <a:cubicBezTo>
                    <a:pt x="293" y="1730"/>
                    <a:pt x="335" y="1667"/>
                    <a:pt x="335" y="1625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8" y="2065"/>
                  </a:cubicBezTo>
                  <a:cubicBezTo>
                    <a:pt x="1089" y="2086"/>
                    <a:pt x="1109" y="2107"/>
                    <a:pt x="1151" y="2107"/>
                  </a:cubicBezTo>
                  <a:cubicBezTo>
                    <a:pt x="1172" y="2107"/>
                    <a:pt x="1193" y="2086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4" y="1060"/>
                    <a:pt x="984" y="202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7" y="6"/>
                    <a:pt x="946" y="0"/>
                    <a:pt x="92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55"/>
            <p:cNvSpPr/>
            <p:nvPr/>
          </p:nvSpPr>
          <p:spPr>
            <a:xfrm rot="515803">
              <a:off x="7335965" y="4025441"/>
              <a:ext cx="33223" cy="26333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4" y="11"/>
                    <a:pt x="43" y="31"/>
                  </a:cubicBezTo>
                  <a:cubicBezTo>
                    <a:pt x="1" y="73"/>
                    <a:pt x="1" y="136"/>
                    <a:pt x="43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4" y="1161"/>
                    <a:pt x="1465" y="1119"/>
                    <a:pt x="1465" y="1057"/>
                  </a:cubicBezTo>
                  <a:cubicBezTo>
                    <a:pt x="1465" y="994"/>
                    <a:pt x="1424" y="952"/>
                    <a:pt x="1361" y="952"/>
                  </a:cubicBezTo>
                  <a:cubicBezTo>
                    <a:pt x="1089" y="952"/>
                    <a:pt x="503" y="387"/>
                    <a:pt x="210" y="31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55"/>
            <p:cNvSpPr/>
            <p:nvPr/>
          </p:nvSpPr>
          <p:spPr>
            <a:xfrm rot="515803">
              <a:off x="7358428" y="3995844"/>
              <a:ext cx="17087" cy="53641"/>
            </a:xfrm>
            <a:custGeom>
              <a:avLst/>
              <a:gdLst/>
              <a:ahLst/>
              <a:cxnLst/>
              <a:rect l="l" t="t" r="r" b="b"/>
              <a:pathLst>
                <a:path w="754" h="2367" extrusionOk="0">
                  <a:moveTo>
                    <a:pt x="128" y="1"/>
                  </a:moveTo>
                  <a:cubicBezTo>
                    <a:pt x="108" y="1"/>
                    <a:pt x="86" y="8"/>
                    <a:pt x="63" y="23"/>
                  </a:cubicBezTo>
                  <a:cubicBezTo>
                    <a:pt x="21" y="43"/>
                    <a:pt x="1" y="106"/>
                    <a:pt x="21" y="169"/>
                  </a:cubicBezTo>
                  <a:cubicBezTo>
                    <a:pt x="42" y="169"/>
                    <a:pt x="545" y="1048"/>
                    <a:pt x="503" y="2261"/>
                  </a:cubicBezTo>
                  <a:cubicBezTo>
                    <a:pt x="503" y="2324"/>
                    <a:pt x="545" y="2366"/>
                    <a:pt x="607" y="2366"/>
                  </a:cubicBezTo>
                  <a:cubicBezTo>
                    <a:pt x="670" y="2366"/>
                    <a:pt x="712" y="2324"/>
                    <a:pt x="712" y="2261"/>
                  </a:cubicBezTo>
                  <a:cubicBezTo>
                    <a:pt x="754" y="985"/>
                    <a:pt x="231" y="85"/>
                    <a:pt x="210" y="64"/>
                  </a:cubicBezTo>
                  <a:cubicBezTo>
                    <a:pt x="196" y="24"/>
                    <a:pt x="165" y="1"/>
                    <a:pt x="128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55"/>
            <p:cNvSpPr/>
            <p:nvPr/>
          </p:nvSpPr>
          <p:spPr>
            <a:xfrm rot="515803">
              <a:off x="7424441" y="4015216"/>
              <a:ext cx="10923" cy="10447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30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0"/>
                    <a:pt x="230" y="460"/>
                  </a:cubicBezTo>
                  <a:cubicBezTo>
                    <a:pt x="377" y="460"/>
                    <a:pt x="481" y="356"/>
                    <a:pt x="481" y="230"/>
                  </a:cubicBezTo>
                  <a:cubicBezTo>
                    <a:pt x="481" y="105"/>
                    <a:pt x="377" y="0"/>
                    <a:pt x="230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55"/>
            <p:cNvSpPr/>
            <p:nvPr/>
          </p:nvSpPr>
          <p:spPr>
            <a:xfrm rot="515803">
              <a:off x="7410759" y="4058981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55"/>
            <p:cNvSpPr/>
            <p:nvPr/>
          </p:nvSpPr>
          <p:spPr>
            <a:xfrm rot="515803">
              <a:off x="7415311" y="404144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55"/>
            <p:cNvSpPr/>
            <p:nvPr/>
          </p:nvSpPr>
          <p:spPr>
            <a:xfrm rot="515803">
              <a:off x="7399580" y="4015578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55"/>
            <p:cNvSpPr/>
            <p:nvPr/>
          </p:nvSpPr>
          <p:spPr>
            <a:xfrm rot="515803">
              <a:off x="7359914" y="3992327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55"/>
            <p:cNvSpPr/>
            <p:nvPr/>
          </p:nvSpPr>
          <p:spPr>
            <a:xfrm rot="515803">
              <a:off x="7377946" y="4006555"/>
              <a:ext cx="8566" cy="8068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55"/>
            <p:cNvSpPr/>
            <p:nvPr/>
          </p:nvSpPr>
          <p:spPr>
            <a:xfrm rot="515803">
              <a:off x="7332873" y="3996820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56" y="294"/>
                    <a:pt x="356" y="189"/>
                  </a:cubicBezTo>
                  <a:cubicBezTo>
                    <a:pt x="356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55"/>
            <p:cNvSpPr/>
            <p:nvPr/>
          </p:nvSpPr>
          <p:spPr>
            <a:xfrm rot="515803">
              <a:off x="7335599" y="4020300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7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55"/>
            <p:cNvSpPr/>
            <p:nvPr/>
          </p:nvSpPr>
          <p:spPr>
            <a:xfrm rot="515803">
              <a:off x="7307418" y="4038571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9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55"/>
            <p:cNvSpPr/>
            <p:nvPr/>
          </p:nvSpPr>
          <p:spPr>
            <a:xfrm rot="515803">
              <a:off x="7319363" y="4061005"/>
              <a:ext cx="8566" cy="8068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55"/>
            <p:cNvSpPr/>
            <p:nvPr/>
          </p:nvSpPr>
          <p:spPr>
            <a:xfrm rot="515803">
              <a:off x="7414511" y="4091165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68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55"/>
            <p:cNvSpPr/>
            <p:nvPr/>
          </p:nvSpPr>
          <p:spPr>
            <a:xfrm rot="515803">
              <a:off x="7402832" y="4073618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55"/>
            <p:cNvSpPr/>
            <p:nvPr/>
          </p:nvSpPr>
          <p:spPr>
            <a:xfrm rot="515803">
              <a:off x="7342305" y="4089893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55"/>
            <p:cNvSpPr/>
            <p:nvPr/>
          </p:nvSpPr>
          <p:spPr>
            <a:xfrm rot="515803">
              <a:off x="7398095" y="4114103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55"/>
            <p:cNvSpPr/>
            <p:nvPr/>
          </p:nvSpPr>
          <p:spPr>
            <a:xfrm rot="515803">
              <a:off x="7361200" y="4101328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55"/>
            <p:cNvSpPr/>
            <p:nvPr/>
          </p:nvSpPr>
          <p:spPr>
            <a:xfrm rot="515803">
              <a:off x="7320088" y="409084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55"/>
            <p:cNvSpPr/>
            <p:nvPr/>
          </p:nvSpPr>
          <p:spPr>
            <a:xfrm rot="515803">
              <a:off x="7346797" y="4034796"/>
              <a:ext cx="42220" cy="42695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0"/>
                  </a:moveTo>
                  <a:cubicBezTo>
                    <a:pt x="419" y="0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0"/>
                    <a:pt x="92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55"/>
            <p:cNvSpPr/>
            <p:nvPr/>
          </p:nvSpPr>
          <p:spPr>
            <a:xfrm rot="515803">
              <a:off x="7653529" y="5320724"/>
              <a:ext cx="338595" cy="326108"/>
            </a:xfrm>
            <a:custGeom>
              <a:avLst/>
              <a:gdLst/>
              <a:ahLst/>
              <a:cxnLst/>
              <a:rect l="l" t="t" r="r" b="b"/>
              <a:pathLst>
                <a:path w="14941" h="14390" extrusionOk="0">
                  <a:moveTo>
                    <a:pt x="8591" y="0"/>
                  </a:moveTo>
                  <a:cubicBezTo>
                    <a:pt x="7495" y="0"/>
                    <a:pt x="6378" y="492"/>
                    <a:pt x="5587" y="1429"/>
                  </a:cubicBezTo>
                  <a:cubicBezTo>
                    <a:pt x="5566" y="1470"/>
                    <a:pt x="5525" y="1512"/>
                    <a:pt x="5504" y="1554"/>
                  </a:cubicBezTo>
                  <a:cubicBezTo>
                    <a:pt x="4985" y="1320"/>
                    <a:pt x="4433" y="1204"/>
                    <a:pt x="3890" y="1204"/>
                  </a:cubicBezTo>
                  <a:cubicBezTo>
                    <a:pt x="2877" y="1204"/>
                    <a:pt x="1895" y="1609"/>
                    <a:pt x="1214" y="2412"/>
                  </a:cubicBezTo>
                  <a:cubicBezTo>
                    <a:pt x="1" y="3856"/>
                    <a:pt x="210" y="6053"/>
                    <a:pt x="1654" y="7455"/>
                  </a:cubicBezTo>
                  <a:cubicBezTo>
                    <a:pt x="775" y="8584"/>
                    <a:pt x="587" y="10112"/>
                    <a:pt x="1298" y="11367"/>
                  </a:cubicBezTo>
                  <a:cubicBezTo>
                    <a:pt x="1923" y="12508"/>
                    <a:pt x="3132" y="13136"/>
                    <a:pt x="4419" y="13136"/>
                  </a:cubicBezTo>
                  <a:cubicBezTo>
                    <a:pt x="4855" y="13136"/>
                    <a:pt x="5300" y="13064"/>
                    <a:pt x="5734" y="12916"/>
                  </a:cubicBezTo>
                  <a:cubicBezTo>
                    <a:pt x="6491" y="13863"/>
                    <a:pt x="7598" y="14390"/>
                    <a:pt x="8699" y="14390"/>
                  </a:cubicBezTo>
                  <a:cubicBezTo>
                    <a:pt x="9301" y="14390"/>
                    <a:pt x="9902" y="14232"/>
                    <a:pt x="10442" y="13899"/>
                  </a:cubicBezTo>
                  <a:cubicBezTo>
                    <a:pt x="11425" y="13313"/>
                    <a:pt x="12011" y="12288"/>
                    <a:pt x="12095" y="11179"/>
                  </a:cubicBezTo>
                  <a:cubicBezTo>
                    <a:pt x="13873" y="10509"/>
                    <a:pt x="14940" y="8710"/>
                    <a:pt x="14501" y="6932"/>
                  </a:cubicBezTo>
                  <a:cubicBezTo>
                    <a:pt x="14187" y="5655"/>
                    <a:pt x="13162" y="4714"/>
                    <a:pt x="11906" y="4400"/>
                  </a:cubicBezTo>
                  <a:cubicBezTo>
                    <a:pt x="12241" y="3082"/>
                    <a:pt x="11843" y="1659"/>
                    <a:pt x="10797" y="780"/>
                  </a:cubicBezTo>
                  <a:cubicBezTo>
                    <a:pt x="10158" y="255"/>
                    <a:pt x="9380" y="0"/>
                    <a:pt x="8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55"/>
            <p:cNvSpPr/>
            <p:nvPr/>
          </p:nvSpPr>
          <p:spPr>
            <a:xfrm rot="515803">
              <a:off x="8817091" y="4571263"/>
              <a:ext cx="101504" cy="142522"/>
            </a:xfrm>
            <a:custGeom>
              <a:avLst/>
              <a:gdLst/>
              <a:ahLst/>
              <a:cxnLst/>
              <a:rect l="l" t="t" r="r" b="b"/>
              <a:pathLst>
                <a:path w="4479" h="6289" extrusionOk="0">
                  <a:moveTo>
                    <a:pt x="2487" y="0"/>
                  </a:moveTo>
                  <a:cubicBezTo>
                    <a:pt x="1347" y="0"/>
                    <a:pt x="269" y="1987"/>
                    <a:pt x="126" y="3436"/>
                  </a:cubicBezTo>
                  <a:cubicBezTo>
                    <a:pt x="0" y="4900"/>
                    <a:pt x="837" y="6177"/>
                    <a:pt x="2009" y="6281"/>
                  </a:cubicBezTo>
                  <a:cubicBezTo>
                    <a:pt x="2059" y="6286"/>
                    <a:pt x="2110" y="6288"/>
                    <a:pt x="2160" y="6288"/>
                  </a:cubicBezTo>
                  <a:cubicBezTo>
                    <a:pt x="3251" y="6288"/>
                    <a:pt x="4232" y="5213"/>
                    <a:pt x="4352" y="3812"/>
                  </a:cubicBezTo>
                  <a:cubicBezTo>
                    <a:pt x="4478" y="2348"/>
                    <a:pt x="3725" y="109"/>
                    <a:pt x="2574" y="4"/>
                  </a:cubicBezTo>
                  <a:cubicBezTo>
                    <a:pt x="2545" y="2"/>
                    <a:pt x="2516" y="0"/>
                    <a:pt x="24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55"/>
            <p:cNvSpPr/>
            <p:nvPr/>
          </p:nvSpPr>
          <p:spPr>
            <a:xfrm rot="515803">
              <a:off x="8798189" y="4641176"/>
              <a:ext cx="116506" cy="108098"/>
            </a:xfrm>
            <a:custGeom>
              <a:avLst/>
              <a:gdLst/>
              <a:ahLst/>
              <a:cxnLst/>
              <a:rect l="l" t="t" r="r" b="b"/>
              <a:pathLst>
                <a:path w="5141" h="4770" extrusionOk="0">
                  <a:moveTo>
                    <a:pt x="863" y="1"/>
                  </a:moveTo>
                  <a:cubicBezTo>
                    <a:pt x="506" y="1"/>
                    <a:pt x="268" y="468"/>
                    <a:pt x="126" y="2143"/>
                  </a:cubicBezTo>
                  <a:cubicBezTo>
                    <a:pt x="0" y="3461"/>
                    <a:pt x="858" y="4612"/>
                    <a:pt x="2344" y="4758"/>
                  </a:cubicBezTo>
                  <a:cubicBezTo>
                    <a:pt x="2428" y="4766"/>
                    <a:pt x="2511" y="4769"/>
                    <a:pt x="2593" y="4769"/>
                  </a:cubicBezTo>
                  <a:cubicBezTo>
                    <a:pt x="3928" y="4769"/>
                    <a:pt x="4881" y="3824"/>
                    <a:pt x="4980" y="2582"/>
                  </a:cubicBezTo>
                  <a:cubicBezTo>
                    <a:pt x="5141" y="848"/>
                    <a:pt x="4929" y="445"/>
                    <a:pt x="4485" y="445"/>
                  </a:cubicBezTo>
                  <a:cubicBezTo>
                    <a:pt x="4098" y="445"/>
                    <a:pt x="3536" y="750"/>
                    <a:pt x="2890" y="750"/>
                  </a:cubicBezTo>
                  <a:cubicBezTo>
                    <a:pt x="2827" y="750"/>
                    <a:pt x="2764" y="747"/>
                    <a:pt x="2699" y="741"/>
                  </a:cubicBezTo>
                  <a:cubicBezTo>
                    <a:pt x="1889" y="673"/>
                    <a:pt x="1291" y="1"/>
                    <a:pt x="863" y="1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55"/>
            <p:cNvSpPr/>
            <p:nvPr/>
          </p:nvSpPr>
          <p:spPr>
            <a:xfrm rot="515803">
              <a:off x="7639569" y="4441993"/>
              <a:ext cx="278245" cy="36849"/>
            </a:xfrm>
            <a:custGeom>
              <a:avLst/>
              <a:gdLst/>
              <a:ahLst/>
              <a:cxnLst/>
              <a:rect l="l" t="t" r="r" b="b"/>
              <a:pathLst>
                <a:path w="12278" h="1626" extrusionOk="0">
                  <a:moveTo>
                    <a:pt x="1508" y="0"/>
                  </a:moveTo>
                  <a:cubicBezTo>
                    <a:pt x="674" y="0"/>
                    <a:pt x="0" y="1204"/>
                    <a:pt x="1087" y="1325"/>
                  </a:cubicBezTo>
                  <a:cubicBezTo>
                    <a:pt x="2762" y="1526"/>
                    <a:pt x="4459" y="1625"/>
                    <a:pt x="6152" y="1625"/>
                  </a:cubicBezTo>
                  <a:cubicBezTo>
                    <a:pt x="7801" y="1625"/>
                    <a:pt x="9447" y="1531"/>
                    <a:pt x="11067" y="1346"/>
                  </a:cubicBezTo>
                  <a:cubicBezTo>
                    <a:pt x="12007" y="1246"/>
                    <a:pt x="12278" y="19"/>
                    <a:pt x="11297" y="19"/>
                  </a:cubicBezTo>
                  <a:cubicBezTo>
                    <a:pt x="11251" y="19"/>
                    <a:pt x="11202" y="22"/>
                    <a:pt x="11151" y="27"/>
                  </a:cubicBezTo>
                  <a:cubicBezTo>
                    <a:pt x="9582" y="205"/>
                    <a:pt x="7986" y="299"/>
                    <a:pt x="6388" y="299"/>
                  </a:cubicBezTo>
                  <a:cubicBezTo>
                    <a:pt x="4790" y="299"/>
                    <a:pt x="3189" y="205"/>
                    <a:pt x="1610" y="6"/>
                  </a:cubicBezTo>
                  <a:cubicBezTo>
                    <a:pt x="1576" y="2"/>
                    <a:pt x="1542" y="0"/>
                    <a:pt x="1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55"/>
            <p:cNvSpPr/>
            <p:nvPr/>
          </p:nvSpPr>
          <p:spPr>
            <a:xfrm rot="515803">
              <a:off x="7839406" y="4428995"/>
              <a:ext cx="127089" cy="84507"/>
            </a:xfrm>
            <a:custGeom>
              <a:avLst/>
              <a:gdLst/>
              <a:ahLst/>
              <a:cxnLst/>
              <a:rect l="l" t="t" r="r" b="b"/>
              <a:pathLst>
                <a:path w="5608" h="3729" extrusionOk="0">
                  <a:moveTo>
                    <a:pt x="2424" y="1"/>
                  </a:moveTo>
                  <a:cubicBezTo>
                    <a:pt x="2390" y="1"/>
                    <a:pt x="2356" y="2"/>
                    <a:pt x="2323" y="3"/>
                  </a:cubicBezTo>
                  <a:cubicBezTo>
                    <a:pt x="1026" y="44"/>
                    <a:pt x="0" y="902"/>
                    <a:pt x="21" y="1928"/>
                  </a:cubicBezTo>
                  <a:cubicBezTo>
                    <a:pt x="62" y="2928"/>
                    <a:pt x="1078" y="3729"/>
                    <a:pt x="2332" y="3729"/>
                  </a:cubicBezTo>
                  <a:cubicBezTo>
                    <a:pt x="2364" y="3729"/>
                    <a:pt x="2395" y="3728"/>
                    <a:pt x="2427" y="3727"/>
                  </a:cubicBezTo>
                  <a:cubicBezTo>
                    <a:pt x="3746" y="3685"/>
                    <a:pt x="5608" y="2806"/>
                    <a:pt x="5587" y="1781"/>
                  </a:cubicBezTo>
                  <a:cubicBezTo>
                    <a:pt x="5566" y="782"/>
                    <a:pt x="3737" y="1"/>
                    <a:pt x="24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55"/>
            <p:cNvSpPr/>
            <p:nvPr/>
          </p:nvSpPr>
          <p:spPr>
            <a:xfrm rot="515803">
              <a:off x="7807435" y="4417702"/>
              <a:ext cx="117616" cy="97855"/>
            </a:xfrm>
            <a:custGeom>
              <a:avLst/>
              <a:gdLst/>
              <a:ahLst/>
              <a:cxnLst/>
              <a:rect l="l" t="t" r="r" b="b"/>
              <a:pathLst>
                <a:path w="5190" h="4318" extrusionOk="0">
                  <a:moveTo>
                    <a:pt x="2485" y="0"/>
                  </a:moveTo>
                  <a:cubicBezTo>
                    <a:pt x="2363" y="0"/>
                    <a:pt x="2233" y="2"/>
                    <a:pt x="2093" y="5"/>
                  </a:cubicBezTo>
                  <a:cubicBezTo>
                    <a:pt x="921" y="47"/>
                    <a:pt x="0" y="926"/>
                    <a:pt x="42" y="2223"/>
                  </a:cubicBezTo>
                  <a:cubicBezTo>
                    <a:pt x="63" y="3490"/>
                    <a:pt x="1000" y="4317"/>
                    <a:pt x="2115" y="4317"/>
                  </a:cubicBezTo>
                  <a:cubicBezTo>
                    <a:pt x="2142" y="4317"/>
                    <a:pt x="2170" y="4317"/>
                    <a:pt x="2197" y="4316"/>
                  </a:cubicBezTo>
                  <a:cubicBezTo>
                    <a:pt x="5190" y="4232"/>
                    <a:pt x="3620" y="3437"/>
                    <a:pt x="3578" y="2119"/>
                  </a:cubicBezTo>
                  <a:cubicBezTo>
                    <a:pt x="3538" y="877"/>
                    <a:pt x="5184" y="0"/>
                    <a:pt x="2485" y="0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55"/>
            <p:cNvSpPr/>
            <p:nvPr/>
          </p:nvSpPr>
          <p:spPr>
            <a:xfrm rot="515803">
              <a:off x="6393601" y="5043761"/>
              <a:ext cx="143700" cy="156210"/>
            </a:xfrm>
            <a:custGeom>
              <a:avLst/>
              <a:gdLst/>
              <a:ahLst/>
              <a:cxnLst/>
              <a:rect l="l" t="t" r="r" b="b"/>
              <a:pathLst>
                <a:path w="6341" h="6893" extrusionOk="0">
                  <a:moveTo>
                    <a:pt x="4516" y="1"/>
                  </a:moveTo>
                  <a:cubicBezTo>
                    <a:pt x="3289" y="1"/>
                    <a:pt x="1599" y="1481"/>
                    <a:pt x="859" y="2679"/>
                  </a:cubicBezTo>
                  <a:cubicBezTo>
                    <a:pt x="1" y="4102"/>
                    <a:pt x="252" y="5839"/>
                    <a:pt x="1445" y="6571"/>
                  </a:cubicBezTo>
                  <a:cubicBezTo>
                    <a:pt x="1794" y="6789"/>
                    <a:pt x="2188" y="6892"/>
                    <a:pt x="2592" y="6892"/>
                  </a:cubicBezTo>
                  <a:cubicBezTo>
                    <a:pt x="3543" y="6892"/>
                    <a:pt x="4552" y="6321"/>
                    <a:pt x="5169" y="5337"/>
                  </a:cubicBezTo>
                  <a:cubicBezTo>
                    <a:pt x="6048" y="3914"/>
                    <a:pt x="6341" y="901"/>
                    <a:pt x="5148" y="169"/>
                  </a:cubicBezTo>
                  <a:cubicBezTo>
                    <a:pt x="4960" y="53"/>
                    <a:pt x="4746" y="1"/>
                    <a:pt x="4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55"/>
            <p:cNvSpPr/>
            <p:nvPr/>
          </p:nvSpPr>
          <p:spPr>
            <a:xfrm rot="515803">
              <a:off x="5515911" y="4294607"/>
              <a:ext cx="175450" cy="116121"/>
            </a:xfrm>
            <a:custGeom>
              <a:avLst/>
              <a:gdLst/>
              <a:ahLst/>
              <a:cxnLst/>
              <a:rect l="l" t="t" r="r" b="b"/>
              <a:pathLst>
                <a:path w="7742" h="5124" extrusionOk="0">
                  <a:moveTo>
                    <a:pt x="3828" y="1"/>
                  </a:moveTo>
                  <a:cubicBezTo>
                    <a:pt x="3445" y="1"/>
                    <a:pt x="3081" y="30"/>
                    <a:pt x="2762" y="87"/>
                  </a:cubicBezTo>
                  <a:cubicBezTo>
                    <a:pt x="1130" y="380"/>
                    <a:pt x="0" y="1740"/>
                    <a:pt x="251" y="3121"/>
                  </a:cubicBezTo>
                  <a:cubicBezTo>
                    <a:pt x="470" y="4305"/>
                    <a:pt x="1654" y="5124"/>
                    <a:pt x="3033" y="5124"/>
                  </a:cubicBezTo>
                  <a:cubicBezTo>
                    <a:pt x="3239" y="5124"/>
                    <a:pt x="3450" y="5105"/>
                    <a:pt x="3662" y="5067"/>
                  </a:cubicBezTo>
                  <a:cubicBezTo>
                    <a:pt x="5315" y="4753"/>
                    <a:pt x="7742" y="2975"/>
                    <a:pt x="7491" y="1594"/>
                  </a:cubicBezTo>
                  <a:cubicBezTo>
                    <a:pt x="7289" y="499"/>
                    <a:pt x="5406" y="1"/>
                    <a:pt x="3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55"/>
            <p:cNvSpPr/>
            <p:nvPr/>
          </p:nvSpPr>
          <p:spPr>
            <a:xfrm rot="515803">
              <a:off x="8615445" y="5434956"/>
              <a:ext cx="192061" cy="176696"/>
            </a:xfrm>
            <a:custGeom>
              <a:avLst/>
              <a:gdLst/>
              <a:ahLst/>
              <a:cxnLst/>
              <a:rect l="l" t="t" r="r" b="b"/>
              <a:pathLst>
                <a:path w="8475" h="7797" extrusionOk="0">
                  <a:moveTo>
                    <a:pt x="5322" y="0"/>
                  </a:moveTo>
                  <a:cubicBezTo>
                    <a:pt x="4348" y="0"/>
                    <a:pt x="3305" y="441"/>
                    <a:pt x="2511" y="1283"/>
                  </a:cubicBezTo>
                  <a:cubicBezTo>
                    <a:pt x="1109" y="2748"/>
                    <a:pt x="0" y="6242"/>
                    <a:pt x="1235" y="7393"/>
                  </a:cubicBezTo>
                  <a:cubicBezTo>
                    <a:pt x="1533" y="7676"/>
                    <a:pt x="1939" y="7796"/>
                    <a:pt x="2404" y="7796"/>
                  </a:cubicBezTo>
                  <a:cubicBezTo>
                    <a:pt x="3865" y="7796"/>
                    <a:pt x="5899" y="6605"/>
                    <a:pt x="6947" y="5510"/>
                  </a:cubicBezTo>
                  <a:cubicBezTo>
                    <a:pt x="8349" y="4045"/>
                    <a:pt x="8474" y="1911"/>
                    <a:pt x="7240" y="739"/>
                  </a:cubicBezTo>
                  <a:cubicBezTo>
                    <a:pt x="6724" y="241"/>
                    <a:pt x="6042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1" name="Google Shape;5561;p55"/>
          <p:cNvGrpSpPr/>
          <p:nvPr/>
        </p:nvGrpSpPr>
        <p:grpSpPr>
          <a:xfrm>
            <a:off x="-208882" y="-691285"/>
            <a:ext cx="3827665" cy="2022626"/>
            <a:chOff x="-208882" y="-691285"/>
            <a:chExt cx="3827665" cy="2022626"/>
          </a:xfrm>
        </p:grpSpPr>
        <p:sp>
          <p:nvSpPr>
            <p:cNvPr id="5562" name="Google Shape;5562;p55"/>
            <p:cNvSpPr/>
            <p:nvPr/>
          </p:nvSpPr>
          <p:spPr>
            <a:xfrm rot="520227" flipH="1">
              <a:off x="-189921" y="224022"/>
              <a:ext cx="2879044" cy="469817"/>
            </a:xfrm>
            <a:custGeom>
              <a:avLst/>
              <a:gdLst/>
              <a:ahLst/>
              <a:cxnLst/>
              <a:rect l="l" t="t" r="r" b="b"/>
              <a:pathLst>
                <a:path w="130827" h="21349" extrusionOk="0">
                  <a:moveTo>
                    <a:pt x="2105" y="1"/>
                  </a:moveTo>
                  <a:cubicBezTo>
                    <a:pt x="1262" y="1"/>
                    <a:pt x="0" y="925"/>
                    <a:pt x="858" y="1407"/>
                  </a:cubicBezTo>
                  <a:cubicBezTo>
                    <a:pt x="7972" y="5404"/>
                    <a:pt x="15860" y="7873"/>
                    <a:pt x="23727" y="9902"/>
                  </a:cubicBezTo>
                  <a:cubicBezTo>
                    <a:pt x="33205" y="12350"/>
                    <a:pt x="42914" y="14024"/>
                    <a:pt x="52623" y="15342"/>
                  </a:cubicBezTo>
                  <a:cubicBezTo>
                    <a:pt x="71077" y="17874"/>
                    <a:pt x="89720" y="19130"/>
                    <a:pt x="108342" y="19736"/>
                  </a:cubicBezTo>
                  <a:cubicBezTo>
                    <a:pt x="115003" y="19963"/>
                    <a:pt x="121805" y="21348"/>
                    <a:pt x="128470" y="21348"/>
                  </a:cubicBezTo>
                  <a:cubicBezTo>
                    <a:pt x="128568" y="21348"/>
                    <a:pt x="128666" y="21348"/>
                    <a:pt x="128764" y="21347"/>
                  </a:cubicBezTo>
                  <a:cubicBezTo>
                    <a:pt x="129722" y="21327"/>
                    <a:pt x="130827" y="18606"/>
                    <a:pt x="129346" y="18606"/>
                  </a:cubicBezTo>
                  <a:cubicBezTo>
                    <a:pt x="129340" y="18606"/>
                    <a:pt x="129334" y="18606"/>
                    <a:pt x="129329" y="18606"/>
                  </a:cubicBezTo>
                  <a:lnTo>
                    <a:pt x="129224" y="17330"/>
                  </a:lnTo>
                  <a:cubicBezTo>
                    <a:pt x="121442" y="17399"/>
                    <a:pt x="113746" y="18063"/>
                    <a:pt x="105994" y="18063"/>
                  </a:cubicBezTo>
                  <a:cubicBezTo>
                    <a:pt x="104325" y="18063"/>
                    <a:pt x="102653" y="18032"/>
                    <a:pt x="100977" y="17958"/>
                  </a:cubicBezTo>
                  <a:cubicBezTo>
                    <a:pt x="81602" y="17100"/>
                    <a:pt x="62164" y="15510"/>
                    <a:pt x="43019" y="12267"/>
                  </a:cubicBezTo>
                  <a:cubicBezTo>
                    <a:pt x="35423" y="10969"/>
                    <a:pt x="27870" y="9379"/>
                    <a:pt x="20463" y="7245"/>
                  </a:cubicBezTo>
                  <a:cubicBezTo>
                    <a:pt x="14270" y="5466"/>
                    <a:pt x="8118" y="3249"/>
                    <a:pt x="2490" y="89"/>
                  </a:cubicBezTo>
                  <a:cubicBezTo>
                    <a:pt x="2382" y="28"/>
                    <a:pt x="2250" y="1"/>
                    <a:pt x="2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55"/>
            <p:cNvSpPr/>
            <p:nvPr/>
          </p:nvSpPr>
          <p:spPr>
            <a:xfrm rot="520227" flipH="1">
              <a:off x="1481775" y="-100619"/>
              <a:ext cx="431173" cy="726456"/>
            </a:xfrm>
            <a:custGeom>
              <a:avLst/>
              <a:gdLst/>
              <a:ahLst/>
              <a:cxnLst/>
              <a:rect l="l" t="t" r="r" b="b"/>
              <a:pathLst>
                <a:path w="19593" h="33011" extrusionOk="0">
                  <a:moveTo>
                    <a:pt x="1806" y="1"/>
                  </a:moveTo>
                  <a:cubicBezTo>
                    <a:pt x="1016" y="1"/>
                    <a:pt x="0" y="759"/>
                    <a:pt x="521" y="1422"/>
                  </a:cubicBezTo>
                  <a:cubicBezTo>
                    <a:pt x="5501" y="7720"/>
                    <a:pt x="9435" y="14750"/>
                    <a:pt x="12803" y="21990"/>
                  </a:cubicBezTo>
                  <a:cubicBezTo>
                    <a:pt x="14414" y="25442"/>
                    <a:pt x="15963" y="28978"/>
                    <a:pt x="17218" y="32556"/>
                  </a:cubicBezTo>
                  <a:cubicBezTo>
                    <a:pt x="17327" y="32877"/>
                    <a:pt x="17630" y="33011"/>
                    <a:pt x="17976" y="33011"/>
                  </a:cubicBezTo>
                  <a:cubicBezTo>
                    <a:pt x="18691" y="33011"/>
                    <a:pt x="19592" y="32438"/>
                    <a:pt x="19352" y="31761"/>
                  </a:cubicBezTo>
                  <a:cubicBezTo>
                    <a:pt x="18055" y="28058"/>
                    <a:pt x="16465" y="24459"/>
                    <a:pt x="14812" y="20902"/>
                  </a:cubicBezTo>
                  <a:cubicBezTo>
                    <a:pt x="11422" y="13641"/>
                    <a:pt x="7426" y="6569"/>
                    <a:pt x="2446" y="271"/>
                  </a:cubicBezTo>
                  <a:cubicBezTo>
                    <a:pt x="2297" y="81"/>
                    <a:pt x="2064" y="1"/>
                    <a:pt x="18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55"/>
            <p:cNvSpPr/>
            <p:nvPr/>
          </p:nvSpPr>
          <p:spPr>
            <a:xfrm rot="520227" flipH="1">
              <a:off x="1474992" y="-150503"/>
              <a:ext cx="230782" cy="431393"/>
            </a:xfrm>
            <a:custGeom>
              <a:avLst/>
              <a:gdLst/>
              <a:ahLst/>
              <a:cxnLst/>
              <a:rect l="l" t="t" r="r" b="b"/>
              <a:pathLst>
                <a:path w="10487" h="19603" extrusionOk="0">
                  <a:moveTo>
                    <a:pt x="10060" y="0"/>
                  </a:moveTo>
                  <a:cubicBezTo>
                    <a:pt x="9453" y="0"/>
                    <a:pt x="8372" y="396"/>
                    <a:pt x="8328" y="823"/>
                  </a:cubicBezTo>
                  <a:cubicBezTo>
                    <a:pt x="7700" y="5845"/>
                    <a:pt x="6444" y="10929"/>
                    <a:pt x="3766" y="15281"/>
                  </a:cubicBezTo>
                  <a:cubicBezTo>
                    <a:pt x="3097" y="16349"/>
                    <a:pt x="2323" y="17353"/>
                    <a:pt x="1444" y="18274"/>
                  </a:cubicBezTo>
                  <a:cubicBezTo>
                    <a:pt x="1235" y="18504"/>
                    <a:pt x="1004" y="18713"/>
                    <a:pt x="753" y="18922"/>
                  </a:cubicBezTo>
                  <a:cubicBezTo>
                    <a:pt x="694" y="18982"/>
                    <a:pt x="454" y="19147"/>
                    <a:pt x="456" y="19147"/>
                  </a:cubicBezTo>
                  <a:cubicBezTo>
                    <a:pt x="457" y="19147"/>
                    <a:pt x="498" y="19120"/>
                    <a:pt x="607" y="19048"/>
                  </a:cubicBezTo>
                  <a:lnTo>
                    <a:pt x="607" y="19048"/>
                  </a:lnTo>
                  <a:cubicBezTo>
                    <a:pt x="0" y="19456"/>
                    <a:pt x="199" y="19602"/>
                    <a:pt x="615" y="19602"/>
                  </a:cubicBezTo>
                  <a:cubicBezTo>
                    <a:pt x="1031" y="19602"/>
                    <a:pt x="1663" y="19456"/>
                    <a:pt x="1925" y="19278"/>
                  </a:cubicBezTo>
                  <a:cubicBezTo>
                    <a:pt x="3452" y="18253"/>
                    <a:pt x="4645" y="16683"/>
                    <a:pt x="5628" y="15156"/>
                  </a:cubicBezTo>
                  <a:cubicBezTo>
                    <a:pt x="8495" y="10720"/>
                    <a:pt x="9813" y="5426"/>
                    <a:pt x="10462" y="237"/>
                  </a:cubicBezTo>
                  <a:cubicBezTo>
                    <a:pt x="10487" y="70"/>
                    <a:pt x="10315" y="0"/>
                    <a:pt x="10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55"/>
            <p:cNvSpPr/>
            <p:nvPr/>
          </p:nvSpPr>
          <p:spPr>
            <a:xfrm rot="520227" flipH="1">
              <a:off x="702744" y="-486339"/>
              <a:ext cx="235778" cy="442991"/>
            </a:xfrm>
            <a:custGeom>
              <a:avLst/>
              <a:gdLst/>
              <a:ahLst/>
              <a:cxnLst/>
              <a:rect l="l" t="t" r="r" b="b"/>
              <a:pathLst>
                <a:path w="10714" h="20130" extrusionOk="0">
                  <a:moveTo>
                    <a:pt x="10032" y="1"/>
                  </a:moveTo>
                  <a:cubicBezTo>
                    <a:pt x="9405" y="1"/>
                    <a:pt x="8534" y="408"/>
                    <a:pt x="8469" y="951"/>
                  </a:cubicBezTo>
                  <a:cubicBezTo>
                    <a:pt x="7862" y="5910"/>
                    <a:pt x="6607" y="10868"/>
                    <a:pt x="3991" y="15179"/>
                  </a:cubicBezTo>
                  <a:cubicBezTo>
                    <a:pt x="3343" y="16246"/>
                    <a:pt x="2569" y="17250"/>
                    <a:pt x="1690" y="18171"/>
                  </a:cubicBezTo>
                  <a:cubicBezTo>
                    <a:pt x="1543" y="18317"/>
                    <a:pt x="1271" y="18568"/>
                    <a:pt x="1041" y="18757"/>
                  </a:cubicBezTo>
                  <a:cubicBezTo>
                    <a:pt x="969" y="18829"/>
                    <a:pt x="705" y="19023"/>
                    <a:pt x="717" y="19023"/>
                  </a:cubicBezTo>
                  <a:cubicBezTo>
                    <a:pt x="723" y="19023"/>
                    <a:pt x="783" y="18985"/>
                    <a:pt x="936" y="18882"/>
                  </a:cubicBezTo>
                  <a:lnTo>
                    <a:pt x="936" y="18882"/>
                  </a:lnTo>
                  <a:cubicBezTo>
                    <a:pt x="1" y="19506"/>
                    <a:pt x="483" y="20130"/>
                    <a:pt x="1197" y="20130"/>
                  </a:cubicBezTo>
                  <a:cubicBezTo>
                    <a:pt x="1441" y="20130"/>
                    <a:pt x="1711" y="20057"/>
                    <a:pt x="1962" y="19886"/>
                  </a:cubicBezTo>
                  <a:cubicBezTo>
                    <a:pt x="3510" y="18819"/>
                    <a:pt x="4724" y="17250"/>
                    <a:pt x="5728" y="15702"/>
                  </a:cubicBezTo>
                  <a:cubicBezTo>
                    <a:pt x="8657" y="11182"/>
                    <a:pt x="9996" y="5805"/>
                    <a:pt x="10666" y="532"/>
                  </a:cubicBezTo>
                  <a:cubicBezTo>
                    <a:pt x="10714" y="156"/>
                    <a:pt x="10420" y="1"/>
                    <a:pt x="1003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55"/>
            <p:cNvSpPr/>
            <p:nvPr/>
          </p:nvSpPr>
          <p:spPr>
            <a:xfrm rot="520227" flipH="1">
              <a:off x="805635" y="644608"/>
              <a:ext cx="1427143" cy="582490"/>
            </a:xfrm>
            <a:custGeom>
              <a:avLst/>
              <a:gdLst/>
              <a:ahLst/>
              <a:cxnLst/>
              <a:rect l="l" t="t" r="r" b="b"/>
              <a:pathLst>
                <a:path w="64851" h="26469" extrusionOk="0">
                  <a:moveTo>
                    <a:pt x="63937" y="0"/>
                  </a:moveTo>
                  <a:cubicBezTo>
                    <a:pt x="63547" y="0"/>
                    <a:pt x="63141" y="193"/>
                    <a:pt x="62842" y="417"/>
                  </a:cubicBezTo>
                  <a:cubicBezTo>
                    <a:pt x="62382" y="751"/>
                    <a:pt x="62486" y="668"/>
                    <a:pt x="62151" y="898"/>
                  </a:cubicBezTo>
                  <a:cubicBezTo>
                    <a:pt x="61294" y="1505"/>
                    <a:pt x="60436" y="2070"/>
                    <a:pt x="59578" y="2635"/>
                  </a:cubicBezTo>
                  <a:cubicBezTo>
                    <a:pt x="56481" y="4643"/>
                    <a:pt x="53280" y="6526"/>
                    <a:pt x="50037" y="8305"/>
                  </a:cubicBezTo>
                  <a:cubicBezTo>
                    <a:pt x="39387" y="14122"/>
                    <a:pt x="28025" y="18725"/>
                    <a:pt x="16308" y="21863"/>
                  </a:cubicBezTo>
                  <a:cubicBezTo>
                    <a:pt x="11433" y="23161"/>
                    <a:pt x="6495" y="24186"/>
                    <a:pt x="1536" y="24918"/>
                  </a:cubicBezTo>
                  <a:cubicBezTo>
                    <a:pt x="405" y="25094"/>
                    <a:pt x="1" y="26469"/>
                    <a:pt x="1170" y="26469"/>
                  </a:cubicBezTo>
                  <a:cubicBezTo>
                    <a:pt x="1256" y="26469"/>
                    <a:pt x="1350" y="26461"/>
                    <a:pt x="1452" y="26446"/>
                  </a:cubicBezTo>
                  <a:cubicBezTo>
                    <a:pt x="14906" y="24437"/>
                    <a:pt x="28004" y="20336"/>
                    <a:pt x="40412" y="14708"/>
                  </a:cubicBezTo>
                  <a:cubicBezTo>
                    <a:pt x="47902" y="11318"/>
                    <a:pt x="55226" y="7384"/>
                    <a:pt x="62068" y="2781"/>
                  </a:cubicBezTo>
                  <a:cubicBezTo>
                    <a:pt x="62842" y="2258"/>
                    <a:pt x="63616" y="1735"/>
                    <a:pt x="64348" y="1170"/>
                  </a:cubicBezTo>
                  <a:cubicBezTo>
                    <a:pt x="64704" y="919"/>
                    <a:pt x="64851" y="333"/>
                    <a:pt x="64390" y="103"/>
                  </a:cubicBezTo>
                  <a:cubicBezTo>
                    <a:pt x="64247" y="31"/>
                    <a:pt x="64093" y="0"/>
                    <a:pt x="63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55"/>
            <p:cNvSpPr/>
            <p:nvPr/>
          </p:nvSpPr>
          <p:spPr>
            <a:xfrm rot="520227" flipH="1">
              <a:off x="1382021" y="930606"/>
              <a:ext cx="714969" cy="130565"/>
            </a:xfrm>
            <a:custGeom>
              <a:avLst/>
              <a:gdLst/>
              <a:ahLst/>
              <a:cxnLst/>
              <a:rect l="l" t="t" r="r" b="b"/>
              <a:pathLst>
                <a:path w="32489" h="5933" extrusionOk="0">
                  <a:moveTo>
                    <a:pt x="2213" y="0"/>
                  </a:moveTo>
                  <a:cubicBezTo>
                    <a:pt x="1433" y="0"/>
                    <a:pt x="0" y="876"/>
                    <a:pt x="831" y="1264"/>
                  </a:cubicBezTo>
                  <a:cubicBezTo>
                    <a:pt x="7226" y="4187"/>
                    <a:pt x="14098" y="5932"/>
                    <a:pt x="21122" y="5932"/>
                  </a:cubicBezTo>
                  <a:cubicBezTo>
                    <a:pt x="21590" y="5932"/>
                    <a:pt x="22059" y="5925"/>
                    <a:pt x="22529" y="5909"/>
                  </a:cubicBezTo>
                  <a:cubicBezTo>
                    <a:pt x="25479" y="5825"/>
                    <a:pt x="28659" y="5469"/>
                    <a:pt x="31442" y="4423"/>
                  </a:cubicBezTo>
                  <a:cubicBezTo>
                    <a:pt x="31735" y="4298"/>
                    <a:pt x="32488" y="3942"/>
                    <a:pt x="32321" y="3482"/>
                  </a:cubicBezTo>
                  <a:cubicBezTo>
                    <a:pt x="32243" y="3278"/>
                    <a:pt x="32027" y="3214"/>
                    <a:pt x="31787" y="3214"/>
                  </a:cubicBezTo>
                  <a:cubicBezTo>
                    <a:pt x="31510" y="3214"/>
                    <a:pt x="31202" y="3300"/>
                    <a:pt x="31045" y="3356"/>
                  </a:cubicBezTo>
                  <a:cubicBezTo>
                    <a:pt x="30417" y="3607"/>
                    <a:pt x="30040" y="3691"/>
                    <a:pt x="29141" y="3900"/>
                  </a:cubicBezTo>
                  <a:cubicBezTo>
                    <a:pt x="27216" y="4319"/>
                    <a:pt x="25249" y="4528"/>
                    <a:pt x="23282" y="4612"/>
                  </a:cubicBezTo>
                  <a:cubicBezTo>
                    <a:pt x="22817" y="4629"/>
                    <a:pt x="22353" y="4638"/>
                    <a:pt x="21889" y="4638"/>
                  </a:cubicBezTo>
                  <a:cubicBezTo>
                    <a:pt x="15184" y="4638"/>
                    <a:pt x="8550" y="2829"/>
                    <a:pt x="2484" y="50"/>
                  </a:cubicBezTo>
                  <a:cubicBezTo>
                    <a:pt x="2410" y="16"/>
                    <a:pt x="2317" y="0"/>
                    <a:pt x="2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55"/>
            <p:cNvSpPr/>
            <p:nvPr/>
          </p:nvSpPr>
          <p:spPr>
            <a:xfrm rot="520227" flipH="1">
              <a:off x="2094329" y="612425"/>
              <a:ext cx="922094" cy="216500"/>
            </a:xfrm>
            <a:custGeom>
              <a:avLst/>
              <a:gdLst/>
              <a:ahLst/>
              <a:cxnLst/>
              <a:rect l="l" t="t" r="r" b="b"/>
              <a:pathLst>
                <a:path w="41901" h="9838" extrusionOk="0">
                  <a:moveTo>
                    <a:pt x="40808" y="0"/>
                  </a:moveTo>
                  <a:cubicBezTo>
                    <a:pt x="40646" y="0"/>
                    <a:pt x="40462" y="37"/>
                    <a:pt x="40259" y="121"/>
                  </a:cubicBezTo>
                  <a:cubicBezTo>
                    <a:pt x="36200" y="1774"/>
                    <a:pt x="31994" y="3134"/>
                    <a:pt x="27768" y="4326"/>
                  </a:cubicBezTo>
                  <a:cubicBezTo>
                    <a:pt x="20242" y="6498"/>
                    <a:pt x="12318" y="8184"/>
                    <a:pt x="4421" y="8184"/>
                  </a:cubicBezTo>
                  <a:cubicBezTo>
                    <a:pt x="3645" y="8184"/>
                    <a:pt x="2869" y="8168"/>
                    <a:pt x="2094" y="8134"/>
                  </a:cubicBezTo>
                  <a:cubicBezTo>
                    <a:pt x="2081" y="8134"/>
                    <a:pt x="2067" y="8134"/>
                    <a:pt x="2053" y="8134"/>
                  </a:cubicBezTo>
                  <a:cubicBezTo>
                    <a:pt x="981" y="8134"/>
                    <a:pt x="0" y="9725"/>
                    <a:pt x="1488" y="9787"/>
                  </a:cubicBezTo>
                  <a:cubicBezTo>
                    <a:pt x="2277" y="9821"/>
                    <a:pt x="3066" y="9838"/>
                    <a:pt x="3855" y="9838"/>
                  </a:cubicBezTo>
                  <a:cubicBezTo>
                    <a:pt x="11792" y="9838"/>
                    <a:pt x="19716" y="8175"/>
                    <a:pt x="27328" y="6063"/>
                  </a:cubicBezTo>
                  <a:cubicBezTo>
                    <a:pt x="31890" y="4808"/>
                    <a:pt x="36430" y="3364"/>
                    <a:pt x="40803" y="1564"/>
                  </a:cubicBezTo>
                  <a:cubicBezTo>
                    <a:pt x="41900" y="1104"/>
                    <a:pt x="41695" y="0"/>
                    <a:pt x="40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55"/>
            <p:cNvSpPr/>
            <p:nvPr/>
          </p:nvSpPr>
          <p:spPr>
            <a:xfrm rot="520227" flipH="1">
              <a:off x="345516" y="-417827"/>
              <a:ext cx="998523" cy="999491"/>
            </a:xfrm>
            <a:custGeom>
              <a:avLst/>
              <a:gdLst/>
              <a:ahLst/>
              <a:cxnLst/>
              <a:rect l="l" t="t" r="r" b="b"/>
              <a:pathLst>
                <a:path w="45374" h="45418" extrusionOk="0">
                  <a:moveTo>
                    <a:pt x="2088" y="0"/>
                  </a:moveTo>
                  <a:cubicBezTo>
                    <a:pt x="1224" y="0"/>
                    <a:pt x="1" y="809"/>
                    <a:pt x="636" y="1238"/>
                  </a:cubicBezTo>
                  <a:cubicBezTo>
                    <a:pt x="11851" y="9022"/>
                    <a:pt x="22061" y="18228"/>
                    <a:pt x="30933" y="28607"/>
                  </a:cubicBezTo>
                  <a:cubicBezTo>
                    <a:pt x="35222" y="33628"/>
                    <a:pt x="39323" y="38943"/>
                    <a:pt x="42692" y="44634"/>
                  </a:cubicBezTo>
                  <a:cubicBezTo>
                    <a:pt x="42776" y="44781"/>
                    <a:pt x="42859" y="44927"/>
                    <a:pt x="42922" y="45073"/>
                  </a:cubicBezTo>
                  <a:cubicBezTo>
                    <a:pt x="43062" y="45317"/>
                    <a:pt x="43340" y="45417"/>
                    <a:pt x="43652" y="45417"/>
                  </a:cubicBezTo>
                  <a:cubicBezTo>
                    <a:pt x="44410" y="45417"/>
                    <a:pt x="45374" y="44827"/>
                    <a:pt x="45077" y="44278"/>
                  </a:cubicBezTo>
                  <a:cubicBezTo>
                    <a:pt x="42629" y="39905"/>
                    <a:pt x="39574" y="35846"/>
                    <a:pt x="36499" y="31912"/>
                  </a:cubicBezTo>
                  <a:cubicBezTo>
                    <a:pt x="28736" y="22057"/>
                    <a:pt x="19697" y="13186"/>
                    <a:pt x="9821" y="5444"/>
                  </a:cubicBezTo>
                  <a:cubicBezTo>
                    <a:pt x="7457" y="3603"/>
                    <a:pt x="5029" y="1845"/>
                    <a:pt x="2581" y="130"/>
                  </a:cubicBezTo>
                  <a:cubicBezTo>
                    <a:pt x="2450" y="39"/>
                    <a:pt x="2277" y="0"/>
                    <a:pt x="2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55"/>
            <p:cNvSpPr/>
            <p:nvPr/>
          </p:nvSpPr>
          <p:spPr>
            <a:xfrm rot="520227" flipH="1">
              <a:off x="555345" y="202053"/>
              <a:ext cx="347307" cy="78783"/>
            </a:xfrm>
            <a:custGeom>
              <a:avLst/>
              <a:gdLst/>
              <a:ahLst/>
              <a:cxnLst/>
              <a:rect l="l" t="t" r="r" b="b"/>
              <a:pathLst>
                <a:path w="15782" h="3580" extrusionOk="0">
                  <a:moveTo>
                    <a:pt x="14728" y="1"/>
                  </a:moveTo>
                  <a:cubicBezTo>
                    <a:pt x="14563" y="1"/>
                    <a:pt x="14374" y="45"/>
                    <a:pt x="14164" y="146"/>
                  </a:cubicBezTo>
                  <a:cubicBezTo>
                    <a:pt x="12157" y="1108"/>
                    <a:pt x="9745" y="1821"/>
                    <a:pt x="7415" y="1821"/>
                  </a:cubicBezTo>
                  <a:cubicBezTo>
                    <a:pt x="5640" y="1821"/>
                    <a:pt x="3912" y="1407"/>
                    <a:pt x="2447" y="376"/>
                  </a:cubicBezTo>
                  <a:cubicBezTo>
                    <a:pt x="2294" y="268"/>
                    <a:pt x="2112" y="221"/>
                    <a:pt x="1922" y="221"/>
                  </a:cubicBezTo>
                  <a:cubicBezTo>
                    <a:pt x="1046" y="221"/>
                    <a:pt x="1" y="1222"/>
                    <a:pt x="878" y="1841"/>
                  </a:cubicBezTo>
                  <a:cubicBezTo>
                    <a:pt x="2636" y="3078"/>
                    <a:pt x="4759" y="3579"/>
                    <a:pt x="6935" y="3579"/>
                  </a:cubicBezTo>
                  <a:cubicBezTo>
                    <a:pt x="9652" y="3579"/>
                    <a:pt x="12452" y="2798"/>
                    <a:pt x="14729" y="1694"/>
                  </a:cubicBezTo>
                  <a:cubicBezTo>
                    <a:pt x="15782" y="1186"/>
                    <a:pt x="15584" y="1"/>
                    <a:pt x="147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55"/>
            <p:cNvSpPr/>
            <p:nvPr/>
          </p:nvSpPr>
          <p:spPr>
            <a:xfrm rot="520227" flipH="1">
              <a:off x="2368076" y="262464"/>
              <a:ext cx="91591" cy="283884"/>
            </a:xfrm>
            <a:custGeom>
              <a:avLst/>
              <a:gdLst/>
              <a:ahLst/>
              <a:cxnLst/>
              <a:rect l="l" t="t" r="r" b="b"/>
              <a:pathLst>
                <a:path w="4162" h="12900" extrusionOk="0">
                  <a:moveTo>
                    <a:pt x="1789" y="0"/>
                  </a:moveTo>
                  <a:cubicBezTo>
                    <a:pt x="1061" y="0"/>
                    <a:pt x="0" y="578"/>
                    <a:pt x="228" y="1079"/>
                  </a:cubicBezTo>
                  <a:cubicBezTo>
                    <a:pt x="1797" y="4573"/>
                    <a:pt x="1986" y="8758"/>
                    <a:pt x="1316" y="12503"/>
                  </a:cubicBezTo>
                  <a:cubicBezTo>
                    <a:pt x="1265" y="12783"/>
                    <a:pt x="1500" y="12900"/>
                    <a:pt x="1833" y="12900"/>
                  </a:cubicBezTo>
                  <a:cubicBezTo>
                    <a:pt x="2447" y="12900"/>
                    <a:pt x="3390" y="12503"/>
                    <a:pt x="3471" y="12001"/>
                  </a:cubicBezTo>
                  <a:cubicBezTo>
                    <a:pt x="4162" y="8193"/>
                    <a:pt x="3973" y="3841"/>
                    <a:pt x="2383" y="284"/>
                  </a:cubicBezTo>
                  <a:cubicBezTo>
                    <a:pt x="2291" y="83"/>
                    <a:pt x="2064" y="0"/>
                    <a:pt x="1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55"/>
            <p:cNvSpPr/>
            <p:nvPr/>
          </p:nvSpPr>
          <p:spPr>
            <a:xfrm rot="520227" flipH="1">
              <a:off x="1108457" y="779891"/>
              <a:ext cx="114104" cy="300543"/>
            </a:xfrm>
            <a:custGeom>
              <a:avLst/>
              <a:gdLst/>
              <a:ahLst/>
              <a:cxnLst/>
              <a:rect l="l" t="t" r="r" b="b"/>
              <a:pathLst>
                <a:path w="5185" h="13657" extrusionOk="0">
                  <a:moveTo>
                    <a:pt x="4384" y="1"/>
                  </a:moveTo>
                  <a:cubicBezTo>
                    <a:pt x="3752" y="1"/>
                    <a:pt x="2971" y="429"/>
                    <a:pt x="2958" y="1048"/>
                  </a:cubicBezTo>
                  <a:cubicBezTo>
                    <a:pt x="2896" y="4898"/>
                    <a:pt x="2247" y="9125"/>
                    <a:pt x="406" y="12535"/>
                  </a:cubicBezTo>
                  <a:cubicBezTo>
                    <a:pt x="0" y="13273"/>
                    <a:pt x="555" y="13657"/>
                    <a:pt x="1188" y="13657"/>
                  </a:cubicBezTo>
                  <a:cubicBezTo>
                    <a:pt x="1632" y="13657"/>
                    <a:pt x="2115" y="13468"/>
                    <a:pt x="2331" y="13079"/>
                  </a:cubicBezTo>
                  <a:cubicBezTo>
                    <a:pt x="4319" y="9376"/>
                    <a:pt x="5114" y="4877"/>
                    <a:pt x="5176" y="692"/>
                  </a:cubicBezTo>
                  <a:cubicBezTo>
                    <a:pt x="5185" y="205"/>
                    <a:pt x="4820" y="1"/>
                    <a:pt x="4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55"/>
            <p:cNvSpPr/>
            <p:nvPr/>
          </p:nvSpPr>
          <p:spPr>
            <a:xfrm rot="520227" flipH="1">
              <a:off x="376767" y="50585"/>
              <a:ext cx="104311" cy="294997"/>
            </a:xfrm>
            <a:custGeom>
              <a:avLst/>
              <a:gdLst/>
              <a:ahLst/>
              <a:cxnLst/>
              <a:rect l="l" t="t" r="r" b="b"/>
              <a:pathLst>
                <a:path w="4740" h="13405" extrusionOk="0">
                  <a:moveTo>
                    <a:pt x="3774" y="0"/>
                  </a:moveTo>
                  <a:cubicBezTo>
                    <a:pt x="3479" y="0"/>
                    <a:pt x="3205" y="223"/>
                    <a:pt x="3131" y="765"/>
                  </a:cubicBezTo>
                  <a:cubicBezTo>
                    <a:pt x="2608" y="4532"/>
                    <a:pt x="1645" y="8298"/>
                    <a:pt x="264" y="11855"/>
                  </a:cubicBezTo>
                  <a:cubicBezTo>
                    <a:pt x="1" y="12558"/>
                    <a:pt x="537" y="13404"/>
                    <a:pt x="1054" y="13404"/>
                  </a:cubicBezTo>
                  <a:cubicBezTo>
                    <a:pt x="1276" y="13404"/>
                    <a:pt x="1495" y="13248"/>
                    <a:pt x="1645" y="12859"/>
                  </a:cubicBezTo>
                  <a:cubicBezTo>
                    <a:pt x="3089" y="9156"/>
                    <a:pt x="4093" y="5180"/>
                    <a:pt x="4637" y="1247"/>
                  </a:cubicBezTo>
                  <a:cubicBezTo>
                    <a:pt x="4739" y="535"/>
                    <a:pt x="4231" y="0"/>
                    <a:pt x="3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55"/>
            <p:cNvSpPr/>
            <p:nvPr/>
          </p:nvSpPr>
          <p:spPr>
            <a:xfrm rot="520227" flipH="1">
              <a:off x="1844027" y="772097"/>
              <a:ext cx="453092" cy="416429"/>
            </a:xfrm>
            <a:custGeom>
              <a:avLst/>
              <a:gdLst/>
              <a:ahLst/>
              <a:cxnLst/>
              <a:rect l="l" t="t" r="r" b="b"/>
              <a:pathLst>
                <a:path w="20589" h="18923" extrusionOk="0">
                  <a:moveTo>
                    <a:pt x="7291" y="1"/>
                  </a:moveTo>
                  <a:cubicBezTo>
                    <a:pt x="6872" y="1"/>
                    <a:pt x="6447" y="59"/>
                    <a:pt x="6026" y="181"/>
                  </a:cubicBezTo>
                  <a:cubicBezTo>
                    <a:pt x="3452" y="935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09"/>
                  </a:cubicBezTo>
                  <a:cubicBezTo>
                    <a:pt x="984" y="7881"/>
                    <a:pt x="0" y="10078"/>
                    <a:pt x="586" y="12171"/>
                  </a:cubicBezTo>
                  <a:cubicBezTo>
                    <a:pt x="1190" y="14284"/>
                    <a:pt x="3181" y="15629"/>
                    <a:pt x="5394" y="15629"/>
                  </a:cubicBezTo>
                  <a:cubicBezTo>
                    <a:pt x="5788" y="15629"/>
                    <a:pt x="6189" y="15586"/>
                    <a:pt x="6591" y="15497"/>
                  </a:cubicBezTo>
                  <a:cubicBezTo>
                    <a:pt x="7198" y="17360"/>
                    <a:pt x="8767" y="18741"/>
                    <a:pt x="10713" y="18908"/>
                  </a:cubicBezTo>
                  <a:cubicBezTo>
                    <a:pt x="10836" y="18918"/>
                    <a:pt x="10958" y="18923"/>
                    <a:pt x="11079" y="18923"/>
                  </a:cubicBezTo>
                  <a:cubicBezTo>
                    <a:pt x="13293" y="18923"/>
                    <a:pt x="15223" y="17320"/>
                    <a:pt x="15818" y="15079"/>
                  </a:cubicBezTo>
                  <a:cubicBezTo>
                    <a:pt x="18350" y="14870"/>
                    <a:pt x="20401" y="12966"/>
                    <a:pt x="20526" y="10518"/>
                  </a:cubicBezTo>
                  <a:cubicBezTo>
                    <a:pt x="20589" y="8969"/>
                    <a:pt x="19878" y="7546"/>
                    <a:pt x="18706" y="6605"/>
                  </a:cubicBezTo>
                  <a:cubicBezTo>
                    <a:pt x="19313" y="4094"/>
                    <a:pt x="18078" y="1541"/>
                    <a:pt x="15756" y="683"/>
                  </a:cubicBezTo>
                  <a:cubicBezTo>
                    <a:pt x="15245" y="498"/>
                    <a:pt x="14721" y="411"/>
                    <a:pt x="14202" y="411"/>
                  </a:cubicBezTo>
                  <a:cubicBezTo>
                    <a:pt x="13016" y="411"/>
                    <a:pt x="11853" y="867"/>
                    <a:pt x="10922" y="1667"/>
                  </a:cubicBezTo>
                  <a:cubicBezTo>
                    <a:pt x="9977" y="625"/>
                    <a:pt x="8663" y="1"/>
                    <a:pt x="7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55"/>
            <p:cNvSpPr/>
            <p:nvPr/>
          </p:nvSpPr>
          <p:spPr>
            <a:xfrm rot="520227" flipH="1">
              <a:off x="1975931" y="882660"/>
              <a:ext cx="196628" cy="180651"/>
            </a:xfrm>
            <a:custGeom>
              <a:avLst/>
              <a:gdLst/>
              <a:ahLst/>
              <a:cxnLst/>
              <a:rect l="l" t="t" r="r" b="b"/>
              <a:pathLst>
                <a:path w="8935" h="8209" extrusionOk="0">
                  <a:moveTo>
                    <a:pt x="4373" y="0"/>
                  </a:moveTo>
                  <a:cubicBezTo>
                    <a:pt x="3461" y="0"/>
                    <a:pt x="2607" y="660"/>
                    <a:pt x="2344" y="1644"/>
                  </a:cubicBezTo>
                  <a:cubicBezTo>
                    <a:pt x="2323" y="1665"/>
                    <a:pt x="2323" y="1686"/>
                    <a:pt x="2323" y="1727"/>
                  </a:cubicBezTo>
                  <a:cubicBezTo>
                    <a:pt x="1381" y="1727"/>
                    <a:pt x="544" y="2292"/>
                    <a:pt x="293" y="3192"/>
                  </a:cubicBezTo>
                  <a:cubicBezTo>
                    <a:pt x="0" y="4238"/>
                    <a:pt x="628" y="5326"/>
                    <a:pt x="1716" y="5703"/>
                  </a:cubicBezTo>
                  <a:cubicBezTo>
                    <a:pt x="1528" y="6498"/>
                    <a:pt x="1779" y="7335"/>
                    <a:pt x="2448" y="7837"/>
                  </a:cubicBezTo>
                  <a:cubicBezTo>
                    <a:pt x="2797" y="8088"/>
                    <a:pt x="3200" y="8208"/>
                    <a:pt x="3606" y="8208"/>
                  </a:cubicBezTo>
                  <a:cubicBezTo>
                    <a:pt x="4148" y="8208"/>
                    <a:pt x="4696" y="7993"/>
                    <a:pt x="5127" y="7586"/>
                  </a:cubicBezTo>
                  <a:cubicBezTo>
                    <a:pt x="5459" y="7752"/>
                    <a:pt x="5814" y="7834"/>
                    <a:pt x="6160" y="7834"/>
                  </a:cubicBezTo>
                  <a:cubicBezTo>
                    <a:pt x="6816" y="7834"/>
                    <a:pt x="7442" y="7541"/>
                    <a:pt x="7826" y="6979"/>
                  </a:cubicBezTo>
                  <a:cubicBezTo>
                    <a:pt x="8202" y="6435"/>
                    <a:pt x="8244" y="5766"/>
                    <a:pt x="8035" y="5180"/>
                  </a:cubicBezTo>
                  <a:cubicBezTo>
                    <a:pt x="8809" y="4406"/>
                    <a:pt x="8935" y="3213"/>
                    <a:pt x="8286" y="2397"/>
                  </a:cubicBezTo>
                  <a:cubicBezTo>
                    <a:pt x="7886" y="1910"/>
                    <a:pt x="7297" y="1654"/>
                    <a:pt x="6689" y="1654"/>
                  </a:cubicBezTo>
                  <a:cubicBezTo>
                    <a:pt x="6566" y="1654"/>
                    <a:pt x="6442" y="1664"/>
                    <a:pt x="6319" y="1686"/>
                  </a:cubicBezTo>
                  <a:cubicBezTo>
                    <a:pt x="6173" y="911"/>
                    <a:pt x="5650" y="284"/>
                    <a:pt x="4896" y="74"/>
                  </a:cubicBezTo>
                  <a:cubicBezTo>
                    <a:pt x="4722" y="24"/>
                    <a:pt x="4546" y="0"/>
                    <a:pt x="43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55"/>
            <p:cNvSpPr/>
            <p:nvPr/>
          </p:nvSpPr>
          <p:spPr>
            <a:xfrm rot="520227" flipH="1">
              <a:off x="2771840" y="689784"/>
              <a:ext cx="453114" cy="416297"/>
            </a:xfrm>
            <a:custGeom>
              <a:avLst/>
              <a:gdLst/>
              <a:ahLst/>
              <a:cxnLst/>
              <a:rect l="l" t="t" r="r" b="b"/>
              <a:pathLst>
                <a:path w="20590" h="18917" extrusionOk="0">
                  <a:moveTo>
                    <a:pt x="7275" y="0"/>
                  </a:moveTo>
                  <a:cubicBezTo>
                    <a:pt x="6861" y="0"/>
                    <a:pt x="6442" y="56"/>
                    <a:pt x="6026" y="172"/>
                  </a:cubicBezTo>
                  <a:cubicBezTo>
                    <a:pt x="3453" y="925"/>
                    <a:pt x="2009" y="3771"/>
                    <a:pt x="2804" y="6512"/>
                  </a:cubicBezTo>
                  <a:cubicBezTo>
                    <a:pt x="2825" y="6575"/>
                    <a:pt x="2846" y="6637"/>
                    <a:pt x="2867" y="6700"/>
                  </a:cubicBezTo>
                  <a:cubicBezTo>
                    <a:pt x="984" y="7872"/>
                    <a:pt x="0" y="10069"/>
                    <a:pt x="586" y="12182"/>
                  </a:cubicBezTo>
                  <a:cubicBezTo>
                    <a:pt x="1191" y="14281"/>
                    <a:pt x="3187" y="15639"/>
                    <a:pt x="5404" y="15639"/>
                  </a:cubicBezTo>
                  <a:cubicBezTo>
                    <a:pt x="5795" y="15639"/>
                    <a:pt x="6193" y="15597"/>
                    <a:pt x="6591" y="15509"/>
                  </a:cubicBezTo>
                  <a:cubicBezTo>
                    <a:pt x="7198" y="17350"/>
                    <a:pt x="8767" y="18731"/>
                    <a:pt x="10713" y="18899"/>
                  </a:cubicBezTo>
                  <a:cubicBezTo>
                    <a:pt x="10848" y="18911"/>
                    <a:pt x="10983" y="18917"/>
                    <a:pt x="11116" y="18917"/>
                  </a:cubicBezTo>
                  <a:cubicBezTo>
                    <a:pt x="13314" y="18917"/>
                    <a:pt x="15227" y="17320"/>
                    <a:pt x="15818" y="15091"/>
                  </a:cubicBezTo>
                  <a:cubicBezTo>
                    <a:pt x="18350" y="14881"/>
                    <a:pt x="20401" y="12956"/>
                    <a:pt x="20526" y="10529"/>
                  </a:cubicBezTo>
                  <a:cubicBezTo>
                    <a:pt x="20589" y="8981"/>
                    <a:pt x="19878" y="7558"/>
                    <a:pt x="18706" y="6596"/>
                  </a:cubicBezTo>
                  <a:cubicBezTo>
                    <a:pt x="19313" y="4085"/>
                    <a:pt x="18078" y="1532"/>
                    <a:pt x="15756" y="674"/>
                  </a:cubicBezTo>
                  <a:cubicBezTo>
                    <a:pt x="15247" y="490"/>
                    <a:pt x="14725" y="402"/>
                    <a:pt x="14207" y="402"/>
                  </a:cubicBezTo>
                  <a:cubicBezTo>
                    <a:pt x="13020" y="402"/>
                    <a:pt x="11855" y="863"/>
                    <a:pt x="10922" y="1679"/>
                  </a:cubicBezTo>
                  <a:cubicBezTo>
                    <a:pt x="9973" y="617"/>
                    <a:pt x="8653" y="0"/>
                    <a:pt x="7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55"/>
            <p:cNvSpPr/>
            <p:nvPr/>
          </p:nvSpPr>
          <p:spPr>
            <a:xfrm rot="520227" flipH="1">
              <a:off x="2903762" y="800283"/>
              <a:ext cx="196628" cy="180695"/>
            </a:xfrm>
            <a:custGeom>
              <a:avLst/>
              <a:gdLst/>
              <a:ahLst/>
              <a:cxnLst/>
              <a:rect l="l" t="t" r="r" b="b"/>
              <a:pathLst>
                <a:path w="8935" h="8211" extrusionOk="0">
                  <a:moveTo>
                    <a:pt x="4389" y="1"/>
                  </a:moveTo>
                  <a:cubicBezTo>
                    <a:pt x="3472" y="1"/>
                    <a:pt x="2609" y="647"/>
                    <a:pt x="2344" y="1637"/>
                  </a:cubicBezTo>
                  <a:cubicBezTo>
                    <a:pt x="2323" y="1658"/>
                    <a:pt x="2323" y="1700"/>
                    <a:pt x="2323" y="1721"/>
                  </a:cubicBezTo>
                  <a:cubicBezTo>
                    <a:pt x="1381" y="1721"/>
                    <a:pt x="544" y="2307"/>
                    <a:pt x="293" y="3186"/>
                  </a:cubicBezTo>
                  <a:cubicBezTo>
                    <a:pt x="0" y="4232"/>
                    <a:pt x="628" y="5320"/>
                    <a:pt x="1716" y="5697"/>
                  </a:cubicBezTo>
                  <a:cubicBezTo>
                    <a:pt x="1528" y="6513"/>
                    <a:pt x="1779" y="7350"/>
                    <a:pt x="2448" y="7831"/>
                  </a:cubicBezTo>
                  <a:cubicBezTo>
                    <a:pt x="2796" y="8089"/>
                    <a:pt x="3196" y="8211"/>
                    <a:pt x="3599" y="8211"/>
                  </a:cubicBezTo>
                  <a:cubicBezTo>
                    <a:pt x="4144" y="8211"/>
                    <a:pt x="4694" y="7989"/>
                    <a:pt x="5127" y="7580"/>
                  </a:cubicBezTo>
                  <a:cubicBezTo>
                    <a:pt x="5460" y="7754"/>
                    <a:pt x="5817" y="7837"/>
                    <a:pt x="6164" y="7837"/>
                  </a:cubicBezTo>
                  <a:cubicBezTo>
                    <a:pt x="6819" y="7837"/>
                    <a:pt x="7443" y="7541"/>
                    <a:pt x="7826" y="6994"/>
                  </a:cubicBezTo>
                  <a:cubicBezTo>
                    <a:pt x="8202" y="6450"/>
                    <a:pt x="8244" y="5780"/>
                    <a:pt x="8035" y="5174"/>
                  </a:cubicBezTo>
                  <a:cubicBezTo>
                    <a:pt x="8809" y="4399"/>
                    <a:pt x="8935" y="3207"/>
                    <a:pt x="8286" y="2391"/>
                  </a:cubicBezTo>
                  <a:cubicBezTo>
                    <a:pt x="7886" y="1903"/>
                    <a:pt x="7297" y="1648"/>
                    <a:pt x="6689" y="1648"/>
                  </a:cubicBezTo>
                  <a:cubicBezTo>
                    <a:pt x="6566" y="1648"/>
                    <a:pt x="6442" y="1658"/>
                    <a:pt x="6319" y="1679"/>
                  </a:cubicBezTo>
                  <a:cubicBezTo>
                    <a:pt x="6173" y="926"/>
                    <a:pt x="5650" y="277"/>
                    <a:pt x="4896" y="68"/>
                  </a:cubicBezTo>
                  <a:cubicBezTo>
                    <a:pt x="4728" y="23"/>
                    <a:pt x="4557" y="1"/>
                    <a:pt x="4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55"/>
            <p:cNvSpPr/>
            <p:nvPr/>
          </p:nvSpPr>
          <p:spPr>
            <a:xfrm rot="520227" flipH="1">
              <a:off x="2264580" y="-85541"/>
              <a:ext cx="453114" cy="416055"/>
            </a:xfrm>
            <a:custGeom>
              <a:avLst/>
              <a:gdLst/>
              <a:ahLst/>
              <a:cxnLst/>
              <a:rect l="l" t="t" r="r" b="b"/>
              <a:pathLst>
                <a:path w="20590" h="18906" extrusionOk="0">
                  <a:moveTo>
                    <a:pt x="7282" y="1"/>
                  </a:moveTo>
                  <a:cubicBezTo>
                    <a:pt x="6865" y="1"/>
                    <a:pt x="6443" y="59"/>
                    <a:pt x="6027" y="181"/>
                  </a:cubicBezTo>
                  <a:cubicBezTo>
                    <a:pt x="3453" y="914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10"/>
                  </a:cubicBezTo>
                  <a:cubicBezTo>
                    <a:pt x="984" y="7860"/>
                    <a:pt x="1" y="10057"/>
                    <a:pt x="586" y="12171"/>
                  </a:cubicBezTo>
                  <a:cubicBezTo>
                    <a:pt x="1173" y="14270"/>
                    <a:pt x="3182" y="15628"/>
                    <a:pt x="5390" y="15628"/>
                  </a:cubicBezTo>
                  <a:cubicBezTo>
                    <a:pt x="5780" y="15628"/>
                    <a:pt x="6175" y="15585"/>
                    <a:pt x="6571" y="15498"/>
                  </a:cubicBezTo>
                  <a:cubicBezTo>
                    <a:pt x="7198" y="17339"/>
                    <a:pt x="8768" y="18720"/>
                    <a:pt x="10713" y="18887"/>
                  </a:cubicBezTo>
                  <a:cubicBezTo>
                    <a:pt x="10849" y="18899"/>
                    <a:pt x="10983" y="18905"/>
                    <a:pt x="11116" y="18905"/>
                  </a:cubicBezTo>
                  <a:cubicBezTo>
                    <a:pt x="13315" y="18905"/>
                    <a:pt x="15227" y="17308"/>
                    <a:pt x="15819" y="15079"/>
                  </a:cubicBezTo>
                  <a:cubicBezTo>
                    <a:pt x="18351" y="14870"/>
                    <a:pt x="20380" y="12966"/>
                    <a:pt x="20506" y="10518"/>
                  </a:cubicBezTo>
                  <a:cubicBezTo>
                    <a:pt x="20589" y="8969"/>
                    <a:pt x="19878" y="7547"/>
                    <a:pt x="18706" y="6605"/>
                  </a:cubicBezTo>
                  <a:cubicBezTo>
                    <a:pt x="19313" y="4094"/>
                    <a:pt x="18079" y="1521"/>
                    <a:pt x="15756" y="684"/>
                  </a:cubicBezTo>
                  <a:cubicBezTo>
                    <a:pt x="15232" y="490"/>
                    <a:pt x="14696" y="398"/>
                    <a:pt x="14167" y="398"/>
                  </a:cubicBezTo>
                  <a:cubicBezTo>
                    <a:pt x="12984" y="398"/>
                    <a:pt x="11833" y="858"/>
                    <a:pt x="10923" y="1667"/>
                  </a:cubicBezTo>
                  <a:cubicBezTo>
                    <a:pt x="9977" y="625"/>
                    <a:pt x="8651" y="1"/>
                    <a:pt x="72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55"/>
            <p:cNvSpPr/>
            <p:nvPr/>
          </p:nvSpPr>
          <p:spPr>
            <a:xfrm rot="520227" flipH="1">
              <a:off x="2396937" y="24771"/>
              <a:ext cx="196188" cy="180937"/>
            </a:xfrm>
            <a:custGeom>
              <a:avLst/>
              <a:gdLst/>
              <a:ahLst/>
              <a:cxnLst/>
              <a:rect l="l" t="t" r="r" b="b"/>
              <a:pathLst>
                <a:path w="8915" h="8222" extrusionOk="0">
                  <a:moveTo>
                    <a:pt x="4379" y="1"/>
                  </a:moveTo>
                  <a:cubicBezTo>
                    <a:pt x="3462" y="1"/>
                    <a:pt x="2607" y="660"/>
                    <a:pt x="2323" y="1636"/>
                  </a:cubicBezTo>
                  <a:cubicBezTo>
                    <a:pt x="2323" y="1678"/>
                    <a:pt x="2323" y="1699"/>
                    <a:pt x="2302" y="1720"/>
                  </a:cubicBezTo>
                  <a:cubicBezTo>
                    <a:pt x="1382" y="1720"/>
                    <a:pt x="545" y="2305"/>
                    <a:pt x="294" y="3184"/>
                  </a:cubicBezTo>
                  <a:cubicBezTo>
                    <a:pt x="1" y="4230"/>
                    <a:pt x="628" y="5339"/>
                    <a:pt x="1716" y="5716"/>
                  </a:cubicBezTo>
                  <a:cubicBezTo>
                    <a:pt x="1528" y="6511"/>
                    <a:pt x="1779" y="7348"/>
                    <a:pt x="2449" y="7850"/>
                  </a:cubicBezTo>
                  <a:cubicBezTo>
                    <a:pt x="2789" y="8101"/>
                    <a:pt x="3191" y="8221"/>
                    <a:pt x="3598" y="8221"/>
                  </a:cubicBezTo>
                  <a:cubicBezTo>
                    <a:pt x="4142" y="8221"/>
                    <a:pt x="4696" y="8006"/>
                    <a:pt x="5127" y="7599"/>
                  </a:cubicBezTo>
                  <a:cubicBezTo>
                    <a:pt x="5452" y="7765"/>
                    <a:pt x="5805" y="7847"/>
                    <a:pt x="6151" y="7847"/>
                  </a:cubicBezTo>
                  <a:cubicBezTo>
                    <a:pt x="6808" y="7847"/>
                    <a:pt x="7443" y="7554"/>
                    <a:pt x="7826" y="6992"/>
                  </a:cubicBezTo>
                  <a:cubicBezTo>
                    <a:pt x="8182" y="6448"/>
                    <a:pt x="8245" y="5779"/>
                    <a:pt x="8035" y="5193"/>
                  </a:cubicBezTo>
                  <a:cubicBezTo>
                    <a:pt x="8810" y="4419"/>
                    <a:pt x="8914" y="3226"/>
                    <a:pt x="8266" y="2410"/>
                  </a:cubicBezTo>
                  <a:cubicBezTo>
                    <a:pt x="7886" y="1910"/>
                    <a:pt x="7307" y="1666"/>
                    <a:pt x="6706" y="1666"/>
                  </a:cubicBezTo>
                  <a:cubicBezTo>
                    <a:pt x="6577" y="1666"/>
                    <a:pt x="6448" y="1677"/>
                    <a:pt x="6320" y="1699"/>
                  </a:cubicBezTo>
                  <a:cubicBezTo>
                    <a:pt x="6173" y="925"/>
                    <a:pt x="5650" y="276"/>
                    <a:pt x="4876" y="67"/>
                  </a:cubicBezTo>
                  <a:cubicBezTo>
                    <a:pt x="4710" y="22"/>
                    <a:pt x="4543" y="1"/>
                    <a:pt x="43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55"/>
            <p:cNvSpPr/>
            <p:nvPr/>
          </p:nvSpPr>
          <p:spPr>
            <a:xfrm rot="520227" flipH="1">
              <a:off x="497251" y="-658751"/>
              <a:ext cx="464161" cy="429193"/>
            </a:xfrm>
            <a:custGeom>
              <a:avLst/>
              <a:gdLst/>
              <a:ahLst/>
              <a:cxnLst/>
              <a:rect l="l" t="t" r="r" b="b"/>
              <a:pathLst>
                <a:path w="21092" h="19503" extrusionOk="0">
                  <a:moveTo>
                    <a:pt x="10212" y="1"/>
                  </a:moveTo>
                  <a:cubicBezTo>
                    <a:pt x="7992" y="1"/>
                    <a:pt x="5950" y="1619"/>
                    <a:pt x="5357" y="4007"/>
                  </a:cubicBezTo>
                  <a:cubicBezTo>
                    <a:pt x="5357" y="4091"/>
                    <a:pt x="5336" y="4154"/>
                    <a:pt x="5315" y="4217"/>
                  </a:cubicBezTo>
                  <a:cubicBezTo>
                    <a:pt x="3118" y="4279"/>
                    <a:pt x="1151" y="5681"/>
                    <a:pt x="628" y="7816"/>
                  </a:cubicBezTo>
                  <a:cubicBezTo>
                    <a:pt x="0" y="10305"/>
                    <a:pt x="1570" y="12858"/>
                    <a:pt x="4143" y="13695"/>
                  </a:cubicBezTo>
                  <a:cubicBezTo>
                    <a:pt x="3767" y="15599"/>
                    <a:pt x="4436" y="17566"/>
                    <a:pt x="6047" y="18696"/>
                  </a:cubicBezTo>
                  <a:cubicBezTo>
                    <a:pt x="6840" y="19241"/>
                    <a:pt x="7751" y="19502"/>
                    <a:pt x="8668" y="19502"/>
                  </a:cubicBezTo>
                  <a:cubicBezTo>
                    <a:pt x="10002" y="19502"/>
                    <a:pt x="11350" y="18951"/>
                    <a:pt x="12366" y="17922"/>
                  </a:cubicBezTo>
                  <a:cubicBezTo>
                    <a:pt x="13117" y="18277"/>
                    <a:pt x="13912" y="18449"/>
                    <a:pt x="14689" y="18449"/>
                  </a:cubicBezTo>
                  <a:cubicBezTo>
                    <a:pt x="16293" y="18449"/>
                    <a:pt x="17818" y="17713"/>
                    <a:pt x="18706" y="16331"/>
                  </a:cubicBezTo>
                  <a:cubicBezTo>
                    <a:pt x="19564" y="15013"/>
                    <a:pt x="19648" y="13423"/>
                    <a:pt x="19104" y="12021"/>
                  </a:cubicBezTo>
                  <a:cubicBezTo>
                    <a:pt x="20882" y="10159"/>
                    <a:pt x="21091" y="7313"/>
                    <a:pt x="19501" y="5430"/>
                  </a:cubicBezTo>
                  <a:cubicBezTo>
                    <a:pt x="18575" y="4319"/>
                    <a:pt x="17229" y="3763"/>
                    <a:pt x="15833" y="3763"/>
                  </a:cubicBezTo>
                  <a:cubicBezTo>
                    <a:pt x="15494" y="3763"/>
                    <a:pt x="15153" y="3796"/>
                    <a:pt x="14814" y="3861"/>
                  </a:cubicBezTo>
                  <a:cubicBezTo>
                    <a:pt x="14438" y="2062"/>
                    <a:pt x="13120" y="576"/>
                    <a:pt x="11320" y="137"/>
                  </a:cubicBezTo>
                  <a:cubicBezTo>
                    <a:pt x="10950" y="45"/>
                    <a:pt x="10579" y="1"/>
                    <a:pt x="10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55"/>
            <p:cNvSpPr/>
            <p:nvPr/>
          </p:nvSpPr>
          <p:spPr>
            <a:xfrm rot="520227" flipH="1">
              <a:off x="634890" y="-525554"/>
              <a:ext cx="181906" cy="181025"/>
            </a:xfrm>
            <a:custGeom>
              <a:avLst/>
              <a:gdLst/>
              <a:ahLst/>
              <a:cxnLst/>
              <a:rect l="l" t="t" r="r" b="b"/>
              <a:pathLst>
                <a:path w="8266" h="8226" extrusionOk="0">
                  <a:moveTo>
                    <a:pt x="4928" y="1"/>
                  </a:moveTo>
                  <a:cubicBezTo>
                    <a:pt x="4364" y="1"/>
                    <a:pt x="3784" y="221"/>
                    <a:pt x="3328" y="656"/>
                  </a:cubicBezTo>
                  <a:cubicBezTo>
                    <a:pt x="3307" y="676"/>
                    <a:pt x="3307" y="697"/>
                    <a:pt x="3286" y="718"/>
                  </a:cubicBezTo>
                  <a:cubicBezTo>
                    <a:pt x="2943" y="525"/>
                    <a:pt x="2564" y="428"/>
                    <a:pt x="2191" y="428"/>
                  </a:cubicBezTo>
                  <a:cubicBezTo>
                    <a:pt x="1675" y="428"/>
                    <a:pt x="1172" y="614"/>
                    <a:pt x="796" y="990"/>
                  </a:cubicBezTo>
                  <a:cubicBezTo>
                    <a:pt x="22" y="1744"/>
                    <a:pt x="22" y="2999"/>
                    <a:pt x="775" y="3878"/>
                  </a:cubicBezTo>
                  <a:cubicBezTo>
                    <a:pt x="210" y="4464"/>
                    <a:pt x="1" y="5342"/>
                    <a:pt x="335" y="6096"/>
                  </a:cubicBezTo>
                  <a:cubicBezTo>
                    <a:pt x="676" y="6844"/>
                    <a:pt x="1417" y="7274"/>
                    <a:pt x="2222" y="7274"/>
                  </a:cubicBezTo>
                  <a:cubicBezTo>
                    <a:pt x="2407" y="7274"/>
                    <a:pt x="2596" y="7252"/>
                    <a:pt x="2784" y="7205"/>
                  </a:cubicBezTo>
                  <a:cubicBezTo>
                    <a:pt x="3203" y="7849"/>
                    <a:pt x="3902" y="8225"/>
                    <a:pt x="4603" y="8225"/>
                  </a:cubicBezTo>
                  <a:cubicBezTo>
                    <a:pt x="4881" y="8225"/>
                    <a:pt x="5159" y="8166"/>
                    <a:pt x="5420" y="8042"/>
                  </a:cubicBezTo>
                  <a:cubicBezTo>
                    <a:pt x="6006" y="7749"/>
                    <a:pt x="6403" y="7205"/>
                    <a:pt x="6508" y="6577"/>
                  </a:cubicBezTo>
                  <a:cubicBezTo>
                    <a:pt x="7554" y="6284"/>
                    <a:pt x="8265" y="5321"/>
                    <a:pt x="8119" y="4275"/>
                  </a:cubicBezTo>
                  <a:cubicBezTo>
                    <a:pt x="7993" y="3543"/>
                    <a:pt x="7470" y="2957"/>
                    <a:pt x="6780" y="2706"/>
                  </a:cubicBezTo>
                  <a:cubicBezTo>
                    <a:pt x="7031" y="1953"/>
                    <a:pt x="6885" y="1137"/>
                    <a:pt x="6341" y="572"/>
                  </a:cubicBezTo>
                  <a:cubicBezTo>
                    <a:pt x="5958" y="190"/>
                    <a:pt x="5450" y="1"/>
                    <a:pt x="49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55"/>
            <p:cNvSpPr/>
            <p:nvPr/>
          </p:nvSpPr>
          <p:spPr>
            <a:xfrm rot="520227" flipH="1">
              <a:off x="2020426" y="884146"/>
              <a:ext cx="14304" cy="13820"/>
            </a:xfrm>
            <a:custGeom>
              <a:avLst/>
              <a:gdLst/>
              <a:ahLst/>
              <a:cxnLst/>
              <a:rect l="l" t="t" r="r" b="b"/>
              <a:pathLst>
                <a:path w="650" h="628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502"/>
                    <a:pt x="147" y="628"/>
                    <a:pt x="314" y="628"/>
                  </a:cubicBezTo>
                  <a:cubicBezTo>
                    <a:pt x="503" y="628"/>
                    <a:pt x="649" y="502"/>
                    <a:pt x="649" y="314"/>
                  </a:cubicBezTo>
                  <a:cubicBezTo>
                    <a:pt x="649" y="147"/>
                    <a:pt x="503" y="0"/>
                    <a:pt x="31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55"/>
            <p:cNvSpPr/>
            <p:nvPr/>
          </p:nvSpPr>
          <p:spPr>
            <a:xfrm rot="520227" flipH="1">
              <a:off x="2006940" y="943312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55"/>
            <p:cNvSpPr/>
            <p:nvPr/>
          </p:nvSpPr>
          <p:spPr>
            <a:xfrm rot="520227" flipH="1">
              <a:off x="2015029" y="920772"/>
              <a:ext cx="11091" cy="11091"/>
            </a:xfrm>
            <a:custGeom>
              <a:avLst/>
              <a:gdLst/>
              <a:ahLst/>
              <a:cxnLst/>
              <a:rect l="l" t="t" r="r" b="b"/>
              <a:pathLst>
                <a:path w="504" h="504" extrusionOk="0">
                  <a:moveTo>
                    <a:pt x="252" y="1"/>
                  </a:moveTo>
                  <a:cubicBezTo>
                    <a:pt x="105" y="1"/>
                    <a:pt x="1" y="10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55"/>
            <p:cNvSpPr/>
            <p:nvPr/>
          </p:nvSpPr>
          <p:spPr>
            <a:xfrm rot="520227" flipH="1">
              <a:off x="2051148" y="903930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55"/>
            <p:cNvSpPr/>
            <p:nvPr/>
          </p:nvSpPr>
          <p:spPr>
            <a:xfrm rot="520227" flipH="1">
              <a:off x="2111681" y="907108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55"/>
            <p:cNvSpPr/>
            <p:nvPr/>
          </p:nvSpPr>
          <p:spPr>
            <a:xfrm rot="520227" flipH="1">
              <a:off x="2081506" y="909531"/>
              <a:ext cx="11531" cy="1106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24" y="398"/>
                    <a:pt x="524" y="252"/>
                  </a:cubicBezTo>
                  <a:cubicBezTo>
                    <a:pt x="524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55"/>
            <p:cNvSpPr/>
            <p:nvPr/>
          </p:nvSpPr>
          <p:spPr>
            <a:xfrm rot="520227" flipH="1">
              <a:off x="2138142" y="932114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55"/>
            <p:cNvSpPr/>
            <p:nvPr/>
          </p:nvSpPr>
          <p:spPr>
            <a:xfrm rot="520227" flipH="1">
              <a:off x="2118330" y="955160"/>
              <a:ext cx="11069" cy="11091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55"/>
            <p:cNvSpPr/>
            <p:nvPr/>
          </p:nvSpPr>
          <p:spPr>
            <a:xfrm rot="520227" flipH="1">
              <a:off x="2135850" y="996032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55"/>
            <p:cNvSpPr/>
            <p:nvPr/>
          </p:nvSpPr>
          <p:spPr>
            <a:xfrm rot="520227" flipH="1">
              <a:off x="2106383" y="1012040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55"/>
            <p:cNvSpPr/>
            <p:nvPr/>
          </p:nvSpPr>
          <p:spPr>
            <a:xfrm rot="520227" flipH="1">
              <a:off x="1980035" y="976008"/>
              <a:ext cx="11069" cy="11531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55"/>
            <p:cNvSpPr/>
            <p:nvPr/>
          </p:nvSpPr>
          <p:spPr>
            <a:xfrm rot="520227" flipH="1">
              <a:off x="2005471" y="964973"/>
              <a:ext cx="11069" cy="11531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52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55"/>
            <p:cNvSpPr/>
            <p:nvPr/>
          </p:nvSpPr>
          <p:spPr>
            <a:xfrm rot="520227" flipH="1">
              <a:off x="2060259" y="1027356"/>
              <a:ext cx="11091" cy="1106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55"/>
            <p:cNvSpPr/>
            <p:nvPr/>
          </p:nvSpPr>
          <p:spPr>
            <a:xfrm rot="520227" flipH="1">
              <a:off x="1980915" y="1013265"/>
              <a:ext cx="12456" cy="11113"/>
            </a:xfrm>
            <a:custGeom>
              <a:avLst/>
              <a:gdLst/>
              <a:ahLst/>
              <a:cxnLst/>
              <a:rect l="l" t="t" r="r" b="b"/>
              <a:pathLst>
                <a:path w="566" h="505" extrusionOk="0">
                  <a:moveTo>
                    <a:pt x="284" y="0"/>
                  </a:moveTo>
                  <a:cubicBezTo>
                    <a:pt x="260" y="0"/>
                    <a:pt x="236" y="4"/>
                    <a:pt x="210" y="11"/>
                  </a:cubicBezTo>
                  <a:cubicBezTo>
                    <a:pt x="85" y="53"/>
                    <a:pt x="1" y="199"/>
                    <a:pt x="43" y="325"/>
                  </a:cubicBezTo>
                  <a:cubicBezTo>
                    <a:pt x="76" y="441"/>
                    <a:pt x="176" y="505"/>
                    <a:pt x="278" y="505"/>
                  </a:cubicBezTo>
                  <a:cubicBezTo>
                    <a:pt x="304" y="505"/>
                    <a:pt x="331" y="501"/>
                    <a:pt x="357" y="492"/>
                  </a:cubicBezTo>
                  <a:cubicBezTo>
                    <a:pt x="482" y="471"/>
                    <a:pt x="566" y="325"/>
                    <a:pt x="524" y="199"/>
                  </a:cubicBezTo>
                  <a:cubicBezTo>
                    <a:pt x="489" y="78"/>
                    <a:pt x="398" y="0"/>
                    <a:pt x="28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55"/>
            <p:cNvSpPr/>
            <p:nvPr/>
          </p:nvSpPr>
          <p:spPr>
            <a:xfrm rot="520227" flipH="1">
              <a:off x="2031555" y="1026249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55"/>
            <p:cNvSpPr/>
            <p:nvPr/>
          </p:nvSpPr>
          <p:spPr>
            <a:xfrm rot="520227" flipH="1">
              <a:off x="2083742" y="1044449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55"/>
            <p:cNvSpPr/>
            <p:nvPr/>
          </p:nvSpPr>
          <p:spPr>
            <a:xfrm rot="520227" flipH="1">
              <a:off x="2948213" y="802074"/>
              <a:ext cx="14304" cy="13842"/>
            </a:xfrm>
            <a:custGeom>
              <a:avLst/>
              <a:gdLst/>
              <a:ahLst/>
              <a:cxnLst/>
              <a:rect l="l" t="t" r="r" b="b"/>
              <a:pathLst>
                <a:path w="650" h="629" extrusionOk="0">
                  <a:moveTo>
                    <a:pt x="314" y="1"/>
                  </a:moveTo>
                  <a:cubicBezTo>
                    <a:pt x="147" y="1"/>
                    <a:pt x="1" y="126"/>
                    <a:pt x="1" y="315"/>
                  </a:cubicBezTo>
                  <a:cubicBezTo>
                    <a:pt x="1" y="482"/>
                    <a:pt x="147" y="629"/>
                    <a:pt x="314" y="629"/>
                  </a:cubicBezTo>
                  <a:cubicBezTo>
                    <a:pt x="503" y="629"/>
                    <a:pt x="649" y="482"/>
                    <a:pt x="649" y="315"/>
                  </a:cubicBezTo>
                  <a:cubicBezTo>
                    <a:pt x="649" y="126"/>
                    <a:pt x="503" y="1"/>
                    <a:pt x="314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55"/>
            <p:cNvSpPr/>
            <p:nvPr/>
          </p:nvSpPr>
          <p:spPr>
            <a:xfrm rot="520227" flipH="1">
              <a:off x="2934729" y="861239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77"/>
                    <a:pt x="105" y="503"/>
                    <a:pt x="251" y="503"/>
                  </a:cubicBezTo>
                  <a:cubicBezTo>
                    <a:pt x="377" y="503"/>
                    <a:pt x="502" y="377"/>
                    <a:pt x="502" y="252"/>
                  </a:cubicBezTo>
                  <a:cubicBezTo>
                    <a:pt x="502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55"/>
            <p:cNvSpPr/>
            <p:nvPr/>
          </p:nvSpPr>
          <p:spPr>
            <a:xfrm rot="520227" flipH="1">
              <a:off x="2942851" y="838262"/>
              <a:ext cx="11091" cy="11531"/>
            </a:xfrm>
            <a:custGeom>
              <a:avLst/>
              <a:gdLst/>
              <a:ahLst/>
              <a:cxnLst/>
              <a:rect l="l" t="t" r="r" b="b"/>
              <a:pathLst>
                <a:path w="504" h="524" extrusionOk="0">
                  <a:moveTo>
                    <a:pt x="252" y="1"/>
                  </a:moveTo>
                  <a:cubicBezTo>
                    <a:pt x="106" y="1"/>
                    <a:pt x="1" y="126"/>
                    <a:pt x="1" y="252"/>
                  </a:cubicBezTo>
                  <a:cubicBezTo>
                    <a:pt x="1" y="398"/>
                    <a:pt x="106" y="524"/>
                    <a:pt x="252" y="524"/>
                  </a:cubicBezTo>
                  <a:cubicBezTo>
                    <a:pt x="399" y="524"/>
                    <a:pt x="503" y="398"/>
                    <a:pt x="503" y="252"/>
                  </a:cubicBezTo>
                  <a:cubicBezTo>
                    <a:pt x="503" y="126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55"/>
            <p:cNvSpPr/>
            <p:nvPr/>
          </p:nvSpPr>
          <p:spPr>
            <a:xfrm rot="520227" flipH="1">
              <a:off x="2978967" y="821420"/>
              <a:ext cx="11069" cy="11531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55"/>
            <p:cNvSpPr/>
            <p:nvPr/>
          </p:nvSpPr>
          <p:spPr>
            <a:xfrm rot="520227" flipH="1">
              <a:off x="3039466" y="825057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2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55"/>
            <p:cNvSpPr/>
            <p:nvPr/>
          </p:nvSpPr>
          <p:spPr>
            <a:xfrm rot="520227" flipH="1">
              <a:off x="3009361" y="827023"/>
              <a:ext cx="11531" cy="1106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24" y="398"/>
                    <a:pt x="524" y="251"/>
                  </a:cubicBezTo>
                  <a:cubicBezTo>
                    <a:pt x="524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55"/>
            <p:cNvSpPr/>
            <p:nvPr/>
          </p:nvSpPr>
          <p:spPr>
            <a:xfrm rot="520227" flipH="1">
              <a:off x="3065998" y="849585"/>
              <a:ext cx="11069" cy="11091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55"/>
            <p:cNvSpPr/>
            <p:nvPr/>
          </p:nvSpPr>
          <p:spPr>
            <a:xfrm rot="520227" flipH="1">
              <a:off x="3046116" y="873109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55"/>
            <p:cNvSpPr/>
            <p:nvPr/>
          </p:nvSpPr>
          <p:spPr>
            <a:xfrm rot="520227" flipH="1">
              <a:off x="3063704" y="913525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55"/>
            <p:cNvSpPr/>
            <p:nvPr/>
          </p:nvSpPr>
          <p:spPr>
            <a:xfrm rot="520227" flipH="1">
              <a:off x="3034237" y="929532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55"/>
            <p:cNvSpPr/>
            <p:nvPr/>
          </p:nvSpPr>
          <p:spPr>
            <a:xfrm rot="520227" flipH="1">
              <a:off x="2907858" y="893938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77" y="503"/>
                    <a:pt x="503" y="377"/>
                    <a:pt x="503" y="252"/>
                  </a:cubicBezTo>
                  <a:cubicBezTo>
                    <a:pt x="503" y="105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55"/>
            <p:cNvSpPr/>
            <p:nvPr/>
          </p:nvSpPr>
          <p:spPr>
            <a:xfrm rot="520227" flipH="1">
              <a:off x="2933291" y="882925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2"/>
                    <a:pt x="252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55"/>
            <p:cNvSpPr/>
            <p:nvPr/>
          </p:nvSpPr>
          <p:spPr>
            <a:xfrm rot="520227" flipH="1">
              <a:off x="2988079" y="944844"/>
              <a:ext cx="11069" cy="11531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26" y="0"/>
                    <a:pt x="0" y="126"/>
                    <a:pt x="0" y="272"/>
                  </a:cubicBezTo>
                  <a:cubicBezTo>
                    <a:pt x="0" y="398"/>
                    <a:pt x="126" y="523"/>
                    <a:pt x="251" y="523"/>
                  </a:cubicBezTo>
                  <a:cubicBezTo>
                    <a:pt x="398" y="523"/>
                    <a:pt x="502" y="398"/>
                    <a:pt x="502" y="272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55"/>
            <p:cNvSpPr/>
            <p:nvPr/>
          </p:nvSpPr>
          <p:spPr>
            <a:xfrm rot="520227" flipH="1">
              <a:off x="2909204" y="930941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55"/>
            <p:cNvSpPr/>
            <p:nvPr/>
          </p:nvSpPr>
          <p:spPr>
            <a:xfrm rot="520227" flipH="1">
              <a:off x="2959413" y="943719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55"/>
            <p:cNvSpPr/>
            <p:nvPr/>
          </p:nvSpPr>
          <p:spPr>
            <a:xfrm rot="520227" flipH="1">
              <a:off x="3011562" y="961939"/>
              <a:ext cx="11069" cy="11531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55"/>
            <p:cNvSpPr/>
            <p:nvPr/>
          </p:nvSpPr>
          <p:spPr>
            <a:xfrm rot="520227" flipH="1">
              <a:off x="2441433" y="26543"/>
              <a:ext cx="13842" cy="1382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47" y="0"/>
                    <a:pt x="1" y="147"/>
                    <a:pt x="1" y="314"/>
                  </a:cubicBezTo>
                  <a:cubicBezTo>
                    <a:pt x="1" y="482"/>
                    <a:pt x="147" y="628"/>
                    <a:pt x="315" y="628"/>
                  </a:cubicBezTo>
                  <a:cubicBezTo>
                    <a:pt x="503" y="628"/>
                    <a:pt x="629" y="482"/>
                    <a:pt x="629" y="314"/>
                  </a:cubicBezTo>
                  <a:cubicBezTo>
                    <a:pt x="629" y="147"/>
                    <a:pt x="503" y="0"/>
                    <a:pt x="315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55"/>
            <p:cNvSpPr/>
            <p:nvPr/>
          </p:nvSpPr>
          <p:spPr>
            <a:xfrm rot="520227" flipH="1">
              <a:off x="2427944" y="85743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55"/>
            <p:cNvSpPr/>
            <p:nvPr/>
          </p:nvSpPr>
          <p:spPr>
            <a:xfrm rot="520227" flipH="1">
              <a:off x="2435575" y="63154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55"/>
            <p:cNvSpPr/>
            <p:nvPr/>
          </p:nvSpPr>
          <p:spPr>
            <a:xfrm rot="520227" flipH="1">
              <a:off x="2472130" y="46359"/>
              <a:ext cx="11091" cy="1106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55"/>
            <p:cNvSpPr/>
            <p:nvPr/>
          </p:nvSpPr>
          <p:spPr>
            <a:xfrm rot="520227" flipH="1">
              <a:off x="2532206" y="49468"/>
              <a:ext cx="11091" cy="1106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06" y="1"/>
                    <a:pt x="1" y="105"/>
                    <a:pt x="1" y="252"/>
                  </a:cubicBezTo>
                  <a:cubicBezTo>
                    <a:pt x="1" y="398"/>
                    <a:pt x="106" y="503"/>
                    <a:pt x="252" y="503"/>
                  </a:cubicBezTo>
                  <a:cubicBezTo>
                    <a:pt x="378" y="503"/>
                    <a:pt x="503" y="398"/>
                    <a:pt x="503" y="252"/>
                  </a:cubicBezTo>
                  <a:cubicBezTo>
                    <a:pt x="503" y="105"/>
                    <a:pt x="37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55"/>
            <p:cNvSpPr/>
            <p:nvPr/>
          </p:nvSpPr>
          <p:spPr>
            <a:xfrm rot="520227" flipH="1">
              <a:off x="2502491" y="51924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77"/>
                    <a:pt x="126" y="503"/>
                    <a:pt x="251" y="503"/>
                  </a:cubicBezTo>
                  <a:cubicBezTo>
                    <a:pt x="398" y="503"/>
                    <a:pt x="502" y="377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55"/>
            <p:cNvSpPr/>
            <p:nvPr/>
          </p:nvSpPr>
          <p:spPr>
            <a:xfrm rot="520227" flipH="1">
              <a:off x="2558737" y="74017"/>
              <a:ext cx="11091" cy="1106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55"/>
            <p:cNvSpPr/>
            <p:nvPr/>
          </p:nvSpPr>
          <p:spPr>
            <a:xfrm rot="520227" flipH="1">
              <a:off x="2538853" y="97540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55"/>
            <p:cNvSpPr/>
            <p:nvPr/>
          </p:nvSpPr>
          <p:spPr>
            <a:xfrm rot="520227" flipH="1">
              <a:off x="2556443" y="137933"/>
              <a:ext cx="11069" cy="11091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2"/>
                  </a:cubicBezTo>
                  <a:cubicBezTo>
                    <a:pt x="502" y="126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55"/>
            <p:cNvSpPr/>
            <p:nvPr/>
          </p:nvSpPr>
          <p:spPr>
            <a:xfrm rot="520227" flipH="1">
              <a:off x="2527000" y="153944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55"/>
            <p:cNvSpPr/>
            <p:nvPr/>
          </p:nvSpPr>
          <p:spPr>
            <a:xfrm rot="520227" flipH="1">
              <a:off x="2401052" y="118438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55"/>
            <p:cNvSpPr/>
            <p:nvPr/>
          </p:nvSpPr>
          <p:spPr>
            <a:xfrm rot="520227" flipH="1">
              <a:off x="2426488" y="107403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26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55"/>
            <p:cNvSpPr/>
            <p:nvPr/>
          </p:nvSpPr>
          <p:spPr>
            <a:xfrm rot="520227" flipH="1">
              <a:off x="2480806" y="169716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55"/>
            <p:cNvSpPr/>
            <p:nvPr/>
          </p:nvSpPr>
          <p:spPr>
            <a:xfrm rot="520227" flipH="1">
              <a:off x="2402328" y="155898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55"/>
            <p:cNvSpPr/>
            <p:nvPr/>
          </p:nvSpPr>
          <p:spPr>
            <a:xfrm rot="520227" flipH="1">
              <a:off x="2452172" y="168153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55"/>
            <p:cNvSpPr/>
            <p:nvPr/>
          </p:nvSpPr>
          <p:spPr>
            <a:xfrm rot="520227" flipH="1">
              <a:off x="2504746" y="186880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55"/>
            <p:cNvSpPr/>
            <p:nvPr/>
          </p:nvSpPr>
          <p:spPr>
            <a:xfrm rot="520227" flipH="1">
              <a:off x="642362" y="-494281"/>
              <a:ext cx="13842" cy="13842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26"/>
                    <a:pt x="1" y="315"/>
                  </a:cubicBezTo>
                  <a:cubicBezTo>
                    <a:pt x="1" y="482"/>
                    <a:pt x="126" y="628"/>
                    <a:pt x="315" y="628"/>
                  </a:cubicBezTo>
                  <a:cubicBezTo>
                    <a:pt x="482" y="628"/>
                    <a:pt x="629" y="482"/>
                    <a:pt x="629" y="315"/>
                  </a:cubicBezTo>
                  <a:cubicBezTo>
                    <a:pt x="629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55"/>
            <p:cNvSpPr/>
            <p:nvPr/>
          </p:nvSpPr>
          <p:spPr>
            <a:xfrm rot="520227" flipH="1">
              <a:off x="659681" y="-435502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55"/>
            <p:cNvSpPr/>
            <p:nvPr/>
          </p:nvSpPr>
          <p:spPr>
            <a:xfrm rot="520227" flipH="1">
              <a:off x="655338" y="-458982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55"/>
            <p:cNvSpPr/>
            <p:nvPr/>
          </p:nvSpPr>
          <p:spPr>
            <a:xfrm rot="520227" flipH="1">
              <a:off x="678506" y="-491778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55"/>
            <p:cNvSpPr/>
            <p:nvPr/>
          </p:nvSpPr>
          <p:spPr>
            <a:xfrm rot="520227" flipH="1">
              <a:off x="732036" y="-519030"/>
              <a:ext cx="11069" cy="11091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9"/>
                    <a:pt x="105" y="503"/>
                    <a:pt x="252" y="503"/>
                  </a:cubicBezTo>
                  <a:cubicBezTo>
                    <a:pt x="377" y="503"/>
                    <a:pt x="503" y="399"/>
                    <a:pt x="503" y="252"/>
                  </a:cubicBezTo>
                  <a:cubicBezTo>
                    <a:pt x="503" y="10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55"/>
            <p:cNvSpPr/>
            <p:nvPr/>
          </p:nvSpPr>
          <p:spPr>
            <a:xfrm rot="520227" flipH="1">
              <a:off x="707574" y="-502257"/>
              <a:ext cx="11091" cy="1106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6" y="1"/>
                    <a:pt x="1" y="126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55"/>
            <p:cNvSpPr/>
            <p:nvPr/>
          </p:nvSpPr>
          <p:spPr>
            <a:xfrm rot="520227" flipH="1">
              <a:off x="767581" y="-510804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55"/>
            <p:cNvSpPr/>
            <p:nvPr/>
          </p:nvSpPr>
          <p:spPr>
            <a:xfrm rot="520227" flipH="1">
              <a:off x="762050" y="-480902"/>
              <a:ext cx="11069" cy="11531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1" y="524"/>
                  </a:cubicBezTo>
                  <a:cubicBezTo>
                    <a:pt x="398" y="524"/>
                    <a:pt x="503" y="398"/>
                    <a:pt x="503" y="252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55"/>
            <p:cNvSpPr/>
            <p:nvPr/>
          </p:nvSpPr>
          <p:spPr>
            <a:xfrm rot="520227" flipH="1">
              <a:off x="797593" y="-454068"/>
              <a:ext cx="11069" cy="11091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26" y="1"/>
                    <a:pt x="1" y="106"/>
                    <a:pt x="1" y="252"/>
                  </a:cubicBezTo>
                  <a:cubicBezTo>
                    <a:pt x="1" y="378"/>
                    <a:pt x="126" y="503"/>
                    <a:pt x="252" y="503"/>
                  </a:cubicBezTo>
                  <a:cubicBezTo>
                    <a:pt x="398" y="503"/>
                    <a:pt x="503" y="37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55"/>
            <p:cNvSpPr/>
            <p:nvPr/>
          </p:nvSpPr>
          <p:spPr>
            <a:xfrm rot="520227" flipH="1">
              <a:off x="779772" y="-426041"/>
              <a:ext cx="11069" cy="11531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1"/>
                  </a:moveTo>
                  <a:cubicBezTo>
                    <a:pt x="105" y="1"/>
                    <a:pt x="1" y="126"/>
                    <a:pt x="1" y="273"/>
                  </a:cubicBezTo>
                  <a:cubicBezTo>
                    <a:pt x="1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73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55"/>
            <p:cNvSpPr/>
            <p:nvPr/>
          </p:nvSpPr>
          <p:spPr>
            <a:xfrm rot="520227" flipH="1">
              <a:off x="652837" y="-393693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55"/>
            <p:cNvSpPr/>
            <p:nvPr/>
          </p:nvSpPr>
          <p:spPr>
            <a:xfrm rot="520227" flipH="1">
              <a:off x="669265" y="-415875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55"/>
            <p:cNvSpPr/>
            <p:nvPr/>
          </p:nvSpPr>
          <p:spPr>
            <a:xfrm rot="520227" flipH="1">
              <a:off x="747174" y="-389251"/>
              <a:ext cx="11994" cy="11091"/>
            </a:xfrm>
            <a:custGeom>
              <a:avLst/>
              <a:gdLst/>
              <a:ahLst/>
              <a:cxnLst/>
              <a:rect l="l" t="t" r="r" b="b"/>
              <a:pathLst>
                <a:path w="545" h="504" extrusionOk="0">
                  <a:moveTo>
                    <a:pt x="268" y="0"/>
                  </a:moveTo>
                  <a:cubicBezTo>
                    <a:pt x="162" y="0"/>
                    <a:pt x="56" y="78"/>
                    <a:pt x="21" y="199"/>
                  </a:cubicBezTo>
                  <a:cubicBezTo>
                    <a:pt x="0" y="325"/>
                    <a:pt x="84" y="471"/>
                    <a:pt x="210" y="492"/>
                  </a:cubicBezTo>
                  <a:cubicBezTo>
                    <a:pt x="236" y="500"/>
                    <a:pt x="261" y="503"/>
                    <a:pt x="285" y="503"/>
                  </a:cubicBezTo>
                  <a:cubicBezTo>
                    <a:pt x="398" y="503"/>
                    <a:pt x="489" y="428"/>
                    <a:pt x="523" y="325"/>
                  </a:cubicBezTo>
                  <a:cubicBezTo>
                    <a:pt x="544" y="178"/>
                    <a:pt x="461" y="53"/>
                    <a:pt x="335" y="11"/>
                  </a:cubicBezTo>
                  <a:cubicBezTo>
                    <a:pt x="313" y="4"/>
                    <a:pt x="291" y="0"/>
                    <a:pt x="268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55"/>
            <p:cNvSpPr/>
            <p:nvPr/>
          </p:nvSpPr>
          <p:spPr>
            <a:xfrm rot="520227" flipH="1">
              <a:off x="672200" y="-361832"/>
              <a:ext cx="11531" cy="1106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24" y="377"/>
                    <a:pt x="524" y="252"/>
                  </a:cubicBezTo>
                  <a:cubicBezTo>
                    <a:pt x="524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55"/>
            <p:cNvSpPr/>
            <p:nvPr/>
          </p:nvSpPr>
          <p:spPr>
            <a:xfrm rot="520227" flipH="1">
              <a:off x="721890" y="-376171"/>
              <a:ext cx="11069" cy="1106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55"/>
            <p:cNvSpPr/>
            <p:nvPr/>
          </p:nvSpPr>
          <p:spPr>
            <a:xfrm rot="520227" flipH="1">
              <a:off x="776518" y="-386468"/>
              <a:ext cx="11069" cy="11531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72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2" y="398"/>
                    <a:pt x="502" y="272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55"/>
            <p:cNvSpPr/>
            <p:nvPr/>
          </p:nvSpPr>
          <p:spPr>
            <a:xfrm rot="520227" flipH="1">
              <a:off x="1983214" y="895684"/>
              <a:ext cx="163926" cy="154398"/>
            </a:xfrm>
            <a:custGeom>
              <a:avLst/>
              <a:gdLst/>
              <a:ahLst/>
              <a:cxnLst/>
              <a:rect l="l" t="t" r="r" b="b"/>
              <a:pathLst>
                <a:path w="7449" h="7016" extrusionOk="0">
                  <a:moveTo>
                    <a:pt x="6025" y="1"/>
                  </a:moveTo>
                  <a:cubicBezTo>
                    <a:pt x="5957" y="1"/>
                    <a:pt x="5897" y="42"/>
                    <a:pt x="5880" y="111"/>
                  </a:cubicBezTo>
                  <a:cubicBezTo>
                    <a:pt x="5733" y="780"/>
                    <a:pt x="4854" y="1764"/>
                    <a:pt x="4268" y="2371"/>
                  </a:cubicBezTo>
                  <a:cubicBezTo>
                    <a:pt x="4520" y="1617"/>
                    <a:pt x="4645" y="864"/>
                    <a:pt x="4666" y="822"/>
                  </a:cubicBezTo>
                  <a:cubicBezTo>
                    <a:pt x="4666" y="739"/>
                    <a:pt x="4624" y="655"/>
                    <a:pt x="4540" y="634"/>
                  </a:cubicBezTo>
                  <a:cubicBezTo>
                    <a:pt x="4457" y="634"/>
                    <a:pt x="4394" y="676"/>
                    <a:pt x="4373" y="760"/>
                  </a:cubicBezTo>
                  <a:cubicBezTo>
                    <a:pt x="4373" y="780"/>
                    <a:pt x="4206" y="1638"/>
                    <a:pt x="3955" y="2413"/>
                  </a:cubicBezTo>
                  <a:cubicBezTo>
                    <a:pt x="3913" y="2392"/>
                    <a:pt x="3871" y="2392"/>
                    <a:pt x="3829" y="2371"/>
                  </a:cubicBezTo>
                  <a:cubicBezTo>
                    <a:pt x="3766" y="1868"/>
                    <a:pt x="3620" y="1262"/>
                    <a:pt x="3327" y="739"/>
                  </a:cubicBezTo>
                  <a:cubicBezTo>
                    <a:pt x="3299" y="683"/>
                    <a:pt x="3252" y="655"/>
                    <a:pt x="3200" y="655"/>
                  </a:cubicBezTo>
                  <a:cubicBezTo>
                    <a:pt x="3173" y="655"/>
                    <a:pt x="3146" y="662"/>
                    <a:pt x="3118" y="676"/>
                  </a:cubicBezTo>
                  <a:cubicBezTo>
                    <a:pt x="3055" y="718"/>
                    <a:pt x="3034" y="801"/>
                    <a:pt x="3076" y="864"/>
                  </a:cubicBezTo>
                  <a:cubicBezTo>
                    <a:pt x="3327" y="1324"/>
                    <a:pt x="3452" y="1868"/>
                    <a:pt x="3536" y="2329"/>
                  </a:cubicBezTo>
                  <a:cubicBezTo>
                    <a:pt x="3432" y="2329"/>
                    <a:pt x="3327" y="2329"/>
                    <a:pt x="3222" y="2371"/>
                  </a:cubicBezTo>
                  <a:cubicBezTo>
                    <a:pt x="2741" y="1136"/>
                    <a:pt x="2009" y="425"/>
                    <a:pt x="1967" y="383"/>
                  </a:cubicBezTo>
                  <a:cubicBezTo>
                    <a:pt x="1946" y="352"/>
                    <a:pt x="1909" y="336"/>
                    <a:pt x="1870" y="336"/>
                  </a:cubicBezTo>
                  <a:cubicBezTo>
                    <a:pt x="1831" y="336"/>
                    <a:pt x="1789" y="352"/>
                    <a:pt x="1758" y="383"/>
                  </a:cubicBezTo>
                  <a:cubicBezTo>
                    <a:pt x="1716" y="446"/>
                    <a:pt x="1716" y="550"/>
                    <a:pt x="1779" y="592"/>
                  </a:cubicBezTo>
                  <a:cubicBezTo>
                    <a:pt x="1779" y="613"/>
                    <a:pt x="2490" y="1283"/>
                    <a:pt x="2950" y="2454"/>
                  </a:cubicBezTo>
                  <a:cubicBezTo>
                    <a:pt x="2929" y="2454"/>
                    <a:pt x="2908" y="2475"/>
                    <a:pt x="2908" y="2475"/>
                  </a:cubicBezTo>
                  <a:cubicBezTo>
                    <a:pt x="2155" y="1638"/>
                    <a:pt x="628" y="1304"/>
                    <a:pt x="544" y="1283"/>
                  </a:cubicBezTo>
                  <a:cubicBezTo>
                    <a:pt x="530" y="1279"/>
                    <a:pt x="515" y="1277"/>
                    <a:pt x="501" y="1277"/>
                  </a:cubicBezTo>
                  <a:cubicBezTo>
                    <a:pt x="434" y="1277"/>
                    <a:pt x="377" y="1318"/>
                    <a:pt x="377" y="1387"/>
                  </a:cubicBezTo>
                  <a:cubicBezTo>
                    <a:pt x="356" y="1471"/>
                    <a:pt x="398" y="1555"/>
                    <a:pt x="481" y="1555"/>
                  </a:cubicBezTo>
                  <a:cubicBezTo>
                    <a:pt x="502" y="1576"/>
                    <a:pt x="1967" y="1910"/>
                    <a:pt x="2657" y="2643"/>
                  </a:cubicBezTo>
                  <a:cubicBezTo>
                    <a:pt x="2532" y="2768"/>
                    <a:pt x="2427" y="2915"/>
                    <a:pt x="2343" y="3061"/>
                  </a:cubicBezTo>
                  <a:cubicBezTo>
                    <a:pt x="1988" y="2915"/>
                    <a:pt x="1611" y="2685"/>
                    <a:pt x="1339" y="2517"/>
                  </a:cubicBezTo>
                  <a:cubicBezTo>
                    <a:pt x="1310" y="2502"/>
                    <a:pt x="1280" y="2495"/>
                    <a:pt x="1252" y="2495"/>
                  </a:cubicBezTo>
                  <a:cubicBezTo>
                    <a:pt x="1201" y="2495"/>
                    <a:pt x="1157" y="2518"/>
                    <a:pt x="1130" y="2559"/>
                  </a:cubicBezTo>
                  <a:cubicBezTo>
                    <a:pt x="1088" y="2622"/>
                    <a:pt x="1109" y="2726"/>
                    <a:pt x="1172" y="2768"/>
                  </a:cubicBezTo>
                  <a:cubicBezTo>
                    <a:pt x="1255" y="2810"/>
                    <a:pt x="1716" y="3103"/>
                    <a:pt x="2197" y="3312"/>
                  </a:cubicBezTo>
                  <a:cubicBezTo>
                    <a:pt x="1172" y="3563"/>
                    <a:pt x="147" y="4128"/>
                    <a:pt x="105" y="4149"/>
                  </a:cubicBezTo>
                  <a:cubicBezTo>
                    <a:pt x="21" y="4191"/>
                    <a:pt x="0" y="4296"/>
                    <a:pt x="42" y="4358"/>
                  </a:cubicBezTo>
                  <a:cubicBezTo>
                    <a:pt x="73" y="4405"/>
                    <a:pt x="116" y="4429"/>
                    <a:pt x="163" y="4429"/>
                  </a:cubicBezTo>
                  <a:cubicBezTo>
                    <a:pt x="178" y="4429"/>
                    <a:pt x="194" y="4426"/>
                    <a:pt x="209" y="4421"/>
                  </a:cubicBezTo>
                  <a:lnTo>
                    <a:pt x="230" y="4421"/>
                  </a:lnTo>
                  <a:cubicBezTo>
                    <a:pt x="251" y="4400"/>
                    <a:pt x="1235" y="3856"/>
                    <a:pt x="2239" y="3626"/>
                  </a:cubicBezTo>
                  <a:cubicBezTo>
                    <a:pt x="2239" y="3731"/>
                    <a:pt x="2239" y="3835"/>
                    <a:pt x="2281" y="3940"/>
                  </a:cubicBezTo>
                  <a:cubicBezTo>
                    <a:pt x="2281" y="3982"/>
                    <a:pt x="2302" y="4024"/>
                    <a:pt x="2323" y="4045"/>
                  </a:cubicBezTo>
                  <a:cubicBezTo>
                    <a:pt x="1799" y="4463"/>
                    <a:pt x="1339" y="4923"/>
                    <a:pt x="1235" y="5112"/>
                  </a:cubicBezTo>
                  <a:cubicBezTo>
                    <a:pt x="1214" y="5195"/>
                    <a:pt x="1235" y="5279"/>
                    <a:pt x="1318" y="5321"/>
                  </a:cubicBezTo>
                  <a:cubicBezTo>
                    <a:pt x="1329" y="5331"/>
                    <a:pt x="1344" y="5337"/>
                    <a:pt x="1363" y="5337"/>
                  </a:cubicBezTo>
                  <a:cubicBezTo>
                    <a:pt x="1381" y="5337"/>
                    <a:pt x="1402" y="5331"/>
                    <a:pt x="1423" y="5321"/>
                  </a:cubicBezTo>
                  <a:cubicBezTo>
                    <a:pt x="1444" y="5321"/>
                    <a:pt x="1486" y="5279"/>
                    <a:pt x="1507" y="5258"/>
                  </a:cubicBezTo>
                  <a:cubicBezTo>
                    <a:pt x="1590" y="5070"/>
                    <a:pt x="2009" y="4672"/>
                    <a:pt x="2469" y="4317"/>
                  </a:cubicBezTo>
                  <a:cubicBezTo>
                    <a:pt x="2553" y="4442"/>
                    <a:pt x="2657" y="4547"/>
                    <a:pt x="2762" y="4630"/>
                  </a:cubicBezTo>
                  <a:cubicBezTo>
                    <a:pt x="2323" y="5342"/>
                    <a:pt x="2009" y="6534"/>
                    <a:pt x="1946" y="6848"/>
                  </a:cubicBezTo>
                  <a:cubicBezTo>
                    <a:pt x="1925" y="6911"/>
                    <a:pt x="1967" y="6995"/>
                    <a:pt x="2051" y="7016"/>
                  </a:cubicBezTo>
                  <a:lnTo>
                    <a:pt x="2134" y="7016"/>
                  </a:lnTo>
                  <a:cubicBezTo>
                    <a:pt x="2176" y="6995"/>
                    <a:pt x="2218" y="6953"/>
                    <a:pt x="2239" y="6911"/>
                  </a:cubicBezTo>
                  <a:cubicBezTo>
                    <a:pt x="2385" y="6242"/>
                    <a:pt x="2699" y="5300"/>
                    <a:pt x="3034" y="4756"/>
                  </a:cubicBezTo>
                  <a:cubicBezTo>
                    <a:pt x="3076" y="4777"/>
                    <a:pt x="3118" y="4798"/>
                    <a:pt x="3180" y="4819"/>
                  </a:cubicBezTo>
                  <a:cubicBezTo>
                    <a:pt x="3055" y="5279"/>
                    <a:pt x="2971" y="5844"/>
                    <a:pt x="3201" y="6304"/>
                  </a:cubicBezTo>
                  <a:cubicBezTo>
                    <a:pt x="3217" y="6366"/>
                    <a:pt x="3266" y="6404"/>
                    <a:pt x="3324" y="6404"/>
                  </a:cubicBezTo>
                  <a:cubicBezTo>
                    <a:pt x="3345" y="6404"/>
                    <a:pt x="3367" y="6399"/>
                    <a:pt x="3390" y="6388"/>
                  </a:cubicBezTo>
                  <a:cubicBezTo>
                    <a:pt x="3473" y="6346"/>
                    <a:pt x="3494" y="6262"/>
                    <a:pt x="3473" y="6200"/>
                  </a:cubicBezTo>
                  <a:cubicBezTo>
                    <a:pt x="3285" y="5781"/>
                    <a:pt x="3348" y="5279"/>
                    <a:pt x="3473" y="4861"/>
                  </a:cubicBezTo>
                  <a:lnTo>
                    <a:pt x="3515" y="4861"/>
                  </a:lnTo>
                  <a:cubicBezTo>
                    <a:pt x="3599" y="5363"/>
                    <a:pt x="3871" y="6011"/>
                    <a:pt x="4582" y="6493"/>
                  </a:cubicBezTo>
                  <a:cubicBezTo>
                    <a:pt x="4607" y="6517"/>
                    <a:pt x="4631" y="6527"/>
                    <a:pt x="4656" y="6527"/>
                  </a:cubicBezTo>
                  <a:cubicBezTo>
                    <a:pt x="4673" y="6527"/>
                    <a:pt x="4691" y="6522"/>
                    <a:pt x="4708" y="6514"/>
                  </a:cubicBezTo>
                  <a:cubicBezTo>
                    <a:pt x="4729" y="6514"/>
                    <a:pt x="4771" y="6493"/>
                    <a:pt x="4792" y="6472"/>
                  </a:cubicBezTo>
                  <a:cubicBezTo>
                    <a:pt x="4833" y="6388"/>
                    <a:pt x="4812" y="6304"/>
                    <a:pt x="4750" y="6262"/>
                  </a:cubicBezTo>
                  <a:cubicBezTo>
                    <a:pt x="4122" y="5823"/>
                    <a:pt x="3871" y="5258"/>
                    <a:pt x="3787" y="4819"/>
                  </a:cubicBezTo>
                  <a:lnTo>
                    <a:pt x="3850" y="4819"/>
                  </a:lnTo>
                  <a:cubicBezTo>
                    <a:pt x="3955" y="4777"/>
                    <a:pt x="4038" y="4735"/>
                    <a:pt x="4143" y="4693"/>
                  </a:cubicBezTo>
                  <a:cubicBezTo>
                    <a:pt x="4520" y="5300"/>
                    <a:pt x="5398" y="6283"/>
                    <a:pt x="7009" y="6283"/>
                  </a:cubicBezTo>
                  <a:lnTo>
                    <a:pt x="7051" y="6283"/>
                  </a:lnTo>
                  <a:cubicBezTo>
                    <a:pt x="7114" y="6262"/>
                    <a:pt x="7156" y="6221"/>
                    <a:pt x="7156" y="6158"/>
                  </a:cubicBezTo>
                  <a:cubicBezTo>
                    <a:pt x="7156" y="6074"/>
                    <a:pt x="7093" y="5990"/>
                    <a:pt x="7009" y="5990"/>
                  </a:cubicBezTo>
                  <a:cubicBezTo>
                    <a:pt x="5482" y="5990"/>
                    <a:pt x="4708" y="5070"/>
                    <a:pt x="4373" y="4505"/>
                  </a:cubicBezTo>
                  <a:cubicBezTo>
                    <a:pt x="4415" y="4463"/>
                    <a:pt x="4457" y="4400"/>
                    <a:pt x="4499" y="4337"/>
                  </a:cubicBezTo>
                  <a:cubicBezTo>
                    <a:pt x="5018" y="4748"/>
                    <a:pt x="5579" y="4873"/>
                    <a:pt x="6065" y="4873"/>
                  </a:cubicBezTo>
                  <a:cubicBezTo>
                    <a:pt x="6421" y="4873"/>
                    <a:pt x="6738" y="4806"/>
                    <a:pt x="6968" y="4735"/>
                  </a:cubicBezTo>
                  <a:cubicBezTo>
                    <a:pt x="7198" y="4672"/>
                    <a:pt x="7344" y="4609"/>
                    <a:pt x="7344" y="4609"/>
                  </a:cubicBezTo>
                  <a:cubicBezTo>
                    <a:pt x="7407" y="4568"/>
                    <a:pt x="7449" y="4484"/>
                    <a:pt x="7407" y="4400"/>
                  </a:cubicBezTo>
                  <a:cubicBezTo>
                    <a:pt x="7377" y="4355"/>
                    <a:pt x="7325" y="4321"/>
                    <a:pt x="7275" y="4321"/>
                  </a:cubicBezTo>
                  <a:cubicBezTo>
                    <a:pt x="7255" y="4321"/>
                    <a:pt x="7236" y="4326"/>
                    <a:pt x="7219" y="4337"/>
                  </a:cubicBezTo>
                  <a:cubicBezTo>
                    <a:pt x="7180" y="4363"/>
                    <a:pt x="6692" y="4594"/>
                    <a:pt x="6069" y="4594"/>
                  </a:cubicBezTo>
                  <a:cubicBezTo>
                    <a:pt x="5677" y="4594"/>
                    <a:pt x="5232" y="4503"/>
                    <a:pt x="4812" y="4212"/>
                  </a:cubicBezTo>
                  <a:cubicBezTo>
                    <a:pt x="5168" y="4191"/>
                    <a:pt x="5733" y="4149"/>
                    <a:pt x="6277" y="3919"/>
                  </a:cubicBezTo>
                  <a:cubicBezTo>
                    <a:pt x="6340" y="3898"/>
                    <a:pt x="6382" y="3793"/>
                    <a:pt x="6361" y="3731"/>
                  </a:cubicBezTo>
                  <a:cubicBezTo>
                    <a:pt x="6330" y="3669"/>
                    <a:pt x="6277" y="3631"/>
                    <a:pt x="6226" y="3631"/>
                  </a:cubicBezTo>
                  <a:cubicBezTo>
                    <a:pt x="6208" y="3631"/>
                    <a:pt x="6189" y="3636"/>
                    <a:pt x="6173" y="3647"/>
                  </a:cubicBezTo>
                  <a:cubicBezTo>
                    <a:pt x="5608" y="3877"/>
                    <a:pt x="5043" y="3919"/>
                    <a:pt x="4708" y="3919"/>
                  </a:cubicBezTo>
                  <a:cubicBezTo>
                    <a:pt x="4750" y="3752"/>
                    <a:pt x="4771" y="3605"/>
                    <a:pt x="4750" y="3438"/>
                  </a:cubicBezTo>
                  <a:cubicBezTo>
                    <a:pt x="4938" y="3438"/>
                    <a:pt x="5231" y="3396"/>
                    <a:pt x="5545" y="3312"/>
                  </a:cubicBezTo>
                  <a:cubicBezTo>
                    <a:pt x="5838" y="3229"/>
                    <a:pt x="6152" y="3082"/>
                    <a:pt x="6424" y="2873"/>
                  </a:cubicBezTo>
                  <a:cubicBezTo>
                    <a:pt x="6486" y="2810"/>
                    <a:pt x="6507" y="2726"/>
                    <a:pt x="6445" y="2664"/>
                  </a:cubicBezTo>
                  <a:cubicBezTo>
                    <a:pt x="6420" y="2627"/>
                    <a:pt x="6375" y="2605"/>
                    <a:pt x="6328" y="2605"/>
                  </a:cubicBezTo>
                  <a:cubicBezTo>
                    <a:pt x="6295" y="2605"/>
                    <a:pt x="6262" y="2616"/>
                    <a:pt x="6235" y="2643"/>
                  </a:cubicBezTo>
                  <a:cubicBezTo>
                    <a:pt x="5775" y="2998"/>
                    <a:pt x="5210" y="3103"/>
                    <a:pt x="4854" y="3145"/>
                  </a:cubicBezTo>
                  <a:cubicBezTo>
                    <a:pt x="5147" y="2852"/>
                    <a:pt x="5691" y="2329"/>
                    <a:pt x="6214" y="1827"/>
                  </a:cubicBezTo>
                  <a:cubicBezTo>
                    <a:pt x="6277" y="1764"/>
                    <a:pt x="6277" y="1680"/>
                    <a:pt x="6214" y="1617"/>
                  </a:cubicBezTo>
                  <a:cubicBezTo>
                    <a:pt x="6183" y="1586"/>
                    <a:pt x="6146" y="1570"/>
                    <a:pt x="6110" y="1570"/>
                  </a:cubicBezTo>
                  <a:cubicBezTo>
                    <a:pt x="6073" y="1570"/>
                    <a:pt x="6037" y="1586"/>
                    <a:pt x="6005" y="1617"/>
                  </a:cubicBezTo>
                  <a:cubicBezTo>
                    <a:pt x="5461" y="2161"/>
                    <a:pt x="4896" y="2685"/>
                    <a:pt x="4603" y="2977"/>
                  </a:cubicBezTo>
                  <a:cubicBezTo>
                    <a:pt x="4540" y="2873"/>
                    <a:pt x="4457" y="2768"/>
                    <a:pt x="4373" y="2685"/>
                  </a:cubicBezTo>
                  <a:cubicBezTo>
                    <a:pt x="4980" y="2078"/>
                    <a:pt x="5984" y="969"/>
                    <a:pt x="6173" y="174"/>
                  </a:cubicBezTo>
                  <a:cubicBezTo>
                    <a:pt x="6193" y="111"/>
                    <a:pt x="6131" y="27"/>
                    <a:pt x="6068" y="6"/>
                  </a:cubicBezTo>
                  <a:cubicBezTo>
                    <a:pt x="6054" y="3"/>
                    <a:pt x="6039" y="1"/>
                    <a:pt x="6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55"/>
            <p:cNvSpPr/>
            <p:nvPr/>
          </p:nvSpPr>
          <p:spPr>
            <a:xfrm rot="520227" flipH="1">
              <a:off x="2911041" y="813196"/>
              <a:ext cx="163926" cy="154728"/>
            </a:xfrm>
            <a:custGeom>
              <a:avLst/>
              <a:gdLst/>
              <a:ahLst/>
              <a:cxnLst/>
              <a:rect l="l" t="t" r="r" b="b"/>
              <a:pathLst>
                <a:path w="7449" h="7031" extrusionOk="0">
                  <a:moveTo>
                    <a:pt x="6035" y="1"/>
                  </a:moveTo>
                  <a:cubicBezTo>
                    <a:pt x="5963" y="1"/>
                    <a:pt x="5898" y="58"/>
                    <a:pt x="5880" y="131"/>
                  </a:cubicBezTo>
                  <a:cubicBezTo>
                    <a:pt x="5733" y="779"/>
                    <a:pt x="4854" y="1784"/>
                    <a:pt x="4269" y="2369"/>
                  </a:cubicBezTo>
                  <a:cubicBezTo>
                    <a:pt x="4520" y="1637"/>
                    <a:pt x="4645" y="863"/>
                    <a:pt x="4666" y="821"/>
                  </a:cubicBezTo>
                  <a:cubicBezTo>
                    <a:pt x="4666" y="737"/>
                    <a:pt x="4624" y="654"/>
                    <a:pt x="4541" y="654"/>
                  </a:cubicBezTo>
                  <a:cubicBezTo>
                    <a:pt x="4529" y="651"/>
                    <a:pt x="4519" y="650"/>
                    <a:pt x="4508" y="650"/>
                  </a:cubicBezTo>
                  <a:cubicBezTo>
                    <a:pt x="4441" y="650"/>
                    <a:pt x="4391" y="704"/>
                    <a:pt x="4373" y="758"/>
                  </a:cubicBezTo>
                  <a:cubicBezTo>
                    <a:pt x="4373" y="779"/>
                    <a:pt x="4206" y="1637"/>
                    <a:pt x="3955" y="2411"/>
                  </a:cubicBezTo>
                  <a:cubicBezTo>
                    <a:pt x="3913" y="2411"/>
                    <a:pt x="3871" y="2390"/>
                    <a:pt x="3829" y="2390"/>
                  </a:cubicBezTo>
                  <a:cubicBezTo>
                    <a:pt x="3766" y="1888"/>
                    <a:pt x="3620" y="1260"/>
                    <a:pt x="3327" y="737"/>
                  </a:cubicBezTo>
                  <a:cubicBezTo>
                    <a:pt x="3297" y="692"/>
                    <a:pt x="3245" y="658"/>
                    <a:pt x="3187" y="658"/>
                  </a:cubicBezTo>
                  <a:cubicBezTo>
                    <a:pt x="3164" y="658"/>
                    <a:pt x="3141" y="663"/>
                    <a:pt x="3118" y="675"/>
                  </a:cubicBezTo>
                  <a:cubicBezTo>
                    <a:pt x="3055" y="716"/>
                    <a:pt x="3034" y="800"/>
                    <a:pt x="3076" y="884"/>
                  </a:cubicBezTo>
                  <a:cubicBezTo>
                    <a:pt x="3327" y="1323"/>
                    <a:pt x="3453" y="1888"/>
                    <a:pt x="3536" y="2348"/>
                  </a:cubicBezTo>
                  <a:cubicBezTo>
                    <a:pt x="3506" y="2342"/>
                    <a:pt x="3475" y="2340"/>
                    <a:pt x="3444" y="2340"/>
                  </a:cubicBezTo>
                  <a:cubicBezTo>
                    <a:pt x="3370" y="2340"/>
                    <a:pt x="3296" y="2355"/>
                    <a:pt x="3222" y="2369"/>
                  </a:cubicBezTo>
                  <a:cubicBezTo>
                    <a:pt x="2741" y="1135"/>
                    <a:pt x="2009" y="424"/>
                    <a:pt x="1967" y="382"/>
                  </a:cubicBezTo>
                  <a:cubicBezTo>
                    <a:pt x="1948" y="363"/>
                    <a:pt x="1917" y="352"/>
                    <a:pt x="1882" y="352"/>
                  </a:cubicBezTo>
                  <a:cubicBezTo>
                    <a:pt x="1840" y="352"/>
                    <a:pt x="1792" y="368"/>
                    <a:pt x="1758" y="403"/>
                  </a:cubicBezTo>
                  <a:cubicBezTo>
                    <a:pt x="1716" y="465"/>
                    <a:pt x="1716" y="549"/>
                    <a:pt x="1779" y="612"/>
                  </a:cubicBezTo>
                  <a:cubicBezTo>
                    <a:pt x="1779" y="612"/>
                    <a:pt x="2490" y="1302"/>
                    <a:pt x="2950" y="2453"/>
                  </a:cubicBezTo>
                  <a:cubicBezTo>
                    <a:pt x="2929" y="2474"/>
                    <a:pt x="2909" y="2474"/>
                    <a:pt x="2909" y="2474"/>
                  </a:cubicBezTo>
                  <a:cubicBezTo>
                    <a:pt x="2155" y="1658"/>
                    <a:pt x="628" y="1302"/>
                    <a:pt x="544" y="1281"/>
                  </a:cubicBezTo>
                  <a:cubicBezTo>
                    <a:pt x="533" y="1279"/>
                    <a:pt x="522" y="1277"/>
                    <a:pt x="511" y="1277"/>
                  </a:cubicBezTo>
                  <a:cubicBezTo>
                    <a:pt x="440" y="1277"/>
                    <a:pt x="377" y="1332"/>
                    <a:pt x="377" y="1386"/>
                  </a:cubicBezTo>
                  <a:cubicBezTo>
                    <a:pt x="356" y="1470"/>
                    <a:pt x="398" y="1553"/>
                    <a:pt x="481" y="1574"/>
                  </a:cubicBezTo>
                  <a:cubicBezTo>
                    <a:pt x="502" y="1574"/>
                    <a:pt x="1967" y="1909"/>
                    <a:pt x="2657" y="2662"/>
                  </a:cubicBezTo>
                  <a:cubicBezTo>
                    <a:pt x="2532" y="2767"/>
                    <a:pt x="2427" y="2913"/>
                    <a:pt x="2344" y="3081"/>
                  </a:cubicBezTo>
                  <a:cubicBezTo>
                    <a:pt x="1988" y="2913"/>
                    <a:pt x="1611" y="2704"/>
                    <a:pt x="1339" y="2516"/>
                  </a:cubicBezTo>
                  <a:cubicBezTo>
                    <a:pt x="1310" y="2501"/>
                    <a:pt x="1280" y="2494"/>
                    <a:pt x="1252" y="2494"/>
                  </a:cubicBezTo>
                  <a:cubicBezTo>
                    <a:pt x="1202" y="2494"/>
                    <a:pt x="1157" y="2517"/>
                    <a:pt x="1130" y="2558"/>
                  </a:cubicBezTo>
                  <a:cubicBezTo>
                    <a:pt x="1088" y="2641"/>
                    <a:pt x="1109" y="2725"/>
                    <a:pt x="1172" y="2767"/>
                  </a:cubicBezTo>
                  <a:cubicBezTo>
                    <a:pt x="1256" y="2830"/>
                    <a:pt x="1716" y="3123"/>
                    <a:pt x="2197" y="3332"/>
                  </a:cubicBezTo>
                  <a:cubicBezTo>
                    <a:pt x="1172" y="3562"/>
                    <a:pt x="147" y="4127"/>
                    <a:pt x="105" y="4169"/>
                  </a:cubicBezTo>
                  <a:cubicBezTo>
                    <a:pt x="21" y="4211"/>
                    <a:pt x="0" y="4294"/>
                    <a:pt x="42" y="4357"/>
                  </a:cubicBezTo>
                  <a:cubicBezTo>
                    <a:pt x="76" y="4409"/>
                    <a:pt x="125" y="4446"/>
                    <a:pt x="176" y="4446"/>
                  </a:cubicBezTo>
                  <a:cubicBezTo>
                    <a:pt x="187" y="4446"/>
                    <a:pt x="198" y="4445"/>
                    <a:pt x="209" y="4441"/>
                  </a:cubicBezTo>
                  <a:cubicBezTo>
                    <a:pt x="209" y="4441"/>
                    <a:pt x="230" y="4420"/>
                    <a:pt x="230" y="4420"/>
                  </a:cubicBezTo>
                  <a:cubicBezTo>
                    <a:pt x="251" y="4420"/>
                    <a:pt x="1235" y="3855"/>
                    <a:pt x="2239" y="3625"/>
                  </a:cubicBezTo>
                  <a:cubicBezTo>
                    <a:pt x="2239" y="3729"/>
                    <a:pt x="2239" y="3834"/>
                    <a:pt x="2281" y="3960"/>
                  </a:cubicBezTo>
                  <a:cubicBezTo>
                    <a:pt x="2281" y="3981"/>
                    <a:pt x="2302" y="4022"/>
                    <a:pt x="2323" y="4064"/>
                  </a:cubicBezTo>
                  <a:cubicBezTo>
                    <a:pt x="1800" y="4462"/>
                    <a:pt x="1339" y="4943"/>
                    <a:pt x="1235" y="5131"/>
                  </a:cubicBezTo>
                  <a:cubicBezTo>
                    <a:pt x="1214" y="5194"/>
                    <a:pt x="1235" y="5278"/>
                    <a:pt x="1318" y="5320"/>
                  </a:cubicBezTo>
                  <a:cubicBezTo>
                    <a:pt x="1339" y="5341"/>
                    <a:pt x="1381" y="5341"/>
                    <a:pt x="1423" y="5341"/>
                  </a:cubicBezTo>
                  <a:cubicBezTo>
                    <a:pt x="1444" y="5320"/>
                    <a:pt x="1486" y="5299"/>
                    <a:pt x="1507" y="5257"/>
                  </a:cubicBezTo>
                  <a:cubicBezTo>
                    <a:pt x="1590" y="5089"/>
                    <a:pt x="2009" y="4692"/>
                    <a:pt x="2469" y="4336"/>
                  </a:cubicBezTo>
                  <a:cubicBezTo>
                    <a:pt x="2553" y="4441"/>
                    <a:pt x="2657" y="4545"/>
                    <a:pt x="2762" y="4629"/>
                  </a:cubicBezTo>
                  <a:cubicBezTo>
                    <a:pt x="2323" y="5341"/>
                    <a:pt x="2009" y="6533"/>
                    <a:pt x="1946" y="6847"/>
                  </a:cubicBezTo>
                  <a:cubicBezTo>
                    <a:pt x="1925" y="6931"/>
                    <a:pt x="1967" y="7014"/>
                    <a:pt x="2051" y="7014"/>
                  </a:cubicBezTo>
                  <a:cubicBezTo>
                    <a:pt x="2061" y="7025"/>
                    <a:pt x="2077" y="7030"/>
                    <a:pt x="2092" y="7030"/>
                  </a:cubicBezTo>
                  <a:cubicBezTo>
                    <a:pt x="2108" y="7030"/>
                    <a:pt x="2124" y="7025"/>
                    <a:pt x="2134" y="7014"/>
                  </a:cubicBezTo>
                  <a:cubicBezTo>
                    <a:pt x="2176" y="7014"/>
                    <a:pt x="2218" y="6973"/>
                    <a:pt x="2239" y="6910"/>
                  </a:cubicBezTo>
                  <a:cubicBezTo>
                    <a:pt x="2385" y="6261"/>
                    <a:pt x="2699" y="5299"/>
                    <a:pt x="3034" y="4776"/>
                  </a:cubicBezTo>
                  <a:cubicBezTo>
                    <a:pt x="3076" y="4797"/>
                    <a:pt x="3118" y="4817"/>
                    <a:pt x="3181" y="4817"/>
                  </a:cubicBezTo>
                  <a:cubicBezTo>
                    <a:pt x="3055" y="5278"/>
                    <a:pt x="2971" y="5843"/>
                    <a:pt x="3201" y="6324"/>
                  </a:cubicBezTo>
                  <a:cubicBezTo>
                    <a:pt x="3217" y="6369"/>
                    <a:pt x="3264" y="6404"/>
                    <a:pt x="3321" y="6404"/>
                  </a:cubicBezTo>
                  <a:cubicBezTo>
                    <a:pt x="3343" y="6404"/>
                    <a:pt x="3366" y="6398"/>
                    <a:pt x="3390" y="6387"/>
                  </a:cubicBezTo>
                  <a:cubicBezTo>
                    <a:pt x="3473" y="6366"/>
                    <a:pt x="3494" y="6282"/>
                    <a:pt x="3473" y="6198"/>
                  </a:cubicBezTo>
                  <a:cubicBezTo>
                    <a:pt x="3285" y="5780"/>
                    <a:pt x="3348" y="5278"/>
                    <a:pt x="3473" y="4859"/>
                  </a:cubicBezTo>
                  <a:lnTo>
                    <a:pt x="3515" y="4859"/>
                  </a:lnTo>
                  <a:cubicBezTo>
                    <a:pt x="3599" y="5382"/>
                    <a:pt x="3871" y="6010"/>
                    <a:pt x="4582" y="6512"/>
                  </a:cubicBezTo>
                  <a:cubicBezTo>
                    <a:pt x="4624" y="6533"/>
                    <a:pt x="4666" y="6533"/>
                    <a:pt x="4708" y="6533"/>
                  </a:cubicBezTo>
                  <a:cubicBezTo>
                    <a:pt x="4729" y="6512"/>
                    <a:pt x="4771" y="6491"/>
                    <a:pt x="4792" y="6470"/>
                  </a:cubicBezTo>
                  <a:cubicBezTo>
                    <a:pt x="4833" y="6408"/>
                    <a:pt x="4813" y="6303"/>
                    <a:pt x="4750" y="6261"/>
                  </a:cubicBezTo>
                  <a:cubicBezTo>
                    <a:pt x="4122" y="5822"/>
                    <a:pt x="3871" y="5278"/>
                    <a:pt x="3787" y="4817"/>
                  </a:cubicBezTo>
                  <a:lnTo>
                    <a:pt x="3850" y="4817"/>
                  </a:lnTo>
                  <a:cubicBezTo>
                    <a:pt x="3955" y="4797"/>
                    <a:pt x="4038" y="4734"/>
                    <a:pt x="4143" y="4692"/>
                  </a:cubicBezTo>
                  <a:cubicBezTo>
                    <a:pt x="4520" y="5299"/>
                    <a:pt x="5398" y="6282"/>
                    <a:pt x="7010" y="6303"/>
                  </a:cubicBezTo>
                  <a:lnTo>
                    <a:pt x="7051" y="6303"/>
                  </a:lnTo>
                  <a:cubicBezTo>
                    <a:pt x="7114" y="6282"/>
                    <a:pt x="7156" y="6219"/>
                    <a:pt x="7156" y="6157"/>
                  </a:cubicBezTo>
                  <a:cubicBezTo>
                    <a:pt x="7156" y="6073"/>
                    <a:pt x="7093" y="6010"/>
                    <a:pt x="7010" y="6010"/>
                  </a:cubicBezTo>
                  <a:cubicBezTo>
                    <a:pt x="5482" y="5989"/>
                    <a:pt x="4708" y="5069"/>
                    <a:pt x="4373" y="4525"/>
                  </a:cubicBezTo>
                  <a:cubicBezTo>
                    <a:pt x="4415" y="4462"/>
                    <a:pt x="4457" y="4420"/>
                    <a:pt x="4499" y="4357"/>
                  </a:cubicBezTo>
                  <a:cubicBezTo>
                    <a:pt x="5022" y="4759"/>
                    <a:pt x="5588" y="4877"/>
                    <a:pt x="6077" y="4877"/>
                  </a:cubicBezTo>
                  <a:cubicBezTo>
                    <a:pt x="6428" y="4877"/>
                    <a:pt x="6740" y="4816"/>
                    <a:pt x="6968" y="4755"/>
                  </a:cubicBezTo>
                  <a:cubicBezTo>
                    <a:pt x="7198" y="4692"/>
                    <a:pt x="7344" y="4608"/>
                    <a:pt x="7344" y="4608"/>
                  </a:cubicBezTo>
                  <a:cubicBezTo>
                    <a:pt x="7407" y="4587"/>
                    <a:pt x="7449" y="4483"/>
                    <a:pt x="7407" y="4420"/>
                  </a:cubicBezTo>
                  <a:cubicBezTo>
                    <a:pt x="7379" y="4364"/>
                    <a:pt x="7333" y="4336"/>
                    <a:pt x="7286" y="4336"/>
                  </a:cubicBezTo>
                  <a:cubicBezTo>
                    <a:pt x="7263" y="4336"/>
                    <a:pt x="7240" y="4343"/>
                    <a:pt x="7219" y="4357"/>
                  </a:cubicBezTo>
                  <a:cubicBezTo>
                    <a:pt x="7180" y="4370"/>
                    <a:pt x="6696" y="4594"/>
                    <a:pt x="6077" y="4594"/>
                  </a:cubicBezTo>
                  <a:cubicBezTo>
                    <a:pt x="5684" y="4594"/>
                    <a:pt x="5235" y="4503"/>
                    <a:pt x="4813" y="4211"/>
                  </a:cubicBezTo>
                  <a:cubicBezTo>
                    <a:pt x="5168" y="4211"/>
                    <a:pt x="5733" y="4148"/>
                    <a:pt x="6277" y="3918"/>
                  </a:cubicBezTo>
                  <a:cubicBezTo>
                    <a:pt x="6340" y="3897"/>
                    <a:pt x="6382" y="3813"/>
                    <a:pt x="6361" y="3729"/>
                  </a:cubicBezTo>
                  <a:cubicBezTo>
                    <a:pt x="6326" y="3678"/>
                    <a:pt x="6264" y="3640"/>
                    <a:pt x="6208" y="3640"/>
                  </a:cubicBezTo>
                  <a:cubicBezTo>
                    <a:pt x="6195" y="3640"/>
                    <a:pt x="6184" y="3642"/>
                    <a:pt x="6173" y="3646"/>
                  </a:cubicBezTo>
                  <a:cubicBezTo>
                    <a:pt x="5608" y="3876"/>
                    <a:pt x="5043" y="3918"/>
                    <a:pt x="4708" y="3918"/>
                  </a:cubicBezTo>
                  <a:cubicBezTo>
                    <a:pt x="4750" y="3771"/>
                    <a:pt x="4771" y="3604"/>
                    <a:pt x="4750" y="3457"/>
                  </a:cubicBezTo>
                  <a:cubicBezTo>
                    <a:pt x="4938" y="3437"/>
                    <a:pt x="5231" y="3416"/>
                    <a:pt x="5545" y="3311"/>
                  </a:cubicBezTo>
                  <a:cubicBezTo>
                    <a:pt x="5838" y="3227"/>
                    <a:pt x="6131" y="3102"/>
                    <a:pt x="6424" y="2872"/>
                  </a:cubicBezTo>
                  <a:cubicBezTo>
                    <a:pt x="6486" y="2830"/>
                    <a:pt x="6507" y="2725"/>
                    <a:pt x="6445" y="2662"/>
                  </a:cubicBezTo>
                  <a:cubicBezTo>
                    <a:pt x="6422" y="2628"/>
                    <a:pt x="6380" y="2612"/>
                    <a:pt x="6336" y="2612"/>
                  </a:cubicBezTo>
                  <a:cubicBezTo>
                    <a:pt x="6300" y="2612"/>
                    <a:pt x="6264" y="2623"/>
                    <a:pt x="6235" y="2641"/>
                  </a:cubicBezTo>
                  <a:cubicBezTo>
                    <a:pt x="5775" y="3018"/>
                    <a:pt x="5210" y="3123"/>
                    <a:pt x="4854" y="3144"/>
                  </a:cubicBezTo>
                  <a:cubicBezTo>
                    <a:pt x="5147" y="2851"/>
                    <a:pt x="5691" y="2348"/>
                    <a:pt x="6214" y="1825"/>
                  </a:cubicBezTo>
                  <a:cubicBezTo>
                    <a:pt x="6277" y="1763"/>
                    <a:pt x="6277" y="1679"/>
                    <a:pt x="6214" y="1616"/>
                  </a:cubicBezTo>
                  <a:cubicBezTo>
                    <a:pt x="6183" y="1585"/>
                    <a:pt x="6146" y="1569"/>
                    <a:pt x="6110" y="1569"/>
                  </a:cubicBezTo>
                  <a:cubicBezTo>
                    <a:pt x="6073" y="1569"/>
                    <a:pt x="6037" y="1585"/>
                    <a:pt x="6005" y="1616"/>
                  </a:cubicBezTo>
                  <a:cubicBezTo>
                    <a:pt x="5461" y="2160"/>
                    <a:pt x="4896" y="2683"/>
                    <a:pt x="4603" y="2976"/>
                  </a:cubicBezTo>
                  <a:cubicBezTo>
                    <a:pt x="4541" y="2872"/>
                    <a:pt x="4457" y="2767"/>
                    <a:pt x="4373" y="2683"/>
                  </a:cubicBezTo>
                  <a:cubicBezTo>
                    <a:pt x="4980" y="2097"/>
                    <a:pt x="5984" y="968"/>
                    <a:pt x="6173" y="193"/>
                  </a:cubicBezTo>
                  <a:cubicBezTo>
                    <a:pt x="6194" y="110"/>
                    <a:pt x="6131" y="26"/>
                    <a:pt x="6068" y="5"/>
                  </a:cubicBezTo>
                  <a:cubicBezTo>
                    <a:pt x="6057" y="2"/>
                    <a:pt x="6046" y="1"/>
                    <a:pt x="60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55"/>
            <p:cNvSpPr/>
            <p:nvPr/>
          </p:nvSpPr>
          <p:spPr>
            <a:xfrm rot="520227" flipH="1">
              <a:off x="2403738" y="38065"/>
              <a:ext cx="163948" cy="154376"/>
            </a:xfrm>
            <a:custGeom>
              <a:avLst/>
              <a:gdLst/>
              <a:ahLst/>
              <a:cxnLst/>
              <a:rect l="l" t="t" r="r" b="b"/>
              <a:pathLst>
                <a:path w="7450" h="7015" extrusionOk="0">
                  <a:moveTo>
                    <a:pt x="6014" y="0"/>
                  </a:moveTo>
                  <a:cubicBezTo>
                    <a:pt x="5958" y="0"/>
                    <a:pt x="5897" y="41"/>
                    <a:pt x="5880" y="110"/>
                  </a:cubicBezTo>
                  <a:cubicBezTo>
                    <a:pt x="5734" y="780"/>
                    <a:pt x="4855" y="1763"/>
                    <a:pt x="4269" y="2370"/>
                  </a:cubicBezTo>
                  <a:cubicBezTo>
                    <a:pt x="4499" y="1617"/>
                    <a:pt x="4646" y="863"/>
                    <a:pt x="4667" y="801"/>
                  </a:cubicBezTo>
                  <a:cubicBezTo>
                    <a:pt x="4667" y="717"/>
                    <a:pt x="4625" y="654"/>
                    <a:pt x="4541" y="633"/>
                  </a:cubicBezTo>
                  <a:cubicBezTo>
                    <a:pt x="4530" y="630"/>
                    <a:pt x="4519" y="629"/>
                    <a:pt x="4508" y="629"/>
                  </a:cubicBezTo>
                  <a:cubicBezTo>
                    <a:pt x="4437" y="629"/>
                    <a:pt x="4374" y="686"/>
                    <a:pt x="4374" y="759"/>
                  </a:cubicBezTo>
                  <a:cubicBezTo>
                    <a:pt x="4374" y="759"/>
                    <a:pt x="4206" y="1637"/>
                    <a:pt x="3934" y="2412"/>
                  </a:cubicBezTo>
                  <a:cubicBezTo>
                    <a:pt x="3913" y="2391"/>
                    <a:pt x="3871" y="2391"/>
                    <a:pt x="3830" y="2370"/>
                  </a:cubicBezTo>
                  <a:cubicBezTo>
                    <a:pt x="3767" y="1868"/>
                    <a:pt x="3620" y="1240"/>
                    <a:pt x="3327" y="717"/>
                  </a:cubicBezTo>
                  <a:cubicBezTo>
                    <a:pt x="3300" y="676"/>
                    <a:pt x="3256" y="653"/>
                    <a:pt x="3205" y="653"/>
                  </a:cubicBezTo>
                  <a:cubicBezTo>
                    <a:pt x="3177" y="653"/>
                    <a:pt x="3148" y="660"/>
                    <a:pt x="3118" y="675"/>
                  </a:cubicBezTo>
                  <a:cubicBezTo>
                    <a:pt x="3055" y="696"/>
                    <a:pt x="3034" y="801"/>
                    <a:pt x="3055" y="863"/>
                  </a:cubicBezTo>
                  <a:cubicBezTo>
                    <a:pt x="3327" y="1324"/>
                    <a:pt x="3453" y="1868"/>
                    <a:pt x="3516" y="2328"/>
                  </a:cubicBezTo>
                  <a:cubicBezTo>
                    <a:pt x="3432" y="2328"/>
                    <a:pt x="3327" y="2328"/>
                    <a:pt x="3223" y="2349"/>
                  </a:cubicBezTo>
                  <a:cubicBezTo>
                    <a:pt x="2742" y="1135"/>
                    <a:pt x="2009" y="424"/>
                    <a:pt x="1967" y="382"/>
                  </a:cubicBezTo>
                  <a:cubicBezTo>
                    <a:pt x="1936" y="351"/>
                    <a:pt x="1899" y="335"/>
                    <a:pt x="1863" y="335"/>
                  </a:cubicBezTo>
                  <a:cubicBezTo>
                    <a:pt x="1826" y="335"/>
                    <a:pt x="1790" y="351"/>
                    <a:pt x="1758" y="382"/>
                  </a:cubicBezTo>
                  <a:cubicBezTo>
                    <a:pt x="1695" y="445"/>
                    <a:pt x="1716" y="529"/>
                    <a:pt x="1758" y="591"/>
                  </a:cubicBezTo>
                  <a:cubicBezTo>
                    <a:pt x="1779" y="591"/>
                    <a:pt x="2470" y="1282"/>
                    <a:pt x="2951" y="2454"/>
                  </a:cubicBezTo>
                  <a:cubicBezTo>
                    <a:pt x="2930" y="2454"/>
                    <a:pt x="2909" y="2454"/>
                    <a:pt x="2888" y="2474"/>
                  </a:cubicBezTo>
                  <a:cubicBezTo>
                    <a:pt x="2156" y="1637"/>
                    <a:pt x="607" y="1282"/>
                    <a:pt x="545" y="1261"/>
                  </a:cubicBezTo>
                  <a:cubicBezTo>
                    <a:pt x="461" y="1261"/>
                    <a:pt x="377" y="1303"/>
                    <a:pt x="356" y="1386"/>
                  </a:cubicBezTo>
                  <a:cubicBezTo>
                    <a:pt x="335" y="1470"/>
                    <a:pt x="398" y="1533"/>
                    <a:pt x="482" y="1554"/>
                  </a:cubicBezTo>
                  <a:cubicBezTo>
                    <a:pt x="482" y="1554"/>
                    <a:pt x="1967" y="1889"/>
                    <a:pt x="2658" y="2642"/>
                  </a:cubicBezTo>
                  <a:cubicBezTo>
                    <a:pt x="2532" y="2746"/>
                    <a:pt x="2428" y="2893"/>
                    <a:pt x="2344" y="3060"/>
                  </a:cubicBezTo>
                  <a:cubicBezTo>
                    <a:pt x="1988" y="2893"/>
                    <a:pt x="1591" y="2684"/>
                    <a:pt x="1319" y="2516"/>
                  </a:cubicBezTo>
                  <a:cubicBezTo>
                    <a:pt x="1297" y="2501"/>
                    <a:pt x="1272" y="2495"/>
                    <a:pt x="1247" y="2495"/>
                  </a:cubicBezTo>
                  <a:cubicBezTo>
                    <a:pt x="1202" y="2495"/>
                    <a:pt x="1157" y="2518"/>
                    <a:pt x="1130" y="2558"/>
                  </a:cubicBezTo>
                  <a:cubicBezTo>
                    <a:pt x="1068" y="2621"/>
                    <a:pt x="1089" y="2705"/>
                    <a:pt x="1172" y="2767"/>
                  </a:cubicBezTo>
                  <a:cubicBezTo>
                    <a:pt x="1256" y="2809"/>
                    <a:pt x="1716" y="3102"/>
                    <a:pt x="2198" y="3311"/>
                  </a:cubicBezTo>
                  <a:cubicBezTo>
                    <a:pt x="1172" y="3562"/>
                    <a:pt x="147" y="4127"/>
                    <a:pt x="84" y="4148"/>
                  </a:cubicBezTo>
                  <a:cubicBezTo>
                    <a:pt x="21" y="4190"/>
                    <a:pt x="1" y="4274"/>
                    <a:pt x="42" y="4358"/>
                  </a:cubicBezTo>
                  <a:cubicBezTo>
                    <a:pt x="58" y="4405"/>
                    <a:pt x="109" y="4428"/>
                    <a:pt x="160" y="4428"/>
                  </a:cubicBezTo>
                  <a:cubicBezTo>
                    <a:pt x="177" y="4428"/>
                    <a:pt x="194" y="4426"/>
                    <a:pt x="210" y="4420"/>
                  </a:cubicBezTo>
                  <a:cubicBezTo>
                    <a:pt x="210" y="4420"/>
                    <a:pt x="231" y="4420"/>
                    <a:pt x="231" y="4399"/>
                  </a:cubicBezTo>
                  <a:cubicBezTo>
                    <a:pt x="252" y="4399"/>
                    <a:pt x="1235" y="3855"/>
                    <a:pt x="2218" y="3604"/>
                  </a:cubicBezTo>
                  <a:cubicBezTo>
                    <a:pt x="2239" y="3730"/>
                    <a:pt x="2239" y="3834"/>
                    <a:pt x="2281" y="3939"/>
                  </a:cubicBezTo>
                  <a:cubicBezTo>
                    <a:pt x="2281" y="3981"/>
                    <a:pt x="2302" y="4002"/>
                    <a:pt x="2323" y="4044"/>
                  </a:cubicBezTo>
                  <a:cubicBezTo>
                    <a:pt x="1800" y="4441"/>
                    <a:pt x="1340" y="4923"/>
                    <a:pt x="1235" y="5111"/>
                  </a:cubicBezTo>
                  <a:cubicBezTo>
                    <a:pt x="1193" y="5195"/>
                    <a:pt x="1235" y="5278"/>
                    <a:pt x="1298" y="5320"/>
                  </a:cubicBezTo>
                  <a:lnTo>
                    <a:pt x="1402" y="5320"/>
                  </a:lnTo>
                  <a:cubicBezTo>
                    <a:pt x="1444" y="5299"/>
                    <a:pt x="1486" y="5278"/>
                    <a:pt x="1507" y="5236"/>
                  </a:cubicBezTo>
                  <a:cubicBezTo>
                    <a:pt x="1591" y="5069"/>
                    <a:pt x="2009" y="4671"/>
                    <a:pt x="2449" y="4316"/>
                  </a:cubicBezTo>
                  <a:cubicBezTo>
                    <a:pt x="2553" y="4441"/>
                    <a:pt x="2637" y="4546"/>
                    <a:pt x="2762" y="4609"/>
                  </a:cubicBezTo>
                  <a:cubicBezTo>
                    <a:pt x="2323" y="5341"/>
                    <a:pt x="2009" y="6534"/>
                    <a:pt x="1946" y="6827"/>
                  </a:cubicBezTo>
                  <a:cubicBezTo>
                    <a:pt x="1926" y="6910"/>
                    <a:pt x="1967" y="6994"/>
                    <a:pt x="2051" y="7015"/>
                  </a:cubicBezTo>
                  <a:lnTo>
                    <a:pt x="2114" y="7015"/>
                  </a:lnTo>
                  <a:cubicBezTo>
                    <a:pt x="2177" y="6994"/>
                    <a:pt x="2218" y="6952"/>
                    <a:pt x="2218" y="6910"/>
                  </a:cubicBezTo>
                  <a:cubicBezTo>
                    <a:pt x="2386" y="6241"/>
                    <a:pt x="2700" y="5299"/>
                    <a:pt x="3014" y="4755"/>
                  </a:cubicBezTo>
                  <a:cubicBezTo>
                    <a:pt x="3076" y="4776"/>
                    <a:pt x="3118" y="4797"/>
                    <a:pt x="3160" y="4818"/>
                  </a:cubicBezTo>
                  <a:cubicBezTo>
                    <a:pt x="3034" y="5278"/>
                    <a:pt x="2972" y="5822"/>
                    <a:pt x="3181" y="6303"/>
                  </a:cubicBezTo>
                  <a:cubicBezTo>
                    <a:pt x="3213" y="6367"/>
                    <a:pt x="3269" y="6395"/>
                    <a:pt x="3331" y="6395"/>
                  </a:cubicBezTo>
                  <a:cubicBezTo>
                    <a:pt x="3351" y="6395"/>
                    <a:pt x="3370" y="6392"/>
                    <a:pt x="3390" y="6387"/>
                  </a:cubicBezTo>
                  <a:cubicBezTo>
                    <a:pt x="3453" y="6345"/>
                    <a:pt x="3495" y="6262"/>
                    <a:pt x="3453" y="6178"/>
                  </a:cubicBezTo>
                  <a:cubicBezTo>
                    <a:pt x="3265" y="5780"/>
                    <a:pt x="3348" y="5257"/>
                    <a:pt x="3474" y="4839"/>
                  </a:cubicBezTo>
                  <a:lnTo>
                    <a:pt x="3516" y="4839"/>
                  </a:lnTo>
                  <a:cubicBezTo>
                    <a:pt x="3599" y="5362"/>
                    <a:pt x="3850" y="5990"/>
                    <a:pt x="4583" y="6492"/>
                  </a:cubicBezTo>
                  <a:cubicBezTo>
                    <a:pt x="4598" y="6507"/>
                    <a:pt x="4633" y="6521"/>
                    <a:pt x="4668" y="6521"/>
                  </a:cubicBezTo>
                  <a:cubicBezTo>
                    <a:pt x="4682" y="6521"/>
                    <a:pt x="4696" y="6519"/>
                    <a:pt x="4708" y="6513"/>
                  </a:cubicBezTo>
                  <a:cubicBezTo>
                    <a:pt x="4729" y="6513"/>
                    <a:pt x="4750" y="6492"/>
                    <a:pt x="4771" y="6450"/>
                  </a:cubicBezTo>
                  <a:cubicBezTo>
                    <a:pt x="4834" y="6387"/>
                    <a:pt x="4813" y="6303"/>
                    <a:pt x="4750" y="6262"/>
                  </a:cubicBezTo>
                  <a:cubicBezTo>
                    <a:pt x="4102" y="5801"/>
                    <a:pt x="3871" y="5257"/>
                    <a:pt x="3788" y="4818"/>
                  </a:cubicBezTo>
                  <a:cubicBezTo>
                    <a:pt x="3809" y="4818"/>
                    <a:pt x="3830" y="4818"/>
                    <a:pt x="3850" y="4797"/>
                  </a:cubicBezTo>
                  <a:cubicBezTo>
                    <a:pt x="3955" y="4776"/>
                    <a:pt x="4039" y="4734"/>
                    <a:pt x="4123" y="4671"/>
                  </a:cubicBezTo>
                  <a:cubicBezTo>
                    <a:pt x="4520" y="5299"/>
                    <a:pt x="5378" y="6283"/>
                    <a:pt x="7010" y="6283"/>
                  </a:cubicBezTo>
                  <a:lnTo>
                    <a:pt x="7052" y="6283"/>
                  </a:lnTo>
                  <a:cubicBezTo>
                    <a:pt x="7115" y="6262"/>
                    <a:pt x="7156" y="6199"/>
                    <a:pt x="7156" y="6136"/>
                  </a:cubicBezTo>
                  <a:cubicBezTo>
                    <a:pt x="7156" y="6052"/>
                    <a:pt x="7094" y="5990"/>
                    <a:pt x="7010" y="5990"/>
                  </a:cubicBezTo>
                  <a:cubicBezTo>
                    <a:pt x="5483" y="5990"/>
                    <a:pt x="4687" y="5069"/>
                    <a:pt x="4353" y="4504"/>
                  </a:cubicBezTo>
                  <a:cubicBezTo>
                    <a:pt x="4415" y="4441"/>
                    <a:pt x="4457" y="4399"/>
                    <a:pt x="4499" y="4337"/>
                  </a:cubicBezTo>
                  <a:cubicBezTo>
                    <a:pt x="5018" y="4747"/>
                    <a:pt x="5579" y="4872"/>
                    <a:pt x="6066" y="4872"/>
                  </a:cubicBezTo>
                  <a:cubicBezTo>
                    <a:pt x="6422" y="4872"/>
                    <a:pt x="6738" y="4805"/>
                    <a:pt x="6968" y="4734"/>
                  </a:cubicBezTo>
                  <a:cubicBezTo>
                    <a:pt x="7198" y="4671"/>
                    <a:pt x="7324" y="4609"/>
                    <a:pt x="7345" y="4609"/>
                  </a:cubicBezTo>
                  <a:cubicBezTo>
                    <a:pt x="7408" y="4567"/>
                    <a:pt x="7449" y="4483"/>
                    <a:pt x="7408" y="4399"/>
                  </a:cubicBezTo>
                  <a:cubicBezTo>
                    <a:pt x="7377" y="4354"/>
                    <a:pt x="7325" y="4320"/>
                    <a:pt x="7275" y="4320"/>
                  </a:cubicBezTo>
                  <a:cubicBezTo>
                    <a:pt x="7256" y="4320"/>
                    <a:pt x="7237" y="4325"/>
                    <a:pt x="7219" y="4337"/>
                  </a:cubicBezTo>
                  <a:cubicBezTo>
                    <a:pt x="7181" y="4349"/>
                    <a:pt x="6686" y="4583"/>
                    <a:pt x="6063" y="4583"/>
                  </a:cubicBezTo>
                  <a:cubicBezTo>
                    <a:pt x="5670" y="4583"/>
                    <a:pt x="5226" y="4490"/>
                    <a:pt x="4813" y="4190"/>
                  </a:cubicBezTo>
                  <a:cubicBezTo>
                    <a:pt x="5169" y="4190"/>
                    <a:pt x="5713" y="4148"/>
                    <a:pt x="6278" y="3918"/>
                  </a:cubicBezTo>
                  <a:cubicBezTo>
                    <a:pt x="6340" y="3876"/>
                    <a:pt x="6382" y="3793"/>
                    <a:pt x="6340" y="3730"/>
                  </a:cubicBezTo>
                  <a:cubicBezTo>
                    <a:pt x="6325" y="3669"/>
                    <a:pt x="6276" y="3630"/>
                    <a:pt x="6218" y="3630"/>
                  </a:cubicBezTo>
                  <a:cubicBezTo>
                    <a:pt x="6197" y="3630"/>
                    <a:pt x="6175" y="3635"/>
                    <a:pt x="6152" y="3646"/>
                  </a:cubicBezTo>
                  <a:cubicBezTo>
                    <a:pt x="5608" y="3876"/>
                    <a:pt x="5043" y="3897"/>
                    <a:pt x="4708" y="3897"/>
                  </a:cubicBezTo>
                  <a:cubicBezTo>
                    <a:pt x="4750" y="3751"/>
                    <a:pt x="4771" y="3604"/>
                    <a:pt x="4750" y="3437"/>
                  </a:cubicBezTo>
                  <a:cubicBezTo>
                    <a:pt x="4939" y="3416"/>
                    <a:pt x="5231" y="3395"/>
                    <a:pt x="5524" y="3311"/>
                  </a:cubicBezTo>
                  <a:cubicBezTo>
                    <a:pt x="5817" y="3228"/>
                    <a:pt x="6131" y="3081"/>
                    <a:pt x="6424" y="2872"/>
                  </a:cubicBezTo>
                  <a:cubicBezTo>
                    <a:pt x="6487" y="2809"/>
                    <a:pt x="6487" y="2726"/>
                    <a:pt x="6445" y="2663"/>
                  </a:cubicBezTo>
                  <a:cubicBezTo>
                    <a:pt x="6409" y="2626"/>
                    <a:pt x="6365" y="2604"/>
                    <a:pt x="6323" y="2604"/>
                  </a:cubicBezTo>
                  <a:cubicBezTo>
                    <a:pt x="6292" y="2604"/>
                    <a:pt x="6262" y="2616"/>
                    <a:pt x="6236" y="2642"/>
                  </a:cubicBezTo>
                  <a:cubicBezTo>
                    <a:pt x="5775" y="2998"/>
                    <a:pt x="5211" y="3102"/>
                    <a:pt x="4834" y="3144"/>
                  </a:cubicBezTo>
                  <a:cubicBezTo>
                    <a:pt x="5148" y="2830"/>
                    <a:pt x="5692" y="2328"/>
                    <a:pt x="6215" y="1826"/>
                  </a:cubicBezTo>
                  <a:cubicBezTo>
                    <a:pt x="6257" y="1763"/>
                    <a:pt x="6257" y="1658"/>
                    <a:pt x="6215" y="1617"/>
                  </a:cubicBezTo>
                  <a:cubicBezTo>
                    <a:pt x="6183" y="1585"/>
                    <a:pt x="6142" y="1569"/>
                    <a:pt x="6102" y="1569"/>
                  </a:cubicBezTo>
                  <a:cubicBezTo>
                    <a:pt x="6063" y="1569"/>
                    <a:pt x="6027" y="1585"/>
                    <a:pt x="6006" y="1617"/>
                  </a:cubicBezTo>
                  <a:cubicBezTo>
                    <a:pt x="5441" y="2161"/>
                    <a:pt x="4897" y="2684"/>
                    <a:pt x="4583" y="2956"/>
                  </a:cubicBezTo>
                  <a:cubicBezTo>
                    <a:pt x="4541" y="2851"/>
                    <a:pt x="4457" y="2767"/>
                    <a:pt x="4374" y="2684"/>
                  </a:cubicBezTo>
                  <a:cubicBezTo>
                    <a:pt x="4959" y="2077"/>
                    <a:pt x="5985" y="968"/>
                    <a:pt x="6173" y="173"/>
                  </a:cubicBezTo>
                  <a:cubicBezTo>
                    <a:pt x="6194" y="89"/>
                    <a:pt x="6131" y="26"/>
                    <a:pt x="6047" y="5"/>
                  </a:cubicBezTo>
                  <a:cubicBezTo>
                    <a:pt x="6037" y="2"/>
                    <a:pt x="6025" y="0"/>
                    <a:pt x="60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55"/>
            <p:cNvSpPr/>
            <p:nvPr/>
          </p:nvSpPr>
          <p:spPr>
            <a:xfrm rot="520227" flipH="1">
              <a:off x="637503" y="-516933"/>
              <a:ext cx="164411" cy="170814"/>
            </a:xfrm>
            <a:custGeom>
              <a:avLst/>
              <a:gdLst/>
              <a:ahLst/>
              <a:cxnLst/>
              <a:rect l="l" t="t" r="r" b="b"/>
              <a:pathLst>
                <a:path w="7471" h="7762" extrusionOk="0">
                  <a:moveTo>
                    <a:pt x="3539" y="1"/>
                  </a:moveTo>
                  <a:cubicBezTo>
                    <a:pt x="3524" y="1"/>
                    <a:pt x="3509" y="5"/>
                    <a:pt x="3495" y="14"/>
                  </a:cubicBezTo>
                  <a:cubicBezTo>
                    <a:pt x="3411" y="35"/>
                    <a:pt x="3369" y="119"/>
                    <a:pt x="3390" y="182"/>
                  </a:cubicBezTo>
                  <a:cubicBezTo>
                    <a:pt x="3390" y="203"/>
                    <a:pt x="3662" y="1144"/>
                    <a:pt x="3474" y="2379"/>
                  </a:cubicBezTo>
                  <a:lnTo>
                    <a:pt x="3432" y="2379"/>
                  </a:lnTo>
                  <a:cubicBezTo>
                    <a:pt x="3202" y="1291"/>
                    <a:pt x="2051" y="224"/>
                    <a:pt x="1988" y="161"/>
                  </a:cubicBezTo>
                  <a:cubicBezTo>
                    <a:pt x="1960" y="142"/>
                    <a:pt x="1927" y="132"/>
                    <a:pt x="1895" y="132"/>
                  </a:cubicBezTo>
                  <a:cubicBezTo>
                    <a:pt x="1854" y="132"/>
                    <a:pt x="1813" y="147"/>
                    <a:pt x="1779" y="182"/>
                  </a:cubicBezTo>
                  <a:cubicBezTo>
                    <a:pt x="1716" y="224"/>
                    <a:pt x="1716" y="328"/>
                    <a:pt x="1779" y="391"/>
                  </a:cubicBezTo>
                  <a:cubicBezTo>
                    <a:pt x="1800" y="391"/>
                    <a:pt x="2909" y="1416"/>
                    <a:pt x="3139" y="2400"/>
                  </a:cubicBezTo>
                  <a:cubicBezTo>
                    <a:pt x="2971" y="2441"/>
                    <a:pt x="2804" y="2504"/>
                    <a:pt x="2658" y="2609"/>
                  </a:cubicBezTo>
                  <a:cubicBezTo>
                    <a:pt x="2427" y="2295"/>
                    <a:pt x="2197" y="1918"/>
                    <a:pt x="2051" y="1625"/>
                  </a:cubicBezTo>
                  <a:cubicBezTo>
                    <a:pt x="2021" y="1580"/>
                    <a:pt x="1969" y="1546"/>
                    <a:pt x="1911" y="1546"/>
                  </a:cubicBezTo>
                  <a:cubicBezTo>
                    <a:pt x="1888" y="1546"/>
                    <a:pt x="1865" y="1551"/>
                    <a:pt x="1842" y="1563"/>
                  </a:cubicBezTo>
                  <a:cubicBezTo>
                    <a:pt x="1779" y="1604"/>
                    <a:pt x="1758" y="1688"/>
                    <a:pt x="1779" y="1772"/>
                  </a:cubicBezTo>
                  <a:cubicBezTo>
                    <a:pt x="1842" y="1856"/>
                    <a:pt x="2093" y="2337"/>
                    <a:pt x="2407" y="2776"/>
                  </a:cubicBezTo>
                  <a:cubicBezTo>
                    <a:pt x="1381" y="2462"/>
                    <a:pt x="230" y="2441"/>
                    <a:pt x="168" y="2441"/>
                  </a:cubicBezTo>
                  <a:cubicBezTo>
                    <a:pt x="84" y="2441"/>
                    <a:pt x="21" y="2504"/>
                    <a:pt x="0" y="2588"/>
                  </a:cubicBezTo>
                  <a:cubicBezTo>
                    <a:pt x="0" y="2651"/>
                    <a:pt x="63" y="2713"/>
                    <a:pt x="126" y="2734"/>
                  </a:cubicBezTo>
                  <a:lnTo>
                    <a:pt x="147" y="2734"/>
                  </a:lnTo>
                  <a:cubicBezTo>
                    <a:pt x="168" y="2734"/>
                    <a:pt x="1298" y="2755"/>
                    <a:pt x="2281" y="3027"/>
                  </a:cubicBezTo>
                  <a:cubicBezTo>
                    <a:pt x="2239" y="3132"/>
                    <a:pt x="2176" y="3237"/>
                    <a:pt x="2155" y="3341"/>
                  </a:cubicBezTo>
                  <a:cubicBezTo>
                    <a:pt x="2155" y="3383"/>
                    <a:pt x="2155" y="3425"/>
                    <a:pt x="2135" y="3467"/>
                  </a:cubicBezTo>
                  <a:cubicBezTo>
                    <a:pt x="1486" y="3550"/>
                    <a:pt x="858" y="3718"/>
                    <a:pt x="670" y="3843"/>
                  </a:cubicBezTo>
                  <a:cubicBezTo>
                    <a:pt x="607" y="3885"/>
                    <a:pt x="586" y="3990"/>
                    <a:pt x="628" y="4053"/>
                  </a:cubicBezTo>
                  <a:cubicBezTo>
                    <a:pt x="649" y="4073"/>
                    <a:pt x="691" y="4094"/>
                    <a:pt x="712" y="4115"/>
                  </a:cubicBezTo>
                  <a:cubicBezTo>
                    <a:pt x="754" y="4115"/>
                    <a:pt x="795" y="4115"/>
                    <a:pt x="837" y="4094"/>
                  </a:cubicBezTo>
                  <a:cubicBezTo>
                    <a:pt x="1005" y="3990"/>
                    <a:pt x="1570" y="3843"/>
                    <a:pt x="2135" y="3760"/>
                  </a:cubicBezTo>
                  <a:cubicBezTo>
                    <a:pt x="2135" y="3906"/>
                    <a:pt x="2176" y="4053"/>
                    <a:pt x="2239" y="4178"/>
                  </a:cubicBezTo>
                  <a:cubicBezTo>
                    <a:pt x="1486" y="4576"/>
                    <a:pt x="649" y="5454"/>
                    <a:pt x="419" y="5685"/>
                  </a:cubicBezTo>
                  <a:cubicBezTo>
                    <a:pt x="377" y="5747"/>
                    <a:pt x="377" y="5831"/>
                    <a:pt x="440" y="5894"/>
                  </a:cubicBezTo>
                  <a:cubicBezTo>
                    <a:pt x="440" y="5915"/>
                    <a:pt x="482" y="5915"/>
                    <a:pt x="502" y="5936"/>
                  </a:cubicBezTo>
                  <a:cubicBezTo>
                    <a:pt x="544" y="5936"/>
                    <a:pt x="607" y="5936"/>
                    <a:pt x="628" y="5894"/>
                  </a:cubicBezTo>
                  <a:cubicBezTo>
                    <a:pt x="1109" y="5392"/>
                    <a:pt x="1842" y="4722"/>
                    <a:pt x="2407" y="4429"/>
                  </a:cubicBezTo>
                  <a:cubicBezTo>
                    <a:pt x="2427" y="4471"/>
                    <a:pt x="2469" y="4513"/>
                    <a:pt x="2490" y="4534"/>
                  </a:cubicBezTo>
                  <a:cubicBezTo>
                    <a:pt x="2155" y="4869"/>
                    <a:pt x="1821" y="5329"/>
                    <a:pt x="1779" y="5852"/>
                  </a:cubicBezTo>
                  <a:cubicBezTo>
                    <a:pt x="1758" y="5936"/>
                    <a:pt x="1821" y="5998"/>
                    <a:pt x="1904" y="6019"/>
                  </a:cubicBezTo>
                  <a:cubicBezTo>
                    <a:pt x="1988" y="6019"/>
                    <a:pt x="2051" y="5957"/>
                    <a:pt x="2072" y="5873"/>
                  </a:cubicBezTo>
                  <a:cubicBezTo>
                    <a:pt x="2114" y="5433"/>
                    <a:pt x="2427" y="5036"/>
                    <a:pt x="2741" y="4722"/>
                  </a:cubicBezTo>
                  <a:cubicBezTo>
                    <a:pt x="2741" y="4722"/>
                    <a:pt x="2762" y="4743"/>
                    <a:pt x="2783" y="4743"/>
                  </a:cubicBezTo>
                  <a:cubicBezTo>
                    <a:pt x="2595" y="5224"/>
                    <a:pt x="2511" y="5915"/>
                    <a:pt x="2867" y="6710"/>
                  </a:cubicBezTo>
                  <a:cubicBezTo>
                    <a:pt x="2888" y="6752"/>
                    <a:pt x="2930" y="6773"/>
                    <a:pt x="2971" y="6794"/>
                  </a:cubicBezTo>
                  <a:cubicBezTo>
                    <a:pt x="3013" y="6794"/>
                    <a:pt x="3034" y="6794"/>
                    <a:pt x="3076" y="6773"/>
                  </a:cubicBezTo>
                  <a:cubicBezTo>
                    <a:pt x="3139" y="6731"/>
                    <a:pt x="3181" y="6647"/>
                    <a:pt x="3139" y="6584"/>
                  </a:cubicBezTo>
                  <a:cubicBezTo>
                    <a:pt x="2804" y="5873"/>
                    <a:pt x="2888" y="5287"/>
                    <a:pt x="3034" y="4848"/>
                  </a:cubicBezTo>
                  <a:lnTo>
                    <a:pt x="3034" y="4848"/>
                  </a:lnTo>
                  <a:cubicBezTo>
                    <a:pt x="3055" y="4869"/>
                    <a:pt x="3076" y="4869"/>
                    <a:pt x="3076" y="4869"/>
                  </a:cubicBezTo>
                  <a:cubicBezTo>
                    <a:pt x="3181" y="4910"/>
                    <a:pt x="3285" y="4910"/>
                    <a:pt x="3390" y="4910"/>
                  </a:cubicBezTo>
                  <a:cubicBezTo>
                    <a:pt x="3432" y="5643"/>
                    <a:pt x="3683" y="6919"/>
                    <a:pt x="5085" y="7735"/>
                  </a:cubicBezTo>
                  <a:cubicBezTo>
                    <a:pt x="5106" y="7756"/>
                    <a:pt x="5106" y="7756"/>
                    <a:pt x="5127" y="7756"/>
                  </a:cubicBezTo>
                  <a:cubicBezTo>
                    <a:pt x="5138" y="7760"/>
                    <a:pt x="5150" y="7762"/>
                    <a:pt x="5161" y="7762"/>
                  </a:cubicBezTo>
                  <a:cubicBezTo>
                    <a:pt x="5212" y="7762"/>
                    <a:pt x="5260" y="7727"/>
                    <a:pt x="5294" y="7693"/>
                  </a:cubicBezTo>
                  <a:cubicBezTo>
                    <a:pt x="5336" y="7610"/>
                    <a:pt x="5315" y="7526"/>
                    <a:pt x="5231" y="7484"/>
                  </a:cubicBezTo>
                  <a:cubicBezTo>
                    <a:pt x="3913" y="6710"/>
                    <a:pt x="3704" y="5517"/>
                    <a:pt x="3683" y="4869"/>
                  </a:cubicBezTo>
                  <a:cubicBezTo>
                    <a:pt x="3746" y="4848"/>
                    <a:pt x="3829" y="4827"/>
                    <a:pt x="3892" y="4806"/>
                  </a:cubicBezTo>
                  <a:cubicBezTo>
                    <a:pt x="4311" y="5852"/>
                    <a:pt x="5273" y="6229"/>
                    <a:pt x="5817" y="6375"/>
                  </a:cubicBezTo>
                  <a:cubicBezTo>
                    <a:pt x="6047" y="6438"/>
                    <a:pt x="6215" y="6438"/>
                    <a:pt x="6215" y="6438"/>
                  </a:cubicBezTo>
                  <a:cubicBezTo>
                    <a:pt x="6226" y="6441"/>
                    <a:pt x="6236" y="6442"/>
                    <a:pt x="6246" y="6442"/>
                  </a:cubicBezTo>
                  <a:cubicBezTo>
                    <a:pt x="6314" y="6442"/>
                    <a:pt x="6364" y="6385"/>
                    <a:pt x="6382" y="6312"/>
                  </a:cubicBezTo>
                  <a:cubicBezTo>
                    <a:pt x="6382" y="6229"/>
                    <a:pt x="6319" y="6145"/>
                    <a:pt x="6236" y="6145"/>
                  </a:cubicBezTo>
                  <a:cubicBezTo>
                    <a:pt x="6173" y="6145"/>
                    <a:pt x="4792" y="6019"/>
                    <a:pt x="4227" y="4827"/>
                  </a:cubicBezTo>
                  <a:lnTo>
                    <a:pt x="4227" y="4827"/>
                  </a:lnTo>
                  <a:cubicBezTo>
                    <a:pt x="4541" y="5015"/>
                    <a:pt x="5043" y="5245"/>
                    <a:pt x="5629" y="5308"/>
                  </a:cubicBezTo>
                  <a:cubicBezTo>
                    <a:pt x="5640" y="5311"/>
                    <a:pt x="5651" y="5312"/>
                    <a:pt x="5662" y="5312"/>
                  </a:cubicBezTo>
                  <a:cubicBezTo>
                    <a:pt x="5733" y="5312"/>
                    <a:pt x="5796" y="5255"/>
                    <a:pt x="5796" y="5182"/>
                  </a:cubicBezTo>
                  <a:cubicBezTo>
                    <a:pt x="5817" y="5099"/>
                    <a:pt x="5754" y="5036"/>
                    <a:pt x="5671" y="5015"/>
                  </a:cubicBezTo>
                  <a:cubicBezTo>
                    <a:pt x="5085" y="4952"/>
                    <a:pt x="4583" y="4701"/>
                    <a:pt x="4290" y="4534"/>
                  </a:cubicBezTo>
                  <a:cubicBezTo>
                    <a:pt x="4394" y="4408"/>
                    <a:pt x="4478" y="4283"/>
                    <a:pt x="4541" y="4136"/>
                  </a:cubicBezTo>
                  <a:cubicBezTo>
                    <a:pt x="4729" y="4241"/>
                    <a:pt x="4980" y="4345"/>
                    <a:pt x="5294" y="4429"/>
                  </a:cubicBezTo>
                  <a:cubicBezTo>
                    <a:pt x="5485" y="4470"/>
                    <a:pt x="5693" y="4502"/>
                    <a:pt x="5914" y="4502"/>
                  </a:cubicBezTo>
                  <a:cubicBezTo>
                    <a:pt x="6032" y="4502"/>
                    <a:pt x="6153" y="4493"/>
                    <a:pt x="6277" y="4471"/>
                  </a:cubicBezTo>
                  <a:cubicBezTo>
                    <a:pt x="6361" y="4471"/>
                    <a:pt x="6424" y="4387"/>
                    <a:pt x="6403" y="4304"/>
                  </a:cubicBezTo>
                  <a:cubicBezTo>
                    <a:pt x="6403" y="4241"/>
                    <a:pt x="6319" y="4178"/>
                    <a:pt x="6236" y="4178"/>
                  </a:cubicBezTo>
                  <a:cubicBezTo>
                    <a:pt x="6129" y="4198"/>
                    <a:pt x="6023" y="4206"/>
                    <a:pt x="5919" y="4206"/>
                  </a:cubicBezTo>
                  <a:cubicBezTo>
                    <a:pt x="5467" y="4206"/>
                    <a:pt x="5047" y="4046"/>
                    <a:pt x="4792" y="3927"/>
                  </a:cubicBezTo>
                  <a:cubicBezTo>
                    <a:pt x="5210" y="3822"/>
                    <a:pt x="5922" y="3655"/>
                    <a:pt x="6633" y="3467"/>
                  </a:cubicBezTo>
                  <a:cubicBezTo>
                    <a:pt x="6696" y="3446"/>
                    <a:pt x="6759" y="3362"/>
                    <a:pt x="6738" y="3278"/>
                  </a:cubicBezTo>
                  <a:cubicBezTo>
                    <a:pt x="6720" y="3224"/>
                    <a:pt x="6654" y="3170"/>
                    <a:pt x="6583" y="3170"/>
                  </a:cubicBezTo>
                  <a:cubicBezTo>
                    <a:pt x="6572" y="3170"/>
                    <a:pt x="6561" y="3171"/>
                    <a:pt x="6549" y="3174"/>
                  </a:cubicBezTo>
                  <a:cubicBezTo>
                    <a:pt x="5796" y="3383"/>
                    <a:pt x="5064" y="3550"/>
                    <a:pt x="4645" y="3655"/>
                  </a:cubicBezTo>
                  <a:cubicBezTo>
                    <a:pt x="4645" y="3529"/>
                    <a:pt x="4624" y="3404"/>
                    <a:pt x="4603" y="3299"/>
                  </a:cubicBezTo>
                  <a:cubicBezTo>
                    <a:pt x="5420" y="3069"/>
                    <a:pt x="6863" y="2609"/>
                    <a:pt x="7407" y="2023"/>
                  </a:cubicBezTo>
                  <a:cubicBezTo>
                    <a:pt x="7470" y="1960"/>
                    <a:pt x="7470" y="1876"/>
                    <a:pt x="7407" y="1814"/>
                  </a:cubicBezTo>
                  <a:cubicBezTo>
                    <a:pt x="7381" y="1787"/>
                    <a:pt x="7347" y="1776"/>
                    <a:pt x="7314" y="1776"/>
                  </a:cubicBezTo>
                  <a:cubicBezTo>
                    <a:pt x="7268" y="1776"/>
                    <a:pt x="7222" y="1798"/>
                    <a:pt x="7198" y="1835"/>
                  </a:cubicBezTo>
                  <a:cubicBezTo>
                    <a:pt x="6738" y="2337"/>
                    <a:pt x="5482" y="2734"/>
                    <a:pt x="4666" y="2965"/>
                  </a:cubicBezTo>
                  <a:cubicBezTo>
                    <a:pt x="5252" y="2441"/>
                    <a:pt x="5754" y="1856"/>
                    <a:pt x="5775" y="1814"/>
                  </a:cubicBezTo>
                  <a:cubicBezTo>
                    <a:pt x="5838" y="1751"/>
                    <a:pt x="5838" y="1667"/>
                    <a:pt x="5775" y="1604"/>
                  </a:cubicBezTo>
                  <a:cubicBezTo>
                    <a:pt x="5747" y="1586"/>
                    <a:pt x="5710" y="1575"/>
                    <a:pt x="5675" y="1575"/>
                  </a:cubicBezTo>
                  <a:cubicBezTo>
                    <a:pt x="5631" y="1575"/>
                    <a:pt x="5589" y="1591"/>
                    <a:pt x="5566" y="1625"/>
                  </a:cubicBezTo>
                  <a:cubicBezTo>
                    <a:pt x="5545" y="1625"/>
                    <a:pt x="4980" y="2316"/>
                    <a:pt x="4373" y="2839"/>
                  </a:cubicBezTo>
                  <a:cubicBezTo>
                    <a:pt x="4331" y="2818"/>
                    <a:pt x="4311" y="2797"/>
                    <a:pt x="4290" y="2755"/>
                  </a:cubicBezTo>
                  <a:cubicBezTo>
                    <a:pt x="4478" y="2295"/>
                    <a:pt x="4666" y="1667"/>
                    <a:pt x="4666" y="1081"/>
                  </a:cubicBezTo>
                  <a:cubicBezTo>
                    <a:pt x="4666" y="998"/>
                    <a:pt x="4603" y="935"/>
                    <a:pt x="4520" y="935"/>
                  </a:cubicBezTo>
                  <a:cubicBezTo>
                    <a:pt x="4436" y="935"/>
                    <a:pt x="4373" y="998"/>
                    <a:pt x="4373" y="1081"/>
                  </a:cubicBezTo>
                  <a:cubicBezTo>
                    <a:pt x="4373" y="1584"/>
                    <a:pt x="4206" y="2128"/>
                    <a:pt x="4039" y="2567"/>
                  </a:cubicBezTo>
                  <a:cubicBezTo>
                    <a:pt x="3955" y="2525"/>
                    <a:pt x="3871" y="2483"/>
                    <a:pt x="3767" y="2441"/>
                  </a:cubicBezTo>
                  <a:cubicBezTo>
                    <a:pt x="3955" y="1144"/>
                    <a:pt x="3683" y="161"/>
                    <a:pt x="3662" y="98"/>
                  </a:cubicBezTo>
                  <a:cubicBezTo>
                    <a:pt x="3646" y="49"/>
                    <a:pt x="3592" y="1"/>
                    <a:pt x="35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55"/>
            <p:cNvSpPr/>
            <p:nvPr/>
          </p:nvSpPr>
          <p:spPr>
            <a:xfrm rot="520227" flipH="1">
              <a:off x="745435" y="70257"/>
              <a:ext cx="328337" cy="317620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14"/>
                    <a:pt x="2742" y="3976"/>
                  </a:cubicBezTo>
                  <a:cubicBezTo>
                    <a:pt x="1172" y="4416"/>
                    <a:pt x="21" y="5755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8"/>
                    <a:pt x="4457" y="13685"/>
                    <a:pt x="5796" y="14208"/>
                  </a:cubicBezTo>
                  <a:cubicBezTo>
                    <a:pt x="6192" y="14360"/>
                    <a:pt x="6600" y="14433"/>
                    <a:pt x="7005" y="14433"/>
                  </a:cubicBezTo>
                  <a:cubicBezTo>
                    <a:pt x="8267" y="14433"/>
                    <a:pt x="9493" y="13728"/>
                    <a:pt x="10190" y="12555"/>
                  </a:cubicBezTo>
                  <a:cubicBezTo>
                    <a:pt x="10462" y="12611"/>
                    <a:pt x="10734" y="12638"/>
                    <a:pt x="11001" y="12638"/>
                  </a:cubicBezTo>
                  <a:cubicBezTo>
                    <a:pt x="12548" y="12638"/>
                    <a:pt x="13959" y="11740"/>
                    <a:pt x="14459" y="10295"/>
                  </a:cubicBezTo>
                  <a:cubicBezTo>
                    <a:pt x="14835" y="9207"/>
                    <a:pt x="14605" y="8057"/>
                    <a:pt x="13978" y="7136"/>
                  </a:cubicBezTo>
                  <a:cubicBezTo>
                    <a:pt x="14919" y="5483"/>
                    <a:pt x="14563" y="3411"/>
                    <a:pt x="13099" y="2344"/>
                  </a:cubicBezTo>
                  <a:cubicBezTo>
                    <a:pt x="12493" y="1905"/>
                    <a:pt x="11786" y="1695"/>
                    <a:pt x="11073" y="1695"/>
                  </a:cubicBezTo>
                  <a:cubicBezTo>
                    <a:pt x="10531" y="1695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55"/>
            <p:cNvSpPr/>
            <p:nvPr/>
          </p:nvSpPr>
          <p:spPr>
            <a:xfrm rot="520227" flipH="1">
              <a:off x="837119" y="162205"/>
              <a:ext cx="143680" cy="132919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8"/>
                  </a:cubicBezTo>
                  <a:cubicBezTo>
                    <a:pt x="2176" y="819"/>
                    <a:pt x="2176" y="840"/>
                    <a:pt x="2155" y="861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8" y="1032"/>
                    <a:pt x="419" y="1467"/>
                  </a:cubicBezTo>
                  <a:cubicBezTo>
                    <a:pt x="0" y="2158"/>
                    <a:pt x="230" y="3057"/>
                    <a:pt x="921" y="3560"/>
                  </a:cubicBezTo>
                  <a:cubicBezTo>
                    <a:pt x="628" y="4083"/>
                    <a:pt x="628" y="4731"/>
                    <a:pt x="1004" y="5213"/>
                  </a:cubicBezTo>
                  <a:cubicBezTo>
                    <a:pt x="1285" y="5586"/>
                    <a:pt x="1726" y="5781"/>
                    <a:pt x="2183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40"/>
                    <a:pt x="4064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4" y="4083"/>
                    <a:pt x="6528" y="3267"/>
                    <a:pt x="6256" y="2555"/>
                  </a:cubicBezTo>
                  <a:cubicBezTo>
                    <a:pt x="6026" y="2032"/>
                    <a:pt x="5545" y="1718"/>
                    <a:pt x="5001" y="1656"/>
                  </a:cubicBezTo>
                  <a:cubicBezTo>
                    <a:pt x="5064" y="1070"/>
                    <a:pt x="4813" y="526"/>
                    <a:pt x="4331" y="212"/>
                  </a:cubicBezTo>
                  <a:cubicBezTo>
                    <a:pt x="4099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55"/>
            <p:cNvSpPr/>
            <p:nvPr/>
          </p:nvSpPr>
          <p:spPr>
            <a:xfrm rot="520227" flipH="1">
              <a:off x="854261" y="181567"/>
              <a:ext cx="52507" cy="39656"/>
            </a:xfrm>
            <a:custGeom>
              <a:avLst/>
              <a:gdLst/>
              <a:ahLst/>
              <a:cxnLst/>
              <a:rect l="l" t="t" r="r" b="b"/>
              <a:pathLst>
                <a:path w="2386" h="1802" extrusionOk="0">
                  <a:moveTo>
                    <a:pt x="2251" y="1"/>
                  </a:moveTo>
                  <a:cubicBezTo>
                    <a:pt x="2218" y="1"/>
                    <a:pt x="2182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6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0" y="1738"/>
                    <a:pt x="1946" y="901"/>
                    <a:pt x="2344" y="169"/>
                  </a:cubicBezTo>
                  <a:cubicBezTo>
                    <a:pt x="2386" y="106"/>
                    <a:pt x="2365" y="44"/>
                    <a:pt x="2302" y="23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55"/>
            <p:cNvSpPr/>
            <p:nvPr/>
          </p:nvSpPr>
          <p:spPr>
            <a:xfrm rot="520227" flipH="1">
              <a:off x="857374" y="235322"/>
              <a:ext cx="42847" cy="49383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1"/>
                  </a:moveTo>
                  <a:cubicBezTo>
                    <a:pt x="122" y="1"/>
                    <a:pt x="114" y="2"/>
                    <a:pt x="105" y="5"/>
                  </a:cubicBezTo>
                  <a:cubicBezTo>
                    <a:pt x="42" y="5"/>
                    <a:pt x="1" y="47"/>
                    <a:pt x="1" y="109"/>
                  </a:cubicBezTo>
                  <a:cubicBezTo>
                    <a:pt x="22" y="130"/>
                    <a:pt x="147" y="1741"/>
                    <a:pt x="1800" y="2244"/>
                  </a:cubicBezTo>
                  <a:lnTo>
                    <a:pt x="1821" y="2244"/>
                  </a:lnTo>
                  <a:cubicBezTo>
                    <a:pt x="1884" y="2244"/>
                    <a:pt x="1926" y="2223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9"/>
                  </a:cubicBezTo>
                  <a:cubicBezTo>
                    <a:pt x="231" y="52"/>
                    <a:pt x="18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55"/>
            <p:cNvSpPr/>
            <p:nvPr/>
          </p:nvSpPr>
          <p:spPr>
            <a:xfrm rot="520227" flipH="1">
              <a:off x="847811" y="234055"/>
              <a:ext cx="48370" cy="25065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1" y="0"/>
                  </a:moveTo>
                  <a:cubicBezTo>
                    <a:pt x="102" y="0"/>
                    <a:pt x="72" y="15"/>
                    <a:pt x="42" y="30"/>
                  </a:cubicBezTo>
                  <a:cubicBezTo>
                    <a:pt x="22" y="72"/>
                    <a:pt x="1" y="113"/>
                    <a:pt x="42" y="155"/>
                  </a:cubicBezTo>
                  <a:cubicBezTo>
                    <a:pt x="503" y="1013"/>
                    <a:pt x="1361" y="1139"/>
                    <a:pt x="1821" y="1139"/>
                  </a:cubicBezTo>
                  <a:cubicBezTo>
                    <a:pt x="1988" y="1139"/>
                    <a:pt x="2093" y="1118"/>
                    <a:pt x="2114" y="1118"/>
                  </a:cubicBezTo>
                  <a:cubicBezTo>
                    <a:pt x="2156" y="1097"/>
                    <a:pt x="2198" y="1055"/>
                    <a:pt x="2198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4" y="903"/>
                    <a:pt x="2083" y="905"/>
                    <a:pt x="2072" y="909"/>
                  </a:cubicBezTo>
                  <a:cubicBezTo>
                    <a:pt x="2059" y="909"/>
                    <a:pt x="1953" y="924"/>
                    <a:pt x="1795" y="924"/>
                  </a:cubicBezTo>
                  <a:cubicBezTo>
                    <a:pt x="143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1" y="344"/>
                    <a:pt x="1591" y="302"/>
                  </a:cubicBezTo>
                  <a:cubicBezTo>
                    <a:pt x="1591" y="239"/>
                    <a:pt x="1528" y="197"/>
                    <a:pt x="1465" y="197"/>
                  </a:cubicBezTo>
                  <a:cubicBezTo>
                    <a:pt x="1373" y="208"/>
                    <a:pt x="1283" y="213"/>
                    <a:pt x="1195" y="213"/>
                  </a:cubicBezTo>
                  <a:cubicBezTo>
                    <a:pt x="624" y="213"/>
                    <a:pt x="168" y="9"/>
                    <a:pt x="168" y="9"/>
                  </a:cubicBezTo>
                  <a:cubicBezTo>
                    <a:pt x="156" y="3"/>
                    <a:pt x="143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55"/>
            <p:cNvSpPr/>
            <p:nvPr/>
          </p:nvSpPr>
          <p:spPr>
            <a:xfrm rot="520227" flipH="1">
              <a:off x="857624" y="206027"/>
              <a:ext cx="37785" cy="24911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1"/>
                  </a:moveTo>
                  <a:cubicBezTo>
                    <a:pt x="1581" y="1"/>
                    <a:pt x="1564" y="8"/>
                    <a:pt x="1549" y="22"/>
                  </a:cubicBezTo>
                  <a:cubicBezTo>
                    <a:pt x="817" y="420"/>
                    <a:pt x="64" y="797"/>
                    <a:pt x="64" y="797"/>
                  </a:cubicBezTo>
                  <a:cubicBezTo>
                    <a:pt x="22" y="818"/>
                    <a:pt x="1" y="859"/>
                    <a:pt x="1" y="901"/>
                  </a:cubicBezTo>
                  <a:cubicBezTo>
                    <a:pt x="1" y="943"/>
                    <a:pt x="43" y="964"/>
                    <a:pt x="64" y="985"/>
                  </a:cubicBezTo>
                  <a:cubicBezTo>
                    <a:pt x="84" y="1006"/>
                    <a:pt x="419" y="1131"/>
                    <a:pt x="859" y="1131"/>
                  </a:cubicBezTo>
                  <a:cubicBezTo>
                    <a:pt x="1089" y="1131"/>
                    <a:pt x="1340" y="1090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7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2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1"/>
                    <a:pt x="1600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55"/>
            <p:cNvSpPr/>
            <p:nvPr/>
          </p:nvSpPr>
          <p:spPr>
            <a:xfrm rot="520227" flipH="1">
              <a:off x="913792" y="184407"/>
              <a:ext cx="37785" cy="40096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2" y="1"/>
                  </a:moveTo>
                  <a:cubicBezTo>
                    <a:pt x="75" y="1"/>
                    <a:pt x="35" y="24"/>
                    <a:pt x="22" y="64"/>
                  </a:cubicBezTo>
                  <a:cubicBezTo>
                    <a:pt x="1" y="106"/>
                    <a:pt x="22" y="169"/>
                    <a:pt x="63" y="211"/>
                  </a:cubicBezTo>
                  <a:cubicBezTo>
                    <a:pt x="84" y="211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612" y="1822"/>
                  </a:cubicBezTo>
                  <a:cubicBezTo>
                    <a:pt x="1675" y="1822"/>
                    <a:pt x="1716" y="1759"/>
                    <a:pt x="1716" y="1696"/>
                  </a:cubicBezTo>
                  <a:cubicBezTo>
                    <a:pt x="1570" y="797"/>
                    <a:pt x="231" y="43"/>
                    <a:pt x="168" y="22"/>
                  </a:cubicBezTo>
                  <a:cubicBezTo>
                    <a:pt x="153" y="8"/>
                    <a:pt x="133" y="1"/>
                    <a:pt x="11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55"/>
            <p:cNvSpPr/>
            <p:nvPr/>
          </p:nvSpPr>
          <p:spPr>
            <a:xfrm rot="520227" flipH="1">
              <a:off x="880750" y="181352"/>
              <a:ext cx="28102" cy="45267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3" y="0"/>
                  </a:moveTo>
                  <a:cubicBezTo>
                    <a:pt x="212" y="0"/>
                    <a:pt x="200" y="2"/>
                    <a:pt x="189" y="6"/>
                  </a:cubicBezTo>
                  <a:cubicBezTo>
                    <a:pt x="147" y="6"/>
                    <a:pt x="105" y="69"/>
                    <a:pt x="126" y="132"/>
                  </a:cubicBezTo>
                  <a:cubicBezTo>
                    <a:pt x="294" y="927"/>
                    <a:pt x="22" y="1910"/>
                    <a:pt x="22" y="1910"/>
                  </a:cubicBezTo>
                  <a:cubicBezTo>
                    <a:pt x="1" y="1973"/>
                    <a:pt x="22" y="2015"/>
                    <a:pt x="63" y="2036"/>
                  </a:cubicBezTo>
                  <a:cubicBezTo>
                    <a:pt x="84" y="2057"/>
                    <a:pt x="105" y="2057"/>
                    <a:pt x="126" y="2057"/>
                  </a:cubicBezTo>
                  <a:cubicBezTo>
                    <a:pt x="147" y="2057"/>
                    <a:pt x="168" y="2057"/>
                    <a:pt x="189" y="2036"/>
                  </a:cubicBezTo>
                  <a:cubicBezTo>
                    <a:pt x="691" y="1533"/>
                    <a:pt x="1235" y="466"/>
                    <a:pt x="1256" y="404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8" y="252"/>
                    <a:pt x="1183" y="249"/>
                    <a:pt x="1168" y="249"/>
                  </a:cubicBezTo>
                  <a:cubicBezTo>
                    <a:pt x="1123" y="249"/>
                    <a:pt x="1083" y="273"/>
                    <a:pt x="1068" y="320"/>
                  </a:cubicBezTo>
                  <a:cubicBezTo>
                    <a:pt x="1068" y="320"/>
                    <a:pt x="712" y="1031"/>
                    <a:pt x="314" y="1533"/>
                  </a:cubicBezTo>
                  <a:cubicBezTo>
                    <a:pt x="398" y="1157"/>
                    <a:pt x="440" y="592"/>
                    <a:pt x="335" y="69"/>
                  </a:cubicBezTo>
                  <a:cubicBezTo>
                    <a:pt x="318" y="35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55"/>
            <p:cNvSpPr/>
            <p:nvPr/>
          </p:nvSpPr>
          <p:spPr>
            <a:xfrm rot="520227" flipH="1">
              <a:off x="905251" y="240404"/>
              <a:ext cx="37785" cy="40096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586" y="0"/>
                  </a:moveTo>
                  <a:cubicBezTo>
                    <a:pt x="1002" y="0"/>
                    <a:pt x="187" y="1386"/>
                    <a:pt x="22" y="1675"/>
                  </a:cubicBezTo>
                  <a:cubicBezTo>
                    <a:pt x="1" y="1717"/>
                    <a:pt x="22" y="1780"/>
                    <a:pt x="63" y="1821"/>
                  </a:cubicBezTo>
                  <a:lnTo>
                    <a:pt x="126" y="1821"/>
                  </a:lnTo>
                  <a:cubicBezTo>
                    <a:pt x="147" y="1821"/>
                    <a:pt x="189" y="1821"/>
                    <a:pt x="210" y="1780"/>
                  </a:cubicBezTo>
                  <a:cubicBezTo>
                    <a:pt x="566" y="1173"/>
                    <a:pt x="1214" y="231"/>
                    <a:pt x="1570" y="231"/>
                  </a:cubicBezTo>
                  <a:lnTo>
                    <a:pt x="1591" y="231"/>
                  </a:lnTo>
                  <a:cubicBezTo>
                    <a:pt x="1654" y="231"/>
                    <a:pt x="1695" y="189"/>
                    <a:pt x="1716" y="127"/>
                  </a:cubicBezTo>
                  <a:cubicBezTo>
                    <a:pt x="1716" y="64"/>
                    <a:pt x="1675" y="22"/>
                    <a:pt x="1612" y="1"/>
                  </a:cubicBezTo>
                  <a:cubicBezTo>
                    <a:pt x="1603" y="1"/>
                    <a:pt x="1595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55"/>
            <p:cNvSpPr/>
            <p:nvPr/>
          </p:nvSpPr>
          <p:spPr>
            <a:xfrm rot="520227" flipH="1">
              <a:off x="912400" y="225398"/>
              <a:ext cx="53894" cy="8230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50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53"/>
                    <a:pt x="84" y="374"/>
                    <a:pt x="126" y="374"/>
                  </a:cubicBezTo>
                  <a:lnTo>
                    <a:pt x="147" y="374"/>
                  </a:lnTo>
                  <a:cubicBezTo>
                    <a:pt x="162" y="374"/>
                    <a:pt x="828" y="213"/>
                    <a:pt x="1513" y="213"/>
                  </a:cubicBezTo>
                  <a:cubicBezTo>
                    <a:pt x="1786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2"/>
                    <a:pt x="2365" y="102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55"/>
            <p:cNvSpPr/>
            <p:nvPr/>
          </p:nvSpPr>
          <p:spPr>
            <a:xfrm rot="520227" flipH="1">
              <a:off x="901808" y="230233"/>
              <a:ext cx="47908" cy="20818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3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09" y="924"/>
                  </a:cubicBezTo>
                  <a:cubicBezTo>
                    <a:pt x="380" y="735"/>
                    <a:pt x="1534" y="217"/>
                    <a:pt x="1902" y="217"/>
                  </a:cubicBezTo>
                  <a:cubicBezTo>
                    <a:pt x="1939" y="217"/>
                    <a:pt x="1969" y="222"/>
                    <a:pt x="1988" y="234"/>
                  </a:cubicBezTo>
                  <a:cubicBezTo>
                    <a:pt x="2011" y="242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4" y="192"/>
                  </a:cubicBezTo>
                  <a:cubicBezTo>
                    <a:pt x="2176" y="150"/>
                    <a:pt x="2155" y="87"/>
                    <a:pt x="2114" y="46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55"/>
            <p:cNvSpPr/>
            <p:nvPr/>
          </p:nvSpPr>
          <p:spPr>
            <a:xfrm rot="520227" flipH="1">
              <a:off x="895608" y="236036"/>
              <a:ext cx="27640" cy="46368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1"/>
                  </a:moveTo>
                  <a:cubicBezTo>
                    <a:pt x="893" y="1"/>
                    <a:pt x="862" y="11"/>
                    <a:pt x="837" y="35"/>
                  </a:cubicBezTo>
                  <a:cubicBezTo>
                    <a:pt x="795" y="77"/>
                    <a:pt x="0" y="872"/>
                    <a:pt x="126" y="1646"/>
                  </a:cubicBezTo>
                  <a:cubicBezTo>
                    <a:pt x="126" y="1709"/>
                    <a:pt x="189" y="1751"/>
                    <a:pt x="231" y="1751"/>
                  </a:cubicBezTo>
                  <a:cubicBezTo>
                    <a:pt x="293" y="1730"/>
                    <a:pt x="335" y="1688"/>
                    <a:pt x="335" y="1626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7" y="2065"/>
                  </a:cubicBezTo>
                  <a:cubicBezTo>
                    <a:pt x="1088" y="2086"/>
                    <a:pt x="1109" y="2107"/>
                    <a:pt x="1151" y="2107"/>
                  </a:cubicBezTo>
                  <a:cubicBezTo>
                    <a:pt x="1172" y="2107"/>
                    <a:pt x="1193" y="2107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3" y="1061"/>
                    <a:pt x="984" y="203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6" y="6"/>
                    <a:pt x="946" y="1"/>
                    <a:pt x="92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55"/>
            <p:cNvSpPr/>
            <p:nvPr/>
          </p:nvSpPr>
          <p:spPr>
            <a:xfrm rot="520227" flipH="1">
              <a:off x="911090" y="206107"/>
              <a:ext cx="32262" cy="25572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3" y="11"/>
                    <a:pt x="42" y="32"/>
                  </a:cubicBezTo>
                  <a:cubicBezTo>
                    <a:pt x="1" y="74"/>
                    <a:pt x="1" y="136"/>
                    <a:pt x="42" y="178"/>
                  </a:cubicBezTo>
                  <a:cubicBezTo>
                    <a:pt x="126" y="283"/>
                    <a:pt x="921" y="1162"/>
                    <a:pt x="1361" y="1162"/>
                  </a:cubicBezTo>
                  <a:cubicBezTo>
                    <a:pt x="1423" y="1162"/>
                    <a:pt x="1465" y="1120"/>
                    <a:pt x="1465" y="1057"/>
                  </a:cubicBezTo>
                  <a:cubicBezTo>
                    <a:pt x="1465" y="994"/>
                    <a:pt x="1423" y="952"/>
                    <a:pt x="1361" y="952"/>
                  </a:cubicBezTo>
                  <a:cubicBezTo>
                    <a:pt x="1110" y="952"/>
                    <a:pt x="503" y="387"/>
                    <a:pt x="210" y="32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55"/>
            <p:cNvSpPr/>
            <p:nvPr/>
          </p:nvSpPr>
          <p:spPr>
            <a:xfrm rot="520227" flipH="1">
              <a:off x="910169" y="173937"/>
              <a:ext cx="16593" cy="52067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28" y="0"/>
                  </a:moveTo>
                  <a:cubicBezTo>
                    <a:pt x="108" y="0"/>
                    <a:pt x="85" y="7"/>
                    <a:pt x="63" y="22"/>
                  </a:cubicBezTo>
                  <a:cubicBezTo>
                    <a:pt x="21" y="43"/>
                    <a:pt x="0" y="106"/>
                    <a:pt x="21" y="168"/>
                  </a:cubicBezTo>
                  <a:cubicBezTo>
                    <a:pt x="42" y="168"/>
                    <a:pt x="544" y="1047"/>
                    <a:pt x="503" y="2261"/>
                  </a:cubicBezTo>
                  <a:cubicBezTo>
                    <a:pt x="503" y="2323"/>
                    <a:pt x="544" y="2365"/>
                    <a:pt x="607" y="2365"/>
                  </a:cubicBezTo>
                  <a:cubicBezTo>
                    <a:pt x="670" y="2365"/>
                    <a:pt x="712" y="2323"/>
                    <a:pt x="712" y="2261"/>
                  </a:cubicBezTo>
                  <a:cubicBezTo>
                    <a:pt x="754" y="1005"/>
                    <a:pt x="231" y="85"/>
                    <a:pt x="210" y="64"/>
                  </a:cubicBezTo>
                  <a:cubicBezTo>
                    <a:pt x="196" y="23"/>
                    <a:pt x="165" y="0"/>
                    <a:pt x="12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55"/>
            <p:cNvSpPr/>
            <p:nvPr/>
          </p:nvSpPr>
          <p:spPr>
            <a:xfrm rot="520227" flipH="1">
              <a:off x="855448" y="174688"/>
              <a:ext cx="10629" cy="10145"/>
            </a:xfrm>
            <a:custGeom>
              <a:avLst/>
              <a:gdLst/>
              <a:ahLst/>
              <a:cxnLst/>
              <a:rect l="l" t="t" r="r" b="b"/>
              <a:pathLst>
                <a:path w="483" h="461" extrusionOk="0">
                  <a:moveTo>
                    <a:pt x="231" y="0"/>
                  </a:moveTo>
                  <a:cubicBezTo>
                    <a:pt x="106" y="0"/>
                    <a:pt x="1" y="105"/>
                    <a:pt x="1" y="230"/>
                  </a:cubicBezTo>
                  <a:cubicBezTo>
                    <a:pt x="1" y="356"/>
                    <a:pt x="106" y="461"/>
                    <a:pt x="231" y="461"/>
                  </a:cubicBezTo>
                  <a:cubicBezTo>
                    <a:pt x="378" y="461"/>
                    <a:pt x="482" y="356"/>
                    <a:pt x="482" y="230"/>
                  </a:cubicBezTo>
                  <a:cubicBezTo>
                    <a:pt x="482" y="105"/>
                    <a:pt x="378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55"/>
            <p:cNvSpPr/>
            <p:nvPr/>
          </p:nvSpPr>
          <p:spPr>
            <a:xfrm rot="520227" flipH="1">
              <a:off x="858051" y="219597"/>
              <a:ext cx="8296" cy="8318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55"/>
            <p:cNvSpPr/>
            <p:nvPr/>
          </p:nvSpPr>
          <p:spPr>
            <a:xfrm rot="520227" flipH="1">
              <a:off x="858862" y="202024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55"/>
            <p:cNvSpPr/>
            <p:nvPr/>
          </p:nvSpPr>
          <p:spPr>
            <a:xfrm rot="520227" flipH="1">
              <a:off x="880929" y="182573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55"/>
            <p:cNvSpPr/>
            <p:nvPr/>
          </p:nvSpPr>
          <p:spPr>
            <a:xfrm rot="520227" flipH="1">
              <a:off x="924394" y="172440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55"/>
            <p:cNvSpPr/>
            <p:nvPr/>
          </p:nvSpPr>
          <p:spPr>
            <a:xfrm rot="520227" flipH="1">
              <a:off x="903639" y="180446"/>
              <a:ext cx="8318" cy="7856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55"/>
            <p:cNvSpPr/>
            <p:nvPr/>
          </p:nvSpPr>
          <p:spPr>
            <a:xfrm rot="520227" flipH="1">
              <a:off x="948645" y="184472"/>
              <a:ext cx="7834" cy="8318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56" y="294"/>
                    <a:pt x="356" y="189"/>
                  </a:cubicBezTo>
                  <a:cubicBezTo>
                    <a:pt x="356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55"/>
            <p:cNvSpPr/>
            <p:nvPr/>
          </p:nvSpPr>
          <p:spPr>
            <a:xfrm rot="520227" flipH="1">
              <a:off x="938969" y="205401"/>
              <a:ext cx="8296" cy="7834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55"/>
            <p:cNvSpPr/>
            <p:nvPr/>
          </p:nvSpPr>
          <p:spPr>
            <a:xfrm rot="520227" flipH="1">
              <a:off x="959797" y="230463"/>
              <a:ext cx="8296" cy="8318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55"/>
            <p:cNvSpPr/>
            <p:nvPr/>
          </p:nvSpPr>
          <p:spPr>
            <a:xfrm rot="520227" flipH="1">
              <a:off x="942270" y="247824"/>
              <a:ext cx="8318" cy="7856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56"/>
                    <a:pt x="189" y="356"/>
                  </a:cubicBezTo>
                  <a:cubicBezTo>
                    <a:pt x="294" y="356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55"/>
            <p:cNvSpPr/>
            <p:nvPr/>
          </p:nvSpPr>
          <p:spPr>
            <a:xfrm rot="520227" flipH="1">
              <a:off x="845727" y="248426"/>
              <a:ext cx="7856" cy="8318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68" y="378"/>
                  </a:cubicBezTo>
                  <a:cubicBezTo>
                    <a:pt x="273" y="378"/>
                    <a:pt x="356" y="294"/>
                    <a:pt x="356" y="189"/>
                  </a:cubicBezTo>
                  <a:cubicBezTo>
                    <a:pt x="356" y="85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55"/>
            <p:cNvSpPr/>
            <p:nvPr/>
          </p:nvSpPr>
          <p:spPr>
            <a:xfrm rot="520227" flipH="1">
              <a:off x="861254" y="235465"/>
              <a:ext cx="8296" cy="7856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8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55"/>
            <p:cNvSpPr/>
            <p:nvPr/>
          </p:nvSpPr>
          <p:spPr>
            <a:xfrm rot="520227" flipH="1">
              <a:off x="912624" y="267990"/>
              <a:ext cx="8296" cy="8296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55"/>
            <p:cNvSpPr/>
            <p:nvPr/>
          </p:nvSpPr>
          <p:spPr>
            <a:xfrm rot="520227" flipH="1">
              <a:off x="854338" y="274427"/>
              <a:ext cx="7856" cy="8318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5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55"/>
            <p:cNvSpPr/>
            <p:nvPr/>
          </p:nvSpPr>
          <p:spPr>
            <a:xfrm rot="520227" flipH="1">
              <a:off x="892253" y="273242"/>
              <a:ext cx="7856" cy="8296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57" y="293"/>
                    <a:pt x="357" y="188"/>
                  </a:cubicBezTo>
                  <a:cubicBezTo>
                    <a:pt x="35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55"/>
            <p:cNvSpPr/>
            <p:nvPr/>
          </p:nvSpPr>
          <p:spPr>
            <a:xfrm rot="520227" flipH="1">
              <a:off x="932927" y="275274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55"/>
            <p:cNvSpPr/>
            <p:nvPr/>
          </p:nvSpPr>
          <p:spPr>
            <a:xfrm rot="520227" flipH="1">
              <a:off x="887452" y="210005"/>
              <a:ext cx="40998" cy="41460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1"/>
                  </a:moveTo>
                  <a:cubicBezTo>
                    <a:pt x="419" y="1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1"/>
                    <a:pt x="92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55"/>
            <p:cNvSpPr/>
            <p:nvPr/>
          </p:nvSpPr>
          <p:spPr>
            <a:xfrm rot="520227" flipH="1">
              <a:off x="2553077" y="278474"/>
              <a:ext cx="328777" cy="317620"/>
            </a:xfrm>
            <a:custGeom>
              <a:avLst/>
              <a:gdLst/>
              <a:ahLst/>
              <a:cxnLst/>
              <a:rect l="l" t="t" r="r" b="b"/>
              <a:pathLst>
                <a:path w="14940" h="14433" extrusionOk="0">
                  <a:moveTo>
                    <a:pt x="6319" y="1"/>
                  </a:moveTo>
                  <a:cubicBezTo>
                    <a:pt x="4352" y="1"/>
                    <a:pt x="2741" y="1717"/>
                    <a:pt x="2741" y="3830"/>
                  </a:cubicBezTo>
                  <a:cubicBezTo>
                    <a:pt x="2741" y="3872"/>
                    <a:pt x="2762" y="3935"/>
                    <a:pt x="2762" y="3976"/>
                  </a:cubicBezTo>
                  <a:cubicBezTo>
                    <a:pt x="1172" y="4416"/>
                    <a:pt x="21" y="5776"/>
                    <a:pt x="21" y="7387"/>
                  </a:cubicBezTo>
                  <a:cubicBezTo>
                    <a:pt x="0" y="9270"/>
                    <a:pt x="1590" y="10839"/>
                    <a:pt x="3578" y="10965"/>
                  </a:cubicBezTo>
                  <a:cubicBezTo>
                    <a:pt x="3641" y="12409"/>
                    <a:pt x="4457" y="13706"/>
                    <a:pt x="5817" y="14208"/>
                  </a:cubicBezTo>
                  <a:cubicBezTo>
                    <a:pt x="6213" y="14360"/>
                    <a:pt x="6621" y="14433"/>
                    <a:pt x="7025" y="14433"/>
                  </a:cubicBezTo>
                  <a:cubicBezTo>
                    <a:pt x="8288" y="14433"/>
                    <a:pt x="9514" y="13728"/>
                    <a:pt x="10211" y="12555"/>
                  </a:cubicBezTo>
                  <a:cubicBezTo>
                    <a:pt x="10483" y="12611"/>
                    <a:pt x="10754" y="12638"/>
                    <a:pt x="11021" y="12638"/>
                  </a:cubicBezTo>
                  <a:cubicBezTo>
                    <a:pt x="12563" y="12638"/>
                    <a:pt x="13959" y="11740"/>
                    <a:pt x="14459" y="10295"/>
                  </a:cubicBezTo>
                  <a:cubicBezTo>
                    <a:pt x="14835" y="9207"/>
                    <a:pt x="14626" y="8057"/>
                    <a:pt x="13998" y="7136"/>
                  </a:cubicBezTo>
                  <a:cubicBezTo>
                    <a:pt x="14940" y="5483"/>
                    <a:pt x="14584" y="3432"/>
                    <a:pt x="13119" y="2344"/>
                  </a:cubicBezTo>
                  <a:cubicBezTo>
                    <a:pt x="12513" y="1905"/>
                    <a:pt x="11806" y="1695"/>
                    <a:pt x="11094" y="1695"/>
                  </a:cubicBezTo>
                  <a:cubicBezTo>
                    <a:pt x="10551" y="1695"/>
                    <a:pt x="10006" y="1816"/>
                    <a:pt x="9500" y="2052"/>
                  </a:cubicBezTo>
                  <a:cubicBezTo>
                    <a:pt x="8893" y="838"/>
                    <a:pt x="7700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55"/>
            <p:cNvSpPr/>
            <p:nvPr/>
          </p:nvSpPr>
          <p:spPr>
            <a:xfrm rot="520227" flipH="1">
              <a:off x="2644762" y="370411"/>
              <a:ext cx="143680" cy="132897"/>
            </a:xfrm>
            <a:custGeom>
              <a:avLst/>
              <a:gdLst/>
              <a:ahLst/>
              <a:cxnLst/>
              <a:rect l="l" t="t" r="r" b="b"/>
              <a:pathLst>
                <a:path w="6529" h="6039" extrusionOk="0">
                  <a:moveTo>
                    <a:pt x="3566" y="0"/>
                  </a:moveTo>
                  <a:cubicBezTo>
                    <a:pt x="3035" y="0"/>
                    <a:pt x="2501" y="289"/>
                    <a:pt x="2177" y="797"/>
                  </a:cubicBezTo>
                  <a:cubicBezTo>
                    <a:pt x="2177" y="818"/>
                    <a:pt x="2177" y="839"/>
                    <a:pt x="2156" y="860"/>
                  </a:cubicBezTo>
                  <a:cubicBezTo>
                    <a:pt x="2003" y="816"/>
                    <a:pt x="1847" y="795"/>
                    <a:pt x="1694" y="795"/>
                  </a:cubicBezTo>
                  <a:cubicBezTo>
                    <a:pt x="1179" y="795"/>
                    <a:pt x="694" y="1036"/>
                    <a:pt x="419" y="1487"/>
                  </a:cubicBezTo>
                  <a:cubicBezTo>
                    <a:pt x="1" y="2157"/>
                    <a:pt x="231" y="3057"/>
                    <a:pt x="921" y="3559"/>
                  </a:cubicBezTo>
                  <a:cubicBezTo>
                    <a:pt x="608" y="4082"/>
                    <a:pt x="628" y="4730"/>
                    <a:pt x="1005" y="5212"/>
                  </a:cubicBezTo>
                  <a:cubicBezTo>
                    <a:pt x="1285" y="5585"/>
                    <a:pt x="1719" y="5780"/>
                    <a:pt x="2175" y="5780"/>
                  </a:cubicBezTo>
                  <a:cubicBezTo>
                    <a:pt x="2434" y="5780"/>
                    <a:pt x="2701" y="5717"/>
                    <a:pt x="2951" y="5588"/>
                  </a:cubicBezTo>
                  <a:cubicBezTo>
                    <a:pt x="3259" y="5885"/>
                    <a:pt x="3661" y="6039"/>
                    <a:pt x="4058" y="6039"/>
                  </a:cubicBezTo>
                  <a:cubicBezTo>
                    <a:pt x="4388" y="6039"/>
                    <a:pt x="4714" y="5932"/>
                    <a:pt x="4981" y="5714"/>
                  </a:cubicBezTo>
                  <a:cubicBezTo>
                    <a:pt x="5357" y="5400"/>
                    <a:pt x="5525" y="4940"/>
                    <a:pt x="5504" y="4479"/>
                  </a:cubicBezTo>
                  <a:cubicBezTo>
                    <a:pt x="6194" y="4082"/>
                    <a:pt x="6529" y="3266"/>
                    <a:pt x="6236" y="2554"/>
                  </a:cubicBezTo>
                  <a:cubicBezTo>
                    <a:pt x="6027" y="2031"/>
                    <a:pt x="5546" y="1717"/>
                    <a:pt x="5002" y="1655"/>
                  </a:cubicBezTo>
                  <a:cubicBezTo>
                    <a:pt x="5064" y="1090"/>
                    <a:pt x="4813" y="525"/>
                    <a:pt x="4311" y="211"/>
                  </a:cubicBezTo>
                  <a:cubicBezTo>
                    <a:pt x="4079" y="68"/>
                    <a:pt x="3823" y="0"/>
                    <a:pt x="35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55"/>
            <p:cNvSpPr/>
            <p:nvPr/>
          </p:nvSpPr>
          <p:spPr>
            <a:xfrm rot="520227" flipH="1">
              <a:off x="2662324" y="390038"/>
              <a:ext cx="52530" cy="39436"/>
            </a:xfrm>
            <a:custGeom>
              <a:avLst/>
              <a:gdLst/>
              <a:ahLst/>
              <a:cxnLst/>
              <a:rect l="l" t="t" r="r" b="b"/>
              <a:pathLst>
                <a:path w="2387" h="1792" extrusionOk="0">
                  <a:moveTo>
                    <a:pt x="2266" y="0"/>
                  </a:moveTo>
                  <a:cubicBezTo>
                    <a:pt x="2229" y="0"/>
                    <a:pt x="2190" y="15"/>
                    <a:pt x="2177" y="55"/>
                  </a:cubicBezTo>
                  <a:cubicBezTo>
                    <a:pt x="1800" y="724"/>
                    <a:pt x="106" y="1582"/>
                    <a:pt x="85" y="1582"/>
                  </a:cubicBezTo>
                  <a:cubicBezTo>
                    <a:pt x="43" y="1603"/>
                    <a:pt x="1" y="1666"/>
                    <a:pt x="43" y="1728"/>
                  </a:cubicBezTo>
                  <a:cubicBezTo>
                    <a:pt x="64" y="1770"/>
                    <a:pt x="106" y="1791"/>
                    <a:pt x="126" y="1791"/>
                  </a:cubicBezTo>
                  <a:cubicBezTo>
                    <a:pt x="147" y="1791"/>
                    <a:pt x="168" y="1791"/>
                    <a:pt x="189" y="1770"/>
                  </a:cubicBezTo>
                  <a:cubicBezTo>
                    <a:pt x="252" y="1728"/>
                    <a:pt x="1968" y="891"/>
                    <a:pt x="2365" y="159"/>
                  </a:cubicBezTo>
                  <a:cubicBezTo>
                    <a:pt x="2386" y="96"/>
                    <a:pt x="2386" y="34"/>
                    <a:pt x="2323" y="13"/>
                  </a:cubicBezTo>
                  <a:cubicBezTo>
                    <a:pt x="2308" y="5"/>
                    <a:pt x="2287" y="0"/>
                    <a:pt x="226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55"/>
            <p:cNvSpPr/>
            <p:nvPr/>
          </p:nvSpPr>
          <p:spPr>
            <a:xfrm rot="520227" flipH="1">
              <a:off x="2664990" y="443590"/>
              <a:ext cx="42847" cy="49295"/>
            </a:xfrm>
            <a:custGeom>
              <a:avLst/>
              <a:gdLst/>
              <a:ahLst/>
              <a:cxnLst/>
              <a:rect l="l" t="t" r="r" b="b"/>
              <a:pathLst>
                <a:path w="1947" h="2240" extrusionOk="0">
                  <a:moveTo>
                    <a:pt x="105" y="1"/>
                  </a:moveTo>
                  <a:cubicBezTo>
                    <a:pt x="42" y="1"/>
                    <a:pt x="0" y="64"/>
                    <a:pt x="0" y="106"/>
                  </a:cubicBezTo>
                  <a:cubicBezTo>
                    <a:pt x="0" y="126"/>
                    <a:pt x="126" y="1758"/>
                    <a:pt x="1800" y="2240"/>
                  </a:cubicBezTo>
                  <a:lnTo>
                    <a:pt x="1821" y="2240"/>
                  </a:lnTo>
                  <a:cubicBezTo>
                    <a:pt x="1862" y="2240"/>
                    <a:pt x="1925" y="2219"/>
                    <a:pt x="1925" y="2177"/>
                  </a:cubicBezTo>
                  <a:cubicBezTo>
                    <a:pt x="1946" y="2114"/>
                    <a:pt x="1904" y="2051"/>
                    <a:pt x="1862" y="2030"/>
                  </a:cubicBezTo>
                  <a:cubicBezTo>
                    <a:pt x="335" y="1591"/>
                    <a:pt x="230" y="168"/>
                    <a:pt x="230" y="106"/>
                  </a:cubicBezTo>
                  <a:cubicBezTo>
                    <a:pt x="209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55"/>
            <p:cNvSpPr/>
            <p:nvPr/>
          </p:nvSpPr>
          <p:spPr>
            <a:xfrm rot="520227" flipH="1">
              <a:off x="2655434" y="442236"/>
              <a:ext cx="48370" cy="25065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4" y="1"/>
                  </a:moveTo>
                  <a:cubicBezTo>
                    <a:pt x="103" y="1"/>
                    <a:pt x="73" y="20"/>
                    <a:pt x="42" y="51"/>
                  </a:cubicBezTo>
                  <a:cubicBezTo>
                    <a:pt x="21" y="72"/>
                    <a:pt x="0" y="134"/>
                    <a:pt x="21" y="176"/>
                  </a:cubicBezTo>
                  <a:cubicBezTo>
                    <a:pt x="502" y="1013"/>
                    <a:pt x="1360" y="1139"/>
                    <a:pt x="1800" y="1139"/>
                  </a:cubicBezTo>
                  <a:cubicBezTo>
                    <a:pt x="1988" y="1139"/>
                    <a:pt x="2093" y="1118"/>
                    <a:pt x="2093" y="1118"/>
                  </a:cubicBezTo>
                  <a:cubicBezTo>
                    <a:pt x="2155" y="1118"/>
                    <a:pt x="2197" y="1055"/>
                    <a:pt x="2197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3" y="903"/>
                    <a:pt x="2083" y="905"/>
                    <a:pt x="2072" y="909"/>
                  </a:cubicBezTo>
                  <a:cubicBezTo>
                    <a:pt x="2052" y="909"/>
                    <a:pt x="1944" y="924"/>
                    <a:pt x="1785" y="924"/>
                  </a:cubicBezTo>
                  <a:cubicBezTo>
                    <a:pt x="142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0" y="365"/>
                    <a:pt x="1590" y="302"/>
                  </a:cubicBezTo>
                  <a:cubicBezTo>
                    <a:pt x="1570" y="239"/>
                    <a:pt x="1528" y="197"/>
                    <a:pt x="1465" y="197"/>
                  </a:cubicBezTo>
                  <a:cubicBezTo>
                    <a:pt x="1373" y="208"/>
                    <a:pt x="1282" y="213"/>
                    <a:pt x="1194" y="213"/>
                  </a:cubicBezTo>
                  <a:cubicBezTo>
                    <a:pt x="623" y="213"/>
                    <a:pt x="168" y="9"/>
                    <a:pt x="168" y="9"/>
                  </a:cubicBezTo>
                  <a:cubicBezTo>
                    <a:pt x="156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55"/>
            <p:cNvSpPr/>
            <p:nvPr/>
          </p:nvSpPr>
          <p:spPr>
            <a:xfrm rot="520227" flipH="1">
              <a:off x="2665247" y="414208"/>
              <a:ext cx="37785" cy="24911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593" y="1"/>
                  </a:moveTo>
                  <a:cubicBezTo>
                    <a:pt x="1572" y="1"/>
                    <a:pt x="1550" y="8"/>
                    <a:pt x="1528" y="23"/>
                  </a:cubicBezTo>
                  <a:cubicBezTo>
                    <a:pt x="796" y="420"/>
                    <a:pt x="63" y="797"/>
                    <a:pt x="63" y="797"/>
                  </a:cubicBezTo>
                  <a:cubicBezTo>
                    <a:pt x="21" y="818"/>
                    <a:pt x="0" y="859"/>
                    <a:pt x="0" y="901"/>
                  </a:cubicBezTo>
                  <a:cubicBezTo>
                    <a:pt x="0" y="943"/>
                    <a:pt x="21" y="985"/>
                    <a:pt x="63" y="985"/>
                  </a:cubicBezTo>
                  <a:cubicBezTo>
                    <a:pt x="84" y="1006"/>
                    <a:pt x="419" y="1131"/>
                    <a:pt x="858" y="1131"/>
                  </a:cubicBezTo>
                  <a:cubicBezTo>
                    <a:pt x="1088" y="1131"/>
                    <a:pt x="1340" y="1090"/>
                    <a:pt x="1570" y="985"/>
                  </a:cubicBezTo>
                  <a:cubicBezTo>
                    <a:pt x="1632" y="964"/>
                    <a:pt x="1653" y="901"/>
                    <a:pt x="1632" y="859"/>
                  </a:cubicBezTo>
                  <a:cubicBezTo>
                    <a:pt x="1617" y="812"/>
                    <a:pt x="1578" y="789"/>
                    <a:pt x="1532" y="789"/>
                  </a:cubicBezTo>
                  <a:cubicBezTo>
                    <a:pt x="1517" y="789"/>
                    <a:pt x="1502" y="791"/>
                    <a:pt x="1486" y="797"/>
                  </a:cubicBezTo>
                  <a:cubicBezTo>
                    <a:pt x="1278" y="884"/>
                    <a:pt x="1064" y="915"/>
                    <a:pt x="869" y="915"/>
                  </a:cubicBezTo>
                  <a:cubicBezTo>
                    <a:pt x="691" y="915"/>
                    <a:pt x="528" y="889"/>
                    <a:pt x="398" y="859"/>
                  </a:cubicBezTo>
                  <a:cubicBezTo>
                    <a:pt x="691" y="713"/>
                    <a:pt x="1172" y="462"/>
                    <a:pt x="1632" y="211"/>
                  </a:cubicBezTo>
                  <a:cubicBezTo>
                    <a:pt x="1695" y="169"/>
                    <a:pt x="1716" y="106"/>
                    <a:pt x="1674" y="64"/>
                  </a:cubicBezTo>
                  <a:cubicBezTo>
                    <a:pt x="1661" y="24"/>
                    <a:pt x="1630" y="1"/>
                    <a:pt x="159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55"/>
            <p:cNvSpPr/>
            <p:nvPr/>
          </p:nvSpPr>
          <p:spPr>
            <a:xfrm rot="520227" flipH="1">
              <a:off x="2721411" y="392931"/>
              <a:ext cx="38225" cy="39788"/>
            </a:xfrm>
            <a:custGeom>
              <a:avLst/>
              <a:gdLst/>
              <a:ahLst/>
              <a:cxnLst/>
              <a:rect l="l" t="t" r="r" b="b"/>
              <a:pathLst>
                <a:path w="1737" h="1808" extrusionOk="0">
                  <a:moveTo>
                    <a:pt x="139" y="0"/>
                  </a:moveTo>
                  <a:cubicBezTo>
                    <a:pt x="95" y="0"/>
                    <a:pt x="58" y="20"/>
                    <a:pt x="42" y="50"/>
                  </a:cubicBezTo>
                  <a:cubicBezTo>
                    <a:pt x="0" y="113"/>
                    <a:pt x="21" y="176"/>
                    <a:pt x="84" y="197"/>
                  </a:cubicBezTo>
                  <a:cubicBezTo>
                    <a:pt x="105" y="197"/>
                    <a:pt x="1402" y="929"/>
                    <a:pt x="1507" y="1724"/>
                  </a:cubicBezTo>
                  <a:cubicBezTo>
                    <a:pt x="1507" y="1787"/>
                    <a:pt x="1570" y="1808"/>
                    <a:pt x="1611" y="1808"/>
                  </a:cubicBezTo>
                  <a:lnTo>
                    <a:pt x="1632" y="1808"/>
                  </a:lnTo>
                  <a:cubicBezTo>
                    <a:pt x="1695" y="1808"/>
                    <a:pt x="1737" y="1745"/>
                    <a:pt x="1716" y="1703"/>
                  </a:cubicBezTo>
                  <a:cubicBezTo>
                    <a:pt x="1591" y="783"/>
                    <a:pt x="251" y="29"/>
                    <a:pt x="189" y="9"/>
                  </a:cubicBezTo>
                  <a:cubicBezTo>
                    <a:pt x="172" y="3"/>
                    <a:pt x="155" y="0"/>
                    <a:pt x="139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55"/>
            <p:cNvSpPr/>
            <p:nvPr/>
          </p:nvSpPr>
          <p:spPr>
            <a:xfrm rot="520227" flipH="1">
              <a:off x="2688373" y="389533"/>
              <a:ext cx="28102" cy="45267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2" y="1"/>
                  </a:moveTo>
                  <a:cubicBezTo>
                    <a:pt x="211" y="1"/>
                    <a:pt x="200" y="2"/>
                    <a:pt x="189" y="6"/>
                  </a:cubicBezTo>
                  <a:cubicBezTo>
                    <a:pt x="126" y="6"/>
                    <a:pt x="105" y="69"/>
                    <a:pt x="105" y="132"/>
                  </a:cubicBezTo>
                  <a:cubicBezTo>
                    <a:pt x="293" y="927"/>
                    <a:pt x="21" y="1910"/>
                    <a:pt x="0" y="1931"/>
                  </a:cubicBezTo>
                  <a:cubicBezTo>
                    <a:pt x="0" y="1973"/>
                    <a:pt x="21" y="2015"/>
                    <a:pt x="63" y="2057"/>
                  </a:cubicBezTo>
                  <a:lnTo>
                    <a:pt x="105" y="2057"/>
                  </a:lnTo>
                  <a:cubicBezTo>
                    <a:pt x="147" y="2057"/>
                    <a:pt x="168" y="2057"/>
                    <a:pt x="189" y="2036"/>
                  </a:cubicBezTo>
                  <a:cubicBezTo>
                    <a:pt x="691" y="1534"/>
                    <a:pt x="1235" y="466"/>
                    <a:pt x="1256" y="425"/>
                  </a:cubicBezTo>
                  <a:cubicBezTo>
                    <a:pt x="1277" y="362"/>
                    <a:pt x="1256" y="299"/>
                    <a:pt x="1193" y="278"/>
                  </a:cubicBezTo>
                  <a:cubicBezTo>
                    <a:pt x="1178" y="263"/>
                    <a:pt x="1161" y="256"/>
                    <a:pt x="1143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46" y="320"/>
                    <a:pt x="691" y="1031"/>
                    <a:pt x="314" y="1554"/>
                  </a:cubicBezTo>
                  <a:cubicBezTo>
                    <a:pt x="377" y="1157"/>
                    <a:pt x="440" y="592"/>
                    <a:pt x="314" y="90"/>
                  </a:cubicBezTo>
                  <a:cubicBezTo>
                    <a:pt x="314" y="38"/>
                    <a:pt x="272" y="1"/>
                    <a:pt x="22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55"/>
            <p:cNvSpPr/>
            <p:nvPr/>
          </p:nvSpPr>
          <p:spPr>
            <a:xfrm rot="520227" flipH="1">
              <a:off x="2712825" y="449056"/>
              <a:ext cx="38225" cy="40118"/>
            </a:xfrm>
            <a:custGeom>
              <a:avLst/>
              <a:gdLst/>
              <a:ahLst/>
              <a:cxnLst/>
              <a:rect l="l" t="t" r="r" b="b"/>
              <a:pathLst>
                <a:path w="1737" h="1823" extrusionOk="0">
                  <a:moveTo>
                    <a:pt x="1594" y="0"/>
                  </a:moveTo>
                  <a:cubicBezTo>
                    <a:pt x="1011" y="0"/>
                    <a:pt x="206" y="1368"/>
                    <a:pt x="42" y="1655"/>
                  </a:cubicBezTo>
                  <a:cubicBezTo>
                    <a:pt x="0" y="1697"/>
                    <a:pt x="21" y="1781"/>
                    <a:pt x="84" y="1802"/>
                  </a:cubicBezTo>
                  <a:cubicBezTo>
                    <a:pt x="105" y="1802"/>
                    <a:pt x="126" y="1822"/>
                    <a:pt x="126" y="1822"/>
                  </a:cubicBezTo>
                  <a:cubicBezTo>
                    <a:pt x="168" y="1822"/>
                    <a:pt x="210" y="1802"/>
                    <a:pt x="231" y="1760"/>
                  </a:cubicBezTo>
                  <a:cubicBezTo>
                    <a:pt x="565" y="1153"/>
                    <a:pt x="1235" y="211"/>
                    <a:pt x="1591" y="211"/>
                  </a:cubicBezTo>
                  <a:lnTo>
                    <a:pt x="1611" y="211"/>
                  </a:lnTo>
                  <a:cubicBezTo>
                    <a:pt x="1674" y="211"/>
                    <a:pt x="1716" y="170"/>
                    <a:pt x="1716" y="107"/>
                  </a:cubicBezTo>
                  <a:cubicBezTo>
                    <a:pt x="1737" y="44"/>
                    <a:pt x="1695" y="2"/>
                    <a:pt x="1632" y="2"/>
                  </a:cubicBezTo>
                  <a:cubicBezTo>
                    <a:pt x="1620" y="1"/>
                    <a:pt x="1607" y="0"/>
                    <a:pt x="159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55"/>
            <p:cNvSpPr/>
            <p:nvPr/>
          </p:nvSpPr>
          <p:spPr>
            <a:xfrm rot="520227" flipH="1">
              <a:off x="2720023" y="433579"/>
              <a:ext cx="53894" cy="8230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497" y="1"/>
                  </a:moveTo>
                  <a:cubicBezTo>
                    <a:pt x="793" y="1"/>
                    <a:pt x="128" y="150"/>
                    <a:pt x="84" y="164"/>
                  </a:cubicBezTo>
                  <a:cubicBezTo>
                    <a:pt x="42" y="185"/>
                    <a:pt x="0" y="248"/>
                    <a:pt x="21" y="290"/>
                  </a:cubicBezTo>
                  <a:cubicBezTo>
                    <a:pt x="21" y="353"/>
                    <a:pt x="63" y="374"/>
                    <a:pt x="126" y="374"/>
                  </a:cubicBezTo>
                  <a:lnTo>
                    <a:pt x="147" y="374"/>
                  </a:lnTo>
                  <a:cubicBezTo>
                    <a:pt x="147" y="374"/>
                    <a:pt x="819" y="214"/>
                    <a:pt x="1509" y="214"/>
                  </a:cubicBezTo>
                  <a:cubicBezTo>
                    <a:pt x="1784" y="214"/>
                    <a:pt x="2063" y="239"/>
                    <a:pt x="2302" y="311"/>
                  </a:cubicBezTo>
                  <a:cubicBezTo>
                    <a:pt x="2313" y="315"/>
                    <a:pt x="2324" y="316"/>
                    <a:pt x="2333" y="316"/>
                  </a:cubicBezTo>
                  <a:cubicBezTo>
                    <a:pt x="2379" y="316"/>
                    <a:pt x="2410" y="279"/>
                    <a:pt x="2427" y="227"/>
                  </a:cubicBezTo>
                  <a:cubicBezTo>
                    <a:pt x="2448" y="164"/>
                    <a:pt x="2407" y="123"/>
                    <a:pt x="2365" y="102"/>
                  </a:cubicBezTo>
                  <a:cubicBezTo>
                    <a:pt x="2098" y="27"/>
                    <a:pt x="1794" y="1"/>
                    <a:pt x="149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55"/>
            <p:cNvSpPr/>
            <p:nvPr/>
          </p:nvSpPr>
          <p:spPr>
            <a:xfrm rot="520227" flipH="1">
              <a:off x="2709406" y="438567"/>
              <a:ext cx="47908" cy="2112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16" y="1"/>
                  </a:moveTo>
                  <a:cubicBezTo>
                    <a:pt x="1400" y="1"/>
                    <a:pt x="226" y="570"/>
                    <a:pt x="43" y="771"/>
                  </a:cubicBezTo>
                  <a:cubicBezTo>
                    <a:pt x="1" y="813"/>
                    <a:pt x="1" y="876"/>
                    <a:pt x="43" y="918"/>
                  </a:cubicBezTo>
                  <a:cubicBezTo>
                    <a:pt x="64" y="938"/>
                    <a:pt x="106" y="959"/>
                    <a:pt x="126" y="959"/>
                  </a:cubicBezTo>
                  <a:cubicBezTo>
                    <a:pt x="147" y="959"/>
                    <a:pt x="189" y="938"/>
                    <a:pt x="210" y="918"/>
                  </a:cubicBezTo>
                  <a:cubicBezTo>
                    <a:pt x="381" y="728"/>
                    <a:pt x="1535" y="210"/>
                    <a:pt x="1903" y="210"/>
                  </a:cubicBezTo>
                  <a:cubicBezTo>
                    <a:pt x="1940" y="210"/>
                    <a:pt x="1969" y="215"/>
                    <a:pt x="1989" y="227"/>
                  </a:cubicBezTo>
                  <a:cubicBezTo>
                    <a:pt x="2004" y="235"/>
                    <a:pt x="2025" y="240"/>
                    <a:pt x="2046" y="240"/>
                  </a:cubicBezTo>
                  <a:cubicBezTo>
                    <a:pt x="2083" y="240"/>
                    <a:pt x="2122" y="225"/>
                    <a:pt x="2135" y="185"/>
                  </a:cubicBezTo>
                  <a:cubicBezTo>
                    <a:pt x="2177" y="143"/>
                    <a:pt x="2156" y="81"/>
                    <a:pt x="2093" y="39"/>
                  </a:cubicBezTo>
                  <a:cubicBezTo>
                    <a:pt x="2051" y="12"/>
                    <a:pt x="1991" y="1"/>
                    <a:pt x="191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55"/>
            <p:cNvSpPr/>
            <p:nvPr/>
          </p:nvSpPr>
          <p:spPr>
            <a:xfrm rot="520227" flipH="1">
              <a:off x="2703223" y="444306"/>
              <a:ext cx="27662" cy="46280"/>
            </a:xfrm>
            <a:custGeom>
              <a:avLst/>
              <a:gdLst/>
              <a:ahLst/>
              <a:cxnLst/>
              <a:rect l="l" t="t" r="r" b="b"/>
              <a:pathLst>
                <a:path w="1257" h="2103" extrusionOk="0">
                  <a:moveTo>
                    <a:pt x="901" y="0"/>
                  </a:moveTo>
                  <a:cubicBezTo>
                    <a:pt x="880" y="0"/>
                    <a:pt x="859" y="10"/>
                    <a:pt x="838" y="31"/>
                  </a:cubicBezTo>
                  <a:cubicBezTo>
                    <a:pt x="796" y="73"/>
                    <a:pt x="1" y="868"/>
                    <a:pt x="106" y="1643"/>
                  </a:cubicBezTo>
                  <a:cubicBezTo>
                    <a:pt x="127" y="1705"/>
                    <a:pt x="168" y="1747"/>
                    <a:pt x="231" y="1747"/>
                  </a:cubicBezTo>
                  <a:cubicBezTo>
                    <a:pt x="294" y="1726"/>
                    <a:pt x="336" y="1684"/>
                    <a:pt x="336" y="1622"/>
                  </a:cubicBezTo>
                  <a:cubicBezTo>
                    <a:pt x="273" y="1266"/>
                    <a:pt x="461" y="889"/>
                    <a:pt x="650" y="617"/>
                  </a:cubicBezTo>
                  <a:lnTo>
                    <a:pt x="650" y="617"/>
                  </a:lnTo>
                  <a:cubicBezTo>
                    <a:pt x="587" y="994"/>
                    <a:pt x="629" y="1538"/>
                    <a:pt x="1047" y="2061"/>
                  </a:cubicBezTo>
                  <a:cubicBezTo>
                    <a:pt x="1068" y="2082"/>
                    <a:pt x="1110" y="2103"/>
                    <a:pt x="1131" y="2103"/>
                  </a:cubicBezTo>
                  <a:cubicBezTo>
                    <a:pt x="1152" y="2103"/>
                    <a:pt x="1194" y="2103"/>
                    <a:pt x="1215" y="2082"/>
                  </a:cubicBezTo>
                  <a:cubicBezTo>
                    <a:pt x="1256" y="2040"/>
                    <a:pt x="1256" y="1977"/>
                    <a:pt x="1215" y="1935"/>
                  </a:cubicBezTo>
                  <a:cubicBezTo>
                    <a:pt x="524" y="1057"/>
                    <a:pt x="984" y="199"/>
                    <a:pt x="1005" y="157"/>
                  </a:cubicBezTo>
                  <a:cubicBezTo>
                    <a:pt x="1026" y="115"/>
                    <a:pt x="1026" y="52"/>
                    <a:pt x="963" y="31"/>
                  </a:cubicBezTo>
                  <a:cubicBezTo>
                    <a:pt x="943" y="10"/>
                    <a:pt x="922" y="0"/>
                    <a:pt x="90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55"/>
            <p:cNvSpPr/>
            <p:nvPr/>
          </p:nvSpPr>
          <p:spPr>
            <a:xfrm rot="520227" flipH="1">
              <a:off x="2718731" y="414333"/>
              <a:ext cx="32240" cy="25528"/>
            </a:xfrm>
            <a:custGeom>
              <a:avLst/>
              <a:gdLst/>
              <a:ahLst/>
              <a:cxnLst/>
              <a:rect l="l" t="t" r="r" b="b"/>
              <a:pathLst>
                <a:path w="1465" h="1160" extrusionOk="0">
                  <a:moveTo>
                    <a:pt x="107" y="1"/>
                  </a:moveTo>
                  <a:cubicBezTo>
                    <a:pt x="84" y="1"/>
                    <a:pt x="61" y="11"/>
                    <a:pt x="42" y="30"/>
                  </a:cubicBezTo>
                  <a:cubicBezTo>
                    <a:pt x="0" y="72"/>
                    <a:pt x="0" y="134"/>
                    <a:pt x="42" y="176"/>
                  </a:cubicBezTo>
                  <a:cubicBezTo>
                    <a:pt x="126" y="281"/>
                    <a:pt x="921" y="1160"/>
                    <a:pt x="1360" y="1160"/>
                  </a:cubicBezTo>
                  <a:cubicBezTo>
                    <a:pt x="1423" y="1160"/>
                    <a:pt x="1465" y="1118"/>
                    <a:pt x="1465" y="1055"/>
                  </a:cubicBezTo>
                  <a:cubicBezTo>
                    <a:pt x="1465" y="992"/>
                    <a:pt x="1423" y="950"/>
                    <a:pt x="1360" y="950"/>
                  </a:cubicBezTo>
                  <a:cubicBezTo>
                    <a:pt x="1088" y="950"/>
                    <a:pt x="502" y="385"/>
                    <a:pt x="189" y="51"/>
                  </a:cubicBezTo>
                  <a:cubicBezTo>
                    <a:pt x="166" y="16"/>
                    <a:pt x="136" y="1"/>
                    <a:pt x="10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55"/>
            <p:cNvSpPr/>
            <p:nvPr/>
          </p:nvSpPr>
          <p:spPr>
            <a:xfrm rot="520227" flipH="1">
              <a:off x="2717791" y="382117"/>
              <a:ext cx="16593" cy="52067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18" y="0"/>
                  </a:moveTo>
                  <a:cubicBezTo>
                    <a:pt x="98" y="0"/>
                    <a:pt x="78" y="7"/>
                    <a:pt x="63" y="22"/>
                  </a:cubicBezTo>
                  <a:cubicBezTo>
                    <a:pt x="0" y="43"/>
                    <a:pt x="0" y="106"/>
                    <a:pt x="21" y="168"/>
                  </a:cubicBezTo>
                  <a:cubicBezTo>
                    <a:pt x="21" y="168"/>
                    <a:pt x="523" y="1068"/>
                    <a:pt x="502" y="2261"/>
                  </a:cubicBezTo>
                  <a:cubicBezTo>
                    <a:pt x="502" y="2323"/>
                    <a:pt x="544" y="2365"/>
                    <a:pt x="607" y="2365"/>
                  </a:cubicBezTo>
                  <a:cubicBezTo>
                    <a:pt x="670" y="2365"/>
                    <a:pt x="711" y="2323"/>
                    <a:pt x="711" y="2261"/>
                  </a:cubicBezTo>
                  <a:cubicBezTo>
                    <a:pt x="753" y="1005"/>
                    <a:pt x="230" y="106"/>
                    <a:pt x="209" y="64"/>
                  </a:cubicBezTo>
                  <a:cubicBezTo>
                    <a:pt x="196" y="23"/>
                    <a:pt x="156" y="0"/>
                    <a:pt x="11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55"/>
            <p:cNvSpPr/>
            <p:nvPr/>
          </p:nvSpPr>
          <p:spPr>
            <a:xfrm rot="520227" flipH="1">
              <a:off x="2663552" y="382905"/>
              <a:ext cx="10145" cy="1014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1" y="0"/>
                  </a:moveTo>
                  <a:cubicBezTo>
                    <a:pt x="105" y="0"/>
                    <a:pt x="1" y="105"/>
                    <a:pt x="1" y="231"/>
                  </a:cubicBezTo>
                  <a:cubicBezTo>
                    <a:pt x="1" y="356"/>
                    <a:pt x="105" y="461"/>
                    <a:pt x="231" y="461"/>
                  </a:cubicBezTo>
                  <a:cubicBezTo>
                    <a:pt x="356" y="461"/>
                    <a:pt x="461" y="356"/>
                    <a:pt x="461" y="231"/>
                  </a:cubicBezTo>
                  <a:cubicBezTo>
                    <a:pt x="461" y="105"/>
                    <a:pt x="356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55"/>
            <p:cNvSpPr/>
            <p:nvPr/>
          </p:nvSpPr>
          <p:spPr>
            <a:xfrm rot="520227" flipH="1">
              <a:off x="2665672" y="427801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55"/>
            <p:cNvSpPr/>
            <p:nvPr/>
          </p:nvSpPr>
          <p:spPr>
            <a:xfrm rot="520227" flipH="1">
              <a:off x="2666485" y="410205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55"/>
            <p:cNvSpPr/>
            <p:nvPr/>
          </p:nvSpPr>
          <p:spPr>
            <a:xfrm rot="520227" flipH="1">
              <a:off x="2689011" y="390788"/>
              <a:ext cx="7856" cy="8318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68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55"/>
            <p:cNvSpPr/>
            <p:nvPr/>
          </p:nvSpPr>
          <p:spPr>
            <a:xfrm rot="520227" flipH="1">
              <a:off x="2732475" y="380655"/>
              <a:ext cx="7856" cy="8318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72" y="377"/>
                    <a:pt x="356" y="293"/>
                    <a:pt x="356" y="189"/>
                  </a:cubicBezTo>
                  <a:cubicBezTo>
                    <a:pt x="356" y="84"/>
                    <a:pt x="272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55"/>
            <p:cNvSpPr/>
            <p:nvPr/>
          </p:nvSpPr>
          <p:spPr>
            <a:xfrm rot="520227" flipH="1">
              <a:off x="2711708" y="388661"/>
              <a:ext cx="7834" cy="8318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6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55"/>
            <p:cNvSpPr/>
            <p:nvPr/>
          </p:nvSpPr>
          <p:spPr>
            <a:xfrm rot="520227" flipH="1">
              <a:off x="2756229" y="393149"/>
              <a:ext cx="8318" cy="7856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5"/>
                    <a:pt x="1" y="168"/>
                  </a:cubicBezTo>
                  <a:cubicBezTo>
                    <a:pt x="1" y="273"/>
                    <a:pt x="84" y="357"/>
                    <a:pt x="189" y="357"/>
                  </a:cubicBezTo>
                  <a:cubicBezTo>
                    <a:pt x="294" y="357"/>
                    <a:pt x="377" y="273"/>
                    <a:pt x="377" y="168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55"/>
            <p:cNvSpPr/>
            <p:nvPr/>
          </p:nvSpPr>
          <p:spPr>
            <a:xfrm rot="520227" flipH="1">
              <a:off x="2747016" y="413616"/>
              <a:ext cx="7856" cy="8296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68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68" y="377"/>
                  </a:cubicBezTo>
                  <a:cubicBezTo>
                    <a:pt x="273" y="377"/>
                    <a:pt x="356" y="293"/>
                    <a:pt x="356" y="189"/>
                  </a:cubicBezTo>
                  <a:cubicBezTo>
                    <a:pt x="356" y="84"/>
                    <a:pt x="273" y="0"/>
                    <a:pt x="16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55"/>
            <p:cNvSpPr/>
            <p:nvPr/>
          </p:nvSpPr>
          <p:spPr>
            <a:xfrm rot="520227" flipH="1">
              <a:off x="2767420" y="438646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55"/>
            <p:cNvSpPr/>
            <p:nvPr/>
          </p:nvSpPr>
          <p:spPr>
            <a:xfrm rot="520227" flipH="1">
              <a:off x="2749879" y="456003"/>
              <a:ext cx="8296" cy="8318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55"/>
            <p:cNvSpPr/>
            <p:nvPr/>
          </p:nvSpPr>
          <p:spPr>
            <a:xfrm rot="520227" flipH="1">
              <a:off x="2653346" y="456641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55"/>
            <p:cNvSpPr/>
            <p:nvPr/>
          </p:nvSpPr>
          <p:spPr>
            <a:xfrm rot="520227" flipH="1">
              <a:off x="2668841" y="443644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55"/>
            <p:cNvSpPr/>
            <p:nvPr/>
          </p:nvSpPr>
          <p:spPr>
            <a:xfrm rot="520227" flipH="1">
              <a:off x="2720210" y="476632"/>
              <a:ext cx="8318" cy="7856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8" y="272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55"/>
            <p:cNvSpPr/>
            <p:nvPr/>
          </p:nvSpPr>
          <p:spPr>
            <a:xfrm rot="520227" flipH="1">
              <a:off x="2661958" y="482642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55"/>
            <p:cNvSpPr/>
            <p:nvPr/>
          </p:nvSpPr>
          <p:spPr>
            <a:xfrm rot="520227" flipH="1">
              <a:off x="2699873" y="481457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55"/>
            <p:cNvSpPr/>
            <p:nvPr/>
          </p:nvSpPr>
          <p:spPr>
            <a:xfrm rot="520227" flipH="1">
              <a:off x="2740974" y="483949"/>
              <a:ext cx="7856" cy="7856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72" y="356"/>
                    <a:pt x="356" y="273"/>
                    <a:pt x="356" y="168"/>
                  </a:cubicBezTo>
                  <a:cubicBezTo>
                    <a:pt x="356" y="84"/>
                    <a:pt x="272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55"/>
            <p:cNvSpPr/>
            <p:nvPr/>
          </p:nvSpPr>
          <p:spPr>
            <a:xfrm rot="520227" flipH="1">
              <a:off x="2695037" y="418680"/>
              <a:ext cx="41460" cy="40998"/>
            </a:xfrm>
            <a:custGeom>
              <a:avLst/>
              <a:gdLst/>
              <a:ahLst/>
              <a:cxnLst/>
              <a:rect l="l" t="t" r="r" b="b"/>
              <a:pathLst>
                <a:path w="1884" h="1863" extrusionOk="0">
                  <a:moveTo>
                    <a:pt x="942" y="1"/>
                  </a:moveTo>
                  <a:cubicBezTo>
                    <a:pt x="419" y="1"/>
                    <a:pt x="0" y="419"/>
                    <a:pt x="0" y="921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65" y="1863"/>
                    <a:pt x="1883" y="1444"/>
                    <a:pt x="1883" y="921"/>
                  </a:cubicBezTo>
                  <a:cubicBezTo>
                    <a:pt x="1883" y="419"/>
                    <a:pt x="1465" y="1"/>
                    <a:pt x="94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55"/>
            <p:cNvSpPr/>
            <p:nvPr/>
          </p:nvSpPr>
          <p:spPr>
            <a:xfrm rot="520227" flipH="1">
              <a:off x="1370193" y="-272745"/>
              <a:ext cx="328315" cy="318016"/>
            </a:xfrm>
            <a:custGeom>
              <a:avLst/>
              <a:gdLst/>
              <a:ahLst/>
              <a:cxnLst/>
              <a:rect l="l" t="t" r="r" b="b"/>
              <a:pathLst>
                <a:path w="14919" h="14451" extrusionOk="0">
                  <a:moveTo>
                    <a:pt x="6319" y="1"/>
                  </a:moveTo>
                  <a:cubicBezTo>
                    <a:pt x="4332" y="1"/>
                    <a:pt x="2741" y="1717"/>
                    <a:pt x="2741" y="3830"/>
                  </a:cubicBezTo>
                  <a:cubicBezTo>
                    <a:pt x="2741" y="3893"/>
                    <a:pt x="2741" y="3934"/>
                    <a:pt x="2741" y="3976"/>
                  </a:cubicBezTo>
                  <a:cubicBezTo>
                    <a:pt x="1172" y="4416"/>
                    <a:pt x="21" y="5776"/>
                    <a:pt x="0" y="7387"/>
                  </a:cubicBezTo>
                  <a:cubicBezTo>
                    <a:pt x="0" y="9291"/>
                    <a:pt x="1570" y="10839"/>
                    <a:pt x="3578" y="10965"/>
                  </a:cubicBezTo>
                  <a:cubicBezTo>
                    <a:pt x="3620" y="12409"/>
                    <a:pt x="4457" y="13706"/>
                    <a:pt x="5796" y="14229"/>
                  </a:cubicBezTo>
                  <a:cubicBezTo>
                    <a:pt x="6188" y="14379"/>
                    <a:pt x="6591" y="14451"/>
                    <a:pt x="6991" y="14451"/>
                  </a:cubicBezTo>
                  <a:cubicBezTo>
                    <a:pt x="8259" y="14451"/>
                    <a:pt x="9490" y="13737"/>
                    <a:pt x="10190" y="12576"/>
                  </a:cubicBezTo>
                  <a:cubicBezTo>
                    <a:pt x="10454" y="12627"/>
                    <a:pt x="10718" y="12652"/>
                    <a:pt x="10978" y="12652"/>
                  </a:cubicBezTo>
                  <a:cubicBezTo>
                    <a:pt x="12533" y="12652"/>
                    <a:pt x="13957" y="11765"/>
                    <a:pt x="14459" y="10295"/>
                  </a:cubicBezTo>
                  <a:cubicBezTo>
                    <a:pt x="14835" y="9207"/>
                    <a:pt x="14626" y="8056"/>
                    <a:pt x="13977" y="7157"/>
                  </a:cubicBezTo>
                  <a:cubicBezTo>
                    <a:pt x="14919" y="5504"/>
                    <a:pt x="14563" y="3432"/>
                    <a:pt x="13099" y="2365"/>
                  </a:cubicBezTo>
                  <a:cubicBezTo>
                    <a:pt x="12495" y="1915"/>
                    <a:pt x="11791" y="1700"/>
                    <a:pt x="11081" y="1700"/>
                  </a:cubicBezTo>
                  <a:cubicBezTo>
                    <a:pt x="10536" y="1700"/>
                    <a:pt x="9988" y="1827"/>
                    <a:pt x="9479" y="2072"/>
                  </a:cubicBezTo>
                  <a:cubicBezTo>
                    <a:pt x="8893" y="838"/>
                    <a:pt x="7679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55"/>
            <p:cNvSpPr/>
            <p:nvPr/>
          </p:nvSpPr>
          <p:spPr>
            <a:xfrm rot="520227" flipH="1">
              <a:off x="1461397" y="-180459"/>
              <a:ext cx="144143" cy="132545"/>
            </a:xfrm>
            <a:custGeom>
              <a:avLst/>
              <a:gdLst/>
              <a:ahLst/>
              <a:cxnLst/>
              <a:rect l="l" t="t" r="r" b="b"/>
              <a:pathLst>
                <a:path w="6550" h="6023" extrusionOk="0">
                  <a:moveTo>
                    <a:pt x="3568" y="0"/>
                  </a:moveTo>
                  <a:cubicBezTo>
                    <a:pt x="3037" y="0"/>
                    <a:pt x="2505" y="284"/>
                    <a:pt x="2197" y="802"/>
                  </a:cubicBezTo>
                  <a:cubicBezTo>
                    <a:pt x="2176" y="822"/>
                    <a:pt x="2176" y="822"/>
                    <a:pt x="2155" y="843"/>
                  </a:cubicBezTo>
                  <a:cubicBezTo>
                    <a:pt x="2007" y="800"/>
                    <a:pt x="1855" y="779"/>
                    <a:pt x="1705" y="779"/>
                  </a:cubicBezTo>
                  <a:cubicBezTo>
                    <a:pt x="1198" y="779"/>
                    <a:pt x="709" y="1019"/>
                    <a:pt x="418" y="1471"/>
                  </a:cubicBezTo>
                  <a:cubicBezTo>
                    <a:pt x="0" y="2141"/>
                    <a:pt x="230" y="3061"/>
                    <a:pt x="921" y="3543"/>
                  </a:cubicBezTo>
                  <a:cubicBezTo>
                    <a:pt x="628" y="4066"/>
                    <a:pt x="628" y="4714"/>
                    <a:pt x="1004" y="5216"/>
                  </a:cubicBezTo>
                  <a:cubicBezTo>
                    <a:pt x="1297" y="5575"/>
                    <a:pt x="1732" y="5765"/>
                    <a:pt x="2182" y="5765"/>
                  </a:cubicBezTo>
                  <a:cubicBezTo>
                    <a:pt x="2442" y="5765"/>
                    <a:pt x="2706" y="5702"/>
                    <a:pt x="2950" y="5572"/>
                  </a:cubicBezTo>
                  <a:cubicBezTo>
                    <a:pt x="3270" y="5869"/>
                    <a:pt x="3671" y="6023"/>
                    <a:pt x="4064" y="6023"/>
                  </a:cubicBezTo>
                  <a:cubicBezTo>
                    <a:pt x="4392" y="6023"/>
                    <a:pt x="4714" y="5916"/>
                    <a:pt x="4980" y="5698"/>
                  </a:cubicBezTo>
                  <a:cubicBezTo>
                    <a:pt x="5356" y="5405"/>
                    <a:pt x="5524" y="4944"/>
                    <a:pt x="5503" y="4463"/>
                  </a:cubicBezTo>
                  <a:cubicBezTo>
                    <a:pt x="6214" y="4087"/>
                    <a:pt x="6549" y="3271"/>
                    <a:pt x="6256" y="2559"/>
                  </a:cubicBezTo>
                  <a:cubicBezTo>
                    <a:pt x="6047" y="2036"/>
                    <a:pt x="5545" y="1701"/>
                    <a:pt x="5001" y="1638"/>
                  </a:cubicBezTo>
                  <a:cubicBezTo>
                    <a:pt x="5064" y="1074"/>
                    <a:pt x="4812" y="509"/>
                    <a:pt x="4331" y="216"/>
                  </a:cubicBezTo>
                  <a:cubicBezTo>
                    <a:pt x="4095" y="70"/>
                    <a:pt x="3832" y="0"/>
                    <a:pt x="3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55"/>
            <p:cNvSpPr/>
            <p:nvPr/>
          </p:nvSpPr>
          <p:spPr>
            <a:xfrm rot="520227" flipH="1">
              <a:off x="1479005" y="-161127"/>
              <a:ext cx="52507" cy="39326"/>
            </a:xfrm>
            <a:custGeom>
              <a:avLst/>
              <a:gdLst/>
              <a:ahLst/>
              <a:cxnLst/>
              <a:rect l="l" t="t" r="r" b="b"/>
              <a:pathLst>
                <a:path w="2386" h="1787" extrusionOk="0">
                  <a:moveTo>
                    <a:pt x="2264" y="0"/>
                  </a:moveTo>
                  <a:cubicBezTo>
                    <a:pt x="2228" y="0"/>
                    <a:pt x="2186" y="20"/>
                    <a:pt x="2155" y="50"/>
                  </a:cubicBezTo>
                  <a:cubicBezTo>
                    <a:pt x="1800" y="720"/>
                    <a:pt x="84" y="1578"/>
                    <a:pt x="84" y="1578"/>
                  </a:cubicBezTo>
                  <a:cubicBezTo>
                    <a:pt x="21" y="1620"/>
                    <a:pt x="0" y="1682"/>
                    <a:pt x="21" y="1724"/>
                  </a:cubicBezTo>
                  <a:cubicBezTo>
                    <a:pt x="42" y="1766"/>
                    <a:pt x="84" y="1787"/>
                    <a:pt x="126" y="1787"/>
                  </a:cubicBezTo>
                  <a:lnTo>
                    <a:pt x="167" y="1787"/>
                  </a:lnTo>
                  <a:cubicBezTo>
                    <a:pt x="251" y="1745"/>
                    <a:pt x="1946" y="887"/>
                    <a:pt x="2344" y="155"/>
                  </a:cubicBezTo>
                  <a:cubicBezTo>
                    <a:pt x="2385" y="113"/>
                    <a:pt x="2364" y="50"/>
                    <a:pt x="2302" y="8"/>
                  </a:cubicBezTo>
                  <a:cubicBezTo>
                    <a:pt x="2290" y="3"/>
                    <a:pt x="2278" y="0"/>
                    <a:pt x="226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55"/>
            <p:cNvSpPr/>
            <p:nvPr/>
          </p:nvSpPr>
          <p:spPr>
            <a:xfrm rot="520227" flipH="1">
              <a:off x="1482099" y="-107594"/>
              <a:ext cx="42847" cy="49757"/>
            </a:xfrm>
            <a:custGeom>
              <a:avLst/>
              <a:gdLst/>
              <a:ahLst/>
              <a:cxnLst/>
              <a:rect l="l" t="t" r="r" b="b"/>
              <a:pathLst>
                <a:path w="1947" h="2261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47"/>
                    <a:pt x="147" y="1758"/>
                    <a:pt x="1800" y="2240"/>
                  </a:cubicBezTo>
                  <a:cubicBezTo>
                    <a:pt x="1821" y="2260"/>
                    <a:pt x="1821" y="2260"/>
                    <a:pt x="1842" y="2260"/>
                  </a:cubicBezTo>
                  <a:cubicBezTo>
                    <a:pt x="1884" y="226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3" y="2051"/>
                  </a:cubicBezTo>
                  <a:cubicBezTo>
                    <a:pt x="356" y="1591"/>
                    <a:pt x="231" y="168"/>
                    <a:pt x="231" y="105"/>
                  </a:cubicBezTo>
                  <a:cubicBezTo>
                    <a:pt x="231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55"/>
            <p:cNvSpPr/>
            <p:nvPr/>
          </p:nvSpPr>
          <p:spPr>
            <a:xfrm rot="520227" flipH="1">
              <a:off x="1472555" y="-108652"/>
              <a:ext cx="47908" cy="24735"/>
            </a:xfrm>
            <a:custGeom>
              <a:avLst/>
              <a:gdLst/>
              <a:ahLst/>
              <a:cxnLst/>
              <a:rect l="l" t="t" r="r" b="b"/>
              <a:pathLst>
                <a:path w="2177" h="1124" extrusionOk="0">
                  <a:moveTo>
                    <a:pt x="95" y="1"/>
                  </a:moveTo>
                  <a:cubicBezTo>
                    <a:pt x="70" y="1"/>
                    <a:pt x="46" y="11"/>
                    <a:pt x="21" y="36"/>
                  </a:cubicBezTo>
                  <a:cubicBezTo>
                    <a:pt x="0" y="77"/>
                    <a:pt x="0" y="119"/>
                    <a:pt x="21" y="161"/>
                  </a:cubicBezTo>
                  <a:cubicBezTo>
                    <a:pt x="482" y="1019"/>
                    <a:pt x="1340" y="1124"/>
                    <a:pt x="1800" y="1124"/>
                  </a:cubicBezTo>
                  <a:lnTo>
                    <a:pt x="2093" y="1124"/>
                  </a:lnTo>
                  <a:cubicBezTo>
                    <a:pt x="2156" y="1103"/>
                    <a:pt x="2176" y="1040"/>
                    <a:pt x="2176" y="998"/>
                  </a:cubicBezTo>
                  <a:cubicBezTo>
                    <a:pt x="2176" y="935"/>
                    <a:pt x="2114" y="893"/>
                    <a:pt x="2051" y="893"/>
                  </a:cubicBezTo>
                  <a:cubicBezTo>
                    <a:pt x="2038" y="900"/>
                    <a:pt x="1930" y="919"/>
                    <a:pt x="1769" y="919"/>
                  </a:cubicBezTo>
                  <a:cubicBezTo>
                    <a:pt x="1413" y="919"/>
                    <a:pt x="795" y="827"/>
                    <a:pt x="377" y="308"/>
                  </a:cubicBezTo>
                  <a:lnTo>
                    <a:pt x="377" y="308"/>
                  </a:lnTo>
                  <a:cubicBezTo>
                    <a:pt x="573" y="373"/>
                    <a:pt x="871" y="425"/>
                    <a:pt x="1192" y="425"/>
                  </a:cubicBezTo>
                  <a:cubicBezTo>
                    <a:pt x="1282" y="425"/>
                    <a:pt x="1373" y="421"/>
                    <a:pt x="1465" y="412"/>
                  </a:cubicBezTo>
                  <a:cubicBezTo>
                    <a:pt x="1528" y="412"/>
                    <a:pt x="1570" y="349"/>
                    <a:pt x="1570" y="287"/>
                  </a:cubicBezTo>
                  <a:cubicBezTo>
                    <a:pt x="1570" y="235"/>
                    <a:pt x="1527" y="197"/>
                    <a:pt x="1477" y="197"/>
                  </a:cubicBezTo>
                  <a:cubicBezTo>
                    <a:pt x="1466" y="197"/>
                    <a:pt x="1455" y="199"/>
                    <a:pt x="1444" y="203"/>
                  </a:cubicBezTo>
                  <a:cubicBezTo>
                    <a:pt x="1367" y="210"/>
                    <a:pt x="1292" y="213"/>
                    <a:pt x="1218" y="213"/>
                  </a:cubicBezTo>
                  <a:cubicBezTo>
                    <a:pt x="630" y="213"/>
                    <a:pt x="165" y="15"/>
                    <a:pt x="147" y="15"/>
                  </a:cubicBezTo>
                  <a:cubicBezTo>
                    <a:pt x="130" y="6"/>
                    <a:pt x="112" y="1"/>
                    <a:pt x="9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55"/>
            <p:cNvSpPr/>
            <p:nvPr/>
          </p:nvSpPr>
          <p:spPr>
            <a:xfrm rot="520227" flipH="1">
              <a:off x="1482367" y="-136668"/>
              <a:ext cx="37785" cy="24603"/>
            </a:xfrm>
            <a:custGeom>
              <a:avLst/>
              <a:gdLst/>
              <a:ahLst/>
              <a:cxnLst/>
              <a:rect l="l" t="t" r="r" b="b"/>
              <a:pathLst>
                <a:path w="1717" h="1118" extrusionOk="0">
                  <a:moveTo>
                    <a:pt x="1586" y="0"/>
                  </a:moveTo>
                  <a:cubicBezTo>
                    <a:pt x="1573" y="0"/>
                    <a:pt x="1560" y="3"/>
                    <a:pt x="1549" y="8"/>
                  </a:cubicBezTo>
                  <a:cubicBezTo>
                    <a:pt x="817" y="406"/>
                    <a:pt x="63" y="783"/>
                    <a:pt x="63" y="783"/>
                  </a:cubicBezTo>
                  <a:cubicBezTo>
                    <a:pt x="22" y="803"/>
                    <a:pt x="1" y="845"/>
                    <a:pt x="1" y="887"/>
                  </a:cubicBezTo>
                  <a:cubicBezTo>
                    <a:pt x="1" y="929"/>
                    <a:pt x="42" y="971"/>
                    <a:pt x="84" y="992"/>
                  </a:cubicBezTo>
                  <a:cubicBezTo>
                    <a:pt x="105" y="992"/>
                    <a:pt x="440" y="1117"/>
                    <a:pt x="859" y="1117"/>
                  </a:cubicBezTo>
                  <a:cubicBezTo>
                    <a:pt x="1089" y="1117"/>
                    <a:pt x="1340" y="1096"/>
                    <a:pt x="1591" y="992"/>
                  </a:cubicBezTo>
                  <a:cubicBezTo>
                    <a:pt x="1633" y="971"/>
                    <a:pt x="1675" y="908"/>
                    <a:pt x="1654" y="845"/>
                  </a:cubicBezTo>
                  <a:cubicBezTo>
                    <a:pt x="1622" y="798"/>
                    <a:pt x="1579" y="775"/>
                    <a:pt x="1542" y="775"/>
                  </a:cubicBezTo>
                  <a:cubicBezTo>
                    <a:pt x="1529" y="775"/>
                    <a:pt x="1518" y="777"/>
                    <a:pt x="1507" y="783"/>
                  </a:cubicBezTo>
                  <a:cubicBezTo>
                    <a:pt x="1299" y="870"/>
                    <a:pt x="1080" y="900"/>
                    <a:pt x="882" y="900"/>
                  </a:cubicBezTo>
                  <a:cubicBezTo>
                    <a:pt x="701" y="900"/>
                    <a:pt x="539" y="875"/>
                    <a:pt x="419" y="845"/>
                  </a:cubicBezTo>
                  <a:cubicBezTo>
                    <a:pt x="691" y="720"/>
                    <a:pt x="1172" y="469"/>
                    <a:pt x="1654" y="197"/>
                  </a:cubicBezTo>
                  <a:cubicBezTo>
                    <a:pt x="1695" y="176"/>
                    <a:pt x="1716" y="113"/>
                    <a:pt x="1695" y="50"/>
                  </a:cubicBezTo>
                  <a:cubicBezTo>
                    <a:pt x="1665" y="20"/>
                    <a:pt x="1623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55"/>
            <p:cNvSpPr/>
            <p:nvPr/>
          </p:nvSpPr>
          <p:spPr>
            <a:xfrm rot="520227" flipH="1">
              <a:off x="1538500" y="-158290"/>
              <a:ext cx="37785" cy="40250"/>
            </a:xfrm>
            <a:custGeom>
              <a:avLst/>
              <a:gdLst/>
              <a:ahLst/>
              <a:cxnLst/>
              <a:rect l="l" t="t" r="r" b="b"/>
              <a:pathLst>
                <a:path w="1717" h="1829" extrusionOk="0">
                  <a:moveTo>
                    <a:pt x="131" y="0"/>
                  </a:moveTo>
                  <a:cubicBezTo>
                    <a:pt x="94" y="0"/>
                    <a:pt x="52" y="20"/>
                    <a:pt x="21" y="50"/>
                  </a:cubicBezTo>
                  <a:cubicBezTo>
                    <a:pt x="1" y="113"/>
                    <a:pt x="21" y="176"/>
                    <a:pt x="63" y="197"/>
                  </a:cubicBezTo>
                  <a:cubicBezTo>
                    <a:pt x="84" y="218"/>
                    <a:pt x="1381" y="929"/>
                    <a:pt x="1507" y="1724"/>
                  </a:cubicBezTo>
                  <a:cubicBezTo>
                    <a:pt x="1507" y="1787"/>
                    <a:pt x="1549" y="1829"/>
                    <a:pt x="1612" y="1829"/>
                  </a:cubicBezTo>
                  <a:cubicBezTo>
                    <a:pt x="1674" y="1808"/>
                    <a:pt x="1716" y="1766"/>
                    <a:pt x="1716" y="1703"/>
                  </a:cubicBezTo>
                  <a:cubicBezTo>
                    <a:pt x="1591" y="803"/>
                    <a:pt x="231" y="50"/>
                    <a:pt x="168" y="8"/>
                  </a:cubicBezTo>
                  <a:cubicBezTo>
                    <a:pt x="157" y="3"/>
                    <a:pt x="14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55"/>
            <p:cNvSpPr/>
            <p:nvPr/>
          </p:nvSpPr>
          <p:spPr>
            <a:xfrm rot="520227" flipH="1">
              <a:off x="1505481" y="-161652"/>
              <a:ext cx="28102" cy="45729"/>
            </a:xfrm>
            <a:custGeom>
              <a:avLst/>
              <a:gdLst/>
              <a:ahLst/>
              <a:cxnLst/>
              <a:rect l="l" t="t" r="r" b="b"/>
              <a:pathLst>
                <a:path w="1277" h="2078" extrusionOk="0">
                  <a:moveTo>
                    <a:pt x="234" y="0"/>
                  </a:moveTo>
                  <a:cubicBezTo>
                    <a:pt x="225" y="0"/>
                    <a:pt x="217" y="2"/>
                    <a:pt x="210" y="6"/>
                  </a:cubicBezTo>
                  <a:cubicBezTo>
                    <a:pt x="147" y="27"/>
                    <a:pt x="105" y="90"/>
                    <a:pt x="126" y="131"/>
                  </a:cubicBezTo>
                  <a:cubicBezTo>
                    <a:pt x="314" y="927"/>
                    <a:pt x="21" y="1931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cubicBezTo>
                    <a:pt x="84" y="2056"/>
                    <a:pt x="105" y="2077"/>
                    <a:pt x="126" y="2077"/>
                  </a:cubicBezTo>
                  <a:cubicBezTo>
                    <a:pt x="147" y="2077"/>
                    <a:pt x="168" y="2056"/>
                    <a:pt x="189" y="2036"/>
                  </a:cubicBezTo>
                  <a:cubicBezTo>
                    <a:pt x="691" y="1533"/>
                    <a:pt x="1235" y="466"/>
                    <a:pt x="1256" y="424"/>
                  </a:cubicBezTo>
                  <a:cubicBezTo>
                    <a:pt x="1277" y="362"/>
                    <a:pt x="1256" y="299"/>
                    <a:pt x="1214" y="278"/>
                  </a:cubicBezTo>
                  <a:cubicBezTo>
                    <a:pt x="1197" y="272"/>
                    <a:pt x="1180" y="270"/>
                    <a:pt x="1164" y="270"/>
                  </a:cubicBezTo>
                  <a:cubicBezTo>
                    <a:pt x="1121" y="270"/>
                    <a:pt x="1083" y="289"/>
                    <a:pt x="1068" y="320"/>
                  </a:cubicBezTo>
                  <a:cubicBezTo>
                    <a:pt x="1068" y="341"/>
                    <a:pt x="712" y="1031"/>
                    <a:pt x="314" y="1554"/>
                  </a:cubicBezTo>
                  <a:cubicBezTo>
                    <a:pt x="398" y="1178"/>
                    <a:pt x="461" y="592"/>
                    <a:pt x="335" y="90"/>
                  </a:cubicBezTo>
                  <a:cubicBezTo>
                    <a:pt x="318" y="38"/>
                    <a:pt x="272" y="0"/>
                    <a:pt x="2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55"/>
            <p:cNvSpPr/>
            <p:nvPr/>
          </p:nvSpPr>
          <p:spPr>
            <a:xfrm rot="520227" flipH="1">
              <a:off x="1529950" y="-102184"/>
              <a:ext cx="37785" cy="40140"/>
            </a:xfrm>
            <a:custGeom>
              <a:avLst/>
              <a:gdLst/>
              <a:ahLst/>
              <a:cxnLst/>
              <a:rect l="l" t="t" r="r" b="b"/>
              <a:pathLst>
                <a:path w="1717" h="1824" extrusionOk="0">
                  <a:moveTo>
                    <a:pt x="1574" y="1"/>
                  </a:moveTo>
                  <a:cubicBezTo>
                    <a:pt x="991" y="1"/>
                    <a:pt x="185" y="1390"/>
                    <a:pt x="21" y="1656"/>
                  </a:cubicBezTo>
                  <a:cubicBezTo>
                    <a:pt x="1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8" y="1823"/>
                    <a:pt x="189" y="1802"/>
                    <a:pt x="210" y="1761"/>
                  </a:cubicBezTo>
                  <a:cubicBezTo>
                    <a:pt x="565" y="1154"/>
                    <a:pt x="1214" y="212"/>
                    <a:pt x="1570" y="212"/>
                  </a:cubicBezTo>
                  <a:lnTo>
                    <a:pt x="1591" y="212"/>
                  </a:lnTo>
                  <a:cubicBezTo>
                    <a:pt x="1653" y="212"/>
                    <a:pt x="1716" y="170"/>
                    <a:pt x="1716" y="128"/>
                  </a:cubicBezTo>
                  <a:cubicBezTo>
                    <a:pt x="1716" y="66"/>
                    <a:pt x="1674" y="3"/>
                    <a:pt x="1612" y="3"/>
                  </a:cubicBezTo>
                  <a:cubicBezTo>
                    <a:pt x="1599" y="2"/>
                    <a:pt x="1587" y="1"/>
                    <a:pt x="157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55"/>
            <p:cNvSpPr/>
            <p:nvPr/>
          </p:nvSpPr>
          <p:spPr>
            <a:xfrm rot="520227" flipH="1">
              <a:off x="1537124" y="-117518"/>
              <a:ext cx="53894" cy="8605"/>
            </a:xfrm>
            <a:custGeom>
              <a:avLst/>
              <a:gdLst/>
              <a:ahLst/>
              <a:cxnLst/>
              <a:rect l="l" t="t" r="r" b="b"/>
              <a:pathLst>
                <a:path w="2449" h="391" extrusionOk="0">
                  <a:moveTo>
                    <a:pt x="1544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1" y="244"/>
                    <a:pt x="21" y="307"/>
                  </a:cubicBezTo>
                  <a:cubicBezTo>
                    <a:pt x="42" y="349"/>
                    <a:pt x="84" y="390"/>
                    <a:pt x="126" y="390"/>
                  </a:cubicBezTo>
                  <a:lnTo>
                    <a:pt x="147" y="390"/>
                  </a:lnTo>
                  <a:cubicBezTo>
                    <a:pt x="162" y="375"/>
                    <a:pt x="851" y="219"/>
                    <a:pt x="1540" y="219"/>
                  </a:cubicBezTo>
                  <a:cubicBezTo>
                    <a:pt x="1807" y="219"/>
                    <a:pt x="2074" y="242"/>
                    <a:pt x="2302" y="307"/>
                  </a:cubicBezTo>
                  <a:cubicBezTo>
                    <a:pt x="2314" y="311"/>
                    <a:pt x="2325" y="312"/>
                    <a:pt x="2336" y="312"/>
                  </a:cubicBezTo>
                  <a:cubicBezTo>
                    <a:pt x="2387" y="312"/>
                    <a:pt x="2432" y="278"/>
                    <a:pt x="2449" y="244"/>
                  </a:cubicBezTo>
                  <a:cubicBezTo>
                    <a:pt x="2449" y="181"/>
                    <a:pt x="2428" y="118"/>
                    <a:pt x="2365" y="97"/>
                  </a:cubicBezTo>
                  <a:cubicBezTo>
                    <a:pt x="2114" y="26"/>
                    <a:pt x="1827" y="0"/>
                    <a:pt x="154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55"/>
            <p:cNvSpPr/>
            <p:nvPr/>
          </p:nvSpPr>
          <p:spPr>
            <a:xfrm rot="520227" flipH="1">
              <a:off x="1526504" y="-112311"/>
              <a:ext cx="47908" cy="20818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6" y="0"/>
                    <a:pt x="241" y="558"/>
                    <a:pt x="42" y="757"/>
                  </a:cubicBezTo>
                  <a:cubicBezTo>
                    <a:pt x="0" y="799"/>
                    <a:pt x="21" y="882"/>
                    <a:pt x="63" y="924"/>
                  </a:cubicBezTo>
                  <a:cubicBezTo>
                    <a:pt x="84" y="924"/>
                    <a:pt x="105" y="945"/>
                    <a:pt x="126" y="945"/>
                  </a:cubicBezTo>
                  <a:cubicBezTo>
                    <a:pt x="168" y="945"/>
                    <a:pt x="188" y="924"/>
                    <a:pt x="209" y="903"/>
                  </a:cubicBezTo>
                  <a:cubicBezTo>
                    <a:pt x="380" y="713"/>
                    <a:pt x="1551" y="196"/>
                    <a:pt x="1907" y="196"/>
                  </a:cubicBezTo>
                  <a:cubicBezTo>
                    <a:pt x="1943" y="196"/>
                    <a:pt x="1970" y="201"/>
                    <a:pt x="1988" y="213"/>
                  </a:cubicBezTo>
                  <a:cubicBezTo>
                    <a:pt x="2012" y="229"/>
                    <a:pt x="2036" y="236"/>
                    <a:pt x="2059" y="236"/>
                  </a:cubicBezTo>
                  <a:cubicBezTo>
                    <a:pt x="2096" y="236"/>
                    <a:pt x="2129" y="218"/>
                    <a:pt x="2155" y="192"/>
                  </a:cubicBezTo>
                  <a:cubicBezTo>
                    <a:pt x="2176" y="129"/>
                    <a:pt x="2155" y="66"/>
                    <a:pt x="2113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55"/>
            <p:cNvSpPr/>
            <p:nvPr/>
          </p:nvSpPr>
          <p:spPr>
            <a:xfrm rot="520227" flipH="1">
              <a:off x="1519895" y="-106759"/>
              <a:ext cx="28102" cy="46126"/>
            </a:xfrm>
            <a:custGeom>
              <a:avLst/>
              <a:gdLst/>
              <a:ahLst/>
              <a:cxnLst/>
              <a:rect l="l" t="t" r="r" b="b"/>
              <a:pathLst>
                <a:path w="1277" h="2096" extrusionOk="0">
                  <a:moveTo>
                    <a:pt x="923" y="0"/>
                  </a:moveTo>
                  <a:cubicBezTo>
                    <a:pt x="892" y="0"/>
                    <a:pt x="861" y="12"/>
                    <a:pt x="837" y="24"/>
                  </a:cubicBezTo>
                  <a:cubicBezTo>
                    <a:pt x="795" y="66"/>
                    <a:pt x="0" y="882"/>
                    <a:pt x="126" y="1656"/>
                  </a:cubicBezTo>
                  <a:cubicBezTo>
                    <a:pt x="126" y="1708"/>
                    <a:pt x="168" y="1745"/>
                    <a:pt x="218" y="1745"/>
                  </a:cubicBezTo>
                  <a:cubicBezTo>
                    <a:pt x="229" y="1745"/>
                    <a:pt x="240" y="1744"/>
                    <a:pt x="251" y="1740"/>
                  </a:cubicBezTo>
                  <a:cubicBezTo>
                    <a:pt x="293" y="1740"/>
                    <a:pt x="335" y="1677"/>
                    <a:pt x="335" y="1614"/>
                  </a:cubicBezTo>
                  <a:cubicBezTo>
                    <a:pt x="293" y="1259"/>
                    <a:pt x="461" y="903"/>
                    <a:pt x="649" y="610"/>
                  </a:cubicBezTo>
                  <a:lnTo>
                    <a:pt x="649" y="610"/>
                  </a:lnTo>
                  <a:cubicBezTo>
                    <a:pt x="586" y="1008"/>
                    <a:pt x="628" y="1531"/>
                    <a:pt x="1067" y="2075"/>
                  </a:cubicBezTo>
                  <a:cubicBezTo>
                    <a:pt x="1088" y="2096"/>
                    <a:pt x="1109" y="2096"/>
                    <a:pt x="1151" y="2096"/>
                  </a:cubicBezTo>
                  <a:cubicBezTo>
                    <a:pt x="1172" y="2096"/>
                    <a:pt x="1193" y="2096"/>
                    <a:pt x="1214" y="2075"/>
                  </a:cubicBezTo>
                  <a:cubicBezTo>
                    <a:pt x="1256" y="2054"/>
                    <a:pt x="1277" y="1970"/>
                    <a:pt x="1235" y="1928"/>
                  </a:cubicBezTo>
                  <a:cubicBezTo>
                    <a:pt x="523" y="1070"/>
                    <a:pt x="984" y="192"/>
                    <a:pt x="1005" y="171"/>
                  </a:cubicBezTo>
                  <a:cubicBezTo>
                    <a:pt x="1046" y="108"/>
                    <a:pt x="1025" y="66"/>
                    <a:pt x="984" y="24"/>
                  </a:cubicBezTo>
                  <a:cubicBezTo>
                    <a:pt x="966" y="7"/>
                    <a:pt x="945" y="0"/>
                    <a:pt x="9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55"/>
            <p:cNvSpPr/>
            <p:nvPr/>
          </p:nvSpPr>
          <p:spPr>
            <a:xfrm rot="520227" flipH="1">
              <a:off x="1535786" y="-136437"/>
              <a:ext cx="32262" cy="25572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34" y="0"/>
                  </a:moveTo>
                  <a:cubicBezTo>
                    <a:pt x="105" y="0"/>
                    <a:pt x="74" y="11"/>
                    <a:pt x="42" y="31"/>
                  </a:cubicBezTo>
                  <a:cubicBezTo>
                    <a:pt x="1" y="52"/>
                    <a:pt x="1" y="136"/>
                    <a:pt x="42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3" y="1161"/>
                    <a:pt x="1465" y="1099"/>
                    <a:pt x="1465" y="1057"/>
                  </a:cubicBezTo>
                  <a:cubicBezTo>
                    <a:pt x="1465" y="994"/>
                    <a:pt x="1423" y="931"/>
                    <a:pt x="1361" y="931"/>
                  </a:cubicBezTo>
                  <a:cubicBezTo>
                    <a:pt x="1109" y="931"/>
                    <a:pt x="503" y="387"/>
                    <a:pt x="210" y="31"/>
                  </a:cubicBezTo>
                  <a:cubicBezTo>
                    <a:pt x="189" y="11"/>
                    <a:pt x="163" y="0"/>
                    <a:pt x="1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55"/>
            <p:cNvSpPr/>
            <p:nvPr/>
          </p:nvSpPr>
          <p:spPr>
            <a:xfrm rot="520227" flipH="1">
              <a:off x="1534878" y="-168782"/>
              <a:ext cx="16593" cy="52243"/>
            </a:xfrm>
            <a:custGeom>
              <a:avLst/>
              <a:gdLst/>
              <a:ahLst/>
              <a:cxnLst/>
              <a:rect l="l" t="t" r="r" b="b"/>
              <a:pathLst>
                <a:path w="754" h="2374" extrusionOk="0">
                  <a:moveTo>
                    <a:pt x="113" y="0"/>
                  </a:moveTo>
                  <a:cubicBezTo>
                    <a:pt x="97" y="0"/>
                    <a:pt x="80" y="3"/>
                    <a:pt x="63" y="9"/>
                  </a:cubicBezTo>
                  <a:cubicBezTo>
                    <a:pt x="21" y="51"/>
                    <a:pt x="0" y="113"/>
                    <a:pt x="21" y="155"/>
                  </a:cubicBezTo>
                  <a:cubicBezTo>
                    <a:pt x="42" y="176"/>
                    <a:pt x="544" y="1055"/>
                    <a:pt x="502" y="2268"/>
                  </a:cubicBezTo>
                  <a:cubicBezTo>
                    <a:pt x="502" y="2310"/>
                    <a:pt x="544" y="2373"/>
                    <a:pt x="607" y="2373"/>
                  </a:cubicBezTo>
                  <a:cubicBezTo>
                    <a:pt x="670" y="2373"/>
                    <a:pt x="712" y="2331"/>
                    <a:pt x="712" y="2268"/>
                  </a:cubicBezTo>
                  <a:cubicBezTo>
                    <a:pt x="754" y="992"/>
                    <a:pt x="230" y="92"/>
                    <a:pt x="210" y="51"/>
                  </a:cubicBezTo>
                  <a:cubicBezTo>
                    <a:pt x="194" y="20"/>
                    <a:pt x="156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55"/>
            <p:cNvSpPr/>
            <p:nvPr/>
          </p:nvSpPr>
          <p:spPr>
            <a:xfrm rot="520227" flipH="1">
              <a:off x="1480179" y="-168316"/>
              <a:ext cx="10629" cy="10607"/>
            </a:xfrm>
            <a:custGeom>
              <a:avLst/>
              <a:gdLst/>
              <a:ahLst/>
              <a:cxnLst/>
              <a:rect l="l" t="t" r="r" b="b"/>
              <a:pathLst>
                <a:path w="483" h="482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77"/>
                    <a:pt x="105" y="481"/>
                    <a:pt x="252" y="481"/>
                  </a:cubicBezTo>
                  <a:cubicBezTo>
                    <a:pt x="377" y="481"/>
                    <a:pt x="482" y="377"/>
                    <a:pt x="482" y="251"/>
                  </a:cubicBezTo>
                  <a:cubicBezTo>
                    <a:pt x="482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55"/>
            <p:cNvSpPr/>
            <p:nvPr/>
          </p:nvSpPr>
          <p:spPr>
            <a:xfrm rot="520227" flipH="1">
              <a:off x="1482785" y="-122978"/>
              <a:ext cx="7856" cy="7856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56"/>
                    <a:pt x="168" y="356"/>
                  </a:cubicBezTo>
                  <a:cubicBezTo>
                    <a:pt x="273" y="356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55"/>
            <p:cNvSpPr/>
            <p:nvPr/>
          </p:nvSpPr>
          <p:spPr>
            <a:xfrm rot="520227" flipH="1">
              <a:off x="1483628" y="-140977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55"/>
            <p:cNvSpPr/>
            <p:nvPr/>
          </p:nvSpPr>
          <p:spPr>
            <a:xfrm rot="520227" flipH="1">
              <a:off x="1505660" y="-159969"/>
              <a:ext cx="8318" cy="7856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55"/>
            <p:cNvSpPr/>
            <p:nvPr/>
          </p:nvSpPr>
          <p:spPr>
            <a:xfrm rot="520227" flipH="1">
              <a:off x="1549090" y="-170104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55"/>
            <p:cNvSpPr/>
            <p:nvPr/>
          </p:nvSpPr>
          <p:spPr>
            <a:xfrm rot="520227" flipH="1">
              <a:off x="1528370" y="-162557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55"/>
            <p:cNvSpPr/>
            <p:nvPr/>
          </p:nvSpPr>
          <p:spPr>
            <a:xfrm rot="520227" flipH="1">
              <a:off x="1572881" y="-158105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55"/>
            <p:cNvSpPr/>
            <p:nvPr/>
          </p:nvSpPr>
          <p:spPr>
            <a:xfrm rot="520227" flipH="1">
              <a:off x="1563700" y="-137601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55"/>
            <p:cNvSpPr/>
            <p:nvPr/>
          </p:nvSpPr>
          <p:spPr>
            <a:xfrm rot="520227" flipH="1">
              <a:off x="1584563" y="-112536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55"/>
            <p:cNvSpPr/>
            <p:nvPr/>
          </p:nvSpPr>
          <p:spPr>
            <a:xfrm rot="520227" flipH="1">
              <a:off x="1567002" y="-95180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55"/>
            <p:cNvSpPr/>
            <p:nvPr/>
          </p:nvSpPr>
          <p:spPr>
            <a:xfrm rot="520227" flipH="1">
              <a:off x="1470492" y="-94575"/>
              <a:ext cx="7856" cy="8318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55"/>
            <p:cNvSpPr/>
            <p:nvPr/>
          </p:nvSpPr>
          <p:spPr>
            <a:xfrm rot="520227" flipH="1">
              <a:off x="1485986" y="-107537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55"/>
            <p:cNvSpPr/>
            <p:nvPr/>
          </p:nvSpPr>
          <p:spPr>
            <a:xfrm rot="520227" flipH="1">
              <a:off x="1537320" y="-74554"/>
              <a:ext cx="8296" cy="8296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55"/>
            <p:cNvSpPr/>
            <p:nvPr/>
          </p:nvSpPr>
          <p:spPr>
            <a:xfrm rot="520227" flipH="1">
              <a:off x="1478609" y="-68150"/>
              <a:ext cx="8318" cy="7856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68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55"/>
            <p:cNvSpPr/>
            <p:nvPr/>
          </p:nvSpPr>
          <p:spPr>
            <a:xfrm rot="520227" flipH="1">
              <a:off x="1516561" y="-69816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8"/>
                    <a:pt x="189" y="378"/>
                  </a:cubicBezTo>
                  <a:cubicBezTo>
                    <a:pt x="294" y="378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55"/>
            <p:cNvSpPr/>
            <p:nvPr/>
          </p:nvSpPr>
          <p:spPr>
            <a:xfrm rot="520227" flipH="1">
              <a:off x="1557623" y="-67270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55"/>
            <p:cNvSpPr/>
            <p:nvPr/>
          </p:nvSpPr>
          <p:spPr>
            <a:xfrm rot="520227" flipH="1">
              <a:off x="1512183" y="-132537"/>
              <a:ext cx="40998" cy="40998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2" y="0"/>
                  </a:moveTo>
                  <a:cubicBezTo>
                    <a:pt x="419" y="0"/>
                    <a:pt x="0" y="419"/>
                    <a:pt x="0" y="942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44" y="1863"/>
                    <a:pt x="1863" y="1444"/>
                    <a:pt x="1863" y="942"/>
                  </a:cubicBezTo>
                  <a:cubicBezTo>
                    <a:pt x="1863" y="419"/>
                    <a:pt x="1444" y="0"/>
                    <a:pt x="942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55"/>
            <p:cNvSpPr/>
            <p:nvPr/>
          </p:nvSpPr>
          <p:spPr>
            <a:xfrm rot="520227" flipH="1">
              <a:off x="1190401" y="-471112"/>
              <a:ext cx="328337" cy="317620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320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34"/>
                    <a:pt x="2742" y="3976"/>
                  </a:cubicBezTo>
                  <a:cubicBezTo>
                    <a:pt x="1173" y="4416"/>
                    <a:pt x="22" y="5776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1" y="12409"/>
                    <a:pt x="4458" y="13706"/>
                    <a:pt x="5797" y="14208"/>
                  </a:cubicBezTo>
                  <a:cubicBezTo>
                    <a:pt x="6193" y="14360"/>
                    <a:pt x="6601" y="14432"/>
                    <a:pt x="7005" y="14432"/>
                  </a:cubicBezTo>
                  <a:cubicBezTo>
                    <a:pt x="8268" y="14432"/>
                    <a:pt x="9493" y="13728"/>
                    <a:pt x="10191" y="12555"/>
                  </a:cubicBezTo>
                  <a:cubicBezTo>
                    <a:pt x="10462" y="12611"/>
                    <a:pt x="10734" y="12637"/>
                    <a:pt x="11002" y="12637"/>
                  </a:cubicBezTo>
                  <a:cubicBezTo>
                    <a:pt x="12548" y="12637"/>
                    <a:pt x="13960" y="11740"/>
                    <a:pt x="14459" y="10295"/>
                  </a:cubicBezTo>
                  <a:cubicBezTo>
                    <a:pt x="14836" y="9207"/>
                    <a:pt x="14606" y="8056"/>
                    <a:pt x="13978" y="7157"/>
                  </a:cubicBezTo>
                  <a:cubicBezTo>
                    <a:pt x="14920" y="5483"/>
                    <a:pt x="14564" y="3432"/>
                    <a:pt x="13099" y="2344"/>
                  </a:cubicBezTo>
                  <a:cubicBezTo>
                    <a:pt x="12499" y="1909"/>
                    <a:pt x="11799" y="1698"/>
                    <a:pt x="11093" y="1698"/>
                  </a:cubicBezTo>
                  <a:cubicBezTo>
                    <a:pt x="10544" y="1698"/>
                    <a:pt x="9992" y="1825"/>
                    <a:pt x="9479" y="2072"/>
                  </a:cubicBezTo>
                  <a:cubicBezTo>
                    <a:pt x="8894" y="838"/>
                    <a:pt x="7680" y="1"/>
                    <a:pt x="6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55"/>
            <p:cNvSpPr/>
            <p:nvPr/>
          </p:nvSpPr>
          <p:spPr>
            <a:xfrm rot="520227" flipH="1">
              <a:off x="1281626" y="-379199"/>
              <a:ext cx="144143" cy="132919"/>
            </a:xfrm>
            <a:custGeom>
              <a:avLst/>
              <a:gdLst/>
              <a:ahLst/>
              <a:cxnLst/>
              <a:rect l="l" t="t" r="r" b="b"/>
              <a:pathLst>
                <a:path w="6550" h="6040" extrusionOk="0">
                  <a:moveTo>
                    <a:pt x="3582" y="1"/>
                  </a:moveTo>
                  <a:cubicBezTo>
                    <a:pt x="3046" y="1"/>
                    <a:pt x="2508" y="290"/>
                    <a:pt x="2198" y="798"/>
                  </a:cubicBezTo>
                  <a:cubicBezTo>
                    <a:pt x="2177" y="819"/>
                    <a:pt x="2177" y="839"/>
                    <a:pt x="2156" y="860"/>
                  </a:cubicBezTo>
                  <a:cubicBezTo>
                    <a:pt x="2007" y="817"/>
                    <a:pt x="1855" y="796"/>
                    <a:pt x="1705" y="796"/>
                  </a:cubicBezTo>
                  <a:cubicBezTo>
                    <a:pt x="1199" y="796"/>
                    <a:pt x="709" y="1036"/>
                    <a:pt x="419" y="1488"/>
                  </a:cubicBezTo>
                  <a:cubicBezTo>
                    <a:pt x="1" y="2158"/>
                    <a:pt x="231" y="3078"/>
                    <a:pt x="921" y="3560"/>
                  </a:cubicBezTo>
                  <a:cubicBezTo>
                    <a:pt x="628" y="4083"/>
                    <a:pt x="628" y="4731"/>
                    <a:pt x="1005" y="5213"/>
                  </a:cubicBezTo>
                  <a:cubicBezTo>
                    <a:pt x="1298" y="5586"/>
                    <a:pt x="1737" y="5781"/>
                    <a:pt x="2189" y="5781"/>
                  </a:cubicBezTo>
                  <a:cubicBezTo>
                    <a:pt x="2446" y="5781"/>
                    <a:pt x="2708" y="5718"/>
                    <a:pt x="2951" y="5589"/>
                  </a:cubicBezTo>
                  <a:cubicBezTo>
                    <a:pt x="3271" y="5886"/>
                    <a:pt x="3671" y="6040"/>
                    <a:pt x="4065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5" y="4083"/>
                    <a:pt x="6550" y="3267"/>
                    <a:pt x="6257" y="2555"/>
                  </a:cubicBezTo>
                  <a:cubicBezTo>
                    <a:pt x="6047" y="2053"/>
                    <a:pt x="5545" y="1718"/>
                    <a:pt x="5001" y="1656"/>
                  </a:cubicBezTo>
                  <a:cubicBezTo>
                    <a:pt x="5064" y="1091"/>
                    <a:pt x="4813" y="526"/>
                    <a:pt x="4332" y="212"/>
                  </a:cubicBezTo>
                  <a:cubicBezTo>
                    <a:pt x="4100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55"/>
            <p:cNvSpPr/>
            <p:nvPr/>
          </p:nvSpPr>
          <p:spPr>
            <a:xfrm rot="520227" flipH="1">
              <a:off x="1299204" y="-359495"/>
              <a:ext cx="52507" cy="39348"/>
            </a:xfrm>
            <a:custGeom>
              <a:avLst/>
              <a:gdLst/>
              <a:ahLst/>
              <a:cxnLst/>
              <a:rect l="l" t="t" r="r" b="b"/>
              <a:pathLst>
                <a:path w="2386" h="1788" extrusionOk="0">
                  <a:moveTo>
                    <a:pt x="2265" y="0"/>
                  </a:moveTo>
                  <a:cubicBezTo>
                    <a:pt x="2228" y="0"/>
                    <a:pt x="2186" y="20"/>
                    <a:pt x="2156" y="50"/>
                  </a:cubicBezTo>
                  <a:cubicBezTo>
                    <a:pt x="1800" y="720"/>
                    <a:pt x="84" y="1578"/>
                    <a:pt x="63" y="1578"/>
                  </a:cubicBezTo>
                  <a:cubicBezTo>
                    <a:pt x="22" y="1599"/>
                    <a:pt x="1" y="1661"/>
                    <a:pt x="22" y="1724"/>
                  </a:cubicBezTo>
                  <a:cubicBezTo>
                    <a:pt x="42" y="1766"/>
                    <a:pt x="84" y="1787"/>
                    <a:pt x="126" y="1787"/>
                  </a:cubicBezTo>
                  <a:cubicBezTo>
                    <a:pt x="147" y="1787"/>
                    <a:pt x="147" y="1787"/>
                    <a:pt x="168" y="1766"/>
                  </a:cubicBezTo>
                  <a:cubicBezTo>
                    <a:pt x="252" y="1745"/>
                    <a:pt x="1947" y="887"/>
                    <a:pt x="2344" y="155"/>
                  </a:cubicBezTo>
                  <a:cubicBezTo>
                    <a:pt x="2386" y="113"/>
                    <a:pt x="2365" y="29"/>
                    <a:pt x="2302" y="9"/>
                  </a:cubicBezTo>
                  <a:cubicBezTo>
                    <a:pt x="2291" y="3"/>
                    <a:pt x="2278" y="0"/>
                    <a:pt x="2265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55"/>
            <p:cNvSpPr/>
            <p:nvPr/>
          </p:nvSpPr>
          <p:spPr>
            <a:xfrm rot="520227" flipH="1">
              <a:off x="1302334" y="-305961"/>
              <a:ext cx="42825" cy="49295"/>
            </a:xfrm>
            <a:custGeom>
              <a:avLst/>
              <a:gdLst/>
              <a:ahLst/>
              <a:cxnLst/>
              <a:rect l="l" t="t" r="r" b="b"/>
              <a:pathLst>
                <a:path w="1946" h="2240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26"/>
                    <a:pt x="146" y="1758"/>
                    <a:pt x="1799" y="2240"/>
                  </a:cubicBezTo>
                  <a:lnTo>
                    <a:pt x="1841" y="2240"/>
                  </a:lnTo>
                  <a:cubicBezTo>
                    <a:pt x="1883" y="224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2" y="2030"/>
                  </a:cubicBezTo>
                  <a:cubicBezTo>
                    <a:pt x="356" y="1591"/>
                    <a:pt x="230" y="168"/>
                    <a:pt x="230" y="105"/>
                  </a:cubicBezTo>
                  <a:cubicBezTo>
                    <a:pt x="230" y="43"/>
                    <a:pt x="167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55"/>
            <p:cNvSpPr/>
            <p:nvPr/>
          </p:nvSpPr>
          <p:spPr>
            <a:xfrm rot="520227" flipH="1">
              <a:off x="1292745" y="-307175"/>
              <a:ext cx="47930" cy="24889"/>
            </a:xfrm>
            <a:custGeom>
              <a:avLst/>
              <a:gdLst/>
              <a:ahLst/>
              <a:cxnLst/>
              <a:rect l="l" t="t" r="r" b="b"/>
              <a:pathLst>
                <a:path w="2178" h="1131" extrusionOk="0">
                  <a:moveTo>
                    <a:pt x="147" y="1"/>
                  </a:moveTo>
                  <a:cubicBezTo>
                    <a:pt x="106" y="1"/>
                    <a:pt x="64" y="1"/>
                    <a:pt x="22" y="43"/>
                  </a:cubicBezTo>
                  <a:cubicBezTo>
                    <a:pt x="1" y="63"/>
                    <a:pt x="1" y="126"/>
                    <a:pt x="22" y="168"/>
                  </a:cubicBezTo>
                  <a:cubicBezTo>
                    <a:pt x="482" y="1005"/>
                    <a:pt x="1340" y="1131"/>
                    <a:pt x="1800" y="1131"/>
                  </a:cubicBezTo>
                  <a:cubicBezTo>
                    <a:pt x="1968" y="1131"/>
                    <a:pt x="2093" y="1110"/>
                    <a:pt x="2093" y="1110"/>
                  </a:cubicBezTo>
                  <a:cubicBezTo>
                    <a:pt x="2156" y="1110"/>
                    <a:pt x="2177" y="1047"/>
                    <a:pt x="2177" y="984"/>
                  </a:cubicBezTo>
                  <a:cubicBezTo>
                    <a:pt x="2177" y="942"/>
                    <a:pt x="2114" y="900"/>
                    <a:pt x="2051" y="900"/>
                  </a:cubicBezTo>
                  <a:cubicBezTo>
                    <a:pt x="2039" y="900"/>
                    <a:pt x="1933" y="916"/>
                    <a:pt x="1774" y="916"/>
                  </a:cubicBezTo>
                  <a:cubicBezTo>
                    <a:pt x="1418" y="916"/>
                    <a:pt x="798" y="836"/>
                    <a:pt x="378" y="315"/>
                  </a:cubicBezTo>
                  <a:lnTo>
                    <a:pt x="378" y="315"/>
                  </a:lnTo>
                  <a:cubicBezTo>
                    <a:pt x="582" y="366"/>
                    <a:pt x="896" y="430"/>
                    <a:pt x="1232" y="430"/>
                  </a:cubicBezTo>
                  <a:cubicBezTo>
                    <a:pt x="1309" y="430"/>
                    <a:pt x="1387" y="427"/>
                    <a:pt x="1466" y="419"/>
                  </a:cubicBezTo>
                  <a:cubicBezTo>
                    <a:pt x="1528" y="398"/>
                    <a:pt x="1570" y="356"/>
                    <a:pt x="1570" y="294"/>
                  </a:cubicBezTo>
                  <a:cubicBezTo>
                    <a:pt x="1570" y="231"/>
                    <a:pt x="1507" y="189"/>
                    <a:pt x="1445" y="189"/>
                  </a:cubicBezTo>
                  <a:cubicBezTo>
                    <a:pt x="1347" y="201"/>
                    <a:pt x="1251" y="206"/>
                    <a:pt x="1158" y="206"/>
                  </a:cubicBezTo>
                  <a:cubicBezTo>
                    <a:pt x="599" y="206"/>
                    <a:pt x="165" y="19"/>
                    <a:pt x="14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55"/>
            <p:cNvSpPr/>
            <p:nvPr/>
          </p:nvSpPr>
          <p:spPr>
            <a:xfrm rot="520227" flipH="1">
              <a:off x="1302576" y="-335146"/>
              <a:ext cx="37763" cy="24713"/>
            </a:xfrm>
            <a:custGeom>
              <a:avLst/>
              <a:gdLst/>
              <a:ahLst/>
              <a:cxnLst/>
              <a:rect l="l" t="t" r="r" b="b"/>
              <a:pathLst>
                <a:path w="1716" h="1123" extrusionOk="0">
                  <a:moveTo>
                    <a:pt x="1601" y="1"/>
                  </a:moveTo>
                  <a:cubicBezTo>
                    <a:pt x="1582" y="1"/>
                    <a:pt x="1564" y="6"/>
                    <a:pt x="1549" y="13"/>
                  </a:cubicBezTo>
                  <a:cubicBezTo>
                    <a:pt x="816" y="411"/>
                    <a:pt x="63" y="788"/>
                    <a:pt x="63" y="788"/>
                  </a:cubicBezTo>
                  <a:cubicBezTo>
                    <a:pt x="21" y="808"/>
                    <a:pt x="0" y="850"/>
                    <a:pt x="0" y="892"/>
                  </a:cubicBezTo>
                  <a:cubicBezTo>
                    <a:pt x="0" y="934"/>
                    <a:pt x="42" y="976"/>
                    <a:pt x="84" y="997"/>
                  </a:cubicBezTo>
                  <a:cubicBezTo>
                    <a:pt x="105" y="997"/>
                    <a:pt x="440" y="1122"/>
                    <a:pt x="858" y="1122"/>
                  </a:cubicBezTo>
                  <a:cubicBezTo>
                    <a:pt x="1088" y="1122"/>
                    <a:pt x="1339" y="1080"/>
                    <a:pt x="1590" y="997"/>
                  </a:cubicBezTo>
                  <a:cubicBezTo>
                    <a:pt x="1632" y="955"/>
                    <a:pt x="1674" y="892"/>
                    <a:pt x="1653" y="850"/>
                  </a:cubicBezTo>
                  <a:cubicBezTo>
                    <a:pt x="1622" y="803"/>
                    <a:pt x="1579" y="780"/>
                    <a:pt x="1541" y="780"/>
                  </a:cubicBezTo>
                  <a:cubicBezTo>
                    <a:pt x="1529" y="780"/>
                    <a:pt x="1517" y="782"/>
                    <a:pt x="1507" y="788"/>
                  </a:cubicBezTo>
                  <a:cubicBezTo>
                    <a:pt x="1299" y="875"/>
                    <a:pt x="1079" y="905"/>
                    <a:pt x="881" y="905"/>
                  </a:cubicBezTo>
                  <a:cubicBezTo>
                    <a:pt x="701" y="905"/>
                    <a:pt x="538" y="880"/>
                    <a:pt x="419" y="850"/>
                  </a:cubicBezTo>
                  <a:cubicBezTo>
                    <a:pt x="691" y="704"/>
                    <a:pt x="1172" y="453"/>
                    <a:pt x="1653" y="202"/>
                  </a:cubicBezTo>
                  <a:cubicBezTo>
                    <a:pt x="1695" y="181"/>
                    <a:pt x="1716" y="97"/>
                    <a:pt x="1695" y="55"/>
                  </a:cubicBezTo>
                  <a:cubicBezTo>
                    <a:pt x="1668" y="15"/>
                    <a:pt x="1634" y="1"/>
                    <a:pt x="160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55"/>
            <p:cNvSpPr/>
            <p:nvPr/>
          </p:nvSpPr>
          <p:spPr>
            <a:xfrm rot="520227" flipH="1">
              <a:off x="1358701" y="-356659"/>
              <a:ext cx="37763" cy="40250"/>
            </a:xfrm>
            <a:custGeom>
              <a:avLst/>
              <a:gdLst/>
              <a:ahLst/>
              <a:cxnLst/>
              <a:rect l="l" t="t" r="r" b="b"/>
              <a:pathLst>
                <a:path w="1716" h="1829" extrusionOk="0">
                  <a:moveTo>
                    <a:pt x="130" y="0"/>
                  </a:moveTo>
                  <a:cubicBezTo>
                    <a:pt x="93" y="0"/>
                    <a:pt x="52" y="20"/>
                    <a:pt x="21" y="50"/>
                  </a:cubicBezTo>
                  <a:cubicBezTo>
                    <a:pt x="0" y="113"/>
                    <a:pt x="21" y="176"/>
                    <a:pt x="63" y="197"/>
                  </a:cubicBezTo>
                  <a:cubicBezTo>
                    <a:pt x="84" y="197"/>
                    <a:pt x="1381" y="929"/>
                    <a:pt x="1486" y="1724"/>
                  </a:cubicBezTo>
                  <a:cubicBezTo>
                    <a:pt x="1507" y="1787"/>
                    <a:pt x="1548" y="1829"/>
                    <a:pt x="1611" y="1829"/>
                  </a:cubicBezTo>
                  <a:cubicBezTo>
                    <a:pt x="1674" y="1808"/>
                    <a:pt x="1716" y="1745"/>
                    <a:pt x="1716" y="1703"/>
                  </a:cubicBezTo>
                  <a:cubicBezTo>
                    <a:pt x="1590" y="783"/>
                    <a:pt x="230" y="50"/>
                    <a:pt x="167" y="8"/>
                  </a:cubicBezTo>
                  <a:cubicBezTo>
                    <a:pt x="156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55"/>
            <p:cNvSpPr/>
            <p:nvPr/>
          </p:nvSpPr>
          <p:spPr>
            <a:xfrm rot="520227" flipH="1">
              <a:off x="1325695" y="-360020"/>
              <a:ext cx="28102" cy="45267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33" y="1"/>
                  </a:moveTo>
                  <a:cubicBezTo>
                    <a:pt x="225" y="1"/>
                    <a:pt x="217" y="2"/>
                    <a:pt x="209" y="6"/>
                  </a:cubicBezTo>
                  <a:cubicBezTo>
                    <a:pt x="146" y="27"/>
                    <a:pt x="105" y="69"/>
                    <a:pt x="126" y="132"/>
                  </a:cubicBezTo>
                  <a:cubicBezTo>
                    <a:pt x="293" y="927"/>
                    <a:pt x="21" y="1910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lnTo>
                    <a:pt x="126" y="2056"/>
                  </a:lnTo>
                  <a:cubicBezTo>
                    <a:pt x="146" y="2056"/>
                    <a:pt x="167" y="2056"/>
                    <a:pt x="188" y="2036"/>
                  </a:cubicBezTo>
                  <a:cubicBezTo>
                    <a:pt x="691" y="1533"/>
                    <a:pt x="1235" y="466"/>
                    <a:pt x="1255" y="424"/>
                  </a:cubicBezTo>
                  <a:cubicBezTo>
                    <a:pt x="1276" y="362"/>
                    <a:pt x="1255" y="299"/>
                    <a:pt x="1214" y="278"/>
                  </a:cubicBezTo>
                  <a:cubicBezTo>
                    <a:pt x="1191" y="263"/>
                    <a:pt x="1169" y="256"/>
                    <a:pt x="1149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67" y="320"/>
                    <a:pt x="711" y="1031"/>
                    <a:pt x="314" y="1554"/>
                  </a:cubicBezTo>
                  <a:cubicBezTo>
                    <a:pt x="398" y="1157"/>
                    <a:pt x="439" y="592"/>
                    <a:pt x="335" y="90"/>
                  </a:cubicBezTo>
                  <a:cubicBezTo>
                    <a:pt x="318" y="38"/>
                    <a:pt x="272" y="1"/>
                    <a:pt x="23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55"/>
            <p:cNvSpPr/>
            <p:nvPr/>
          </p:nvSpPr>
          <p:spPr>
            <a:xfrm rot="520227" flipH="1">
              <a:off x="1350151" y="-300553"/>
              <a:ext cx="37763" cy="40140"/>
            </a:xfrm>
            <a:custGeom>
              <a:avLst/>
              <a:gdLst/>
              <a:ahLst/>
              <a:cxnLst/>
              <a:rect l="l" t="t" r="r" b="b"/>
              <a:pathLst>
                <a:path w="1716" h="1824" extrusionOk="0">
                  <a:moveTo>
                    <a:pt x="1573" y="1"/>
                  </a:moveTo>
                  <a:cubicBezTo>
                    <a:pt x="990" y="1"/>
                    <a:pt x="185" y="1369"/>
                    <a:pt x="21" y="1656"/>
                  </a:cubicBezTo>
                  <a:cubicBezTo>
                    <a:pt x="0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7" y="1823"/>
                    <a:pt x="188" y="1802"/>
                    <a:pt x="209" y="1761"/>
                  </a:cubicBezTo>
                  <a:cubicBezTo>
                    <a:pt x="565" y="1154"/>
                    <a:pt x="1214" y="212"/>
                    <a:pt x="1569" y="212"/>
                  </a:cubicBezTo>
                  <a:lnTo>
                    <a:pt x="1590" y="212"/>
                  </a:lnTo>
                  <a:cubicBezTo>
                    <a:pt x="1653" y="212"/>
                    <a:pt x="1695" y="170"/>
                    <a:pt x="1716" y="108"/>
                  </a:cubicBezTo>
                  <a:cubicBezTo>
                    <a:pt x="1716" y="45"/>
                    <a:pt x="1674" y="3"/>
                    <a:pt x="1611" y="3"/>
                  </a:cubicBezTo>
                  <a:cubicBezTo>
                    <a:pt x="1599" y="2"/>
                    <a:pt x="1586" y="1"/>
                    <a:pt x="157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55"/>
            <p:cNvSpPr/>
            <p:nvPr/>
          </p:nvSpPr>
          <p:spPr>
            <a:xfrm rot="520227" flipH="1">
              <a:off x="1357338" y="-315886"/>
              <a:ext cx="53894" cy="8142"/>
            </a:xfrm>
            <a:custGeom>
              <a:avLst/>
              <a:gdLst/>
              <a:ahLst/>
              <a:cxnLst/>
              <a:rect l="l" t="t" r="r" b="b"/>
              <a:pathLst>
                <a:path w="2449" h="370" extrusionOk="0">
                  <a:moveTo>
                    <a:pt x="1543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0" y="244"/>
                    <a:pt x="21" y="286"/>
                  </a:cubicBezTo>
                  <a:cubicBezTo>
                    <a:pt x="42" y="349"/>
                    <a:pt x="84" y="369"/>
                    <a:pt x="126" y="369"/>
                  </a:cubicBezTo>
                  <a:lnTo>
                    <a:pt x="147" y="369"/>
                  </a:lnTo>
                  <a:cubicBezTo>
                    <a:pt x="162" y="369"/>
                    <a:pt x="845" y="218"/>
                    <a:pt x="1532" y="218"/>
                  </a:cubicBezTo>
                  <a:cubicBezTo>
                    <a:pt x="1801" y="218"/>
                    <a:pt x="2072" y="242"/>
                    <a:pt x="2302" y="307"/>
                  </a:cubicBezTo>
                  <a:cubicBezTo>
                    <a:pt x="2313" y="310"/>
                    <a:pt x="2324" y="312"/>
                    <a:pt x="2335" y="312"/>
                  </a:cubicBezTo>
                  <a:cubicBezTo>
                    <a:pt x="2385" y="312"/>
                    <a:pt x="2431" y="275"/>
                    <a:pt x="2448" y="223"/>
                  </a:cubicBezTo>
                  <a:cubicBezTo>
                    <a:pt x="2448" y="181"/>
                    <a:pt x="2427" y="118"/>
                    <a:pt x="2364" y="97"/>
                  </a:cubicBezTo>
                  <a:cubicBezTo>
                    <a:pt x="2113" y="26"/>
                    <a:pt x="1826" y="0"/>
                    <a:pt x="154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55"/>
            <p:cNvSpPr/>
            <p:nvPr/>
          </p:nvSpPr>
          <p:spPr>
            <a:xfrm rot="520227" flipH="1">
              <a:off x="1346728" y="-310985"/>
              <a:ext cx="47908" cy="2112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31" y="1"/>
                  </a:moveTo>
                  <a:cubicBezTo>
                    <a:pt x="1405" y="1"/>
                    <a:pt x="244" y="570"/>
                    <a:pt x="43" y="771"/>
                  </a:cubicBezTo>
                  <a:cubicBezTo>
                    <a:pt x="1" y="813"/>
                    <a:pt x="22" y="875"/>
                    <a:pt x="63" y="917"/>
                  </a:cubicBezTo>
                  <a:cubicBezTo>
                    <a:pt x="84" y="938"/>
                    <a:pt x="105" y="959"/>
                    <a:pt x="126" y="959"/>
                  </a:cubicBezTo>
                  <a:cubicBezTo>
                    <a:pt x="168" y="959"/>
                    <a:pt x="189" y="938"/>
                    <a:pt x="210" y="917"/>
                  </a:cubicBezTo>
                  <a:cubicBezTo>
                    <a:pt x="381" y="727"/>
                    <a:pt x="1552" y="210"/>
                    <a:pt x="1907" y="210"/>
                  </a:cubicBezTo>
                  <a:cubicBezTo>
                    <a:pt x="1943" y="210"/>
                    <a:pt x="1971" y="215"/>
                    <a:pt x="1988" y="227"/>
                  </a:cubicBezTo>
                  <a:cubicBezTo>
                    <a:pt x="2011" y="242"/>
                    <a:pt x="2033" y="249"/>
                    <a:pt x="2054" y="249"/>
                  </a:cubicBezTo>
                  <a:cubicBezTo>
                    <a:pt x="2093" y="249"/>
                    <a:pt x="2129" y="226"/>
                    <a:pt x="2156" y="185"/>
                  </a:cubicBezTo>
                  <a:cubicBezTo>
                    <a:pt x="2177" y="143"/>
                    <a:pt x="2156" y="80"/>
                    <a:pt x="2114" y="39"/>
                  </a:cubicBezTo>
                  <a:cubicBezTo>
                    <a:pt x="2069" y="12"/>
                    <a:pt x="2007" y="1"/>
                    <a:pt x="19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55"/>
            <p:cNvSpPr/>
            <p:nvPr/>
          </p:nvSpPr>
          <p:spPr>
            <a:xfrm rot="520227" flipH="1">
              <a:off x="1340088" y="-305303"/>
              <a:ext cx="28124" cy="46302"/>
            </a:xfrm>
            <a:custGeom>
              <a:avLst/>
              <a:gdLst/>
              <a:ahLst/>
              <a:cxnLst/>
              <a:rect l="l" t="t" r="r" b="b"/>
              <a:pathLst>
                <a:path w="1278" h="2104" extrusionOk="0">
                  <a:moveTo>
                    <a:pt x="911" y="1"/>
                  </a:moveTo>
                  <a:cubicBezTo>
                    <a:pt x="885" y="1"/>
                    <a:pt x="859" y="11"/>
                    <a:pt x="838" y="32"/>
                  </a:cubicBezTo>
                  <a:cubicBezTo>
                    <a:pt x="796" y="74"/>
                    <a:pt x="1" y="869"/>
                    <a:pt x="126" y="1643"/>
                  </a:cubicBezTo>
                  <a:cubicBezTo>
                    <a:pt x="126" y="1706"/>
                    <a:pt x="189" y="1748"/>
                    <a:pt x="252" y="1748"/>
                  </a:cubicBezTo>
                  <a:cubicBezTo>
                    <a:pt x="294" y="1727"/>
                    <a:pt x="336" y="1685"/>
                    <a:pt x="336" y="1622"/>
                  </a:cubicBezTo>
                  <a:cubicBezTo>
                    <a:pt x="294" y="1267"/>
                    <a:pt x="461" y="890"/>
                    <a:pt x="649" y="618"/>
                  </a:cubicBezTo>
                  <a:lnTo>
                    <a:pt x="649" y="618"/>
                  </a:lnTo>
                  <a:cubicBezTo>
                    <a:pt x="587" y="995"/>
                    <a:pt x="628" y="1539"/>
                    <a:pt x="1068" y="2062"/>
                  </a:cubicBezTo>
                  <a:cubicBezTo>
                    <a:pt x="1089" y="2104"/>
                    <a:pt x="1110" y="2104"/>
                    <a:pt x="1152" y="2104"/>
                  </a:cubicBezTo>
                  <a:cubicBezTo>
                    <a:pt x="1172" y="2104"/>
                    <a:pt x="1193" y="2104"/>
                    <a:pt x="1214" y="2083"/>
                  </a:cubicBezTo>
                  <a:cubicBezTo>
                    <a:pt x="1256" y="2041"/>
                    <a:pt x="1277" y="1978"/>
                    <a:pt x="1235" y="1936"/>
                  </a:cubicBezTo>
                  <a:cubicBezTo>
                    <a:pt x="524" y="1058"/>
                    <a:pt x="984" y="200"/>
                    <a:pt x="1005" y="158"/>
                  </a:cubicBezTo>
                  <a:cubicBezTo>
                    <a:pt x="1047" y="116"/>
                    <a:pt x="1026" y="53"/>
                    <a:pt x="984" y="32"/>
                  </a:cubicBezTo>
                  <a:cubicBezTo>
                    <a:pt x="963" y="11"/>
                    <a:pt x="937" y="1"/>
                    <a:pt x="91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55"/>
            <p:cNvSpPr/>
            <p:nvPr/>
          </p:nvSpPr>
          <p:spPr>
            <a:xfrm rot="520227" flipH="1">
              <a:off x="1356044" y="-335088"/>
              <a:ext cx="32240" cy="25395"/>
            </a:xfrm>
            <a:custGeom>
              <a:avLst/>
              <a:gdLst/>
              <a:ahLst/>
              <a:cxnLst/>
              <a:rect l="l" t="t" r="r" b="b"/>
              <a:pathLst>
                <a:path w="1465" h="1154" extrusionOk="0">
                  <a:moveTo>
                    <a:pt x="113" y="1"/>
                  </a:moveTo>
                  <a:cubicBezTo>
                    <a:pt x="90" y="1"/>
                    <a:pt x="66" y="8"/>
                    <a:pt x="42" y="24"/>
                  </a:cubicBezTo>
                  <a:cubicBezTo>
                    <a:pt x="0" y="65"/>
                    <a:pt x="0" y="128"/>
                    <a:pt x="42" y="191"/>
                  </a:cubicBezTo>
                  <a:cubicBezTo>
                    <a:pt x="126" y="275"/>
                    <a:pt x="921" y="1153"/>
                    <a:pt x="1360" y="1153"/>
                  </a:cubicBezTo>
                  <a:cubicBezTo>
                    <a:pt x="1423" y="1153"/>
                    <a:pt x="1465" y="1112"/>
                    <a:pt x="1465" y="1049"/>
                  </a:cubicBezTo>
                  <a:cubicBezTo>
                    <a:pt x="1465" y="986"/>
                    <a:pt x="1423" y="944"/>
                    <a:pt x="1360" y="944"/>
                  </a:cubicBezTo>
                  <a:cubicBezTo>
                    <a:pt x="1109" y="944"/>
                    <a:pt x="502" y="379"/>
                    <a:pt x="209" y="45"/>
                  </a:cubicBezTo>
                  <a:cubicBezTo>
                    <a:pt x="183" y="19"/>
                    <a:pt x="150" y="1"/>
                    <a:pt x="11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55"/>
            <p:cNvSpPr/>
            <p:nvPr/>
          </p:nvSpPr>
          <p:spPr>
            <a:xfrm rot="520227" flipH="1">
              <a:off x="1355063" y="-367239"/>
              <a:ext cx="16615" cy="52331"/>
            </a:xfrm>
            <a:custGeom>
              <a:avLst/>
              <a:gdLst/>
              <a:ahLst/>
              <a:cxnLst/>
              <a:rect l="l" t="t" r="r" b="b"/>
              <a:pathLst>
                <a:path w="755" h="2378" extrusionOk="0">
                  <a:moveTo>
                    <a:pt x="131" y="0"/>
                  </a:moveTo>
                  <a:cubicBezTo>
                    <a:pt x="110" y="0"/>
                    <a:pt x="87" y="5"/>
                    <a:pt x="64" y="13"/>
                  </a:cubicBezTo>
                  <a:cubicBezTo>
                    <a:pt x="22" y="34"/>
                    <a:pt x="1" y="117"/>
                    <a:pt x="22" y="159"/>
                  </a:cubicBezTo>
                  <a:cubicBezTo>
                    <a:pt x="43" y="159"/>
                    <a:pt x="545" y="1059"/>
                    <a:pt x="503" y="2252"/>
                  </a:cubicBezTo>
                  <a:cubicBezTo>
                    <a:pt x="503" y="2314"/>
                    <a:pt x="545" y="2356"/>
                    <a:pt x="608" y="2377"/>
                  </a:cubicBezTo>
                  <a:cubicBezTo>
                    <a:pt x="670" y="2377"/>
                    <a:pt x="712" y="2314"/>
                    <a:pt x="712" y="2272"/>
                  </a:cubicBezTo>
                  <a:cubicBezTo>
                    <a:pt x="754" y="996"/>
                    <a:pt x="231" y="96"/>
                    <a:pt x="210" y="55"/>
                  </a:cubicBezTo>
                  <a:cubicBezTo>
                    <a:pt x="197" y="15"/>
                    <a:pt x="167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55"/>
            <p:cNvSpPr/>
            <p:nvPr/>
          </p:nvSpPr>
          <p:spPr>
            <a:xfrm rot="520227" flipH="1">
              <a:off x="1300415" y="-366683"/>
              <a:ext cx="10607" cy="10145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51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1"/>
                    <a:pt x="251" y="461"/>
                  </a:cubicBezTo>
                  <a:cubicBezTo>
                    <a:pt x="377" y="461"/>
                    <a:pt x="482" y="356"/>
                    <a:pt x="482" y="230"/>
                  </a:cubicBezTo>
                  <a:cubicBezTo>
                    <a:pt x="48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55"/>
            <p:cNvSpPr/>
            <p:nvPr/>
          </p:nvSpPr>
          <p:spPr>
            <a:xfrm rot="520227" flipH="1">
              <a:off x="1302999" y="-321809"/>
              <a:ext cx="7856" cy="8318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55"/>
            <p:cNvSpPr/>
            <p:nvPr/>
          </p:nvSpPr>
          <p:spPr>
            <a:xfrm rot="520227" flipH="1">
              <a:off x="1303828" y="-339346"/>
              <a:ext cx="8296" cy="8318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55"/>
            <p:cNvSpPr/>
            <p:nvPr/>
          </p:nvSpPr>
          <p:spPr>
            <a:xfrm rot="520227" flipH="1">
              <a:off x="1325896" y="-358798"/>
              <a:ext cx="8296" cy="8318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55"/>
            <p:cNvSpPr/>
            <p:nvPr/>
          </p:nvSpPr>
          <p:spPr>
            <a:xfrm rot="520227" flipH="1">
              <a:off x="1369326" y="-368471"/>
              <a:ext cx="8296" cy="7834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9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9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55"/>
            <p:cNvSpPr/>
            <p:nvPr/>
          </p:nvSpPr>
          <p:spPr>
            <a:xfrm rot="520227" flipH="1">
              <a:off x="1348570" y="-360927"/>
              <a:ext cx="8296" cy="8318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55"/>
            <p:cNvSpPr/>
            <p:nvPr/>
          </p:nvSpPr>
          <p:spPr>
            <a:xfrm rot="520227" flipH="1">
              <a:off x="1393095" y="-356474"/>
              <a:ext cx="8318" cy="7856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7"/>
                    <a:pt x="189" y="357"/>
                  </a:cubicBezTo>
                  <a:cubicBezTo>
                    <a:pt x="293" y="357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55"/>
            <p:cNvSpPr/>
            <p:nvPr/>
          </p:nvSpPr>
          <p:spPr>
            <a:xfrm rot="520227" flipH="1">
              <a:off x="1383879" y="-335972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55"/>
            <p:cNvSpPr/>
            <p:nvPr/>
          </p:nvSpPr>
          <p:spPr>
            <a:xfrm rot="520227" flipH="1">
              <a:off x="1404742" y="-310907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55"/>
            <p:cNvSpPr/>
            <p:nvPr/>
          </p:nvSpPr>
          <p:spPr>
            <a:xfrm rot="520227" flipH="1">
              <a:off x="1387203" y="-293549"/>
              <a:ext cx="8296" cy="8296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55"/>
            <p:cNvSpPr/>
            <p:nvPr/>
          </p:nvSpPr>
          <p:spPr>
            <a:xfrm rot="520227" flipH="1">
              <a:off x="1290693" y="-292945"/>
              <a:ext cx="7834" cy="8318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55"/>
            <p:cNvSpPr/>
            <p:nvPr/>
          </p:nvSpPr>
          <p:spPr>
            <a:xfrm rot="520227" flipH="1">
              <a:off x="1306165" y="-305908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55"/>
            <p:cNvSpPr/>
            <p:nvPr/>
          </p:nvSpPr>
          <p:spPr>
            <a:xfrm rot="520227" flipH="1">
              <a:off x="1357499" y="-272923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55"/>
            <p:cNvSpPr/>
            <p:nvPr/>
          </p:nvSpPr>
          <p:spPr>
            <a:xfrm rot="520227" flipH="1">
              <a:off x="1298845" y="-266979"/>
              <a:ext cx="8296" cy="8318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55"/>
            <p:cNvSpPr/>
            <p:nvPr/>
          </p:nvSpPr>
          <p:spPr>
            <a:xfrm rot="520227" flipH="1">
              <a:off x="1336740" y="-268187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55"/>
            <p:cNvSpPr/>
            <p:nvPr/>
          </p:nvSpPr>
          <p:spPr>
            <a:xfrm rot="520227" flipH="1">
              <a:off x="1377859" y="-265637"/>
              <a:ext cx="8296" cy="7856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93" y="356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55"/>
            <p:cNvSpPr/>
            <p:nvPr/>
          </p:nvSpPr>
          <p:spPr>
            <a:xfrm rot="520227" flipH="1">
              <a:off x="1332362" y="-330906"/>
              <a:ext cx="41020" cy="40998"/>
            </a:xfrm>
            <a:custGeom>
              <a:avLst/>
              <a:gdLst/>
              <a:ahLst/>
              <a:cxnLst/>
              <a:rect l="l" t="t" r="r" b="b"/>
              <a:pathLst>
                <a:path w="1864" h="1863" extrusionOk="0">
                  <a:moveTo>
                    <a:pt x="922" y="1"/>
                  </a:moveTo>
                  <a:cubicBezTo>
                    <a:pt x="419" y="1"/>
                    <a:pt x="1" y="419"/>
                    <a:pt x="1" y="921"/>
                  </a:cubicBezTo>
                  <a:cubicBezTo>
                    <a:pt x="1" y="1444"/>
                    <a:pt x="419" y="1863"/>
                    <a:pt x="922" y="1863"/>
                  </a:cubicBezTo>
                  <a:cubicBezTo>
                    <a:pt x="1445" y="1863"/>
                    <a:pt x="1863" y="1444"/>
                    <a:pt x="1863" y="921"/>
                  </a:cubicBezTo>
                  <a:cubicBezTo>
                    <a:pt x="1863" y="419"/>
                    <a:pt x="1445" y="1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55"/>
            <p:cNvSpPr/>
            <p:nvPr/>
          </p:nvSpPr>
          <p:spPr>
            <a:xfrm rot="520227" flipH="1">
              <a:off x="1812986" y="-247123"/>
              <a:ext cx="328337" cy="317620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6"/>
                    <a:pt x="2742" y="3830"/>
                  </a:cubicBezTo>
                  <a:cubicBezTo>
                    <a:pt x="2742" y="3872"/>
                    <a:pt x="2742" y="3913"/>
                    <a:pt x="2742" y="3976"/>
                  </a:cubicBezTo>
                  <a:cubicBezTo>
                    <a:pt x="1172" y="4416"/>
                    <a:pt x="22" y="5755"/>
                    <a:pt x="1" y="7366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7"/>
                    <a:pt x="4457" y="13685"/>
                    <a:pt x="5797" y="14208"/>
                  </a:cubicBezTo>
                  <a:cubicBezTo>
                    <a:pt x="6192" y="14360"/>
                    <a:pt x="6600" y="14432"/>
                    <a:pt x="7005" y="14432"/>
                  </a:cubicBezTo>
                  <a:cubicBezTo>
                    <a:pt x="8268" y="14432"/>
                    <a:pt x="9493" y="13728"/>
                    <a:pt x="10190" y="12555"/>
                  </a:cubicBezTo>
                  <a:cubicBezTo>
                    <a:pt x="10462" y="12610"/>
                    <a:pt x="10734" y="12637"/>
                    <a:pt x="11001" y="12637"/>
                  </a:cubicBezTo>
                  <a:cubicBezTo>
                    <a:pt x="12548" y="12637"/>
                    <a:pt x="13959" y="11740"/>
                    <a:pt x="14459" y="10295"/>
                  </a:cubicBezTo>
                  <a:cubicBezTo>
                    <a:pt x="14836" y="9207"/>
                    <a:pt x="14605" y="8056"/>
                    <a:pt x="13978" y="7136"/>
                  </a:cubicBezTo>
                  <a:cubicBezTo>
                    <a:pt x="14919" y="5483"/>
                    <a:pt x="14564" y="3411"/>
                    <a:pt x="13099" y="2344"/>
                  </a:cubicBezTo>
                  <a:cubicBezTo>
                    <a:pt x="12493" y="1905"/>
                    <a:pt x="11786" y="1694"/>
                    <a:pt x="11073" y="1694"/>
                  </a:cubicBezTo>
                  <a:cubicBezTo>
                    <a:pt x="10531" y="1694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55"/>
            <p:cNvSpPr/>
            <p:nvPr/>
          </p:nvSpPr>
          <p:spPr>
            <a:xfrm rot="520227" flipH="1">
              <a:off x="1904670" y="-155175"/>
              <a:ext cx="143680" cy="132919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7"/>
                  </a:cubicBezTo>
                  <a:cubicBezTo>
                    <a:pt x="2176" y="818"/>
                    <a:pt x="2176" y="839"/>
                    <a:pt x="2155" y="860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9" y="1032"/>
                    <a:pt x="419" y="1467"/>
                  </a:cubicBezTo>
                  <a:cubicBezTo>
                    <a:pt x="0" y="2158"/>
                    <a:pt x="230" y="3057"/>
                    <a:pt x="921" y="3559"/>
                  </a:cubicBezTo>
                  <a:cubicBezTo>
                    <a:pt x="628" y="4082"/>
                    <a:pt x="628" y="4731"/>
                    <a:pt x="1005" y="5212"/>
                  </a:cubicBezTo>
                  <a:cubicBezTo>
                    <a:pt x="1285" y="5586"/>
                    <a:pt x="1727" y="5781"/>
                    <a:pt x="2184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39"/>
                    <a:pt x="4064" y="6039"/>
                  </a:cubicBezTo>
                  <a:cubicBezTo>
                    <a:pt x="4392" y="6039"/>
                    <a:pt x="4714" y="5933"/>
                    <a:pt x="4980" y="5715"/>
                  </a:cubicBezTo>
                  <a:cubicBezTo>
                    <a:pt x="5357" y="5401"/>
                    <a:pt x="5524" y="4940"/>
                    <a:pt x="5503" y="4480"/>
                  </a:cubicBezTo>
                  <a:cubicBezTo>
                    <a:pt x="6215" y="4082"/>
                    <a:pt x="6528" y="3266"/>
                    <a:pt x="6256" y="2555"/>
                  </a:cubicBezTo>
                  <a:cubicBezTo>
                    <a:pt x="6026" y="2032"/>
                    <a:pt x="5545" y="1718"/>
                    <a:pt x="5001" y="1655"/>
                  </a:cubicBezTo>
                  <a:cubicBezTo>
                    <a:pt x="5064" y="1069"/>
                    <a:pt x="4813" y="505"/>
                    <a:pt x="4331" y="212"/>
                  </a:cubicBezTo>
                  <a:cubicBezTo>
                    <a:pt x="4100" y="68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55"/>
            <p:cNvSpPr/>
            <p:nvPr/>
          </p:nvSpPr>
          <p:spPr>
            <a:xfrm rot="520227" flipH="1">
              <a:off x="1921814" y="-135812"/>
              <a:ext cx="52507" cy="39634"/>
            </a:xfrm>
            <a:custGeom>
              <a:avLst/>
              <a:gdLst/>
              <a:ahLst/>
              <a:cxnLst/>
              <a:rect l="l" t="t" r="r" b="b"/>
              <a:pathLst>
                <a:path w="2386" h="1801" extrusionOk="0">
                  <a:moveTo>
                    <a:pt x="2251" y="1"/>
                  </a:moveTo>
                  <a:cubicBezTo>
                    <a:pt x="2218" y="1"/>
                    <a:pt x="2183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5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1" y="1738"/>
                    <a:pt x="1946" y="880"/>
                    <a:pt x="2344" y="169"/>
                  </a:cubicBezTo>
                  <a:cubicBezTo>
                    <a:pt x="2386" y="106"/>
                    <a:pt x="2365" y="43"/>
                    <a:pt x="2302" y="22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55"/>
            <p:cNvSpPr/>
            <p:nvPr/>
          </p:nvSpPr>
          <p:spPr>
            <a:xfrm rot="520227" flipH="1">
              <a:off x="1924925" y="-82057"/>
              <a:ext cx="42847" cy="49383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0"/>
                  </a:moveTo>
                  <a:cubicBezTo>
                    <a:pt x="123" y="0"/>
                    <a:pt x="114" y="2"/>
                    <a:pt x="105" y="5"/>
                  </a:cubicBezTo>
                  <a:cubicBezTo>
                    <a:pt x="43" y="5"/>
                    <a:pt x="1" y="46"/>
                    <a:pt x="1" y="109"/>
                  </a:cubicBezTo>
                  <a:cubicBezTo>
                    <a:pt x="1" y="130"/>
                    <a:pt x="147" y="1741"/>
                    <a:pt x="1800" y="2243"/>
                  </a:cubicBezTo>
                  <a:lnTo>
                    <a:pt x="1821" y="2243"/>
                  </a:lnTo>
                  <a:cubicBezTo>
                    <a:pt x="1884" y="2243"/>
                    <a:pt x="1926" y="2222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8"/>
                  </a:cubicBezTo>
                  <a:cubicBezTo>
                    <a:pt x="231" y="52"/>
                    <a:pt x="18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55"/>
            <p:cNvSpPr/>
            <p:nvPr/>
          </p:nvSpPr>
          <p:spPr>
            <a:xfrm rot="520227" flipH="1">
              <a:off x="1915364" y="-83346"/>
              <a:ext cx="48370" cy="25087"/>
            </a:xfrm>
            <a:custGeom>
              <a:avLst/>
              <a:gdLst/>
              <a:ahLst/>
              <a:cxnLst/>
              <a:rect l="l" t="t" r="r" b="b"/>
              <a:pathLst>
                <a:path w="2198" h="1140" extrusionOk="0">
                  <a:moveTo>
                    <a:pt x="131" y="1"/>
                  </a:moveTo>
                  <a:cubicBezTo>
                    <a:pt x="102" y="1"/>
                    <a:pt x="72" y="16"/>
                    <a:pt x="43" y="30"/>
                  </a:cubicBezTo>
                  <a:cubicBezTo>
                    <a:pt x="22" y="72"/>
                    <a:pt x="1" y="114"/>
                    <a:pt x="43" y="156"/>
                  </a:cubicBezTo>
                  <a:cubicBezTo>
                    <a:pt x="503" y="1014"/>
                    <a:pt x="1361" y="1139"/>
                    <a:pt x="1821" y="1139"/>
                  </a:cubicBezTo>
                  <a:cubicBezTo>
                    <a:pt x="1988" y="1139"/>
                    <a:pt x="2093" y="1119"/>
                    <a:pt x="2114" y="1119"/>
                  </a:cubicBezTo>
                  <a:cubicBezTo>
                    <a:pt x="2156" y="1098"/>
                    <a:pt x="2198" y="1056"/>
                    <a:pt x="2198" y="993"/>
                  </a:cubicBezTo>
                  <a:cubicBezTo>
                    <a:pt x="2181" y="941"/>
                    <a:pt x="2149" y="904"/>
                    <a:pt x="2104" y="904"/>
                  </a:cubicBezTo>
                  <a:cubicBezTo>
                    <a:pt x="2094" y="904"/>
                    <a:pt x="2083" y="906"/>
                    <a:pt x="2072" y="909"/>
                  </a:cubicBezTo>
                  <a:cubicBezTo>
                    <a:pt x="2059" y="909"/>
                    <a:pt x="1953" y="925"/>
                    <a:pt x="1795" y="925"/>
                  </a:cubicBezTo>
                  <a:cubicBezTo>
                    <a:pt x="1439" y="925"/>
                    <a:pt x="818" y="845"/>
                    <a:pt x="398" y="323"/>
                  </a:cubicBezTo>
                  <a:lnTo>
                    <a:pt x="398" y="323"/>
                  </a:lnTo>
                  <a:cubicBezTo>
                    <a:pt x="587" y="370"/>
                    <a:pt x="857" y="429"/>
                    <a:pt x="1166" y="429"/>
                  </a:cubicBezTo>
                  <a:cubicBezTo>
                    <a:pt x="1269" y="429"/>
                    <a:pt x="1376" y="423"/>
                    <a:pt x="1486" y="407"/>
                  </a:cubicBezTo>
                  <a:cubicBezTo>
                    <a:pt x="1549" y="407"/>
                    <a:pt x="1591" y="344"/>
                    <a:pt x="1591" y="302"/>
                  </a:cubicBezTo>
                  <a:cubicBezTo>
                    <a:pt x="1591" y="240"/>
                    <a:pt x="1528" y="198"/>
                    <a:pt x="1465" y="198"/>
                  </a:cubicBezTo>
                  <a:cubicBezTo>
                    <a:pt x="1373" y="209"/>
                    <a:pt x="1283" y="214"/>
                    <a:pt x="1195" y="214"/>
                  </a:cubicBezTo>
                  <a:cubicBezTo>
                    <a:pt x="624" y="214"/>
                    <a:pt x="168" y="10"/>
                    <a:pt x="168" y="10"/>
                  </a:cubicBezTo>
                  <a:cubicBezTo>
                    <a:pt x="156" y="3"/>
                    <a:pt x="14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55"/>
            <p:cNvSpPr/>
            <p:nvPr/>
          </p:nvSpPr>
          <p:spPr>
            <a:xfrm rot="520227" flipH="1">
              <a:off x="1925175" y="-111352"/>
              <a:ext cx="37785" cy="24911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0"/>
                  </a:moveTo>
                  <a:cubicBezTo>
                    <a:pt x="1582" y="0"/>
                    <a:pt x="1564" y="7"/>
                    <a:pt x="1549" y="22"/>
                  </a:cubicBezTo>
                  <a:cubicBezTo>
                    <a:pt x="817" y="420"/>
                    <a:pt x="64" y="796"/>
                    <a:pt x="64" y="796"/>
                  </a:cubicBezTo>
                  <a:cubicBezTo>
                    <a:pt x="22" y="817"/>
                    <a:pt x="1" y="859"/>
                    <a:pt x="1" y="901"/>
                  </a:cubicBezTo>
                  <a:cubicBezTo>
                    <a:pt x="1" y="943"/>
                    <a:pt x="22" y="964"/>
                    <a:pt x="64" y="985"/>
                  </a:cubicBezTo>
                  <a:cubicBezTo>
                    <a:pt x="85" y="1006"/>
                    <a:pt x="419" y="1131"/>
                    <a:pt x="859" y="1131"/>
                  </a:cubicBezTo>
                  <a:cubicBezTo>
                    <a:pt x="1089" y="1131"/>
                    <a:pt x="1340" y="1089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6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3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0"/>
                    <a:pt x="160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55"/>
            <p:cNvSpPr/>
            <p:nvPr/>
          </p:nvSpPr>
          <p:spPr>
            <a:xfrm rot="520227" flipH="1">
              <a:off x="1981343" y="-132972"/>
              <a:ext cx="37785" cy="40096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3" y="0"/>
                  </a:moveTo>
                  <a:cubicBezTo>
                    <a:pt x="75" y="0"/>
                    <a:pt x="35" y="23"/>
                    <a:pt x="22" y="64"/>
                  </a:cubicBezTo>
                  <a:cubicBezTo>
                    <a:pt x="1" y="106"/>
                    <a:pt x="22" y="169"/>
                    <a:pt x="64" y="210"/>
                  </a:cubicBezTo>
                  <a:cubicBezTo>
                    <a:pt x="84" y="210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591" y="1822"/>
                  </a:cubicBezTo>
                  <a:lnTo>
                    <a:pt x="1612" y="1822"/>
                  </a:lnTo>
                  <a:cubicBezTo>
                    <a:pt x="1675" y="1822"/>
                    <a:pt x="1717" y="1759"/>
                    <a:pt x="1717" y="1696"/>
                  </a:cubicBezTo>
                  <a:cubicBezTo>
                    <a:pt x="1570" y="796"/>
                    <a:pt x="231" y="43"/>
                    <a:pt x="168" y="22"/>
                  </a:cubicBezTo>
                  <a:cubicBezTo>
                    <a:pt x="153" y="7"/>
                    <a:pt x="133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55"/>
            <p:cNvSpPr/>
            <p:nvPr/>
          </p:nvSpPr>
          <p:spPr>
            <a:xfrm rot="520227" flipH="1">
              <a:off x="1948279" y="-136029"/>
              <a:ext cx="28124" cy="45267"/>
            </a:xfrm>
            <a:custGeom>
              <a:avLst/>
              <a:gdLst/>
              <a:ahLst/>
              <a:cxnLst/>
              <a:rect l="l" t="t" r="r" b="b"/>
              <a:pathLst>
                <a:path w="1278" h="2057" extrusionOk="0">
                  <a:moveTo>
                    <a:pt x="223" y="0"/>
                  </a:moveTo>
                  <a:cubicBezTo>
                    <a:pt x="212" y="0"/>
                    <a:pt x="201" y="2"/>
                    <a:pt x="189" y="6"/>
                  </a:cubicBezTo>
                  <a:cubicBezTo>
                    <a:pt x="147" y="6"/>
                    <a:pt x="105" y="69"/>
                    <a:pt x="126" y="131"/>
                  </a:cubicBezTo>
                  <a:cubicBezTo>
                    <a:pt x="294" y="906"/>
                    <a:pt x="22" y="1910"/>
                    <a:pt x="22" y="1910"/>
                  </a:cubicBezTo>
                  <a:cubicBezTo>
                    <a:pt x="1" y="1973"/>
                    <a:pt x="22" y="2014"/>
                    <a:pt x="64" y="2035"/>
                  </a:cubicBezTo>
                  <a:cubicBezTo>
                    <a:pt x="84" y="2056"/>
                    <a:pt x="105" y="2056"/>
                    <a:pt x="126" y="2056"/>
                  </a:cubicBezTo>
                  <a:cubicBezTo>
                    <a:pt x="147" y="2056"/>
                    <a:pt x="168" y="2056"/>
                    <a:pt x="189" y="2035"/>
                  </a:cubicBezTo>
                  <a:cubicBezTo>
                    <a:pt x="691" y="1533"/>
                    <a:pt x="1235" y="445"/>
                    <a:pt x="1256" y="403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9" y="252"/>
                    <a:pt x="1183" y="249"/>
                    <a:pt x="1168" y="249"/>
                  </a:cubicBezTo>
                  <a:cubicBezTo>
                    <a:pt x="1123" y="249"/>
                    <a:pt x="1084" y="273"/>
                    <a:pt x="1068" y="320"/>
                  </a:cubicBezTo>
                  <a:cubicBezTo>
                    <a:pt x="1068" y="320"/>
                    <a:pt x="712" y="1031"/>
                    <a:pt x="315" y="1533"/>
                  </a:cubicBezTo>
                  <a:cubicBezTo>
                    <a:pt x="398" y="1157"/>
                    <a:pt x="440" y="592"/>
                    <a:pt x="336" y="69"/>
                  </a:cubicBezTo>
                  <a:cubicBezTo>
                    <a:pt x="318" y="34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55"/>
            <p:cNvSpPr/>
            <p:nvPr/>
          </p:nvSpPr>
          <p:spPr>
            <a:xfrm rot="520227" flipH="1">
              <a:off x="1972804" y="-76997"/>
              <a:ext cx="37785" cy="40118"/>
            </a:xfrm>
            <a:custGeom>
              <a:avLst/>
              <a:gdLst/>
              <a:ahLst/>
              <a:cxnLst/>
              <a:rect l="l" t="t" r="r" b="b"/>
              <a:pathLst>
                <a:path w="1717" h="1823" extrusionOk="0">
                  <a:moveTo>
                    <a:pt x="1586" y="1"/>
                  </a:moveTo>
                  <a:cubicBezTo>
                    <a:pt x="1002" y="1"/>
                    <a:pt x="187" y="1387"/>
                    <a:pt x="22" y="1676"/>
                  </a:cubicBezTo>
                  <a:cubicBezTo>
                    <a:pt x="1" y="1718"/>
                    <a:pt x="22" y="1780"/>
                    <a:pt x="64" y="1822"/>
                  </a:cubicBezTo>
                  <a:lnTo>
                    <a:pt x="126" y="1822"/>
                  </a:lnTo>
                  <a:cubicBezTo>
                    <a:pt x="147" y="1822"/>
                    <a:pt x="189" y="1801"/>
                    <a:pt x="210" y="1780"/>
                  </a:cubicBezTo>
                  <a:cubicBezTo>
                    <a:pt x="545" y="1174"/>
                    <a:pt x="1214" y="232"/>
                    <a:pt x="1570" y="232"/>
                  </a:cubicBezTo>
                  <a:lnTo>
                    <a:pt x="1591" y="232"/>
                  </a:lnTo>
                  <a:cubicBezTo>
                    <a:pt x="1654" y="232"/>
                    <a:pt x="1696" y="190"/>
                    <a:pt x="1717" y="127"/>
                  </a:cubicBezTo>
                  <a:cubicBezTo>
                    <a:pt x="1717" y="65"/>
                    <a:pt x="1675" y="23"/>
                    <a:pt x="1612" y="2"/>
                  </a:cubicBezTo>
                  <a:cubicBezTo>
                    <a:pt x="1603" y="1"/>
                    <a:pt x="1595" y="1"/>
                    <a:pt x="158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55"/>
            <p:cNvSpPr/>
            <p:nvPr/>
          </p:nvSpPr>
          <p:spPr>
            <a:xfrm rot="520227" flipH="1">
              <a:off x="1979951" y="-91981"/>
              <a:ext cx="53894" cy="8230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49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31"/>
                    <a:pt x="85" y="373"/>
                    <a:pt x="126" y="373"/>
                  </a:cubicBezTo>
                  <a:lnTo>
                    <a:pt x="147" y="373"/>
                  </a:lnTo>
                  <a:cubicBezTo>
                    <a:pt x="162" y="373"/>
                    <a:pt x="828" y="213"/>
                    <a:pt x="1513" y="213"/>
                  </a:cubicBezTo>
                  <a:cubicBezTo>
                    <a:pt x="1787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1"/>
                    <a:pt x="2365" y="101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55"/>
            <p:cNvSpPr/>
            <p:nvPr/>
          </p:nvSpPr>
          <p:spPr>
            <a:xfrm rot="520227" flipH="1">
              <a:off x="1969359" y="-87146"/>
              <a:ext cx="47908" cy="20818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2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10" y="924"/>
                  </a:cubicBezTo>
                  <a:cubicBezTo>
                    <a:pt x="381" y="734"/>
                    <a:pt x="1534" y="217"/>
                    <a:pt x="1902" y="217"/>
                  </a:cubicBezTo>
                  <a:cubicBezTo>
                    <a:pt x="1940" y="217"/>
                    <a:pt x="1969" y="222"/>
                    <a:pt x="1988" y="234"/>
                  </a:cubicBezTo>
                  <a:cubicBezTo>
                    <a:pt x="2011" y="241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5" y="192"/>
                  </a:cubicBezTo>
                  <a:cubicBezTo>
                    <a:pt x="2176" y="150"/>
                    <a:pt x="2156" y="66"/>
                    <a:pt x="2114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55"/>
            <p:cNvSpPr/>
            <p:nvPr/>
          </p:nvSpPr>
          <p:spPr>
            <a:xfrm rot="520227" flipH="1">
              <a:off x="1963158" y="-81343"/>
              <a:ext cx="27640" cy="46368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0"/>
                  </a:moveTo>
                  <a:cubicBezTo>
                    <a:pt x="894" y="0"/>
                    <a:pt x="862" y="11"/>
                    <a:pt x="837" y="35"/>
                  </a:cubicBezTo>
                  <a:cubicBezTo>
                    <a:pt x="796" y="56"/>
                    <a:pt x="0" y="872"/>
                    <a:pt x="126" y="1646"/>
                  </a:cubicBezTo>
                  <a:cubicBezTo>
                    <a:pt x="126" y="1698"/>
                    <a:pt x="169" y="1735"/>
                    <a:pt x="207" y="1735"/>
                  </a:cubicBezTo>
                  <a:cubicBezTo>
                    <a:pt x="215" y="1735"/>
                    <a:pt x="223" y="1734"/>
                    <a:pt x="231" y="1730"/>
                  </a:cubicBezTo>
                  <a:cubicBezTo>
                    <a:pt x="293" y="1730"/>
                    <a:pt x="335" y="1667"/>
                    <a:pt x="335" y="1625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8" y="2065"/>
                  </a:cubicBezTo>
                  <a:cubicBezTo>
                    <a:pt x="1089" y="2086"/>
                    <a:pt x="1109" y="2107"/>
                    <a:pt x="1151" y="2107"/>
                  </a:cubicBezTo>
                  <a:cubicBezTo>
                    <a:pt x="1172" y="2107"/>
                    <a:pt x="1193" y="2086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4" y="1060"/>
                    <a:pt x="984" y="202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7" y="6"/>
                    <a:pt x="946" y="0"/>
                    <a:pt x="92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55"/>
            <p:cNvSpPr/>
            <p:nvPr/>
          </p:nvSpPr>
          <p:spPr>
            <a:xfrm rot="520227" flipH="1">
              <a:off x="1978641" y="-111273"/>
              <a:ext cx="32262" cy="25572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4" y="11"/>
                    <a:pt x="43" y="31"/>
                  </a:cubicBezTo>
                  <a:cubicBezTo>
                    <a:pt x="1" y="73"/>
                    <a:pt x="1" y="136"/>
                    <a:pt x="43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4" y="1161"/>
                    <a:pt x="1465" y="1119"/>
                    <a:pt x="1465" y="1057"/>
                  </a:cubicBezTo>
                  <a:cubicBezTo>
                    <a:pt x="1465" y="994"/>
                    <a:pt x="1424" y="952"/>
                    <a:pt x="1361" y="952"/>
                  </a:cubicBezTo>
                  <a:cubicBezTo>
                    <a:pt x="1089" y="952"/>
                    <a:pt x="503" y="387"/>
                    <a:pt x="210" y="31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55"/>
            <p:cNvSpPr/>
            <p:nvPr/>
          </p:nvSpPr>
          <p:spPr>
            <a:xfrm rot="520227" flipH="1">
              <a:off x="1977721" y="-143464"/>
              <a:ext cx="16593" cy="52089"/>
            </a:xfrm>
            <a:custGeom>
              <a:avLst/>
              <a:gdLst/>
              <a:ahLst/>
              <a:cxnLst/>
              <a:rect l="l" t="t" r="r" b="b"/>
              <a:pathLst>
                <a:path w="754" h="2367" extrusionOk="0">
                  <a:moveTo>
                    <a:pt x="128" y="1"/>
                  </a:moveTo>
                  <a:cubicBezTo>
                    <a:pt x="108" y="1"/>
                    <a:pt x="86" y="8"/>
                    <a:pt x="63" y="23"/>
                  </a:cubicBezTo>
                  <a:cubicBezTo>
                    <a:pt x="21" y="43"/>
                    <a:pt x="1" y="106"/>
                    <a:pt x="21" y="169"/>
                  </a:cubicBezTo>
                  <a:cubicBezTo>
                    <a:pt x="42" y="169"/>
                    <a:pt x="545" y="1048"/>
                    <a:pt x="503" y="2261"/>
                  </a:cubicBezTo>
                  <a:cubicBezTo>
                    <a:pt x="503" y="2324"/>
                    <a:pt x="545" y="2366"/>
                    <a:pt x="607" y="2366"/>
                  </a:cubicBezTo>
                  <a:cubicBezTo>
                    <a:pt x="670" y="2366"/>
                    <a:pt x="712" y="2324"/>
                    <a:pt x="712" y="2261"/>
                  </a:cubicBezTo>
                  <a:cubicBezTo>
                    <a:pt x="754" y="985"/>
                    <a:pt x="231" y="85"/>
                    <a:pt x="210" y="64"/>
                  </a:cubicBezTo>
                  <a:cubicBezTo>
                    <a:pt x="196" y="24"/>
                    <a:pt x="165" y="1"/>
                    <a:pt x="128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55"/>
            <p:cNvSpPr/>
            <p:nvPr/>
          </p:nvSpPr>
          <p:spPr>
            <a:xfrm rot="520227" flipH="1">
              <a:off x="1922999" y="-142693"/>
              <a:ext cx="10607" cy="10145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30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0"/>
                    <a:pt x="230" y="460"/>
                  </a:cubicBezTo>
                  <a:cubicBezTo>
                    <a:pt x="377" y="460"/>
                    <a:pt x="481" y="356"/>
                    <a:pt x="481" y="230"/>
                  </a:cubicBezTo>
                  <a:cubicBezTo>
                    <a:pt x="481" y="105"/>
                    <a:pt x="377" y="0"/>
                    <a:pt x="230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55"/>
            <p:cNvSpPr/>
            <p:nvPr/>
          </p:nvSpPr>
          <p:spPr>
            <a:xfrm rot="520227" flipH="1">
              <a:off x="1925602" y="-97783"/>
              <a:ext cx="8296" cy="8318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55"/>
            <p:cNvSpPr/>
            <p:nvPr/>
          </p:nvSpPr>
          <p:spPr>
            <a:xfrm rot="520227" flipH="1">
              <a:off x="1926413" y="-115355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55"/>
            <p:cNvSpPr/>
            <p:nvPr/>
          </p:nvSpPr>
          <p:spPr>
            <a:xfrm rot="520227" flipH="1">
              <a:off x="1948482" y="-134808"/>
              <a:ext cx="8296" cy="8296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55"/>
            <p:cNvSpPr/>
            <p:nvPr/>
          </p:nvSpPr>
          <p:spPr>
            <a:xfrm rot="520227" flipH="1">
              <a:off x="1991945" y="-144940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55"/>
            <p:cNvSpPr/>
            <p:nvPr/>
          </p:nvSpPr>
          <p:spPr>
            <a:xfrm rot="520227" flipH="1">
              <a:off x="1971191" y="-136933"/>
              <a:ext cx="8318" cy="7834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55"/>
            <p:cNvSpPr/>
            <p:nvPr/>
          </p:nvSpPr>
          <p:spPr>
            <a:xfrm rot="520227" flipH="1">
              <a:off x="2016195" y="-132907"/>
              <a:ext cx="7834" cy="8318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56" y="294"/>
                    <a:pt x="356" y="189"/>
                  </a:cubicBezTo>
                  <a:cubicBezTo>
                    <a:pt x="356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55"/>
            <p:cNvSpPr/>
            <p:nvPr/>
          </p:nvSpPr>
          <p:spPr>
            <a:xfrm rot="520227" flipH="1">
              <a:off x="2006520" y="-111978"/>
              <a:ext cx="8296" cy="7834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7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55"/>
            <p:cNvSpPr/>
            <p:nvPr/>
          </p:nvSpPr>
          <p:spPr>
            <a:xfrm rot="520227" flipH="1">
              <a:off x="2027383" y="-86913"/>
              <a:ext cx="8296" cy="7856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9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55"/>
            <p:cNvSpPr/>
            <p:nvPr/>
          </p:nvSpPr>
          <p:spPr>
            <a:xfrm rot="520227" flipH="1">
              <a:off x="2009822" y="-69556"/>
              <a:ext cx="8318" cy="7834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55"/>
            <p:cNvSpPr/>
            <p:nvPr/>
          </p:nvSpPr>
          <p:spPr>
            <a:xfrm rot="520227" flipH="1">
              <a:off x="1913277" y="-68954"/>
              <a:ext cx="7856" cy="8318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68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55"/>
            <p:cNvSpPr/>
            <p:nvPr/>
          </p:nvSpPr>
          <p:spPr>
            <a:xfrm rot="520227" flipH="1">
              <a:off x="1928806" y="-81915"/>
              <a:ext cx="8296" cy="7834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55"/>
            <p:cNvSpPr/>
            <p:nvPr/>
          </p:nvSpPr>
          <p:spPr>
            <a:xfrm rot="520227" flipH="1">
              <a:off x="1980153" y="-49391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55"/>
            <p:cNvSpPr/>
            <p:nvPr/>
          </p:nvSpPr>
          <p:spPr>
            <a:xfrm rot="520227" flipH="1">
              <a:off x="1921889" y="-42953"/>
              <a:ext cx="7856" cy="8318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55"/>
            <p:cNvSpPr/>
            <p:nvPr/>
          </p:nvSpPr>
          <p:spPr>
            <a:xfrm rot="520227" flipH="1">
              <a:off x="1959806" y="-44161"/>
              <a:ext cx="7834" cy="8318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55"/>
            <p:cNvSpPr/>
            <p:nvPr/>
          </p:nvSpPr>
          <p:spPr>
            <a:xfrm rot="520227" flipH="1">
              <a:off x="2000478" y="-42105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55"/>
            <p:cNvSpPr/>
            <p:nvPr/>
          </p:nvSpPr>
          <p:spPr>
            <a:xfrm rot="520227" flipH="1">
              <a:off x="1955003" y="-107375"/>
              <a:ext cx="40998" cy="41460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0"/>
                  </a:moveTo>
                  <a:cubicBezTo>
                    <a:pt x="419" y="0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0"/>
                    <a:pt x="92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55"/>
            <p:cNvSpPr/>
            <p:nvPr/>
          </p:nvSpPr>
          <p:spPr>
            <a:xfrm rot="520227" flipH="1">
              <a:off x="977772" y="947750"/>
              <a:ext cx="328799" cy="316673"/>
            </a:xfrm>
            <a:custGeom>
              <a:avLst/>
              <a:gdLst/>
              <a:ahLst/>
              <a:cxnLst/>
              <a:rect l="l" t="t" r="r" b="b"/>
              <a:pathLst>
                <a:path w="14941" h="14390" extrusionOk="0">
                  <a:moveTo>
                    <a:pt x="8591" y="0"/>
                  </a:moveTo>
                  <a:cubicBezTo>
                    <a:pt x="7495" y="0"/>
                    <a:pt x="6378" y="492"/>
                    <a:pt x="5587" y="1429"/>
                  </a:cubicBezTo>
                  <a:cubicBezTo>
                    <a:pt x="5566" y="1470"/>
                    <a:pt x="5525" y="1512"/>
                    <a:pt x="5504" y="1554"/>
                  </a:cubicBezTo>
                  <a:cubicBezTo>
                    <a:pt x="4985" y="1320"/>
                    <a:pt x="4433" y="1204"/>
                    <a:pt x="3890" y="1204"/>
                  </a:cubicBezTo>
                  <a:cubicBezTo>
                    <a:pt x="2877" y="1204"/>
                    <a:pt x="1895" y="1609"/>
                    <a:pt x="1214" y="2412"/>
                  </a:cubicBezTo>
                  <a:cubicBezTo>
                    <a:pt x="1" y="3856"/>
                    <a:pt x="210" y="6053"/>
                    <a:pt x="1654" y="7455"/>
                  </a:cubicBezTo>
                  <a:cubicBezTo>
                    <a:pt x="775" y="8584"/>
                    <a:pt x="587" y="10112"/>
                    <a:pt x="1298" y="11367"/>
                  </a:cubicBezTo>
                  <a:cubicBezTo>
                    <a:pt x="1923" y="12508"/>
                    <a:pt x="3132" y="13136"/>
                    <a:pt x="4419" y="13136"/>
                  </a:cubicBezTo>
                  <a:cubicBezTo>
                    <a:pt x="4855" y="13136"/>
                    <a:pt x="5300" y="13064"/>
                    <a:pt x="5734" y="12916"/>
                  </a:cubicBezTo>
                  <a:cubicBezTo>
                    <a:pt x="6491" y="13863"/>
                    <a:pt x="7598" y="14390"/>
                    <a:pt x="8699" y="14390"/>
                  </a:cubicBezTo>
                  <a:cubicBezTo>
                    <a:pt x="9301" y="14390"/>
                    <a:pt x="9902" y="14232"/>
                    <a:pt x="10442" y="13899"/>
                  </a:cubicBezTo>
                  <a:cubicBezTo>
                    <a:pt x="11425" y="13313"/>
                    <a:pt x="12011" y="12288"/>
                    <a:pt x="12095" y="11179"/>
                  </a:cubicBezTo>
                  <a:cubicBezTo>
                    <a:pt x="13873" y="10509"/>
                    <a:pt x="14940" y="8710"/>
                    <a:pt x="14501" y="6932"/>
                  </a:cubicBezTo>
                  <a:cubicBezTo>
                    <a:pt x="14187" y="5655"/>
                    <a:pt x="13162" y="4714"/>
                    <a:pt x="11906" y="4400"/>
                  </a:cubicBezTo>
                  <a:cubicBezTo>
                    <a:pt x="12241" y="3082"/>
                    <a:pt x="11843" y="1659"/>
                    <a:pt x="10797" y="780"/>
                  </a:cubicBezTo>
                  <a:cubicBezTo>
                    <a:pt x="10158" y="255"/>
                    <a:pt x="9380" y="0"/>
                    <a:pt x="8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55"/>
            <p:cNvSpPr/>
            <p:nvPr/>
          </p:nvSpPr>
          <p:spPr>
            <a:xfrm rot="520227" flipH="1">
              <a:off x="366298" y="-44405"/>
              <a:ext cx="98567" cy="138399"/>
            </a:xfrm>
            <a:custGeom>
              <a:avLst/>
              <a:gdLst/>
              <a:ahLst/>
              <a:cxnLst/>
              <a:rect l="l" t="t" r="r" b="b"/>
              <a:pathLst>
                <a:path w="4479" h="6289" extrusionOk="0">
                  <a:moveTo>
                    <a:pt x="2487" y="0"/>
                  </a:moveTo>
                  <a:cubicBezTo>
                    <a:pt x="1347" y="0"/>
                    <a:pt x="269" y="1987"/>
                    <a:pt x="126" y="3436"/>
                  </a:cubicBezTo>
                  <a:cubicBezTo>
                    <a:pt x="0" y="4900"/>
                    <a:pt x="837" y="6177"/>
                    <a:pt x="2009" y="6281"/>
                  </a:cubicBezTo>
                  <a:cubicBezTo>
                    <a:pt x="2059" y="6286"/>
                    <a:pt x="2110" y="6288"/>
                    <a:pt x="2160" y="6288"/>
                  </a:cubicBezTo>
                  <a:cubicBezTo>
                    <a:pt x="3251" y="6288"/>
                    <a:pt x="4232" y="5213"/>
                    <a:pt x="4352" y="3812"/>
                  </a:cubicBezTo>
                  <a:cubicBezTo>
                    <a:pt x="4478" y="2348"/>
                    <a:pt x="3725" y="109"/>
                    <a:pt x="2574" y="4"/>
                  </a:cubicBezTo>
                  <a:cubicBezTo>
                    <a:pt x="2545" y="2"/>
                    <a:pt x="2516" y="0"/>
                    <a:pt x="24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55"/>
            <p:cNvSpPr/>
            <p:nvPr/>
          </p:nvSpPr>
          <p:spPr>
            <a:xfrm rot="520227" flipH="1">
              <a:off x="354397" y="24464"/>
              <a:ext cx="113135" cy="104971"/>
            </a:xfrm>
            <a:custGeom>
              <a:avLst/>
              <a:gdLst/>
              <a:ahLst/>
              <a:cxnLst/>
              <a:rect l="l" t="t" r="r" b="b"/>
              <a:pathLst>
                <a:path w="5141" h="4770" extrusionOk="0">
                  <a:moveTo>
                    <a:pt x="863" y="1"/>
                  </a:moveTo>
                  <a:cubicBezTo>
                    <a:pt x="506" y="1"/>
                    <a:pt x="268" y="468"/>
                    <a:pt x="126" y="2143"/>
                  </a:cubicBezTo>
                  <a:cubicBezTo>
                    <a:pt x="0" y="3461"/>
                    <a:pt x="858" y="4612"/>
                    <a:pt x="2344" y="4758"/>
                  </a:cubicBezTo>
                  <a:cubicBezTo>
                    <a:pt x="2428" y="4766"/>
                    <a:pt x="2511" y="4769"/>
                    <a:pt x="2593" y="4769"/>
                  </a:cubicBezTo>
                  <a:cubicBezTo>
                    <a:pt x="3928" y="4769"/>
                    <a:pt x="4881" y="3824"/>
                    <a:pt x="4980" y="2582"/>
                  </a:cubicBezTo>
                  <a:cubicBezTo>
                    <a:pt x="5141" y="848"/>
                    <a:pt x="4929" y="445"/>
                    <a:pt x="4485" y="445"/>
                  </a:cubicBezTo>
                  <a:cubicBezTo>
                    <a:pt x="4098" y="445"/>
                    <a:pt x="3536" y="750"/>
                    <a:pt x="2890" y="750"/>
                  </a:cubicBezTo>
                  <a:cubicBezTo>
                    <a:pt x="2827" y="750"/>
                    <a:pt x="2764" y="747"/>
                    <a:pt x="2699" y="741"/>
                  </a:cubicBezTo>
                  <a:cubicBezTo>
                    <a:pt x="1889" y="673"/>
                    <a:pt x="1291" y="1"/>
                    <a:pt x="863" y="1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55"/>
            <p:cNvSpPr/>
            <p:nvPr/>
          </p:nvSpPr>
          <p:spPr>
            <a:xfrm rot="520227" flipH="1">
              <a:off x="1342958" y="151949"/>
              <a:ext cx="270196" cy="35783"/>
            </a:xfrm>
            <a:custGeom>
              <a:avLst/>
              <a:gdLst/>
              <a:ahLst/>
              <a:cxnLst/>
              <a:rect l="l" t="t" r="r" b="b"/>
              <a:pathLst>
                <a:path w="12278" h="1626" extrusionOk="0">
                  <a:moveTo>
                    <a:pt x="1508" y="0"/>
                  </a:moveTo>
                  <a:cubicBezTo>
                    <a:pt x="674" y="0"/>
                    <a:pt x="0" y="1204"/>
                    <a:pt x="1087" y="1325"/>
                  </a:cubicBezTo>
                  <a:cubicBezTo>
                    <a:pt x="2762" y="1526"/>
                    <a:pt x="4459" y="1625"/>
                    <a:pt x="6152" y="1625"/>
                  </a:cubicBezTo>
                  <a:cubicBezTo>
                    <a:pt x="7801" y="1625"/>
                    <a:pt x="9447" y="1531"/>
                    <a:pt x="11067" y="1346"/>
                  </a:cubicBezTo>
                  <a:cubicBezTo>
                    <a:pt x="12007" y="1246"/>
                    <a:pt x="12278" y="19"/>
                    <a:pt x="11297" y="19"/>
                  </a:cubicBezTo>
                  <a:cubicBezTo>
                    <a:pt x="11251" y="19"/>
                    <a:pt x="11202" y="22"/>
                    <a:pt x="11151" y="27"/>
                  </a:cubicBezTo>
                  <a:cubicBezTo>
                    <a:pt x="9582" y="205"/>
                    <a:pt x="7986" y="299"/>
                    <a:pt x="6388" y="299"/>
                  </a:cubicBezTo>
                  <a:cubicBezTo>
                    <a:pt x="4790" y="299"/>
                    <a:pt x="3189" y="205"/>
                    <a:pt x="1610" y="6"/>
                  </a:cubicBezTo>
                  <a:cubicBezTo>
                    <a:pt x="1576" y="2"/>
                    <a:pt x="1542" y="0"/>
                    <a:pt x="1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55"/>
            <p:cNvSpPr/>
            <p:nvPr/>
          </p:nvSpPr>
          <p:spPr>
            <a:xfrm rot="520227" flipH="1">
              <a:off x="1298000" y="103041"/>
              <a:ext cx="123412" cy="82062"/>
            </a:xfrm>
            <a:custGeom>
              <a:avLst/>
              <a:gdLst/>
              <a:ahLst/>
              <a:cxnLst/>
              <a:rect l="l" t="t" r="r" b="b"/>
              <a:pathLst>
                <a:path w="5608" h="3729" extrusionOk="0">
                  <a:moveTo>
                    <a:pt x="2424" y="1"/>
                  </a:moveTo>
                  <a:cubicBezTo>
                    <a:pt x="2390" y="1"/>
                    <a:pt x="2356" y="2"/>
                    <a:pt x="2323" y="3"/>
                  </a:cubicBezTo>
                  <a:cubicBezTo>
                    <a:pt x="1026" y="44"/>
                    <a:pt x="0" y="902"/>
                    <a:pt x="21" y="1928"/>
                  </a:cubicBezTo>
                  <a:cubicBezTo>
                    <a:pt x="62" y="2928"/>
                    <a:pt x="1078" y="3729"/>
                    <a:pt x="2332" y="3729"/>
                  </a:cubicBezTo>
                  <a:cubicBezTo>
                    <a:pt x="2364" y="3729"/>
                    <a:pt x="2395" y="3728"/>
                    <a:pt x="2427" y="3727"/>
                  </a:cubicBezTo>
                  <a:cubicBezTo>
                    <a:pt x="3746" y="3685"/>
                    <a:pt x="5608" y="2806"/>
                    <a:pt x="5587" y="1781"/>
                  </a:cubicBezTo>
                  <a:cubicBezTo>
                    <a:pt x="5566" y="782"/>
                    <a:pt x="3737" y="1"/>
                    <a:pt x="24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55"/>
            <p:cNvSpPr/>
            <p:nvPr/>
          </p:nvSpPr>
          <p:spPr>
            <a:xfrm rot="520227" flipH="1">
              <a:off x="1337969" y="102857"/>
              <a:ext cx="114214" cy="95024"/>
            </a:xfrm>
            <a:custGeom>
              <a:avLst/>
              <a:gdLst/>
              <a:ahLst/>
              <a:cxnLst/>
              <a:rect l="l" t="t" r="r" b="b"/>
              <a:pathLst>
                <a:path w="5190" h="4318" extrusionOk="0">
                  <a:moveTo>
                    <a:pt x="2485" y="0"/>
                  </a:moveTo>
                  <a:cubicBezTo>
                    <a:pt x="2363" y="0"/>
                    <a:pt x="2233" y="2"/>
                    <a:pt x="2093" y="5"/>
                  </a:cubicBezTo>
                  <a:cubicBezTo>
                    <a:pt x="921" y="47"/>
                    <a:pt x="0" y="926"/>
                    <a:pt x="42" y="2223"/>
                  </a:cubicBezTo>
                  <a:cubicBezTo>
                    <a:pt x="63" y="3490"/>
                    <a:pt x="1000" y="4317"/>
                    <a:pt x="2115" y="4317"/>
                  </a:cubicBezTo>
                  <a:cubicBezTo>
                    <a:pt x="2142" y="4317"/>
                    <a:pt x="2170" y="4317"/>
                    <a:pt x="2197" y="4316"/>
                  </a:cubicBezTo>
                  <a:cubicBezTo>
                    <a:pt x="5190" y="4232"/>
                    <a:pt x="3620" y="3437"/>
                    <a:pt x="3578" y="2119"/>
                  </a:cubicBezTo>
                  <a:cubicBezTo>
                    <a:pt x="3538" y="877"/>
                    <a:pt x="5184" y="0"/>
                    <a:pt x="2485" y="0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55"/>
            <p:cNvSpPr/>
            <p:nvPr/>
          </p:nvSpPr>
          <p:spPr>
            <a:xfrm rot="520227" flipH="1">
              <a:off x="2435424" y="1085866"/>
              <a:ext cx="139543" cy="151691"/>
            </a:xfrm>
            <a:custGeom>
              <a:avLst/>
              <a:gdLst/>
              <a:ahLst/>
              <a:cxnLst/>
              <a:rect l="l" t="t" r="r" b="b"/>
              <a:pathLst>
                <a:path w="6341" h="6893" extrusionOk="0">
                  <a:moveTo>
                    <a:pt x="4516" y="1"/>
                  </a:moveTo>
                  <a:cubicBezTo>
                    <a:pt x="3289" y="1"/>
                    <a:pt x="1599" y="1481"/>
                    <a:pt x="859" y="2679"/>
                  </a:cubicBezTo>
                  <a:cubicBezTo>
                    <a:pt x="1" y="4102"/>
                    <a:pt x="252" y="5839"/>
                    <a:pt x="1445" y="6571"/>
                  </a:cubicBezTo>
                  <a:cubicBezTo>
                    <a:pt x="1794" y="6789"/>
                    <a:pt x="2188" y="6892"/>
                    <a:pt x="2592" y="6892"/>
                  </a:cubicBezTo>
                  <a:cubicBezTo>
                    <a:pt x="3543" y="6892"/>
                    <a:pt x="4552" y="6321"/>
                    <a:pt x="5169" y="5337"/>
                  </a:cubicBezTo>
                  <a:cubicBezTo>
                    <a:pt x="6048" y="3914"/>
                    <a:pt x="6341" y="901"/>
                    <a:pt x="5148" y="169"/>
                  </a:cubicBezTo>
                  <a:cubicBezTo>
                    <a:pt x="4960" y="53"/>
                    <a:pt x="4746" y="1"/>
                    <a:pt x="4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55"/>
            <p:cNvSpPr/>
            <p:nvPr/>
          </p:nvSpPr>
          <p:spPr>
            <a:xfrm rot="520227" flipH="1">
              <a:off x="3440882" y="640443"/>
              <a:ext cx="170374" cy="112761"/>
            </a:xfrm>
            <a:custGeom>
              <a:avLst/>
              <a:gdLst/>
              <a:ahLst/>
              <a:cxnLst/>
              <a:rect l="l" t="t" r="r" b="b"/>
              <a:pathLst>
                <a:path w="7742" h="5124" extrusionOk="0">
                  <a:moveTo>
                    <a:pt x="3828" y="1"/>
                  </a:moveTo>
                  <a:cubicBezTo>
                    <a:pt x="3445" y="1"/>
                    <a:pt x="3081" y="30"/>
                    <a:pt x="2762" y="87"/>
                  </a:cubicBezTo>
                  <a:cubicBezTo>
                    <a:pt x="1130" y="380"/>
                    <a:pt x="0" y="1740"/>
                    <a:pt x="251" y="3121"/>
                  </a:cubicBezTo>
                  <a:cubicBezTo>
                    <a:pt x="470" y="4305"/>
                    <a:pt x="1654" y="5124"/>
                    <a:pt x="3033" y="5124"/>
                  </a:cubicBezTo>
                  <a:cubicBezTo>
                    <a:pt x="3239" y="5124"/>
                    <a:pt x="3450" y="5105"/>
                    <a:pt x="3662" y="5067"/>
                  </a:cubicBezTo>
                  <a:cubicBezTo>
                    <a:pt x="5315" y="4753"/>
                    <a:pt x="7742" y="2975"/>
                    <a:pt x="7491" y="1594"/>
                  </a:cubicBezTo>
                  <a:cubicBezTo>
                    <a:pt x="7289" y="499"/>
                    <a:pt x="5406" y="1"/>
                    <a:pt x="3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55"/>
            <p:cNvSpPr/>
            <p:nvPr/>
          </p:nvSpPr>
          <p:spPr>
            <a:xfrm rot="520227" flipH="1">
              <a:off x="213470" y="800820"/>
              <a:ext cx="186505" cy="171585"/>
            </a:xfrm>
            <a:custGeom>
              <a:avLst/>
              <a:gdLst/>
              <a:ahLst/>
              <a:cxnLst/>
              <a:rect l="l" t="t" r="r" b="b"/>
              <a:pathLst>
                <a:path w="8475" h="7797" extrusionOk="0">
                  <a:moveTo>
                    <a:pt x="5322" y="0"/>
                  </a:moveTo>
                  <a:cubicBezTo>
                    <a:pt x="4348" y="0"/>
                    <a:pt x="3305" y="441"/>
                    <a:pt x="2511" y="1283"/>
                  </a:cubicBezTo>
                  <a:cubicBezTo>
                    <a:pt x="1109" y="2748"/>
                    <a:pt x="0" y="6242"/>
                    <a:pt x="1235" y="7393"/>
                  </a:cubicBezTo>
                  <a:cubicBezTo>
                    <a:pt x="1533" y="7676"/>
                    <a:pt x="1939" y="7796"/>
                    <a:pt x="2404" y="7796"/>
                  </a:cubicBezTo>
                  <a:cubicBezTo>
                    <a:pt x="3865" y="7796"/>
                    <a:pt x="5899" y="6605"/>
                    <a:pt x="6947" y="5510"/>
                  </a:cubicBezTo>
                  <a:cubicBezTo>
                    <a:pt x="8349" y="4045"/>
                    <a:pt x="8474" y="1911"/>
                    <a:pt x="7240" y="739"/>
                  </a:cubicBezTo>
                  <a:cubicBezTo>
                    <a:pt x="6724" y="241"/>
                    <a:pt x="6042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55"/>
            <p:cNvSpPr/>
            <p:nvPr/>
          </p:nvSpPr>
          <p:spPr>
            <a:xfrm rot="520227" flipH="1">
              <a:off x="1078337" y="1039636"/>
              <a:ext cx="143680" cy="132897"/>
            </a:xfrm>
            <a:custGeom>
              <a:avLst/>
              <a:gdLst/>
              <a:ahLst/>
              <a:cxnLst/>
              <a:rect l="l" t="t" r="r" b="b"/>
              <a:pathLst>
                <a:path w="6529" h="6039" extrusionOk="0">
                  <a:moveTo>
                    <a:pt x="3566" y="0"/>
                  </a:moveTo>
                  <a:cubicBezTo>
                    <a:pt x="3035" y="0"/>
                    <a:pt x="2501" y="289"/>
                    <a:pt x="2177" y="797"/>
                  </a:cubicBezTo>
                  <a:cubicBezTo>
                    <a:pt x="2177" y="818"/>
                    <a:pt x="2177" y="839"/>
                    <a:pt x="2156" y="860"/>
                  </a:cubicBezTo>
                  <a:cubicBezTo>
                    <a:pt x="2003" y="816"/>
                    <a:pt x="1847" y="795"/>
                    <a:pt x="1694" y="795"/>
                  </a:cubicBezTo>
                  <a:cubicBezTo>
                    <a:pt x="1179" y="795"/>
                    <a:pt x="694" y="1036"/>
                    <a:pt x="419" y="1487"/>
                  </a:cubicBezTo>
                  <a:cubicBezTo>
                    <a:pt x="1" y="2157"/>
                    <a:pt x="231" y="3057"/>
                    <a:pt x="921" y="3559"/>
                  </a:cubicBezTo>
                  <a:cubicBezTo>
                    <a:pt x="608" y="4082"/>
                    <a:pt x="628" y="4730"/>
                    <a:pt x="1005" y="5212"/>
                  </a:cubicBezTo>
                  <a:cubicBezTo>
                    <a:pt x="1285" y="5585"/>
                    <a:pt x="1719" y="5780"/>
                    <a:pt x="2175" y="5780"/>
                  </a:cubicBezTo>
                  <a:cubicBezTo>
                    <a:pt x="2434" y="5780"/>
                    <a:pt x="2701" y="5717"/>
                    <a:pt x="2951" y="5588"/>
                  </a:cubicBezTo>
                  <a:cubicBezTo>
                    <a:pt x="3259" y="5885"/>
                    <a:pt x="3661" y="6039"/>
                    <a:pt x="4058" y="6039"/>
                  </a:cubicBezTo>
                  <a:cubicBezTo>
                    <a:pt x="4388" y="6039"/>
                    <a:pt x="4714" y="5932"/>
                    <a:pt x="4981" y="5714"/>
                  </a:cubicBezTo>
                  <a:cubicBezTo>
                    <a:pt x="5357" y="5400"/>
                    <a:pt x="5525" y="4940"/>
                    <a:pt x="5504" y="4479"/>
                  </a:cubicBezTo>
                  <a:cubicBezTo>
                    <a:pt x="6194" y="4082"/>
                    <a:pt x="6529" y="3266"/>
                    <a:pt x="6236" y="2554"/>
                  </a:cubicBezTo>
                  <a:cubicBezTo>
                    <a:pt x="6027" y="2031"/>
                    <a:pt x="5546" y="1717"/>
                    <a:pt x="5002" y="1655"/>
                  </a:cubicBezTo>
                  <a:cubicBezTo>
                    <a:pt x="5064" y="1090"/>
                    <a:pt x="4813" y="525"/>
                    <a:pt x="4311" y="211"/>
                  </a:cubicBezTo>
                  <a:cubicBezTo>
                    <a:pt x="4079" y="68"/>
                    <a:pt x="3823" y="0"/>
                    <a:pt x="35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55"/>
            <p:cNvSpPr/>
            <p:nvPr/>
          </p:nvSpPr>
          <p:spPr>
            <a:xfrm rot="520227" flipH="1">
              <a:off x="1095899" y="1059263"/>
              <a:ext cx="52530" cy="39436"/>
            </a:xfrm>
            <a:custGeom>
              <a:avLst/>
              <a:gdLst/>
              <a:ahLst/>
              <a:cxnLst/>
              <a:rect l="l" t="t" r="r" b="b"/>
              <a:pathLst>
                <a:path w="2387" h="1792" extrusionOk="0">
                  <a:moveTo>
                    <a:pt x="2266" y="0"/>
                  </a:moveTo>
                  <a:cubicBezTo>
                    <a:pt x="2229" y="0"/>
                    <a:pt x="2190" y="15"/>
                    <a:pt x="2177" y="55"/>
                  </a:cubicBezTo>
                  <a:cubicBezTo>
                    <a:pt x="1800" y="724"/>
                    <a:pt x="106" y="1582"/>
                    <a:pt x="85" y="1582"/>
                  </a:cubicBezTo>
                  <a:cubicBezTo>
                    <a:pt x="43" y="1603"/>
                    <a:pt x="1" y="1666"/>
                    <a:pt x="43" y="1728"/>
                  </a:cubicBezTo>
                  <a:cubicBezTo>
                    <a:pt x="64" y="1770"/>
                    <a:pt x="106" y="1791"/>
                    <a:pt x="126" y="1791"/>
                  </a:cubicBezTo>
                  <a:cubicBezTo>
                    <a:pt x="147" y="1791"/>
                    <a:pt x="168" y="1791"/>
                    <a:pt x="189" y="1770"/>
                  </a:cubicBezTo>
                  <a:cubicBezTo>
                    <a:pt x="252" y="1728"/>
                    <a:pt x="1968" y="891"/>
                    <a:pt x="2365" y="159"/>
                  </a:cubicBezTo>
                  <a:cubicBezTo>
                    <a:pt x="2386" y="96"/>
                    <a:pt x="2386" y="34"/>
                    <a:pt x="2323" y="13"/>
                  </a:cubicBezTo>
                  <a:cubicBezTo>
                    <a:pt x="2308" y="5"/>
                    <a:pt x="2287" y="0"/>
                    <a:pt x="226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55"/>
            <p:cNvSpPr/>
            <p:nvPr/>
          </p:nvSpPr>
          <p:spPr>
            <a:xfrm rot="520227" flipH="1">
              <a:off x="1098565" y="1112815"/>
              <a:ext cx="42847" cy="49295"/>
            </a:xfrm>
            <a:custGeom>
              <a:avLst/>
              <a:gdLst/>
              <a:ahLst/>
              <a:cxnLst/>
              <a:rect l="l" t="t" r="r" b="b"/>
              <a:pathLst>
                <a:path w="1947" h="2240" extrusionOk="0">
                  <a:moveTo>
                    <a:pt x="105" y="1"/>
                  </a:moveTo>
                  <a:cubicBezTo>
                    <a:pt x="42" y="1"/>
                    <a:pt x="0" y="64"/>
                    <a:pt x="0" y="106"/>
                  </a:cubicBezTo>
                  <a:cubicBezTo>
                    <a:pt x="0" y="126"/>
                    <a:pt x="126" y="1758"/>
                    <a:pt x="1800" y="2240"/>
                  </a:cubicBezTo>
                  <a:lnTo>
                    <a:pt x="1821" y="2240"/>
                  </a:lnTo>
                  <a:cubicBezTo>
                    <a:pt x="1862" y="2240"/>
                    <a:pt x="1925" y="2219"/>
                    <a:pt x="1925" y="2177"/>
                  </a:cubicBezTo>
                  <a:cubicBezTo>
                    <a:pt x="1946" y="2114"/>
                    <a:pt x="1904" y="2051"/>
                    <a:pt x="1862" y="2030"/>
                  </a:cubicBezTo>
                  <a:cubicBezTo>
                    <a:pt x="335" y="1591"/>
                    <a:pt x="230" y="168"/>
                    <a:pt x="230" y="106"/>
                  </a:cubicBezTo>
                  <a:cubicBezTo>
                    <a:pt x="209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55"/>
            <p:cNvSpPr/>
            <p:nvPr/>
          </p:nvSpPr>
          <p:spPr>
            <a:xfrm rot="520227" flipH="1">
              <a:off x="1089009" y="1111461"/>
              <a:ext cx="48370" cy="25065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4" y="1"/>
                  </a:moveTo>
                  <a:cubicBezTo>
                    <a:pt x="103" y="1"/>
                    <a:pt x="73" y="20"/>
                    <a:pt x="42" y="51"/>
                  </a:cubicBezTo>
                  <a:cubicBezTo>
                    <a:pt x="21" y="72"/>
                    <a:pt x="0" y="134"/>
                    <a:pt x="21" y="176"/>
                  </a:cubicBezTo>
                  <a:cubicBezTo>
                    <a:pt x="502" y="1013"/>
                    <a:pt x="1360" y="1139"/>
                    <a:pt x="1800" y="1139"/>
                  </a:cubicBezTo>
                  <a:cubicBezTo>
                    <a:pt x="1988" y="1139"/>
                    <a:pt x="2093" y="1118"/>
                    <a:pt x="2093" y="1118"/>
                  </a:cubicBezTo>
                  <a:cubicBezTo>
                    <a:pt x="2155" y="1118"/>
                    <a:pt x="2197" y="1055"/>
                    <a:pt x="2197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3" y="903"/>
                    <a:pt x="2083" y="905"/>
                    <a:pt x="2072" y="909"/>
                  </a:cubicBezTo>
                  <a:cubicBezTo>
                    <a:pt x="2052" y="909"/>
                    <a:pt x="1944" y="924"/>
                    <a:pt x="1785" y="924"/>
                  </a:cubicBezTo>
                  <a:cubicBezTo>
                    <a:pt x="142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0" y="365"/>
                    <a:pt x="1590" y="302"/>
                  </a:cubicBezTo>
                  <a:cubicBezTo>
                    <a:pt x="1570" y="239"/>
                    <a:pt x="1528" y="197"/>
                    <a:pt x="1465" y="197"/>
                  </a:cubicBezTo>
                  <a:cubicBezTo>
                    <a:pt x="1373" y="208"/>
                    <a:pt x="1282" y="213"/>
                    <a:pt x="1194" y="213"/>
                  </a:cubicBezTo>
                  <a:cubicBezTo>
                    <a:pt x="623" y="213"/>
                    <a:pt x="168" y="9"/>
                    <a:pt x="168" y="9"/>
                  </a:cubicBezTo>
                  <a:cubicBezTo>
                    <a:pt x="156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55"/>
            <p:cNvSpPr/>
            <p:nvPr/>
          </p:nvSpPr>
          <p:spPr>
            <a:xfrm rot="520227" flipH="1">
              <a:off x="1098822" y="1083433"/>
              <a:ext cx="37785" cy="24911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593" y="1"/>
                  </a:moveTo>
                  <a:cubicBezTo>
                    <a:pt x="1572" y="1"/>
                    <a:pt x="1550" y="8"/>
                    <a:pt x="1528" y="23"/>
                  </a:cubicBezTo>
                  <a:cubicBezTo>
                    <a:pt x="796" y="420"/>
                    <a:pt x="63" y="797"/>
                    <a:pt x="63" y="797"/>
                  </a:cubicBezTo>
                  <a:cubicBezTo>
                    <a:pt x="21" y="818"/>
                    <a:pt x="0" y="859"/>
                    <a:pt x="0" y="901"/>
                  </a:cubicBezTo>
                  <a:cubicBezTo>
                    <a:pt x="0" y="943"/>
                    <a:pt x="21" y="985"/>
                    <a:pt x="63" y="985"/>
                  </a:cubicBezTo>
                  <a:cubicBezTo>
                    <a:pt x="84" y="1006"/>
                    <a:pt x="419" y="1131"/>
                    <a:pt x="858" y="1131"/>
                  </a:cubicBezTo>
                  <a:cubicBezTo>
                    <a:pt x="1088" y="1131"/>
                    <a:pt x="1340" y="1090"/>
                    <a:pt x="1570" y="985"/>
                  </a:cubicBezTo>
                  <a:cubicBezTo>
                    <a:pt x="1632" y="964"/>
                    <a:pt x="1653" y="901"/>
                    <a:pt x="1632" y="859"/>
                  </a:cubicBezTo>
                  <a:cubicBezTo>
                    <a:pt x="1617" y="812"/>
                    <a:pt x="1578" y="789"/>
                    <a:pt x="1532" y="789"/>
                  </a:cubicBezTo>
                  <a:cubicBezTo>
                    <a:pt x="1517" y="789"/>
                    <a:pt x="1502" y="791"/>
                    <a:pt x="1486" y="797"/>
                  </a:cubicBezTo>
                  <a:cubicBezTo>
                    <a:pt x="1278" y="884"/>
                    <a:pt x="1064" y="915"/>
                    <a:pt x="869" y="915"/>
                  </a:cubicBezTo>
                  <a:cubicBezTo>
                    <a:pt x="691" y="915"/>
                    <a:pt x="528" y="889"/>
                    <a:pt x="398" y="859"/>
                  </a:cubicBezTo>
                  <a:cubicBezTo>
                    <a:pt x="691" y="713"/>
                    <a:pt x="1172" y="462"/>
                    <a:pt x="1632" y="211"/>
                  </a:cubicBezTo>
                  <a:cubicBezTo>
                    <a:pt x="1695" y="169"/>
                    <a:pt x="1716" y="106"/>
                    <a:pt x="1674" y="64"/>
                  </a:cubicBezTo>
                  <a:cubicBezTo>
                    <a:pt x="1661" y="24"/>
                    <a:pt x="1630" y="1"/>
                    <a:pt x="159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55"/>
            <p:cNvSpPr/>
            <p:nvPr/>
          </p:nvSpPr>
          <p:spPr>
            <a:xfrm rot="520227" flipH="1">
              <a:off x="1154986" y="1062156"/>
              <a:ext cx="38225" cy="39788"/>
            </a:xfrm>
            <a:custGeom>
              <a:avLst/>
              <a:gdLst/>
              <a:ahLst/>
              <a:cxnLst/>
              <a:rect l="l" t="t" r="r" b="b"/>
              <a:pathLst>
                <a:path w="1737" h="1808" extrusionOk="0">
                  <a:moveTo>
                    <a:pt x="139" y="0"/>
                  </a:moveTo>
                  <a:cubicBezTo>
                    <a:pt x="95" y="0"/>
                    <a:pt x="58" y="20"/>
                    <a:pt x="42" y="50"/>
                  </a:cubicBezTo>
                  <a:cubicBezTo>
                    <a:pt x="0" y="113"/>
                    <a:pt x="21" y="176"/>
                    <a:pt x="84" y="197"/>
                  </a:cubicBezTo>
                  <a:cubicBezTo>
                    <a:pt x="105" y="197"/>
                    <a:pt x="1402" y="929"/>
                    <a:pt x="1507" y="1724"/>
                  </a:cubicBezTo>
                  <a:cubicBezTo>
                    <a:pt x="1507" y="1787"/>
                    <a:pt x="1570" y="1808"/>
                    <a:pt x="1611" y="1808"/>
                  </a:cubicBezTo>
                  <a:lnTo>
                    <a:pt x="1632" y="1808"/>
                  </a:lnTo>
                  <a:cubicBezTo>
                    <a:pt x="1695" y="1808"/>
                    <a:pt x="1737" y="1745"/>
                    <a:pt x="1716" y="1703"/>
                  </a:cubicBezTo>
                  <a:cubicBezTo>
                    <a:pt x="1591" y="783"/>
                    <a:pt x="251" y="29"/>
                    <a:pt x="189" y="9"/>
                  </a:cubicBezTo>
                  <a:cubicBezTo>
                    <a:pt x="172" y="3"/>
                    <a:pt x="155" y="0"/>
                    <a:pt x="139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55"/>
            <p:cNvSpPr/>
            <p:nvPr/>
          </p:nvSpPr>
          <p:spPr>
            <a:xfrm rot="520227" flipH="1">
              <a:off x="1121948" y="1058758"/>
              <a:ext cx="28102" cy="45267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2" y="1"/>
                  </a:moveTo>
                  <a:cubicBezTo>
                    <a:pt x="211" y="1"/>
                    <a:pt x="200" y="2"/>
                    <a:pt x="189" y="6"/>
                  </a:cubicBezTo>
                  <a:cubicBezTo>
                    <a:pt x="126" y="6"/>
                    <a:pt x="105" y="69"/>
                    <a:pt x="105" y="132"/>
                  </a:cubicBezTo>
                  <a:cubicBezTo>
                    <a:pt x="293" y="927"/>
                    <a:pt x="21" y="1910"/>
                    <a:pt x="0" y="1931"/>
                  </a:cubicBezTo>
                  <a:cubicBezTo>
                    <a:pt x="0" y="1973"/>
                    <a:pt x="21" y="2015"/>
                    <a:pt x="63" y="2057"/>
                  </a:cubicBezTo>
                  <a:lnTo>
                    <a:pt x="105" y="2057"/>
                  </a:lnTo>
                  <a:cubicBezTo>
                    <a:pt x="147" y="2057"/>
                    <a:pt x="168" y="2057"/>
                    <a:pt x="189" y="2036"/>
                  </a:cubicBezTo>
                  <a:cubicBezTo>
                    <a:pt x="691" y="1534"/>
                    <a:pt x="1235" y="466"/>
                    <a:pt x="1256" y="425"/>
                  </a:cubicBezTo>
                  <a:cubicBezTo>
                    <a:pt x="1277" y="362"/>
                    <a:pt x="1256" y="299"/>
                    <a:pt x="1193" y="278"/>
                  </a:cubicBezTo>
                  <a:cubicBezTo>
                    <a:pt x="1178" y="263"/>
                    <a:pt x="1161" y="256"/>
                    <a:pt x="1143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46" y="320"/>
                    <a:pt x="691" y="1031"/>
                    <a:pt x="314" y="1554"/>
                  </a:cubicBezTo>
                  <a:cubicBezTo>
                    <a:pt x="377" y="1157"/>
                    <a:pt x="440" y="592"/>
                    <a:pt x="314" y="90"/>
                  </a:cubicBezTo>
                  <a:cubicBezTo>
                    <a:pt x="314" y="38"/>
                    <a:pt x="272" y="1"/>
                    <a:pt x="22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55"/>
            <p:cNvSpPr/>
            <p:nvPr/>
          </p:nvSpPr>
          <p:spPr>
            <a:xfrm rot="520227" flipH="1">
              <a:off x="1146400" y="1118281"/>
              <a:ext cx="38225" cy="40118"/>
            </a:xfrm>
            <a:custGeom>
              <a:avLst/>
              <a:gdLst/>
              <a:ahLst/>
              <a:cxnLst/>
              <a:rect l="l" t="t" r="r" b="b"/>
              <a:pathLst>
                <a:path w="1737" h="1823" extrusionOk="0">
                  <a:moveTo>
                    <a:pt x="1594" y="0"/>
                  </a:moveTo>
                  <a:cubicBezTo>
                    <a:pt x="1011" y="0"/>
                    <a:pt x="206" y="1368"/>
                    <a:pt x="42" y="1655"/>
                  </a:cubicBezTo>
                  <a:cubicBezTo>
                    <a:pt x="0" y="1697"/>
                    <a:pt x="21" y="1781"/>
                    <a:pt x="84" y="1802"/>
                  </a:cubicBezTo>
                  <a:cubicBezTo>
                    <a:pt x="105" y="1802"/>
                    <a:pt x="126" y="1822"/>
                    <a:pt x="126" y="1822"/>
                  </a:cubicBezTo>
                  <a:cubicBezTo>
                    <a:pt x="168" y="1822"/>
                    <a:pt x="210" y="1802"/>
                    <a:pt x="231" y="1760"/>
                  </a:cubicBezTo>
                  <a:cubicBezTo>
                    <a:pt x="565" y="1153"/>
                    <a:pt x="1235" y="211"/>
                    <a:pt x="1591" y="211"/>
                  </a:cubicBezTo>
                  <a:lnTo>
                    <a:pt x="1611" y="211"/>
                  </a:lnTo>
                  <a:cubicBezTo>
                    <a:pt x="1674" y="211"/>
                    <a:pt x="1716" y="170"/>
                    <a:pt x="1716" y="107"/>
                  </a:cubicBezTo>
                  <a:cubicBezTo>
                    <a:pt x="1737" y="44"/>
                    <a:pt x="1695" y="2"/>
                    <a:pt x="1632" y="2"/>
                  </a:cubicBezTo>
                  <a:cubicBezTo>
                    <a:pt x="1620" y="1"/>
                    <a:pt x="1607" y="0"/>
                    <a:pt x="159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55"/>
            <p:cNvSpPr/>
            <p:nvPr/>
          </p:nvSpPr>
          <p:spPr>
            <a:xfrm rot="520227" flipH="1">
              <a:off x="1153598" y="1102804"/>
              <a:ext cx="53894" cy="8230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497" y="1"/>
                  </a:moveTo>
                  <a:cubicBezTo>
                    <a:pt x="793" y="1"/>
                    <a:pt x="128" y="150"/>
                    <a:pt x="84" y="164"/>
                  </a:cubicBezTo>
                  <a:cubicBezTo>
                    <a:pt x="42" y="185"/>
                    <a:pt x="0" y="248"/>
                    <a:pt x="21" y="290"/>
                  </a:cubicBezTo>
                  <a:cubicBezTo>
                    <a:pt x="21" y="353"/>
                    <a:pt x="63" y="374"/>
                    <a:pt x="126" y="374"/>
                  </a:cubicBezTo>
                  <a:lnTo>
                    <a:pt x="147" y="374"/>
                  </a:lnTo>
                  <a:cubicBezTo>
                    <a:pt x="147" y="374"/>
                    <a:pt x="819" y="214"/>
                    <a:pt x="1509" y="214"/>
                  </a:cubicBezTo>
                  <a:cubicBezTo>
                    <a:pt x="1784" y="214"/>
                    <a:pt x="2063" y="239"/>
                    <a:pt x="2302" y="311"/>
                  </a:cubicBezTo>
                  <a:cubicBezTo>
                    <a:pt x="2313" y="315"/>
                    <a:pt x="2324" y="316"/>
                    <a:pt x="2333" y="316"/>
                  </a:cubicBezTo>
                  <a:cubicBezTo>
                    <a:pt x="2379" y="316"/>
                    <a:pt x="2410" y="279"/>
                    <a:pt x="2427" y="227"/>
                  </a:cubicBezTo>
                  <a:cubicBezTo>
                    <a:pt x="2448" y="164"/>
                    <a:pt x="2407" y="123"/>
                    <a:pt x="2365" y="102"/>
                  </a:cubicBezTo>
                  <a:cubicBezTo>
                    <a:pt x="2098" y="27"/>
                    <a:pt x="1794" y="1"/>
                    <a:pt x="149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55"/>
            <p:cNvSpPr/>
            <p:nvPr/>
          </p:nvSpPr>
          <p:spPr>
            <a:xfrm rot="520227" flipH="1">
              <a:off x="1142981" y="1107792"/>
              <a:ext cx="47908" cy="2112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16" y="1"/>
                  </a:moveTo>
                  <a:cubicBezTo>
                    <a:pt x="1400" y="1"/>
                    <a:pt x="226" y="570"/>
                    <a:pt x="43" y="771"/>
                  </a:cubicBezTo>
                  <a:cubicBezTo>
                    <a:pt x="1" y="813"/>
                    <a:pt x="1" y="876"/>
                    <a:pt x="43" y="918"/>
                  </a:cubicBezTo>
                  <a:cubicBezTo>
                    <a:pt x="64" y="938"/>
                    <a:pt x="106" y="959"/>
                    <a:pt x="126" y="959"/>
                  </a:cubicBezTo>
                  <a:cubicBezTo>
                    <a:pt x="147" y="959"/>
                    <a:pt x="189" y="938"/>
                    <a:pt x="210" y="918"/>
                  </a:cubicBezTo>
                  <a:cubicBezTo>
                    <a:pt x="381" y="728"/>
                    <a:pt x="1535" y="210"/>
                    <a:pt x="1903" y="210"/>
                  </a:cubicBezTo>
                  <a:cubicBezTo>
                    <a:pt x="1940" y="210"/>
                    <a:pt x="1969" y="215"/>
                    <a:pt x="1989" y="227"/>
                  </a:cubicBezTo>
                  <a:cubicBezTo>
                    <a:pt x="2004" y="235"/>
                    <a:pt x="2025" y="240"/>
                    <a:pt x="2046" y="240"/>
                  </a:cubicBezTo>
                  <a:cubicBezTo>
                    <a:pt x="2083" y="240"/>
                    <a:pt x="2122" y="225"/>
                    <a:pt x="2135" y="185"/>
                  </a:cubicBezTo>
                  <a:cubicBezTo>
                    <a:pt x="2177" y="143"/>
                    <a:pt x="2156" y="81"/>
                    <a:pt x="2093" y="39"/>
                  </a:cubicBezTo>
                  <a:cubicBezTo>
                    <a:pt x="2051" y="12"/>
                    <a:pt x="1991" y="1"/>
                    <a:pt x="191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55"/>
            <p:cNvSpPr/>
            <p:nvPr/>
          </p:nvSpPr>
          <p:spPr>
            <a:xfrm rot="520227" flipH="1">
              <a:off x="1136798" y="1113531"/>
              <a:ext cx="27662" cy="46280"/>
            </a:xfrm>
            <a:custGeom>
              <a:avLst/>
              <a:gdLst/>
              <a:ahLst/>
              <a:cxnLst/>
              <a:rect l="l" t="t" r="r" b="b"/>
              <a:pathLst>
                <a:path w="1257" h="2103" extrusionOk="0">
                  <a:moveTo>
                    <a:pt x="901" y="0"/>
                  </a:moveTo>
                  <a:cubicBezTo>
                    <a:pt x="880" y="0"/>
                    <a:pt x="859" y="10"/>
                    <a:pt x="838" y="31"/>
                  </a:cubicBezTo>
                  <a:cubicBezTo>
                    <a:pt x="796" y="73"/>
                    <a:pt x="1" y="868"/>
                    <a:pt x="106" y="1643"/>
                  </a:cubicBezTo>
                  <a:cubicBezTo>
                    <a:pt x="127" y="1705"/>
                    <a:pt x="168" y="1747"/>
                    <a:pt x="231" y="1747"/>
                  </a:cubicBezTo>
                  <a:cubicBezTo>
                    <a:pt x="294" y="1726"/>
                    <a:pt x="336" y="1684"/>
                    <a:pt x="336" y="1622"/>
                  </a:cubicBezTo>
                  <a:cubicBezTo>
                    <a:pt x="273" y="1266"/>
                    <a:pt x="461" y="889"/>
                    <a:pt x="650" y="617"/>
                  </a:cubicBezTo>
                  <a:lnTo>
                    <a:pt x="650" y="617"/>
                  </a:lnTo>
                  <a:cubicBezTo>
                    <a:pt x="587" y="994"/>
                    <a:pt x="629" y="1538"/>
                    <a:pt x="1047" y="2061"/>
                  </a:cubicBezTo>
                  <a:cubicBezTo>
                    <a:pt x="1068" y="2082"/>
                    <a:pt x="1110" y="2103"/>
                    <a:pt x="1131" y="2103"/>
                  </a:cubicBezTo>
                  <a:cubicBezTo>
                    <a:pt x="1152" y="2103"/>
                    <a:pt x="1194" y="2103"/>
                    <a:pt x="1215" y="2082"/>
                  </a:cubicBezTo>
                  <a:cubicBezTo>
                    <a:pt x="1256" y="2040"/>
                    <a:pt x="1256" y="1977"/>
                    <a:pt x="1215" y="1935"/>
                  </a:cubicBezTo>
                  <a:cubicBezTo>
                    <a:pt x="524" y="1057"/>
                    <a:pt x="984" y="199"/>
                    <a:pt x="1005" y="157"/>
                  </a:cubicBezTo>
                  <a:cubicBezTo>
                    <a:pt x="1026" y="115"/>
                    <a:pt x="1026" y="52"/>
                    <a:pt x="963" y="31"/>
                  </a:cubicBezTo>
                  <a:cubicBezTo>
                    <a:pt x="943" y="10"/>
                    <a:pt x="922" y="0"/>
                    <a:pt x="90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55"/>
            <p:cNvSpPr/>
            <p:nvPr/>
          </p:nvSpPr>
          <p:spPr>
            <a:xfrm rot="520227" flipH="1">
              <a:off x="1152306" y="1083558"/>
              <a:ext cx="32240" cy="25528"/>
            </a:xfrm>
            <a:custGeom>
              <a:avLst/>
              <a:gdLst/>
              <a:ahLst/>
              <a:cxnLst/>
              <a:rect l="l" t="t" r="r" b="b"/>
              <a:pathLst>
                <a:path w="1465" h="1160" extrusionOk="0">
                  <a:moveTo>
                    <a:pt x="107" y="1"/>
                  </a:moveTo>
                  <a:cubicBezTo>
                    <a:pt x="84" y="1"/>
                    <a:pt x="61" y="11"/>
                    <a:pt x="42" y="30"/>
                  </a:cubicBezTo>
                  <a:cubicBezTo>
                    <a:pt x="0" y="72"/>
                    <a:pt x="0" y="134"/>
                    <a:pt x="42" y="176"/>
                  </a:cubicBezTo>
                  <a:cubicBezTo>
                    <a:pt x="126" y="281"/>
                    <a:pt x="921" y="1160"/>
                    <a:pt x="1360" y="1160"/>
                  </a:cubicBezTo>
                  <a:cubicBezTo>
                    <a:pt x="1423" y="1160"/>
                    <a:pt x="1465" y="1118"/>
                    <a:pt x="1465" y="1055"/>
                  </a:cubicBezTo>
                  <a:cubicBezTo>
                    <a:pt x="1465" y="992"/>
                    <a:pt x="1423" y="950"/>
                    <a:pt x="1360" y="950"/>
                  </a:cubicBezTo>
                  <a:cubicBezTo>
                    <a:pt x="1088" y="950"/>
                    <a:pt x="502" y="385"/>
                    <a:pt x="189" y="51"/>
                  </a:cubicBezTo>
                  <a:cubicBezTo>
                    <a:pt x="166" y="16"/>
                    <a:pt x="136" y="1"/>
                    <a:pt x="10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55"/>
            <p:cNvSpPr/>
            <p:nvPr/>
          </p:nvSpPr>
          <p:spPr>
            <a:xfrm rot="520227" flipH="1">
              <a:off x="1151366" y="1051342"/>
              <a:ext cx="16593" cy="52067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18" y="0"/>
                  </a:moveTo>
                  <a:cubicBezTo>
                    <a:pt x="98" y="0"/>
                    <a:pt x="78" y="7"/>
                    <a:pt x="63" y="22"/>
                  </a:cubicBezTo>
                  <a:cubicBezTo>
                    <a:pt x="0" y="43"/>
                    <a:pt x="0" y="106"/>
                    <a:pt x="21" y="168"/>
                  </a:cubicBezTo>
                  <a:cubicBezTo>
                    <a:pt x="21" y="168"/>
                    <a:pt x="523" y="1068"/>
                    <a:pt x="502" y="2261"/>
                  </a:cubicBezTo>
                  <a:cubicBezTo>
                    <a:pt x="502" y="2323"/>
                    <a:pt x="544" y="2365"/>
                    <a:pt x="607" y="2365"/>
                  </a:cubicBezTo>
                  <a:cubicBezTo>
                    <a:pt x="670" y="2365"/>
                    <a:pt x="711" y="2323"/>
                    <a:pt x="711" y="2261"/>
                  </a:cubicBezTo>
                  <a:cubicBezTo>
                    <a:pt x="753" y="1005"/>
                    <a:pt x="230" y="106"/>
                    <a:pt x="209" y="64"/>
                  </a:cubicBezTo>
                  <a:cubicBezTo>
                    <a:pt x="196" y="23"/>
                    <a:pt x="156" y="0"/>
                    <a:pt x="11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55"/>
            <p:cNvSpPr/>
            <p:nvPr/>
          </p:nvSpPr>
          <p:spPr>
            <a:xfrm rot="520227" flipH="1">
              <a:off x="1097127" y="1052130"/>
              <a:ext cx="10145" cy="1014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1" y="0"/>
                  </a:moveTo>
                  <a:cubicBezTo>
                    <a:pt x="105" y="0"/>
                    <a:pt x="1" y="105"/>
                    <a:pt x="1" y="231"/>
                  </a:cubicBezTo>
                  <a:cubicBezTo>
                    <a:pt x="1" y="356"/>
                    <a:pt x="105" y="461"/>
                    <a:pt x="231" y="461"/>
                  </a:cubicBezTo>
                  <a:cubicBezTo>
                    <a:pt x="356" y="461"/>
                    <a:pt x="461" y="356"/>
                    <a:pt x="461" y="231"/>
                  </a:cubicBezTo>
                  <a:cubicBezTo>
                    <a:pt x="461" y="105"/>
                    <a:pt x="356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55"/>
            <p:cNvSpPr/>
            <p:nvPr/>
          </p:nvSpPr>
          <p:spPr>
            <a:xfrm rot="520227" flipH="1">
              <a:off x="1099247" y="1097026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55"/>
            <p:cNvSpPr/>
            <p:nvPr/>
          </p:nvSpPr>
          <p:spPr>
            <a:xfrm rot="520227" flipH="1">
              <a:off x="1100060" y="1079430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55"/>
            <p:cNvSpPr/>
            <p:nvPr/>
          </p:nvSpPr>
          <p:spPr>
            <a:xfrm rot="520227" flipH="1">
              <a:off x="1122586" y="1060013"/>
              <a:ext cx="7856" cy="8318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68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55"/>
            <p:cNvSpPr/>
            <p:nvPr/>
          </p:nvSpPr>
          <p:spPr>
            <a:xfrm rot="520227" flipH="1">
              <a:off x="1166050" y="1049880"/>
              <a:ext cx="7856" cy="8318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72" y="377"/>
                    <a:pt x="356" y="293"/>
                    <a:pt x="356" y="189"/>
                  </a:cubicBezTo>
                  <a:cubicBezTo>
                    <a:pt x="356" y="84"/>
                    <a:pt x="272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55"/>
            <p:cNvSpPr/>
            <p:nvPr/>
          </p:nvSpPr>
          <p:spPr>
            <a:xfrm rot="520227" flipH="1">
              <a:off x="1145283" y="1057886"/>
              <a:ext cx="7834" cy="8318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6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55"/>
            <p:cNvSpPr/>
            <p:nvPr/>
          </p:nvSpPr>
          <p:spPr>
            <a:xfrm rot="520227" flipH="1">
              <a:off x="1189804" y="1062374"/>
              <a:ext cx="8318" cy="7856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5"/>
                    <a:pt x="1" y="168"/>
                  </a:cubicBezTo>
                  <a:cubicBezTo>
                    <a:pt x="1" y="273"/>
                    <a:pt x="84" y="357"/>
                    <a:pt x="189" y="357"/>
                  </a:cubicBezTo>
                  <a:cubicBezTo>
                    <a:pt x="294" y="357"/>
                    <a:pt x="377" y="273"/>
                    <a:pt x="377" y="168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55"/>
            <p:cNvSpPr/>
            <p:nvPr/>
          </p:nvSpPr>
          <p:spPr>
            <a:xfrm rot="520227" flipH="1">
              <a:off x="1180591" y="1082841"/>
              <a:ext cx="7856" cy="8296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68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68" y="377"/>
                  </a:cubicBezTo>
                  <a:cubicBezTo>
                    <a:pt x="273" y="377"/>
                    <a:pt x="356" y="293"/>
                    <a:pt x="356" y="189"/>
                  </a:cubicBezTo>
                  <a:cubicBezTo>
                    <a:pt x="356" y="84"/>
                    <a:pt x="273" y="0"/>
                    <a:pt x="16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55"/>
            <p:cNvSpPr/>
            <p:nvPr/>
          </p:nvSpPr>
          <p:spPr>
            <a:xfrm rot="520227" flipH="1">
              <a:off x="1200995" y="1107871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55"/>
            <p:cNvSpPr/>
            <p:nvPr/>
          </p:nvSpPr>
          <p:spPr>
            <a:xfrm rot="520227" flipH="1">
              <a:off x="1183454" y="1125228"/>
              <a:ext cx="8296" cy="8318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55"/>
            <p:cNvSpPr/>
            <p:nvPr/>
          </p:nvSpPr>
          <p:spPr>
            <a:xfrm rot="520227" flipH="1">
              <a:off x="1102416" y="1112869"/>
              <a:ext cx="8318" cy="8318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55"/>
            <p:cNvSpPr/>
            <p:nvPr/>
          </p:nvSpPr>
          <p:spPr>
            <a:xfrm rot="520227" flipH="1">
              <a:off x="1153785" y="1145857"/>
              <a:ext cx="8318" cy="7856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8" y="272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55"/>
            <p:cNvSpPr/>
            <p:nvPr/>
          </p:nvSpPr>
          <p:spPr>
            <a:xfrm rot="520227" flipH="1">
              <a:off x="1133448" y="1150682"/>
              <a:ext cx="8318" cy="8296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55"/>
            <p:cNvSpPr/>
            <p:nvPr/>
          </p:nvSpPr>
          <p:spPr>
            <a:xfrm rot="520227" flipH="1">
              <a:off x="1174549" y="1153174"/>
              <a:ext cx="7856" cy="7856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72" y="356"/>
                    <a:pt x="356" y="273"/>
                    <a:pt x="356" y="168"/>
                  </a:cubicBezTo>
                  <a:cubicBezTo>
                    <a:pt x="356" y="84"/>
                    <a:pt x="272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55"/>
            <p:cNvSpPr/>
            <p:nvPr/>
          </p:nvSpPr>
          <p:spPr>
            <a:xfrm rot="520227" flipH="1">
              <a:off x="1128612" y="1087905"/>
              <a:ext cx="41460" cy="40998"/>
            </a:xfrm>
            <a:custGeom>
              <a:avLst/>
              <a:gdLst/>
              <a:ahLst/>
              <a:cxnLst/>
              <a:rect l="l" t="t" r="r" b="b"/>
              <a:pathLst>
                <a:path w="1884" h="1863" extrusionOk="0">
                  <a:moveTo>
                    <a:pt x="942" y="1"/>
                  </a:moveTo>
                  <a:cubicBezTo>
                    <a:pt x="419" y="1"/>
                    <a:pt x="0" y="419"/>
                    <a:pt x="0" y="921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65" y="1863"/>
                    <a:pt x="1883" y="1444"/>
                    <a:pt x="1883" y="921"/>
                  </a:cubicBezTo>
                  <a:cubicBezTo>
                    <a:pt x="1883" y="419"/>
                    <a:pt x="1465" y="1"/>
                    <a:pt x="94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26" name="Picture 2" descr="JETAA Portland">
            <a:extLst>
              <a:ext uri="{FF2B5EF4-FFF2-40B4-BE49-F238E27FC236}">
                <a16:creationId xmlns:a16="http://schemas.microsoft.com/office/drawing/2014/main" id="{F37F3766-138C-907F-BAB9-CDC92FEA92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9940" y="4052778"/>
            <a:ext cx="4162425" cy="1095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5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/>
                                        <p:tgtEl>
                                          <p:spTgt spid="5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58" name="Google Shape;5858;p57"/>
          <p:cNvPicPr preferRelativeResize="0"/>
          <p:nvPr/>
        </p:nvPicPr>
        <p:blipFill>
          <a:blip r:embed="rId3"/>
          <a:srcRect t="4393" b="4393"/>
          <a:stretch/>
        </p:blipFill>
        <p:spPr>
          <a:xfrm>
            <a:off x="3476141" y="3162078"/>
            <a:ext cx="2601585" cy="1981422"/>
          </a:xfrm>
          <a:prstGeom prst="ellipse">
            <a:avLst/>
          </a:prstGeom>
          <a:noFill/>
          <a:ln>
            <a:noFill/>
          </a:ln>
        </p:spPr>
      </p:pic>
      <p:sp>
        <p:nvSpPr>
          <p:cNvPr id="5859" name="Google Shape;5859;p57"/>
          <p:cNvSpPr txBox="1">
            <a:spLocks noGrp="1"/>
          </p:cNvSpPr>
          <p:nvPr>
            <p:ph type="title"/>
          </p:nvPr>
        </p:nvSpPr>
        <p:spPr>
          <a:xfrm>
            <a:off x="1432824" y="0"/>
            <a:ext cx="4177500" cy="112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About Me …</a:t>
            </a:r>
            <a:endParaRPr sz="8000" dirty="0"/>
          </a:p>
        </p:txBody>
      </p:sp>
      <p:grpSp>
        <p:nvGrpSpPr>
          <p:cNvPr id="5860" name="Google Shape;5860;p57"/>
          <p:cNvGrpSpPr/>
          <p:nvPr/>
        </p:nvGrpSpPr>
        <p:grpSpPr>
          <a:xfrm rot="14570852">
            <a:off x="2637905" y="2839725"/>
            <a:ext cx="1585146" cy="2478228"/>
            <a:chOff x="5845503" y="2985813"/>
            <a:chExt cx="1585146" cy="2478228"/>
          </a:xfrm>
        </p:grpSpPr>
        <p:sp>
          <p:nvSpPr>
            <p:cNvPr id="5861" name="Google Shape;5861;p57"/>
            <p:cNvSpPr/>
            <p:nvPr/>
          </p:nvSpPr>
          <p:spPr>
            <a:xfrm rot="-507825">
              <a:off x="6331405" y="3015256"/>
              <a:ext cx="442875" cy="578386"/>
            </a:xfrm>
            <a:custGeom>
              <a:avLst/>
              <a:gdLst/>
              <a:ahLst/>
              <a:cxnLst/>
              <a:rect l="l" t="t" r="r" b="b"/>
              <a:pathLst>
                <a:path w="9700" h="12668" extrusionOk="0">
                  <a:moveTo>
                    <a:pt x="4786" y="0"/>
                  </a:moveTo>
                  <a:cubicBezTo>
                    <a:pt x="3457" y="0"/>
                    <a:pt x="2186" y="998"/>
                    <a:pt x="1178" y="3244"/>
                  </a:cubicBezTo>
                  <a:cubicBezTo>
                    <a:pt x="0" y="5851"/>
                    <a:pt x="827" y="9309"/>
                    <a:pt x="1278" y="10838"/>
                  </a:cubicBezTo>
                  <a:cubicBezTo>
                    <a:pt x="1454" y="11365"/>
                    <a:pt x="1479" y="12016"/>
                    <a:pt x="1329" y="12668"/>
                  </a:cubicBezTo>
                  <a:cubicBezTo>
                    <a:pt x="1730" y="12141"/>
                    <a:pt x="2231" y="11715"/>
                    <a:pt x="2757" y="11490"/>
                  </a:cubicBezTo>
                  <a:cubicBezTo>
                    <a:pt x="4211" y="10813"/>
                    <a:pt x="7319" y="9134"/>
                    <a:pt x="8497" y="6527"/>
                  </a:cubicBezTo>
                  <a:cubicBezTo>
                    <a:pt x="9700" y="3846"/>
                    <a:pt x="9324" y="2091"/>
                    <a:pt x="7945" y="1189"/>
                  </a:cubicBezTo>
                  <a:cubicBezTo>
                    <a:pt x="7835" y="1112"/>
                    <a:pt x="7707" y="1074"/>
                    <a:pt x="7578" y="1074"/>
                  </a:cubicBezTo>
                  <a:cubicBezTo>
                    <a:pt x="7411" y="1074"/>
                    <a:pt x="7245" y="1137"/>
                    <a:pt x="7118" y="1264"/>
                  </a:cubicBezTo>
                  <a:cubicBezTo>
                    <a:pt x="6988" y="1410"/>
                    <a:pt x="6821" y="1475"/>
                    <a:pt x="6657" y="1475"/>
                  </a:cubicBezTo>
                  <a:cubicBezTo>
                    <a:pt x="6314" y="1475"/>
                    <a:pt x="5981" y="1194"/>
                    <a:pt x="6015" y="788"/>
                  </a:cubicBezTo>
                  <a:cubicBezTo>
                    <a:pt x="6065" y="462"/>
                    <a:pt x="5865" y="187"/>
                    <a:pt x="5564" y="111"/>
                  </a:cubicBezTo>
                  <a:cubicBezTo>
                    <a:pt x="5304" y="38"/>
                    <a:pt x="5043" y="0"/>
                    <a:pt x="47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57"/>
            <p:cNvSpPr/>
            <p:nvPr/>
          </p:nvSpPr>
          <p:spPr>
            <a:xfrm rot="-507825">
              <a:off x="5877729" y="3178657"/>
              <a:ext cx="526428" cy="476844"/>
            </a:xfrm>
            <a:custGeom>
              <a:avLst/>
              <a:gdLst/>
              <a:ahLst/>
              <a:cxnLst/>
              <a:rect l="l" t="t" r="r" b="b"/>
              <a:pathLst>
                <a:path w="11530" h="10444" extrusionOk="0">
                  <a:moveTo>
                    <a:pt x="4387" y="0"/>
                  </a:moveTo>
                  <a:cubicBezTo>
                    <a:pt x="3736" y="0"/>
                    <a:pt x="3157" y="218"/>
                    <a:pt x="2657" y="619"/>
                  </a:cubicBezTo>
                  <a:cubicBezTo>
                    <a:pt x="2432" y="795"/>
                    <a:pt x="2357" y="1145"/>
                    <a:pt x="2507" y="1421"/>
                  </a:cubicBezTo>
                  <a:cubicBezTo>
                    <a:pt x="2738" y="1863"/>
                    <a:pt x="2405" y="2357"/>
                    <a:pt x="1952" y="2357"/>
                  </a:cubicBezTo>
                  <a:cubicBezTo>
                    <a:pt x="1864" y="2357"/>
                    <a:pt x="1773" y="2339"/>
                    <a:pt x="1680" y="2298"/>
                  </a:cubicBezTo>
                  <a:cubicBezTo>
                    <a:pt x="1609" y="2272"/>
                    <a:pt x="1534" y="2260"/>
                    <a:pt x="1460" y="2260"/>
                  </a:cubicBezTo>
                  <a:cubicBezTo>
                    <a:pt x="1246" y="2260"/>
                    <a:pt x="1033" y="2363"/>
                    <a:pt x="903" y="2549"/>
                  </a:cubicBezTo>
                  <a:cubicBezTo>
                    <a:pt x="1" y="3927"/>
                    <a:pt x="352" y="5707"/>
                    <a:pt x="2532" y="7662"/>
                  </a:cubicBezTo>
                  <a:cubicBezTo>
                    <a:pt x="4662" y="9617"/>
                    <a:pt x="8171" y="9892"/>
                    <a:pt x="9775" y="9917"/>
                  </a:cubicBezTo>
                  <a:cubicBezTo>
                    <a:pt x="10352" y="9917"/>
                    <a:pt x="10978" y="10118"/>
                    <a:pt x="11530" y="10444"/>
                  </a:cubicBezTo>
                  <a:cubicBezTo>
                    <a:pt x="11154" y="9892"/>
                    <a:pt x="10928" y="9316"/>
                    <a:pt x="10853" y="8740"/>
                  </a:cubicBezTo>
                  <a:cubicBezTo>
                    <a:pt x="10677" y="7135"/>
                    <a:pt x="10051" y="3652"/>
                    <a:pt x="7921" y="1722"/>
                  </a:cubicBezTo>
                  <a:cubicBezTo>
                    <a:pt x="6592" y="531"/>
                    <a:pt x="5402" y="0"/>
                    <a:pt x="4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57"/>
            <p:cNvSpPr/>
            <p:nvPr/>
          </p:nvSpPr>
          <p:spPr>
            <a:xfrm rot="-507825">
              <a:off x="5890168" y="3644501"/>
              <a:ext cx="577929" cy="408313"/>
            </a:xfrm>
            <a:custGeom>
              <a:avLst/>
              <a:gdLst/>
              <a:ahLst/>
              <a:cxnLst/>
              <a:rect l="l" t="t" r="r" b="b"/>
              <a:pathLst>
                <a:path w="12658" h="8943" extrusionOk="0">
                  <a:moveTo>
                    <a:pt x="7589" y="0"/>
                  </a:moveTo>
                  <a:cubicBezTo>
                    <a:pt x="6154" y="0"/>
                    <a:pt x="4579" y="227"/>
                    <a:pt x="3284" y="973"/>
                  </a:cubicBezTo>
                  <a:cubicBezTo>
                    <a:pt x="728" y="2426"/>
                    <a:pt x="1" y="4080"/>
                    <a:pt x="577" y="5634"/>
                  </a:cubicBezTo>
                  <a:cubicBezTo>
                    <a:pt x="666" y="5878"/>
                    <a:pt x="932" y="6044"/>
                    <a:pt x="1200" y="6044"/>
                  </a:cubicBezTo>
                  <a:cubicBezTo>
                    <a:pt x="1235" y="6044"/>
                    <a:pt x="1270" y="6041"/>
                    <a:pt x="1304" y="6035"/>
                  </a:cubicBezTo>
                  <a:cubicBezTo>
                    <a:pt x="1350" y="6025"/>
                    <a:pt x="1395" y="6021"/>
                    <a:pt x="1439" y="6021"/>
                  </a:cubicBezTo>
                  <a:cubicBezTo>
                    <a:pt x="1940" y="6021"/>
                    <a:pt x="2252" y="6648"/>
                    <a:pt x="1906" y="7063"/>
                  </a:cubicBezTo>
                  <a:cubicBezTo>
                    <a:pt x="1680" y="7314"/>
                    <a:pt x="1680" y="7664"/>
                    <a:pt x="1881" y="7890"/>
                  </a:cubicBezTo>
                  <a:cubicBezTo>
                    <a:pt x="2420" y="8561"/>
                    <a:pt x="3174" y="8942"/>
                    <a:pt x="4135" y="8942"/>
                  </a:cubicBezTo>
                  <a:cubicBezTo>
                    <a:pt x="5004" y="8942"/>
                    <a:pt x="6042" y="8630"/>
                    <a:pt x="7244" y="7940"/>
                  </a:cubicBezTo>
                  <a:cubicBezTo>
                    <a:pt x="9750" y="6512"/>
                    <a:pt x="11104" y="3253"/>
                    <a:pt x="11630" y="1725"/>
                  </a:cubicBezTo>
                  <a:cubicBezTo>
                    <a:pt x="11830" y="1198"/>
                    <a:pt x="12181" y="672"/>
                    <a:pt x="12658" y="221"/>
                  </a:cubicBezTo>
                  <a:lnTo>
                    <a:pt x="12658" y="221"/>
                  </a:lnTo>
                  <a:cubicBezTo>
                    <a:pt x="12264" y="347"/>
                    <a:pt x="11871" y="403"/>
                    <a:pt x="11496" y="403"/>
                  </a:cubicBezTo>
                  <a:cubicBezTo>
                    <a:pt x="11274" y="403"/>
                    <a:pt x="11058" y="383"/>
                    <a:pt x="10853" y="346"/>
                  </a:cubicBezTo>
                  <a:cubicBezTo>
                    <a:pt x="10098" y="190"/>
                    <a:pt x="8903" y="0"/>
                    <a:pt x="7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57"/>
            <p:cNvSpPr/>
            <p:nvPr/>
          </p:nvSpPr>
          <p:spPr>
            <a:xfrm rot="-507825">
              <a:off x="6353825" y="3598977"/>
              <a:ext cx="413152" cy="600986"/>
            </a:xfrm>
            <a:custGeom>
              <a:avLst/>
              <a:gdLst/>
              <a:ahLst/>
              <a:cxnLst/>
              <a:rect l="l" t="t" r="r" b="b"/>
              <a:pathLst>
                <a:path w="9049" h="13163" extrusionOk="0">
                  <a:moveTo>
                    <a:pt x="2758" y="1"/>
                  </a:moveTo>
                  <a:cubicBezTo>
                    <a:pt x="2758" y="652"/>
                    <a:pt x="2607" y="1279"/>
                    <a:pt x="2331" y="1780"/>
                  </a:cubicBezTo>
                  <a:cubicBezTo>
                    <a:pt x="1529" y="3159"/>
                    <a:pt x="1" y="6367"/>
                    <a:pt x="577" y="9174"/>
                  </a:cubicBezTo>
                  <a:cubicBezTo>
                    <a:pt x="1161" y="11947"/>
                    <a:pt x="2453" y="13162"/>
                    <a:pt x="4042" y="13162"/>
                  </a:cubicBezTo>
                  <a:cubicBezTo>
                    <a:pt x="4090" y="13162"/>
                    <a:pt x="4138" y="13161"/>
                    <a:pt x="4186" y="13159"/>
                  </a:cubicBezTo>
                  <a:cubicBezTo>
                    <a:pt x="4487" y="13159"/>
                    <a:pt x="4738" y="12908"/>
                    <a:pt x="4788" y="12607"/>
                  </a:cubicBezTo>
                  <a:cubicBezTo>
                    <a:pt x="4832" y="12251"/>
                    <a:pt x="5132" y="12044"/>
                    <a:pt x="5431" y="12044"/>
                  </a:cubicBezTo>
                  <a:cubicBezTo>
                    <a:pt x="5637" y="12044"/>
                    <a:pt x="5843" y="12142"/>
                    <a:pt x="5966" y="12357"/>
                  </a:cubicBezTo>
                  <a:cubicBezTo>
                    <a:pt x="6078" y="12562"/>
                    <a:pt x="6288" y="12670"/>
                    <a:pt x="6512" y="12670"/>
                  </a:cubicBezTo>
                  <a:cubicBezTo>
                    <a:pt x="6588" y="12670"/>
                    <a:pt x="6666" y="12658"/>
                    <a:pt x="6743" y="12632"/>
                  </a:cubicBezTo>
                  <a:cubicBezTo>
                    <a:pt x="8271" y="12056"/>
                    <a:pt x="9048" y="10402"/>
                    <a:pt x="8447" y="7520"/>
                  </a:cubicBezTo>
                  <a:cubicBezTo>
                    <a:pt x="7845" y="4713"/>
                    <a:pt x="5164" y="2407"/>
                    <a:pt x="3885" y="1454"/>
                  </a:cubicBezTo>
                  <a:cubicBezTo>
                    <a:pt x="3434" y="1104"/>
                    <a:pt x="3033" y="602"/>
                    <a:pt x="2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57"/>
            <p:cNvSpPr/>
            <p:nvPr/>
          </p:nvSpPr>
          <p:spPr>
            <a:xfrm rot="-507825">
              <a:off x="6439357" y="3427712"/>
              <a:ext cx="606511" cy="368271"/>
            </a:xfrm>
            <a:custGeom>
              <a:avLst/>
              <a:gdLst/>
              <a:ahLst/>
              <a:cxnLst/>
              <a:rect l="l" t="t" r="r" b="b"/>
              <a:pathLst>
                <a:path w="13284" h="8066" extrusionOk="0">
                  <a:moveTo>
                    <a:pt x="8242" y="0"/>
                  </a:moveTo>
                  <a:cubicBezTo>
                    <a:pt x="5600" y="0"/>
                    <a:pt x="2953" y="1638"/>
                    <a:pt x="1730" y="2469"/>
                  </a:cubicBezTo>
                  <a:cubicBezTo>
                    <a:pt x="1279" y="2795"/>
                    <a:pt x="677" y="3021"/>
                    <a:pt x="1" y="3096"/>
                  </a:cubicBezTo>
                  <a:cubicBezTo>
                    <a:pt x="652" y="3296"/>
                    <a:pt x="1179" y="3647"/>
                    <a:pt x="1554" y="4073"/>
                  </a:cubicBezTo>
                  <a:cubicBezTo>
                    <a:pt x="2657" y="5251"/>
                    <a:pt x="5214" y="7682"/>
                    <a:pt x="8071" y="8008"/>
                  </a:cubicBezTo>
                  <a:cubicBezTo>
                    <a:pt x="8445" y="8047"/>
                    <a:pt x="8796" y="8066"/>
                    <a:pt x="9126" y="8066"/>
                  </a:cubicBezTo>
                  <a:cubicBezTo>
                    <a:pt x="11360" y="8066"/>
                    <a:pt x="12590" y="7204"/>
                    <a:pt x="12983" y="5828"/>
                  </a:cubicBezTo>
                  <a:cubicBezTo>
                    <a:pt x="13058" y="5527"/>
                    <a:pt x="12908" y="5201"/>
                    <a:pt x="12632" y="5076"/>
                  </a:cubicBezTo>
                  <a:cubicBezTo>
                    <a:pt x="12081" y="4825"/>
                    <a:pt x="12181" y="3998"/>
                    <a:pt x="12758" y="3873"/>
                  </a:cubicBezTo>
                  <a:cubicBezTo>
                    <a:pt x="13058" y="3798"/>
                    <a:pt x="13284" y="3522"/>
                    <a:pt x="13259" y="3221"/>
                  </a:cubicBezTo>
                  <a:cubicBezTo>
                    <a:pt x="13184" y="1567"/>
                    <a:pt x="11855" y="339"/>
                    <a:pt x="8923" y="38"/>
                  </a:cubicBezTo>
                  <a:cubicBezTo>
                    <a:pt x="8697" y="12"/>
                    <a:pt x="8469" y="0"/>
                    <a:pt x="8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57"/>
            <p:cNvSpPr/>
            <p:nvPr/>
          </p:nvSpPr>
          <p:spPr>
            <a:xfrm rot="-507825">
              <a:off x="6413258" y="3361358"/>
              <a:ext cx="119028" cy="248330"/>
            </a:xfrm>
            <a:custGeom>
              <a:avLst/>
              <a:gdLst/>
              <a:ahLst/>
              <a:cxnLst/>
              <a:rect l="l" t="t" r="r" b="b"/>
              <a:pathLst>
                <a:path w="2607" h="5439" extrusionOk="0">
                  <a:moveTo>
                    <a:pt x="2381" y="0"/>
                  </a:moveTo>
                  <a:lnTo>
                    <a:pt x="0" y="5339"/>
                  </a:lnTo>
                  <a:lnTo>
                    <a:pt x="226" y="5439"/>
                  </a:lnTo>
                  <a:lnTo>
                    <a:pt x="2607" y="126"/>
                  </a:lnTo>
                  <a:lnTo>
                    <a:pt x="23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57"/>
            <p:cNvSpPr/>
            <p:nvPr/>
          </p:nvSpPr>
          <p:spPr>
            <a:xfrm rot="-507825">
              <a:off x="6489815" y="3341206"/>
              <a:ext cx="37804" cy="33102"/>
            </a:xfrm>
            <a:custGeom>
              <a:avLst/>
              <a:gdLst/>
              <a:ahLst/>
              <a:cxnLst/>
              <a:rect l="l" t="t" r="r" b="b"/>
              <a:pathLst>
                <a:path w="828" h="725" extrusionOk="0">
                  <a:moveTo>
                    <a:pt x="401" y="0"/>
                  </a:moveTo>
                  <a:cubicBezTo>
                    <a:pt x="268" y="0"/>
                    <a:pt x="154" y="79"/>
                    <a:pt x="101" y="220"/>
                  </a:cubicBezTo>
                  <a:cubicBezTo>
                    <a:pt x="1" y="396"/>
                    <a:pt x="101" y="596"/>
                    <a:pt x="276" y="696"/>
                  </a:cubicBezTo>
                  <a:cubicBezTo>
                    <a:pt x="321" y="715"/>
                    <a:pt x="369" y="725"/>
                    <a:pt x="417" y="725"/>
                  </a:cubicBezTo>
                  <a:cubicBezTo>
                    <a:pt x="557" y="725"/>
                    <a:pt x="696" y="645"/>
                    <a:pt x="752" y="496"/>
                  </a:cubicBezTo>
                  <a:cubicBezTo>
                    <a:pt x="828" y="320"/>
                    <a:pt x="752" y="120"/>
                    <a:pt x="577" y="45"/>
                  </a:cubicBezTo>
                  <a:cubicBezTo>
                    <a:pt x="517" y="15"/>
                    <a:pt x="457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57"/>
            <p:cNvSpPr/>
            <p:nvPr/>
          </p:nvSpPr>
          <p:spPr>
            <a:xfrm rot="-507825">
              <a:off x="6407294" y="3428086"/>
              <a:ext cx="29769" cy="25796"/>
            </a:xfrm>
            <a:custGeom>
              <a:avLst/>
              <a:gdLst/>
              <a:ahLst/>
              <a:cxnLst/>
              <a:rect l="l" t="t" r="r" b="b"/>
              <a:pathLst>
                <a:path w="652" h="565" extrusionOk="0">
                  <a:moveTo>
                    <a:pt x="340" y="1"/>
                  </a:moveTo>
                  <a:cubicBezTo>
                    <a:pt x="231" y="1"/>
                    <a:pt x="132" y="57"/>
                    <a:pt x="76" y="170"/>
                  </a:cubicBezTo>
                  <a:cubicBezTo>
                    <a:pt x="0" y="295"/>
                    <a:pt x="76" y="471"/>
                    <a:pt x="226" y="546"/>
                  </a:cubicBezTo>
                  <a:cubicBezTo>
                    <a:pt x="257" y="558"/>
                    <a:pt x="292" y="565"/>
                    <a:pt x="327" y="565"/>
                  </a:cubicBezTo>
                  <a:cubicBezTo>
                    <a:pt x="431" y="565"/>
                    <a:pt x="539" y="508"/>
                    <a:pt x="577" y="396"/>
                  </a:cubicBezTo>
                  <a:cubicBezTo>
                    <a:pt x="652" y="245"/>
                    <a:pt x="577" y="95"/>
                    <a:pt x="452" y="20"/>
                  </a:cubicBezTo>
                  <a:cubicBezTo>
                    <a:pt x="414" y="7"/>
                    <a:pt x="376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57"/>
            <p:cNvSpPr/>
            <p:nvPr/>
          </p:nvSpPr>
          <p:spPr>
            <a:xfrm rot="-507825">
              <a:off x="6417791" y="3440313"/>
              <a:ext cx="22920" cy="173954"/>
            </a:xfrm>
            <a:custGeom>
              <a:avLst/>
              <a:gdLst/>
              <a:ahLst/>
              <a:cxnLst/>
              <a:rect l="l" t="t" r="r" b="b"/>
              <a:pathLst>
                <a:path w="502" h="3810" extrusionOk="0">
                  <a:moveTo>
                    <a:pt x="251" y="0"/>
                  </a:moveTo>
                  <a:lnTo>
                    <a:pt x="0" y="3785"/>
                  </a:lnTo>
                  <a:lnTo>
                    <a:pt x="251" y="3810"/>
                  </a:lnTo>
                  <a:lnTo>
                    <a:pt x="502" y="25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57"/>
            <p:cNvSpPr/>
            <p:nvPr/>
          </p:nvSpPr>
          <p:spPr>
            <a:xfrm rot="-507825">
              <a:off x="6524411" y="3461061"/>
              <a:ext cx="29814" cy="25659"/>
            </a:xfrm>
            <a:custGeom>
              <a:avLst/>
              <a:gdLst/>
              <a:ahLst/>
              <a:cxnLst/>
              <a:rect l="l" t="t" r="r" b="b"/>
              <a:pathLst>
                <a:path w="653" h="562" extrusionOk="0">
                  <a:moveTo>
                    <a:pt x="315" y="0"/>
                  </a:moveTo>
                  <a:cubicBezTo>
                    <a:pt x="214" y="0"/>
                    <a:pt x="112" y="65"/>
                    <a:pt x="76" y="156"/>
                  </a:cubicBezTo>
                  <a:cubicBezTo>
                    <a:pt x="0" y="306"/>
                    <a:pt x="76" y="482"/>
                    <a:pt x="201" y="532"/>
                  </a:cubicBezTo>
                  <a:cubicBezTo>
                    <a:pt x="242" y="552"/>
                    <a:pt x="286" y="562"/>
                    <a:pt x="328" y="562"/>
                  </a:cubicBezTo>
                  <a:cubicBezTo>
                    <a:pt x="438" y="562"/>
                    <a:pt x="541" y="497"/>
                    <a:pt x="577" y="406"/>
                  </a:cubicBezTo>
                  <a:cubicBezTo>
                    <a:pt x="652" y="256"/>
                    <a:pt x="577" y="81"/>
                    <a:pt x="427" y="30"/>
                  </a:cubicBezTo>
                  <a:cubicBezTo>
                    <a:pt x="392" y="10"/>
                    <a:pt x="354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57"/>
            <p:cNvSpPr/>
            <p:nvPr/>
          </p:nvSpPr>
          <p:spPr>
            <a:xfrm rot="-507825">
              <a:off x="6423083" y="3477543"/>
              <a:ext cx="130488" cy="131630"/>
            </a:xfrm>
            <a:custGeom>
              <a:avLst/>
              <a:gdLst/>
              <a:ahLst/>
              <a:cxnLst/>
              <a:rect l="l" t="t" r="r" b="b"/>
              <a:pathLst>
                <a:path w="2858" h="2883" extrusionOk="0">
                  <a:moveTo>
                    <a:pt x="2657" y="1"/>
                  </a:moveTo>
                  <a:lnTo>
                    <a:pt x="0" y="2708"/>
                  </a:lnTo>
                  <a:lnTo>
                    <a:pt x="176" y="2883"/>
                  </a:lnTo>
                  <a:lnTo>
                    <a:pt x="2858" y="201"/>
                  </a:lnTo>
                  <a:lnTo>
                    <a:pt x="26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57"/>
            <p:cNvSpPr/>
            <p:nvPr/>
          </p:nvSpPr>
          <p:spPr>
            <a:xfrm rot="-507825">
              <a:off x="6223858" y="3445280"/>
              <a:ext cx="204864" cy="187697"/>
            </a:xfrm>
            <a:custGeom>
              <a:avLst/>
              <a:gdLst/>
              <a:ahLst/>
              <a:cxnLst/>
              <a:rect l="l" t="t" r="r" b="b"/>
              <a:pathLst>
                <a:path w="4487" h="4111" extrusionOk="0">
                  <a:moveTo>
                    <a:pt x="176" y="1"/>
                  </a:moveTo>
                  <a:lnTo>
                    <a:pt x="1" y="201"/>
                  </a:lnTo>
                  <a:lnTo>
                    <a:pt x="4311" y="4111"/>
                  </a:lnTo>
                  <a:lnTo>
                    <a:pt x="4487" y="3936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57"/>
            <p:cNvSpPr/>
            <p:nvPr/>
          </p:nvSpPr>
          <p:spPr>
            <a:xfrm rot="-507825">
              <a:off x="6196967" y="3449357"/>
              <a:ext cx="36663" cy="32828"/>
            </a:xfrm>
            <a:custGeom>
              <a:avLst/>
              <a:gdLst/>
              <a:ahLst/>
              <a:cxnLst/>
              <a:rect l="l" t="t" r="r" b="b"/>
              <a:pathLst>
                <a:path w="803" h="719" extrusionOk="0">
                  <a:moveTo>
                    <a:pt x="413" y="0"/>
                  </a:moveTo>
                  <a:cubicBezTo>
                    <a:pt x="311" y="0"/>
                    <a:pt x="207" y="45"/>
                    <a:pt x="126" y="126"/>
                  </a:cubicBezTo>
                  <a:cubicBezTo>
                    <a:pt x="1" y="277"/>
                    <a:pt x="26" y="502"/>
                    <a:pt x="151" y="628"/>
                  </a:cubicBezTo>
                  <a:cubicBezTo>
                    <a:pt x="223" y="687"/>
                    <a:pt x="312" y="719"/>
                    <a:pt x="401" y="719"/>
                  </a:cubicBezTo>
                  <a:cubicBezTo>
                    <a:pt x="500" y="719"/>
                    <a:pt x="599" y="681"/>
                    <a:pt x="677" y="603"/>
                  </a:cubicBezTo>
                  <a:cubicBezTo>
                    <a:pt x="803" y="452"/>
                    <a:pt x="778" y="227"/>
                    <a:pt x="652" y="101"/>
                  </a:cubicBezTo>
                  <a:cubicBezTo>
                    <a:pt x="583" y="32"/>
                    <a:pt x="499" y="0"/>
                    <a:pt x="4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57"/>
            <p:cNvSpPr/>
            <p:nvPr/>
          </p:nvSpPr>
          <p:spPr>
            <a:xfrm rot="-507825">
              <a:off x="6253497" y="3560828"/>
              <a:ext cx="28673" cy="26116"/>
            </a:xfrm>
            <a:custGeom>
              <a:avLst/>
              <a:gdLst/>
              <a:ahLst/>
              <a:cxnLst/>
              <a:rect l="l" t="t" r="r" b="b"/>
              <a:pathLst>
                <a:path w="628" h="572" extrusionOk="0">
                  <a:moveTo>
                    <a:pt x="304" y="0"/>
                  </a:moveTo>
                  <a:cubicBezTo>
                    <a:pt x="228" y="0"/>
                    <a:pt x="154" y="32"/>
                    <a:pt x="101" y="98"/>
                  </a:cubicBezTo>
                  <a:cubicBezTo>
                    <a:pt x="1" y="223"/>
                    <a:pt x="1" y="399"/>
                    <a:pt x="126" y="499"/>
                  </a:cubicBezTo>
                  <a:cubicBezTo>
                    <a:pt x="185" y="546"/>
                    <a:pt x="256" y="571"/>
                    <a:pt x="324" y="571"/>
                  </a:cubicBezTo>
                  <a:cubicBezTo>
                    <a:pt x="400" y="571"/>
                    <a:pt x="474" y="540"/>
                    <a:pt x="527" y="474"/>
                  </a:cubicBezTo>
                  <a:cubicBezTo>
                    <a:pt x="628" y="348"/>
                    <a:pt x="628" y="173"/>
                    <a:pt x="502" y="73"/>
                  </a:cubicBezTo>
                  <a:cubicBezTo>
                    <a:pt x="443" y="25"/>
                    <a:pt x="373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57"/>
            <p:cNvSpPr/>
            <p:nvPr/>
          </p:nvSpPr>
          <p:spPr>
            <a:xfrm rot="-507825">
              <a:off x="6269934" y="3556458"/>
              <a:ext cx="164823" cy="74467"/>
            </a:xfrm>
            <a:custGeom>
              <a:avLst/>
              <a:gdLst/>
              <a:ahLst/>
              <a:cxnLst/>
              <a:rect l="l" t="t" r="r" b="b"/>
              <a:pathLst>
                <a:path w="3610" h="1631" extrusionOk="0">
                  <a:moveTo>
                    <a:pt x="76" y="1"/>
                  </a:moveTo>
                  <a:lnTo>
                    <a:pt x="1" y="227"/>
                  </a:lnTo>
                  <a:lnTo>
                    <a:pt x="3509" y="1630"/>
                  </a:lnTo>
                  <a:lnTo>
                    <a:pt x="3610" y="1404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57"/>
            <p:cNvSpPr/>
            <p:nvPr/>
          </p:nvSpPr>
          <p:spPr>
            <a:xfrm rot="-507825">
              <a:off x="6320669" y="3460585"/>
              <a:ext cx="28627" cy="25066"/>
            </a:xfrm>
            <a:custGeom>
              <a:avLst/>
              <a:gdLst/>
              <a:ahLst/>
              <a:cxnLst/>
              <a:rect l="l" t="t" r="r" b="b"/>
              <a:pathLst>
                <a:path w="627" h="549" extrusionOk="0">
                  <a:moveTo>
                    <a:pt x="323" y="0"/>
                  </a:moveTo>
                  <a:cubicBezTo>
                    <a:pt x="247" y="0"/>
                    <a:pt x="167" y="32"/>
                    <a:pt x="101" y="98"/>
                  </a:cubicBezTo>
                  <a:cubicBezTo>
                    <a:pt x="0" y="198"/>
                    <a:pt x="25" y="374"/>
                    <a:pt x="126" y="474"/>
                  </a:cubicBezTo>
                  <a:cubicBezTo>
                    <a:pt x="188" y="524"/>
                    <a:pt x="264" y="549"/>
                    <a:pt x="336" y="549"/>
                  </a:cubicBezTo>
                  <a:cubicBezTo>
                    <a:pt x="408" y="549"/>
                    <a:pt x="477" y="524"/>
                    <a:pt x="527" y="474"/>
                  </a:cubicBezTo>
                  <a:cubicBezTo>
                    <a:pt x="627" y="348"/>
                    <a:pt x="627" y="173"/>
                    <a:pt x="502" y="73"/>
                  </a:cubicBezTo>
                  <a:cubicBezTo>
                    <a:pt x="454" y="25"/>
                    <a:pt x="390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57"/>
            <p:cNvSpPr/>
            <p:nvPr/>
          </p:nvSpPr>
          <p:spPr>
            <a:xfrm rot="-507825">
              <a:off x="6340725" y="3464032"/>
              <a:ext cx="90447" cy="159070"/>
            </a:xfrm>
            <a:custGeom>
              <a:avLst/>
              <a:gdLst/>
              <a:ahLst/>
              <a:cxnLst/>
              <a:rect l="l" t="t" r="r" b="b"/>
              <a:pathLst>
                <a:path w="1981" h="3484" extrusionOk="0">
                  <a:moveTo>
                    <a:pt x="226" y="0"/>
                  </a:moveTo>
                  <a:lnTo>
                    <a:pt x="1" y="100"/>
                  </a:lnTo>
                  <a:lnTo>
                    <a:pt x="1755" y="3484"/>
                  </a:lnTo>
                  <a:lnTo>
                    <a:pt x="1981" y="3359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57"/>
            <p:cNvSpPr/>
            <p:nvPr/>
          </p:nvSpPr>
          <p:spPr>
            <a:xfrm rot="-507825">
              <a:off x="6213846" y="3624629"/>
              <a:ext cx="236915" cy="143090"/>
            </a:xfrm>
            <a:custGeom>
              <a:avLst/>
              <a:gdLst/>
              <a:ahLst/>
              <a:cxnLst/>
              <a:rect l="l" t="t" r="r" b="b"/>
              <a:pathLst>
                <a:path w="5189" h="3134" extrusionOk="0">
                  <a:moveTo>
                    <a:pt x="5063" y="0"/>
                  </a:moveTo>
                  <a:lnTo>
                    <a:pt x="1" y="2908"/>
                  </a:lnTo>
                  <a:lnTo>
                    <a:pt x="126" y="3133"/>
                  </a:lnTo>
                  <a:lnTo>
                    <a:pt x="5189" y="226"/>
                  </a:lnTo>
                  <a:lnTo>
                    <a:pt x="50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57"/>
            <p:cNvSpPr/>
            <p:nvPr/>
          </p:nvSpPr>
          <p:spPr>
            <a:xfrm rot="-507825">
              <a:off x="6208791" y="3762191"/>
              <a:ext cx="37804" cy="32508"/>
            </a:xfrm>
            <a:custGeom>
              <a:avLst/>
              <a:gdLst/>
              <a:ahLst/>
              <a:cxnLst/>
              <a:rect l="l" t="t" r="r" b="b"/>
              <a:pathLst>
                <a:path w="828" h="712" extrusionOk="0">
                  <a:moveTo>
                    <a:pt x="418" y="0"/>
                  </a:moveTo>
                  <a:cubicBezTo>
                    <a:pt x="353" y="0"/>
                    <a:pt x="287" y="17"/>
                    <a:pt x="226" y="51"/>
                  </a:cubicBezTo>
                  <a:cubicBezTo>
                    <a:pt x="51" y="152"/>
                    <a:pt x="1" y="352"/>
                    <a:pt x="101" y="527"/>
                  </a:cubicBezTo>
                  <a:cubicBezTo>
                    <a:pt x="171" y="650"/>
                    <a:pt x="303" y="712"/>
                    <a:pt x="427" y="712"/>
                  </a:cubicBezTo>
                  <a:cubicBezTo>
                    <a:pt x="480" y="712"/>
                    <a:pt x="532" y="700"/>
                    <a:pt x="577" y="678"/>
                  </a:cubicBezTo>
                  <a:cubicBezTo>
                    <a:pt x="753" y="578"/>
                    <a:pt x="828" y="352"/>
                    <a:pt x="728" y="177"/>
                  </a:cubicBezTo>
                  <a:cubicBezTo>
                    <a:pt x="662" y="61"/>
                    <a:pt x="542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57"/>
            <p:cNvSpPr/>
            <p:nvPr/>
          </p:nvSpPr>
          <p:spPr>
            <a:xfrm rot="-507825">
              <a:off x="6332367" y="3748646"/>
              <a:ext cx="28673" cy="26162"/>
            </a:xfrm>
            <a:custGeom>
              <a:avLst/>
              <a:gdLst/>
              <a:ahLst/>
              <a:cxnLst/>
              <a:rect l="l" t="t" r="r" b="b"/>
              <a:pathLst>
                <a:path w="628" h="573" extrusionOk="0">
                  <a:moveTo>
                    <a:pt x="302" y="1"/>
                  </a:moveTo>
                  <a:cubicBezTo>
                    <a:pt x="259" y="1"/>
                    <a:pt x="215" y="12"/>
                    <a:pt x="176" y="35"/>
                  </a:cubicBezTo>
                  <a:cubicBezTo>
                    <a:pt x="26" y="136"/>
                    <a:pt x="1" y="286"/>
                    <a:pt x="76" y="436"/>
                  </a:cubicBezTo>
                  <a:cubicBezTo>
                    <a:pt x="127" y="522"/>
                    <a:pt x="224" y="572"/>
                    <a:pt x="321" y="572"/>
                  </a:cubicBezTo>
                  <a:cubicBezTo>
                    <a:pt x="366" y="572"/>
                    <a:pt x="412" y="561"/>
                    <a:pt x="452" y="537"/>
                  </a:cubicBezTo>
                  <a:cubicBezTo>
                    <a:pt x="577" y="462"/>
                    <a:pt x="627" y="286"/>
                    <a:pt x="552" y="161"/>
                  </a:cubicBezTo>
                  <a:cubicBezTo>
                    <a:pt x="500" y="57"/>
                    <a:pt x="400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57"/>
            <p:cNvSpPr/>
            <p:nvPr/>
          </p:nvSpPr>
          <p:spPr>
            <a:xfrm rot="-507825">
              <a:off x="6331090" y="3617009"/>
              <a:ext cx="120170" cy="140807"/>
            </a:xfrm>
            <a:custGeom>
              <a:avLst/>
              <a:gdLst/>
              <a:ahLst/>
              <a:cxnLst/>
              <a:rect l="l" t="t" r="r" b="b"/>
              <a:pathLst>
                <a:path w="2632" h="3084" extrusionOk="0">
                  <a:moveTo>
                    <a:pt x="2431" y="1"/>
                  </a:moveTo>
                  <a:lnTo>
                    <a:pt x="0" y="2933"/>
                  </a:lnTo>
                  <a:lnTo>
                    <a:pt x="201" y="3083"/>
                  </a:lnTo>
                  <a:lnTo>
                    <a:pt x="2632" y="176"/>
                  </a:lnTo>
                  <a:lnTo>
                    <a:pt x="24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57"/>
            <p:cNvSpPr/>
            <p:nvPr/>
          </p:nvSpPr>
          <p:spPr>
            <a:xfrm rot="-507825">
              <a:off x="6256892" y="3653391"/>
              <a:ext cx="29814" cy="26116"/>
            </a:xfrm>
            <a:custGeom>
              <a:avLst/>
              <a:gdLst/>
              <a:ahLst/>
              <a:cxnLst/>
              <a:rect l="l" t="t" r="r" b="b"/>
              <a:pathLst>
                <a:path w="653" h="572" extrusionOk="0">
                  <a:moveTo>
                    <a:pt x="313" y="0"/>
                  </a:moveTo>
                  <a:cubicBezTo>
                    <a:pt x="269" y="0"/>
                    <a:pt x="222" y="11"/>
                    <a:pt x="176" y="35"/>
                  </a:cubicBezTo>
                  <a:cubicBezTo>
                    <a:pt x="51" y="135"/>
                    <a:pt x="0" y="285"/>
                    <a:pt x="76" y="436"/>
                  </a:cubicBezTo>
                  <a:cubicBezTo>
                    <a:pt x="127" y="521"/>
                    <a:pt x="224" y="571"/>
                    <a:pt x="321" y="571"/>
                  </a:cubicBezTo>
                  <a:cubicBezTo>
                    <a:pt x="366" y="571"/>
                    <a:pt x="411" y="560"/>
                    <a:pt x="452" y="536"/>
                  </a:cubicBezTo>
                  <a:cubicBezTo>
                    <a:pt x="602" y="461"/>
                    <a:pt x="652" y="285"/>
                    <a:pt x="552" y="160"/>
                  </a:cubicBezTo>
                  <a:cubicBezTo>
                    <a:pt x="500" y="56"/>
                    <a:pt x="412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57"/>
            <p:cNvSpPr/>
            <p:nvPr/>
          </p:nvSpPr>
          <p:spPr>
            <a:xfrm rot="-507825">
              <a:off x="6267680" y="3620814"/>
              <a:ext cx="172813" cy="38946"/>
            </a:xfrm>
            <a:custGeom>
              <a:avLst/>
              <a:gdLst/>
              <a:ahLst/>
              <a:cxnLst/>
              <a:rect l="l" t="t" r="r" b="b"/>
              <a:pathLst>
                <a:path w="3785" h="853" extrusionOk="0">
                  <a:moveTo>
                    <a:pt x="3734" y="0"/>
                  </a:moveTo>
                  <a:lnTo>
                    <a:pt x="0" y="602"/>
                  </a:lnTo>
                  <a:lnTo>
                    <a:pt x="50" y="853"/>
                  </a:lnTo>
                  <a:lnTo>
                    <a:pt x="3785" y="251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57"/>
            <p:cNvSpPr/>
            <p:nvPr/>
          </p:nvSpPr>
          <p:spPr>
            <a:xfrm rot="-507825">
              <a:off x="6449474" y="3607523"/>
              <a:ext cx="66386" cy="262118"/>
            </a:xfrm>
            <a:custGeom>
              <a:avLst/>
              <a:gdLst/>
              <a:ahLst/>
              <a:cxnLst/>
              <a:rect l="l" t="t" r="r" b="b"/>
              <a:pathLst>
                <a:path w="1454" h="5741" extrusionOk="0">
                  <a:moveTo>
                    <a:pt x="251" y="1"/>
                  </a:moveTo>
                  <a:lnTo>
                    <a:pt x="0" y="51"/>
                  </a:lnTo>
                  <a:lnTo>
                    <a:pt x="1203" y="5740"/>
                  </a:lnTo>
                  <a:lnTo>
                    <a:pt x="1454" y="5690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57"/>
            <p:cNvSpPr/>
            <p:nvPr/>
          </p:nvSpPr>
          <p:spPr>
            <a:xfrm rot="-507825">
              <a:off x="6510649" y="3846876"/>
              <a:ext cx="35521" cy="32736"/>
            </a:xfrm>
            <a:custGeom>
              <a:avLst/>
              <a:gdLst/>
              <a:ahLst/>
              <a:cxnLst/>
              <a:rect l="l" t="t" r="r" b="b"/>
              <a:pathLst>
                <a:path w="778" h="717" extrusionOk="0">
                  <a:moveTo>
                    <a:pt x="377" y="1"/>
                  </a:moveTo>
                  <a:cubicBezTo>
                    <a:pt x="361" y="1"/>
                    <a:pt x="344" y="2"/>
                    <a:pt x="326" y="4"/>
                  </a:cubicBezTo>
                  <a:cubicBezTo>
                    <a:pt x="126" y="54"/>
                    <a:pt x="1" y="255"/>
                    <a:pt x="51" y="430"/>
                  </a:cubicBezTo>
                  <a:cubicBezTo>
                    <a:pt x="72" y="601"/>
                    <a:pt x="220" y="717"/>
                    <a:pt x="388" y="717"/>
                  </a:cubicBezTo>
                  <a:cubicBezTo>
                    <a:pt x="417" y="717"/>
                    <a:pt x="447" y="713"/>
                    <a:pt x="477" y="706"/>
                  </a:cubicBezTo>
                  <a:cubicBezTo>
                    <a:pt x="652" y="681"/>
                    <a:pt x="778" y="480"/>
                    <a:pt x="752" y="280"/>
                  </a:cubicBezTo>
                  <a:cubicBezTo>
                    <a:pt x="707" y="119"/>
                    <a:pt x="556" y="1"/>
                    <a:pt x="3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57"/>
            <p:cNvSpPr/>
            <p:nvPr/>
          </p:nvSpPr>
          <p:spPr>
            <a:xfrm rot="-507825">
              <a:off x="6535860" y="3732615"/>
              <a:ext cx="27531" cy="25568"/>
            </a:xfrm>
            <a:custGeom>
              <a:avLst/>
              <a:gdLst/>
              <a:ahLst/>
              <a:cxnLst/>
              <a:rect l="l" t="t" r="r" b="b"/>
              <a:pathLst>
                <a:path w="603" h="560" extrusionOk="0">
                  <a:moveTo>
                    <a:pt x="298" y="0"/>
                  </a:moveTo>
                  <a:cubicBezTo>
                    <a:pt x="283" y="0"/>
                    <a:pt x="267" y="2"/>
                    <a:pt x="252" y="4"/>
                  </a:cubicBezTo>
                  <a:cubicBezTo>
                    <a:pt x="101" y="29"/>
                    <a:pt x="1" y="180"/>
                    <a:pt x="26" y="330"/>
                  </a:cubicBezTo>
                  <a:cubicBezTo>
                    <a:pt x="48" y="465"/>
                    <a:pt x="172" y="559"/>
                    <a:pt x="305" y="559"/>
                  </a:cubicBezTo>
                  <a:cubicBezTo>
                    <a:pt x="321" y="559"/>
                    <a:pt x="336" y="558"/>
                    <a:pt x="352" y="556"/>
                  </a:cubicBezTo>
                  <a:cubicBezTo>
                    <a:pt x="502" y="530"/>
                    <a:pt x="602" y="380"/>
                    <a:pt x="577" y="230"/>
                  </a:cubicBezTo>
                  <a:cubicBezTo>
                    <a:pt x="555" y="95"/>
                    <a:pt x="432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57"/>
            <p:cNvSpPr/>
            <p:nvPr/>
          </p:nvSpPr>
          <p:spPr>
            <a:xfrm rot="-507825">
              <a:off x="6442064" y="3602995"/>
              <a:ext cx="103003" cy="153363"/>
            </a:xfrm>
            <a:custGeom>
              <a:avLst/>
              <a:gdLst/>
              <a:ahLst/>
              <a:cxnLst/>
              <a:rect l="l" t="t" r="r" b="b"/>
              <a:pathLst>
                <a:path w="2256" h="3359" extrusionOk="0">
                  <a:moveTo>
                    <a:pt x="226" y="1"/>
                  </a:moveTo>
                  <a:lnTo>
                    <a:pt x="0" y="126"/>
                  </a:lnTo>
                  <a:lnTo>
                    <a:pt x="2030" y="3359"/>
                  </a:lnTo>
                  <a:lnTo>
                    <a:pt x="2256" y="3209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57"/>
            <p:cNvSpPr/>
            <p:nvPr/>
          </p:nvSpPr>
          <p:spPr>
            <a:xfrm rot="-507825">
              <a:off x="6421782" y="3774528"/>
              <a:ext cx="28627" cy="25248"/>
            </a:xfrm>
            <a:custGeom>
              <a:avLst/>
              <a:gdLst/>
              <a:ahLst/>
              <a:cxnLst/>
              <a:rect l="l" t="t" r="r" b="b"/>
              <a:pathLst>
                <a:path w="627" h="553" extrusionOk="0">
                  <a:moveTo>
                    <a:pt x="330" y="0"/>
                  </a:moveTo>
                  <a:cubicBezTo>
                    <a:pt x="304" y="0"/>
                    <a:pt x="278" y="5"/>
                    <a:pt x="251" y="14"/>
                  </a:cubicBezTo>
                  <a:cubicBezTo>
                    <a:pt x="101" y="39"/>
                    <a:pt x="0" y="189"/>
                    <a:pt x="25" y="339"/>
                  </a:cubicBezTo>
                  <a:cubicBezTo>
                    <a:pt x="67" y="463"/>
                    <a:pt x="176" y="553"/>
                    <a:pt x="297" y="553"/>
                  </a:cubicBezTo>
                  <a:cubicBezTo>
                    <a:pt x="323" y="553"/>
                    <a:pt x="350" y="549"/>
                    <a:pt x="376" y="540"/>
                  </a:cubicBezTo>
                  <a:cubicBezTo>
                    <a:pt x="527" y="515"/>
                    <a:pt x="627" y="364"/>
                    <a:pt x="577" y="214"/>
                  </a:cubicBezTo>
                  <a:cubicBezTo>
                    <a:pt x="556" y="90"/>
                    <a:pt x="45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57"/>
            <p:cNvSpPr/>
            <p:nvPr/>
          </p:nvSpPr>
          <p:spPr>
            <a:xfrm rot="-507825">
              <a:off x="6417002" y="3613990"/>
              <a:ext cx="37804" cy="172858"/>
            </a:xfrm>
            <a:custGeom>
              <a:avLst/>
              <a:gdLst/>
              <a:ahLst/>
              <a:cxnLst/>
              <a:rect l="l" t="t" r="r" b="b"/>
              <a:pathLst>
                <a:path w="828" h="3786" extrusionOk="0">
                  <a:moveTo>
                    <a:pt x="577" y="1"/>
                  </a:moveTo>
                  <a:lnTo>
                    <a:pt x="1" y="3760"/>
                  </a:lnTo>
                  <a:lnTo>
                    <a:pt x="251" y="3785"/>
                  </a:lnTo>
                  <a:lnTo>
                    <a:pt x="828" y="26"/>
                  </a:lnTo>
                  <a:lnTo>
                    <a:pt x="5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57"/>
            <p:cNvSpPr/>
            <p:nvPr/>
          </p:nvSpPr>
          <p:spPr>
            <a:xfrm rot="-507825">
              <a:off x="6437023" y="3588720"/>
              <a:ext cx="265543" cy="40087"/>
            </a:xfrm>
            <a:custGeom>
              <a:avLst/>
              <a:gdLst/>
              <a:ahLst/>
              <a:cxnLst/>
              <a:rect l="l" t="t" r="r" b="b"/>
              <a:pathLst>
                <a:path w="5816" h="878" extrusionOk="0">
                  <a:moveTo>
                    <a:pt x="26" y="0"/>
                  </a:moveTo>
                  <a:lnTo>
                    <a:pt x="1" y="251"/>
                  </a:lnTo>
                  <a:lnTo>
                    <a:pt x="5790" y="878"/>
                  </a:lnTo>
                  <a:lnTo>
                    <a:pt x="5815" y="62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57"/>
            <p:cNvSpPr/>
            <p:nvPr/>
          </p:nvSpPr>
          <p:spPr>
            <a:xfrm rot="-507825">
              <a:off x="6686020" y="3587193"/>
              <a:ext cx="34380" cy="32325"/>
            </a:xfrm>
            <a:custGeom>
              <a:avLst/>
              <a:gdLst/>
              <a:ahLst/>
              <a:cxnLst/>
              <a:rect l="l" t="t" r="r" b="b"/>
              <a:pathLst>
                <a:path w="753" h="708" extrusionOk="0">
                  <a:moveTo>
                    <a:pt x="357" y="1"/>
                  </a:moveTo>
                  <a:cubicBezTo>
                    <a:pt x="176" y="1"/>
                    <a:pt x="23" y="142"/>
                    <a:pt x="0" y="304"/>
                  </a:cubicBezTo>
                  <a:cubicBezTo>
                    <a:pt x="0" y="505"/>
                    <a:pt x="125" y="680"/>
                    <a:pt x="326" y="705"/>
                  </a:cubicBezTo>
                  <a:cubicBezTo>
                    <a:pt x="341" y="707"/>
                    <a:pt x="355" y="708"/>
                    <a:pt x="370" y="708"/>
                  </a:cubicBezTo>
                  <a:cubicBezTo>
                    <a:pt x="551" y="708"/>
                    <a:pt x="704" y="565"/>
                    <a:pt x="727" y="379"/>
                  </a:cubicBezTo>
                  <a:cubicBezTo>
                    <a:pt x="752" y="204"/>
                    <a:pt x="602" y="29"/>
                    <a:pt x="401" y="3"/>
                  </a:cubicBezTo>
                  <a:cubicBezTo>
                    <a:pt x="386" y="2"/>
                    <a:pt x="372" y="1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57"/>
            <p:cNvSpPr/>
            <p:nvPr/>
          </p:nvSpPr>
          <p:spPr>
            <a:xfrm rot="-507825">
              <a:off x="6582726" y="3533757"/>
              <a:ext cx="27486" cy="26390"/>
            </a:xfrm>
            <a:custGeom>
              <a:avLst/>
              <a:gdLst/>
              <a:ahLst/>
              <a:cxnLst/>
              <a:rect l="l" t="t" r="r" b="b"/>
              <a:pathLst>
                <a:path w="602" h="578" extrusionOk="0">
                  <a:moveTo>
                    <a:pt x="326" y="1"/>
                  </a:moveTo>
                  <a:cubicBezTo>
                    <a:pt x="175" y="1"/>
                    <a:pt x="50" y="101"/>
                    <a:pt x="25" y="251"/>
                  </a:cubicBezTo>
                  <a:cubicBezTo>
                    <a:pt x="0" y="402"/>
                    <a:pt x="125" y="552"/>
                    <a:pt x="276" y="577"/>
                  </a:cubicBezTo>
                  <a:cubicBezTo>
                    <a:pt x="426" y="577"/>
                    <a:pt x="576" y="477"/>
                    <a:pt x="576" y="327"/>
                  </a:cubicBezTo>
                  <a:cubicBezTo>
                    <a:pt x="602" y="151"/>
                    <a:pt x="501" y="26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57"/>
            <p:cNvSpPr/>
            <p:nvPr/>
          </p:nvSpPr>
          <p:spPr>
            <a:xfrm rot="-507825">
              <a:off x="6431108" y="3552806"/>
              <a:ext cx="170530" cy="54971"/>
            </a:xfrm>
            <a:custGeom>
              <a:avLst/>
              <a:gdLst/>
              <a:ahLst/>
              <a:cxnLst/>
              <a:rect l="l" t="t" r="r" b="b"/>
              <a:pathLst>
                <a:path w="3735" h="1204" extrusionOk="0">
                  <a:moveTo>
                    <a:pt x="3685" y="0"/>
                  </a:moveTo>
                  <a:lnTo>
                    <a:pt x="0" y="952"/>
                  </a:lnTo>
                  <a:lnTo>
                    <a:pt x="76" y="1203"/>
                  </a:lnTo>
                  <a:lnTo>
                    <a:pt x="3735" y="251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57"/>
            <p:cNvSpPr/>
            <p:nvPr/>
          </p:nvSpPr>
          <p:spPr>
            <a:xfrm rot="-507825">
              <a:off x="6588033" y="3655513"/>
              <a:ext cx="26344" cy="25522"/>
            </a:xfrm>
            <a:custGeom>
              <a:avLst/>
              <a:gdLst/>
              <a:ahLst/>
              <a:cxnLst/>
              <a:rect l="l" t="t" r="r" b="b"/>
              <a:pathLst>
                <a:path w="577" h="559" extrusionOk="0">
                  <a:moveTo>
                    <a:pt x="280" y="1"/>
                  </a:moveTo>
                  <a:cubicBezTo>
                    <a:pt x="147" y="1"/>
                    <a:pt x="25" y="97"/>
                    <a:pt x="25" y="255"/>
                  </a:cubicBezTo>
                  <a:cubicBezTo>
                    <a:pt x="0" y="405"/>
                    <a:pt x="101" y="531"/>
                    <a:pt x="251" y="556"/>
                  </a:cubicBezTo>
                  <a:cubicBezTo>
                    <a:pt x="266" y="558"/>
                    <a:pt x="281" y="559"/>
                    <a:pt x="295" y="559"/>
                  </a:cubicBezTo>
                  <a:cubicBezTo>
                    <a:pt x="447" y="559"/>
                    <a:pt x="554" y="442"/>
                    <a:pt x="577" y="305"/>
                  </a:cubicBezTo>
                  <a:cubicBezTo>
                    <a:pt x="577" y="155"/>
                    <a:pt x="477" y="4"/>
                    <a:pt x="326" y="4"/>
                  </a:cubicBezTo>
                  <a:cubicBezTo>
                    <a:pt x="311" y="2"/>
                    <a:pt x="295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57"/>
            <p:cNvSpPr/>
            <p:nvPr/>
          </p:nvSpPr>
          <p:spPr>
            <a:xfrm rot="-507825">
              <a:off x="6438876" y="3596542"/>
              <a:ext cx="160257" cy="88164"/>
            </a:xfrm>
            <a:custGeom>
              <a:avLst/>
              <a:gdLst/>
              <a:ahLst/>
              <a:cxnLst/>
              <a:rect l="l" t="t" r="r" b="b"/>
              <a:pathLst>
                <a:path w="3510" h="1931" extrusionOk="0">
                  <a:moveTo>
                    <a:pt x="126" y="0"/>
                  </a:moveTo>
                  <a:lnTo>
                    <a:pt x="0" y="226"/>
                  </a:lnTo>
                  <a:lnTo>
                    <a:pt x="3384" y="1930"/>
                  </a:lnTo>
                  <a:lnTo>
                    <a:pt x="3509" y="1705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57"/>
            <p:cNvSpPr/>
            <p:nvPr/>
          </p:nvSpPr>
          <p:spPr>
            <a:xfrm rot="-507953">
              <a:off x="6648029" y="3754061"/>
              <a:ext cx="497475" cy="517238"/>
            </a:xfrm>
            <a:custGeom>
              <a:avLst/>
              <a:gdLst/>
              <a:ahLst/>
              <a:cxnLst/>
              <a:rect l="l" t="t" r="r" b="b"/>
              <a:pathLst>
                <a:path w="9224" h="9590" extrusionOk="0">
                  <a:moveTo>
                    <a:pt x="3730" y="1"/>
                  </a:moveTo>
                  <a:cubicBezTo>
                    <a:pt x="2471" y="1"/>
                    <a:pt x="1422" y="728"/>
                    <a:pt x="852" y="2396"/>
                  </a:cubicBezTo>
                  <a:cubicBezTo>
                    <a:pt x="0" y="4953"/>
                    <a:pt x="2682" y="9589"/>
                    <a:pt x="2682" y="9589"/>
                  </a:cubicBezTo>
                  <a:cubicBezTo>
                    <a:pt x="2682" y="9589"/>
                    <a:pt x="7669" y="7559"/>
                    <a:pt x="8521" y="5028"/>
                  </a:cubicBezTo>
                  <a:cubicBezTo>
                    <a:pt x="9223" y="2973"/>
                    <a:pt x="8396" y="1569"/>
                    <a:pt x="6968" y="917"/>
                  </a:cubicBezTo>
                  <a:cubicBezTo>
                    <a:pt x="6876" y="872"/>
                    <a:pt x="6777" y="849"/>
                    <a:pt x="6679" y="849"/>
                  </a:cubicBezTo>
                  <a:cubicBezTo>
                    <a:pt x="6510" y="849"/>
                    <a:pt x="6343" y="916"/>
                    <a:pt x="6216" y="1043"/>
                  </a:cubicBezTo>
                  <a:cubicBezTo>
                    <a:pt x="6087" y="1171"/>
                    <a:pt x="5927" y="1229"/>
                    <a:pt x="5768" y="1229"/>
                  </a:cubicBezTo>
                  <a:cubicBezTo>
                    <a:pt x="5462" y="1229"/>
                    <a:pt x="5162" y="1013"/>
                    <a:pt x="5113" y="667"/>
                  </a:cubicBezTo>
                  <a:cubicBezTo>
                    <a:pt x="5088" y="391"/>
                    <a:pt x="4887" y="166"/>
                    <a:pt x="4637" y="115"/>
                  </a:cubicBezTo>
                  <a:cubicBezTo>
                    <a:pt x="4325" y="40"/>
                    <a:pt x="4022" y="1"/>
                    <a:pt x="37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57"/>
            <p:cNvSpPr/>
            <p:nvPr/>
          </p:nvSpPr>
          <p:spPr>
            <a:xfrm rot="-507953">
              <a:off x="6303734" y="3903270"/>
              <a:ext cx="501520" cy="440380"/>
            </a:xfrm>
            <a:custGeom>
              <a:avLst/>
              <a:gdLst/>
              <a:ahLst/>
              <a:cxnLst/>
              <a:rect l="l" t="t" r="r" b="b"/>
              <a:pathLst>
                <a:path w="9299" h="8165" extrusionOk="0">
                  <a:moveTo>
                    <a:pt x="4593" y="0"/>
                  </a:moveTo>
                  <a:cubicBezTo>
                    <a:pt x="3741" y="0"/>
                    <a:pt x="2983" y="394"/>
                    <a:pt x="2381" y="1037"/>
                  </a:cubicBezTo>
                  <a:cubicBezTo>
                    <a:pt x="2181" y="1238"/>
                    <a:pt x="2131" y="1539"/>
                    <a:pt x="2256" y="1789"/>
                  </a:cubicBezTo>
                  <a:cubicBezTo>
                    <a:pt x="2487" y="2227"/>
                    <a:pt x="2166" y="2728"/>
                    <a:pt x="1684" y="2728"/>
                  </a:cubicBezTo>
                  <a:cubicBezTo>
                    <a:pt x="1642" y="2728"/>
                    <a:pt x="1599" y="2725"/>
                    <a:pt x="1554" y="2717"/>
                  </a:cubicBezTo>
                  <a:cubicBezTo>
                    <a:pt x="1512" y="2708"/>
                    <a:pt x="1469" y="2704"/>
                    <a:pt x="1426" y="2704"/>
                  </a:cubicBezTo>
                  <a:cubicBezTo>
                    <a:pt x="1215" y="2704"/>
                    <a:pt x="1007" y="2805"/>
                    <a:pt x="903" y="2992"/>
                  </a:cubicBezTo>
                  <a:cubicBezTo>
                    <a:pt x="1" y="4471"/>
                    <a:pt x="176" y="6000"/>
                    <a:pt x="1905" y="7303"/>
                  </a:cubicBezTo>
                  <a:cubicBezTo>
                    <a:pt x="2801" y="7970"/>
                    <a:pt x="4229" y="8164"/>
                    <a:pt x="5593" y="8164"/>
                  </a:cubicBezTo>
                  <a:cubicBezTo>
                    <a:pt x="7510" y="8164"/>
                    <a:pt x="9299" y="7779"/>
                    <a:pt x="9299" y="7779"/>
                  </a:cubicBezTo>
                  <a:cubicBezTo>
                    <a:pt x="9299" y="7779"/>
                    <a:pt x="8923" y="2416"/>
                    <a:pt x="6767" y="812"/>
                  </a:cubicBezTo>
                  <a:cubicBezTo>
                    <a:pt x="6003" y="247"/>
                    <a:pt x="5269" y="0"/>
                    <a:pt x="4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57"/>
            <p:cNvSpPr/>
            <p:nvPr/>
          </p:nvSpPr>
          <p:spPr>
            <a:xfrm rot="-507953">
              <a:off x="6361649" y="4291841"/>
              <a:ext cx="501520" cy="441567"/>
            </a:xfrm>
            <a:custGeom>
              <a:avLst/>
              <a:gdLst/>
              <a:ahLst/>
              <a:cxnLst/>
              <a:rect l="l" t="t" r="r" b="b"/>
              <a:pathLst>
                <a:path w="9299" h="8187" extrusionOk="0">
                  <a:moveTo>
                    <a:pt x="5233" y="1"/>
                  </a:moveTo>
                  <a:cubicBezTo>
                    <a:pt x="3987" y="1"/>
                    <a:pt x="2730" y="183"/>
                    <a:pt x="1905" y="771"/>
                  </a:cubicBezTo>
                  <a:cubicBezTo>
                    <a:pt x="151" y="1999"/>
                    <a:pt x="1" y="3628"/>
                    <a:pt x="752" y="5007"/>
                  </a:cubicBezTo>
                  <a:cubicBezTo>
                    <a:pt x="867" y="5236"/>
                    <a:pt x="1108" y="5361"/>
                    <a:pt x="1360" y="5361"/>
                  </a:cubicBezTo>
                  <a:cubicBezTo>
                    <a:pt x="1383" y="5361"/>
                    <a:pt x="1406" y="5359"/>
                    <a:pt x="1429" y="5357"/>
                  </a:cubicBezTo>
                  <a:cubicBezTo>
                    <a:pt x="1470" y="5350"/>
                    <a:pt x="1510" y="5346"/>
                    <a:pt x="1549" y="5346"/>
                  </a:cubicBezTo>
                  <a:cubicBezTo>
                    <a:pt x="2017" y="5346"/>
                    <a:pt x="2360" y="5870"/>
                    <a:pt x="2106" y="6310"/>
                  </a:cubicBezTo>
                  <a:cubicBezTo>
                    <a:pt x="1980" y="6535"/>
                    <a:pt x="2006" y="6836"/>
                    <a:pt x="2156" y="7037"/>
                  </a:cubicBezTo>
                  <a:cubicBezTo>
                    <a:pt x="2791" y="7770"/>
                    <a:pt x="3545" y="8186"/>
                    <a:pt x="4400" y="8186"/>
                  </a:cubicBezTo>
                  <a:cubicBezTo>
                    <a:pt x="5064" y="8186"/>
                    <a:pt x="5789" y="7935"/>
                    <a:pt x="6567" y="7387"/>
                  </a:cubicBezTo>
                  <a:cubicBezTo>
                    <a:pt x="8772" y="5834"/>
                    <a:pt x="9299" y="495"/>
                    <a:pt x="9299" y="495"/>
                  </a:cubicBezTo>
                  <a:cubicBezTo>
                    <a:pt x="9299" y="495"/>
                    <a:pt x="7282" y="1"/>
                    <a:pt x="5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57"/>
            <p:cNvSpPr/>
            <p:nvPr/>
          </p:nvSpPr>
          <p:spPr>
            <a:xfrm rot="-507953">
              <a:off x="6717473" y="4266800"/>
              <a:ext cx="494778" cy="517562"/>
            </a:xfrm>
            <a:custGeom>
              <a:avLst/>
              <a:gdLst/>
              <a:ahLst/>
              <a:cxnLst/>
              <a:rect l="l" t="t" r="r" b="b"/>
              <a:pathLst>
                <a:path w="9174" h="9596" extrusionOk="0">
                  <a:moveTo>
                    <a:pt x="2808" y="0"/>
                  </a:moveTo>
                  <a:cubicBezTo>
                    <a:pt x="2808" y="0"/>
                    <a:pt x="1" y="4562"/>
                    <a:pt x="778" y="7143"/>
                  </a:cubicBezTo>
                  <a:cubicBezTo>
                    <a:pt x="1328" y="8878"/>
                    <a:pt x="2486" y="9595"/>
                    <a:pt x="3753" y="9595"/>
                  </a:cubicBezTo>
                  <a:cubicBezTo>
                    <a:pt x="3987" y="9595"/>
                    <a:pt x="4224" y="9571"/>
                    <a:pt x="4462" y="9524"/>
                  </a:cubicBezTo>
                  <a:cubicBezTo>
                    <a:pt x="4738" y="9474"/>
                    <a:pt x="4963" y="9273"/>
                    <a:pt x="4988" y="8998"/>
                  </a:cubicBezTo>
                  <a:cubicBezTo>
                    <a:pt x="5036" y="8645"/>
                    <a:pt x="5331" y="8436"/>
                    <a:pt x="5635" y="8436"/>
                  </a:cubicBezTo>
                  <a:cubicBezTo>
                    <a:pt x="5806" y="8436"/>
                    <a:pt x="5981" y="8502"/>
                    <a:pt x="6116" y="8647"/>
                  </a:cubicBezTo>
                  <a:cubicBezTo>
                    <a:pt x="6239" y="8788"/>
                    <a:pt x="6412" y="8867"/>
                    <a:pt x="6590" y="8867"/>
                  </a:cubicBezTo>
                  <a:cubicBezTo>
                    <a:pt x="6666" y="8867"/>
                    <a:pt x="6743" y="8852"/>
                    <a:pt x="6818" y="8822"/>
                  </a:cubicBezTo>
                  <a:cubicBezTo>
                    <a:pt x="8397" y="8171"/>
                    <a:pt x="9174" y="6817"/>
                    <a:pt x="8522" y="4737"/>
                  </a:cubicBezTo>
                  <a:cubicBezTo>
                    <a:pt x="7745" y="2181"/>
                    <a:pt x="2808" y="0"/>
                    <a:pt x="28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57"/>
            <p:cNvSpPr/>
            <p:nvPr/>
          </p:nvSpPr>
          <p:spPr>
            <a:xfrm rot="-507953">
              <a:off x="6829676" y="4031760"/>
              <a:ext cx="520450" cy="436713"/>
            </a:xfrm>
            <a:custGeom>
              <a:avLst/>
              <a:gdLst/>
              <a:ahLst/>
              <a:cxnLst/>
              <a:rect l="l" t="t" r="r" b="b"/>
              <a:pathLst>
                <a:path w="9650" h="8097" extrusionOk="0">
                  <a:moveTo>
                    <a:pt x="6216" y="1"/>
                  </a:moveTo>
                  <a:cubicBezTo>
                    <a:pt x="3540" y="1"/>
                    <a:pt x="1" y="3961"/>
                    <a:pt x="1" y="3961"/>
                  </a:cubicBezTo>
                  <a:cubicBezTo>
                    <a:pt x="1" y="3961"/>
                    <a:pt x="3485" y="8071"/>
                    <a:pt x="6166" y="8097"/>
                  </a:cubicBezTo>
                  <a:cubicBezTo>
                    <a:pt x="6188" y="8097"/>
                    <a:pt x="6209" y="8097"/>
                    <a:pt x="6231" y="8097"/>
                  </a:cubicBezTo>
                  <a:cubicBezTo>
                    <a:pt x="8343" y="8097"/>
                    <a:pt x="9401" y="6878"/>
                    <a:pt x="9600" y="5340"/>
                  </a:cubicBezTo>
                  <a:cubicBezTo>
                    <a:pt x="9625" y="5064"/>
                    <a:pt x="9475" y="4788"/>
                    <a:pt x="9224" y="4663"/>
                  </a:cubicBezTo>
                  <a:cubicBezTo>
                    <a:pt x="8748" y="4437"/>
                    <a:pt x="8748" y="3736"/>
                    <a:pt x="9249" y="3510"/>
                  </a:cubicBezTo>
                  <a:cubicBezTo>
                    <a:pt x="9500" y="3385"/>
                    <a:pt x="9650" y="3134"/>
                    <a:pt x="9625" y="2883"/>
                  </a:cubicBezTo>
                  <a:cubicBezTo>
                    <a:pt x="9500" y="1179"/>
                    <a:pt x="8447" y="26"/>
                    <a:pt x="6267" y="1"/>
                  </a:cubicBezTo>
                  <a:cubicBezTo>
                    <a:pt x="6250" y="1"/>
                    <a:pt x="6233" y="1"/>
                    <a:pt x="6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57"/>
            <p:cNvSpPr/>
            <p:nvPr/>
          </p:nvSpPr>
          <p:spPr>
            <a:xfrm rot="-507953">
              <a:off x="6735853" y="4171311"/>
              <a:ext cx="213627" cy="223076"/>
            </a:xfrm>
            <a:custGeom>
              <a:avLst/>
              <a:gdLst/>
              <a:ahLst/>
              <a:cxnLst/>
              <a:rect l="l" t="t" r="r" b="b"/>
              <a:pathLst>
                <a:path w="3961" h="4136" extrusionOk="0">
                  <a:moveTo>
                    <a:pt x="2482" y="0"/>
                  </a:moveTo>
                  <a:lnTo>
                    <a:pt x="1905" y="777"/>
                  </a:lnTo>
                  <a:cubicBezTo>
                    <a:pt x="1758" y="980"/>
                    <a:pt x="1501" y="1101"/>
                    <a:pt x="1246" y="1101"/>
                  </a:cubicBezTo>
                  <a:cubicBezTo>
                    <a:pt x="1155" y="1101"/>
                    <a:pt x="1064" y="1086"/>
                    <a:pt x="978" y="1053"/>
                  </a:cubicBezTo>
                  <a:lnTo>
                    <a:pt x="50" y="752"/>
                  </a:lnTo>
                  <a:lnTo>
                    <a:pt x="602" y="1554"/>
                  </a:lnTo>
                  <a:cubicBezTo>
                    <a:pt x="827" y="1855"/>
                    <a:pt x="802" y="2231"/>
                    <a:pt x="602" y="2531"/>
                  </a:cubicBezTo>
                  <a:lnTo>
                    <a:pt x="0" y="3308"/>
                  </a:lnTo>
                  <a:lnTo>
                    <a:pt x="928" y="3033"/>
                  </a:lnTo>
                  <a:cubicBezTo>
                    <a:pt x="1013" y="3002"/>
                    <a:pt x="1100" y="2988"/>
                    <a:pt x="1186" y="2988"/>
                  </a:cubicBezTo>
                  <a:cubicBezTo>
                    <a:pt x="1453" y="2988"/>
                    <a:pt x="1709" y="3125"/>
                    <a:pt x="1880" y="3333"/>
                  </a:cubicBezTo>
                  <a:lnTo>
                    <a:pt x="2431" y="4135"/>
                  </a:lnTo>
                  <a:lnTo>
                    <a:pt x="2457" y="3158"/>
                  </a:lnTo>
                  <a:cubicBezTo>
                    <a:pt x="2457" y="2807"/>
                    <a:pt x="2682" y="2481"/>
                    <a:pt x="3033" y="2381"/>
                  </a:cubicBezTo>
                  <a:lnTo>
                    <a:pt x="3960" y="2080"/>
                  </a:lnTo>
                  <a:lnTo>
                    <a:pt x="3058" y="1780"/>
                  </a:lnTo>
                  <a:cubicBezTo>
                    <a:pt x="2707" y="1654"/>
                    <a:pt x="2482" y="1328"/>
                    <a:pt x="2482" y="977"/>
                  </a:cubicBezTo>
                  <a:lnTo>
                    <a:pt x="248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57"/>
            <p:cNvSpPr/>
            <p:nvPr/>
          </p:nvSpPr>
          <p:spPr>
            <a:xfrm rot="-507953">
              <a:off x="6811443" y="4061731"/>
              <a:ext cx="83865" cy="219031"/>
            </a:xfrm>
            <a:custGeom>
              <a:avLst/>
              <a:gdLst/>
              <a:ahLst/>
              <a:cxnLst/>
              <a:rect l="l" t="t" r="r" b="b"/>
              <a:pathLst>
                <a:path w="1555" h="4061" extrusionOk="0">
                  <a:moveTo>
                    <a:pt x="1354" y="0"/>
                  </a:moveTo>
                  <a:lnTo>
                    <a:pt x="1" y="4010"/>
                  </a:lnTo>
                  <a:lnTo>
                    <a:pt x="176" y="4060"/>
                  </a:lnTo>
                  <a:lnTo>
                    <a:pt x="1555" y="50"/>
                  </a:lnTo>
                  <a:lnTo>
                    <a:pt x="135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57"/>
            <p:cNvSpPr/>
            <p:nvPr/>
          </p:nvSpPr>
          <p:spPr>
            <a:xfrm rot="-507953">
              <a:off x="6857267" y="4044490"/>
              <a:ext cx="32467" cy="28262"/>
            </a:xfrm>
            <a:custGeom>
              <a:avLst/>
              <a:gdLst/>
              <a:ahLst/>
              <a:cxnLst/>
              <a:rect l="l" t="t" r="r" b="b"/>
              <a:pathLst>
                <a:path w="602" h="524" extrusionOk="0">
                  <a:moveTo>
                    <a:pt x="294" y="1"/>
                  </a:moveTo>
                  <a:cubicBezTo>
                    <a:pt x="191" y="1"/>
                    <a:pt x="90" y="68"/>
                    <a:pt x="51" y="167"/>
                  </a:cubicBezTo>
                  <a:cubicBezTo>
                    <a:pt x="1" y="317"/>
                    <a:pt x="76" y="468"/>
                    <a:pt x="226" y="518"/>
                  </a:cubicBezTo>
                  <a:cubicBezTo>
                    <a:pt x="246" y="522"/>
                    <a:pt x="267" y="524"/>
                    <a:pt x="289" y="524"/>
                  </a:cubicBezTo>
                  <a:cubicBezTo>
                    <a:pt x="398" y="524"/>
                    <a:pt x="510" y="468"/>
                    <a:pt x="552" y="342"/>
                  </a:cubicBezTo>
                  <a:cubicBezTo>
                    <a:pt x="602" y="217"/>
                    <a:pt x="527" y="67"/>
                    <a:pt x="376" y="17"/>
                  </a:cubicBezTo>
                  <a:cubicBezTo>
                    <a:pt x="350" y="6"/>
                    <a:pt x="322" y="1"/>
                    <a:pt x="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57"/>
            <p:cNvSpPr/>
            <p:nvPr/>
          </p:nvSpPr>
          <p:spPr>
            <a:xfrm rot="-507953">
              <a:off x="6793793" y="4126102"/>
              <a:ext cx="24378" cy="22383"/>
            </a:xfrm>
            <a:custGeom>
              <a:avLst/>
              <a:gdLst/>
              <a:ahLst/>
              <a:cxnLst/>
              <a:rect l="l" t="t" r="r" b="b"/>
              <a:pathLst>
                <a:path w="452" h="415" extrusionOk="0">
                  <a:moveTo>
                    <a:pt x="247" y="0"/>
                  </a:moveTo>
                  <a:cubicBezTo>
                    <a:pt x="160" y="0"/>
                    <a:pt x="67" y="49"/>
                    <a:pt x="25" y="132"/>
                  </a:cubicBezTo>
                  <a:cubicBezTo>
                    <a:pt x="0" y="232"/>
                    <a:pt x="50" y="358"/>
                    <a:pt x="175" y="408"/>
                  </a:cubicBezTo>
                  <a:cubicBezTo>
                    <a:pt x="192" y="412"/>
                    <a:pt x="209" y="414"/>
                    <a:pt x="225" y="414"/>
                  </a:cubicBezTo>
                  <a:cubicBezTo>
                    <a:pt x="308" y="414"/>
                    <a:pt x="384" y="362"/>
                    <a:pt x="426" y="257"/>
                  </a:cubicBezTo>
                  <a:cubicBezTo>
                    <a:pt x="451" y="157"/>
                    <a:pt x="401" y="57"/>
                    <a:pt x="301" y="7"/>
                  </a:cubicBezTo>
                  <a:cubicBezTo>
                    <a:pt x="284" y="2"/>
                    <a:pt x="266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57"/>
            <p:cNvSpPr/>
            <p:nvPr/>
          </p:nvSpPr>
          <p:spPr>
            <a:xfrm rot="-507953">
              <a:off x="6811457" y="4136159"/>
              <a:ext cx="14939" cy="148753"/>
            </a:xfrm>
            <a:custGeom>
              <a:avLst/>
              <a:gdLst/>
              <a:ahLst/>
              <a:cxnLst/>
              <a:rect l="l" t="t" r="r" b="b"/>
              <a:pathLst>
                <a:path w="277" h="2758" extrusionOk="0">
                  <a:moveTo>
                    <a:pt x="0" y="0"/>
                  </a:moveTo>
                  <a:lnTo>
                    <a:pt x="101" y="2757"/>
                  </a:lnTo>
                  <a:lnTo>
                    <a:pt x="276" y="2757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57"/>
            <p:cNvSpPr/>
            <p:nvPr/>
          </p:nvSpPr>
          <p:spPr>
            <a:xfrm rot="-507953">
              <a:off x="6896247" y="4144498"/>
              <a:ext cx="24378" cy="22221"/>
            </a:xfrm>
            <a:custGeom>
              <a:avLst/>
              <a:gdLst/>
              <a:ahLst/>
              <a:cxnLst/>
              <a:rect l="l" t="t" r="r" b="b"/>
              <a:pathLst>
                <a:path w="452" h="412" extrusionOk="0">
                  <a:moveTo>
                    <a:pt x="233" y="0"/>
                  </a:moveTo>
                  <a:cubicBezTo>
                    <a:pt x="151" y="0"/>
                    <a:pt x="70" y="63"/>
                    <a:pt x="51" y="142"/>
                  </a:cubicBezTo>
                  <a:cubicBezTo>
                    <a:pt x="1" y="242"/>
                    <a:pt x="51" y="367"/>
                    <a:pt x="176" y="392"/>
                  </a:cubicBezTo>
                  <a:cubicBezTo>
                    <a:pt x="202" y="405"/>
                    <a:pt x="228" y="412"/>
                    <a:pt x="253" y="412"/>
                  </a:cubicBezTo>
                  <a:cubicBezTo>
                    <a:pt x="325" y="412"/>
                    <a:pt x="390" y="360"/>
                    <a:pt x="427" y="267"/>
                  </a:cubicBezTo>
                  <a:cubicBezTo>
                    <a:pt x="452" y="167"/>
                    <a:pt x="402" y="41"/>
                    <a:pt x="301" y="16"/>
                  </a:cubicBezTo>
                  <a:cubicBezTo>
                    <a:pt x="279" y="5"/>
                    <a:pt x="256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57"/>
            <p:cNvSpPr/>
            <p:nvPr/>
          </p:nvSpPr>
          <p:spPr>
            <a:xfrm rot="-507953">
              <a:off x="6820040" y="4158340"/>
              <a:ext cx="101447" cy="121732"/>
            </a:xfrm>
            <a:custGeom>
              <a:avLst/>
              <a:gdLst/>
              <a:ahLst/>
              <a:cxnLst/>
              <a:rect l="l" t="t" r="r" b="b"/>
              <a:pathLst>
                <a:path w="1881" h="2257" extrusionOk="0">
                  <a:moveTo>
                    <a:pt x="1730" y="1"/>
                  </a:moveTo>
                  <a:lnTo>
                    <a:pt x="1" y="2156"/>
                  </a:lnTo>
                  <a:lnTo>
                    <a:pt x="126" y="2256"/>
                  </a:lnTo>
                  <a:lnTo>
                    <a:pt x="1880" y="126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57"/>
            <p:cNvSpPr/>
            <p:nvPr/>
          </p:nvSpPr>
          <p:spPr>
            <a:xfrm rot="-507953">
              <a:off x="6637602" y="4157216"/>
              <a:ext cx="189250" cy="144708"/>
            </a:xfrm>
            <a:custGeom>
              <a:avLst/>
              <a:gdLst/>
              <a:ahLst/>
              <a:cxnLst/>
              <a:rect l="l" t="t" r="r" b="b"/>
              <a:pathLst>
                <a:path w="3509" h="2683" extrusionOk="0">
                  <a:moveTo>
                    <a:pt x="100" y="1"/>
                  </a:moveTo>
                  <a:lnTo>
                    <a:pt x="0" y="151"/>
                  </a:lnTo>
                  <a:lnTo>
                    <a:pt x="3384" y="2682"/>
                  </a:lnTo>
                  <a:lnTo>
                    <a:pt x="3509" y="2532"/>
                  </a:lnTo>
                  <a:lnTo>
                    <a:pt x="10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57"/>
            <p:cNvSpPr/>
            <p:nvPr/>
          </p:nvSpPr>
          <p:spPr>
            <a:xfrm rot="-507953">
              <a:off x="6614947" y="4161031"/>
              <a:ext cx="32521" cy="28154"/>
            </a:xfrm>
            <a:custGeom>
              <a:avLst/>
              <a:gdLst/>
              <a:ahLst/>
              <a:cxnLst/>
              <a:rect l="l" t="t" r="r" b="b"/>
              <a:pathLst>
                <a:path w="603" h="522" extrusionOk="0">
                  <a:moveTo>
                    <a:pt x="298" y="1"/>
                  </a:moveTo>
                  <a:cubicBezTo>
                    <a:pt x="219" y="1"/>
                    <a:pt x="146" y="34"/>
                    <a:pt x="101" y="94"/>
                  </a:cubicBezTo>
                  <a:cubicBezTo>
                    <a:pt x="1" y="220"/>
                    <a:pt x="26" y="395"/>
                    <a:pt x="151" y="470"/>
                  </a:cubicBezTo>
                  <a:cubicBezTo>
                    <a:pt x="195" y="503"/>
                    <a:pt x="253" y="522"/>
                    <a:pt x="311" y="522"/>
                  </a:cubicBezTo>
                  <a:cubicBezTo>
                    <a:pt x="385" y="522"/>
                    <a:pt x="459" y="491"/>
                    <a:pt x="502" y="420"/>
                  </a:cubicBezTo>
                  <a:cubicBezTo>
                    <a:pt x="602" y="295"/>
                    <a:pt x="577" y="145"/>
                    <a:pt x="452" y="44"/>
                  </a:cubicBezTo>
                  <a:cubicBezTo>
                    <a:pt x="402" y="15"/>
                    <a:pt x="349" y="1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57"/>
            <p:cNvSpPr/>
            <p:nvPr/>
          </p:nvSpPr>
          <p:spPr>
            <a:xfrm rot="-507953">
              <a:off x="6671815" y="4252717"/>
              <a:ext cx="25726" cy="21844"/>
            </a:xfrm>
            <a:custGeom>
              <a:avLst/>
              <a:gdLst/>
              <a:ahLst/>
              <a:cxnLst/>
              <a:rect l="l" t="t" r="r" b="b"/>
              <a:pathLst>
                <a:path w="477" h="405" extrusionOk="0">
                  <a:moveTo>
                    <a:pt x="238" y="0"/>
                  </a:moveTo>
                  <a:cubicBezTo>
                    <a:pt x="180" y="0"/>
                    <a:pt x="119" y="27"/>
                    <a:pt x="76" y="71"/>
                  </a:cubicBezTo>
                  <a:cubicBezTo>
                    <a:pt x="1" y="171"/>
                    <a:pt x="26" y="297"/>
                    <a:pt x="126" y="372"/>
                  </a:cubicBezTo>
                  <a:cubicBezTo>
                    <a:pt x="157" y="392"/>
                    <a:pt x="197" y="405"/>
                    <a:pt x="238" y="405"/>
                  </a:cubicBezTo>
                  <a:cubicBezTo>
                    <a:pt x="296" y="405"/>
                    <a:pt x="358" y="380"/>
                    <a:pt x="402" y="322"/>
                  </a:cubicBezTo>
                  <a:cubicBezTo>
                    <a:pt x="477" y="221"/>
                    <a:pt x="452" y="96"/>
                    <a:pt x="351" y="46"/>
                  </a:cubicBezTo>
                  <a:cubicBezTo>
                    <a:pt x="320" y="14"/>
                    <a:pt x="280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57"/>
            <p:cNvSpPr/>
            <p:nvPr/>
          </p:nvSpPr>
          <p:spPr>
            <a:xfrm rot="-507953">
              <a:off x="6686252" y="4247022"/>
              <a:ext cx="145996" cy="52749"/>
            </a:xfrm>
            <a:custGeom>
              <a:avLst/>
              <a:gdLst/>
              <a:ahLst/>
              <a:cxnLst/>
              <a:rect l="l" t="t" r="r" b="b"/>
              <a:pathLst>
                <a:path w="2707" h="978" extrusionOk="0">
                  <a:moveTo>
                    <a:pt x="50" y="0"/>
                  </a:moveTo>
                  <a:lnTo>
                    <a:pt x="0" y="201"/>
                  </a:lnTo>
                  <a:lnTo>
                    <a:pt x="2632" y="977"/>
                  </a:lnTo>
                  <a:lnTo>
                    <a:pt x="2707" y="77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57"/>
            <p:cNvSpPr/>
            <p:nvPr/>
          </p:nvSpPr>
          <p:spPr>
            <a:xfrm rot="-507953">
              <a:off x="6722369" y="4160560"/>
              <a:ext cx="24378" cy="22437"/>
            </a:xfrm>
            <a:custGeom>
              <a:avLst/>
              <a:gdLst/>
              <a:ahLst/>
              <a:cxnLst/>
              <a:rect l="l" t="t" r="r" b="b"/>
              <a:pathLst>
                <a:path w="452" h="416" extrusionOk="0">
                  <a:moveTo>
                    <a:pt x="218" y="1"/>
                  </a:moveTo>
                  <a:cubicBezTo>
                    <a:pt x="155" y="1"/>
                    <a:pt x="94" y="27"/>
                    <a:pt x="51" y="71"/>
                  </a:cubicBezTo>
                  <a:cubicBezTo>
                    <a:pt x="1" y="171"/>
                    <a:pt x="1" y="297"/>
                    <a:pt x="101" y="372"/>
                  </a:cubicBezTo>
                  <a:cubicBezTo>
                    <a:pt x="140" y="401"/>
                    <a:pt x="184" y="416"/>
                    <a:pt x="225" y="416"/>
                  </a:cubicBezTo>
                  <a:cubicBezTo>
                    <a:pt x="288" y="416"/>
                    <a:pt x="346" y="382"/>
                    <a:pt x="376" y="322"/>
                  </a:cubicBezTo>
                  <a:cubicBezTo>
                    <a:pt x="452" y="246"/>
                    <a:pt x="427" y="96"/>
                    <a:pt x="351" y="46"/>
                  </a:cubicBezTo>
                  <a:cubicBezTo>
                    <a:pt x="309" y="14"/>
                    <a:pt x="26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57"/>
            <p:cNvSpPr/>
            <p:nvPr/>
          </p:nvSpPr>
          <p:spPr>
            <a:xfrm rot="-507953">
              <a:off x="6739180" y="4161786"/>
              <a:ext cx="89312" cy="131170"/>
            </a:xfrm>
            <a:custGeom>
              <a:avLst/>
              <a:gdLst/>
              <a:ahLst/>
              <a:cxnLst/>
              <a:rect l="l" t="t" r="r" b="b"/>
              <a:pathLst>
                <a:path w="1656" h="2432" extrusionOk="0">
                  <a:moveTo>
                    <a:pt x="151" y="0"/>
                  </a:moveTo>
                  <a:lnTo>
                    <a:pt x="1" y="100"/>
                  </a:lnTo>
                  <a:lnTo>
                    <a:pt x="1480" y="2431"/>
                  </a:lnTo>
                  <a:lnTo>
                    <a:pt x="1655" y="2331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57"/>
            <p:cNvSpPr/>
            <p:nvPr/>
          </p:nvSpPr>
          <p:spPr>
            <a:xfrm rot="-507953">
              <a:off x="6653379" y="4292610"/>
              <a:ext cx="193295" cy="140609"/>
            </a:xfrm>
            <a:custGeom>
              <a:avLst/>
              <a:gdLst/>
              <a:ahLst/>
              <a:cxnLst/>
              <a:rect l="l" t="t" r="r" b="b"/>
              <a:pathLst>
                <a:path w="3584" h="2607" extrusionOk="0">
                  <a:moveTo>
                    <a:pt x="3459" y="0"/>
                  </a:moveTo>
                  <a:lnTo>
                    <a:pt x="0" y="2456"/>
                  </a:lnTo>
                  <a:lnTo>
                    <a:pt x="100" y="2607"/>
                  </a:lnTo>
                  <a:lnTo>
                    <a:pt x="3584" y="150"/>
                  </a:lnTo>
                  <a:lnTo>
                    <a:pt x="345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57"/>
            <p:cNvSpPr/>
            <p:nvPr/>
          </p:nvSpPr>
          <p:spPr>
            <a:xfrm rot="-507953">
              <a:off x="6650518" y="4427780"/>
              <a:ext cx="32467" cy="27669"/>
            </a:xfrm>
            <a:custGeom>
              <a:avLst/>
              <a:gdLst/>
              <a:ahLst/>
              <a:cxnLst/>
              <a:rect l="l" t="t" r="r" b="b"/>
              <a:pathLst>
                <a:path w="602" h="513" extrusionOk="0">
                  <a:moveTo>
                    <a:pt x="298" y="0"/>
                  </a:moveTo>
                  <a:cubicBezTo>
                    <a:pt x="248" y="0"/>
                    <a:pt x="198" y="15"/>
                    <a:pt x="151" y="43"/>
                  </a:cubicBezTo>
                  <a:cubicBezTo>
                    <a:pt x="25" y="143"/>
                    <a:pt x="0" y="293"/>
                    <a:pt x="101" y="419"/>
                  </a:cubicBezTo>
                  <a:cubicBezTo>
                    <a:pt x="146" y="479"/>
                    <a:pt x="219" y="513"/>
                    <a:pt x="298" y="513"/>
                  </a:cubicBezTo>
                  <a:cubicBezTo>
                    <a:pt x="349" y="513"/>
                    <a:pt x="402" y="499"/>
                    <a:pt x="452" y="469"/>
                  </a:cubicBezTo>
                  <a:cubicBezTo>
                    <a:pt x="577" y="394"/>
                    <a:pt x="602" y="218"/>
                    <a:pt x="527" y="118"/>
                  </a:cubicBezTo>
                  <a:cubicBezTo>
                    <a:pt x="464" y="40"/>
                    <a:pt x="382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57"/>
            <p:cNvSpPr/>
            <p:nvPr/>
          </p:nvSpPr>
          <p:spPr>
            <a:xfrm rot="-507953">
              <a:off x="6754908" y="4406773"/>
              <a:ext cx="25726" cy="22167"/>
            </a:xfrm>
            <a:custGeom>
              <a:avLst/>
              <a:gdLst/>
              <a:ahLst/>
              <a:cxnLst/>
              <a:rect l="l" t="t" r="r" b="b"/>
              <a:pathLst>
                <a:path w="477" h="411" extrusionOk="0">
                  <a:moveTo>
                    <a:pt x="220" y="0"/>
                  </a:moveTo>
                  <a:cubicBezTo>
                    <a:pt x="185" y="0"/>
                    <a:pt x="152" y="9"/>
                    <a:pt x="126" y="26"/>
                  </a:cubicBezTo>
                  <a:cubicBezTo>
                    <a:pt x="25" y="102"/>
                    <a:pt x="0" y="227"/>
                    <a:pt x="76" y="327"/>
                  </a:cubicBezTo>
                  <a:cubicBezTo>
                    <a:pt x="105" y="386"/>
                    <a:pt x="160" y="410"/>
                    <a:pt x="221" y="410"/>
                  </a:cubicBezTo>
                  <a:cubicBezTo>
                    <a:pt x="264" y="410"/>
                    <a:pt x="310" y="398"/>
                    <a:pt x="351" y="377"/>
                  </a:cubicBezTo>
                  <a:cubicBezTo>
                    <a:pt x="451" y="302"/>
                    <a:pt x="477" y="177"/>
                    <a:pt x="401" y="77"/>
                  </a:cubicBezTo>
                  <a:cubicBezTo>
                    <a:pt x="353" y="28"/>
                    <a:pt x="283" y="0"/>
                    <a:pt x="2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57"/>
            <p:cNvSpPr/>
            <p:nvPr/>
          </p:nvSpPr>
          <p:spPr>
            <a:xfrm rot="-507953">
              <a:off x="6753464" y="4286449"/>
              <a:ext cx="93357" cy="128474"/>
            </a:xfrm>
            <a:custGeom>
              <a:avLst/>
              <a:gdLst/>
              <a:ahLst/>
              <a:cxnLst/>
              <a:rect l="l" t="t" r="r" b="b"/>
              <a:pathLst>
                <a:path w="1731" h="2382" extrusionOk="0">
                  <a:moveTo>
                    <a:pt x="1555" y="0"/>
                  </a:moveTo>
                  <a:lnTo>
                    <a:pt x="1" y="2281"/>
                  </a:lnTo>
                  <a:lnTo>
                    <a:pt x="151" y="2381"/>
                  </a:lnTo>
                  <a:lnTo>
                    <a:pt x="1730" y="100"/>
                  </a:lnTo>
                  <a:lnTo>
                    <a:pt x="15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57"/>
            <p:cNvSpPr/>
            <p:nvPr/>
          </p:nvSpPr>
          <p:spPr>
            <a:xfrm rot="-507953">
              <a:off x="6683540" y="4331394"/>
              <a:ext cx="24378" cy="22167"/>
            </a:xfrm>
            <a:custGeom>
              <a:avLst/>
              <a:gdLst/>
              <a:ahLst/>
              <a:cxnLst/>
              <a:rect l="l" t="t" r="r" b="b"/>
              <a:pathLst>
                <a:path w="452" h="411" extrusionOk="0">
                  <a:moveTo>
                    <a:pt x="212" y="0"/>
                  </a:moveTo>
                  <a:cubicBezTo>
                    <a:pt x="175" y="0"/>
                    <a:pt x="136" y="9"/>
                    <a:pt x="101" y="27"/>
                  </a:cubicBezTo>
                  <a:cubicBezTo>
                    <a:pt x="1" y="102"/>
                    <a:pt x="1" y="227"/>
                    <a:pt x="51" y="327"/>
                  </a:cubicBezTo>
                  <a:cubicBezTo>
                    <a:pt x="95" y="386"/>
                    <a:pt x="156" y="410"/>
                    <a:pt x="219" y="410"/>
                  </a:cubicBezTo>
                  <a:cubicBezTo>
                    <a:pt x="264" y="410"/>
                    <a:pt x="310" y="398"/>
                    <a:pt x="351" y="377"/>
                  </a:cubicBezTo>
                  <a:cubicBezTo>
                    <a:pt x="427" y="302"/>
                    <a:pt x="452" y="177"/>
                    <a:pt x="377" y="77"/>
                  </a:cubicBezTo>
                  <a:cubicBezTo>
                    <a:pt x="344" y="28"/>
                    <a:pt x="280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57"/>
            <p:cNvSpPr/>
            <p:nvPr/>
          </p:nvSpPr>
          <p:spPr>
            <a:xfrm rot="-507953">
              <a:off x="6690786" y="4288640"/>
              <a:ext cx="145996" cy="48757"/>
            </a:xfrm>
            <a:custGeom>
              <a:avLst/>
              <a:gdLst/>
              <a:ahLst/>
              <a:cxnLst/>
              <a:rect l="l" t="t" r="r" b="b"/>
              <a:pathLst>
                <a:path w="2707" h="904" extrusionOk="0">
                  <a:moveTo>
                    <a:pt x="2682" y="1"/>
                  </a:moveTo>
                  <a:lnTo>
                    <a:pt x="0" y="728"/>
                  </a:lnTo>
                  <a:lnTo>
                    <a:pt x="50" y="903"/>
                  </a:lnTo>
                  <a:lnTo>
                    <a:pt x="2707" y="201"/>
                  </a:lnTo>
                  <a:lnTo>
                    <a:pt x="26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57"/>
            <p:cNvSpPr/>
            <p:nvPr/>
          </p:nvSpPr>
          <p:spPr>
            <a:xfrm rot="-507953">
              <a:off x="6843514" y="4276133"/>
              <a:ext cx="77124" cy="221727"/>
            </a:xfrm>
            <a:custGeom>
              <a:avLst/>
              <a:gdLst/>
              <a:ahLst/>
              <a:cxnLst/>
              <a:rect l="l" t="t" r="r" b="b"/>
              <a:pathLst>
                <a:path w="1430" h="4111" extrusionOk="0">
                  <a:moveTo>
                    <a:pt x="176" y="0"/>
                  </a:moveTo>
                  <a:lnTo>
                    <a:pt x="1" y="50"/>
                  </a:lnTo>
                  <a:lnTo>
                    <a:pt x="1254" y="4110"/>
                  </a:lnTo>
                  <a:lnTo>
                    <a:pt x="1429" y="4060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57"/>
            <p:cNvSpPr/>
            <p:nvPr/>
          </p:nvSpPr>
          <p:spPr>
            <a:xfrm rot="-507953">
              <a:off x="6916007" y="4475946"/>
              <a:ext cx="31119" cy="28154"/>
            </a:xfrm>
            <a:custGeom>
              <a:avLst/>
              <a:gdLst/>
              <a:ahLst/>
              <a:cxnLst/>
              <a:rect l="l" t="t" r="r" b="b"/>
              <a:pathLst>
                <a:path w="577" h="522" extrusionOk="0">
                  <a:moveTo>
                    <a:pt x="306" y="0"/>
                  </a:moveTo>
                  <a:cubicBezTo>
                    <a:pt x="279" y="0"/>
                    <a:pt x="252" y="5"/>
                    <a:pt x="226" y="16"/>
                  </a:cubicBezTo>
                  <a:cubicBezTo>
                    <a:pt x="75" y="66"/>
                    <a:pt x="0" y="191"/>
                    <a:pt x="50" y="342"/>
                  </a:cubicBezTo>
                  <a:cubicBezTo>
                    <a:pt x="72" y="451"/>
                    <a:pt x="189" y="522"/>
                    <a:pt x="318" y="522"/>
                  </a:cubicBezTo>
                  <a:cubicBezTo>
                    <a:pt x="337" y="522"/>
                    <a:pt x="357" y="520"/>
                    <a:pt x="376" y="517"/>
                  </a:cubicBezTo>
                  <a:cubicBezTo>
                    <a:pt x="502" y="467"/>
                    <a:pt x="577" y="316"/>
                    <a:pt x="552" y="191"/>
                  </a:cubicBezTo>
                  <a:cubicBezTo>
                    <a:pt x="512" y="72"/>
                    <a:pt x="410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57"/>
            <p:cNvSpPr/>
            <p:nvPr/>
          </p:nvSpPr>
          <p:spPr>
            <a:xfrm rot="-507953">
              <a:off x="6927952" y="4376210"/>
              <a:ext cx="24378" cy="21520"/>
            </a:xfrm>
            <a:custGeom>
              <a:avLst/>
              <a:gdLst/>
              <a:ahLst/>
              <a:cxnLst/>
              <a:rect l="l" t="t" r="r" b="b"/>
              <a:pathLst>
                <a:path w="452" h="399" extrusionOk="0">
                  <a:moveTo>
                    <a:pt x="229" y="0"/>
                  </a:moveTo>
                  <a:cubicBezTo>
                    <a:pt x="205" y="0"/>
                    <a:pt x="178" y="5"/>
                    <a:pt x="151" y="16"/>
                  </a:cubicBezTo>
                  <a:cubicBezTo>
                    <a:pt x="51" y="41"/>
                    <a:pt x="1" y="142"/>
                    <a:pt x="26" y="267"/>
                  </a:cubicBezTo>
                  <a:cubicBezTo>
                    <a:pt x="46" y="350"/>
                    <a:pt x="136" y="399"/>
                    <a:pt x="223" y="399"/>
                  </a:cubicBezTo>
                  <a:cubicBezTo>
                    <a:pt x="241" y="399"/>
                    <a:pt x="259" y="396"/>
                    <a:pt x="276" y="392"/>
                  </a:cubicBezTo>
                  <a:cubicBezTo>
                    <a:pt x="402" y="367"/>
                    <a:pt x="452" y="242"/>
                    <a:pt x="427" y="142"/>
                  </a:cubicBezTo>
                  <a:cubicBezTo>
                    <a:pt x="387" y="63"/>
                    <a:pt x="318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57"/>
            <p:cNvSpPr/>
            <p:nvPr/>
          </p:nvSpPr>
          <p:spPr>
            <a:xfrm rot="-507953">
              <a:off x="6836024" y="4273638"/>
              <a:ext cx="100099" cy="124374"/>
            </a:xfrm>
            <a:custGeom>
              <a:avLst/>
              <a:gdLst/>
              <a:ahLst/>
              <a:cxnLst/>
              <a:rect l="l" t="t" r="r" b="b"/>
              <a:pathLst>
                <a:path w="1856" h="2306" extrusionOk="0">
                  <a:moveTo>
                    <a:pt x="151" y="0"/>
                  </a:moveTo>
                  <a:lnTo>
                    <a:pt x="1" y="100"/>
                  </a:lnTo>
                  <a:lnTo>
                    <a:pt x="1705" y="2306"/>
                  </a:lnTo>
                  <a:lnTo>
                    <a:pt x="1855" y="2181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57"/>
            <p:cNvSpPr/>
            <p:nvPr/>
          </p:nvSpPr>
          <p:spPr>
            <a:xfrm rot="-507953">
              <a:off x="6833510" y="4420859"/>
              <a:ext cx="24378" cy="22329"/>
            </a:xfrm>
            <a:custGeom>
              <a:avLst/>
              <a:gdLst/>
              <a:ahLst/>
              <a:cxnLst/>
              <a:rect l="l" t="t" r="r" b="b"/>
              <a:pathLst>
                <a:path w="452" h="414" extrusionOk="0">
                  <a:moveTo>
                    <a:pt x="228" y="0"/>
                  </a:moveTo>
                  <a:cubicBezTo>
                    <a:pt x="210" y="0"/>
                    <a:pt x="193" y="2"/>
                    <a:pt x="176" y="7"/>
                  </a:cubicBezTo>
                  <a:cubicBezTo>
                    <a:pt x="76" y="57"/>
                    <a:pt x="1" y="157"/>
                    <a:pt x="26" y="282"/>
                  </a:cubicBezTo>
                  <a:cubicBezTo>
                    <a:pt x="67" y="365"/>
                    <a:pt x="143" y="414"/>
                    <a:pt x="239" y="414"/>
                  </a:cubicBezTo>
                  <a:cubicBezTo>
                    <a:pt x="259" y="414"/>
                    <a:pt x="280" y="412"/>
                    <a:pt x="302" y="408"/>
                  </a:cubicBezTo>
                  <a:cubicBezTo>
                    <a:pt x="402" y="383"/>
                    <a:pt x="452" y="257"/>
                    <a:pt x="427" y="157"/>
                  </a:cubicBezTo>
                  <a:cubicBezTo>
                    <a:pt x="406" y="53"/>
                    <a:pt x="31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57"/>
            <p:cNvSpPr/>
            <p:nvPr/>
          </p:nvSpPr>
          <p:spPr>
            <a:xfrm rot="-507953">
              <a:off x="6829322" y="4283533"/>
              <a:ext cx="18984" cy="148753"/>
            </a:xfrm>
            <a:custGeom>
              <a:avLst/>
              <a:gdLst/>
              <a:ahLst/>
              <a:cxnLst/>
              <a:rect l="l" t="t" r="r" b="b"/>
              <a:pathLst>
                <a:path w="352" h="2758" extrusionOk="0">
                  <a:moveTo>
                    <a:pt x="176" y="0"/>
                  </a:moveTo>
                  <a:lnTo>
                    <a:pt x="0" y="2757"/>
                  </a:lnTo>
                  <a:lnTo>
                    <a:pt x="201" y="2757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57"/>
            <p:cNvSpPr/>
            <p:nvPr/>
          </p:nvSpPr>
          <p:spPr>
            <a:xfrm rot="-507953">
              <a:off x="6830759" y="4261374"/>
              <a:ext cx="229861" cy="13592"/>
            </a:xfrm>
            <a:custGeom>
              <a:avLst/>
              <a:gdLst/>
              <a:ahLst/>
              <a:cxnLst/>
              <a:rect l="l" t="t" r="r" b="b"/>
              <a:pathLst>
                <a:path w="4262" h="252" extrusionOk="0">
                  <a:moveTo>
                    <a:pt x="26" y="1"/>
                  </a:moveTo>
                  <a:lnTo>
                    <a:pt x="1" y="201"/>
                  </a:lnTo>
                  <a:lnTo>
                    <a:pt x="4261" y="252"/>
                  </a:lnTo>
                  <a:lnTo>
                    <a:pt x="4261" y="76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57"/>
            <p:cNvSpPr/>
            <p:nvPr/>
          </p:nvSpPr>
          <p:spPr>
            <a:xfrm rot="-507953">
              <a:off x="7044735" y="4239147"/>
              <a:ext cx="28476" cy="28424"/>
            </a:xfrm>
            <a:custGeom>
              <a:avLst/>
              <a:gdLst/>
              <a:ahLst/>
              <a:cxnLst/>
              <a:rect l="l" t="t" r="r" b="b"/>
              <a:pathLst>
                <a:path w="528" h="527" extrusionOk="0">
                  <a:moveTo>
                    <a:pt x="276" y="1"/>
                  </a:moveTo>
                  <a:cubicBezTo>
                    <a:pt x="126" y="1"/>
                    <a:pt x="1" y="101"/>
                    <a:pt x="1" y="251"/>
                  </a:cubicBezTo>
                  <a:cubicBezTo>
                    <a:pt x="1" y="402"/>
                    <a:pt x="126" y="527"/>
                    <a:pt x="276" y="527"/>
                  </a:cubicBezTo>
                  <a:cubicBezTo>
                    <a:pt x="402" y="527"/>
                    <a:pt x="527" y="402"/>
                    <a:pt x="527" y="251"/>
                  </a:cubicBezTo>
                  <a:cubicBezTo>
                    <a:pt x="527" y="126"/>
                    <a:pt x="427" y="1"/>
                    <a:pt x="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57"/>
            <p:cNvSpPr/>
            <p:nvPr/>
          </p:nvSpPr>
          <p:spPr>
            <a:xfrm rot="-507953">
              <a:off x="6952684" y="4202767"/>
              <a:ext cx="21681" cy="21682"/>
            </a:xfrm>
            <a:custGeom>
              <a:avLst/>
              <a:gdLst/>
              <a:ahLst/>
              <a:cxnLst/>
              <a:rect l="l" t="t" r="r" b="b"/>
              <a:pathLst>
                <a:path w="402" h="402" extrusionOk="0">
                  <a:moveTo>
                    <a:pt x="201" y="0"/>
                  </a:moveTo>
                  <a:cubicBezTo>
                    <a:pt x="101" y="0"/>
                    <a:pt x="1" y="76"/>
                    <a:pt x="1" y="201"/>
                  </a:cubicBezTo>
                  <a:cubicBezTo>
                    <a:pt x="1" y="301"/>
                    <a:pt x="101" y="401"/>
                    <a:pt x="201" y="401"/>
                  </a:cubicBezTo>
                  <a:cubicBezTo>
                    <a:pt x="327" y="401"/>
                    <a:pt x="402" y="326"/>
                    <a:pt x="402" y="201"/>
                  </a:cubicBezTo>
                  <a:cubicBezTo>
                    <a:pt x="402" y="101"/>
                    <a:pt x="327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57"/>
            <p:cNvSpPr/>
            <p:nvPr/>
          </p:nvSpPr>
          <p:spPr>
            <a:xfrm rot="-507953">
              <a:off x="6826011" y="4218131"/>
              <a:ext cx="144701" cy="60893"/>
            </a:xfrm>
            <a:custGeom>
              <a:avLst/>
              <a:gdLst/>
              <a:ahLst/>
              <a:cxnLst/>
              <a:rect l="l" t="t" r="r" b="b"/>
              <a:pathLst>
                <a:path w="2683" h="1129" extrusionOk="0">
                  <a:moveTo>
                    <a:pt x="2607" y="1"/>
                  </a:moveTo>
                  <a:lnTo>
                    <a:pt x="1" y="953"/>
                  </a:lnTo>
                  <a:lnTo>
                    <a:pt x="76" y="1128"/>
                  </a:lnTo>
                  <a:lnTo>
                    <a:pt x="2682" y="176"/>
                  </a:lnTo>
                  <a:lnTo>
                    <a:pt x="26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57"/>
            <p:cNvSpPr/>
            <p:nvPr/>
          </p:nvSpPr>
          <p:spPr>
            <a:xfrm rot="-507953">
              <a:off x="6966672" y="4305924"/>
              <a:ext cx="21681" cy="21682"/>
            </a:xfrm>
            <a:custGeom>
              <a:avLst/>
              <a:gdLst/>
              <a:ahLst/>
              <a:cxnLst/>
              <a:rect l="l" t="t" r="r" b="b"/>
              <a:pathLst>
                <a:path w="402" h="402" extrusionOk="0">
                  <a:moveTo>
                    <a:pt x="201" y="0"/>
                  </a:moveTo>
                  <a:cubicBezTo>
                    <a:pt x="101" y="0"/>
                    <a:pt x="1" y="75"/>
                    <a:pt x="1" y="201"/>
                  </a:cubicBezTo>
                  <a:cubicBezTo>
                    <a:pt x="1" y="301"/>
                    <a:pt x="101" y="401"/>
                    <a:pt x="201" y="401"/>
                  </a:cubicBezTo>
                  <a:cubicBezTo>
                    <a:pt x="327" y="401"/>
                    <a:pt x="402" y="326"/>
                    <a:pt x="402" y="201"/>
                  </a:cubicBezTo>
                  <a:cubicBezTo>
                    <a:pt x="402" y="100"/>
                    <a:pt x="327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57"/>
            <p:cNvSpPr/>
            <p:nvPr/>
          </p:nvSpPr>
          <p:spPr>
            <a:xfrm rot="-507953">
              <a:off x="6833779" y="4269055"/>
              <a:ext cx="143353" cy="63536"/>
            </a:xfrm>
            <a:custGeom>
              <a:avLst/>
              <a:gdLst/>
              <a:ahLst/>
              <a:cxnLst/>
              <a:rect l="l" t="t" r="r" b="b"/>
              <a:pathLst>
                <a:path w="2658" h="1178" extrusionOk="0">
                  <a:moveTo>
                    <a:pt x="76" y="0"/>
                  </a:moveTo>
                  <a:lnTo>
                    <a:pt x="1" y="175"/>
                  </a:lnTo>
                  <a:lnTo>
                    <a:pt x="2582" y="1178"/>
                  </a:lnTo>
                  <a:lnTo>
                    <a:pt x="2657" y="97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57"/>
            <p:cNvSpPr/>
            <p:nvPr/>
          </p:nvSpPr>
          <p:spPr>
            <a:xfrm rot="-2980996">
              <a:off x="6701409" y="4500666"/>
              <a:ext cx="328887" cy="429519"/>
            </a:xfrm>
            <a:custGeom>
              <a:avLst/>
              <a:gdLst/>
              <a:ahLst/>
              <a:cxnLst/>
              <a:rect l="l" t="t" r="r" b="b"/>
              <a:pathLst>
                <a:path w="9700" h="12668" extrusionOk="0">
                  <a:moveTo>
                    <a:pt x="4786" y="0"/>
                  </a:moveTo>
                  <a:cubicBezTo>
                    <a:pt x="3457" y="0"/>
                    <a:pt x="2186" y="998"/>
                    <a:pt x="1178" y="3244"/>
                  </a:cubicBezTo>
                  <a:cubicBezTo>
                    <a:pt x="0" y="5851"/>
                    <a:pt x="827" y="9309"/>
                    <a:pt x="1278" y="10838"/>
                  </a:cubicBezTo>
                  <a:cubicBezTo>
                    <a:pt x="1454" y="11365"/>
                    <a:pt x="1479" y="12016"/>
                    <a:pt x="1329" y="12668"/>
                  </a:cubicBezTo>
                  <a:cubicBezTo>
                    <a:pt x="1730" y="12141"/>
                    <a:pt x="2231" y="11715"/>
                    <a:pt x="2757" y="11490"/>
                  </a:cubicBezTo>
                  <a:cubicBezTo>
                    <a:pt x="4211" y="10813"/>
                    <a:pt x="7319" y="9134"/>
                    <a:pt x="8497" y="6527"/>
                  </a:cubicBezTo>
                  <a:cubicBezTo>
                    <a:pt x="9700" y="3846"/>
                    <a:pt x="9324" y="2091"/>
                    <a:pt x="7945" y="1189"/>
                  </a:cubicBezTo>
                  <a:cubicBezTo>
                    <a:pt x="7835" y="1112"/>
                    <a:pt x="7707" y="1074"/>
                    <a:pt x="7578" y="1074"/>
                  </a:cubicBezTo>
                  <a:cubicBezTo>
                    <a:pt x="7411" y="1074"/>
                    <a:pt x="7245" y="1137"/>
                    <a:pt x="7118" y="1264"/>
                  </a:cubicBezTo>
                  <a:cubicBezTo>
                    <a:pt x="6988" y="1410"/>
                    <a:pt x="6821" y="1475"/>
                    <a:pt x="6657" y="1475"/>
                  </a:cubicBezTo>
                  <a:cubicBezTo>
                    <a:pt x="6314" y="1475"/>
                    <a:pt x="5981" y="1194"/>
                    <a:pt x="6015" y="788"/>
                  </a:cubicBezTo>
                  <a:cubicBezTo>
                    <a:pt x="6065" y="462"/>
                    <a:pt x="5865" y="187"/>
                    <a:pt x="5564" y="111"/>
                  </a:cubicBezTo>
                  <a:cubicBezTo>
                    <a:pt x="5304" y="38"/>
                    <a:pt x="5043" y="0"/>
                    <a:pt x="47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57"/>
            <p:cNvSpPr/>
            <p:nvPr/>
          </p:nvSpPr>
          <p:spPr>
            <a:xfrm rot="-2980996">
              <a:off x="6495389" y="4802853"/>
              <a:ext cx="390934" cy="354113"/>
            </a:xfrm>
            <a:custGeom>
              <a:avLst/>
              <a:gdLst/>
              <a:ahLst/>
              <a:cxnLst/>
              <a:rect l="l" t="t" r="r" b="b"/>
              <a:pathLst>
                <a:path w="11530" h="10444" extrusionOk="0">
                  <a:moveTo>
                    <a:pt x="4387" y="0"/>
                  </a:moveTo>
                  <a:cubicBezTo>
                    <a:pt x="3736" y="0"/>
                    <a:pt x="3157" y="218"/>
                    <a:pt x="2657" y="619"/>
                  </a:cubicBezTo>
                  <a:cubicBezTo>
                    <a:pt x="2432" y="795"/>
                    <a:pt x="2357" y="1145"/>
                    <a:pt x="2507" y="1421"/>
                  </a:cubicBezTo>
                  <a:cubicBezTo>
                    <a:pt x="2738" y="1863"/>
                    <a:pt x="2405" y="2357"/>
                    <a:pt x="1952" y="2357"/>
                  </a:cubicBezTo>
                  <a:cubicBezTo>
                    <a:pt x="1864" y="2357"/>
                    <a:pt x="1773" y="2339"/>
                    <a:pt x="1680" y="2298"/>
                  </a:cubicBezTo>
                  <a:cubicBezTo>
                    <a:pt x="1609" y="2272"/>
                    <a:pt x="1534" y="2260"/>
                    <a:pt x="1460" y="2260"/>
                  </a:cubicBezTo>
                  <a:cubicBezTo>
                    <a:pt x="1246" y="2260"/>
                    <a:pt x="1033" y="2363"/>
                    <a:pt x="903" y="2549"/>
                  </a:cubicBezTo>
                  <a:cubicBezTo>
                    <a:pt x="1" y="3927"/>
                    <a:pt x="352" y="5707"/>
                    <a:pt x="2532" y="7662"/>
                  </a:cubicBezTo>
                  <a:cubicBezTo>
                    <a:pt x="4662" y="9617"/>
                    <a:pt x="8171" y="9892"/>
                    <a:pt x="9775" y="9917"/>
                  </a:cubicBezTo>
                  <a:cubicBezTo>
                    <a:pt x="10352" y="9917"/>
                    <a:pt x="10978" y="10118"/>
                    <a:pt x="11530" y="10444"/>
                  </a:cubicBezTo>
                  <a:cubicBezTo>
                    <a:pt x="11154" y="9892"/>
                    <a:pt x="10928" y="9316"/>
                    <a:pt x="10853" y="8740"/>
                  </a:cubicBezTo>
                  <a:cubicBezTo>
                    <a:pt x="10677" y="7135"/>
                    <a:pt x="10051" y="3652"/>
                    <a:pt x="7921" y="1722"/>
                  </a:cubicBezTo>
                  <a:cubicBezTo>
                    <a:pt x="6592" y="531"/>
                    <a:pt x="5402" y="0"/>
                    <a:pt x="4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57"/>
            <p:cNvSpPr/>
            <p:nvPr/>
          </p:nvSpPr>
          <p:spPr>
            <a:xfrm rot="-2980996">
              <a:off x="6708789" y="5050717"/>
              <a:ext cx="429180" cy="303220"/>
            </a:xfrm>
            <a:custGeom>
              <a:avLst/>
              <a:gdLst/>
              <a:ahLst/>
              <a:cxnLst/>
              <a:rect l="l" t="t" r="r" b="b"/>
              <a:pathLst>
                <a:path w="12658" h="8943" extrusionOk="0">
                  <a:moveTo>
                    <a:pt x="7589" y="0"/>
                  </a:moveTo>
                  <a:cubicBezTo>
                    <a:pt x="6154" y="0"/>
                    <a:pt x="4579" y="227"/>
                    <a:pt x="3284" y="973"/>
                  </a:cubicBezTo>
                  <a:cubicBezTo>
                    <a:pt x="728" y="2426"/>
                    <a:pt x="1" y="4080"/>
                    <a:pt x="577" y="5634"/>
                  </a:cubicBezTo>
                  <a:cubicBezTo>
                    <a:pt x="666" y="5878"/>
                    <a:pt x="932" y="6044"/>
                    <a:pt x="1200" y="6044"/>
                  </a:cubicBezTo>
                  <a:cubicBezTo>
                    <a:pt x="1235" y="6044"/>
                    <a:pt x="1270" y="6041"/>
                    <a:pt x="1304" y="6035"/>
                  </a:cubicBezTo>
                  <a:cubicBezTo>
                    <a:pt x="1350" y="6025"/>
                    <a:pt x="1395" y="6021"/>
                    <a:pt x="1439" y="6021"/>
                  </a:cubicBezTo>
                  <a:cubicBezTo>
                    <a:pt x="1940" y="6021"/>
                    <a:pt x="2252" y="6648"/>
                    <a:pt x="1906" y="7063"/>
                  </a:cubicBezTo>
                  <a:cubicBezTo>
                    <a:pt x="1680" y="7314"/>
                    <a:pt x="1680" y="7664"/>
                    <a:pt x="1881" y="7890"/>
                  </a:cubicBezTo>
                  <a:cubicBezTo>
                    <a:pt x="2420" y="8561"/>
                    <a:pt x="3174" y="8942"/>
                    <a:pt x="4135" y="8942"/>
                  </a:cubicBezTo>
                  <a:cubicBezTo>
                    <a:pt x="5004" y="8942"/>
                    <a:pt x="6042" y="8630"/>
                    <a:pt x="7244" y="7940"/>
                  </a:cubicBezTo>
                  <a:cubicBezTo>
                    <a:pt x="9750" y="6512"/>
                    <a:pt x="11104" y="3253"/>
                    <a:pt x="11630" y="1725"/>
                  </a:cubicBezTo>
                  <a:cubicBezTo>
                    <a:pt x="11830" y="1198"/>
                    <a:pt x="12181" y="672"/>
                    <a:pt x="12658" y="221"/>
                  </a:cubicBezTo>
                  <a:lnTo>
                    <a:pt x="12658" y="221"/>
                  </a:lnTo>
                  <a:cubicBezTo>
                    <a:pt x="12264" y="347"/>
                    <a:pt x="11871" y="403"/>
                    <a:pt x="11496" y="403"/>
                  </a:cubicBezTo>
                  <a:cubicBezTo>
                    <a:pt x="11274" y="403"/>
                    <a:pt x="11058" y="383"/>
                    <a:pt x="10853" y="346"/>
                  </a:cubicBezTo>
                  <a:cubicBezTo>
                    <a:pt x="10098" y="190"/>
                    <a:pt x="8903" y="0"/>
                    <a:pt x="7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57"/>
            <p:cNvSpPr/>
            <p:nvPr/>
          </p:nvSpPr>
          <p:spPr>
            <a:xfrm rot="-2980996">
              <a:off x="7007838" y="4820986"/>
              <a:ext cx="306814" cy="446303"/>
            </a:xfrm>
            <a:custGeom>
              <a:avLst/>
              <a:gdLst/>
              <a:ahLst/>
              <a:cxnLst/>
              <a:rect l="l" t="t" r="r" b="b"/>
              <a:pathLst>
                <a:path w="9049" h="13163" extrusionOk="0">
                  <a:moveTo>
                    <a:pt x="2758" y="1"/>
                  </a:moveTo>
                  <a:cubicBezTo>
                    <a:pt x="2758" y="652"/>
                    <a:pt x="2607" y="1279"/>
                    <a:pt x="2331" y="1780"/>
                  </a:cubicBezTo>
                  <a:cubicBezTo>
                    <a:pt x="1529" y="3159"/>
                    <a:pt x="1" y="6367"/>
                    <a:pt x="577" y="9174"/>
                  </a:cubicBezTo>
                  <a:cubicBezTo>
                    <a:pt x="1161" y="11947"/>
                    <a:pt x="2453" y="13162"/>
                    <a:pt x="4042" y="13162"/>
                  </a:cubicBezTo>
                  <a:cubicBezTo>
                    <a:pt x="4090" y="13162"/>
                    <a:pt x="4138" y="13161"/>
                    <a:pt x="4186" y="13159"/>
                  </a:cubicBezTo>
                  <a:cubicBezTo>
                    <a:pt x="4487" y="13159"/>
                    <a:pt x="4738" y="12908"/>
                    <a:pt x="4788" y="12607"/>
                  </a:cubicBezTo>
                  <a:cubicBezTo>
                    <a:pt x="4832" y="12251"/>
                    <a:pt x="5132" y="12044"/>
                    <a:pt x="5431" y="12044"/>
                  </a:cubicBezTo>
                  <a:cubicBezTo>
                    <a:pt x="5637" y="12044"/>
                    <a:pt x="5843" y="12142"/>
                    <a:pt x="5966" y="12357"/>
                  </a:cubicBezTo>
                  <a:cubicBezTo>
                    <a:pt x="6078" y="12562"/>
                    <a:pt x="6288" y="12670"/>
                    <a:pt x="6512" y="12670"/>
                  </a:cubicBezTo>
                  <a:cubicBezTo>
                    <a:pt x="6588" y="12670"/>
                    <a:pt x="6666" y="12658"/>
                    <a:pt x="6743" y="12632"/>
                  </a:cubicBezTo>
                  <a:cubicBezTo>
                    <a:pt x="8271" y="12056"/>
                    <a:pt x="9048" y="10402"/>
                    <a:pt x="8447" y="7520"/>
                  </a:cubicBezTo>
                  <a:cubicBezTo>
                    <a:pt x="7845" y="4713"/>
                    <a:pt x="5164" y="2407"/>
                    <a:pt x="3885" y="1454"/>
                  </a:cubicBezTo>
                  <a:cubicBezTo>
                    <a:pt x="3434" y="1104"/>
                    <a:pt x="3033" y="602"/>
                    <a:pt x="2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57"/>
            <p:cNvSpPr/>
            <p:nvPr/>
          </p:nvSpPr>
          <p:spPr>
            <a:xfrm rot="-2980996">
              <a:off x="6897084" y="4657558"/>
              <a:ext cx="450405" cy="273484"/>
            </a:xfrm>
            <a:custGeom>
              <a:avLst/>
              <a:gdLst/>
              <a:ahLst/>
              <a:cxnLst/>
              <a:rect l="l" t="t" r="r" b="b"/>
              <a:pathLst>
                <a:path w="13284" h="8066" extrusionOk="0">
                  <a:moveTo>
                    <a:pt x="8242" y="0"/>
                  </a:moveTo>
                  <a:cubicBezTo>
                    <a:pt x="5600" y="0"/>
                    <a:pt x="2953" y="1638"/>
                    <a:pt x="1730" y="2469"/>
                  </a:cubicBezTo>
                  <a:cubicBezTo>
                    <a:pt x="1279" y="2795"/>
                    <a:pt x="677" y="3021"/>
                    <a:pt x="1" y="3096"/>
                  </a:cubicBezTo>
                  <a:cubicBezTo>
                    <a:pt x="652" y="3296"/>
                    <a:pt x="1179" y="3647"/>
                    <a:pt x="1554" y="4073"/>
                  </a:cubicBezTo>
                  <a:cubicBezTo>
                    <a:pt x="2657" y="5251"/>
                    <a:pt x="5214" y="7682"/>
                    <a:pt x="8071" y="8008"/>
                  </a:cubicBezTo>
                  <a:cubicBezTo>
                    <a:pt x="8445" y="8047"/>
                    <a:pt x="8796" y="8066"/>
                    <a:pt x="9126" y="8066"/>
                  </a:cubicBezTo>
                  <a:cubicBezTo>
                    <a:pt x="11360" y="8066"/>
                    <a:pt x="12590" y="7204"/>
                    <a:pt x="12983" y="5828"/>
                  </a:cubicBezTo>
                  <a:cubicBezTo>
                    <a:pt x="13058" y="5527"/>
                    <a:pt x="12908" y="5201"/>
                    <a:pt x="12632" y="5076"/>
                  </a:cubicBezTo>
                  <a:cubicBezTo>
                    <a:pt x="12081" y="4825"/>
                    <a:pt x="12181" y="3998"/>
                    <a:pt x="12758" y="3873"/>
                  </a:cubicBezTo>
                  <a:cubicBezTo>
                    <a:pt x="13058" y="3798"/>
                    <a:pt x="13284" y="3522"/>
                    <a:pt x="13259" y="3221"/>
                  </a:cubicBezTo>
                  <a:cubicBezTo>
                    <a:pt x="13184" y="1567"/>
                    <a:pt x="11855" y="339"/>
                    <a:pt x="8923" y="38"/>
                  </a:cubicBezTo>
                  <a:cubicBezTo>
                    <a:pt x="8697" y="12"/>
                    <a:pt x="8469" y="0"/>
                    <a:pt x="8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57"/>
            <p:cNvSpPr/>
            <p:nvPr/>
          </p:nvSpPr>
          <p:spPr>
            <a:xfrm rot="-2980996">
              <a:off x="6865543" y="4763568"/>
              <a:ext cx="88393" cy="184414"/>
            </a:xfrm>
            <a:custGeom>
              <a:avLst/>
              <a:gdLst/>
              <a:ahLst/>
              <a:cxnLst/>
              <a:rect l="l" t="t" r="r" b="b"/>
              <a:pathLst>
                <a:path w="2607" h="5439" extrusionOk="0">
                  <a:moveTo>
                    <a:pt x="2381" y="0"/>
                  </a:moveTo>
                  <a:lnTo>
                    <a:pt x="0" y="5339"/>
                  </a:lnTo>
                  <a:lnTo>
                    <a:pt x="226" y="5439"/>
                  </a:lnTo>
                  <a:lnTo>
                    <a:pt x="2607" y="126"/>
                  </a:lnTo>
                  <a:lnTo>
                    <a:pt x="23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57"/>
            <p:cNvSpPr/>
            <p:nvPr/>
          </p:nvSpPr>
          <p:spPr>
            <a:xfrm rot="-2980996">
              <a:off x="6853265" y="4754524"/>
              <a:ext cx="28074" cy="24582"/>
            </a:xfrm>
            <a:custGeom>
              <a:avLst/>
              <a:gdLst/>
              <a:ahLst/>
              <a:cxnLst/>
              <a:rect l="l" t="t" r="r" b="b"/>
              <a:pathLst>
                <a:path w="828" h="725" extrusionOk="0">
                  <a:moveTo>
                    <a:pt x="401" y="0"/>
                  </a:moveTo>
                  <a:cubicBezTo>
                    <a:pt x="268" y="0"/>
                    <a:pt x="154" y="79"/>
                    <a:pt x="101" y="220"/>
                  </a:cubicBezTo>
                  <a:cubicBezTo>
                    <a:pt x="1" y="396"/>
                    <a:pt x="101" y="596"/>
                    <a:pt x="276" y="696"/>
                  </a:cubicBezTo>
                  <a:cubicBezTo>
                    <a:pt x="321" y="715"/>
                    <a:pt x="369" y="725"/>
                    <a:pt x="417" y="725"/>
                  </a:cubicBezTo>
                  <a:cubicBezTo>
                    <a:pt x="557" y="725"/>
                    <a:pt x="696" y="645"/>
                    <a:pt x="752" y="496"/>
                  </a:cubicBezTo>
                  <a:cubicBezTo>
                    <a:pt x="828" y="320"/>
                    <a:pt x="752" y="120"/>
                    <a:pt x="577" y="45"/>
                  </a:cubicBezTo>
                  <a:cubicBezTo>
                    <a:pt x="517" y="15"/>
                    <a:pt x="457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57"/>
            <p:cNvSpPr/>
            <p:nvPr/>
          </p:nvSpPr>
          <p:spPr>
            <a:xfrm rot="-2980996">
              <a:off x="6848631" y="4846079"/>
              <a:ext cx="22107" cy="19157"/>
            </a:xfrm>
            <a:custGeom>
              <a:avLst/>
              <a:gdLst/>
              <a:ahLst/>
              <a:cxnLst/>
              <a:rect l="l" t="t" r="r" b="b"/>
              <a:pathLst>
                <a:path w="652" h="565" extrusionOk="0">
                  <a:moveTo>
                    <a:pt x="340" y="1"/>
                  </a:moveTo>
                  <a:cubicBezTo>
                    <a:pt x="231" y="1"/>
                    <a:pt x="132" y="57"/>
                    <a:pt x="76" y="170"/>
                  </a:cubicBezTo>
                  <a:cubicBezTo>
                    <a:pt x="0" y="295"/>
                    <a:pt x="76" y="471"/>
                    <a:pt x="226" y="546"/>
                  </a:cubicBezTo>
                  <a:cubicBezTo>
                    <a:pt x="257" y="558"/>
                    <a:pt x="292" y="565"/>
                    <a:pt x="327" y="565"/>
                  </a:cubicBezTo>
                  <a:cubicBezTo>
                    <a:pt x="431" y="565"/>
                    <a:pt x="539" y="508"/>
                    <a:pt x="577" y="396"/>
                  </a:cubicBezTo>
                  <a:cubicBezTo>
                    <a:pt x="652" y="245"/>
                    <a:pt x="577" y="95"/>
                    <a:pt x="452" y="20"/>
                  </a:cubicBezTo>
                  <a:cubicBezTo>
                    <a:pt x="414" y="7"/>
                    <a:pt x="376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57"/>
            <p:cNvSpPr/>
            <p:nvPr/>
          </p:nvSpPr>
          <p:spPr>
            <a:xfrm rot="-2980996">
              <a:off x="6897357" y="4835816"/>
              <a:ext cx="17021" cy="129181"/>
            </a:xfrm>
            <a:custGeom>
              <a:avLst/>
              <a:gdLst/>
              <a:ahLst/>
              <a:cxnLst/>
              <a:rect l="l" t="t" r="r" b="b"/>
              <a:pathLst>
                <a:path w="502" h="3810" extrusionOk="0">
                  <a:moveTo>
                    <a:pt x="251" y="0"/>
                  </a:moveTo>
                  <a:lnTo>
                    <a:pt x="0" y="3785"/>
                  </a:lnTo>
                  <a:lnTo>
                    <a:pt x="251" y="3810"/>
                  </a:lnTo>
                  <a:lnTo>
                    <a:pt x="502" y="25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57"/>
            <p:cNvSpPr/>
            <p:nvPr/>
          </p:nvSpPr>
          <p:spPr>
            <a:xfrm rot="-2980996">
              <a:off x="6930157" y="4807192"/>
              <a:ext cx="22141" cy="19055"/>
            </a:xfrm>
            <a:custGeom>
              <a:avLst/>
              <a:gdLst/>
              <a:ahLst/>
              <a:cxnLst/>
              <a:rect l="l" t="t" r="r" b="b"/>
              <a:pathLst>
                <a:path w="653" h="562" extrusionOk="0">
                  <a:moveTo>
                    <a:pt x="315" y="0"/>
                  </a:moveTo>
                  <a:cubicBezTo>
                    <a:pt x="214" y="0"/>
                    <a:pt x="112" y="65"/>
                    <a:pt x="76" y="156"/>
                  </a:cubicBezTo>
                  <a:cubicBezTo>
                    <a:pt x="0" y="306"/>
                    <a:pt x="76" y="482"/>
                    <a:pt x="201" y="532"/>
                  </a:cubicBezTo>
                  <a:cubicBezTo>
                    <a:pt x="242" y="552"/>
                    <a:pt x="286" y="562"/>
                    <a:pt x="328" y="562"/>
                  </a:cubicBezTo>
                  <a:cubicBezTo>
                    <a:pt x="438" y="562"/>
                    <a:pt x="541" y="497"/>
                    <a:pt x="577" y="406"/>
                  </a:cubicBezTo>
                  <a:cubicBezTo>
                    <a:pt x="652" y="256"/>
                    <a:pt x="577" y="81"/>
                    <a:pt x="427" y="30"/>
                  </a:cubicBezTo>
                  <a:cubicBezTo>
                    <a:pt x="392" y="10"/>
                    <a:pt x="354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57"/>
            <p:cNvSpPr/>
            <p:nvPr/>
          </p:nvSpPr>
          <p:spPr>
            <a:xfrm rot="-2980996">
              <a:off x="6898279" y="4831601"/>
              <a:ext cx="96903" cy="97751"/>
            </a:xfrm>
            <a:custGeom>
              <a:avLst/>
              <a:gdLst/>
              <a:ahLst/>
              <a:cxnLst/>
              <a:rect l="l" t="t" r="r" b="b"/>
              <a:pathLst>
                <a:path w="2858" h="2883" extrusionOk="0">
                  <a:moveTo>
                    <a:pt x="2657" y="1"/>
                  </a:moveTo>
                  <a:lnTo>
                    <a:pt x="0" y="2708"/>
                  </a:lnTo>
                  <a:lnTo>
                    <a:pt x="176" y="2883"/>
                  </a:lnTo>
                  <a:lnTo>
                    <a:pt x="2858" y="201"/>
                  </a:lnTo>
                  <a:lnTo>
                    <a:pt x="26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57"/>
            <p:cNvSpPr/>
            <p:nvPr/>
          </p:nvSpPr>
          <p:spPr>
            <a:xfrm rot="-2980996">
              <a:off x="6778068" y="4887710"/>
              <a:ext cx="152135" cy="139387"/>
            </a:xfrm>
            <a:custGeom>
              <a:avLst/>
              <a:gdLst/>
              <a:ahLst/>
              <a:cxnLst/>
              <a:rect l="l" t="t" r="r" b="b"/>
              <a:pathLst>
                <a:path w="4487" h="4111" extrusionOk="0">
                  <a:moveTo>
                    <a:pt x="176" y="1"/>
                  </a:moveTo>
                  <a:lnTo>
                    <a:pt x="1" y="201"/>
                  </a:lnTo>
                  <a:lnTo>
                    <a:pt x="4311" y="4111"/>
                  </a:lnTo>
                  <a:lnTo>
                    <a:pt x="4487" y="3936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57"/>
            <p:cNvSpPr/>
            <p:nvPr/>
          </p:nvSpPr>
          <p:spPr>
            <a:xfrm rot="-2980996">
              <a:off x="6742626" y="4958550"/>
              <a:ext cx="27226" cy="24378"/>
            </a:xfrm>
            <a:custGeom>
              <a:avLst/>
              <a:gdLst/>
              <a:ahLst/>
              <a:cxnLst/>
              <a:rect l="l" t="t" r="r" b="b"/>
              <a:pathLst>
                <a:path w="803" h="719" extrusionOk="0">
                  <a:moveTo>
                    <a:pt x="413" y="0"/>
                  </a:moveTo>
                  <a:cubicBezTo>
                    <a:pt x="311" y="0"/>
                    <a:pt x="207" y="45"/>
                    <a:pt x="126" y="126"/>
                  </a:cubicBezTo>
                  <a:cubicBezTo>
                    <a:pt x="1" y="277"/>
                    <a:pt x="26" y="502"/>
                    <a:pt x="151" y="628"/>
                  </a:cubicBezTo>
                  <a:cubicBezTo>
                    <a:pt x="223" y="687"/>
                    <a:pt x="312" y="719"/>
                    <a:pt x="401" y="719"/>
                  </a:cubicBezTo>
                  <a:cubicBezTo>
                    <a:pt x="500" y="719"/>
                    <a:pt x="599" y="681"/>
                    <a:pt x="677" y="603"/>
                  </a:cubicBezTo>
                  <a:cubicBezTo>
                    <a:pt x="803" y="452"/>
                    <a:pt x="778" y="227"/>
                    <a:pt x="652" y="101"/>
                  </a:cubicBezTo>
                  <a:cubicBezTo>
                    <a:pt x="583" y="32"/>
                    <a:pt x="499" y="0"/>
                    <a:pt x="4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57"/>
            <p:cNvSpPr/>
            <p:nvPr/>
          </p:nvSpPr>
          <p:spPr>
            <a:xfrm rot="-2980996">
              <a:off x="6827847" y="4995734"/>
              <a:ext cx="21293" cy="19394"/>
            </a:xfrm>
            <a:custGeom>
              <a:avLst/>
              <a:gdLst/>
              <a:ahLst/>
              <a:cxnLst/>
              <a:rect l="l" t="t" r="r" b="b"/>
              <a:pathLst>
                <a:path w="628" h="572" extrusionOk="0">
                  <a:moveTo>
                    <a:pt x="304" y="0"/>
                  </a:moveTo>
                  <a:cubicBezTo>
                    <a:pt x="228" y="0"/>
                    <a:pt x="154" y="32"/>
                    <a:pt x="101" y="98"/>
                  </a:cubicBezTo>
                  <a:cubicBezTo>
                    <a:pt x="1" y="223"/>
                    <a:pt x="1" y="399"/>
                    <a:pt x="126" y="499"/>
                  </a:cubicBezTo>
                  <a:cubicBezTo>
                    <a:pt x="185" y="546"/>
                    <a:pt x="256" y="571"/>
                    <a:pt x="324" y="571"/>
                  </a:cubicBezTo>
                  <a:cubicBezTo>
                    <a:pt x="400" y="571"/>
                    <a:pt x="474" y="540"/>
                    <a:pt x="527" y="474"/>
                  </a:cubicBezTo>
                  <a:cubicBezTo>
                    <a:pt x="628" y="348"/>
                    <a:pt x="628" y="173"/>
                    <a:pt x="502" y="73"/>
                  </a:cubicBezTo>
                  <a:cubicBezTo>
                    <a:pt x="443" y="25"/>
                    <a:pt x="373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57"/>
            <p:cNvSpPr/>
            <p:nvPr/>
          </p:nvSpPr>
          <p:spPr>
            <a:xfrm rot="-2980996">
              <a:off x="6834193" y="4947489"/>
              <a:ext cx="122400" cy="55300"/>
            </a:xfrm>
            <a:custGeom>
              <a:avLst/>
              <a:gdLst/>
              <a:ahLst/>
              <a:cxnLst/>
              <a:rect l="l" t="t" r="r" b="b"/>
              <a:pathLst>
                <a:path w="3610" h="1631" extrusionOk="0">
                  <a:moveTo>
                    <a:pt x="76" y="1"/>
                  </a:moveTo>
                  <a:lnTo>
                    <a:pt x="1" y="227"/>
                  </a:lnTo>
                  <a:lnTo>
                    <a:pt x="3509" y="1630"/>
                  </a:lnTo>
                  <a:lnTo>
                    <a:pt x="3610" y="1404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57"/>
            <p:cNvSpPr/>
            <p:nvPr/>
          </p:nvSpPr>
          <p:spPr>
            <a:xfrm rot="-2980996">
              <a:off x="6816066" y="4906970"/>
              <a:ext cx="21259" cy="18614"/>
            </a:xfrm>
            <a:custGeom>
              <a:avLst/>
              <a:gdLst/>
              <a:ahLst/>
              <a:cxnLst/>
              <a:rect l="l" t="t" r="r" b="b"/>
              <a:pathLst>
                <a:path w="627" h="549" extrusionOk="0">
                  <a:moveTo>
                    <a:pt x="323" y="0"/>
                  </a:moveTo>
                  <a:cubicBezTo>
                    <a:pt x="247" y="0"/>
                    <a:pt x="167" y="32"/>
                    <a:pt x="101" y="98"/>
                  </a:cubicBezTo>
                  <a:cubicBezTo>
                    <a:pt x="0" y="198"/>
                    <a:pt x="25" y="374"/>
                    <a:pt x="126" y="474"/>
                  </a:cubicBezTo>
                  <a:cubicBezTo>
                    <a:pt x="188" y="524"/>
                    <a:pt x="264" y="549"/>
                    <a:pt x="336" y="549"/>
                  </a:cubicBezTo>
                  <a:cubicBezTo>
                    <a:pt x="408" y="549"/>
                    <a:pt x="477" y="524"/>
                    <a:pt x="527" y="474"/>
                  </a:cubicBezTo>
                  <a:cubicBezTo>
                    <a:pt x="627" y="348"/>
                    <a:pt x="627" y="173"/>
                    <a:pt x="502" y="73"/>
                  </a:cubicBezTo>
                  <a:cubicBezTo>
                    <a:pt x="454" y="25"/>
                    <a:pt x="390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57"/>
            <p:cNvSpPr/>
            <p:nvPr/>
          </p:nvSpPr>
          <p:spPr>
            <a:xfrm rot="-2980996">
              <a:off x="6856056" y="4871627"/>
              <a:ext cx="67167" cy="118128"/>
            </a:xfrm>
            <a:custGeom>
              <a:avLst/>
              <a:gdLst/>
              <a:ahLst/>
              <a:cxnLst/>
              <a:rect l="l" t="t" r="r" b="b"/>
              <a:pathLst>
                <a:path w="1981" h="3484" extrusionOk="0">
                  <a:moveTo>
                    <a:pt x="226" y="0"/>
                  </a:moveTo>
                  <a:lnTo>
                    <a:pt x="1" y="100"/>
                  </a:lnTo>
                  <a:lnTo>
                    <a:pt x="1755" y="3484"/>
                  </a:lnTo>
                  <a:lnTo>
                    <a:pt x="1981" y="3359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57"/>
            <p:cNvSpPr/>
            <p:nvPr/>
          </p:nvSpPr>
          <p:spPr>
            <a:xfrm rot="-2980996">
              <a:off x="6846375" y="4989066"/>
              <a:ext cx="175937" cy="106261"/>
            </a:xfrm>
            <a:custGeom>
              <a:avLst/>
              <a:gdLst/>
              <a:ahLst/>
              <a:cxnLst/>
              <a:rect l="l" t="t" r="r" b="b"/>
              <a:pathLst>
                <a:path w="5189" h="3134" extrusionOk="0">
                  <a:moveTo>
                    <a:pt x="5063" y="0"/>
                  </a:moveTo>
                  <a:lnTo>
                    <a:pt x="1" y="2908"/>
                  </a:lnTo>
                  <a:lnTo>
                    <a:pt x="126" y="3133"/>
                  </a:lnTo>
                  <a:lnTo>
                    <a:pt x="5189" y="226"/>
                  </a:lnTo>
                  <a:lnTo>
                    <a:pt x="50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57"/>
            <p:cNvSpPr/>
            <p:nvPr/>
          </p:nvSpPr>
          <p:spPr>
            <a:xfrm rot="-2980996">
              <a:off x="6902131" y="5127280"/>
              <a:ext cx="28074" cy="24141"/>
            </a:xfrm>
            <a:custGeom>
              <a:avLst/>
              <a:gdLst/>
              <a:ahLst/>
              <a:cxnLst/>
              <a:rect l="l" t="t" r="r" b="b"/>
              <a:pathLst>
                <a:path w="828" h="712" extrusionOk="0">
                  <a:moveTo>
                    <a:pt x="418" y="0"/>
                  </a:moveTo>
                  <a:cubicBezTo>
                    <a:pt x="353" y="0"/>
                    <a:pt x="287" y="17"/>
                    <a:pt x="226" y="51"/>
                  </a:cubicBezTo>
                  <a:cubicBezTo>
                    <a:pt x="51" y="152"/>
                    <a:pt x="1" y="352"/>
                    <a:pt x="101" y="527"/>
                  </a:cubicBezTo>
                  <a:cubicBezTo>
                    <a:pt x="171" y="650"/>
                    <a:pt x="303" y="712"/>
                    <a:pt x="427" y="712"/>
                  </a:cubicBezTo>
                  <a:cubicBezTo>
                    <a:pt x="480" y="712"/>
                    <a:pt x="532" y="700"/>
                    <a:pt x="577" y="678"/>
                  </a:cubicBezTo>
                  <a:cubicBezTo>
                    <a:pt x="753" y="578"/>
                    <a:pt x="828" y="352"/>
                    <a:pt x="728" y="177"/>
                  </a:cubicBezTo>
                  <a:cubicBezTo>
                    <a:pt x="662" y="61"/>
                    <a:pt x="542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57"/>
            <p:cNvSpPr/>
            <p:nvPr/>
          </p:nvSpPr>
          <p:spPr>
            <a:xfrm rot="-2980996">
              <a:off x="6963826" y="5062060"/>
              <a:ext cx="21293" cy="19428"/>
            </a:xfrm>
            <a:custGeom>
              <a:avLst/>
              <a:gdLst/>
              <a:ahLst/>
              <a:cxnLst/>
              <a:rect l="l" t="t" r="r" b="b"/>
              <a:pathLst>
                <a:path w="628" h="573" extrusionOk="0">
                  <a:moveTo>
                    <a:pt x="302" y="1"/>
                  </a:moveTo>
                  <a:cubicBezTo>
                    <a:pt x="259" y="1"/>
                    <a:pt x="215" y="12"/>
                    <a:pt x="176" y="35"/>
                  </a:cubicBezTo>
                  <a:cubicBezTo>
                    <a:pt x="26" y="136"/>
                    <a:pt x="1" y="286"/>
                    <a:pt x="76" y="436"/>
                  </a:cubicBezTo>
                  <a:cubicBezTo>
                    <a:pt x="127" y="522"/>
                    <a:pt x="224" y="572"/>
                    <a:pt x="321" y="572"/>
                  </a:cubicBezTo>
                  <a:cubicBezTo>
                    <a:pt x="366" y="572"/>
                    <a:pt x="412" y="561"/>
                    <a:pt x="452" y="537"/>
                  </a:cubicBezTo>
                  <a:cubicBezTo>
                    <a:pt x="577" y="462"/>
                    <a:pt x="627" y="286"/>
                    <a:pt x="552" y="161"/>
                  </a:cubicBezTo>
                  <a:cubicBezTo>
                    <a:pt x="500" y="57"/>
                    <a:pt x="400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57"/>
            <p:cNvSpPr/>
            <p:nvPr/>
          </p:nvSpPr>
          <p:spPr>
            <a:xfrm rot="-2980996">
              <a:off x="6918328" y="4956211"/>
              <a:ext cx="89240" cy="104566"/>
            </a:xfrm>
            <a:custGeom>
              <a:avLst/>
              <a:gdLst/>
              <a:ahLst/>
              <a:cxnLst/>
              <a:rect l="l" t="t" r="r" b="b"/>
              <a:pathLst>
                <a:path w="2632" h="3084" extrusionOk="0">
                  <a:moveTo>
                    <a:pt x="2431" y="1"/>
                  </a:moveTo>
                  <a:lnTo>
                    <a:pt x="0" y="2933"/>
                  </a:lnTo>
                  <a:lnTo>
                    <a:pt x="201" y="3083"/>
                  </a:lnTo>
                  <a:lnTo>
                    <a:pt x="2632" y="176"/>
                  </a:lnTo>
                  <a:lnTo>
                    <a:pt x="24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57"/>
            <p:cNvSpPr/>
            <p:nvPr/>
          </p:nvSpPr>
          <p:spPr>
            <a:xfrm rot="-2980996">
              <a:off x="6874933" y="5045504"/>
              <a:ext cx="22141" cy="19394"/>
            </a:xfrm>
            <a:custGeom>
              <a:avLst/>
              <a:gdLst/>
              <a:ahLst/>
              <a:cxnLst/>
              <a:rect l="l" t="t" r="r" b="b"/>
              <a:pathLst>
                <a:path w="653" h="572" extrusionOk="0">
                  <a:moveTo>
                    <a:pt x="313" y="0"/>
                  </a:moveTo>
                  <a:cubicBezTo>
                    <a:pt x="269" y="0"/>
                    <a:pt x="222" y="11"/>
                    <a:pt x="176" y="35"/>
                  </a:cubicBezTo>
                  <a:cubicBezTo>
                    <a:pt x="51" y="135"/>
                    <a:pt x="0" y="285"/>
                    <a:pt x="76" y="436"/>
                  </a:cubicBezTo>
                  <a:cubicBezTo>
                    <a:pt x="127" y="521"/>
                    <a:pt x="224" y="571"/>
                    <a:pt x="321" y="571"/>
                  </a:cubicBezTo>
                  <a:cubicBezTo>
                    <a:pt x="366" y="571"/>
                    <a:pt x="411" y="560"/>
                    <a:pt x="452" y="536"/>
                  </a:cubicBezTo>
                  <a:cubicBezTo>
                    <a:pt x="602" y="461"/>
                    <a:pt x="652" y="285"/>
                    <a:pt x="552" y="160"/>
                  </a:cubicBezTo>
                  <a:cubicBezTo>
                    <a:pt x="500" y="56"/>
                    <a:pt x="412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57"/>
            <p:cNvSpPr/>
            <p:nvPr/>
          </p:nvSpPr>
          <p:spPr>
            <a:xfrm rot="-2980996">
              <a:off x="6855000" y="4985858"/>
              <a:ext cx="128334" cy="28922"/>
            </a:xfrm>
            <a:custGeom>
              <a:avLst/>
              <a:gdLst/>
              <a:ahLst/>
              <a:cxnLst/>
              <a:rect l="l" t="t" r="r" b="b"/>
              <a:pathLst>
                <a:path w="3785" h="853" extrusionOk="0">
                  <a:moveTo>
                    <a:pt x="3734" y="0"/>
                  </a:moveTo>
                  <a:lnTo>
                    <a:pt x="0" y="602"/>
                  </a:lnTo>
                  <a:lnTo>
                    <a:pt x="50" y="853"/>
                  </a:lnTo>
                  <a:lnTo>
                    <a:pt x="3785" y="251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57"/>
            <p:cNvSpPr/>
            <p:nvPr/>
          </p:nvSpPr>
          <p:spPr>
            <a:xfrm rot="-2980996">
              <a:off x="7014451" y="4894979"/>
              <a:ext cx="49299" cy="194653"/>
            </a:xfrm>
            <a:custGeom>
              <a:avLst/>
              <a:gdLst/>
              <a:ahLst/>
              <a:cxnLst/>
              <a:rect l="l" t="t" r="r" b="b"/>
              <a:pathLst>
                <a:path w="1454" h="5741" extrusionOk="0">
                  <a:moveTo>
                    <a:pt x="251" y="1"/>
                  </a:moveTo>
                  <a:lnTo>
                    <a:pt x="0" y="51"/>
                  </a:lnTo>
                  <a:lnTo>
                    <a:pt x="1203" y="5740"/>
                  </a:lnTo>
                  <a:lnTo>
                    <a:pt x="1454" y="5690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57"/>
            <p:cNvSpPr/>
            <p:nvPr/>
          </p:nvSpPr>
          <p:spPr>
            <a:xfrm rot="-2980996">
              <a:off x="7112470" y="5027416"/>
              <a:ext cx="26379" cy="24310"/>
            </a:xfrm>
            <a:custGeom>
              <a:avLst/>
              <a:gdLst/>
              <a:ahLst/>
              <a:cxnLst/>
              <a:rect l="l" t="t" r="r" b="b"/>
              <a:pathLst>
                <a:path w="778" h="717" extrusionOk="0">
                  <a:moveTo>
                    <a:pt x="377" y="1"/>
                  </a:moveTo>
                  <a:cubicBezTo>
                    <a:pt x="361" y="1"/>
                    <a:pt x="344" y="2"/>
                    <a:pt x="326" y="4"/>
                  </a:cubicBezTo>
                  <a:cubicBezTo>
                    <a:pt x="126" y="54"/>
                    <a:pt x="1" y="255"/>
                    <a:pt x="51" y="430"/>
                  </a:cubicBezTo>
                  <a:cubicBezTo>
                    <a:pt x="72" y="601"/>
                    <a:pt x="220" y="717"/>
                    <a:pt x="388" y="717"/>
                  </a:cubicBezTo>
                  <a:cubicBezTo>
                    <a:pt x="417" y="717"/>
                    <a:pt x="447" y="713"/>
                    <a:pt x="477" y="706"/>
                  </a:cubicBezTo>
                  <a:cubicBezTo>
                    <a:pt x="652" y="681"/>
                    <a:pt x="778" y="480"/>
                    <a:pt x="752" y="280"/>
                  </a:cubicBezTo>
                  <a:cubicBezTo>
                    <a:pt x="707" y="119"/>
                    <a:pt x="556" y="1"/>
                    <a:pt x="3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57"/>
            <p:cNvSpPr/>
            <p:nvPr/>
          </p:nvSpPr>
          <p:spPr>
            <a:xfrm rot="-2980996">
              <a:off x="7069623" y="4953862"/>
              <a:ext cx="20445" cy="18987"/>
            </a:xfrm>
            <a:custGeom>
              <a:avLst/>
              <a:gdLst/>
              <a:ahLst/>
              <a:cxnLst/>
              <a:rect l="l" t="t" r="r" b="b"/>
              <a:pathLst>
                <a:path w="603" h="560" extrusionOk="0">
                  <a:moveTo>
                    <a:pt x="298" y="0"/>
                  </a:moveTo>
                  <a:cubicBezTo>
                    <a:pt x="283" y="0"/>
                    <a:pt x="267" y="2"/>
                    <a:pt x="252" y="4"/>
                  </a:cubicBezTo>
                  <a:cubicBezTo>
                    <a:pt x="101" y="29"/>
                    <a:pt x="1" y="180"/>
                    <a:pt x="26" y="330"/>
                  </a:cubicBezTo>
                  <a:cubicBezTo>
                    <a:pt x="48" y="465"/>
                    <a:pt x="172" y="559"/>
                    <a:pt x="305" y="559"/>
                  </a:cubicBezTo>
                  <a:cubicBezTo>
                    <a:pt x="321" y="559"/>
                    <a:pt x="336" y="558"/>
                    <a:pt x="352" y="556"/>
                  </a:cubicBezTo>
                  <a:cubicBezTo>
                    <a:pt x="502" y="530"/>
                    <a:pt x="602" y="380"/>
                    <a:pt x="577" y="230"/>
                  </a:cubicBezTo>
                  <a:cubicBezTo>
                    <a:pt x="555" y="95"/>
                    <a:pt x="432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57"/>
            <p:cNvSpPr/>
            <p:nvPr/>
          </p:nvSpPr>
          <p:spPr>
            <a:xfrm rot="-2980996">
              <a:off x="6978118" y="4897123"/>
              <a:ext cx="76492" cy="113890"/>
            </a:xfrm>
            <a:custGeom>
              <a:avLst/>
              <a:gdLst/>
              <a:ahLst/>
              <a:cxnLst/>
              <a:rect l="l" t="t" r="r" b="b"/>
              <a:pathLst>
                <a:path w="2256" h="3359" extrusionOk="0">
                  <a:moveTo>
                    <a:pt x="226" y="1"/>
                  </a:moveTo>
                  <a:lnTo>
                    <a:pt x="0" y="126"/>
                  </a:lnTo>
                  <a:lnTo>
                    <a:pt x="2030" y="3359"/>
                  </a:lnTo>
                  <a:lnTo>
                    <a:pt x="2256" y="3209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57"/>
            <p:cNvSpPr/>
            <p:nvPr/>
          </p:nvSpPr>
          <p:spPr>
            <a:xfrm rot="-2980996">
              <a:off x="7026224" y="5032861"/>
              <a:ext cx="21259" cy="18750"/>
            </a:xfrm>
            <a:custGeom>
              <a:avLst/>
              <a:gdLst/>
              <a:ahLst/>
              <a:cxnLst/>
              <a:rect l="l" t="t" r="r" b="b"/>
              <a:pathLst>
                <a:path w="627" h="553" extrusionOk="0">
                  <a:moveTo>
                    <a:pt x="330" y="0"/>
                  </a:moveTo>
                  <a:cubicBezTo>
                    <a:pt x="304" y="0"/>
                    <a:pt x="278" y="5"/>
                    <a:pt x="251" y="14"/>
                  </a:cubicBezTo>
                  <a:cubicBezTo>
                    <a:pt x="101" y="39"/>
                    <a:pt x="0" y="189"/>
                    <a:pt x="25" y="339"/>
                  </a:cubicBezTo>
                  <a:cubicBezTo>
                    <a:pt x="67" y="463"/>
                    <a:pt x="176" y="553"/>
                    <a:pt x="297" y="553"/>
                  </a:cubicBezTo>
                  <a:cubicBezTo>
                    <a:pt x="323" y="553"/>
                    <a:pt x="350" y="549"/>
                    <a:pt x="376" y="540"/>
                  </a:cubicBezTo>
                  <a:cubicBezTo>
                    <a:pt x="527" y="515"/>
                    <a:pt x="627" y="364"/>
                    <a:pt x="577" y="214"/>
                  </a:cubicBezTo>
                  <a:cubicBezTo>
                    <a:pt x="556" y="90"/>
                    <a:pt x="45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57"/>
            <p:cNvSpPr/>
            <p:nvPr/>
          </p:nvSpPr>
          <p:spPr>
            <a:xfrm rot="-2980996">
              <a:off x="6980267" y="4929687"/>
              <a:ext cx="28074" cy="128367"/>
            </a:xfrm>
            <a:custGeom>
              <a:avLst/>
              <a:gdLst/>
              <a:ahLst/>
              <a:cxnLst/>
              <a:rect l="l" t="t" r="r" b="b"/>
              <a:pathLst>
                <a:path w="828" h="3786" extrusionOk="0">
                  <a:moveTo>
                    <a:pt x="577" y="1"/>
                  </a:moveTo>
                  <a:lnTo>
                    <a:pt x="1" y="3760"/>
                  </a:lnTo>
                  <a:lnTo>
                    <a:pt x="251" y="3785"/>
                  </a:lnTo>
                  <a:lnTo>
                    <a:pt x="828" y="26"/>
                  </a:lnTo>
                  <a:lnTo>
                    <a:pt x="5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57"/>
            <p:cNvSpPr/>
            <p:nvPr/>
          </p:nvSpPr>
          <p:spPr>
            <a:xfrm rot="-2980996">
              <a:off x="6925645" y="4862269"/>
              <a:ext cx="197196" cy="29769"/>
            </a:xfrm>
            <a:custGeom>
              <a:avLst/>
              <a:gdLst/>
              <a:ahLst/>
              <a:cxnLst/>
              <a:rect l="l" t="t" r="r" b="b"/>
              <a:pathLst>
                <a:path w="5816" h="878" extrusionOk="0">
                  <a:moveTo>
                    <a:pt x="26" y="0"/>
                  </a:moveTo>
                  <a:lnTo>
                    <a:pt x="1" y="251"/>
                  </a:lnTo>
                  <a:lnTo>
                    <a:pt x="5790" y="878"/>
                  </a:lnTo>
                  <a:lnTo>
                    <a:pt x="5815" y="62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57"/>
            <p:cNvSpPr/>
            <p:nvPr/>
          </p:nvSpPr>
          <p:spPr>
            <a:xfrm rot="-2980996">
              <a:off x="7083372" y="4796844"/>
              <a:ext cx="25531" cy="24005"/>
            </a:xfrm>
            <a:custGeom>
              <a:avLst/>
              <a:gdLst/>
              <a:ahLst/>
              <a:cxnLst/>
              <a:rect l="l" t="t" r="r" b="b"/>
              <a:pathLst>
                <a:path w="753" h="708" extrusionOk="0">
                  <a:moveTo>
                    <a:pt x="357" y="1"/>
                  </a:moveTo>
                  <a:cubicBezTo>
                    <a:pt x="176" y="1"/>
                    <a:pt x="23" y="142"/>
                    <a:pt x="0" y="304"/>
                  </a:cubicBezTo>
                  <a:cubicBezTo>
                    <a:pt x="0" y="505"/>
                    <a:pt x="125" y="680"/>
                    <a:pt x="326" y="705"/>
                  </a:cubicBezTo>
                  <a:cubicBezTo>
                    <a:pt x="341" y="707"/>
                    <a:pt x="355" y="708"/>
                    <a:pt x="370" y="708"/>
                  </a:cubicBezTo>
                  <a:cubicBezTo>
                    <a:pt x="551" y="708"/>
                    <a:pt x="704" y="565"/>
                    <a:pt x="727" y="379"/>
                  </a:cubicBezTo>
                  <a:cubicBezTo>
                    <a:pt x="752" y="204"/>
                    <a:pt x="602" y="29"/>
                    <a:pt x="401" y="3"/>
                  </a:cubicBezTo>
                  <a:cubicBezTo>
                    <a:pt x="386" y="2"/>
                    <a:pt x="372" y="1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57"/>
            <p:cNvSpPr/>
            <p:nvPr/>
          </p:nvSpPr>
          <p:spPr>
            <a:xfrm rot="-2980996">
              <a:off x="6998701" y="4819771"/>
              <a:ext cx="20411" cy="19598"/>
            </a:xfrm>
            <a:custGeom>
              <a:avLst/>
              <a:gdLst/>
              <a:ahLst/>
              <a:cxnLst/>
              <a:rect l="l" t="t" r="r" b="b"/>
              <a:pathLst>
                <a:path w="602" h="578" extrusionOk="0">
                  <a:moveTo>
                    <a:pt x="326" y="1"/>
                  </a:moveTo>
                  <a:cubicBezTo>
                    <a:pt x="175" y="1"/>
                    <a:pt x="50" y="101"/>
                    <a:pt x="25" y="251"/>
                  </a:cubicBezTo>
                  <a:cubicBezTo>
                    <a:pt x="0" y="402"/>
                    <a:pt x="125" y="552"/>
                    <a:pt x="276" y="577"/>
                  </a:cubicBezTo>
                  <a:cubicBezTo>
                    <a:pt x="426" y="577"/>
                    <a:pt x="576" y="477"/>
                    <a:pt x="576" y="327"/>
                  </a:cubicBezTo>
                  <a:cubicBezTo>
                    <a:pt x="602" y="151"/>
                    <a:pt x="501" y="26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57"/>
            <p:cNvSpPr/>
            <p:nvPr/>
          </p:nvSpPr>
          <p:spPr>
            <a:xfrm rot="-2980996">
              <a:off x="6917151" y="4866977"/>
              <a:ext cx="126638" cy="40823"/>
            </a:xfrm>
            <a:custGeom>
              <a:avLst/>
              <a:gdLst/>
              <a:ahLst/>
              <a:cxnLst/>
              <a:rect l="l" t="t" r="r" b="b"/>
              <a:pathLst>
                <a:path w="3735" h="1204" extrusionOk="0">
                  <a:moveTo>
                    <a:pt x="3685" y="0"/>
                  </a:moveTo>
                  <a:lnTo>
                    <a:pt x="0" y="952"/>
                  </a:lnTo>
                  <a:lnTo>
                    <a:pt x="76" y="1203"/>
                  </a:lnTo>
                  <a:lnTo>
                    <a:pt x="3735" y="251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57"/>
            <p:cNvSpPr/>
            <p:nvPr/>
          </p:nvSpPr>
          <p:spPr>
            <a:xfrm rot="-2980996">
              <a:off x="7061139" y="4885552"/>
              <a:ext cx="19564" cy="18953"/>
            </a:xfrm>
            <a:custGeom>
              <a:avLst/>
              <a:gdLst/>
              <a:ahLst/>
              <a:cxnLst/>
              <a:rect l="l" t="t" r="r" b="b"/>
              <a:pathLst>
                <a:path w="577" h="559" extrusionOk="0">
                  <a:moveTo>
                    <a:pt x="280" y="1"/>
                  </a:moveTo>
                  <a:cubicBezTo>
                    <a:pt x="147" y="1"/>
                    <a:pt x="25" y="97"/>
                    <a:pt x="25" y="255"/>
                  </a:cubicBezTo>
                  <a:cubicBezTo>
                    <a:pt x="0" y="405"/>
                    <a:pt x="101" y="531"/>
                    <a:pt x="251" y="556"/>
                  </a:cubicBezTo>
                  <a:cubicBezTo>
                    <a:pt x="266" y="558"/>
                    <a:pt x="281" y="559"/>
                    <a:pt x="295" y="559"/>
                  </a:cubicBezTo>
                  <a:cubicBezTo>
                    <a:pt x="447" y="559"/>
                    <a:pt x="554" y="442"/>
                    <a:pt x="577" y="305"/>
                  </a:cubicBezTo>
                  <a:cubicBezTo>
                    <a:pt x="577" y="155"/>
                    <a:pt x="477" y="4"/>
                    <a:pt x="326" y="4"/>
                  </a:cubicBezTo>
                  <a:cubicBezTo>
                    <a:pt x="311" y="2"/>
                    <a:pt x="295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57"/>
            <p:cNvSpPr/>
            <p:nvPr/>
          </p:nvSpPr>
          <p:spPr>
            <a:xfrm rot="-2980996">
              <a:off x="6951959" y="4887069"/>
              <a:ext cx="119009" cy="65472"/>
            </a:xfrm>
            <a:custGeom>
              <a:avLst/>
              <a:gdLst/>
              <a:ahLst/>
              <a:cxnLst/>
              <a:rect l="l" t="t" r="r" b="b"/>
              <a:pathLst>
                <a:path w="3510" h="1931" extrusionOk="0">
                  <a:moveTo>
                    <a:pt x="126" y="0"/>
                  </a:moveTo>
                  <a:lnTo>
                    <a:pt x="0" y="226"/>
                  </a:lnTo>
                  <a:lnTo>
                    <a:pt x="3384" y="1930"/>
                  </a:lnTo>
                  <a:lnTo>
                    <a:pt x="3509" y="1705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67" name="Google Shape;5967;p57"/>
          <p:cNvSpPr txBox="1">
            <a:spLocks noGrp="1"/>
          </p:cNvSpPr>
          <p:nvPr>
            <p:ph type="subTitle" idx="1"/>
          </p:nvPr>
        </p:nvSpPr>
        <p:spPr>
          <a:xfrm>
            <a:off x="685997" y="1299813"/>
            <a:ext cx="2675187" cy="59754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/>
              <a:t>I am from </a:t>
            </a:r>
            <a:r>
              <a:rPr lang="en-US" sz="2000" dirty="0">
                <a:solidFill>
                  <a:schemeClr val="tx2">
                    <a:lumMod val="50000"/>
                  </a:schemeClr>
                </a:solidFill>
              </a:rPr>
              <a:t>South Dakota</a:t>
            </a:r>
            <a:r>
              <a:rPr lang="en-US" sz="2000" dirty="0"/>
              <a:t>.</a:t>
            </a:r>
            <a:endParaRPr sz="2000" dirty="0"/>
          </a:p>
          <a:p>
            <a:pPr marL="0" lvl="0" indent="0" algn="ctr" rtl="0">
              <a:spcBef>
                <a:spcPts val="1200"/>
              </a:spcBef>
              <a:spcAft>
                <a:spcPts val="1200"/>
              </a:spcAft>
              <a:buNone/>
            </a:pPr>
            <a:endParaRPr dirty="0"/>
          </a:p>
        </p:txBody>
      </p:sp>
      <p:sp>
        <p:nvSpPr>
          <p:cNvPr id="5968" name="Google Shape;5968;p57">
            <a:hlinkClick r:id="rId4" action="ppaction://hlinksldjump"/>
          </p:cNvPr>
          <p:cNvSpPr/>
          <p:nvPr/>
        </p:nvSpPr>
        <p:spPr>
          <a:xfrm>
            <a:off x="8625952" y="2281825"/>
            <a:ext cx="376500" cy="3765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69" name="Google Shape;5969;p57">
            <a:hlinkClick r:id="rId5" action="ppaction://hlinksldjump"/>
          </p:cNvPr>
          <p:cNvSpPr/>
          <p:nvPr/>
        </p:nvSpPr>
        <p:spPr>
          <a:xfrm>
            <a:off x="8706202" y="2367612"/>
            <a:ext cx="216000" cy="216000"/>
          </a:xfrm>
          <a:prstGeom prst="diamond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70" name="Google Shape;5970;p57">
            <a:hlinkClick r:id="" action="ppaction://hlinkshowjump?jump=previousslide"/>
          </p:cNvPr>
          <p:cNvSpPr/>
          <p:nvPr/>
        </p:nvSpPr>
        <p:spPr>
          <a:xfrm>
            <a:off x="8624799" y="1755853"/>
            <a:ext cx="376523" cy="376167"/>
          </a:xfrm>
          <a:custGeom>
            <a:avLst/>
            <a:gdLst/>
            <a:ahLst/>
            <a:cxnLst/>
            <a:rect l="l" t="t" r="r" b="b"/>
            <a:pathLst>
              <a:path w="29630" h="29602" extrusionOk="0">
                <a:moveTo>
                  <a:pt x="29630" y="14815"/>
                </a:moveTo>
                <a:cubicBezTo>
                  <a:pt x="29630" y="22989"/>
                  <a:pt x="22990" y="29601"/>
                  <a:pt x="14815" y="29601"/>
                </a:cubicBezTo>
                <a:cubicBezTo>
                  <a:pt x="6641" y="29601"/>
                  <a:pt x="1" y="22989"/>
                  <a:pt x="1" y="14815"/>
                </a:cubicBezTo>
                <a:cubicBezTo>
                  <a:pt x="1" y="6612"/>
                  <a:pt x="6641" y="0"/>
                  <a:pt x="14815" y="0"/>
                </a:cubicBezTo>
                <a:cubicBezTo>
                  <a:pt x="22990" y="0"/>
                  <a:pt x="29630" y="6612"/>
                  <a:pt x="29630" y="148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71" name="Google Shape;5971;p57">
            <a:hlinkClick r:id="" action="ppaction://hlinkshowjump?jump=nextslide"/>
          </p:cNvPr>
          <p:cNvSpPr/>
          <p:nvPr/>
        </p:nvSpPr>
        <p:spPr>
          <a:xfrm>
            <a:off x="8719464" y="1882412"/>
            <a:ext cx="187194" cy="93959"/>
          </a:xfrm>
          <a:custGeom>
            <a:avLst/>
            <a:gdLst/>
            <a:ahLst/>
            <a:cxnLst/>
            <a:rect l="l" t="t" r="r" b="b"/>
            <a:pathLst>
              <a:path w="14731" h="7394" fill="none" extrusionOk="0">
                <a:moveTo>
                  <a:pt x="14731" y="7393"/>
                </a:moveTo>
                <a:lnTo>
                  <a:pt x="7365" y="0"/>
                </a:lnTo>
                <a:lnTo>
                  <a:pt x="0" y="7393"/>
                </a:lnTo>
              </a:path>
            </a:pathLst>
          </a:custGeom>
          <a:noFill/>
          <a:ln w="19050" cap="rnd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72" name="Google Shape;5972;p57">
            <a:hlinkClick r:id="" action="ppaction://hlinkshowjump?jump=nextslide"/>
          </p:cNvPr>
          <p:cNvSpPr/>
          <p:nvPr/>
        </p:nvSpPr>
        <p:spPr>
          <a:xfrm rot="10800000" flipH="1">
            <a:off x="8624799" y="2808128"/>
            <a:ext cx="376523" cy="376167"/>
          </a:xfrm>
          <a:custGeom>
            <a:avLst/>
            <a:gdLst/>
            <a:ahLst/>
            <a:cxnLst/>
            <a:rect l="l" t="t" r="r" b="b"/>
            <a:pathLst>
              <a:path w="29630" h="29602" extrusionOk="0">
                <a:moveTo>
                  <a:pt x="29630" y="14815"/>
                </a:moveTo>
                <a:cubicBezTo>
                  <a:pt x="29630" y="22989"/>
                  <a:pt x="22990" y="29601"/>
                  <a:pt x="14815" y="29601"/>
                </a:cubicBezTo>
                <a:cubicBezTo>
                  <a:pt x="6641" y="29601"/>
                  <a:pt x="1" y="22989"/>
                  <a:pt x="1" y="14815"/>
                </a:cubicBezTo>
                <a:cubicBezTo>
                  <a:pt x="1" y="6612"/>
                  <a:pt x="6641" y="0"/>
                  <a:pt x="14815" y="0"/>
                </a:cubicBezTo>
                <a:cubicBezTo>
                  <a:pt x="22990" y="0"/>
                  <a:pt x="29630" y="6612"/>
                  <a:pt x="29630" y="148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73" name="Google Shape;5973;p57">
            <a:hlinkClick r:id="" action="ppaction://hlinkshowjump?jump=nextslide"/>
          </p:cNvPr>
          <p:cNvSpPr/>
          <p:nvPr/>
        </p:nvSpPr>
        <p:spPr>
          <a:xfrm rot="10800000" flipH="1">
            <a:off x="8719464" y="2963777"/>
            <a:ext cx="187194" cy="93959"/>
          </a:xfrm>
          <a:custGeom>
            <a:avLst/>
            <a:gdLst/>
            <a:ahLst/>
            <a:cxnLst/>
            <a:rect l="l" t="t" r="r" b="b"/>
            <a:pathLst>
              <a:path w="14731" h="7394" fill="none" extrusionOk="0">
                <a:moveTo>
                  <a:pt x="14731" y="7393"/>
                </a:moveTo>
                <a:lnTo>
                  <a:pt x="7365" y="0"/>
                </a:lnTo>
                <a:lnTo>
                  <a:pt x="0" y="7393"/>
                </a:lnTo>
              </a:path>
            </a:pathLst>
          </a:custGeom>
          <a:noFill/>
          <a:ln w="19050" cap="rnd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Google Shape;5967;p57">
            <a:extLst>
              <a:ext uri="{FF2B5EF4-FFF2-40B4-BE49-F238E27FC236}">
                <a16:creationId xmlns:a16="http://schemas.microsoft.com/office/drawing/2014/main" id="{865A96E2-8968-D0DD-42CE-19580E4C3319}"/>
              </a:ext>
            </a:extLst>
          </p:cNvPr>
          <p:cNvSpPr txBox="1">
            <a:spLocks/>
          </p:cNvSpPr>
          <p:nvPr/>
        </p:nvSpPr>
        <p:spPr>
          <a:xfrm>
            <a:off x="3326396" y="1285463"/>
            <a:ext cx="5024116" cy="5975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1pPr>
            <a:lvl2pPr marL="914400" marR="0" lvl="1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2pPr>
            <a:lvl3pPr marL="1371600" marR="0" lvl="2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3pPr>
            <a:lvl4pPr marL="1828800" marR="0" lvl="3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4pPr>
            <a:lvl5pPr marL="2286000" marR="0" lvl="4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5pPr>
            <a:lvl6pPr marL="2743200" marR="0" lvl="5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6pPr>
            <a:lvl7pPr marL="3200400" marR="0" lvl="6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7pPr>
            <a:lvl8pPr marL="3657600" marR="0" lvl="7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8pPr>
            <a:lvl9pPr marL="4114800" marR="0" lvl="8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9pPr>
          </a:lstStyle>
          <a:p>
            <a:pPr marL="0" indent="0" algn="l"/>
            <a:r>
              <a:rPr lang="en-US" sz="2000" dirty="0"/>
              <a:t>I was a JET </a:t>
            </a:r>
            <a:r>
              <a:rPr lang="en-US" sz="2000" dirty="0">
                <a:solidFill>
                  <a:schemeClr val="accent5">
                    <a:lumMod val="50000"/>
                  </a:schemeClr>
                </a:solidFill>
              </a:rPr>
              <a:t>ALT</a:t>
            </a:r>
            <a:r>
              <a:rPr lang="en-US" sz="2000" dirty="0"/>
              <a:t> in </a:t>
            </a:r>
            <a:r>
              <a:rPr lang="en-US" sz="2000" dirty="0">
                <a:solidFill>
                  <a:schemeClr val="tx2">
                    <a:lumMod val="50000"/>
                  </a:schemeClr>
                </a:solidFill>
              </a:rPr>
              <a:t>Ibaraki- ken </a:t>
            </a:r>
            <a:r>
              <a:rPr lang="en-US" sz="2000" dirty="0"/>
              <a:t>from </a:t>
            </a:r>
            <a:r>
              <a:rPr lang="en-US" sz="2000" dirty="0">
                <a:solidFill>
                  <a:schemeClr val="accent6">
                    <a:lumMod val="75000"/>
                  </a:schemeClr>
                </a:solidFill>
              </a:rPr>
              <a:t>2008</a:t>
            </a:r>
            <a:r>
              <a:rPr lang="en-US" sz="2000" dirty="0"/>
              <a:t> to </a:t>
            </a:r>
            <a:r>
              <a:rPr lang="en-US" sz="2000" dirty="0">
                <a:solidFill>
                  <a:schemeClr val="accent6">
                    <a:lumMod val="75000"/>
                  </a:schemeClr>
                </a:solidFill>
              </a:rPr>
              <a:t>2011.</a:t>
            </a:r>
          </a:p>
          <a:p>
            <a:pPr marL="0" indent="0">
              <a:spcBef>
                <a:spcPts val="1200"/>
              </a:spcBef>
              <a:spcAft>
                <a:spcPts val="1200"/>
              </a:spcAft>
            </a:pPr>
            <a:endParaRPr lang="en-US" dirty="0"/>
          </a:p>
        </p:txBody>
      </p:sp>
      <p:sp>
        <p:nvSpPr>
          <p:cNvPr id="3" name="Google Shape;5967;p57">
            <a:extLst>
              <a:ext uri="{FF2B5EF4-FFF2-40B4-BE49-F238E27FC236}">
                <a16:creationId xmlns:a16="http://schemas.microsoft.com/office/drawing/2014/main" id="{1E7EBB83-58A8-4162-4B15-BC56492C50E8}"/>
              </a:ext>
            </a:extLst>
          </p:cNvPr>
          <p:cNvSpPr txBox="1">
            <a:spLocks/>
          </p:cNvSpPr>
          <p:nvPr/>
        </p:nvSpPr>
        <p:spPr>
          <a:xfrm>
            <a:off x="661739" y="1754128"/>
            <a:ext cx="7528950" cy="4486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1pPr>
            <a:lvl2pPr marL="914400" marR="0" lvl="1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2pPr>
            <a:lvl3pPr marL="1371600" marR="0" lvl="2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3pPr>
            <a:lvl4pPr marL="1828800" marR="0" lvl="3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4pPr>
            <a:lvl5pPr marL="2286000" marR="0" lvl="4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5pPr>
            <a:lvl6pPr marL="2743200" marR="0" lvl="5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6pPr>
            <a:lvl7pPr marL="3200400" marR="0" lvl="6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7pPr>
            <a:lvl8pPr marL="3657600" marR="0" lvl="7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8pPr>
            <a:lvl9pPr marL="4114800" marR="0" lvl="8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9pPr>
          </a:lstStyle>
          <a:p>
            <a:pPr marL="0" indent="0" algn="l"/>
            <a:r>
              <a:rPr lang="en-US" sz="2000" dirty="0"/>
              <a:t>After JET, I taught in private schools (not </a:t>
            </a:r>
            <a:r>
              <a:rPr lang="en-US" sz="2000" dirty="0" err="1"/>
              <a:t>eikaiwa</a:t>
            </a:r>
            <a:r>
              <a:rPr lang="en-US" sz="2000" dirty="0"/>
              <a:t>) in Japan for three years.</a:t>
            </a:r>
          </a:p>
          <a:p>
            <a:pPr marL="0" indent="0">
              <a:spcBef>
                <a:spcPts val="1200"/>
              </a:spcBef>
              <a:spcAft>
                <a:spcPts val="1200"/>
              </a:spcAft>
            </a:pPr>
            <a:endParaRPr lang="en-US" dirty="0"/>
          </a:p>
        </p:txBody>
      </p:sp>
      <p:sp>
        <p:nvSpPr>
          <p:cNvPr id="4" name="Google Shape;5967;p57">
            <a:extLst>
              <a:ext uri="{FF2B5EF4-FFF2-40B4-BE49-F238E27FC236}">
                <a16:creationId xmlns:a16="http://schemas.microsoft.com/office/drawing/2014/main" id="{F637C25B-EE7E-90B8-E50C-C437A0DDDEFF}"/>
              </a:ext>
            </a:extLst>
          </p:cNvPr>
          <p:cNvSpPr txBox="1">
            <a:spLocks/>
          </p:cNvSpPr>
          <p:nvPr/>
        </p:nvSpPr>
        <p:spPr>
          <a:xfrm>
            <a:off x="661739" y="2189229"/>
            <a:ext cx="8465991" cy="4711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1pPr>
            <a:lvl2pPr marL="914400" marR="0" lvl="1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2pPr>
            <a:lvl3pPr marL="1371600" marR="0" lvl="2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3pPr>
            <a:lvl4pPr marL="1828800" marR="0" lvl="3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4pPr>
            <a:lvl5pPr marL="2286000" marR="0" lvl="4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5pPr>
            <a:lvl6pPr marL="2743200" marR="0" lvl="5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6pPr>
            <a:lvl7pPr marL="3200400" marR="0" lvl="6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7pPr>
            <a:lvl8pPr marL="3657600" marR="0" lvl="7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8pPr>
            <a:lvl9pPr marL="4114800" marR="0" lvl="8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9pPr>
          </a:lstStyle>
          <a:p>
            <a:pPr marL="0" indent="0" algn="l"/>
            <a:r>
              <a:rPr lang="en-US" sz="2000" dirty="0"/>
              <a:t>I taught in the </a:t>
            </a:r>
            <a:r>
              <a:rPr lang="en-US" sz="2000" dirty="0">
                <a:solidFill>
                  <a:schemeClr val="tx2">
                    <a:lumMod val="50000"/>
                  </a:schemeClr>
                </a:solidFill>
              </a:rPr>
              <a:t>EPIK Program </a:t>
            </a:r>
            <a:r>
              <a:rPr lang="en-US" sz="2000" dirty="0"/>
              <a:t>in Korea, which is like JET, from </a:t>
            </a:r>
            <a:r>
              <a:rPr lang="en-US" sz="2000" dirty="0">
                <a:solidFill>
                  <a:schemeClr val="accent6">
                    <a:lumMod val="75000"/>
                  </a:schemeClr>
                </a:solidFill>
              </a:rPr>
              <a:t>2014 </a:t>
            </a:r>
            <a:r>
              <a:rPr lang="en-US" sz="2000" dirty="0">
                <a:solidFill>
                  <a:schemeClr val="tx1"/>
                </a:solidFill>
              </a:rPr>
              <a:t>to</a:t>
            </a:r>
            <a:r>
              <a:rPr lang="en-US" sz="2000" dirty="0">
                <a:solidFill>
                  <a:schemeClr val="accent6">
                    <a:lumMod val="75000"/>
                  </a:schemeClr>
                </a:solidFill>
              </a:rPr>
              <a:t> 2023.</a:t>
            </a:r>
          </a:p>
          <a:p>
            <a:pPr marL="0" indent="0">
              <a:spcBef>
                <a:spcPts val="1200"/>
              </a:spcBef>
              <a:spcAft>
                <a:spcPts val="1200"/>
              </a:spcAft>
            </a:pPr>
            <a:endParaRPr lang="en-US" dirty="0"/>
          </a:p>
        </p:txBody>
      </p:sp>
      <p:sp>
        <p:nvSpPr>
          <p:cNvPr id="5" name="Google Shape;5967;p57">
            <a:extLst>
              <a:ext uri="{FF2B5EF4-FFF2-40B4-BE49-F238E27FC236}">
                <a16:creationId xmlns:a16="http://schemas.microsoft.com/office/drawing/2014/main" id="{A8240B96-959F-2058-B3AF-57EEFEB846F3}"/>
              </a:ext>
            </a:extLst>
          </p:cNvPr>
          <p:cNvSpPr txBox="1">
            <a:spLocks/>
          </p:cNvSpPr>
          <p:nvPr/>
        </p:nvSpPr>
        <p:spPr>
          <a:xfrm>
            <a:off x="711024" y="2646468"/>
            <a:ext cx="7961107" cy="5975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1pPr>
            <a:lvl2pPr marL="914400" marR="0" lvl="1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2pPr>
            <a:lvl3pPr marL="1371600" marR="0" lvl="2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3pPr>
            <a:lvl4pPr marL="1828800" marR="0" lvl="3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4pPr>
            <a:lvl5pPr marL="2286000" marR="0" lvl="4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5pPr>
            <a:lvl6pPr marL="2743200" marR="0" lvl="5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6pPr>
            <a:lvl7pPr marL="3200400" marR="0" lvl="6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7pPr>
            <a:lvl8pPr marL="3657600" marR="0" lvl="7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8pPr>
            <a:lvl9pPr marL="4114800" marR="0" lvl="8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9pPr>
          </a:lstStyle>
          <a:p>
            <a:pPr marL="0" indent="0" algn="l"/>
            <a:r>
              <a:rPr lang="en-US" sz="2000" dirty="0"/>
              <a:t>I went to Japan </a:t>
            </a:r>
            <a:r>
              <a:rPr lang="en-US" sz="2000" b="1" dirty="0">
                <a:solidFill>
                  <a:schemeClr val="tx2">
                    <a:lumMod val="50000"/>
                  </a:schemeClr>
                </a:solidFill>
              </a:rPr>
              <a:t>A LOT </a:t>
            </a:r>
            <a:r>
              <a:rPr lang="en-US" sz="2000" dirty="0"/>
              <a:t>after I moved to Korea, and I </a:t>
            </a:r>
            <a:r>
              <a:rPr lang="en-US" sz="2000" dirty="0">
                <a:solidFill>
                  <a:srgbClr val="FF0000"/>
                </a:solidFill>
              </a:rPr>
              <a:t>love</a:t>
            </a:r>
            <a:r>
              <a:rPr lang="en-US" sz="2000" dirty="0"/>
              <a:t> shopping in Japan!</a:t>
            </a:r>
          </a:p>
          <a:p>
            <a:pPr marL="0" indent="0">
              <a:spcBef>
                <a:spcPts val="1200"/>
              </a:spcBef>
              <a:spcAft>
                <a:spcPts val="1200"/>
              </a:spcAft>
            </a:pP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58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/>
                                        <p:tgtEl>
                                          <p:spTgt spid="58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9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9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67" grpId="0" build="p"/>
      <p:bldP spid="2" grpId="0" build="p"/>
      <p:bldP spid="3" grpId="0" build="p"/>
      <p:bldP spid="4" grpId="0" build="p"/>
      <p:bldP spid="5" grpId="0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8" name="Google Shape;5978;p58"/>
          <p:cNvSpPr/>
          <p:nvPr/>
        </p:nvSpPr>
        <p:spPr>
          <a:xfrm>
            <a:off x="6013707" y="3221112"/>
            <a:ext cx="749700" cy="7497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79" name="Google Shape;5979;p58">
            <a:hlinkClick r:id="rId3" action="ppaction://hlinksldjump"/>
          </p:cNvPr>
          <p:cNvSpPr/>
          <p:nvPr/>
        </p:nvSpPr>
        <p:spPr>
          <a:xfrm>
            <a:off x="6013707" y="1602213"/>
            <a:ext cx="749700" cy="7497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80" name="Google Shape;5980;p58"/>
          <p:cNvSpPr/>
          <p:nvPr/>
        </p:nvSpPr>
        <p:spPr>
          <a:xfrm>
            <a:off x="3301257" y="3221112"/>
            <a:ext cx="749700" cy="7497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81" name="Google Shape;5981;p58">
            <a:hlinkClick r:id="rId4" action="ppaction://hlinksldjump"/>
          </p:cNvPr>
          <p:cNvSpPr/>
          <p:nvPr/>
        </p:nvSpPr>
        <p:spPr>
          <a:xfrm>
            <a:off x="3301257" y="1602213"/>
            <a:ext cx="749700" cy="7497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82" name="Google Shape;5982;p58"/>
          <p:cNvSpPr/>
          <p:nvPr/>
        </p:nvSpPr>
        <p:spPr>
          <a:xfrm>
            <a:off x="686950" y="3221112"/>
            <a:ext cx="749700" cy="7497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83" name="Google Shape;5983;p58">
            <a:hlinkClick r:id="rId5" action="ppaction://hlinksldjump"/>
          </p:cNvPr>
          <p:cNvSpPr/>
          <p:nvPr/>
        </p:nvSpPr>
        <p:spPr>
          <a:xfrm>
            <a:off x="686950" y="1602213"/>
            <a:ext cx="749700" cy="7497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84" name="Google Shape;5984;p58">
            <a:hlinkClick r:id="" action="ppaction://noaction"/>
          </p:cNvPr>
          <p:cNvSpPr txBox="1">
            <a:spLocks noGrp="1"/>
          </p:cNvSpPr>
          <p:nvPr>
            <p:ph type="subTitle" idx="8"/>
          </p:nvPr>
        </p:nvSpPr>
        <p:spPr>
          <a:xfrm>
            <a:off x="6851461" y="1500121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hlink"/>
                </a:solidFill>
                <a:uFill>
                  <a:noFill/>
                </a:uFill>
              </a:rPr>
              <a:t>Shopping</a:t>
            </a:r>
            <a:endParaRPr dirty="0"/>
          </a:p>
        </p:txBody>
      </p:sp>
      <p:sp>
        <p:nvSpPr>
          <p:cNvPr id="5985" name="Google Shape;5985;p58"/>
          <p:cNvSpPr txBox="1">
            <a:spLocks noGrp="1"/>
          </p:cNvSpPr>
          <p:nvPr>
            <p:ph type="subTitle" idx="5"/>
          </p:nvPr>
        </p:nvSpPr>
        <p:spPr>
          <a:xfrm>
            <a:off x="4124761" y="1500121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hlink"/>
                </a:solidFill>
                <a:uFill>
                  <a:noFill/>
                </a:uFill>
              </a:rPr>
              <a:t>Baggage</a:t>
            </a:r>
            <a:endParaRPr dirty="0"/>
          </a:p>
        </p:txBody>
      </p:sp>
      <p:sp>
        <p:nvSpPr>
          <p:cNvPr id="5986" name="Google Shape;5986;p58"/>
          <p:cNvSpPr txBox="1">
            <a:spLocks noGrp="1"/>
          </p:cNvSpPr>
          <p:nvPr>
            <p:ph type="subTitle" idx="2"/>
          </p:nvPr>
        </p:nvSpPr>
        <p:spPr>
          <a:xfrm>
            <a:off x="1479677" y="1500121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hlink"/>
                </a:solidFill>
                <a:uFill>
                  <a:noFill/>
                </a:uFill>
              </a:rPr>
              <a:t>Money</a:t>
            </a:r>
            <a:endParaRPr dirty="0"/>
          </a:p>
        </p:txBody>
      </p:sp>
      <p:sp>
        <p:nvSpPr>
          <p:cNvPr id="5987" name="Google Shape;5987;p58">
            <a:hlinkClick r:id="" action="ppaction://noaction"/>
          </p:cNvPr>
          <p:cNvSpPr txBox="1">
            <a:spLocks noGrp="1"/>
          </p:cNvSpPr>
          <p:nvPr>
            <p:ph type="subTitle" idx="14"/>
          </p:nvPr>
        </p:nvSpPr>
        <p:spPr>
          <a:xfrm>
            <a:off x="1479402" y="3061746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hlink"/>
                </a:solidFill>
                <a:uFill>
                  <a:noFill/>
                </a:uFill>
              </a:rPr>
              <a:t>Electronics</a:t>
            </a:r>
            <a:endParaRPr dirty="0"/>
          </a:p>
        </p:txBody>
      </p:sp>
      <p:sp>
        <p:nvSpPr>
          <p:cNvPr id="5988" name="Google Shape;5988;p58"/>
          <p:cNvSpPr txBox="1">
            <a:spLocks noGrp="1"/>
          </p:cNvSpPr>
          <p:nvPr>
            <p:ph type="subTitle" idx="17"/>
          </p:nvPr>
        </p:nvSpPr>
        <p:spPr>
          <a:xfrm>
            <a:off x="4124486" y="3061746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hlink"/>
                </a:solidFill>
                <a:uFill>
                  <a:noFill/>
                </a:uFill>
              </a:rPr>
              <a:t>Omiyage</a:t>
            </a:r>
            <a:endParaRPr dirty="0"/>
          </a:p>
        </p:txBody>
      </p:sp>
      <p:sp>
        <p:nvSpPr>
          <p:cNvPr id="5989" name="Google Shape;5989;p58">
            <a:hlinkClick r:id="" action="ppaction://noaction"/>
          </p:cNvPr>
          <p:cNvSpPr txBox="1">
            <a:spLocks noGrp="1"/>
          </p:cNvSpPr>
          <p:nvPr>
            <p:ph type="subTitle" idx="20"/>
          </p:nvPr>
        </p:nvSpPr>
        <p:spPr>
          <a:xfrm>
            <a:off x="6851461" y="3061750"/>
            <a:ext cx="16044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Miscellaneous</a:t>
            </a:r>
            <a:endParaRPr dirty="0"/>
          </a:p>
        </p:txBody>
      </p:sp>
      <p:sp>
        <p:nvSpPr>
          <p:cNvPr id="5990" name="Google Shape;5990;p58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1451514" y="3435053"/>
            <a:ext cx="1809699" cy="45504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What to Bring, What to Buy There!</a:t>
            </a:r>
            <a:endParaRPr lang="en-US" dirty="0"/>
          </a:p>
        </p:txBody>
      </p:sp>
      <p:sp>
        <p:nvSpPr>
          <p:cNvPr id="5991" name="Google Shape;5991;p58"/>
          <p:cNvSpPr txBox="1">
            <a:spLocks noGrp="1"/>
          </p:cNvSpPr>
          <p:nvPr>
            <p:ph type="subTitle" idx="16"/>
          </p:nvPr>
        </p:nvSpPr>
        <p:spPr>
          <a:xfrm>
            <a:off x="4076141" y="3421957"/>
            <a:ext cx="1819658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What to Bring, When To Give It …</a:t>
            </a:r>
            <a:endParaRPr lang="en-US" dirty="0"/>
          </a:p>
        </p:txBody>
      </p:sp>
      <p:sp>
        <p:nvSpPr>
          <p:cNvPr id="5992" name="Google Shape;5992;p58"/>
          <p:cNvSpPr txBox="1">
            <a:spLocks noGrp="1"/>
          </p:cNvSpPr>
          <p:nvPr>
            <p:ph type="subTitle" idx="19"/>
          </p:nvPr>
        </p:nvSpPr>
        <p:spPr>
          <a:xfrm>
            <a:off x="6840597" y="3407979"/>
            <a:ext cx="1604100" cy="33570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hlink"/>
                </a:solidFill>
                <a:uFill>
                  <a:noFill/>
                </a:uFill>
              </a:rPr>
              <a:t>Final Thoughts!</a:t>
            </a:r>
            <a:endParaRPr dirty="0"/>
          </a:p>
        </p:txBody>
      </p:sp>
      <p:sp>
        <p:nvSpPr>
          <p:cNvPr id="5993" name="Google Shape;5993;p58">
            <a:hlinkClick r:id="" action="ppaction://noaction"/>
          </p:cNvPr>
          <p:cNvSpPr txBox="1">
            <a:spLocks noGrp="1"/>
          </p:cNvSpPr>
          <p:nvPr>
            <p:ph type="subTitle" idx="7"/>
          </p:nvPr>
        </p:nvSpPr>
        <p:spPr>
          <a:xfrm>
            <a:off x="6793992" y="1897505"/>
            <a:ext cx="1604100" cy="44882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Local and Western Options in Japan!</a:t>
            </a:r>
            <a:endParaRPr lang="en-US" dirty="0"/>
          </a:p>
        </p:txBody>
      </p:sp>
      <p:sp>
        <p:nvSpPr>
          <p:cNvPr id="5994" name="Google Shape;5994;p58"/>
          <p:cNvSpPr txBox="1">
            <a:spLocks noGrp="1"/>
          </p:cNvSpPr>
          <p:nvPr>
            <p:ph type="subTitle" idx="4"/>
          </p:nvPr>
        </p:nvSpPr>
        <p:spPr>
          <a:xfrm>
            <a:off x="4076141" y="1931785"/>
            <a:ext cx="1604100" cy="58747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indent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Baggage Allowance For Your Flight!</a:t>
            </a:r>
            <a:endParaRPr lang="en-US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95" name="Google Shape;5995;p58"/>
          <p:cNvSpPr txBox="1">
            <a:spLocks noGrp="1"/>
          </p:cNvSpPr>
          <p:nvPr>
            <p:ph type="title" idx="21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800" dirty="0"/>
              <a:t>Table of Contents</a:t>
            </a:r>
            <a:endParaRPr sz="8800" dirty="0"/>
          </a:p>
        </p:txBody>
      </p:sp>
      <p:sp>
        <p:nvSpPr>
          <p:cNvPr id="5996" name="Google Shape;5996;p58"/>
          <p:cNvSpPr txBox="1">
            <a:spLocks noGrp="1"/>
          </p:cNvSpPr>
          <p:nvPr>
            <p:ph type="subTitle" idx="1"/>
          </p:nvPr>
        </p:nvSpPr>
        <p:spPr>
          <a:xfrm>
            <a:off x="1479702" y="1872987"/>
            <a:ext cx="1604100" cy="45504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When and Where to Get </a:t>
            </a:r>
            <a:r>
              <a:rPr lang="en-US" dirty="0">
                <a:solidFill>
                  <a:schemeClr val="accent2"/>
                </a:solidFill>
              </a:rPr>
              <a:t>¥</a:t>
            </a:r>
            <a:r>
              <a:rPr lang="en-US" dirty="0"/>
              <a:t>!</a:t>
            </a:r>
          </a:p>
        </p:txBody>
      </p:sp>
      <p:sp>
        <p:nvSpPr>
          <p:cNvPr id="5997" name="Google Shape;5997;p58">
            <a:hlinkClick r:id="rId5" action="ppaction://hlinksldjump"/>
          </p:cNvPr>
          <p:cNvSpPr txBox="1">
            <a:spLocks noGrp="1"/>
          </p:cNvSpPr>
          <p:nvPr>
            <p:ph type="title"/>
          </p:nvPr>
        </p:nvSpPr>
        <p:spPr>
          <a:xfrm>
            <a:off x="618531" y="1724568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hlink"/>
                </a:solidFill>
                <a:uFill>
                  <a:noFill/>
                </a:uFill>
                <a:hlinkClick r:id="rId5" action="ppaction://hlinksldjump"/>
              </a:rPr>
              <a:t>01</a:t>
            </a:r>
            <a:endParaRPr dirty="0"/>
          </a:p>
        </p:txBody>
      </p:sp>
      <p:sp>
        <p:nvSpPr>
          <p:cNvPr id="5998" name="Google Shape;5998;p58">
            <a:hlinkClick r:id="rId4" action="ppaction://hlinksldjump"/>
          </p:cNvPr>
          <p:cNvSpPr txBox="1">
            <a:spLocks noGrp="1"/>
          </p:cNvSpPr>
          <p:nvPr>
            <p:ph type="title" idx="3"/>
          </p:nvPr>
        </p:nvSpPr>
        <p:spPr>
          <a:xfrm>
            <a:off x="3257165" y="1724568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hlink"/>
                </a:solidFill>
                <a:uFill>
                  <a:noFill/>
                </a:uFill>
                <a:hlinkClick r:id="rId6" action="ppaction://hlinksldjump"/>
              </a:rPr>
              <a:t>02</a:t>
            </a:r>
            <a:endParaRPr dirty="0"/>
          </a:p>
        </p:txBody>
      </p:sp>
      <p:sp>
        <p:nvSpPr>
          <p:cNvPr id="5999" name="Google Shape;5999;p58">
            <a:hlinkClick r:id="" action="ppaction://noaction"/>
          </p:cNvPr>
          <p:cNvSpPr txBox="1">
            <a:spLocks noGrp="1"/>
          </p:cNvSpPr>
          <p:nvPr>
            <p:ph type="title" idx="6"/>
          </p:nvPr>
        </p:nvSpPr>
        <p:spPr>
          <a:xfrm>
            <a:off x="5945292" y="1724568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sp>
        <p:nvSpPr>
          <p:cNvPr id="6000" name="Google Shape;6000;p58">
            <a:hlinkClick r:id="" action="ppaction://noaction"/>
          </p:cNvPr>
          <p:cNvSpPr txBox="1">
            <a:spLocks noGrp="1"/>
          </p:cNvSpPr>
          <p:nvPr>
            <p:ph type="title" idx="9"/>
          </p:nvPr>
        </p:nvSpPr>
        <p:spPr>
          <a:xfrm>
            <a:off x="618531" y="3342280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04</a:t>
            </a:r>
            <a:endParaRPr dirty="0"/>
          </a:p>
        </p:txBody>
      </p:sp>
      <p:sp>
        <p:nvSpPr>
          <p:cNvPr id="6001" name="Google Shape;6001;p58">
            <a:hlinkClick r:id="" action="ppaction://noaction"/>
          </p:cNvPr>
          <p:cNvSpPr txBox="1">
            <a:spLocks noGrp="1"/>
          </p:cNvSpPr>
          <p:nvPr>
            <p:ph type="title" idx="15"/>
          </p:nvPr>
        </p:nvSpPr>
        <p:spPr>
          <a:xfrm>
            <a:off x="3257165" y="3342280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hlink"/>
                </a:solidFill>
                <a:uFill>
                  <a:noFill/>
                </a:uFill>
                <a:hlinkClick r:id="" action="ppaction://noaction"/>
              </a:rPr>
              <a:t>05</a:t>
            </a:r>
            <a:endParaRPr dirty="0"/>
          </a:p>
        </p:txBody>
      </p:sp>
      <p:sp>
        <p:nvSpPr>
          <p:cNvPr id="6002" name="Google Shape;6002;p58">
            <a:hlinkClick r:id="" action="ppaction://noaction"/>
          </p:cNvPr>
          <p:cNvSpPr txBox="1">
            <a:spLocks noGrp="1"/>
          </p:cNvSpPr>
          <p:nvPr>
            <p:ph type="title" idx="18"/>
          </p:nvPr>
        </p:nvSpPr>
        <p:spPr>
          <a:xfrm>
            <a:off x="5945292" y="3342280"/>
            <a:ext cx="848700" cy="46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06</a:t>
            </a:r>
            <a:endParaRPr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9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9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9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59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9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9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9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9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9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59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59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59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59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59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59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5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5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5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59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59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59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59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59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59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59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59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59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60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60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60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5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5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5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59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59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59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60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6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60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59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59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59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59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59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1000" fill="hold"/>
                                        <p:tgtEl>
                                          <p:spTgt spid="59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60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3" dur="1000" fill="hold"/>
                                        <p:tgtEl>
                                          <p:spTgt spid="60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60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59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8" dur="1000" fill="hold"/>
                                        <p:tgtEl>
                                          <p:spTgt spid="59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59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1000" fill="hold"/>
                                        <p:tgtEl>
                                          <p:spTgt spid="59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84" grpId="0" build="p"/>
      <p:bldP spid="5985" grpId="0" build="p"/>
      <p:bldP spid="5986" grpId="0" build="p"/>
      <p:bldP spid="5987" grpId="0" build="p"/>
      <p:bldP spid="5988" grpId="0" build="p"/>
      <p:bldP spid="5989" grpId="0" build="p"/>
      <p:bldP spid="5990" grpId="0" build="p"/>
      <p:bldP spid="5991" grpId="0" build="p"/>
      <p:bldP spid="5992" grpId="0" build="p"/>
      <p:bldP spid="5993" grpId="0" build="p"/>
      <p:bldP spid="5994" grpId="0" build="p"/>
      <p:bldP spid="5996" grpId="0" build="p"/>
      <p:bldP spid="5997" grpId="0"/>
      <p:bldP spid="5998" grpId="0"/>
      <p:bldP spid="5999" grpId="0"/>
      <p:bldP spid="6000" grpId="0"/>
      <p:bldP spid="6001" grpId="0"/>
      <p:bldP spid="600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3" name="Google Shape;6703;p63"/>
          <p:cNvSpPr/>
          <p:nvPr/>
        </p:nvSpPr>
        <p:spPr>
          <a:xfrm>
            <a:off x="1553100" y="1941044"/>
            <a:ext cx="1363500" cy="13635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04" name="Google Shape;6704;p63"/>
          <p:cNvSpPr txBox="1">
            <a:spLocks noGrp="1"/>
          </p:cNvSpPr>
          <p:nvPr>
            <p:ph type="title"/>
          </p:nvPr>
        </p:nvSpPr>
        <p:spPr>
          <a:xfrm>
            <a:off x="2957400" y="2008400"/>
            <a:ext cx="4674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Money</a:t>
            </a:r>
            <a:endParaRPr lang="en-US" dirty="0"/>
          </a:p>
        </p:txBody>
      </p:sp>
      <p:sp>
        <p:nvSpPr>
          <p:cNvPr id="6705" name="Google Shape;6705;p63"/>
          <p:cNvSpPr txBox="1">
            <a:spLocks noGrp="1"/>
          </p:cNvSpPr>
          <p:nvPr>
            <p:ph type="title" idx="2"/>
          </p:nvPr>
        </p:nvSpPr>
        <p:spPr>
          <a:xfrm>
            <a:off x="1512300" y="2099450"/>
            <a:ext cx="1445100" cy="10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00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6706" name="Google Shape;6706;p63"/>
          <p:cNvSpPr txBox="1">
            <a:spLocks noGrp="1"/>
          </p:cNvSpPr>
          <p:nvPr>
            <p:ph type="subTitle" idx="1"/>
          </p:nvPr>
        </p:nvSpPr>
        <p:spPr>
          <a:xfrm>
            <a:off x="2829809" y="3111044"/>
            <a:ext cx="5122860" cy="38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sz="3600" dirty="0">
                <a:solidFill>
                  <a:schemeClr val="hlink"/>
                </a:solidFill>
                <a:uFill>
                  <a:noFill/>
                </a:uFill>
              </a:rPr>
              <a:t>When and Where to Get </a:t>
            </a:r>
            <a:r>
              <a:rPr lang="en-US" sz="3600" dirty="0">
                <a:solidFill>
                  <a:schemeClr val="accent2"/>
                </a:solidFill>
              </a:rPr>
              <a:t>¥</a:t>
            </a:r>
            <a:r>
              <a:rPr lang="en-US" sz="3600" dirty="0"/>
              <a:t>!</a:t>
            </a:r>
          </a:p>
        </p:txBody>
      </p:sp>
      <p:grpSp>
        <p:nvGrpSpPr>
          <p:cNvPr id="6707" name="Google Shape;6707;p63"/>
          <p:cNvGrpSpPr/>
          <p:nvPr/>
        </p:nvGrpSpPr>
        <p:grpSpPr>
          <a:xfrm>
            <a:off x="4559866" y="3195477"/>
            <a:ext cx="4667656" cy="2874223"/>
            <a:chOff x="4331266" y="3271677"/>
            <a:chExt cx="4667656" cy="2874223"/>
          </a:xfrm>
        </p:grpSpPr>
        <p:sp>
          <p:nvSpPr>
            <p:cNvPr id="6708" name="Google Shape;6708;p63"/>
            <p:cNvSpPr/>
            <p:nvPr/>
          </p:nvSpPr>
          <p:spPr>
            <a:xfrm rot="-1775866">
              <a:off x="4240610" y="5015610"/>
              <a:ext cx="2703831" cy="262846"/>
            </a:xfrm>
            <a:custGeom>
              <a:avLst/>
              <a:gdLst/>
              <a:ahLst/>
              <a:cxnLst/>
              <a:rect l="l" t="t" r="r" b="b"/>
              <a:pathLst>
                <a:path w="108155" h="10514" extrusionOk="0">
                  <a:moveTo>
                    <a:pt x="107269" y="1"/>
                  </a:moveTo>
                  <a:cubicBezTo>
                    <a:pt x="106984" y="1"/>
                    <a:pt x="106674" y="93"/>
                    <a:pt x="106459" y="164"/>
                  </a:cubicBezTo>
                  <a:cubicBezTo>
                    <a:pt x="99450" y="2654"/>
                    <a:pt x="91959" y="3805"/>
                    <a:pt x="84615" y="4767"/>
                  </a:cubicBezTo>
                  <a:cubicBezTo>
                    <a:pt x="75388" y="5960"/>
                    <a:pt x="66077" y="6650"/>
                    <a:pt x="56787" y="7153"/>
                  </a:cubicBezTo>
                  <a:cubicBezTo>
                    <a:pt x="46373" y="7701"/>
                    <a:pt x="35941" y="7872"/>
                    <a:pt x="25508" y="7872"/>
                  </a:cubicBezTo>
                  <a:cubicBezTo>
                    <a:pt x="20011" y="7872"/>
                    <a:pt x="14513" y="7824"/>
                    <a:pt x="9018" y="7759"/>
                  </a:cubicBezTo>
                  <a:cubicBezTo>
                    <a:pt x="6549" y="7738"/>
                    <a:pt x="4101" y="6755"/>
                    <a:pt x="1653" y="6692"/>
                  </a:cubicBezTo>
                  <a:cubicBezTo>
                    <a:pt x="1649" y="6692"/>
                    <a:pt x="1646" y="6692"/>
                    <a:pt x="1642" y="6692"/>
                  </a:cubicBezTo>
                  <a:cubicBezTo>
                    <a:pt x="1162" y="6692"/>
                    <a:pt x="563" y="8034"/>
                    <a:pt x="293" y="8429"/>
                  </a:cubicBezTo>
                  <a:cubicBezTo>
                    <a:pt x="0" y="8847"/>
                    <a:pt x="523" y="9057"/>
                    <a:pt x="837" y="9057"/>
                  </a:cubicBezTo>
                  <a:lnTo>
                    <a:pt x="837" y="10479"/>
                  </a:lnTo>
                  <a:cubicBezTo>
                    <a:pt x="1671" y="10502"/>
                    <a:pt x="2506" y="10513"/>
                    <a:pt x="3340" y="10513"/>
                  </a:cubicBezTo>
                  <a:cubicBezTo>
                    <a:pt x="12364" y="10513"/>
                    <a:pt x="21402" y="9276"/>
                    <a:pt x="30423" y="9161"/>
                  </a:cubicBezTo>
                  <a:cubicBezTo>
                    <a:pt x="48836" y="8889"/>
                    <a:pt x="67374" y="8220"/>
                    <a:pt x="85640" y="5751"/>
                  </a:cubicBezTo>
                  <a:cubicBezTo>
                    <a:pt x="92922" y="4767"/>
                    <a:pt x="100329" y="3512"/>
                    <a:pt x="107275" y="1043"/>
                  </a:cubicBezTo>
                  <a:cubicBezTo>
                    <a:pt x="107547" y="959"/>
                    <a:pt x="108154" y="541"/>
                    <a:pt x="107819" y="206"/>
                  </a:cubicBezTo>
                  <a:cubicBezTo>
                    <a:pt x="107684" y="53"/>
                    <a:pt x="107484" y="1"/>
                    <a:pt x="107269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63"/>
            <p:cNvSpPr/>
            <p:nvPr/>
          </p:nvSpPr>
          <p:spPr>
            <a:xfrm rot="-1775866">
              <a:off x="5673849" y="4480738"/>
              <a:ext cx="2428210" cy="289795"/>
            </a:xfrm>
            <a:custGeom>
              <a:avLst/>
              <a:gdLst/>
              <a:ahLst/>
              <a:cxnLst/>
              <a:rect l="l" t="t" r="r" b="b"/>
              <a:pathLst>
                <a:path w="97130" h="11592" extrusionOk="0">
                  <a:moveTo>
                    <a:pt x="2146" y="1"/>
                  </a:moveTo>
                  <a:cubicBezTo>
                    <a:pt x="1477" y="1"/>
                    <a:pt x="0" y="695"/>
                    <a:pt x="646" y="923"/>
                  </a:cubicBezTo>
                  <a:cubicBezTo>
                    <a:pt x="4350" y="2137"/>
                    <a:pt x="8158" y="3120"/>
                    <a:pt x="11945" y="4062"/>
                  </a:cubicBezTo>
                  <a:cubicBezTo>
                    <a:pt x="21570" y="6426"/>
                    <a:pt x="31362" y="8225"/>
                    <a:pt x="41196" y="9502"/>
                  </a:cubicBezTo>
                  <a:cubicBezTo>
                    <a:pt x="51678" y="10856"/>
                    <a:pt x="62253" y="11592"/>
                    <a:pt x="72825" y="11592"/>
                  </a:cubicBezTo>
                  <a:cubicBezTo>
                    <a:pt x="80380" y="11592"/>
                    <a:pt x="87934" y="11216"/>
                    <a:pt x="95451" y="10422"/>
                  </a:cubicBezTo>
                  <a:cubicBezTo>
                    <a:pt x="96308" y="10325"/>
                    <a:pt x="97129" y="9466"/>
                    <a:pt x="96057" y="9466"/>
                  </a:cubicBezTo>
                  <a:cubicBezTo>
                    <a:pt x="95977" y="9466"/>
                    <a:pt x="95887" y="9471"/>
                    <a:pt x="95786" y="9481"/>
                  </a:cubicBezTo>
                  <a:cubicBezTo>
                    <a:pt x="88405" y="10265"/>
                    <a:pt x="80979" y="10638"/>
                    <a:pt x="73547" y="10638"/>
                  </a:cubicBezTo>
                  <a:cubicBezTo>
                    <a:pt x="55403" y="10638"/>
                    <a:pt x="37219" y="8417"/>
                    <a:pt x="19540" y="4543"/>
                  </a:cubicBezTo>
                  <a:cubicBezTo>
                    <a:pt x="13766" y="3266"/>
                    <a:pt x="7949" y="1906"/>
                    <a:pt x="2320" y="23"/>
                  </a:cubicBezTo>
                  <a:cubicBezTo>
                    <a:pt x="2272" y="8"/>
                    <a:pt x="2213" y="1"/>
                    <a:pt x="2146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63"/>
            <p:cNvSpPr/>
            <p:nvPr/>
          </p:nvSpPr>
          <p:spPr>
            <a:xfrm rot="-1775866">
              <a:off x="6060835" y="4232281"/>
              <a:ext cx="505242" cy="484342"/>
            </a:xfrm>
            <a:custGeom>
              <a:avLst/>
              <a:gdLst/>
              <a:ahLst/>
              <a:cxnLst/>
              <a:rect l="l" t="t" r="r" b="b"/>
              <a:pathLst>
                <a:path w="20210" h="19374" extrusionOk="0">
                  <a:moveTo>
                    <a:pt x="18985" y="1"/>
                  </a:moveTo>
                  <a:cubicBezTo>
                    <a:pt x="18787" y="1"/>
                    <a:pt x="18574" y="44"/>
                    <a:pt x="18371" y="143"/>
                  </a:cubicBezTo>
                  <a:cubicBezTo>
                    <a:pt x="13789" y="2361"/>
                    <a:pt x="10148" y="6734"/>
                    <a:pt x="6884" y="10500"/>
                  </a:cubicBezTo>
                  <a:cubicBezTo>
                    <a:pt x="4583" y="13157"/>
                    <a:pt x="2386" y="15877"/>
                    <a:pt x="293" y="18702"/>
                  </a:cubicBezTo>
                  <a:cubicBezTo>
                    <a:pt x="0" y="19120"/>
                    <a:pt x="544" y="19351"/>
                    <a:pt x="879" y="19372"/>
                  </a:cubicBezTo>
                  <a:cubicBezTo>
                    <a:pt x="903" y="19373"/>
                    <a:pt x="927" y="19373"/>
                    <a:pt x="952" y="19373"/>
                  </a:cubicBezTo>
                  <a:cubicBezTo>
                    <a:pt x="1416" y="19373"/>
                    <a:pt x="1940" y="19183"/>
                    <a:pt x="2218" y="18786"/>
                  </a:cubicBezTo>
                  <a:cubicBezTo>
                    <a:pt x="4164" y="16149"/>
                    <a:pt x="6236" y="13597"/>
                    <a:pt x="8370" y="11107"/>
                  </a:cubicBezTo>
                  <a:cubicBezTo>
                    <a:pt x="10148" y="9035"/>
                    <a:pt x="11990" y="7027"/>
                    <a:pt x="13936" y="5143"/>
                  </a:cubicBezTo>
                  <a:cubicBezTo>
                    <a:pt x="15505" y="3616"/>
                    <a:pt x="17221" y="2026"/>
                    <a:pt x="19208" y="1063"/>
                  </a:cubicBezTo>
                  <a:cubicBezTo>
                    <a:pt x="20210" y="571"/>
                    <a:pt x="19704" y="1"/>
                    <a:pt x="1898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63"/>
            <p:cNvSpPr/>
            <p:nvPr/>
          </p:nvSpPr>
          <p:spPr>
            <a:xfrm rot="-1775866">
              <a:off x="7043092" y="3931015"/>
              <a:ext cx="677439" cy="519967"/>
            </a:xfrm>
            <a:custGeom>
              <a:avLst/>
              <a:gdLst/>
              <a:ahLst/>
              <a:cxnLst/>
              <a:rect l="l" t="t" r="r" b="b"/>
              <a:pathLst>
                <a:path w="27098" h="20799" extrusionOk="0">
                  <a:moveTo>
                    <a:pt x="26565" y="1"/>
                  </a:moveTo>
                  <a:cubicBezTo>
                    <a:pt x="26299" y="1"/>
                    <a:pt x="25990" y="75"/>
                    <a:pt x="25884" y="110"/>
                  </a:cubicBezTo>
                  <a:cubicBezTo>
                    <a:pt x="19001" y="2161"/>
                    <a:pt x="13121" y="6597"/>
                    <a:pt x="8037" y="11535"/>
                  </a:cubicBezTo>
                  <a:cubicBezTo>
                    <a:pt x="5212" y="14276"/>
                    <a:pt x="2492" y="17247"/>
                    <a:pt x="169" y="20469"/>
                  </a:cubicBezTo>
                  <a:cubicBezTo>
                    <a:pt x="1" y="20705"/>
                    <a:pt x="226" y="20798"/>
                    <a:pt x="575" y="20798"/>
                  </a:cubicBezTo>
                  <a:cubicBezTo>
                    <a:pt x="1091" y="20798"/>
                    <a:pt x="1878" y="20593"/>
                    <a:pt x="2052" y="20344"/>
                  </a:cubicBezTo>
                  <a:cubicBezTo>
                    <a:pt x="4145" y="17456"/>
                    <a:pt x="6572" y="14757"/>
                    <a:pt x="9083" y="12225"/>
                  </a:cubicBezTo>
                  <a:cubicBezTo>
                    <a:pt x="13832" y="7455"/>
                    <a:pt x="19503" y="2789"/>
                    <a:pt x="26073" y="822"/>
                  </a:cubicBezTo>
                  <a:cubicBezTo>
                    <a:pt x="26261" y="780"/>
                    <a:pt x="27098" y="550"/>
                    <a:pt x="26993" y="194"/>
                  </a:cubicBezTo>
                  <a:cubicBezTo>
                    <a:pt x="26957" y="47"/>
                    <a:pt x="26774" y="1"/>
                    <a:pt x="2656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63"/>
            <p:cNvSpPr/>
            <p:nvPr/>
          </p:nvSpPr>
          <p:spPr>
            <a:xfrm rot="-1775866">
              <a:off x="4842233" y="4737697"/>
              <a:ext cx="812887" cy="665989"/>
            </a:xfrm>
            <a:custGeom>
              <a:avLst/>
              <a:gdLst/>
              <a:ahLst/>
              <a:cxnLst/>
              <a:rect l="l" t="t" r="r" b="b"/>
              <a:pathLst>
                <a:path w="32516" h="26640" extrusionOk="0">
                  <a:moveTo>
                    <a:pt x="2186" y="26087"/>
                  </a:moveTo>
                  <a:lnTo>
                    <a:pt x="2186" y="26087"/>
                  </a:lnTo>
                  <a:cubicBezTo>
                    <a:pt x="2165" y="26124"/>
                    <a:pt x="2148" y="26151"/>
                    <a:pt x="2149" y="26151"/>
                  </a:cubicBezTo>
                  <a:cubicBezTo>
                    <a:pt x="2149" y="26151"/>
                    <a:pt x="2159" y="26133"/>
                    <a:pt x="2186" y="26087"/>
                  </a:cubicBezTo>
                  <a:close/>
                  <a:moveTo>
                    <a:pt x="31504" y="1"/>
                  </a:moveTo>
                  <a:cubicBezTo>
                    <a:pt x="31267" y="1"/>
                    <a:pt x="31022" y="64"/>
                    <a:pt x="30821" y="141"/>
                  </a:cubicBezTo>
                  <a:cubicBezTo>
                    <a:pt x="22221" y="3426"/>
                    <a:pt x="14688" y="8929"/>
                    <a:pt x="8349" y="15520"/>
                  </a:cubicBezTo>
                  <a:cubicBezTo>
                    <a:pt x="5357" y="18596"/>
                    <a:pt x="2511" y="21985"/>
                    <a:pt x="272" y="25689"/>
                  </a:cubicBezTo>
                  <a:cubicBezTo>
                    <a:pt x="0" y="26149"/>
                    <a:pt x="523" y="26568"/>
                    <a:pt x="921" y="26630"/>
                  </a:cubicBezTo>
                  <a:cubicBezTo>
                    <a:pt x="978" y="26637"/>
                    <a:pt x="1035" y="26640"/>
                    <a:pt x="1090" y="26640"/>
                  </a:cubicBezTo>
                  <a:cubicBezTo>
                    <a:pt x="1575" y="26640"/>
                    <a:pt x="1998" y="26403"/>
                    <a:pt x="2244" y="25988"/>
                  </a:cubicBezTo>
                  <a:lnTo>
                    <a:pt x="2244" y="25988"/>
                  </a:lnTo>
                  <a:cubicBezTo>
                    <a:pt x="2220" y="26030"/>
                    <a:pt x="2201" y="26063"/>
                    <a:pt x="2186" y="26087"/>
                  </a:cubicBezTo>
                  <a:lnTo>
                    <a:pt x="2186" y="26087"/>
                  </a:lnTo>
                  <a:cubicBezTo>
                    <a:pt x="2216" y="26037"/>
                    <a:pt x="2257" y="25971"/>
                    <a:pt x="2281" y="25940"/>
                  </a:cubicBezTo>
                  <a:cubicBezTo>
                    <a:pt x="2406" y="25752"/>
                    <a:pt x="2532" y="25563"/>
                    <a:pt x="2657" y="25375"/>
                  </a:cubicBezTo>
                  <a:cubicBezTo>
                    <a:pt x="3097" y="24684"/>
                    <a:pt x="3578" y="24015"/>
                    <a:pt x="4080" y="23345"/>
                  </a:cubicBezTo>
                  <a:cubicBezTo>
                    <a:pt x="5796" y="20981"/>
                    <a:pt x="7721" y="18721"/>
                    <a:pt x="9730" y="16587"/>
                  </a:cubicBezTo>
                  <a:cubicBezTo>
                    <a:pt x="15881" y="10059"/>
                    <a:pt x="23351" y="4682"/>
                    <a:pt x="31762" y="1459"/>
                  </a:cubicBezTo>
                  <a:cubicBezTo>
                    <a:pt x="32181" y="1313"/>
                    <a:pt x="32515" y="748"/>
                    <a:pt x="32222" y="350"/>
                  </a:cubicBezTo>
                  <a:cubicBezTo>
                    <a:pt x="32052" y="90"/>
                    <a:pt x="31784" y="1"/>
                    <a:pt x="3150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63"/>
            <p:cNvSpPr/>
            <p:nvPr/>
          </p:nvSpPr>
          <p:spPr>
            <a:xfrm rot="-1775866">
              <a:off x="6560827" y="4807675"/>
              <a:ext cx="227971" cy="318695"/>
            </a:xfrm>
            <a:custGeom>
              <a:avLst/>
              <a:gdLst/>
              <a:ahLst/>
              <a:cxnLst/>
              <a:rect l="l" t="t" r="r" b="b"/>
              <a:pathLst>
                <a:path w="9119" h="12748" extrusionOk="0">
                  <a:moveTo>
                    <a:pt x="1644" y="1"/>
                  </a:moveTo>
                  <a:cubicBezTo>
                    <a:pt x="1024" y="1"/>
                    <a:pt x="0" y="314"/>
                    <a:pt x="30" y="743"/>
                  </a:cubicBezTo>
                  <a:cubicBezTo>
                    <a:pt x="385" y="5388"/>
                    <a:pt x="2980" y="10117"/>
                    <a:pt x="6893" y="12669"/>
                  </a:cubicBezTo>
                  <a:cubicBezTo>
                    <a:pt x="6975" y="12724"/>
                    <a:pt x="7090" y="12747"/>
                    <a:pt x="7225" y="12747"/>
                  </a:cubicBezTo>
                  <a:cubicBezTo>
                    <a:pt x="7919" y="12747"/>
                    <a:pt x="9119" y="12130"/>
                    <a:pt x="8839" y="11937"/>
                  </a:cubicBezTo>
                  <a:cubicBezTo>
                    <a:pt x="4968" y="9405"/>
                    <a:pt x="2457" y="4781"/>
                    <a:pt x="2101" y="178"/>
                  </a:cubicBezTo>
                  <a:cubicBezTo>
                    <a:pt x="2089" y="55"/>
                    <a:pt x="1901" y="1"/>
                    <a:pt x="164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63"/>
            <p:cNvSpPr/>
            <p:nvPr/>
          </p:nvSpPr>
          <p:spPr>
            <a:xfrm rot="-1775866">
              <a:off x="4864831" y="5432412"/>
              <a:ext cx="904160" cy="524416"/>
            </a:xfrm>
            <a:custGeom>
              <a:avLst/>
              <a:gdLst/>
              <a:ahLst/>
              <a:cxnLst/>
              <a:rect l="l" t="t" r="r" b="b"/>
              <a:pathLst>
                <a:path w="36167" h="20977" extrusionOk="0">
                  <a:moveTo>
                    <a:pt x="1715" y="0"/>
                  </a:moveTo>
                  <a:cubicBezTo>
                    <a:pt x="951" y="0"/>
                    <a:pt x="1" y="591"/>
                    <a:pt x="480" y="1148"/>
                  </a:cubicBezTo>
                  <a:cubicBezTo>
                    <a:pt x="2928" y="3910"/>
                    <a:pt x="5941" y="6274"/>
                    <a:pt x="8913" y="8450"/>
                  </a:cubicBezTo>
                  <a:cubicBezTo>
                    <a:pt x="16445" y="13953"/>
                    <a:pt x="24982" y="18096"/>
                    <a:pt x="33854" y="20942"/>
                  </a:cubicBezTo>
                  <a:cubicBezTo>
                    <a:pt x="33932" y="20965"/>
                    <a:pt x="34017" y="20976"/>
                    <a:pt x="34106" y="20976"/>
                  </a:cubicBezTo>
                  <a:cubicBezTo>
                    <a:pt x="34964" y="20976"/>
                    <a:pt x="36167" y="19963"/>
                    <a:pt x="35067" y="19603"/>
                  </a:cubicBezTo>
                  <a:cubicBezTo>
                    <a:pt x="26300" y="16799"/>
                    <a:pt x="17972" y="12719"/>
                    <a:pt x="10524" y="7299"/>
                  </a:cubicBezTo>
                  <a:cubicBezTo>
                    <a:pt x="7636" y="5207"/>
                    <a:pt x="4728" y="2926"/>
                    <a:pt x="2384" y="248"/>
                  </a:cubicBezTo>
                  <a:cubicBezTo>
                    <a:pt x="2232" y="74"/>
                    <a:pt x="1985" y="0"/>
                    <a:pt x="1715" y="0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63"/>
            <p:cNvSpPr/>
            <p:nvPr/>
          </p:nvSpPr>
          <p:spPr>
            <a:xfrm rot="-1775866">
              <a:off x="5328558" y="5540449"/>
              <a:ext cx="609090" cy="98148"/>
            </a:xfrm>
            <a:custGeom>
              <a:avLst/>
              <a:gdLst/>
              <a:ahLst/>
              <a:cxnLst/>
              <a:rect l="l" t="t" r="r" b="b"/>
              <a:pathLst>
                <a:path w="24364" h="3926" extrusionOk="0">
                  <a:moveTo>
                    <a:pt x="14662" y="1"/>
                  </a:moveTo>
                  <a:cubicBezTo>
                    <a:pt x="9991" y="1"/>
                    <a:pt x="5272" y="824"/>
                    <a:pt x="1090" y="2585"/>
                  </a:cubicBezTo>
                  <a:cubicBezTo>
                    <a:pt x="1" y="3042"/>
                    <a:pt x="637" y="3926"/>
                    <a:pt x="1500" y="3926"/>
                  </a:cubicBezTo>
                  <a:cubicBezTo>
                    <a:pt x="1666" y="3926"/>
                    <a:pt x="1839" y="3894"/>
                    <a:pt x="2010" y="3820"/>
                  </a:cubicBezTo>
                  <a:cubicBezTo>
                    <a:pt x="3601" y="3150"/>
                    <a:pt x="5965" y="2585"/>
                    <a:pt x="7911" y="2208"/>
                  </a:cubicBezTo>
                  <a:cubicBezTo>
                    <a:pt x="10118" y="1784"/>
                    <a:pt x="12355" y="1574"/>
                    <a:pt x="14592" y="1574"/>
                  </a:cubicBezTo>
                  <a:cubicBezTo>
                    <a:pt x="17211" y="1574"/>
                    <a:pt x="19828" y="1863"/>
                    <a:pt x="22390" y="2439"/>
                  </a:cubicBezTo>
                  <a:cubicBezTo>
                    <a:pt x="22464" y="2455"/>
                    <a:pt x="22538" y="2463"/>
                    <a:pt x="22612" y="2463"/>
                  </a:cubicBezTo>
                  <a:cubicBezTo>
                    <a:pt x="23554" y="2463"/>
                    <a:pt x="24363" y="1183"/>
                    <a:pt x="23101" y="911"/>
                  </a:cubicBezTo>
                  <a:cubicBezTo>
                    <a:pt x="20398" y="313"/>
                    <a:pt x="17539" y="1"/>
                    <a:pt x="1466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63"/>
            <p:cNvSpPr/>
            <p:nvPr/>
          </p:nvSpPr>
          <p:spPr>
            <a:xfrm rot="457363">
              <a:off x="7925684" y="3397553"/>
              <a:ext cx="1008270" cy="1046707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63"/>
            <p:cNvSpPr/>
            <p:nvPr/>
          </p:nvSpPr>
          <p:spPr>
            <a:xfrm rot="457363">
              <a:off x="8354805" y="3599449"/>
              <a:ext cx="94815" cy="220284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63"/>
            <p:cNvSpPr/>
            <p:nvPr/>
          </p:nvSpPr>
          <p:spPr>
            <a:xfrm rot="457363">
              <a:off x="8426118" y="3636003"/>
              <a:ext cx="38246" cy="184241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63"/>
            <p:cNvSpPr/>
            <p:nvPr/>
          </p:nvSpPr>
          <p:spPr>
            <a:xfrm rot="457363">
              <a:off x="8348845" y="3535116"/>
              <a:ext cx="42811" cy="4281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63"/>
            <p:cNvSpPr/>
            <p:nvPr/>
          </p:nvSpPr>
          <p:spPr>
            <a:xfrm rot="457363">
              <a:off x="8438353" y="3588406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63"/>
            <p:cNvSpPr/>
            <p:nvPr/>
          </p:nvSpPr>
          <p:spPr>
            <a:xfrm rot="457363">
              <a:off x="8311620" y="3665714"/>
              <a:ext cx="118495" cy="158580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63"/>
            <p:cNvSpPr/>
            <p:nvPr/>
          </p:nvSpPr>
          <p:spPr>
            <a:xfrm rot="457363">
              <a:off x="8298821" y="3616738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63"/>
            <p:cNvSpPr/>
            <p:nvPr/>
          </p:nvSpPr>
          <p:spPr>
            <a:xfrm rot="457363">
              <a:off x="8527113" y="3748952"/>
              <a:ext cx="191881" cy="14231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63"/>
            <p:cNvSpPr/>
            <p:nvPr/>
          </p:nvSpPr>
          <p:spPr>
            <a:xfrm rot="457363">
              <a:off x="8531443" y="3827818"/>
              <a:ext cx="172005" cy="7994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63"/>
            <p:cNvSpPr/>
            <p:nvPr/>
          </p:nvSpPr>
          <p:spPr>
            <a:xfrm rot="457363">
              <a:off x="8735704" y="3721836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63"/>
            <p:cNvSpPr/>
            <p:nvPr/>
          </p:nvSpPr>
          <p:spPr>
            <a:xfrm rot="457363">
              <a:off x="8724884" y="3821814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63"/>
            <p:cNvSpPr/>
            <p:nvPr/>
          </p:nvSpPr>
          <p:spPr>
            <a:xfrm rot="457363">
              <a:off x="8515757" y="3726632"/>
              <a:ext cx="128433" cy="14498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63"/>
            <p:cNvSpPr/>
            <p:nvPr/>
          </p:nvSpPr>
          <p:spPr>
            <a:xfrm rot="457363">
              <a:off x="8656793" y="3696242"/>
              <a:ext cx="26771" cy="2754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63"/>
            <p:cNvSpPr/>
            <p:nvPr/>
          </p:nvSpPr>
          <p:spPr>
            <a:xfrm rot="457363">
              <a:off x="8499600" y="3984110"/>
              <a:ext cx="185763" cy="15205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63"/>
            <p:cNvSpPr/>
            <p:nvPr/>
          </p:nvSpPr>
          <p:spPr>
            <a:xfrm rot="457363">
              <a:off x="8484438" y="3992392"/>
              <a:ext cx="120793" cy="150306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63"/>
            <p:cNvSpPr/>
            <p:nvPr/>
          </p:nvSpPr>
          <p:spPr>
            <a:xfrm rot="457363">
              <a:off x="8674850" y="4154074"/>
              <a:ext cx="42827" cy="42050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63"/>
            <p:cNvSpPr/>
            <p:nvPr/>
          </p:nvSpPr>
          <p:spPr>
            <a:xfrm rot="457363">
              <a:off x="8589246" y="4166923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63"/>
            <p:cNvSpPr/>
            <p:nvPr/>
          </p:nvSpPr>
          <p:spPr>
            <a:xfrm rot="457363">
              <a:off x="8515882" y="3968021"/>
              <a:ext cx="170483" cy="8971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63"/>
            <p:cNvSpPr/>
            <p:nvPr/>
          </p:nvSpPr>
          <p:spPr>
            <a:xfrm rot="457363">
              <a:off x="8692594" y="4068968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63"/>
            <p:cNvSpPr/>
            <p:nvPr/>
          </p:nvSpPr>
          <p:spPr>
            <a:xfrm rot="457363">
              <a:off x="8319488" y="4001858"/>
              <a:ext cx="81041" cy="20800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63"/>
            <p:cNvSpPr/>
            <p:nvPr/>
          </p:nvSpPr>
          <p:spPr>
            <a:xfrm rot="457363">
              <a:off x="8282968" y="3987455"/>
              <a:ext cx="103976" cy="1500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63"/>
            <p:cNvSpPr/>
            <p:nvPr/>
          </p:nvSpPr>
          <p:spPr>
            <a:xfrm rot="457363">
              <a:off x="8276663" y="4218765"/>
              <a:ext cx="42066" cy="4281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63"/>
            <p:cNvSpPr/>
            <p:nvPr/>
          </p:nvSpPr>
          <p:spPr>
            <a:xfrm rot="457363">
              <a:off x="8243930" y="4142336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63"/>
            <p:cNvSpPr/>
            <p:nvPr/>
          </p:nvSpPr>
          <p:spPr>
            <a:xfrm rot="457363">
              <a:off x="8389818" y="4013256"/>
              <a:ext cx="32889" cy="16818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63"/>
            <p:cNvSpPr/>
            <p:nvPr/>
          </p:nvSpPr>
          <p:spPr>
            <a:xfrm rot="457363">
              <a:off x="8374189" y="4200635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63"/>
            <p:cNvSpPr/>
            <p:nvPr/>
          </p:nvSpPr>
          <p:spPr>
            <a:xfrm rot="457363">
              <a:off x="8120288" y="3877448"/>
              <a:ext cx="222472" cy="312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63"/>
            <p:cNvSpPr/>
            <p:nvPr/>
          </p:nvSpPr>
          <p:spPr>
            <a:xfrm rot="457363">
              <a:off x="8175015" y="3836076"/>
              <a:ext cx="175841" cy="5370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63"/>
            <p:cNvSpPr/>
            <p:nvPr/>
          </p:nvSpPr>
          <p:spPr>
            <a:xfrm rot="457363">
              <a:off x="8060355" y="3858245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63"/>
            <p:cNvSpPr/>
            <p:nvPr/>
          </p:nvSpPr>
          <p:spPr>
            <a:xfrm rot="457363">
              <a:off x="8135372" y="3800851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63"/>
            <p:cNvSpPr/>
            <p:nvPr/>
          </p:nvSpPr>
          <p:spPr>
            <a:xfrm rot="457363">
              <a:off x="8169861" y="3897819"/>
              <a:ext cx="172021" cy="6463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63"/>
            <p:cNvSpPr/>
            <p:nvPr/>
          </p:nvSpPr>
          <p:spPr>
            <a:xfrm rot="457363">
              <a:off x="8121716" y="3943203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63"/>
            <p:cNvSpPr/>
            <p:nvPr/>
          </p:nvSpPr>
          <p:spPr>
            <a:xfrm rot="457201">
              <a:off x="8294603" y="3782258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63"/>
            <p:cNvSpPr/>
            <p:nvPr/>
          </p:nvSpPr>
          <p:spPr>
            <a:xfrm rot="1793418">
              <a:off x="7334225" y="3478986"/>
              <a:ext cx="481877" cy="500104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63"/>
            <p:cNvSpPr/>
            <p:nvPr/>
          </p:nvSpPr>
          <p:spPr>
            <a:xfrm rot="1793418">
              <a:off x="7578499" y="3578002"/>
              <a:ext cx="45314" cy="10524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63"/>
            <p:cNvSpPr/>
            <p:nvPr/>
          </p:nvSpPr>
          <p:spPr>
            <a:xfrm rot="1793418">
              <a:off x="7607680" y="3602602"/>
              <a:ext cx="18279" cy="88028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63"/>
            <p:cNvSpPr/>
            <p:nvPr/>
          </p:nvSpPr>
          <p:spPr>
            <a:xfrm rot="1793418">
              <a:off x="7604517" y="3546933"/>
              <a:ext cx="20460" cy="2045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63"/>
            <p:cNvSpPr/>
            <p:nvPr/>
          </p:nvSpPr>
          <p:spPr>
            <a:xfrm rot="1793418">
              <a:off x="7636164" y="3585612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63"/>
            <p:cNvSpPr/>
            <p:nvPr/>
          </p:nvSpPr>
          <p:spPr>
            <a:xfrm rot="1793418">
              <a:off x="7552566" y="3602720"/>
              <a:ext cx="56632" cy="7576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63"/>
            <p:cNvSpPr/>
            <p:nvPr/>
          </p:nvSpPr>
          <p:spPr>
            <a:xfrm rot="1793418">
              <a:off x="7569351" y="3572791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63"/>
            <p:cNvSpPr/>
            <p:nvPr/>
          </p:nvSpPr>
          <p:spPr>
            <a:xfrm rot="1793418">
              <a:off x="7632931" y="3685498"/>
              <a:ext cx="91705" cy="6799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63"/>
            <p:cNvSpPr/>
            <p:nvPr/>
          </p:nvSpPr>
          <p:spPr>
            <a:xfrm rot="1793418">
              <a:off x="7626560" y="3720463"/>
              <a:ext cx="82205" cy="3819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63"/>
            <p:cNvSpPr/>
            <p:nvPr/>
          </p:nvSpPr>
          <p:spPr>
            <a:xfrm rot="1793418">
              <a:off x="7741739" y="3699575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63"/>
            <p:cNvSpPr/>
            <p:nvPr/>
          </p:nvSpPr>
          <p:spPr>
            <a:xfrm rot="1793418">
              <a:off x="7720581" y="3740649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63"/>
            <p:cNvSpPr/>
            <p:nvPr/>
          </p:nvSpPr>
          <p:spPr>
            <a:xfrm rot="1793418">
              <a:off x="7632843" y="3667779"/>
              <a:ext cx="61381" cy="69270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63"/>
            <p:cNvSpPr/>
            <p:nvPr/>
          </p:nvSpPr>
          <p:spPr>
            <a:xfrm rot="1793418">
              <a:off x="7713154" y="3672780"/>
              <a:ext cx="12794" cy="13162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63"/>
            <p:cNvSpPr/>
            <p:nvPr/>
          </p:nvSpPr>
          <p:spPr>
            <a:xfrm rot="1793418">
              <a:off x="7577392" y="3783755"/>
              <a:ext cx="88781" cy="7264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63"/>
            <p:cNvSpPr/>
            <p:nvPr/>
          </p:nvSpPr>
          <p:spPr>
            <a:xfrm rot="1793418">
              <a:off x="7570504" y="3778817"/>
              <a:ext cx="57730" cy="7181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63"/>
            <p:cNvSpPr/>
            <p:nvPr/>
          </p:nvSpPr>
          <p:spPr>
            <a:xfrm rot="1793418">
              <a:off x="7636596" y="3879667"/>
              <a:ext cx="20468" cy="2009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63"/>
            <p:cNvSpPr/>
            <p:nvPr/>
          </p:nvSpPr>
          <p:spPr>
            <a:xfrm rot="1793418">
              <a:off x="7598088" y="3868657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63"/>
            <p:cNvSpPr/>
            <p:nvPr/>
          </p:nvSpPr>
          <p:spPr>
            <a:xfrm rot="1793418">
              <a:off x="7593424" y="3779319"/>
              <a:ext cx="81478" cy="42863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63"/>
            <p:cNvSpPr/>
            <p:nvPr/>
          </p:nvSpPr>
          <p:spPr>
            <a:xfrm rot="1793418">
              <a:off x="7661516" y="3844141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63"/>
            <p:cNvSpPr/>
            <p:nvPr/>
          </p:nvSpPr>
          <p:spPr>
            <a:xfrm rot="1793418">
              <a:off x="7491340" y="3748491"/>
              <a:ext cx="38732" cy="9938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63"/>
            <p:cNvSpPr/>
            <p:nvPr/>
          </p:nvSpPr>
          <p:spPr>
            <a:xfrm rot="1793418">
              <a:off x="7482639" y="3738616"/>
              <a:ext cx="49693" cy="7170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63"/>
            <p:cNvSpPr/>
            <p:nvPr/>
          </p:nvSpPr>
          <p:spPr>
            <a:xfrm rot="1793418">
              <a:off x="7448763" y="3836048"/>
              <a:ext cx="20104" cy="2045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63"/>
            <p:cNvSpPr/>
            <p:nvPr/>
          </p:nvSpPr>
          <p:spPr>
            <a:xfrm rot="1793418">
              <a:off x="7449862" y="3795227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63"/>
            <p:cNvSpPr/>
            <p:nvPr/>
          </p:nvSpPr>
          <p:spPr>
            <a:xfrm rot="1793418">
              <a:off x="7524835" y="3762620"/>
              <a:ext cx="15718" cy="80357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63"/>
            <p:cNvSpPr/>
            <p:nvPr/>
          </p:nvSpPr>
          <p:spPr>
            <a:xfrm rot="1793418">
              <a:off x="7496894" y="3844601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63"/>
            <p:cNvSpPr/>
            <p:nvPr/>
          </p:nvSpPr>
          <p:spPr>
            <a:xfrm rot="1793418">
              <a:off x="7439289" y="3673356"/>
              <a:ext cx="106325" cy="1493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63"/>
            <p:cNvSpPr/>
            <p:nvPr/>
          </p:nvSpPr>
          <p:spPr>
            <a:xfrm rot="1793418">
              <a:off x="7469780" y="3660356"/>
              <a:ext cx="84039" cy="2565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63"/>
            <p:cNvSpPr/>
            <p:nvPr/>
          </p:nvSpPr>
          <p:spPr>
            <a:xfrm rot="1793418">
              <a:off x="7418423" y="3637533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63"/>
            <p:cNvSpPr/>
            <p:nvPr/>
          </p:nvSpPr>
          <p:spPr>
            <a:xfrm rot="1793418">
              <a:off x="7463714" y="3624649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63"/>
            <p:cNvSpPr/>
            <p:nvPr/>
          </p:nvSpPr>
          <p:spPr>
            <a:xfrm rot="1793418">
              <a:off x="7455393" y="3686180"/>
              <a:ext cx="82213" cy="3088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63"/>
            <p:cNvSpPr/>
            <p:nvPr/>
          </p:nvSpPr>
          <p:spPr>
            <a:xfrm rot="1793418">
              <a:off x="7431901" y="3685044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63"/>
            <p:cNvSpPr/>
            <p:nvPr/>
          </p:nvSpPr>
          <p:spPr>
            <a:xfrm rot="1793978">
              <a:off x="7509378" y="3664090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63"/>
            <p:cNvSpPr/>
            <p:nvPr/>
          </p:nvSpPr>
          <p:spPr>
            <a:xfrm rot="1793050">
              <a:off x="7790677" y="3327198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63"/>
            <p:cNvSpPr/>
            <p:nvPr/>
          </p:nvSpPr>
          <p:spPr>
            <a:xfrm rot="1793050">
              <a:off x="7946954" y="3390559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63"/>
            <p:cNvSpPr/>
            <p:nvPr/>
          </p:nvSpPr>
          <p:spPr>
            <a:xfrm rot="1793050">
              <a:off x="7965623" y="3406300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63"/>
            <p:cNvSpPr/>
            <p:nvPr/>
          </p:nvSpPr>
          <p:spPr>
            <a:xfrm rot="1793050">
              <a:off x="7963599" y="3370680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63"/>
            <p:cNvSpPr/>
            <p:nvPr/>
          </p:nvSpPr>
          <p:spPr>
            <a:xfrm rot="1793050">
              <a:off x="7983846" y="3395428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63"/>
            <p:cNvSpPr/>
            <p:nvPr/>
          </p:nvSpPr>
          <p:spPr>
            <a:xfrm rot="1793050">
              <a:off x="7930361" y="3406374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63"/>
            <p:cNvSpPr/>
            <p:nvPr/>
          </p:nvSpPr>
          <p:spPr>
            <a:xfrm rot="1793050">
              <a:off x="7941098" y="3387225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63"/>
            <p:cNvSpPr/>
            <p:nvPr/>
          </p:nvSpPr>
          <p:spPr>
            <a:xfrm rot="1793050">
              <a:off x="7981781" y="3459337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63"/>
            <p:cNvSpPr/>
            <p:nvPr/>
          </p:nvSpPr>
          <p:spPr>
            <a:xfrm rot="1793050">
              <a:off x="7977704" y="3481709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63"/>
            <p:cNvSpPr/>
            <p:nvPr/>
          </p:nvSpPr>
          <p:spPr>
            <a:xfrm rot="1793050">
              <a:off x="8051396" y="3468345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63"/>
            <p:cNvSpPr/>
            <p:nvPr/>
          </p:nvSpPr>
          <p:spPr>
            <a:xfrm rot="1793050">
              <a:off x="8037858" y="3494626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63"/>
            <p:cNvSpPr/>
            <p:nvPr/>
          </p:nvSpPr>
          <p:spPr>
            <a:xfrm rot="1793050">
              <a:off x="7981724" y="3448001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63"/>
            <p:cNvSpPr/>
            <p:nvPr/>
          </p:nvSpPr>
          <p:spPr>
            <a:xfrm rot="1793050">
              <a:off x="8033106" y="3451202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63"/>
            <p:cNvSpPr/>
            <p:nvPr/>
          </p:nvSpPr>
          <p:spPr>
            <a:xfrm rot="1793050">
              <a:off x="7946246" y="3522205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63"/>
            <p:cNvSpPr/>
            <p:nvPr/>
          </p:nvSpPr>
          <p:spPr>
            <a:xfrm rot="1793050">
              <a:off x="7941838" y="3519046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63"/>
            <p:cNvSpPr/>
            <p:nvPr/>
          </p:nvSpPr>
          <p:spPr>
            <a:xfrm rot="1793050">
              <a:off x="7984124" y="3583574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63"/>
            <p:cNvSpPr/>
            <p:nvPr/>
          </p:nvSpPr>
          <p:spPr>
            <a:xfrm rot="1793050">
              <a:off x="7959485" y="3576530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63"/>
            <p:cNvSpPr/>
            <p:nvPr/>
          </p:nvSpPr>
          <p:spPr>
            <a:xfrm rot="1793050">
              <a:off x="7956502" y="3519367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63"/>
            <p:cNvSpPr/>
            <p:nvPr/>
          </p:nvSpPr>
          <p:spPr>
            <a:xfrm rot="1793050">
              <a:off x="8000067" y="3560843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63"/>
            <p:cNvSpPr/>
            <p:nvPr/>
          </p:nvSpPr>
          <p:spPr>
            <a:xfrm rot="1793050">
              <a:off x="7891188" y="3499643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63"/>
            <p:cNvSpPr/>
            <p:nvPr/>
          </p:nvSpPr>
          <p:spPr>
            <a:xfrm rot="1793050">
              <a:off x="7885621" y="3493325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63"/>
            <p:cNvSpPr/>
            <p:nvPr/>
          </p:nvSpPr>
          <p:spPr>
            <a:xfrm rot="1793050">
              <a:off x="7863945" y="3555664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63"/>
            <p:cNvSpPr/>
            <p:nvPr/>
          </p:nvSpPr>
          <p:spPr>
            <a:xfrm rot="1793050">
              <a:off x="7864647" y="3529546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63"/>
            <p:cNvSpPr/>
            <p:nvPr/>
          </p:nvSpPr>
          <p:spPr>
            <a:xfrm rot="1793050">
              <a:off x="7912618" y="3508684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63"/>
            <p:cNvSpPr/>
            <p:nvPr/>
          </p:nvSpPr>
          <p:spPr>
            <a:xfrm rot="1793050">
              <a:off x="7894739" y="356113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63"/>
            <p:cNvSpPr/>
            <p:nvPr/>
          </p:nvSpPr>
          <p:spPr>
            <a:xfrm rot="1793050">
              <a:off x="7857884" y="3451567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63"/>
            <p:cNvSpPr/>
            <p:nvPr/>
          </p:nvSpPr>
          <p:spPr>
            <a:xfrm rot="1793050">
              <a:off x="7877392" y="3443250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63"/>
            <p:cNvSpPr/>
            <p:nvPr/>
          </p:nvSpPr>
          <p:spPr>
            <a:xfrm rot="1793050">
              <a:off x="7844532" y="3428649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63"/>
            <p:cNvSpPr/>
            <p:nvPr/>
          </p:nvSpPr>
          <p:spPr>
            <a:xfrm rot="1793050">
              <a:off x="7873510" y="3420405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63"/>
            <p:cNvSpPr/>
            <p:nvPr/>
          </p:nvSpPr>
          <p:spPr>
            <a:xfrm rot="1793050">
              <a:off x="7868188" y="3459773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63"/>
            <p:cNvSpPr/>
            <p:nvPr/>
          </p:nvSpPr>
          <p:spPr>
            <a:xfrm rot="1793050">
              <a:off x="7853155" y="345904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63"/>
            <p:cNvSpPr/>
            <p:nvPr/>
          </p:nvSpPr>
          <p:spPr>
            <a:xfrm rot="1793940">
              <a:off x="7902725" y="3445640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63"/>
            <p:cNvSpPr/>
            <p:nvPr/>
          </p:nvSpPr>
          <p:spPr>
            <a:xfrm rot="457363">
              <a:off x="6009220" y="3787666"/>
              <a:ext cx="1008270" cy="1046707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63"/>
            <p:cNvSpPr/>
            <p:nvPr/>
          </p:nvSpPr>
          <p:spPr>
            <a:xfrm rot="457363">
              <a:off x="6438342" y="3989563"/>
              <a:ext cx="94815" cy="220284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63"/>
            <p:cNvSpPr/>
            <p:nvPr/>
          </p:nvSpPr>
          <p:spPr>
            <a:xfrm rot="457363">
              <a:off x="6509654" y="4026116"/>
              <a:ext cx="38246" cy="184241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63"/>
            <p:cNvSpPr/>
            <p:nvPr/>
          </p:nvSpPr>
          <p:spPr>
            <a:xfrm rot="457363">
              <a:off x="6432381" y="3925230"/>
              <a:ext cx="42811" cy="4281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63"/>
            <p:cNvSpPr/>
            <p:nvPr/>
          </p:nvSpPr>
          <p:spPr>
            <a:xfrm rot="457363">
              <a:off x="6521889" y="3978519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63"/>
            <p:cNvSpPr/>
            <p:nvPr/>
          </p:nvSpPr>
          <p:spPr>
            <a:xfrm rot="457363">
              <a:off x="6395156" y="4055828"/>
              <a:ext cx="118495" cy="158580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63"/>
            <p:cNvSpPr/>
            <p:nvPr/>
          </p:nvSpPr>
          <p:spPr>
            <a:xfrm rot="457363">
              <a:off x="6382358" y="4006852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63"/>
            <p:cNvSpPr/>
            <p:nvPr/>
          </p:nvSpPr>
          <p:spPr>
            <a:xfrm rot="457363">
              <a:off x="6610649" y="4139066"/>
              <a:ext cx="191881" cy="14231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63"/>
            <p:cNvSpPr/>
            <p:nvPr/>
          </p:nvSpPr>
          <p:spPr>
            <a:xfrm rot="457363">
              <a:off x="6614979" y="4217932"/>
              <a:ext cx="172005" cy="7994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63"/>
            <p:cNvSpPr/>
            <p:nvPr/>
          </p:nvSpPr>
          <p:spPr>
            <a:xfrm rot="457363">
              <a:off x="6819241" y="4111950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63"/>
            <p:cNvSpPr/>
            <p:nvPr/>
          </p:nvSpPr>
          <p:spPr>
            <a:xfrm rot="457363">
              <a:off x="6808420" y="4211928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63"/>
            <p:cNvSpPr/>
            <p:nvPr/>
          </p:nvSpPr>
          <p:spPr>
            <a:xfrm rot="457363">
              <a:off x="6599293" y="4116746"/>
              <a:ext cx="128433" cy="14498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63"/>
            <p:cNvSpPr/>
            <p:nvPr/>
          </p:nvSpPr>
          <p:spPr>
            <a:xfrm rot="457363">
              <a:off x="6740329" y="4086355"/>
              <a:ext cx="26771" cy="2754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63"/>
            <p:cNvSpPr/>
            <p:nvPr/>
          </p:nvSpPr>
          <p:spPr>
            <a:xfrm rot="457363">
              <a:off x="6583136" y="4374224"/>
              <a:ext cx="185763" cy="15205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63"/>
            <p:cNvSpPr/>
            <p:nvPr/>
          </p:nvSpPr>
          <p:spPr>
            <a:xfrm rot="457363">
              <a:off x="6567975" y="4382505"/>
              <a:ext cx="120793" cy="150306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63"/>
            <p:cNvSpPr/>
            <p:nvPr/>
          </p:nvSpPr>
          <p:spPr>
            <a:xfrm rot="457363">
              <a:off x="6758387" y="4544187"/>
              <a:ext cx="42827" cy="42050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63"/>
            <p:cNvSpPr/>
            <p:nvPr/>
          </p:nvSpPr>
          <p:spPr>
            <a:xfrm rot="457363">
              <a:off x="6672783" y="4557037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63"/>
            <p:cNvSpPr/>
            <p:nvPr/>
          </p:nvSpPr>
          <p:spPr>
            <a:xfrm rot="457363">
              <a:off x="6599419" y="4358135"/>
              <a:ext cx="170483" cy="8971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63"/>
            <p:cNvSpPr/>
            <p:nvPr/>
          </p:nvSpPr>
          <p:spPr>
            <a:xfrm rot="457363">
              <a:off x="6776131" y="4459082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63"/>
            <p:cNvSpPr/>
            <p:nvPr/>
          </p:nvSpPr>
          <p:spPr>
            <a:xfrm rot="457363">
              <a:off x="6403025" y="4391972"/>
              <a:ext cx="81041" cy="20800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63"/>
            <p:cNvSpPr/>
            <p:nvPr/>
          </p:nvSpPr>
          <p:spPr>
            <a:xfrm rot="457363">
              <a:off x="6366504" y="4377569"/>
              <a:ext cx="103976" cy="1500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63"/>
            <p:cNvSpPr/>
            <p:nvPr/>
          </p:nvSpPr>
          <p:spPr>
            <a:xfrm rot="457363">
              <a:off x="6360199" y="4608879"/>
              <a:ext cx="42066" cy="4281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63"/>
            <p:cNvSpPr/>
            <p:nvPr/>
          </p:nvSpPr>
          <p:spPr>
            <a:xfrm rot="457363">
              <a:off x="6327467" y="4532450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63"/>
            <p:cNvSpPr/>
            <p:nvPr/>
          </p:nvSpPr>
          <p:spPr>
            <a:xfrm rot="457363">
              <a:off x="6473355" y="4403369"/>
              <a:ext cx="32889" cy="16818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63"/>
            <p:cNvSpPr/>
            <p:nvPr/>
          </p:nvSpPr>
          <p:spPr>
            <a:xfrm rot="457363">
              <a:off x="6457725" y="4590749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63"/>
            <p:cNvSpPr/>
            <p:nvPr/>
          </p:nvSpPr>
          <p:spPr>
            <a:xfrm rot="457363">
              <a:off x="6203825" y="4267561"/>
              <a:ext cx="222472" cy="312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63"/>
            <p:cNvSpPr/>
            <p:nvPr/>
          </p:nvSpPr>
          <p:spPr>
            <a:xfrm rot="457363">
              <a:off x="6258552" y="4226189"/>
              <a:ext cx="175841" cy="5370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63"/>
            <p:cNvSpPr/>
            <p:nvPr/>
          </p:nvSpPr>
          <p:spPr>
            <a:xfrm rot="457363">
              <a:off x="6143892" y="4248358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63"/>
            <p:cNvSpPr/>
            <p:nvPr/>
          </p:nvSpPr>
          <p:spPr>
            <a:xfrm rot="457363">
              <a:off x="6218908" y="4190964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63"/>
            <p:cNvSpPr/>
            <p:nvPr/>
          </p:nvSpPr>
          <p:spPr>
            <a:xfrm rot="457363">
              <a:off x="6253398" y="4287933"/>
              <a:ext cx="172021" cy="6463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63"/>
            <p:cNvSpPr/>
            <p:nvPr/>
          </p:nvSpPr>
          <p:spPr>
            <a:xfrm rot="457363">
              <a:off x="6205252" y="4333316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63"/>
            <p:cNvSpPr/>
            <p:nvPr/>
          </p:nvSpPr>
          <p:spPr>
            <a:xfrm rot="457201">
              <a:off x="6378140" y="4172371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63"/>
            <p:cNvSpPr/>
            <p:nvPr/>
          </p:nvSpPr>
          <p:spPr>
            <a:xfrm rot="1793418">
              <a:off x="6567455" y="4947062"/>
              <a:ext cx="481877" cy="500104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63"/>
            <p:cNvSpPr/>
            <p:nvPr/>
          </p:nvSpPr>
          <p:spPr>
            <a:xfrm rot="1793418">
              <a:off x="6811729" y="5046078"/>
              <a:ext cx="45314" cy="10524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63"/>
            <p:cNvSpPr/>
            <p:nvPr/>
          </p:nvSpPr>
          <p:spPr>
            <a:xfrm rot="1793418">
              <a:off x="6840910" y="5070678"/>
              <a:ext cx="18279" cy="88028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63"/>
            <p:cNvSpPr/>
            <p:nvPr/>
          </p:nvSpPr>
          <p:spPr>
            <a:xfrm rot="1793418">
              <a:off x="6837747" y="5015009"/>
              <a:ext cx="20460" cy="2045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63"/>
            <p:cNvSpPr/>
            <p:nvPr/>
          </p:nvSpPr>
          <p:spPr>
            <a:xfrm rot="1793418">
              <a:off x="6869394" y="5053688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63"/>
            <p:cNvSpPr/>
            <p:nvPr/>
          </p:nvSpPr>
          <p:spPr>
            <a:xfrm rot="1793418">
              <a:off x="6785796" y="5070796"/>
              <a:ext cx="56632" cy="7576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63"/>
            <p:cNvSpPr/>
            <p:nvPr/>
          </p:nvSpPr>
          <p:spPr>
            <a:xfrm rot="1793418">
              <a:off x="6802581" y="5040867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63"/>
            <p:cNvSpPr/>
            <p:nvPr/>
          </p:nvSpPr>
          <p:spPr>
            <a:xfrm rot="1793418">
              <a:off x="6866161" y="5153574"/>
              <a:ext cx="91705" cy="6799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63"/>
            <p:cNvSpPr/>
            <p:nvPr/>
          </p:nvSpPr>
          <p:spPr>
            <a:xfrm rot="1793418">
              <a:off x="6859791" y="5188539"/>
              <a:ext cx="82205" cy="3819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63"/>
            <p:cNvSpPr/>
            <p:nvPr/>
          </p:nvSpPr>
          <p:spPr>
            <a:xfrm rot="1793418">
              <a:off x="6974969" y="5167651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63"/>
            <p:cNvSpPr/>
            <p:nvPr/>
          </p:nvSpPr>
          <p:spPr>
            <a:xfrm rot="1793418">
              <a:off x="6953811" y="5208725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63"/>
            <p:cNvSpPr/>
            <p:nvPr/>
          </p:nvSpPr>
          <p:spPr>
            <a:xfrm rot="1793418">
              <a:off x="6866073" y="5135855"/>
              <a:ext cx="61381" cy="69270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63"/>
            <p:cNvSpPr/>
            <p:nvPr/>
          </p:nvSpPr>
          <p:spPr>
            <a:xfrm rot="1793418">
              <a:off x="6946384" y="5140857"/>
              <a:ext cx="12794" cy="13162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63"/>
            <p:cNvSpPr/>
            <p:nvPr/>
          </p:nvSpPr>
          <p:spPr>
            <a:xfrm rot="1793418">
              <a:off x="6810622" y="5251832"/>
              <a:ext cx="88781" cy="7264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63"/>
            <p:cNvSpPr/>
            <p:nvPr/>
          </p:nvSpPr>
          <p:spPr>
            <a:xfrm rot="1793418">
              <a:off x="6803734" y="5246894"/>
              <a:ext cx="57730" cy="7181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63"/>
            <p:cNvSpPr/>
            <p:nvPr/>
          </p:nvSpPr>
          <p:spPr>
            <a:xfrm rot="1793418">
              <a:off x="6869826" y="5347743"/>
              <a:ext cx="20468" cy="2009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63"/>
            <p:cNvSpPr/>
            <p:nvPr/>
          </p:nvSpPr>
          <p:spPr>
            <a:xfrm rot="1793418">
              <a:off x="6831318" y="5336734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63"/>
            <p:cNvSpPr/>
            <p:nvPr/>
          </p:nvSpPr>
          <p:spPr>
            <a:xfrm rot="1793418">
              <a:off x="6826654" y="5247396"/>
              <a:ext cx="81478" cy="42863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63"/>
            <p:cNvSpPr/>
            <p:nvPr/>
          </p:nvSpPr>
          <p:spPr>
            <a:xfrm rot="1793418">
              <a:off x="6894746" y="5312217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63"/>
            <p:cNvSpPr/>
            <p:nvPr/>
          </p:nvSpPr>
          <p:spPr>
            <a:xfrm rot="1793418">
              <a:off x="6724570" y="5216567"/>
              <a:ext cx="38732" cy="9938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63"/>
            <p:cNvSpPr/>
            <p:nvPr/>
          </p:nvSpPr>
          <p:spPr>
            <a:xfrm rot="1793418">
              <a:off x="6715869" y="5206692"/>
              <a:ext cx="49693" cy="7170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63"/>
            <p:cNvSpPr/>
            <p:nvPr/>
          </p:nvSpPr>
          <p:spPr>
            <a:xfrm rot="1793418">
              <a:off x="6681993" y="5304124"/>
              <a:ext cx="20104" cy="2045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63"/>
            <p:cNvSpPr/>
            <p:nvPr/>
          </p:nvSpPr>
          <p:spPr>
            <a:xfrm rot="1793418">
              <a:off x="6683092" y="5263303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63"/>
            <p:cNvSpPr/>
            <p:nvPr/>
          </p:nvSpPr>
          <p:spPr>
            <a:xfrm rot="1793418">
              <a:off x="6758065" y="5230697"/>
              <a:ext cx="15718" cy="80357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63"/>
            <p:cNvSpPr/>
            <p:nvPr/>
          </p:nvSpPr>
          <p:spPr>
            <a:xfrm rot="1793418">
              <a:off x="6730124" y="5312678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63"/>
            <p:cNvSpPr/>
            <p:nvPr/>
          </p:nvSpPr>
          <p:spPr>
            <a:xfrm rot="1793418">
              <a:off x="6672519" y="5141432"/>
              <a:ext cx="106325" cy="1493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63"/>
            <p:cNvSpPr/>
            <p:nvPr/>
          </p:nvSpPr>
          <p:spPr>
            <a:xfrm rot="1793418">
              <a:off x="6703010" y="5128432"/>
              <a:ext cx="84039" cy="2565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63"/>
            <p:cNvSpPr/>
            <p:nvPr/>
          </p:nvSpPr>
          <p:spPr>
            <a:xfrm rot="1793418">
              <a:off x="6651653" y="5105609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63"/>
            <p:cNvSpPr/>
            <p:nvPr/>
          </p:nvSpPr>
          <p:spPr>
            <a:xfrm rot="1793418">
              <a:off x="6696944" y="5092725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63"/>
            <p:cNvSpPr/>
            <p:nvPr/>
          </p:nvSpPr>
          <p:spPr>
            <a:xfrm rot="1793418">
              <a:off x="6688623" y="5154256"/>
              <a:ext cx="82213" cy="3088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63"/>
            <p:cNvSpPr/>
            <p:nvPr/>
          </p:nvSpPr>
          <p:spPr>
            <a:xfrm rot="1793418">
              <a:off x="6665131" y="5153120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63"/>
            <p:cNvSpPr/>
            <p:nvPr/>
          </p:nvSpPr>
          <p:spPr>
            <a:xfrm rot="1793978">
              <a:off x="6742608" y="5132166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63"/>
            <p:cNvSpPr/>
            <p:nvPr/>
          </p:nvSpPr>
          <p:spPr>
            <a:xfrm rot="1793050">
              <a:off x="6924877" y="4724732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63"/>
            <p:cNvSpPr/>
            <p:nvPr/>
          </p:nvSpPr>
          <p:spPr>
            <a:xfrm rot="1793050">
              <a:off x="7081154" y="4788093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63"/>
            <p:cNvSpPr/>
            <p:nvPr/>
          </p:nvSpPr>
          <p:spPr>
            <a:xfrm rot="1793050">
              <a:off x="7099824" y="4803834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63"/>
            <p:cNvSpPr/>
            <p:nvPr/>
          </p:nvSpPr>
          <p:spPr>
            <a:xfrm rot="1793050">
              <a:off x="7097799" y="4768215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63"/>
            <p:cNvSpPr/>
            <p:nvPr/>
          </p:nvSpPr>
          <p:spPr>
            <a:xfrm rot="1793050">
              <a:off x="7118047" y="4792963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63"/>
            <p:cNvSpPr/>
            <p:nvPr/>
          </p:nvSpPr>
          <p:spPr>
            <a:xfrm rot="1793050">
              <a:off x="7064562" y="4803908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63"/>
            <p:cNvSpPr/>
            <p:nvPr/>
          </p:nvSpPr>
          <p:spPr>
            <a:xfrm rot="1793050">
              <a:off x="7075299" y="4784759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63"/>
            <p:cNvSpPr/>
            <p:nvPr/>
          </p:nvSpPr>
          <p:spPr>
            <a:xfrm rot="1793050">
              <a:off x="7115981" y="4856871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63"/>
            <p:cNvSpPr/>
            <p:nvPr/>
          </p:nvSpPr>
          <p:spPr>
            <a:xfrm rot="1793050">
              <a:off x="7111904" y="4879243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63"/>
            <p:cNvSpPr/>
            <p:nvPr/>
          </p:nvSpPr>
          <p:spPr>
            <a:xfrm rot="1793050">
              <a:off x="7185596" y="4865879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63"/>
            <p:cNvSpPr/>
            <p:nvPr/>
          </p:nvSpPr>
          <p:spPr>
            <a:xfrm rot="1793050">
              <a:off x="7172059" y="4892160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63"/>
            <p:cNvSpPr/>
            <p:nvPr/>
          </p:nvSpPr>
          <p:spPr>
            <a:xfrm rot="1793050">
              <a:off x="7115924" y="4845535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63"/>
            <p:cNvSpPr/>
            <p:nvPr/>
          </p:nvSpPr>
          <p:spPr>
            <a:xfrm rot="1793050">
              <a:off x="7167306" y="4848736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63"/>
            <p:cNvSpPr/>
            <p:nvPr/>
          </p:nvSpPr>
          <p:spPr>
            <a:xfrm rot="1793050">
              <a:off x="7080446" y="4919739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63"/>
            <p:cNvSpPr/>
            <p:nvPr/>
          </p:nvSpPr>
          <p:spPr>
            <a:xfrm rot="1793050">
              <a:off x="7076039" y="4916581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63"/>
            <p:cNvSpPr/>
            <p:nvPr/>
          </p:nvSpPr>
          <p:spPr>
            <a:xfrm rot="1793050">
              <a:off x="7118324" y="4981108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63"/>
            <p:cNvSpPr/>
            <p:nvPr/>
          </p:nvSpPr>
          <p:spPr>
            <a:xfrm rot="1793050">
              <a:off x="7093686" y="4974064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63"/>
            <p:cNvSpPr/>
            <p:nvPr/>
          </p:nvSpPr>
          <p:spPr>
            <a:xfrm rot="1793050">
              <a:off x="7090703" y="4916901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63"/>
            <p:cNvSpPr/>
            <p:nvPr/>
          </p:nvSpPr>
          <p:spPr>
            <a:xfrm rot="1793050">
              <a:off x="7134268" y="4958378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63"/>
            <p:cNvSpPr/>
            <p:nvPr/>
          </p:nvSpPr>
          <p:spPr>
            <a:xfrm rot="1793050">
              <a:off x="7025388" y="4897177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63"/>
            <p:cNvSpPr/>
            <p:nvPr/>
          </p:nvSpPr>
          <p:spPr>
            <a:xfrm rot="1793050">
              <a:off x="7019821" y="4890859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63"/>
            <p:cNvSpPr/>
            <p:nvPr/>
          </p:nvSpPr>
          <p:spPr>
            <a:xfrm rot="1793050">
              <a:off x="6998145" y="4953199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63"/>
            <p:cNvSpPr/>
            <p:nvPr/>
          </p:nvSpPr>
          <p:spPr>
            <a:xfrm rot="1793050">
              <a:off x="6998848" y="4927081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63"/>
            <p:cNvSpPr/>
            <p:nvPr/>
          </p:nvSpPr>
          <p:spPr>
            <a:xfrm rot="1793050">
              <a:off x="7046818" y="4906218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63"/>
            <p:cNvSpPr/>
            <p:nvPr/>
          </p:nvSpPr>
          <p:spPr>
            <a:xfrm rot="1793050">
              <a:off x="7028940" y="4958672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63"/>
            <p:cNvSpPr/>
            <p:nvPr/>
          </p:nvSpPr>
          <p:spPr>
            <a:xfrm rot="1793050">
              <a:off x="6992084" y="4849102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63"/>
            <p:cNvSpPr/>
            <p:nvPr/>
          </p:nvSpPr>
          <p:spPr>
            <a:xfrm rot="1793050">
              <a:off x="7011593" y="4840784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63"/>
            <p:cNvSpPr/>
            <p:nvPr/>
          </p:nvSpPr>
          <p:spPr>
            <a:xfrm rot="1793050">
              <a:off x="6978733" y="4826183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63"/>
            <p:cNvSpPr/>
            <p:nvPr/>
          </p:nvSpPr>
          <p:spPr>
            <a:xfrm rot="1793050">
              <a:off x="7007711" y="4817940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63"/>
            <p:cNvSpPr/>
            <p:nvPr/>
          </p:nvSpPr>
          <p:spPr>
            <a:xfrm rot="1793050">
              <a:off x="7002388" y="4857307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63"/>
            <p:cNvSpPr/>
            <p:nvPr/>
          </p:nvSpPr>
          <p:spPr>
            <a:xfrm rot="1793050">
              <a:off x="6987356" y="4856582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63"/>
            <p:cNvSpPr/>
            <p:nvPr/>
          </p:nvSpPr>
          <p:spPr>
            <a:xfrm rot="1793940">
              <a:off x="7036925" y="4843175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63"/>
            <p:cNvSpPr/>
            <p:nvPr/>
          </p:nvSpPr>
          <p:spPr>
            <a:xfrm rot="1793050">
              <a:off x="7171081" y="4992186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63"/>
            <p:cNvSpPr/>
            <p:nvPr/>
          </p:nvSpPr>
          <p:spPr>
            <a:xfrm rot="1793050">
              <a:off x="7327358" y="5055547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63"/>
            <p:cNvSpPr/>
            <p:nvPr/>
          </p:nvSpPr>
          <p:spPr>
            <a:xfrm rot="1793050">
              <a:off x="7346028" y="5071287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63"/>
            <p:cNvSpPr/>
            <p:nvPr/>
          </p:nvSpPr>
          <p:spPr>
            <a:xfrm rot="1793050">
              <a:off x="7344003" y="5035668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63"/>
            <p:cNvSpPr/>
            <p:nvPr/>
          </p:nvSpPr>
          <p:spPr>
            <a:xfrm rot="1793050">
              <a:off x="7364251" y="5060416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63"/>
            <p:cNvSpPr/>
            <p:nvPr/>
          </p:nvSpPr>
          <p:spPr>
            <a:xfrm rot="1793050">
              <a:off x="7310766" y="5071362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63"/>
            <p:cNvSpPr/>
            <p:nvPr/>
          </p:nvSpPr>
          <p:spPr>
            <a:xfrm rot="1793050">
              <a:off x="7321503" y="5052213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63"/>
            <p:cNvSpPr/>
            <p:nvPr/>
          </p:nvSpPr>
          <p:spPr>
            <a:xfrm rot="1793050">
              <a:off x="7362185" y="5124325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63"/>
            <p:cNvSpPr/>
            <p:nvPr/>
          </p:nvSpPr>
          <p:spPr>
            <a:xfrm rot="1793050">
              <a:off x="7358108" y="5146696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63"/>
            <p:cNvSpPr/>
            <p:nvPr/>
          </p:nvSpPr>
          <p:spPr>
            <a:xfrm rot="1793050">
              <a:off x="7431800" y="5133333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63"/>
            <p:cNvSpPr/>
            <p:nvPr/>
          </p:nvSpPr>
          <p:spPr>
            <a:xfrm rot="1793050">
              <a:off x="7418263" y="5159614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63"/>
            <p:cNvSpPr/>
            <p:nvPr/>
          </p:nvSpPr>
          <p:spPr>
            <a:xfrm rot="1793050">
              <a:off x="7362128" y="5112988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63"/>
            <p:cNvSpPr/>
            <p:nvPr/>
          </p:nvSpPr>
          <p:spPr>
            <a:xfrm rot="1793050">
              <a:off x="7413510" y="5116189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63"/>
            <p:cNvSpPr/>
            <p:nvPr/>
          </p:nvSpPr>
          <p:spPr>
            <a:xfrm rot="1793050">
              <a:off x="7326650" y="5187193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63"/>
            <p:cNvSpPr/>
            <p:nvPr/>
          </p:nvSpPr>
          <p:spPr>
            <a:xfrm rot="1793050">
              <a:off x="7322243" y="5184034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63"/>
            <p:cNvSpPr/>
            <p:nvPr/>
          </p:nvSpPr>
          <p:spPr>
            <a:xfrm rot="1793050">
              <a:off x="7364528" y="5248561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63"/>
            <p:cNvSpPr/>
            <p:nvPr/>
          </p:nvSpPr>
          <p:spPr>
            <a:xfrm rot="1793050">
              <a:off x="7339890" y="5241517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63"/>
            <p:cNvSpPr/>
            <p:nvPr/>
          </p:nvSpPr>
          <p:spPr>
            <a:xfrm rot="1793050">
              <a:off x="7336907" y="5184355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63"/>
            <p:cNvSpPr/>
            <p:nvPr/>
          </p:nvSpPr>
          <p:spPr>
            <a:xfrm rot="1793050">
              <a:off x="7380472" y="5225831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63"/>
            <p:cNvSpPr/>
            <p:nvPr/>
          </p:nvSpPr>
          <p:spPr>
            <a:xfrm rot="1793050">
              <a:off x="7271592" y="5164631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63"/>
            <p:cNvSpPr/>
            <p:nvPr/>
          </p:nvSpPr>
          <p:spPr>
            <a:xfrm rot="1793050">
              <a:off x="7266025" y="5158312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63"/>
            <p:cNvSpPr/>
            <p:nvPr/>
          </p:nvSpPr>
          <p:spPr>
            <a:xfrm rot="1793050">
              <a:off x="7244349" y="5220652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63"/>
            <p:cNvSpPr/>
            <p:nvPr/>
          </p:nvSpPr>
          <p:spPr>
            <a:xfrm rot="1793050">
              <a:off x="7245052" y="5194534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63"/>
            <p:cNvSpPr/>
            <p:nvPr/>
          </p:nvSpPr>
          <p:spPr>
            <a:xfrm rot="1793050">
              <a:off x="7293022" y="5173672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63"/>
            <p:cNvSpPr/>
            <p:nvPr/>
          </p:nvSpPr>
          <p:spPr>
            <a:xfrm rot="1793050">
              <a:off x="7275144" y="5226125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63"/>
            <p:cNvSpPr/>
            <p:nvPr/>
          </p:nvSpPr>
          <p:spPr>
            <a:xfrm rot="1793050">
              <a:off x="7238288" y="5116555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63"/>
            <p:cNvSpPr/>
            <p:nvPr/>
          </p:nvSpPr>
          <p:spPr>
            <a:xfrm rot="1793050">
              <a:off x="7257797" y="5108238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63"/>
            <p:cNvSpPr/>
            <p:nvPr/>
          </p:nvSpPr>
          <p:spPr>
            <a:xfrm rot="1793050">
              <a:off x="7224937" y="5093636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63"/>
            <p:cNvSpPr/>
            <p:nvPr/>
          </p:nvSpPr>
          <p:spPr>
            <a:xfrm rot="1793050">
              <a:off x="7253915" y="5085393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63"/>
            <p:cNvSpPr/>
            <p:nvPr/>
          </p:nvSpPr>
          <p:spPr>
            <a:xfrm rot="1793050">
              <a:off x="7248592" y="5124761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63"/>
            <p:cNvSpPr/>
            <p:nvPr/>
          </p:nvSpPr>
          <p:spPr>
            <a:xfrm rot="1793050">
              <a:off x="7233560" y="5124035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63"/>
            <p:cNvSpPr/>
            <p:nvPr/>
          </p:nvSpPr>
          <p:spPr>
            <a:xfrm rot="1793940">
              <a:off x="7283129" y="5110628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63"/>
            <p:cNvSpPr/>
            <p:nvPr/>
          </p:nvSpPr>
          <p:spPr>
            <a:xfrm rot="1793146">
              <a:off x="7541428" y="4006094"/>
              <a:ext cx="240652" cy="249683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63"/>
            <p:cNvSpPr/>
            <p:nvPr/>
          </p:nvSpPr>
          <p:spPr>
            <a:xfrm rot="1793146">
              <a:off x="7663413" y="4055558"/>
              <a:ext cx="22630" cy="52547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63"/>
            <p:cNvSpPr/>
            <p:nvPr/>
          </p:nvSpPr>
          <p:spPr>
            <a:xfrm rot="1793146">
              <a:off x="7677986" y="4067845"/>
              <a:ext cx="9129" cy="43949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63"/>
            <p:cNvSpPr/>
            <p:nvPr/>
          </p:nvSpPr>
          <p:spPr>
            <a:xfrm rot="1793146">
              <a:off x="7676405" y="4040041"/>
              <a:ext cx="10218" cy="102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63"/>
            <p:cNvSpPr/>
            <p:nvPr/>
          </p:nvSpPr>
          <p:spPr>
            <a:xfrm rot="1793146">
              <a:off x="7692210" y="4059359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63"/>
            <p:cNvSpPr/>
            <p:nvPr/>
          </p:nvSpPr>
          <p:spPr>
            <a:xfrm rot="1793146">
              <a:off x="7650461" y="4067903"/>
              <a:ext cx="28282" cy="3782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63"/>
            <p:cNvSpPr/>
            <p:nvPr/>
          </p:nvSpPr>
          <p:spPr>
            <a:xfrm rot="1793146">
              <a:off x="7658841" y="4052956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63"/>
            <p:cNvSpPr/>
            <p:nvPr/>
          </p:nvSpPr>
          <p:spPr>
            <a:xfrm rot="1793146">
              <a:off x="7690599" y="4109245"/>
              <a:ext cx="45798" cy="3394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63"/>
            <p:cNvSpPr/>
            <p:nvPr/>
          </p:nvSpPr>
          <p:spPr>
            <a:xfrm rot="1793146">
              <a:off x="7687416" y="4126708"/>
              <a:ext cx="41054" cy="1907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63"/>
            <p:cNvSpPr/>
            <p:nvPr/>
          </p:nvSpPr>
          <p:spPr>
            <a:xfrm rot="1793146">
              <a:off x="7744940" y="4116277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63"/>
            <p:cNvSpPr/>
            <p:nvPr/>
          </p:nvSpPr>
          <p:spPr>
            <a:xfrm rot="1793146">
              <a:off x="7734372" y="4136792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63"/>
            <p:cNvSpPr/>
            <p:nvPr/>
          </p:nvSpPr>
          <p:spPr>
            <a:xfrm rot="1793146">
              <a:off x="7690554" y="4100396"/>
              <a:ext cx="30654" cy="34584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63"/>
            <p:cNvSpPr/>
            <p:nvPr/>
          </p:nvSpPr>
          <p:spPr>
            <a:xfrm rot="1793146">
              <a:off x="7730663" y="4102895"/>
              <a:ext cx="6390" cy="6571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63"/>
            <p:cNvSpPr/>
            <p:nvPr/>
          </p:nvSpPr>
          <p:spPr>
            <a:xfrm rot="1793146">
              <a:off x="7662860" y="4158319"/>
              <a:ext cx="44338" cy="3627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63"/>
            <p:cNvSpPr/>
            <p:nvPr/>
          </p:nvSpPr>
          <p:spPr>
            <a:xfrm rot="1793146">
              <a:off x="7659419" y="4155853"/>
              <a:ext cx="28831" cy="3585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63"/>
            <p:cNvSpPr/>
            <p:nvPr/>
          </p:nvSpPr>
          <p:spPr>
            <a:xfrm rot="1793146">
              <a:off x="7692427" y="4206223"/>
              <a:ext cx="10222" cy="1003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63"/>
            <p:cNvSpPr/>
            <p:nvPr/>
          </p:nvSpPr>
          <p:spPr>
            <a:xfrm rot="1793146">
              <a:off x="7673194" y="4200725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63"/>
            <p:cNvSpPr/>
            <p:nvPr/>
          </p:nvSpPr>
          <p:spPr>
            <a:xfrm rot="1793146">
              <a:off x="7670866" y="4156103"/>
              <a:ext cx="40691" cy="2140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63"/>
            <p:cNvSpPr/>
            <p:nvPr/>
          </p:nvSpPr>
          <p:spPr>
            <a:xfrm rot="1793146">
              <a:off x="7704872" y="4188480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63"/>
            <p:cNvSpPr/>
            <p:nvPr/>
          </p:nvSpPr>
          <p:spPr>
            <a:xfrm rot="1793146">
              <a:off x="7619882" y="4140707"/>
              <a:ext cx="19343" cy="4961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63"/>
            <p:cNvSpPr/>
            <p:nvPr/>
          </p:nvSpPr>
          <p:spPr>
            <a:xfrm rot="1793146">
              <a:off x="7615536" y="4135775"/>
              <a:ext cx="24817" cy="3579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63"/>
            <p:cNvSpPr/>
            <p:nvPr/>
          </p:nvSpPr>
          <p:spPr>
            <a:xfrm rot="1793146">
              <a:off x="7598615" y="4184438"/>
              <a:ext cx="10040" cy="102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63"/>
            <p:cNvSpPr/>
            <p:nvPr/>
          </p:nvSpPr>
          <p:spPr>
            <a:xfrm rot="1793146">
              <a:off x="7599164" y="4164050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63"/>
            <p:cNvSpPr/>
            <p:nvPr/>
          </p:nvSpPr>
          <p:spPr>
            <a:xfrm rot="1793146">
              <a:off x="7636610" y="4147765"/>
              <a:ext cx="7850" cy="4011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63"/>
            <p:cNvSpPr/>
            <p:nvPr/>
          </p:nvSpPr>
          <p:spPr>
            <a:xfrm rot="1793146">
              <a:off x="7622653" y="4188710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63"/>
            <p:cNvSpPr/>
            <p:nvPr/>
          </p:nvSpPr>
          <p:spPr>
            <a:xfrm rot="1793146">
              <a:off x="7593884" y="4103180"/>
              <a:ext cx="53099" cy="74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63"/>
            <p:cNvSpPr/>
            <p:nvPr/>
          </p:nvSpPr>
          <p:spPr>
            <a:xfrm rot="1793146">
              <a:off x="7609113" y="4096688"/>
              <a:ext cx="41969" cy="1281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63"/>
            <p:cNvSpPr/>
            <p:nvPr/>
          </p:nvSpPr>
          <p:spPr>
            <a:xfrm rot="1793146">
              <a:off x="7583462" y="4085291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63"/>
            <p:cNvSpPr/>
            <p:nvPr/>
          </p:nvSpPr>
          <p:spPr>
            <a:xfrm rot="1793146">
              <a:off x="7606082" y="4078856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63"/>
            <p:cNvSpPr/>
            <p:nvPr/>
          </p:nvSpPr>
          <p:spPr>
            <a:xfrm rot="1793146">
              <a:off x="7601927" y="4109585"/>
              <a:ext cx="41058" cy="15419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63"/>
            <p:cNvSpPr/>
            <p:nvPr/>
          </p:nvSpPr>
          <p:spPr>
            <a:xfrm rot="1793146">
              <a:off x="7590193" y="4109020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63"/>
            <p:cNvSpPr/>
            <p:nvPr/>
          </p:nvSpPr>
          <p:spPr>
            <a:xfrm rot="1794347">
              <a:off x="7628885" y="4098558"/>
              <a:ext cx="68326" cy="6828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63"/>
            <p:cNvSpPr/>
            <p:nvPr/>
          </p:nvSpPr>
          <p:spPr>
            <a:xfrm rot="456779">
              <a:off x="4678566" y="3990110"/>
              <a:ext cx="1116388" cy="1158946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63"/>
            <p:cNvSpPr/>
            <p:nvPr/>
          </p:nvSpPr>
          <p:spPr>
            <a:xfrm rot="456779">
              <a:off x="5153556" y="4213685"/>
              <a:ext cx="104982" cy="243906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63"/>
            <p:cNvSpPr/>
            <p:nvPr/>
          </p:nvSpPr>
          <p:spPr>
            <a:xfrm rot="456779">
              <a:off x="5232500" y="4254156"/>
              <a:ext cx="42347" cy="203998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63"/>
            <p:cNvSpPr/>
            <p:nvPr/>
          </p:nvSpPr>
          <p:spPr>
            <a:xfrm rot="456779">
              <a:off x="5146941" y="4142467"/>
              <a:ext cx="47402" cy="4740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63"/>
            <p:cNvSpPr/>
            <p:nvPr/>
          </p:nvSpPr>
          <p:spPr>
            <a:xfrm rot="456779">
              <a:off x="5246032" y="4201462"/>
              <a:ext cx="30484" cy="2964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63"/>
            <p:cNvSpPr/>
            <p:nvPr/>
          </p:nvSpPr>
          <p:spPr>
            <a:xfrm rot="456779">
              <a:off x="5105741" y="4287041"/>
              <a:ext cx="131201" cy="175585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63"/>
            <p:cNvSpPr/>
            <p:nvPr/>
          </p:nvSpPr>
          <p:spPr>
            <a:xfrm rot="456779">
              <a:off x="5091560" y="4232828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63"/>
            <p:cNvSpPr/>
            <p:nvPr/>
          </p:nvSpPr>
          <p:spPr>
            <a:xfrm rot="456779">
              <a:off x="5344307" y="4379184"/>
              <a:ext cx="212457" cy="15757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63"/>
            <p:cNvSpPr/>
            <p:nvPr/>
          </p:nvSpPr>
          <p:spPr>
            <a:xfrm rot="456779">
              <a:off x="5349095" y="4466494"/>
              <a:ext cx="190449" cy="8852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63"/>
            <p:cNvSpPr/>
            <p:nvPr/>
          </p:nvSpPr>
          <p:spPr>
            <a:xfrm rot="456779">
              <a:off x="5575224" y="4349176"/>
              <a:ext cx="47419" cy="474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63"/>
            <p:cNvSpPr/>
            <p:nvPr/>
          </p:nvSpPr>
          <p:spPr>
            <a:xfrm rot="456779">
              <a:off x="5563243" y="4459858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63"/>
            <p:cNvSpPr/>
            <p:nvPr/>
          </p:nvSpPr>
          <p:spPr>
            <a:xfrm rot="456779">
              <a:off x="5331735" y="4354479"/>
              <a:ext cx="142205" cy="160527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63"/>
            <p:cNvSpPr/>
            <p:nvPr/>
          </p:nvSpPr>
          <p:spPr>
            <a:xfrm rot="456779">
              <a:off x="5487861" y="4320842"/>
              <a:ext cx="29641" cy="30501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63"/>
            <p:cNvSpPr/>
            <p:nvPr/>
          </p:nvSpPr>
          <p:spPr>
            <a:xfrm rot="456779">
              <a:off x="5313848" y="4639518"/>
              <a:ext cx="205682" cy="16835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63"/>
            <p:cNvSpPr/>
            <p:nvPr/>
          </p:nvSpPr>
          <p:spPr>
            <a:xfrm rot="456779">
              <a:off x="5297063" y="4648691"/>
              <a:ext cx="133746" cy="16642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63"/>
            <p:cNvSpPr/>
            <p:nvPr/>
          </p:nvSpPr>
          <p:spPr>
            <a:xfrm rot="456779">
              <a:off x="5507853" y="4827687"/>
              <a:ext cx="47419" cy="4655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63"/>
            <p:cNvSpPr/>
            <p:nvPr/>
          </p:nvSpPr>
          <p:spPr>
            <a:xfrm rot="456779">
              <a:off x="5413081" y="4841913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63"/>
            <p:cNvSpPr/>
            <p:nvPr/>
          </p:nvSpPr>
          <p:spPr>
            <a:xfrm rot="456779">
              <a:off x="5331869" y="4621707"/>
              <a:ext cx="188764" cy="9933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63"/>
            <p:cNvSpPr/>
            <p:nvPr/>
          </p:nvSpPr>
          <p:spPr>
            <a:xfrm rot="456779">
              <a:off x="5527495" y="4733471"/>
              <a:ext cx="30484" cy="2964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63"/>
            <p:cNvSpPr/>
            <p:nvPr/>
          </p:nvSpPr>
          <p:spPr>
            <a:xfrm rot="456779">
              <a:off x="5114455" y="4659176"/>
              <a:ext cx="89732" cy="230305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63"/>
            <p:cNvSpPr/>
            <p:nvPr/>
          </p:nvSpPr>
          <p:spPr>
            <a:xfrm rot="456779">
              <a:off x="5074019" y="4643228"/>
              <a:ext cx="115126" cy="166160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63"/>
            <p:cNvSpPr/>
            <p:nvPr/>
          </p:nvSpPr>
          <p:spPr>
            <a:xfrm rot="456779">
              <a:off x="5067029" y="4899305"/>
              <a:ext cx="46577" cy="4740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63"/>
            <p:cNvSpPr/>
            <p:nvPr/>
          </p:nvSpPr>
          <p:spPr>
            <a:xfrm rot="456779">
              <a:off x="5030790" y="4814695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63"/>
            <p:cNvSpPr/>
            <p:nvPr/>
          </p:nvSpPr>
          <p:spPr>
            <a:xfrm rot="456779">
              <a:off x="5192311" y="4671796"/>
              <a:ext cx="36416" cy="18622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63"/>
            <p:cNvSpPr/>
            <p:nvPr/>
          </p:nvSpPr>
          <p:spPr>
            <a:xfrm rot="456779">
              <a:off x="5174996" y="4879235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63"/>
            <p:cNvSpPr/>
            <p:nvPr/>
          </p:nvSpPr>
          <p:spPr>
            <a:xfrm rot="456779">
              <a:off x="4893913" y="4521433"/>
              <a:ext cx="246327" cy="3460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63"/>
            <p:cNvSpPr/>
            <p:nvPr/>
          </p:nvSpPr>
          <p:spPr>
            <a:xfrm rot="456779">
              <a:off x="4954501" y="4475636"/>
              <a:ext cx="194696" cy="59458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63"/>
            <p:cNvSpPr/>
            <p:nvPr/>
          </p:nvSpPr>
          <p:spPr>
            <a:xfrm rot="456779">
              <a:off x="4827561" y="4500189"/>
              <a:ext cx="47419" cy="474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63"/>
            <p:cNvSpPr/>
            <p:nvPr/>
          </p:nvSpPr>
          <p:spPr>
            <a:xfrm rot="456779">
              <a:off x="4910609" y="4436652"/>
              <a:ext cx="30484" cy="2964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63"/>
            <p:cNvSpPr/>
            <p:nvPr/>
          </p:nvSpPr>
          <p:spPr>
            <a:xfrm rot="456779">
              <a:off x="4948796" y="4543989"/>
              <a:ext cx="190467" cy="71568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63"/>
            <p:cNvSpPr/>
            <p:nvPr/>
          </p:nvSpPr>
          <p:spPr>
            <a:xfrm rot="456779">
              <a:off x="4895490" y="4594243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63"/>
            <p:cNvSpPr/>
            <p:nvPr/>
          </p:nvSpPr>
          <p:spPr>
            <a:xfrm rot="457146">
              <a:off x="5086886" y="4416067"/>
              <a:ext cx="316946" cy="3168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63"/>
            <p:cNvSpPr/>
            <p:nvPr/>
          </p:nvSpPr>
          <p:spPr>
            <a:xfrm rot="1793146">
              <a:off x="4544083" y="5029940"/>
              <a:ext cx="240652" cy="249683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63"/>
            <p:cNvSpPr/>
            <p:nvPr/>
          </p:nvSpPr>
          <p:spPr>
            <a:xfrm rot="1793146">
              <a:off x="4666069" y="5079404"/>
              <a:ext cx="22630" cy="52547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63"/>
            <p:cNvSpPr/>
            <p:nvPr/>
          </p:nvSpPr>
          <p:spPr>
            <a:xfrm rot="1793146">
              <a:off x="4680642" y="5091692"/>
              <a:ext cx="9129" cy="43949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63"/>
            <p:cNvSpPr/>
            <p:nvPr/>
          </p:nvSpPr>
          <p:spPr>
            <a:xfrm rot="1793146">
              <a:off x="4679060" y="5063888"/>
              <a:ext cx="10218" cy="102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63"/>
            <p:cNvSpPr/>
            <p:nvPr/>
          </p:nvSpPr>
          <p:spPr>
            <a:xfrm rot="1793146">
              <a:off x="4694866" y="5083206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63"/>
            <p:cNvSpPr/>
            <p:nvPr/>
          </p:nvSpPr>
          <p:spPr>
            <a:xfrm rot="1793146">
              <a:off x="4653116" y="5091749"/>
              <a:ext cx="28282" cy="3782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63"/>
            <p:cNvSpPr/>
            <p:nvPr/>
          </p:nvSpPr>
          <p:spPr>
            <a:xfrm rot="1793146">
              <a:off x="4661497" y="5076802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63"/>
            <p:cNvSpPr/>
            <p:nvPr/>
          </p:nvSpPr>
          <p:spPr>
            <a:xfrm rot="1793146">
              <a:off x="4693254" y="5133091"/>
              <a:ext cx="45798" cy="3394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63"/>
            <p:cNvSpPr/>
            <p:nvPr/>
          </p:nvSpPr>
          <p:spPr>
            <a:xfrm rot="1793146">
              <a:off x="4690071" y="5150555"/>
              <a:ext cx="41054" cy="1907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63"/>
            <p:cNvSpPr/>
            <p:nvPr/>
          </p:nvSpPr>
          <p:spPr>
            <a:xfrm rot="1793146">
              <a:off x="4747595" y="5140124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63"/>
            <p:cNvSpPr/>
            <p:nvPr/>
          </p:nvSpPr>
          <p:spPr>
            <a:xfrm rot="1793146">
              <a:off x="4737027" y="5160638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63"/>
            <p:cNvSpPr/>
            <p:nvPr/>
          </p:nvSpPr>
          <p:spPr>
            <a:xfrm rot="1793146">
              <a:off x="4693209" y="5124242"/>
              <a:ext cx="30654" cy="34584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63"/>
            <p:cNvSpPr/>
            <p:nvPr/>
          </p:nvSpPr>
          <p:spPr>
            <a:xfrm rot="1793146">
              <a:off x="4733318" y="5126742"/>
              <a:ext cx="6390" cy="6571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63"/>
            <p:cNvSpPr/>
            <p:nvPr/>
          </p:nvSpPr>
          <p:spPr>
            <a:xfrm rot="1793146">
              <a:off x="4665515" y="5182166"/>
              <a:ext cx="44338" cy="3627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63"/>
            <p:cNvSpPr/>
            <p:nvPr/>
          </p:nvSpPr>
          <p:spPr>
            <a:xfrm rot="1793146">
              <a:off x="4662075" y="5179700"/>
              <a:ext cx="28831" cy="3585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63"/>
            <p:cNvSpPr/>
            <p:nvPr/>
          </p:nvSpPr>
          <p:spPr>
            <a:xfrm rot="1793146">
              <a:off x="4695082" y="5230070"/>
              <a:ext cx="10222" cy="1003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63"/>
            <p:cNvSpPr/>
            <p:nvPr/>
          </p:nvSpPr>
          <p:spPr>
            <a:xfrm rot="1793146">
              <a:off x="4675849" y="5224571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63"/>
            <p:cNvSpPr/>
            <p:nvPr/>
          </p:nvSpPr>
          <p:spPr>
            <a:xfrm rot="1793146">
              <a:off x="4673521" y="5179950"/>
              <a:ext cx="40691" cy="2140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63"/>
            <p:cNvSpPr/>
            <p:nvPr/>
          </p:nvSpPr>
          <p:spPr>
            <a:xfrm rot="1793146">
              <a:off x="4707528" y="5212327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63"/>
            <p:cNvSpPr/>
            <p:nvPr/>
          </p:nvSpPr>
          <p:spPr>
            <a:xfrm rot="1793146">
              <a:off x="4622537" y="5164554"/>
              <a:ext cx="19343" cy="4961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63"/>
            <p:cNvSpPr/>
            <p:nvPr/>
          </p:nvSpPr>
          <p:spPr>
            <a:xfrm rot="1793146">
              <a:off x="4618191" y="5159622"/>
              <a:ext cx="24817" cy="3579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63"/>
            <p:cNvSpPr/>
            <p:nvPr/>
          </p:nvSpPr>
          <p:spPr>
            <a:xfrm rot="1793146">
              <a:off x="4601270" y="5208284"/>
              <a:ext cx="10040" cy="102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63"/>
            <p:cNvSpPr/>
            <p:nvPr/>
          </p:nvSpPr>
          <p:spPr>
            <a:xfrm rot="1793146">
              <a:off x="4601819" y="5187897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63"/>
            <p:cNvSpPr/>
            <p:nvPr/>
          </p:nvSpPr>
          <p:spPr>
            <a:xfrm rot="1793146">
              <a:off x="4639265" y="5171612"/>
              <a:ext cx="7850" cy="4011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63"/>
            <p:cNvSpPr/>
            <p:nvPr/>
          </p:nvSpPr>
          <p:spPr>
            <a:xfrm rot="1793146">
              <a:off x="4625308" y="5212557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63"/>
            <p:cNvSpPr/>
            <p:nvPr/>
          </p:nvSpPr>
          <p:spPr>
            <a:xfrm rot="1793146">
              <a:off x="4596539" y="5127027"/>
              <a:ext cx="53099" cy="74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63"/>
            <p:cNvSpPr/>
            <p:nvPr/>
          </p:nvSpPr>
          <p:spPr>
            <a:xfrm rot="1793146">
              <a:off x="4611768" y="5120534"/>
              <a:ext cx="41969" cy="1281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63"/>
            <p:cNvSpPr/>
            <p:nvPr/>
          </p:nvSpPr>
          <p:spPr>
            <a:xfrm rot="1793146">
              <a:off x="4586117" y="5109137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63"/>
            <p:cNvSpPr/>
            <p:nvPr/>
          </p:nvSpPr>
          <p:spPr>
            <a:xfrm rot="1793146">
              <a:off x="4608737" y="5102703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63"/>
            <p:cNvSpPr/>
            <p:nvPr/>
          </p:nvSpPr>
          <p:spPr>
            <a:xfrm rot="1793146">
              <a:off x="4604583" y="5133432"/>
              <a:ext cx="41058" cy="15419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63"/>
            <p:cNvSpPr/>
            <p:nvPr/>
          </p:nvSpPr>
          <p:spPr>
            <a:xfrm rot="1793146">
              <a:off x="4592848" y="5132866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63"/>
            <p:cNvSpPr/>
            <p:nvPr/>
          </p:nvSpPr>
          <p:spPr>
            <a:xfrm rot="1794347">
              <a:off x="4631540" y="5122405"/>
              <a:ext cx="68326" cy="6828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63"/>
            <p:cNvSpPr/>
            <p:nvPr/>
          </p:nvSpPr>
          <p:spPr>
            <a:xfrm rot="1793050">
              <a:off x="4390508" y="4664500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63"/>
            <p:cNvSpPr/>
            <p:nvPr/>
          </p:nvSpPr>
          <p:spPr>
            <a:xfrm rot="1793050">
              <a:off x="4546785" y="4727861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63"/>
            <p:cNvSpPr/>
            <p:nvPr/>
          </p:nvSpPr>
          <p:spPr>
            <a:xfrm rot="1793050">
              <a:off x="4565454" y="4743602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63"/>
            <p:cNvSpPr/>
            <p:nvPr/>
          </p:nvSpPr>
          <p:spPr>
            <a:xfrm rot="1793050">
              <a:off x="4563429" y="4707982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63"/>
            <p:cNvSpPr/>
            <p:nvPr/>
          </p:nvSpPr>
          <p:spPr>
            <a:xfrm rot="1793050">
              <a:off x="4583677" y="4732730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63"/>
            <p:cNvSpPr/>
            <p:nvPr/>
          </p:nvSpPr>
          <p:spPr>
            <a:xfrm rot="1793050">
              <a:off x="4530192" y="4743676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63"/>
            <p:cNvSpPr/>
            <p:nvPr/>
          </p:nvSpPr>
          <p:spPr>
            <a:xfrm rot="1793050">
              <a:off x="4540929" y="4724527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63"/>
            <p:cNvSpPr/>
            <p:nvPr/>
          </p:nvSpPr>
          <p:spPr>
            <a:xfrm rot="1793050">
              <a:off x="4581611" y="4796639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63"/>
            <p:cNvSpPr/>
            <p:nvPr/>
          </p:nvSpPr>
          <p:spPr>
            <a:xfrm rot="1793050">
              <a:off x="4577534" y="4819011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63"/>
            <p:cNvSpPr/>
            <p:nvPr/>
          </p:nvSpPr>
          <p:spPr>
            <a:xfrm rot="1793050">
              <a:off x="4651226" y="4805647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63"/>
            <p:cNvSpPr/>
            <p:nvPr/>
          </p:nvSpPr>
          <p:spPr>
            <a:xfrm rot="1793050">
              <a:off x="4637689" y="483192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63"/>
            <p:cNvSpPr/>
            <p:nvPr/>
          </p:nvSpPr>
          <p:spPr>
            <a:xfrm rot="1793050">
              <a:off x="4581555" y="4785302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63"/>
            <p:cNvSpPr/>
            <p:nvPr/>
          </p:nvSpPr>
          <p:spPr>
            <a:xfrm rot="1793050">
              <a:off x="4632937" y="4788503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63"/>
            <p:cNvSpPr/>
            <p:nvPr/>
          </p:nvSpPr>
          <p:spPr>
            <a:xfrm rot="1793050">
              <a:off x="4546077" y="4859507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63"/>
            <p:cNvSpPr/>
            <p:nvPr/>
          </p:nvSpPr>
          <p:spPr>
            <a:xfrm rot="1793050">
              <a:off x="4541669" y="4856348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63"/>
            <p:cNvSpPr/>
            <p:nvPr/>
          </p:nvSpPr>
          <p:spPr>
            <a:xfrm rot="1793050">
              <a:off x="4583954" y="4920875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63"/>
            <p:cNvSpPr/>
            <p:nvPr/>
          </p:nvSpPr>
          <p:spPr>
            <a:xfrm rot="1793050">
              <a:off x="4559316" y="4913831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63"/>
            <p:cNvSpPr/>
            <p:nvPr/>
          </p:nvSpPr>
          <p:spPr>
            <a:xfrm rot="1793050">
              <a:off x="4556333" y="4856669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63"/>
            <p:cNvSpPr/>
            <p:nvPr/>
          </p:nvSpPr>
          <p:spPr>
            <a:xfrm rot="1793050">
              <a:off x="4599898" y="4898145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63"/>
            <p:cNvSpPr/>
            <p:nvPr/>
          </p:nvSpPr>
          <p:spPr>
            <a:xfrm rot="1793050">
              <a:off x="4491019" y="4836945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63"/>
            <p:cNvSpPr/>
            <p:nvPr/>
          </p:nvSpPr>
          <p:spPr>
            <a:xfrm rot="1793050">
              <a:off x="4485452" y="4830627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63"/>
            <p:cNvSpPr/>
            <p:nvPr/>
          </p:nvSpPr>
          <p:spPr>
            <a:xfrm rot="1793050">
              <a:off x="4463776" y="4892966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63"/>
            <p:cNvSpPr/>
            <p:nvPr/>
          </p:nvSpPr>
          <p:spPr>
            <a:xfrm rot="1793050">
              <a:off x="4464478" y="486684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63"/>
            <p:cNvSpPr/>
            <p:nvPr/>
          </p:nvSpPr>
          <p:spPr>
            <a:xfrm rot="1793050">
              <a:off x="4512449" y="4845986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63"/>
            <p:cNvSpPr/>
            <p:nvPr/>
          </p:nvSpPr>
          <p:spPr>
            <a:xfrm rot="1793050">
              <a:off x="4494570" y="4898439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63"/>
            <p:cNvSpPr/>
            <p:nvPr/>
          </p:nvSpPr>
          <p:spPr>
            <a:xfrm rot="1793050">
              <a:off x="4457715" y="4788869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63"/>
            <p:cNvSpPr/>
            <p:nvPr/>
          </p:nvSpPr>
          <p:spPr>
            <a:xfrm rot="1793050">
              <a:off x="4477223" y="4780552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63"/>
            <p:cNvSpPr/>
            <p:nvPr/>
          </p:nvSpPr>
          <p:spPr>
            <a:xfrm rot="1793050">
              <a:off x="4444363" y="4765951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63"/>
            <p:cNvSpPr/>
            <p:nvPr/>
          </p:nvSpPr>
          <p:spPr>
            <a:xfrm rot="1793050">
              <a:off x="4473341" y="4757707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63"/>
            <p:cNvSpPr/>
            <p:nvPr/>
          </p:nvSpPr>
          <p:spPr>
            <a:xfrm rot="1793050">
              <a:off x="4468018" y="4797075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63"/>
            <p:cNvSpPr/>
            <p:nvPr/>
          </p:nvSpPr>
          <p:spPr>
            <a:xfrm rot="1793050">
              <a:off x="4452986" y="4796350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63"/>
            <p:cNvSpPr/>
            <p:nvPr/>
          </p:nvSpPr>
          <p:spPr>
            <a:xfrm rot="1793940">
              <a:off x="4502556" y="4782942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8" name="Google Shape;7068;p63"/>
          <p:cNvGrpSpPr/>
          <p:nvPr/>
        </p:nvGrpSpPr>
        <p:grpSpPr>
          <a:xfrm>
            <a:off x="-70553" y="-885903"/>
            <a:ext cx="4718184" cy="2778728"/>
            <a:chOff x="5107447" y="1336847"/>
            <a:chExt cx="4718184" cy="2778728"/>
          </a:xfrm>
        </p:grpSpPr>
        <p:sp>
          <p:nvSpPr>
            <p:cNvPr id="7069" name="Google Shape;7069;p63"/>
            <p:cNvSpPr/>
            <p:nvPr/>
          </p:nvSpPr>
          <p:spPr>
            <a:xfrm rot="9137834">
              <a:off x="7215544" y="2185972"/>
              <a:ext cx="2703963" cy="262859"/>
            </a:xfrm>
            <a:custGeom>
              <a:avLst/>
              <a:gdLst/>
              <a:ahLst/>
              <a:cxnLst/>
              <a:rect l="l" t="t" r="r" b="b"/>
              <a:pathLst>
                <a:path w="108155" h="10514" extrusionOk="0">
                  <a:moveTo>
                    <a:pt x="107269" y="1"/>
                  </a:moveTo>
                  <a:cubicBezTo>
                    <a:pt x="106984" y="1"/>
                    <a:pt x="106674" y="93"/>
                    <a:pt x="106459" y="164"/>
                  </a:cubicBezTo>
                  <a:cubicBezTo>
                    <a:pt x="99450" y="2654"/>
                    <a:pt x="91959" y="3805"/>
                    <a:pt x="84615" y="4767"/>
                  </a:cubicBezTo>
                  <a:cubicBezTo>
                    <a:pt x="75388" y="5960"/>
                    <a:pt x="66077" y="6650"/>
                    <a:pt x="56787" y="7153"/>
                  </a:cubicBezTo>
                  <a:cubicBezTo>
                    <a:pt x="46373" y="7701"/>
                    <a:pt x="35941" y="7872"/>
                    <a:pt x="25508" y="7872"/>
                  </a:cubicBezTo>
                  <a:cubicBezTo>
                    <a:pt x="20011" y="7872"/>
                    <a:pt x="14513" y="7824"/>
                    <a:pt x="9018" y="7759"/>
                  </a:cubicBezTo>
                  <a:cubicBezTo>
                    <a:pt x="6549" y="7738"/>
                    <a:pt x="4101" y="6755"/>
                    <a:pt x="1653" y="6692"/>
                  </a:cubicBezTo>
                  <a:cubicBezTo>
                    <a:pt x="1649" y="6692"/>
                    <a:pt x="1646" y="6692"/>
                    <a:pt x="1642" y="6692"/>
                  </a:cubicBezTo>
                  <a:cubicBezTo>
                    <a:pt x="1162" y="6692"/>
                    <a:pt x="563" y="8034"/>
                    <a:pt x="293" y="8429"/>
                  </a:cubicBezTo>
                  <a:cubicBezTo>
                    <a:pt x="0" y="8847"/>
                    <a:pt x="523" y="9057"/>
                    <a:pt x="837" y="9057"/>
                  </a:cubicBezTo>
                  <a:lnTo>
                    <a:pt x="837" y="10479"/>
                  </a:lnTo>
                  <a:cubicBezTo>
                    <a:pt x="1671" y="10502"/>
                    <a:pt x="2506" y="10513"/>
                    <a:pt x="3340" y="10513"/>
                  </a:cubicBezTo>
                  <a:cubicBezTo>
                    <a:pt x="12364" y="10513"/>
                    <a:pt x="21402" y="9276"/>
                    <a:pt x="30423" y="9161"/>
                  </a:cubicBezTo>
                  <a:cubicBezTo>
                    <a:pt x="48836" y="8889"/>
                    <a:pt x="67374" y="8220"/>
                    <a:pt x="85640" y="5751"/>
                  </a:cubicBezTo>
                  <a:cubicBezTo>
                    <a:pt x="92922" y="4767"/>
                    <a:pt x="100329" y="3512"/>
                    <a:pt x="107275" y="1043"/>
                  </a:cubicBezTo>
                  <a:cubicBezTo>
                    <a:pt x="107547" y="959"/>
                    <a:pt x="108154" y="541"/>
                    <a:pt x="107819" y="206"/>
                  </a:cubicBezTo>
                  <a:cubicBezTo>
                    <a:pt x="107684" y="53"/>
                    <a:pt x="107484" y="1"/>
                    <a:pt x="107269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63"/>
            <p:cNvSpPr/>
            <p:nvPr/>
          </p:nvSpPr>
          <p:spPr>
            <a:xfrm rot="9137834">
              <a:off x="6041384" y="2650717"/>
              <a:ext cx="2428329" cy="289809"/>
            </a:xfrm>
            <a:custGeom>
              <a:avLst/>
              <a:gdLst/>
              <a:ahLst/>
              <a:cxnLst/>
              <a:rect l="l" t="t" r="r" b="b"/>
              <a:pathLst>
                <a:path w="97130" h="11592" extrusionOk="0">
                  <a:moveTo>
                    <a:pt x="2146" y="1"/>
                  </a:moveTo>
                  <a:cubicBezTo>
                    <a:pt x="1477" y="1"/>
                    <a:pt x="0" y="695"/>
                    <a:pt x="646" y="923"/>
                  </a:cubicBezTo>
                  <a:cubicBezTo>
                    <a:pt x="4350" y="2137"/>
                    <a:pt x="8158" y="3120"/>
                    <a:pt x="11945" y="4062"/>
                  </a:cubicBezTo>
                  <a:cubicBezTo>
                    <a:pt x="21570" y="6426"/>
                    <a:pt x="31362" y="8225"/>
                    <a:pt x="41196" y="9502"/>
                  </a:cubicBezTo>
                  <a:cubicBezTo>
                    <a:pt x="51678" y="10856"/>
                    <a:pt x="62253" y="11592"/>
                    <a:pt x="72825" y="11592"/>
                  </a:cubicBezTo>
                  <a:cubicBezTo>
                    <a:pt x="80380" y="11592"/>
                    <a:pt x="87934" y="11216"/>
                    <a:pt x="95451" y="10422"/>
                  </a:cubicBezTo>
                  <a:cubicBezTo>
                    <a:pt x="96308" y="10325"/>
                    <a:pt x="97129" y="9466"/>
                    <a:pt x="96057" y="9466"/>
                  </a:cubicBezTo>
                  <a:cubicBezTo>
                    <a:pt x="95977" y="9466"/>
                    <a:pt x="95887" y="9471"/>
                    <a:pt x="95786" y="9481"/>
                  </a:cubicBezTo>
                  <a:cubicBezTo>
                    <a:pt x="88405" y="10265"/>
                    <a:pt x="80979" y="10638"/>
                    <a:pt x="73547" y="10638"/>
                  </a:cubicBezTo>
                  <a:cubicBezTo>
                    <a:pt x="55403" y="10638"/>
                    <a:pt x="37219" y="8417"/>
                    <a:pt x="19540" y="4543"/>
                  </a:cubicBezTo>
                  <a:cubicBezTo>
                    <a:pt x="13766" y="3266"/>
                    <a:pt x="7949" y="1906"/>
                    <a:pt x="2320" y="23"/>
                  </a:cubicBezTo>
                  <a:cubicBezTo>
                    <a:pt x="2272" y="8"/>
                    <a:pt x="2213" y="1"/>
                    <a:pt x="2146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63"/>
            <p:cNvSpPr/>
            <p:nvPr/>
          </p:nvSpPr>
          <p:spPr>
            <a:xfrm rot="9137834">
              <a:off x="7572116" y="2723503"/>
              <a:ext cx="505266" cy="484366"/>
            </a:xfrm>
            <a:custGeom>
              <a:avLst/>
              <a:gdLst/>
              <a:ahLst/>
              <a:cxnLst/>
              <a:rect l="l" t="t" r="r" b="b"/>
              <a:pathLst>
                <a:path w="20210" h="19374" extrusionOk="0">
                  <a:moveTo>
                    <a:pt x="18985" y="1"/>
                  </a:moveTo>
                  <a:cubicBezTo>
                    <a:pt x="18787" y="1"/>
                    <a:pt x="18574" y="44"/>
                    <a:pt x="18371" y="143"/>
                  </a:cubicBezTo>
                  <a:cubicBezTo>
                    <a:pt x="13789" y="2361"/>
                    <a:pt x="10148" y="6734"/>
                    <a:pt x="6884" y="10500"/>
                  </a:cubicBezTo>
                  <a:cubicBezTo>
                    <a:pt x="4583" y="13157"/>
                    <a:pt x="2386" y="15877"/>
                    <a:pt x="293" y="18702"/>
                  </a:cubicBezTo>
                  <a:cubicBezTo>
                    <a:pt x="0" y="19120"/>
                    <a:pt x="544" y="19351"/>
                    <a:pt x="879" y="19372"/>
                  </a:cubicBezTo>
                  <a:cubicBezTo>
                    <a:pt x="903" y="19373"/>
                    <a:pt x="927" y="19373"/>
                    <a:pt x="952" y="19373"/>
                  </a:cubicBezTo>
                  <a:cubicBezTo>
                    <a:pt x="1416" y="19373"/>
                    <a:pt x="1940" y="19183"/>
                    <a:pt x="2218" y="18786"/>
                  </a:cubicBezTo>
                  <a:cubicBezTo>
                    <a:pt x="4164" y="16149"/>
                    <a:pt x="6236" y="13597"/>
                    <a:pt x="8370" y="11107"/>
                  </a:cubicBezTo>
                  <a:cubicBezTo>
                    <a:pt x="10148" y="9035"/>
                    <a:pt x="11990" y="7027"/>
                    <a:pt x="13936" y="5143"/>
                  </a:cubicBezTo>
                  <a:cubicBezTo>
                    <a:pt x="15505" y="3616"/>
                    <a:pt x="17221" y="2026"/>
                    <a:pt x="19208" y="1063"/>
                  </a:cubicBezTo>
                  <a:cubicBezTo>
                    <a:pt x="20210" y="571"/>
                    <a:pt x="19704" y="1"/>
                    <a:pt x="1898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63"/>
            <p:cNvSpPr/>
            <p:nvPr/>
          </p:nvSpPr>
          <p:spPr>
            <a:xfrm rot="9137834">
              <a:off x="6408855" y="2953626"/>
              <a:ext cx="677472" cy="519992"/>
            </a:xfrm>
            <a:custGeom>
              <a:avLst/>
              <a:gdLst/>
              <a:ahLst/>
              <a:cxnLst/>
              <a:rect l="l" t="t" r="r" b="b"/>
              <a:pathLst>
                <a:path w="27098" h="20799" extrusionOk="0">
                  <a:moveTo>
                    <a:pt x="26565" y="1"/>
                  </a:moveTo>
                  <a:cubicBezTo>
                    <a:pt x="26299" y="1"/>
                    <a:pt x="25990" y="75"/>
                    <a:pt x="25884" y="110"/>
                  </a:cubicBezTo>
                  <a:cubicBezTo>
                    <a:pt x="19001" y="2161"/>
                    <a:pt x="13121" y="6597"/>
                    <a:pt x="8037" y="11535"/>
                  </a:cubicBezTo>
                  <a:cubicBezTo>
                    <a:pt x="5212" y="14276"/>
                    <a:pt x="2492" y="17247"/>
                    <a:pt x="169" y="20469"/>
                  </a:cubicBezTo>
                  <a:cubicBezTo>
                    <a:pt x="1" y="20705"/>
                    <a:pt x="226" y="20798"/>
                    <a:pt x="575" y="20798"/>
                  </a:cubicBezTo>
                  <a:cubicBezTo>
                    <a:pt x="1091" y="20798"/>
                    <a:pt x="1878" y="20593"/>
                    <a:pt x="2052" y="20344"/>
                  </a:cubicBezTo>
                  <a:cubicBezTo>
                    <a:pt x="4145" y="17456"/>
                    <a:pt x="6572" y="14757"/>
                    <a:pt x="9083" y="12225"/>
                  </a:cubicBezTo>
                  <a:cubicBezTo>
                    <a:pt x="13832" y="7455"/>
                    <a:pt x="19503" y="2789"/>
                    <a:pt x="26073" y="822"/>
                  </a:cubicBezTo>
                  <a:cubicBezTo>
                    <a:pt x="26261" y="780"/>
                    <a:pt x="27098" y="550"/>
                    <a:pt x="26993" y="194"/>
                  </a:cubicBezTo>
                  <a:cubicBezTo>
                    <a:pt x="26957" y="47"/>
                    <a:pt x="26774" y="1"/>
                    <a:pt x="2656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63"/>
            <p:cNvSpPr/>
            <p:nvPr/>
          </p:nvSpPr>
          <p:spPr>
            <a:xfrm rot="9137834">
              <a:off x="8502210" y="2072016"/>
              <a:ext cx="812926" cy="666022"/>
            </a:xfrm>
            <a:custGeom>
              <a:avLst/>
              <a:gdLst/>
              <a:ahLst/>
              <a:cxnLst/>
              <a:rect l="l" t="t" r="r" b="b"/>
              <a:pathLst>
                <a:path w="32516" h="26640" extrusionOk="0">
                  <a:moveTo>
                    <a:pt x="2186" y="26087"/>
                  </a:moveTo>
                  <a:lnTo>
                    <a:pt x="2186" y="26087"/>
                  </a:lnTo>
                  <a:cubicBezTo>
                    <a:pt x="2165" y="26124"/>
                    <a:pt x="2148" y="26151"/>
                    <a:pt x="2149" y="26151"/>
                  </a:cubicBezTo>
                  <a:cubicBezTo>
                    <a:pt x="2149" y="26151"/>
                    <a:pt x="2159" y="26133"/>
                    <a:pt x="2186" y="26087"/>
                  </a:cubicBezTo>
                  <a:close/>
                  <a:moveTo>
                    <a:pt x="31504" y="1"/>
                  </a:moveTo>
                  <a:cubicBezTo>
                    <a:pt x="31267" y="1"/>
                    <a:pt x="31022" y="64"/>
                    <a:pt x="30821" y="141"/>
                  </a:cubicBezTo>
                  <a:cubicBezTo>
                    <a:pt x="22221" y="3426"/>
                    <a:pt x="14688" y="8929"/>
                    <a:pt x="8349" y="15520"/>
                  </a:cubicBezTo>
                  <a:cubicBezTo>
                    <a:pt x="5357" y="18596"/>
                    <a:pt x="2511" y="21985"/>
                    <a:pt x="272" y="25689"/>
                  </a:cubicBezTo>
                  <a:cubicBezTo>
                    <a:pt x="0" y="26149"/>
                    <a:pt x="523" y="26568"/>
                    <a:pt x="921" y="26630"/>
                  </a:cubicBezTo>
                  <a:cubicBezTo>
                    <a:pt x="978" y="26637"/>
                    <a:pt x="1035" y="26640"/>
                    <a:pt x="1090" y="26640"/>
                  </a:cubicBezTo>
                  <a:cubicBezTo>
                    <a:pt x="1575" y="26640"/>
                    <a:pt x="1998" y="26403"/>
                    <a:pt x="2244" y="25988"/>
                  </a:cubicBezTo>
                  <a:lnTo>
                    <a:pt x="2244" y="25988"/>
                  </a:lnTo>
                  <a:cubicBezTo>
                    <a:pt x="2220" y="26030"/>
                    <a:pt x="2201" y="26063"/>
                    <a:pt x="2186" y="26087"/>
                  </a:cubicBezTo>
                  <a:lnTo>
                    <a:pt x="2186" y="26087"/>
                  </a:lnTo>
                  <a:cubicBezTo>
                    <a:pt x="2216" y="26037"/>
                    <a:pt x="2257" y="25971"/>
                    <a:pt x="2281" y="25940"/>
                  </a:cubicBezTo>
                  <a:cubicBezTo>
                    <a:pt x="2406" y="25752"/>
                    <a:pt x="2532" y="25563"/>
                    <a:pt x="2657" y="25375"/>
                  </a:cubicBezTo>
                  <a:cubicBezTo>
                    <a:pt x="3097" y="24684"/>
                    <a:pt x="3578" y="24015"/>
                    <a:pt x="4080" y="23345"/>
                  </a:cubicBezTo>
                  <a:cubicBezTo>
                    <a:pt x="5796" y="20981"/>
                    <a:pt x="7721" y="18721"/>
                    <a:pt x="9730" y="16587"/>
                  </a:cubicBezTo>
                  <a:cubicBezTo>
                    <a:pt x="15881" y="10059"/>
                    <a:pt x="23351" y="4682"/>
                    <a:pt x="31762" y="1459"/>
                  </a:cubicBezTo>
                  <a:cubicBezTo>
                    <a:pt x="32181" y="1313"/>
                    <a:pt x="32515" y="748"/>
                    <a:pt x="32222" y="350"/>
                  </a:cubicBezTo>
                  <a:cubicBezTo>
                    <a:pt x="32052" y="90"/>
                    <a:pt x="31784" y="1"/>
                    <a:pt x="3150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63"/>
            <p:cNvSpPr/>
            <p:nvPr/>
          </p:nvSpPr>
          <p:spPr>
            <a:xfrm rot="9137834">
              <a:off x="7365912" y="2302063"/>
              <a:ext cx="227982" cy="318710"/>
            </a:xfrm>
            <a:custGeom>
              <a:avLst/>
              <a:gdLst/>
              <a:ahLst/>
              <a:cxnLst/>
              <a:rect l="l" t="t" r="r" b="b"/>
              <a:pathLst>
                <a:path w="9119" h="12748" extrusionOk="0">
                  <a:moveTo>
                    <a:pt x="1644" y="1"/>
                  </a:moveTo>
                  <a:cubicBezTo>
                    <a:pt x="1024" y="1"/>
                    <a:pt x="0" y="314"/>
                    <a:pt x="30" y="743"/>
                  </a:cubicBezTo>
                  <a:cubicBezTo>
                    <a:pt x="385" y="5388"/>
                    <a:pt x="2980" y="10117"/>
                    <a:pt x="6893" y="12669"/>
                  </a:cubicBezTo>
                  <a:cubicBezTo>
                    <a:pt x="6975" y="12724"/>
                    <a:pt x="7090" y="12747"/>
                    <a:pt x="7225" y="12747"/>
                  </a:cubicBezTo>
                  <a:cubicBezTo>
                    <a:pt x="7919" y="12747"/>
                    <a:pt x="9119" y="12130"/>
                    <a:pt x="8839" y="11937"/>
                  </a:cubicBezTo>
                  <a:cubicBezTo>
                    <a:pt x="4968" y="9405"/>
                    <a:pt x="2457" y="4781"/>
                    <a:pt x="2101" y="178"/>
                  </a:cubicBezTo>
                  <a:cubicBezTo>
                    <a:pt x="2089" y="55"/>
                    <a:pt x="1901" y="1"/>
                    <a:pt x="164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63"/>
            <p:cNvSpPr/>
            <p:nvPr/>
          </p:nvSpPr>
          <p:spPr>
            <a:xfrm rot="9137834">
              <a:off x="8409031" y="1516965"/>
              <a:ext cx="904204" cy="524442"/>
            </a:xfrm>
            <a:custGeom>
              <a:avLst/>
              <a:gdLst/>
              <a:ahLst/>
              <a:cxnLst/>
              <a:rect l="l" t="t" r="r" b="b"/>
              <a:pathLst>
                <a:path w="36167" h="20977" extrusionOk="0">
                  <a:moveTo>
                    <a:pt x="1715" y="0"/>
                  </a:moveTo>
                  <a:cubicBezTo>
                    <a:pt x="951" y="0"/>
                    <a:pt x="1" y="591"/>
                    <a:pt x="480" y="1148"/>
                  </a:cubicBezTo>
                  <a:cubicBezTo>
                    <a:pt x="2928" y="3910"/>
                    <a:pt x="5941" y="6274"/>
                    <a:pt x="8913" y="8450"/>
                  </a:cubicBezTo>
                  <a:cubicBezTo>
                    <a:pt x="16445" y="13953"/>
                    <a:pt x="24982" y="18096"/>
                    <a:pt x="33854" y="20942"/>
                  </a:cubicBezTo>
                  <a:cubicBezTo>
                    <a:pt x="33932" y="20965"/>
                    <a:pt x="34017" y="20976"/>
                    <a:pt x="34106" y="20976"/>
                  </a:cubicBezTo>
                  <a:cubicBezTo>
                    <a:pt x="34964" y="20976"/>
                    <a:pt x="36167" y="19963"/>
                    <a:pt x="35067" y="19603"/>
                  </a:cubicBezTo>
                  <a:cubicBezTo>
                    <a:pt x="26300" y="16799"/>
                    <a:pt x="17972" y="12719"/>
                    <a:pt x="10524" y="7299"/>
                  </a:cubicBezTo>
                  <a:cubicBezTo>
                    <a:pt x="7636" y="5207"/>
                    <a:pt x="4728" y="2926"/>
                    <a:pt x="2384" y="248"/>
                  </a:cubicBezTo>
                  <a:cubicBezTo>
                    <a:pt x="2232" y="74"/>
                    <a:pt x="1985" y="0"/>
                    <a:pt x="1715" y="0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63"/>
            <p:cNvSpPr/>
            <p:nvPr/>
          </p:nvSpPr>
          <p:spPr>
            <a:xfrm rot="9137834">
              <a:off x="8237090" y="1824679"/>
              <a:ext cx="609120" cy="98153"/>
            </a:xfrm>
            <a:custGeom>
              <a:avLst/>
              <a:gdLst/>
              <a:ahLst/>
              <a:cxnLst/>
              <a:rect l="l" t="t" r="r" b="b"/>
              <a:pathLst>
                <a:path w="24364" h="3926" extrusionOk="0">
                  <a:moveTo>
                    <a:pt x="14662" y="1"/>
                  </a:moveTo>
                  <a:cubicBezTo>
                    <a:pt x="9991" y="1"/>
                    <a:pt x="5272" y="824"/>
                    <a:pt x="1090" y="2585"/>
                  </a:cubicBezTo>
                  <a:cubicBezTo>
                    <a:pt x="1" y="3042"/>
                    <a:pt x="637" y="3926"/>
                    <a:pt x="1500" y="3926"/>
                  </a:cubicBezTo>
                  <a:cubicBezTo>
                    <a:pt x="1666" y="3926"/>
                    <a:pt x="1839" y="3894"/>
                    <a:pt x="2010" y="3820"/>
                  </a:cubicBezTo>
                  <a:cubicBezTo>
                    <a:pt x="3601" y="3150"/>
                    <a:pt x="5965" y="2585"/>
                    <a:pt x="7911" y="2208"/>
                  </a:cubicBezTo>
                  <a:cubicBezTo>
                    <a:pt x="10118" y="1784"/>
                    <a:pt x="12355" y="1574"/>
                    <a:pt x="14592" y="1574"/>
                  </a:cubicBezTo>
                  <a:cubicBezTo>
                    <a:pt x="17211" y="1574"/>
                    <a:pt x="19828" y="1863"/>
                    <a:pt x="22390" y="2439"/>
                  </a:cubicBezTo>
                  <a:cubicBezTo>
                    <a:pt x="22464" y="2455"/>
                    <a:pt x="22538" y="2463"/>
                    <a:pt x="22612" y="2463"/>
                  </a:cubicBezTo>
                  <a:cubicBezTo>
                    <a:pt x="23554" y="2463"/>
                    <a:pt x="24363" y="1183"/>
                    <a:pt x="23101" y="911"/>
                  </a:cubicBezTo>
                  <a:cubicBezTo>
                    <a:pt x="20398" y="313"/>
                    <a:pt x="17539" y="1"/>
                    <a:pt x="1466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63"/>
            <p:cNvSpPr/>
            <p:nvPr/>
          </p:nvSpPr>
          <p:spPr>
            <a:xfrm rot="-10229141">
              <a:off x="5187022" y="2925515"/>
              <a:ext cx="1008300" cy="1046738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63"/>
            <p:cNvSpPr/>
            <p:nvPr/>
          </p:nvSpPr>
          <p:spPr>
            <a:xfrm rot="-10229141">
              <a:off x="5664415" y="3550829"/>
              <a:ext cx="94818" cy="22029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63"/>
            <p:cNvSpPr/>
            <p:nvPr/>
          </p:nvSpPr>
          <p:spPr>
            <a:xfrm rot="-10229141">
              <a:off x="5650313" y="3548903"/>
              <a:ext cx="38247" cy="18424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63"/>
            <p:cNvSpPr/>
            <p:nvPr/>
          </p:nvSpPr>
          <p:spPr>
            <a:xfrm rot="-10229141">
              <a:off x="5717305" y="3793613"/>
              <a:ext cx="42812" cy="428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63"/>
            <p:cNvSpPr/>
            <p:nvPr/>
          </p:nvSpPr>
          <p:spPr>
            <a:xfrm rot="-10229141">
              <a:off x="5644622" y="3753679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63"/>
            <p:cNvSpPr/>
            <p:nvPr/>
          </p:nvSpPr>
          <p:spPr>
            <a:xfrm rot="-10229141">
              <a:off x="5685078" y="3547329"/>
              <a:ext cx="118499" cy="158585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63"/>
            <p:cNvSpPr/>
            <p:nvPr/>
          </p:nvSpPr>
          <p:spPr>
            <a:xfrm rot="-10229141">
              <a:off x="5785775" y="3729994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63"/>
            <p:cNvSpPr/>
            <p:nvPr/>
          </p:nvSpPr>
          <p:spPr>
            <a:xfrm rot="-10229141">
              <a:off x="5398822" y="3472049"/>
              <a:ext cx="191887" cy="14232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63"/>
            <p:cNvSpPr/>
            <p:nvPr/>
          </p:nvSpPr>
          <p:spPr>
            <a:xfrm rot="-10229141">
              <a:off x="5415947" y="3455767"/>
              <a:ext cx="172010" cy="79950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63"/>
            <p:cNvSpPr/>
            <p:nvPr/>
          </p:nvSpPr>
          <p:spPr>
            <a:xfrm rot="-10229141">
              <a:off x="5336823" y="3594189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63"/>
            <p:cNvSpPr/>
            <p:nvPr/>
          </p:nvSpPr>
          <p:spPr>
            <a:xfrm rot="-10229141">
              <a:off x="5366735" y="3510926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63"/>
            <p:cNvSpPr/>
            <p:nvPr/>
          </p:nvSpPr>
          <p:spPr>
            <a:xfrm rot="-10229141">
              <a:off x="5472909" y="3493119"/>
              <a:ext cx="128437" cy="144985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63"/>
            <p:cNvSpPr/>
            <p:nvPr/>
          </p:nvSpPr>
          <p:spPr>
            <a:xfrm rot="-10229141">
              <a:off x="5430644" y="3637907"/>
              <a:ext cx="26772" cy="27548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63"/>
            <p:cNvSpPr/>
            <p:nvPr/>
          </p:nvSpPr>
          <p:spPr>
            <a:xfrm rot="-10229141">
              <a:off x="5440382" y="3228302"/>
              <a:ext cx="185768" cy="15205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63"/>
            <p:cNvSpPr/>
            <p:nvPr/>
          </p:nvSpPr>
          <p:spPr>
            <a:xfrm rot="-10229141">
              <a:off x="5520734" y="3223343"/>
              <a:ext cx="120797" cy="150311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63"/>
            <p:cNvSpPr/>
            <p:nvPr/>
          </p:nvSpPr>
          <p:spPr>
            <a:xfrm rot="-10229141">
              <a:off x="5411940" y="3164964"/>
              <a:ext cx="42828" cy="4205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63"/>
            <p:cNvSpPr/>
            <p:nvPr/>
          </p:nvSpPr>
          <p:spPr>
            <a:xfrm rot="-10229141">
              <a:off x="5513723" y="3170496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63"/>
            <p:cNvSpPr/>
            <p:nvPr/>
          </p:nvSpPr>
          <p:spPr>
            <a:xfrm rot="-10229141">
              <a:off x="5437822" y="3306420"/>
              <a:ext cx="170488" cy="89714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63"/>
            <p:cNvSpPr/>
            <p:nvPr/>
          </p:nvSpPr>
          <p:spPr>
            <a:xfrm rot="-10229141">
              <a:off x="5406428" y="3264964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63"/>
            <p:cNvSpPr/>
            <p:nvPr/>
          </p:nvSpPr>
          <p:spPr>
            <a:xfrm rot="-10229141">
              <a:off x="5726602" y="3162318"/>
              <a:ext cx="81044" cy="2080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63"/>
            <p:cNvSpPr/>
            <p:nvPr/>
          </p:nvSpPr>
          <p:spPr>
            <a:xfrm rot="-10229141">
              <a:off x="5738740" y="3235461"/>
              <a:ext cx="103980" cy="150073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63"/>
            <p:cNvSpPr/>
            <p:nvPr/>
          </p:nvSpPr>
          <p:spPr>
            <a:xfrm rot="-10229141">
              <a:off x="5812824" y="3112741"/>
              <a:ext cx="42067" cy="428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63"/>
            <p:cNvSpPr/>
            <p:nvPr/>
          </p:nvSpPr>
          <p:spPr>
            <a:xfrm rot="-10229141">
              <a:off x="5858035" y="3206500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63"/>
            <p:cNvSpPr/>
            <p:nvPr/>
          </p:nvSpPr>
          <p:spPr>
            <a:xfrm rot="-10229141">
              <a:off x="5704172" y="3189199"/>
              <a:ext cx="32890" cy="16819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63"/>
            <p:cNvSpPr/>
            <p:nvPr/>
          </p:nvSpPr>
          <p:spPr>
            <a:xfrm rot="-10229141">
              <a:off x="5729778" y="3143921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63"/>
            <p:cNvSpPr/>
            <p:nvPr/>
          </p:nvSpPr>
          <p:spPr>
            <a:xfrm rot="-10229141">
              <a:off x="5777260" y="3467622"/>
              <a:ext cx="222478" cy="31257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63"/>
            <p:cNvSpPr/>
            <p:nvPr/>
          </p:nvSpPr>
          <p:spPr>
            <a:xfrm rot="-10229141">
              <a:off x="5768184" y="3485491"/>
              <a:ext cx="175846" cy="53702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63"/>
            <p:cNvSpPr/>
            <p:nvPr/>
          </p:nvSpPr>
          <p:spPr>
            <a:xfrm rot="-10229141">
              <a:off x="6016318" y="3480212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63"/>
            <p:cNvSpPr/>
            <p:nvPr/>
          </p:nvSpPr>
          <p:spPr>
            <a:xfrm rot="-10229141">
              <a:off x="5954469" y="3551380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63"/>
            <p:cNvSpPr/>
            <p:nvPr/>
          </p:nvSpPr>
          <p:spPr>
            <a:xfrm rot="-10229141">
              <a:off x="5779379" y="3413081"/>
              <a:ext cx="172026" cy="64638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63"/>
            <p:cNvSpPr/>
            <p:nvPr/>
          </p:nvSpPr>
          <p:spPr>
            <a:xfrm rot="-10229141">
              <a:off x="5973591" y="3409571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63"/>
            <p:cNvSpPr/>
            <p:nvPr/>
          </p:nvSpPr>
          <p:spPr>
            <a:xfrm rot="-10229020">
              <a:off x="5540314" y="3301087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63"/>
            <p:cNvSpPr/>
            <p:nvPr/>
          </p:nvSpPr>
          <p:spPr>
            <a:xfrm rot="-8893145">
              <a:off x="6298155" y="3418772"/>
              <a:ext cx="481923" cy="5002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63"/>
            <p:cNvSpPr/>
            <p:nvPr/>
          </p:nvSpPr>
          <p:spPr>
            <a:xfrm rot="-8893145">
              <a:off x="6487193" y="3713769"/>
              <a:ext cx="45319" cy="10527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63"/>
            <p:cNvSpPr/>
            <p:nvPr/>
          </p:nvSpPr>
          <p:spPr>
            <a:xfrm rot="-8893145">
              <a:off x="6485586" y="3705883"/>
              <a:ext cx="18281" cy="8805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63"/>
            <p:cNvSpPr/>
            <p:nvPr/>
          </p:nvSpPr>
          <p:spPr>
            <a:xfrm rot="-8893145">
              <a:off x="6483595" y="3829159"/>
              <a:ext cx="20462" cy="2046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63"/>
            <p:cNvSpPr/>
            <p:nvPr/>
          </p:nvSpPr>
          <p:spPr>
            <a:xfrm rot="-8893145">
              <a:off x="6460419" y="3797238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63"/>
            <p:cNvSpPr/>
            <p:nvPr/>
          </p:nvSpPr>
          <p:spPr>
            <a:xfrm rot="-8893145">
              <a:off x="6502122" y="3719215"/>
              <a:ext cx="56637" cy="7578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63"/>
            <p:cNvSpPr/>
            <p:nvPr/>
          </p:nvSpPr>
          <p:spPr>
            <a:xfrm rot="-8893145">
              <a:off x="6527135" y="3812270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63"/>
            <p:cNvSpPr/>
            <p:nvPr/>
          </p:nvSpPr>
          <p:spPr>
            <a:xfrm rot="-8893145">
              <a:off x="6389344" y="3641012"/>
              <a:ext cx="91713" cy="68016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63"/>
            <p:cNvSpPr/>
            <p:nvPr/>
          </p:nvSpPr>
          <p:spPr>
            <a:xfrm rot="-8893145">
              <a:off x="6405869" y="3636232"/>
              <a:ext cx="82213" cy="3820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63"/>
            <p:cNvSpPr/>
            <p:nvPr/>
          </p:nvSpPr>
          <p:spPr>
            <a:xfrm rot="-8893145">
              <a:off x="6351493" y="3672059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63"/>
            <p:cNvSpPr/>
            <p:nvPr/>
          </p:nvSpPr>
          <p:spPr>
            <a:xfrm rot="-8893145">
              <a:off x="6381544" y="3639497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63"/>
            <p:cNvSpPr/>
            <p:nvPr/>
          </p:nvSpPr>
          <p:spPr>
            <a:xfrm rot="-8893145">
              <a:off x="6419185" y="3657953"/>
              <a:ext cx="61387" cy="6928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63"/>
            <p:cNvSpPr/>
            <p:nvPr/>
          </p:nvSpPr>
          <p:spPr>
            <a:xfrm rot="-8893145">
              <a:off x="6386727" y="3707204"/>
              <a:ext cx="12796" cy="13165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63"/>
            <p:cNvSpPr/>
            <p:nvPr/>
          </p:nvSpPr>
          <p:spPr>
            <a:xfrm rot="-8893145">
              <a:off x="6451107" y="3540046"/>
              <a:ext cx="88789" cy="72668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63"/>
            <p:cNvSpPr/>
            <p:nvPr/>
          </p:nvSpPr>
          <p:spPr>
            <a:xfrm rot="-8893145">
              <a:off x="6488859" y="3546555"/>
              <a:ext cx="57736" cy="718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63"/>
            <p:cNvSpPr/>
            <p:nvPr/>
          </p:nvSpPr>
          <p:spPr>
            <a:xfrm rot="-8893145">
              <a:off x="6462535" y="3495909"/>
              <a:ext cx="20470" cy="2009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63"/>
            <p:cNvSpPr/>
            <p:nvPr/>
          </p:nvSpPr>
          <p:spPr>
            <a:xfrm rot="-8893145">
              <a:off x="6508207" y="3515614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63"/>
            <p:cNvSpPr/>
            <p:nvPr/>
          </p:nvSpPr>
          <p:spPr>
            <a:xfrm rot="-8893145">
              <a:off x="6441741" y="3573852"/>
              <a:ext cx="81486" cy="42875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63"/>
            <p:cNvSpPr/>
            <p:nvPr/>
          </p:nvSpPr>
          <p:spPr>
            <a:xfrm rot="-8893145">
              <a:off x="6443640" y="3538011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63"/>
            <p:cNvSpPr/>
            <p:nvPr/>
          </p:nvSpPr>
          <p:spPr>
            <a:xfrm rot="-8893145">
              <a:off x="6586432" y="3552236"/>
              <a:ext cx="38735" cy="994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63"/>
            <p:cNvSpPr/>
            <p:nvPr/>
          </p:nvSpPr>
          <p:spPr>
            <a:xfrm rot="-8893145">
              <a:off x="6583379" y="3589889"/>
              <a:ext cx="49698" cy="7172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63"/>
            <p:cNvSpPr/>
            <p:nvPr/>
          </p:nvSpPr>
          <p:spPr>
            <a:xfrm rot="-8893145">
              <a:off x="6649190" y="3545365"/>
              <a:ext cx="20106" cy="2046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63"/>
            <p:cNvSpPr/>
            <p:nvPr/>
          </p:nvSpPr>
          <p:spPr>
            <a:xfrm rot="-8893145">
              <a:off x="6653922" y="3593911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63"/>
            <p:cNvSpPr/>
            <p:nvPr/>
          </p:nvSpPr>
          <p:spPr>
            <a:xfrm rot="-8893145">
              <a:off x="6576115" y="3556408"/>
              <a:ext cx="15720" cy="8037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63"/>
            <p:cNvSpPr/>
            <p:nvPr/>
          </p:nvSpPr>
          <p:spPr>
            <a:xfrm rot="-8893145">
              <a:off x="6608550" y="3543007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63"/>
            <p:cNvSpPr/>
            <p:nvPr/>
          </p:nvSpPr>
          <p:spPr>
            <a:xfrm rot="-8893145">
              <a:off x="6566974" y="3712376"/>
              <a:ext cx="106335" cy="1493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63"/>
            <p:cNvSpPr/>
            <p:nvPr/>
          </p:nvSpPr>
          <p:spPr>
            <a:xfrm rot="-8893145">
              <a:off x="6558532" y="3714005"/>
              <a:ext cx="84047" cy="2566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63"/>
            <p:cNvSpPr/>
            <p:nvPr/>
          </p:nvSpPr>
          <p:spPr>
            <a:xfrm rot="-8893145">
              <a:off x="6672579" y="3744769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63"/>
            <p:cNvSpPr/>
            <p:nvPr/>
          </p:nvSpPr>
          <p:spPr>
            <a:xfrm rot="-8893145">
              <a:off x="6634067" y="3763931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63"/>
            <p:cNvSpPr/>
            <p:nvPr/>
          </p:nvSpPr>
          <p:spPr>
            <a:xfrm rot="-8893145">
              <a:off x="6575678" y="3683477"/>
              <a:ext cx="82221" cy="3089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63"/>
            <p:cNvSpPr/>
            <p:nvPr/>
          </p:nvSpPr>
          <p:spPr>
            <a:xfrm rot="-8893145">
              <a:off x="6668225" y="3704628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63"/>
            <p:cNvSpPr/>
            <p:nvPr/>
          </p:nvSpPr>
          <p:spPr>
            <a:xfrm rot="-8892129">
              <a:off x="6468180" y="3597050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63"/>
            <p:cNvSpPr/>
            <p:nvPr/>
          </p:nvSpPr>
          <p:spPr>
            <a:xfrm rot="-8893211">
              <a:off x="6007440" y="3738473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63"/>
            <p:cNvSpPr/>
            <p:nvPr/>
          </p:nvSpPr>
          <p:spPr>
            <a:xfrm rot="-8893211">
              <a:off x="6128413" y="3927113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63"/>
            <p:cNvSpPr/>
            <p:nvPr/>
          </p:nvSpPr>
          <p:spPr>
            <a:xfrm rot="-8893211">
              <a:off x="6127386" y="3922062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63"/>
            <p:cNvSpPr/>
            <p:nvPr/>
          </p:nvSpPr>
          <p:spPr>
            <a:xfrm rot="-8893211">
              <a:off x="6126120" y="4000922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63"/>
            <p:cNvSpPr/>
            <p:nvPr/>
          </p:nvSpPr>
          <p:spPr>
            <a:xfrm rot="-8893211">
              <a:off x="6111293" y="3980496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63"/>
            <p:cNvSpPr/>
            <p:nvPr/>
          </p:nvSpPr>
          <p:spPr>
            <a:xfrm rot="-8893211">
              <a:off x="6137969" y="3930591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63"/>
            <p:cNvSpPr/>
            <p:nvPr/>
          </p:nvSpPr>
          <p:spPr>
            <a:xfrm rot="-8893211">
              <a:off x="6153978" y="399011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63"/>
            <p:cNvSpPr/>
            <p:nvPr/>
          </p:nvSpPr>
          <p:spPr>
            <a:xfrm rot="-8893211">
              <a:off x="6065815" y="3880553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63"/>
            <p:cNvSpPr/>
            <p:nvPr/>
          </p:nvSpPr>
          <p:spPr>
            <a:xfrm rot="-8893211">
              <a:off x="6076392" y="3877487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63"/>
            <p:cNvSpPr/>
            <p:nvPr/>
          </p:nvSpPr>
          <p:spPr>
            <a:xfrm rot="-8893211">
              <a:off x="6041599" y="3900404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63"/>
            <p:cNvSpPr/>
            <p:nvPr/>
          </p:nvSpPr>
          <p:spPr>
            <a:xfrm rot="-8893211">
              <a:off x="6060827" y="3879568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63"/>
            <p:cNvSpPr/>
            <p:nvPr/>
          </p:nvSpPr>
          <p:spPr>
            <a:xfrm rot="-8893211">
              <a:off x="6084906" y="3891392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63"/>
            <p:cNvSpPr/>
            <p:nvPr/>
          </p:nvSpPr>
          <p:spPr>
            <a:xfrm rot="-8893211">
              <a:off x="6064143" y="3922889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63"/>
            <p:cNvSpPr/>
            <p:nvPr/>
          </p:nvSpPr>
          <p:spPr>
            <a:xfrm rot="-8893211">
              <a:off x="6105331" y="3815953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63"/>
            <p:cNvSpPr/>
            <p:nvPr/>
          </p:nvSpPr>
          <p:spPr>
            <a:xfrm rot="-8893211">
              <a:off x="6129484" y="3820117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63"/>
            <p:cNvSpPr/>
            <p:nvPr/>
          </p:nvSpPr>
          <p:spPr>
            <a:xfrm rot="-8893211">
              <a:off x="6112645" y="3787698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63"/>
            <p:cNvSpPr/>
            <p:nvPr/>
          </p:nvSpPr>
          <p:spPr>
            <a:xfrm rot="-8893211">
              <a:off x="6141868" y="380030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63"/>
            <p:cNvSpPr/>
            <p:nvPr/>
          </p:nvSpPr>
          <p:spPr>
            <a:xfrm rot="-8893211">
              <a:off x="6099342" y="3837576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63"/>
            <p:cNvSpPr/>
            <p:nvPr/>
          </p:nvSpPr>
          <p:spPr>
            <a:xfrm rot="-8893211">
              <a:off x="6100557" y="3814634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63"/>
            <p:cNvSpPr/>
            <p:nvPr/>
          </p:nvSpPr>
          <p:spPr>
            <a:xfrm rot="-8893211">
              <a:off x="6191908" y="3823758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63"/>
            <p:cNvSpPr/>
            <p:nvPr/>
          </p:nvSpPr>
          <p:spPr>
            <a:xfrm rot="-8893211">
              <a:off x="6189959" y="3847843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63"/>
            <p:cNvSpPr/>
            <p:nvPr/>
          </p:nvSpPr>
          <p:spPr>
            <a:xfrm rot="-8893211">
              <a:off x="6232071" y="3819342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63"/>
            <p:cNvSpPr/>
            <p:nvPr/>
          </p:nvSpPr>
          <p:spPr>
            <a:xfrm rot="-8893211">
              <a:off x="6235099" y="385040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63"/>
            <p:cNvSpPr/>
            <p:nvPr/>
          </p:nvSpPr>
          <p:spPr>
            <a:xfrm rot="-8893211">
              <a:off x="6185308" y="3826422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63"/>
            <p:cNvSpPr/>
            <p:nvPr/>
          </p:nvSpPr>
          <p:spPr>
            <a:xfrm rot="-8893211">
              <a:off x="6206069" y="381783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63"/>
            <p:cNvSpPr/>
            <p:nvPr/>
          </p:nvSpPr>
          <p:spPr>
            <a:xfrm rot="-8893211">
              <a:off x="6179474" y="3926202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63"/>
            <p:cNvSpPr/>
            <p:nvPr/>
          </p:nvSpPr>
          <p:spPr>
            <a:xfrm rot="-8893211">
              <a:off x="6174070" y="3927246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63"/>
            <p:cNvSpPr/>
            <p:nvPr/>
          </p:nvSpPr>
          <p:spPr>
            <a:xfrm rot="-8893211">
              <a:off x="6247035" y="3946927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63"/>
            <p:cNvSpPr/>
            <p:nvPr/>
          </p:nvSpPr>
          <p:spPr>
            <a:xfrm rot="-8893211">
              <a:off x="6222395" y="3959185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63"/>
            <p:cNvSpPr/>
            <p:nvPr/>
          </p:nvSpPr>
          <p:spPr>
            <a:xfrm rot="-8893211">
              <a:off x="6185039" y="3907715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63"/>
            <p:cNvSpPr/>
            <p:nvPr/>
          </p:nvSpPr>
          <p:spPr>
            <a:xfrm rot="-8893211">
              <a:off x="6244250" y="392124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63"/>
            <p:cNvSpPr/>
            <p:nvPr/>
          </p:nvSpPr>
          <p:spPr>
            <a:xfrm rot="-8892079">
              <a:off x="6116254" y="3852409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63"/>
            <p:cNvSpPr/>
            <p:nvPr/>
          </p:nvSpPr>
          <p:spPr>
            <a:xfrm rot="-10229141">
              <a:off x="7115349" y="2599056"/>
              <a:ext cx="1008300" cy="1046738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63"/>
            <p:cNvSpPr/>
            <p:nvPr/>
          </p:nvSpPr>
          <p:spPr>
            <a:xfrm rot="-10229141">
              <a:off x="7592743" y="3224370"/>
              <a:ext cx="94818" cy="22029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63"/>
            <p:cNvSpPr/>
            <p:nvPr/>
          </p:nvSpPr>
          <p:spPr>
            <a:xfrm rot="-10229141">
              <a:off x="7578640" y="3222445"/>
              <a:ext cx="38247" cy="18424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63"/>
            <p:cNvSpPr/>
            <p:nvPr/>
          </p:nvSpPr>
          <p:spPr>
            <a:xfrm rot="-10229141">
              <a:off x="7645633" y="3467155"/>
              <a:ext cx="42812" cy="428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63"/>
            <p:cNvSpPr/>
            <p:nvPr/>
          </p:nvSpPr>
          <p:spPr>
            <a:xfrm rot="-10229141">
              <a:off x="7572949" y="3427221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63"/>
            <p:cNvSpPr/>
            <p:nvPr/>
          </p:nvSpPr>
          <p:spPr>
            <a:xfrm rot="-10229141">
              <a:off x="7613405" y="3220871"/>
              <a:ext cx="118499" cy="158585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63"/>
            <p:cNvSpPr/>
            <p:nvPr/>
          </p:nvSpPr>
          <p:spPr>
            <a:xfrm rot="-10229141">
              <a:off x="7714103" y="3403535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63"/>
            <p:cNvSpPr/>
            <p:nvPr/>
          </p:nvSpPr>
          <p:spPr>
            <a:xfrm rot="-10229141">
              <a:off x="7327149" y="3145591"/>
              <a:ext cx="191887" cy="14232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63"/>
            <p:cNvSpPr/>
            <p:nvPr/>
          </p:nvSpPr>
          <p:spPr>
            <a:xfrm rot="-10229141">
              <a:off x="7344274" y="3129308"/>
              <a:ext cx="172010" cy="79950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63"/>
            <p:cNvSpPr/>
            <p:nvPr/>
          </p:nvSpPr>
          <p:spPr>
            <a:xfrm rot="-10229141">
              <a:off x="7265150" y="3267731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63"/>
            <p:cNvSpPr/>
            <p:nvPr/>
          </p:nvSpPr>
          <p:spPr>
            <a:xfrm rot="-10229141">
              <a:off x="7295062" y="3184467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63"/>
            <p:cNvSpPr/>
            <p:nvPr/>
          </p:nvSpPr>
          <p:spPr>
            <a:xfrm rot="-10229141">
              <a:off x="7401237" y="3166660"/>
              <a:ext cx="128437" cy="144985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63"/>
            <p:cNvSpPr/>
            <p:nvPr/>
          </p:nvSpPr>
          <p:spPr>
            <a:xfrm rot="-10229141">
              <a:off x="7358972" y="3311449"/>
              <a:ext cx="26772" cy="27548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63"/>
            <p:cNvSpPr/>
            <p:nvPr/>
          </p:nvSpPr>
          <p:spPr>
            <a:xfrm rot="-10229141">
              <a:off x="7368709" y="2901844"/>
              <a:ext cx="185768" cy="15205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63"/>
            <p:cNvSpPr/>
            <p:nvPr/>
          </p:nvSpPr>
          <p:spPr>
            <a:xfrm rot="-10229141">
              <a:off x="7449061" y="2896885"/>
              <a:ext cx="120797" cy="150311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63"/>
            <p:cNvSpPr/>
            <p:nvPr/>
          </p:nvSpPr>
          <p:spPr>
            <a:xfrm rot="-10229141">
              <a:off x="7340267" y="2838506"/>
              <a:ext cx="42828" cy="4205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63"/>
            <p:cNvSpPr/>
            <p:nvPr/>
          </p:nvSpPr>
          <p:spPr>
            <a:xfrm rot="-10229141">
              <a:off x="7442050" y="2844038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63"/>
            <p:cNvSpPr/>
            <p:nvPr/>
          </p:nvSpPr>
          <p:spPr>
            <a:xfrm rot="-10229141">
              <a:off x="7366150" y="2979961"/>
              <a:ext cx="170488" cy="89714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63"/>
            <p:cNvSpPr/>
            <p:nvPr/>
          </p:nvSpPr>
          <p:spPr>
            <a:xfrm rot="-10229141">
              <a:off x="7334755" y="2938505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63"/>
            <p:cNvSpPr/>
            <p:nvPr/>
          </p:nvSpPr>
          <p:spPr>
            <a:xfrm rot="-10229141">
              <a:off x="7654929" y="2835860"/>
              <a:ext cx="81044" cy="2080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63"/>
            <p:cNvSpPr/>
            <p:nvPr/>
          </p:nvSpPr>
          <p:spPr>
            <a:xfrm rot="-10229141">
              <a:off x="7667067" y="2909003"/>
              <a:ext cx="103980" cy="150073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63"/>
            <p:cNvSpPr/>
            <p:nvPr/>
          </p:nvSpPr>
          <p:spPr>
            <a:xfrm rot="-10229141">
              <a:off x="7741151" y="2786283"/>
              <a:ext cx="42067" cy="428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63"/>
            <p:cNvSpPr/>
            <p:nvPr/>
          </p:nvSpPr>
          <p:spPr>
            <a:xfrm rot="-10229141">
              <a:off x="7786363" y="2880042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63"/>
            <p:cNvSpPr/>
            <p:nvPr/>
          </p:nvSpPr>
          <p:spPr>
            <a:xfrm rot="-10229141">
              <a:off x="7632499" y="2862741"/>
              <a:ext cx="32890" cy="16819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63"/>
            <p:cNvSpPr/>
            <p:nvPr/>
          </p:nvSpPr>
          <p:spPr>
            <a:xfrm rot="-10229141">
              <a:off x="7658105" y="2817463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63"/>
            <p:cNvSpPr/>
            <p:nvPr/>
          </p:nvSpPr>
          <p:spPr>
            <a:xfrm rot="-10229141">
              <a:off x="7705587" y="3141164"/>
              <a:ext cx="222478" cy="31257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63"/>
            <p:cNvSpPr/>
            <p:nvPr/>
          </p:nvSpPr>
          <p:spPr>
            <a:xfrm rot="-10229141">
              <a:off x="7696511" y="3159033"/>
              <a:ext cx="175846" cy="53702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63"/>
            <p:cNvSpPr/>
            <p:nvPr/>
          </p:nvSpPr>
          <p:spPr>
            <a:xfrm rot="-10229141">
              <a:off x="7944645" y="3153754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63"/>
            <p:cNvSpPr/>
            <p:nvPr/>
          </p:nvSpPr>
          <p:spPr>
            <a:xfrm rot="-10229141">
              <a:off x="7882796" y="3224922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63"/>
            <p:cNvSpPr/>
            <p:nvPr/>
          </p:nvSpPr>
          <p:spPr>
            <a:xfrm rot="-10229141">
              <a:off x="7707706" y="3086623"/>
              <a:ext cx="172026" cy="64638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63"/>
            <p:cNvSpPr/>
            <p:nvPr/>
          </p:nvSpPr>
          <p:spPr>
            <a:xfrm rot="-10229141">
              <a:off x="7901918" y="3083112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63"/>
            <p:cNvSpPr/>
            <p:nvPr/>
          </p:nvSpPr>
          <p:spPr>
            <a:xfrm rot="-10229020">
              <a:off x="7468641" y="2974629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63"/>
            <p:cNvSpPr/>
            <p:nvPr/>
          </p:nvSpPr>
          <p:spPr>
            <a:xfrm rot="-8893145">
              <a:off x="7113103" y="1976883"/>
              <a:ext cx="481923" cy="5002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63"/>
            <p:cNvSpPr/>
            <p:nvPr/>
          </p:nvSpPr>
          <p:spPr>
            <a:xfrm rot="-8893145">
              <a:off x="7302141" y="2271880"/>
              <a:ext cx="45319" cy="10527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63"/>
            <p:cNvSpPr/>
            <p:nvPr/>
          </p:nvSpPr>
          <p:spPr>
            <a:xfrm rot="-8893145">
              <a:off x="7300535" y="2263994"/>
              <a:ext cx="18281" cy="8805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63"/>
            <p:cNvSpPr/>
            <p:nvPr/>
          </p:nvSpPr>
          <p:spPr>
            <a:xfrm rot="-8893145">
              <a:off x="7298543" y="2387270"/>
              <a:ext cx="20462" cy="2046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63"/>
            <p:cNvSpPr/>
            <p:nvPr/>
          </p:nvSpPr>
          <p:spPr>
            <a:xfrm rot="-8893145">
              <a:off x="7275368" y="2355349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63"/>
            <p:cNvSpPr/>
            <p:nvPr/>
          </p:nvSpPr>
          <p:spPr>
            <a:xfrm rot="-8893145">
              <a:off x="7317070" y="2277326"/>
              <a:ext cx="56637" cy="7578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63"/>
            <p:cNvSpPr/>
            <p:nvPr/>
          </p:nvSpPr>
          <p:spPr>
            <a:xfrm rot="-8893145">
              <a:off x="7342083" y="2370381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63"/>
            <p:cNvSpPr/>
            <p:nvPr/>
          </p:nvSpPr>
          <p:spPr>
            <a:xfrm rot="-8893145">
              <a:off x="7204292" y="2199123"/>
              <a:ext cx="91713" cy="68016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63"/>
            <p:cNvSpPr/>
            <p:nvPr/>
          </p:nvSpPr>
          <p:spPr>
            <a:xfrm rot="-8893145">
              <a:off x="7220817" y="2194343"/>
              <a:ext cx="82213" cy="3820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63"/>
            <p:cNvSpPr/>
            <p:nvPr/>
          </p:nvSpPr>
          <p:spPr>
            <a:xfrm rot="-8893145">
              <a:off x="7166442" y="2230170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63"/>
            <p:cNvSpPr/>
            <p:nvPr/>
          </p:nvSpPr>
          <p:spPr>
            <a:xfrm rot="-8893145">
              <a:off x="7196492" y="2197608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63"/>
            <p:cNvSpPr/>
            <p:nvPr/>
          </p:nvSpPr>
          <p:spPr>
            <a:xfrm rot="-8893145">
              <a:off x="7234133" y="2216065"/>
              <a:ext cx="61387" cy="6928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63"/>
            <p:cNvSpPr/>
            <p:nvPr/>
          </p:nvSpPr>
          <p:spPr>
            <a:xfrm rot="-8893145">
              <a:off x="7201675" y="2265315"/>
              <a:ext cx="12796" cy="13165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63"/>
            <p:cNvSpPr/>
            <p:nvPr/>
          </p:nvSpPr>
          <p:spPr>
            <a:xfrm rot="-8893145">
              <a:off x="7266055" y="2098157"/>
              <a:ext cx="88789" cy="72668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63"/>
            <p:cNvSpPr/>
            <p:nvPr/>
          </p:nvSpPr>
          <p:spPr>
            <a:xfrm rot="-8893145">
              <a:off x="7303808" y="2104667"/>
              <a:ext cx="57736" cy="718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63"/>
            <p:cNvSpPr/>
            <p:nvPr/>
          </p:nvSpPr>
          <p:spPr>
            <a:xfrm rot="-8893145">
              <a:off x="7277483" y="2054020"/>
              <a:ext cx="20470" cy="2009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63"/>
            <p:cNvSpPr/>
            <p:nvPr/>
          </p:nvSpPr>
          <p:spPr>
            <a:xfrm rot="-8893145">
              <a:off x="7323156" y="2073725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63"/>
            <p:cNvSpPr/>
            <p:nvPr/>
          </p:nvSpPr>
          <p:spPr>
            <a:xfrm rot="-8893145">
              <a:off x="7256689" y="2131963"/>
              <a:ext cx="81486" cy="42875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63"/>
            <p:cNvSpPr/>
            <p:nvPr/>
          </p:nvSpPr>
          <p:spPr>
            <a:xfrm rot="-8893145">
              <a:off x="7258588" y="2096122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63"/>
            <p:cNvSpPr/>
            <p:nvPr/>
          </p:nvSpPr>
          <p:spPr>
            <a:xfrm rot="-8893145">
              <a:off x="7401380" y="2110347"/>
              <a:ext cx="38735" cy="994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63"/>
            <p:cNvSpPr/>
            <p:nvPr/>
          </p:nvSpPr>
          <p:spPr>
            <a:xfrm rot="-8893145">
              <a:off x="7398327" y="2148001"/>
              <a:ext cx="49698" cy="7172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63"/>
            <p:cNvSpPr/>
            <p:nvPr/>
          </p:nvSpPr>
          <p:spPr>
            <a:xfrm rot="-8893145">
              <a:off x="7464138" y="2103476"/>
              <a:ext cx="20106" cy="2046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63"/>
            <p:cNvSpPr/>
            <p:nvPr/>
          </p:nvSpPr>
          <p:spPr>
            <a:xfrm rot="-8893145">
              <a:off x="7468870" y="2152022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63"/>
            <p:cNvSpPr/>
            <p:nvPr/>
          </p:nvSpPr>
          <p:spPr>
            <a:xfrm rot="-8893145">
              <a:off x="7391063" y="2114519"/>
              <a:ext cx="15720" cy="8037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63"/>
            <p:cNvSpPr/>
            <p:nvPr/>
          </p:nvSpPr>
          <p:spPr>
            <a:xfrm rot="-8893145">
              <a:off x="7423498" y="2101118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63"/>
            <p:cNvSpPr/>
            <p:nvPr/>
          </p:nvSpPr>
          <p:spPr>
            <a:xfrm rot="-8893145">
              <a:off x="7381923" y="2270487"/>
              <a:ext cx="106335" cy="1493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63"/>
            <p:cNvSpPr/>
            <p:nvPr/>
          </p:nvSpPr>
          <p:spPr>
            <a:xfrm rot="-8893145">
              <a:off x="7373480" y="2272117"/>
              <a:ext cx="84047" cy="2566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63"/>
            <p:cNvSpPr/>
            <p:nvPr/>
          </p:nvSpPr>
          <p:spPr>
            <a:xfrm rot="-8893145">
              <a:off x="7487527" y="2302880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63"/>
            <p:cNvSpPr/>
            <p:nvPr/>
          </p:nvSpPr>
          <p:spPr>
            <a:xfrm rot="-8893145">
              <a:off x="7449015" y="2322042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63"/>
            <p:cNvSpPr/>
            <p:nvPr/>
          </p:nvSpPr>
          <p:spPr>
            <a:xfrm rot="-8893145">
              <a:off x="7390626" y="2241588"/>
              <a:ext cx="82221" cy="3089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63"/>
            <p:cNvSpPr/>
            <p:nvPr/>
          </p:nvSpPr>
          <p:spPr>
            <a:xfrm rot="-8893145">
              <a:off x="7483174" y="2262740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63"/>
            <p:cNvSpPr/>
            <p:nvPr/>
          </p:nvSpPr>
          <p:spPr>
            <a:xfrm rot="-8892129">
              <a:off x="7283128" y="2155162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63"/>
            <p:cNvSpPr/>
            <p:nvPr/>
          </p:nvSpPr>
          <p:spPr>
            <a:xfrm rot="-8893211">
              <a:off x="6919029" y="2370366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63"/>
            <p:cNvSpPr/>
            <p:nvPr/>
          </p:nvSpPr>
          <p:spPr>
            <a:xfrm rot="-8893211">
              <a:off x="7040001" y="2559006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63"/>
            <p:cNvSpPr/>
            <p:nvPr/>
          </p:nvSpPr>
          <p:spPr>
            <a:xfrm rot="-8893211">
              <a:off x="7038974" y="2553955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63"/>
            <p:cNvSpPr/>
            <p:nvPr/>
          </p:nvSpPr>
          <p:spPr>
            <a:xfrm rot="-8893211">
              <a:off x="7037709" y="2632815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63"/>
            <p:cNvSpPr/>
            <p:nvPr/>
          </p:nvSpPr>
          <p:spPr>
            <a:xfrm rot="-8893211">
              <a:off x="7022881" y="2612389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63"/>
            <p:cNvSpPr/>
            <p:nvPr/>
          </p:nvSpPr>
          <p:spPr>
            <a:xfrm rot="-8893211">
              <a:off x="7049558" y="2562484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63"/>
            <p:cNvSpPr/>
            <p:nvPr/>
          </p:nvSpPr>
          <p:spPr>
            <a:xfrm rot="-8893211">
              <a:off x="7065567" y="2622006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63"/>
            <p:cNvSpPr/>
            <p:nvPr/>
          </p:nvSpPr>
          <p:spPr>
            <a:xfrm rot="-8893211">
              <a:off x="6977404" y="2512446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63"/>
            <p:cNvSpPr/>
            <p:nvPr/>
          </p:nvSpPr>
          <p:spPr>
            <a:xfrm rot="-8893211">
              <a:off x="6987980" y="2509380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63"/>
            <p:cNvSpPr/>
            <p:nvPr/>
          </p:nvSpPr>
          <p:spPr>
            <a:xfrm rot="-8893211">
              <a:off x="6953188" y="2532297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63"/>
            <p:cNvSpPr/>
            <p:nvPr/>
          </p:nvSpPr>
          <p:spPr>
            <a:xfrm rot="-8893211">
              <a:off x="6972415" y="251146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63"/>
            <p:cNvSpPr/>
            <p:nvPr/>
          </p:nvSpPr>
          <p:spPr>
            <a:xfrm rot="-8893211">
              <a:off x="6996495" y="2523285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63"/>
            <p:cNvSpPr/>
            <p:nvPr/>
          </p:nvSpPr>
          <p:spPr>
            <a:xfrm rot="-8893211">
              <a:off x="6975731" y="2554782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63"/>
            <p:cNvSpPr/>
            <p:nvPr/>
          </p:nvSpPr>
          <p:spPr>
            <a:xfrm rot="-8893211">
              <a:off x="7016920" y="2447846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63"/>
            <p:cNvSpPr/>
            <p:nvPr/>
          </p:nvSpPr>
          <p:spPr>
            <a:xfrm rot="-8893211">
              <a:off x="7041073" y="2452010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63"/>
            <p:cNvSpPr/>
            <p:nvPr/>
          </p:nvSpPr>
          <p:spPr>
            <a:xfrm rot="-8893211">
              <a:off x="7024234" y="2419591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63"/>
            <p:cNvSpPr/>
            <p:nvPr/>
          </p:nvSpPr>
          <p:spPr>
            <a:xfrm rot="-8893211">
              <a:off x="7053456" y="243219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63"/>
            <p:cNvSpPr/>
            <p:nvPr/>
          </p:nvSpPr>
          <p:spPr>
            <a:xfrm rot="-8893211">
              <a:off x="7010931" y="2469469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63"/>
            <p:cNvSpPr/>
            <p:nvPr/>
          </p:nvSpPr>
          <p:spPr>
            <a:xfrm rot="-8893211">
              <a:off x="7012145" y="2446527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63"/>
            <p:cNvSpPr/>
            <p:nvPr/>
          </p:nvSpPr>
          <p:spPr>
            <a:xfrm rot="-8893211">
              <a:off x="7103496" y="2455651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63"/>
            <p:cNvSpPr/>
            <p:nvPr/>
          </p:nvSpPr>
          <p:spPr>
            <a:xfrm rot="-8893211">
              <a:off x="7101547" y="2479736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63"/>
            <p:cNvSpPr/>
            <p:nvPr/>
          </p:nvSpPr>
          <p:spPr>
            <a:xfrm rot="-8893211">
              <a:off x="7143659" y="2451235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63"/>
            <p:cNvSpPr/>
            <p:nvPr/>
          </p:nvSpPr>
          <p:spPr>
            <a:xfrm rot="-8893211">
              <a:off x="7146687" y="248229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63"/>
            <p:cNvSpPr/>
            <p:nvPr/>
          </p:nvSpPr>
          <p:spPr>
            <a:xfrm rot="-8893211">
              <a:off x="7096896" y="2458315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63"/>
            <p:cNvSpPr/>
            <p:nvPr/>
          </p:nvSpPr>
          <p:spPr>
            <a:xfrm rot="-8893211">
              <a:off x="7117657" y="244972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63"/>
            <p:cNvSpPr/>
            <p:nvPr/>
          </p:nvSpPr>
          <p:spPr>
            <a:xfrm rot="-8893211">
              <a:off x="7091063" y="2558095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63"/>
            <p:cNvSpPr/>
            <p:nvPr/>
          </p:nvSpPr>
          <p:spPr>
            <a:xfrm rot="-8893211">
              <a:off x="7085658" y="2559139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63"/>
            <p:cNvSpPr/>
            <p:nvPr/>
          </p:nvSpPr>
          <p:spPr>
            <a:xfrm rot="-8893211">
              <a:off x="7158624" y="2578820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63"/>
            <p:cNvSpPr/>
            <p:nvPr/>
          </p:nvSpPr>
          <p:spPr>
            <a:xfrm rot="-8893211">
              <a:off x="7133984" y="2591078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63"/>
            <p:cNvSpPr/>
            <p:nvPr/>
          </p:nvSpPr>
          <p:spPr>
            <a:xfrm rot="-8893211">
              <a:off x="7096628" y="2539608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63"/>
            <p:cNvSpPr/>
            <p:nvPr/>
          </p:nvSpPr>
          <p:spPr>
            <a:xfrm rot="-8893211">
              <a:off x="7155839" y="255313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63"/>
            <p:cNvSpPr/>
            <p:nvPr/>
          </p:nvSpPr>
          <p:spPr>
            <a:xfrm rot="-8892079">
              <a:off x="7027843" y="2484302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63"/>
            <p:cNvSpPr/>
            <p:nvPr/>
          </p:nvSpPr>
          <p:spPr>
            <a:xfrm rot="-8893211">
              <a:off x="6681813" y="2094909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63"/>
            <p:cNvSpPr/>
            <p:nvPr/>
          </p:nvSpPr>
          <p:spPr>
            <a:xfrm rot="-8893211">
              <a:off x="6802786" y="2283549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63"/>
            <p:cNvSpPr/>
            <p:nvPr/>
          </p:nvSpPr>
          <p:spPr>
            <a:xfrm rot="-8893211">
              <a:off x="6801759" y="2278498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63"/>
            <p:cNvSpPr/>
            <p:nvPr/>
          </p:nvSpPr>
          <p:spPr>
            <a:xfrm rot="-8893211">
              <a:off x="6800493" y="2357358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63"/>
            <p:cNvSpPr/>
            <p:nvPr/>
          </p:nvSpPr>
          <p:spPr>
            <a:xfrm rot="-8893211">
              <a:off x="6785666" y="2336931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63"/>
            <p:cNvSpPr/>
            <p:nvPr/>
          </p:nvSpPr>
          <p:spPr>
            <a:xfrm rot="-8893211">
              <a:off x="6812342" y="2287027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63"/>
            <p:cNvSpPr/>
            <p:nvPr/>
          </p:nvSpPr>
          <p:spPr>
            <a:xfrm rot="-8893211">
              <a:off x="6828351" y="2346549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63"/>
            <p:cNvSpPr/>
            <p:nvPr/>
          </p:nvSpPr>
          <p:spPr>
            <a:xfrm rot="-8893211">
              <a:off x="6740188" y="2236989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63"/>
            <p:cNvSpPr/>
            <p:nvPr/>
          </p:nvSpPr>
          <p:spPr>
            <a:xfrm rot="-8893211">
              <a:off x="6750764" y="2233923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63"/>
            <p:cNvSpPr/>
            <p:nvPr/>
          </p:nvSpPr>
          <p:spPr>
            <a:xfrm rot="-8893211">
              <a:off x="6715972" y="2256840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63"/>
            <p:cNvSpPr/>
            <p:nvPr/>
          </p:nvSpPr>
          <p:spPr>
            <a:xfrm rot="-8893211">
              <a:off x="6735200" y="223600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63"/>
            <p:cNvSpPr/>
            <p:nvPr/>
          </p:nvSpPr>
          <p:spPr>
            <a:xfrm rot="-8893211">
              <a:off x="6759279" y="2247828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63"/>
            <p:cNvSpPr/>
            <p:nvPr/>
          </p:nvSpPr>
          <p:spPr>
            <a:xfrm rot="-8893211">
              <a:off x="6738516" y="2279325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63"/>
            <p:cNvSpPr/>
            <p:nvPr/>
          </p:nvSpPr>
          <p:spPr>
            <a:xfrm rot="-8893211">
              <a:off x="6779704" y="2172389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63"/>
            <p:cNvSpPr/>
            <p:nvPr/>
          </p:nvSpPr>
          <p:spPr>
            <a:xfrm rot="-8893211">
              <a:off x="6803857" y="2176553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63"/>
            <p:cNvSpPr/>
            <p:nvPr/>
          </p:nvSpPr>
          <p:spPr>
            <a:xfrm rot="-8893211">
              <a:off x="6787018" y="2144134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63"/>
            <p:cNvSpPr/>
            <p:nvPr/>
          </p:nvSpPr>
          <p:spPr>
            <a:xfrm rot="-8893211">
              <a:off x="6816241" y="215674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63"/>
            <p:cNvSpPr/>
            <p:nvPr/>
          </p:nvSpPr>
          <p:spPr>
            <a:xfrm rot="-8893211">
              <a:off x="6773715" y="2194012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63"/>
            <p:cNvSpPr/>
            <p:nvPr/>
          </p:nvSpPr>
          <p:spPr>
            <a:xfrm rot="-8893211">
              <a:off x="6774930" y="2171070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63"/>
            <p:cNvSpPr/>
            <p:nvPr/>
          </p:nvSpPr>
          <p:spPr>
            <a:xfrm rot="-8893211">
              <a:off x="6866281" y="2180194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63"/>
            <p:cNvSpPr/>
            <p:nvPr/>
          </p:nvSpPr>
          <p:spPr>
            <a:xfrm rot="-8893211">
              <a:off x="6864332" y="2204279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63"/>
            <p:cNvSpPr/>
            <p:nvPr/>
          </p:nvSpPr>
          <p:spPr>
            <a:xfrm rot="-8893211">
              <a:off x="6906444" y="2175778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63"/>
            <p:cNvSpPr/>
            <p:nvPr/>
          </p:nvSpPr>
          <p:spPr>
            <a:xfrm rot="-8893211">
              <a:off x="6909472" y="220683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63"/>
            <p:cNvSpPr/>
            <p:nvPr/>
          </p:nvSpPr>
          <p:spPr>
            <a:xfrm rot="-8893211">
              <a:off x="6859681" y="2182858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63"/>
            <p:cNvSpPr/>
            <p:nvPr/>
          </p:nvSpPr>
          <p:spPr>
            <a:xfrm rot="-8893211">
              <a:off x="6880442" y="217426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63"/>
            <p:cNvSpPr/>
            <p:nvPr/>
          </p:nvSpPr>
          <p:spPr>
            <a:xfrm rot="-8893211">
              <a:off x="6853847" y="2282638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63"/>
            <p:cNvSpPr/>
            <p:nvPr/>
          </p:nvSpPr>
          <p:spPr>
            <a:xfrm rot="-8893211">
              <a:off x="6848443" y="2283682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63"/>
            <p:cNvSpPr/>
            <p:nvPr/>
          </p:nvSpPr>
          <p:spPr>
            <a:xfrm rot="-8893211">
              <a:off x="6921408" y="2303362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63"/>
            <p:cNvSpPr/>
            <p:nvPr/>
          </p:nvSpPr>
          <p:spPr>
            <a:xfrm rot="-8893211">
              <a:off x="6896768" y="2315621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63"/>
            <p:cNvSpPr/>
            <p:nvPr/>
          </p:nvSpPr>
          <p:spPr>
            <a:xfrm rot="-8893211">
              <a:off x="6859412" y="2264150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63"/>
            <p:cNvSpPr/>
            <p:nvPr/>
          </p:nvSpPr>
          <p:spPr>
            <a:xfrm rot="-8893211">
              <a:off x="6918623" y="227767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63"/>
            <p:cNvSpPr/>
            <p:nvPr/>
          </p:nvSpPr>
          <p:spPr>
            <a:xfrm rot="-8892079">
              <a:off x="6790627" y="2208844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63"/>
            <p:cNvSpPr/>
            <p:nvPr/>
          </p:nvSpPr>
          <p:spPr>
            <a:xfrm rot="-8892683">
              <a:off x="6345560" y="3139582"/>
              <a:ext cx="240608" cy="24963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63"/>
            <p:cNvSpPr/>
            <p:nvPr/>
          </p:nvSpPr>
          <p:spPr>
            <a:xfrm rot="-8892683">
              <a:off x="6439934" y="3286758"/>
              <a:ext cx="22626" cy="5253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63"/>
            <p:cNvSpPr/>
            <p:nvPr/>
          </p:nvSpPr>
          <p:spPr>
            <a:xfrm rot="-8892683">
              <a:off x="6439129" y="3282812"/>
              <a:ext cx="9127" cy="4394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63"/>
            <p:cNvSpPr/>
            <p:nvPr/>
          </p:nvSpPr>
          <p:spPr>
            <a:xfrm rot="-8892683">
              <a:off x="6438141" y="3344357"/>
              <a:ext cx="10216" cy="1021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63"/>
            <p:cNvSpPr/>
            <p:nvPr/>
          </p:nvSpPr>
          <p:spPr>
            <a:xfrm rot="-8892683">
              <a:off x="6426566" y="3328411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63"/>
            <p:cNvSpPr/>
            <p:nvPr/>
          </p:nvSpPr>
          <p:spPr>
            <a:xfrm rot="-8892683">
              <a:off x="6447395" y="3289467"/>
              <a:ext cx="28277" cy="37821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63"/>
            <p:cNvSpPr/>
            <p:nvPr/>
          </p:nvSpPr>
          <p:spPr>
            <a:xfrm rot="-8892683">
              <a:off x="6459886" y="3335918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63"/>
            <p:cNvSpPr/>
            <p:nvPr/>
          </p:nvSpPr>
          <p:spPr>
            <a:xfrm rot="-8892683">
              <a:off x="6391077" y="3250407"/>
              <a:ext cx="45789" cy="33943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63"/>
            <p:cNvSpPr/>
            <p:nvPr/>
          </p:nvSpPr>
          <p:spPr>
            <a:xfrm rot="-8892683">
              <a:off x="6399331" y="3248008"/>
              <a:ext cx="41046" cy="1906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63"/>
            <p:cNvSpPr/>
            <p:nvPr/>
          </p:nvSpPr>
          <p:spPr>
            <a:xfrm rot="-8892683">
              <a:off x="6372164" y="3265894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63"/>
            <p:cNvSpPr/>
            <p:nvPr/>
          </p:nvSpPr>
          <p:spPr>
            <a:xfrm rot="-8892683">
              <a:off x="6387172" y="3249628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63"/>
            <p:cNvSpPr/>
            <p:nvPr/>
          </p:nvSpPr>
          <p:spPr>
            <a:xfrm rot="-8892683">
              <a:off x="6405975" y="3258868"/>
              <a:ext cx="30648" cy="34578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63"/>
            <p:cNvSpPr/>
            <p:nvPr/>
          </p:nvSpPr>
          <p:spPr>
            <a:xfrm rot="-8892683">
              <a:off x="6389761" y="3283444"/>
              <a:ext cx="6388" cy="657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63"/>
            <p:cNvSpPr/>
            <p:nvPr/>
          </p:nvSpPr>
          <p:spPr>
            <a:xfrm rot="-8892683">
              <a:off x="6421922" y="3199982"/>
              <a:ext cx="44329" cy="3626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63"/>
            <p:cNvSpPr/>
            <p:nvPr/>
          </p:nvSpPr>
          <p:spPr>
            <a:xfrm rot="-8892683">
              <a:off x="6440772" y="3203232"/>
              <a:ext cx="28825" cy="35848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63"/>
            <p:cNvSpPr/>
            <p:nvPr/>
          </p:nvSpPr>
          <p:spPr>
            <a:xfrm rot="-8892683">
              <a:off x="6427623" y="3177917"/>
              <a:ext cx="10220" cy="1002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63"/>
            <p:cNvSpPr/>
            <p:nvPr/>
          </p:nvSpPr>
          <p:spPr>
            <a:xfrm rot="-8892683">
              <a:off x="6450433" y="3187755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63"/>
            <p:cNvSpPr/>
            <p:nvPr/>
          </p:nvSpPr>
          <p:spPr>
            <a:xfrm rot="-8892683">
              <a:off x="6417246" y="3216854"/>
              <a:ext cx="40683" cy="2139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63"/>
            <p:cNvSpPr/>
            <p:nvPr/>
          </p:nvSpPr>
          <p:spPr>
            <a:xfrm rot="-8892683">
              <a:off x="6418185" y="3198941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63"/>
            <p:cNvSpPr/>
            <p:nvPr/>
          </p:nvSpPr>
          <p:spPr>
            <a:xfrm rot="-8892683">
              <a:off x="6489498" y="3206079"/>
              <a:ext cx="19339" cy="4960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63"/>
            <p:cNvSpPr/>
            <p:nvPr/>
          </p:nvSpPr>
          <p:spPr>
            <a:xfrm rot="-8892683">
              <a:off x="6487978" y="3224875"/>
              <a:ext cx="24812" cy="3579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63"/>
            <p:cNvSpPr/>
            <p:nvPr/>
          </p:nvSpPr>
          <p:spPr>
            <a:xfrm rot="-8892683">
              <a:off x="6520846" y="3202617"/>
              <a:ext cx="10038" cy="1021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63"/>
            <p:cNvSpPr/>
            <p:nvPr/>
          </p:nvSpPr>
          <p:spPr>
            <a:xfrm rot="-8892683">
              <a:off x="6523209" y="3226860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63"/>
            <p:cNvSpPr/>
            <p:nvPr/>
          </p:nvSpPr>
          <p:spPr>
            <a:xfrm rot="-8892683">
              <a:off x="6484343" y="3208155"/>
              <a:ext cx="7848" cy="40112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63"/>
            <p:cNvSpPr/>
            <p:nvPr/>
          </p:nvSpPr>
          <p:spPr>
            <a:xfrm rot="-8892683">
              <a:off x="6500548" y="3201436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63"/>
            <p:cNvSpPr/>
            <p:nvPr/>
          </p:nvSpPr>
          <p:spPr>
            <a:xfrm rot="-8892683">
              <a:off x="6479801" y="3286029"/>
              <a:ext cx="53089" cy="7455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63"/>
            <p:cNvSpPr/>
            <p:nvPr/>
          </p:nvSpPr>
          <p:spPr>
            <a:xfrm rot="-8892683">
              <a:off x="6475579" y="3286847"/>
              <a:ext cx="41962" cy="1280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63"/>
            <p:cNvSpPr/>
            <p:nvPr/>
          </p:nvSpPr>
          <p:spPr>
            <a:xfrm rot="-8892683">
              <a:off x="6532528" y="3302208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63"/>
            <p:cNvSpPr/>
            <p:nvPr/>
          </p:nvSpPr>
          <p:spPr>
            <a:xfrm rot="-8892683">
              <a:off x="6513293" y="3311776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63"/>
            <p:cNvSpPr/>
            <p:nvPr/>
          </p:nvSpPr>
          <p:spPr>
            <a:xfrm rot="-8892683">
              <a:off x="6484142" y="3271602"/>
              <a:ext cx="41050" cy="1541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63"/>
            <p:cNvSpPr/>
            <p:nvPr/>
          </p:nvSpPr>
          <p:spPr>
            <a:xfrm rot="-8892683">
              <a:off x="6530353" y="3282157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63"/>
            <p:cNvSpPr/>
            <p:nvPr/>
          </p:nvSpPr>
          <p:spPr>
            <a:xfrm rot="-8891927">
              <a:off x="6430441" y="3228425"/>
              <a:ext cx="68322" cy="68284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63"/>
            <p:cNvSpPr/>
            <p:nvPr/>
          </p:nvSpPr>
          <p:spPr>
            <a:xfrm rot="-10229282">
              <a:off x="8345905" y="2326818"/>
              <a:ext cx="1116330" cy="1158886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63"/>
            <p:cNvSpPr/>
            <p:nvPr/>
          </p:nvSpPr>
          <p:spPr>
            <a:xfrm rot="-10229282">
              <a:off x="8874493" y="3019135"/>
              <a:ext cx="104977" cy="24389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63"/>
            <p:cNvSpPr/>
            <p:nvPr/>
          </p:nvSpPr>
          <p:spPr>
            <a:xfrm rot="-10229282">
              <a:off x="8858885" y="3017005"/>
              <a:ext cx="42345" cy="20398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63"/>
            <p:cNvSpPr/>
            <p:nvPr/>
          </p:nvSpPr>
          <p:spPr>
            <a:xfrm rot="-10229282">
              <a:off x="8933053" y="3287926"/>
              <a:ext cx="47399" cy="47399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63"/>
            <p:cNvSpPr/>
            <p:nvPr/>
          </p:nvSpPr>
          <p:spPr>
            <a:xfrm rot="-10229282">
              <a:off x="8852588" y="3243717"/>
              <a:ext cx="30482" cy="2964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63"/>
            <p:cNvSpPr/>
            <p:nvPr/>
          </p:nvSpPr>
          <p:spPr>
            <a:xfrm rot="-10229282">
              <a:off x="8897367" y="3015266"/>
              <a:ext cx="131195" cy="17557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63"/>
            <p:cNvSpPr/>
            <p:nvPr/>
          </p:nvSpPr>
          <p:spPr>
            <a:xfrm rot="-10229282">
              <a:off x="9008855" y="3217496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63"/>
            <p:cNvSpPr/>
            <p:nvPr/>
          </p:nvSpPr>
          <p:spPr>
            <a:xfrm rot="-10229282">
              <a:off x="8580456" y="2931931"/>
              <a:ext cx="212445" cy="157570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63"/>
            <p:cNvSpPr/>
            <p:nvPr/>
          </p:nvSpPr>
          <p:spPr>
            <a:xfrm rot="-10229282">
              <a:off x="8599417" y="2913910"/>
              <a:ext cx="190439" cy="8851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63"/>
            <p:cNvSpPr/>
            <p:nvPr/>
          </p:nvSpPr>
          <p:spPr>
            <a:xfrm rot="-10229282">
              <a:off x="8511830" y="3067153"/>
              <a:ext cx="47417" cy="4739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63"/>
            <p:cNvSpPr/>
            <p:nvPr/>
          </p:nvSpPr>
          <p:spPr>
            <a:xfrm rot="-10229282">
              <a:off x="8544946" y="2974976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63"/>
            <p:cNvSpPr/>
            <p:nvPr/>
          </p:nvSpPr>
          <p:spPr>
            <a:xfrm rot="-10229282">
              <a:off x="8662481" y="2955254"/>
              <a:ext cx="142198" cy="16051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63"/>
            <p:cNvSpPr/>
            <p:nvPr/>
          </p:nvSpPr>
          <p:spPr>
            <a:xfrm rot="-10229282">
              <a:off x="8615699" y="3115552"/>
              <a:ext cx="29640" cy="3050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63"/>
            <p:cNvSpPr/>
            <p:nvPr/>
          </p:nvSpPr>
          <p:spPr>
            <a:xfrm rot="-10229282">
              <a:off x="8626466" y="2662088"/>
              <a:ext cx="205672" cy="168345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63"/>
            <p:cNvSpPr/>
            <p:nvPr/>
          </p:nvSpPr>
          <p:spPr>
            <a:xfrm rot="-10229282">
              <a:off x="8715427" y="2656597"/>
              <a:ext cx="133739" cy="166415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63"/>
            <p:cNvSpPr/>
            <p:nvPr/>
          </p:nvSpPr>
          <p:spPr>
            <a:xfrm rot="-10229282">
              <a:off x="8594991" y="2591976"/>
              <a:ext cx="47417" cy="4655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63"/>
            <p:cNvSpPr/>
            <p:nvPr/>
          </p:nvSpPr>
          <p:spPr>
            <a:xfrm rot="-10229282">
              <a:off x="8707673" y="2598102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63"/>
            <p:cNvSpPr/>
            <p:nvPr/>
          </p:nvSpPr>
          <p:spPr>
            <a:xfrm rot="-10229282">
              <a:off x="8623635" y="2748573"/>
              <a:ext cx="188755" cy="9932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63"/>
            <p:cNvSpPr/>
            <p:nvPr/>
          </p:nvSpPr>
          <p:spPr>
            <a:xfrm rot="-10229282">
              <a:off x="8588890" y="2702683"/>
              <a:ext cx="30482" cy="2964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63"/>
            <p:cNvSpPr/>
            <p:nvPr/>
          </p:nvSpPr>
          <p:spPr>
            <a:xfrm rot="-10229282">
              <a:off x="8943340" y="2589032"/>
              <a:ext cx="89727" cy="230293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63"/>
            <p:cNvSpPr/>
            <p:nvPr/>
          </p:nvSpPr>
          <p:spPr>
            <a:xfrm rot="-10229282">
              <a:off x="8956777" y="2670012"/>
              <a:ext cx="115120" cy="166152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63"/>
            <p:cNvSpPr/>
            <p:nvPr/>
          </p:nvSpPr>
          <p:spPr>
            <a:xfrm rot="-10229282">
              <a:off x="9038800" y="2534162"/>
              <a:ext cx="46574" cy="47399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63"/>
            <p:cNvSpPr/>
            <p:nvPr/>
          </p:nvSpPr>
          <p:spPr>
            <a:xfrm rot="-10229282">
              <a:off x="9088854" y="2637960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63"/>
            <p:cNvSpPr/>
            <p:nvPr/>
          </p:nvSpPr>
          <p:spPr>
            <a:xfrm rot="-10229282">
              <a:off x="8918512" y="2618794"/>
              <a:ext cx="36414" cy="18621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63"/>
            <p:cNvSpPr/>
            <p:nvPr/>
          </p:nvSpPr>
          <p:spPr>
            <a:xfrm rot="-10229282">
              <a:off x="8946863" y="2568681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63"/>
            <p:cNvSpPr/>
            <p:nvPr/>
          </p:nvSpPr>
          <p:spPr>
            <a:xfrm rot="-10229282">
              <a:off x="8999415" y="2927038"/>
              <a:ext cx="246315" cy="3460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63"/>
            <p:cNvSpPr/>
            <p:nvPr/>
          </p:nvSpPr>
          <p:spPr>
            <a:xfrm rot="-10229282">
              <a:off x="8989370" y="2946818"/>
              <a:ext cx="194686" cy="59455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63"/>
            <p:cNvSpPr/>
            <p:nvPr/>
          </p:nvSpPr>
          <p:spPr>
            <a:xfrm rot="-10229282">
              <a:off x="9264082" y="2940972"/>
              <a:ext cx="47417" cy="4739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63"/>
            <p:cNvSpPr/>
            <p:nvPr/>
          </p:nvSpPr>
          <p:spPr>
            <a:xfrm rot="-10229282">
              <a:off x="9195612" y="3019761"/>
              <a:ext cx="30482" cy="2964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63"/>
            <p:cNvSpPr/>
            <p:nvPr/>
          </p:nvSpPr>
          <p:spPr>
            <a:xfrm rot="-10229282">
              <a:off x="9001764" y="2866655"/>
              <a:ext cx="190457" cy="71564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63"/>
            <p:cNvSpPr/>
            <p:nvPr/>
          </p:nvSpPr>
          <p:spPr>
            <a:xfrm rot="-10229282">
              <a:off x="9216782" y="2862770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63"/>
            <p:cNvSpPr/>
            <p:nvPr/>
          </p:nvSpPr>
          <p:spPr>
            <a:xfrm rot="-10229033">
              <a:off x="8737121" y="2742678"/>
              <a:ext cx="316942" cy="31679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63"/>
            <p:cNvSpPr/>
            <p:nvPr/>
          </p:nvSpPr>
          <p:spPr>
            <a:xfrm rot="-8892683">
              <a:off x="9375155" y="2215519"/>
              <a:ext cx="240608" cy="24963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63"/>
            <p:cNvSpPr/>
            <p:nvPr/>
          </p:nvSpPr>
          <p:spPr>
            <a:xfrm rot="-8892683">
              <a:off x="9469529" y="2362695"/>
              <a:ext cx="22626" cy="5253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63"/>
            <p:cNvSpPr/>
            <p:nvPr/>
          </p:nvSpPr>
          <p:spPr>
            <a:xfrm rot="-8892683">
              <a:off x="9468724" y="2358750"/>
              <a:ext cx="9127" cy="4394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63"/>
            <p:cNvSpPr/>
            <p:nvPr/>
          </p:nvSpPr>
          <p:spPr>
            <a:xfrm rot="-8892683">
              <a:off x="9467736" y="2420294"/>
              <a:ext cx="10216" cy="1021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63"/>
            <p:cNvSpPr/>
            <p:nvPr/>
          </p:nvSpPr>
          <p:spPr>
            <a:xfrm rot="-8892683">
              <a:off x="9456161" y="2404348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63"/>
            <p:cNvSpPr/>
            <p:nvPr/>
          </p:nvSpPr>
          <p:spPr>
            <a:xfrm rot="-8892683">
              <a:off x="9476990" y="2365405"/>
              <a:ext cx="28277" cy="37821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63"/>
            <p:cNvSpPr/>
            <p:nvPr/>
          </p:nvSpPr>
          <p:spPr>
            <a:xfrm rot="-8892683">
              <a:off x="9489481" y="2411855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63"/>
            <p:cNvSpPr/>
            <p:nvPr/>
          </p:nvSpPr>
          <p:spPr>
            <a:xfrm rot="-8892683">
              <a:off x="9420672" y="2326344"/>
              <a:ext cx="45789" cy="33943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63"/>
            <p:cNvSpPr/>
            <p:nvPr/>
          </p:nvSpPr>
          <p:spPr>
            <a:xfrm rot="-8892683">
              <a:off x="9428926" y="2323945"/>
              <a:ext cx="41046" cy="1906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63"/>
            <p:cNvSpPr/>
            <p:nvPr/>
          </p:nvSpPr>
          <p:spPr>
            <a:xfrm rot="-8892683">
              <a:off x="9401759" y="2341831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63"/>
            <p:cNvSpPr/>
            <p:nvPr/>
          </p:nvSpPr>
          <p:spPr>
            <a:xfrm rot="-8892683">
              <a:off x="9416767" y="2325565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63"/>
            <p:cNvSpPr/>
            <p:nvPr/>
          </p:nvSpPr>
          <p:spPr>
            <a:xfrm rot="-8892683">
              <a:off x="9435570" y="2334805"/>
              <a:ext cx="30648" cy="34578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63"/>
            <p:cNvSpPr/>
            <p:nvPr/>
          </p:nvSpPr>
          <p:spPr>
            <a:xfrm rot="-8892683">
              <a:off x="9419356" y="2359381"/>
              <a:ext cx="6388" cy="657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63"/>
            <p:cNvSpPr/>
            <p:nvPr/>
          </p:nvSpPr>
          <p:spPr>
            <a:xfrm rot="-8892683">
              <a:off x="9451517" y="2275919"/>
              <a:ext cx="44329" cy="3626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63"/>
            <p:cNvSpPr/>
            <p:nvPr/>
          </p:nvSpPr>
          <p:spPr>
            <a:xfrm rot="-8892683">
              <a:off x="9470367" y="2279169"/>
              <a:ext cx="28825" cy="35848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63"/>
            <p:cNvSpPr/>
            <p:nvPr/>
          </p:nvSpPr>
          <p:spPr>
            <a:xfrm rot="-8892683">
              <a:off x="9457218" y="2253854"/>
              <a:ext cx="10220" cy="1002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63"/>
            <p:cNvSpPr/>
            <p:nvPr/>
          </p:nvSpPr>
          <p:spPr>
            <a:xfrm rot="-8892683">
              <a:off x="9480028" y="2263692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63"/>
            <p:cNvSpPr/>
            <p:nvPr/>
          </p:nvSpPr>
          <p:spPr>
            <a:xfrm rot="-8892683">
              <a:off x="9446841" y="2292792"/>
              <a:ext cx="40683" cy="2139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63"/>
            <p:cNvSpPr/>
            <p:nvPr/>
          </p:nvSpPr>
          <p:spPr>
            <a:xfrm rot="-8892683">
              <a:off x="9447780" y="2274878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63"/>
            <p:cNvSpPr/>
            <p:nvPr/>
          </p:nvSpPr>
          <p:spPr>
            <a:xfrm rot="-8892683">
              <a:off x="9519093" y="2282016"/>
              <a:ext cx="19339" cy="4960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63"/>
            <p:cNvSpPr/>
            <p:nvPr/>
          </p:nvSpPr>
          <p:spPr>
            <a:xfrm rot="-8892683">
              <a:off x="9517573" y="2300812"/>
              <a:ext cx="24812" cy="3579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63"/>
            <p:cNvSpPr/>
            <p:nvPr/>
          </p:nvSpPr>
          <p:spPr>
            <a:xfrm rot="-8892683">
              <a:off x="9550441" y="2278554"/>
              <a:ext cx="10038" cy="1021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63"/>
            <p:cNvSpPr/>
            <p:nvPr/>
          </p:nvSpPr>
          <p:spPr>
            <a:xfrm rot="-8892683">
              <a:off x="9552804" y="2302797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63"/>
            <p:cNvSpPr/>
            <p:nvPr/>
          </p:nvSpPr>
          <p:spPr>
            <a:xfrm rot="-8892683">
              <a:off x="9513938" y="2284092"/>
              <a:ext cx="7848" cy="40112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63"/>
            <p:cNvSpPr/>
            <p:nvPr/>
          </p:nvSpPr>
          <p:spPr>
            <a:xfrm rot="-8892683">
              <a:off x="9530143" y="2277373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63"/>
            <p:cNvSpPr/>
            <p:nvPr/>
          </p:nvSpPr>
          <p:spPr>
            <a:xfrm rot="-8892683">
              <a:off x="9509396" y="2361967"/>
              <a:ext cx="53089" cy="7455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63"/>
            <p:cNvSpPr/>
            <p:nvPr/>
          </p:nvSpPr>
          <p:spPr>
            <a:xfrm rot="-8892683">
              <a:off x="9505174" y="2362784"/>
              <a:ext cx="41962" cy="1280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63"/>
            <p:cNvSpPr/>
            <p:nvPr/>
          </p:nvSpPr>
          <p:spPr>
            <a:xfrm rot="-8892683">
              <a:off x="9562123" y="2378145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63"/>
            <p:cNvSpPr/>
            <p:nvPr/>
          </p:nvSpPr>
          <p:spPr>
            <a:xfrm rot="-8892683">
              <a:off x="9542888" y="2387713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63"/>
            <p:cNvSpPr/>
            <p:nvPr/>
          </p:nvSpPr>
          <p:spPr>
            <a:xfrm rot="-8892683">
              <a:off x="9513737" y="2347539"/>
              <a:ext cx="41050" cy="1541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63"/>
            <p:cNvSpPr/>
            <p:nvPr/>
          </p:nvSpPr>
          <p:spPr>
            <a:xfrm rot="-8892683">
              <a:off x="9559948" y="2358094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63"/>
            <p:cNvSpPr/>
            <p:nvPr/>
          </p:nvSpPr>
          <p:spPr>
            <a:xfrm rot="-8891927">
              <a:off x="9460036" y="2304362"/>
              <a:ext cx="68322" cy="68284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63"/>
            <p:cNvSpPr/>
            <p:nvPr/>
          </p:nvSpPr>
          <p:spPr>
            <a:xfrm rot="-8893211">
              <a:off x="9450015" y="2514462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63"/>
            <p:cNvSpPr/>
            <p:nvPr/>
          </p:nvSpPr>
          <p:spPr>
            <a:xfrm rot="-8893211">
              <a:off x="9570988" y="2703102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63"/>
            <p:cNvSpPr/>
            <p:nvPr/>
          </p:nvSpPr>
          <p:spPr>
            <a:xfrm rot="-8893211">
              <a:off x="9569961" y="2698051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63"/>
            <p:cNvSpPr/>
            <p:nvPr/>
          </p:nvSpPr>
          <p:spPr>
            <a:xfrm rot="-8893211">
              <a:off x="9568695" y="2776910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63"/>
            <p:cNvSpPr/>
            <p:nvPr/>
          </p:nvSpPr>
          <p:spPr>
            <a:xfrm rot="-8893211">
              <a:off x="9553868" y="2756484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63"/>
            <p:cNvSpPr/>
            <p:nvPr/>
          </p:nvSpPr>
          <p:spPr>
            <a:xfrm rot="-8893211">
              <a:off x="9580545" y="2706580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63"/>
            <p:cNvSpPr/>
            <p:nvPr/>
          </p:nvSpPr>
          <p:spPr>
            <a:xfrm rot="-8893211">
              <a:off x="9596553" y="2766102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63"/>
            <p:cNvSpPr/>
            <p:nvPr/>
          </p:nvSpPr>
          <p:spPr>
            <a:xfrm rot="-8893211">
              <a:off x="9508390" y="2656542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63"/>
            <p:cNvSpPr/>
            <p:nvPr/>
          </p:nvSpPr>
          <p:spPr>
            <a:xfrm rot="-8893211">
              <a:off x="9518967" y="2653476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63"/>
            <p:cNvSpPr/>
            <p:nvPr/>
          </p:nvSpPr>
          <p:spPr>
            <a:xfrm rot="-8893211">
              <a:off x="9484175" y="2676393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63"/>
            <p:cNvSpPr/>
            <p:nvPr/>
          </p:nvSpPr>
          <p:spPr>
            <a:xfrm rot="-8893211">
              <a:off x="9503402" y="265555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63"/>
            <p:cNvSpPr/>
            <p:nvPr/>
          </p:nvSpPr>
          <p:spPr>
            <a:xfrm rot="-8893211">
              <a:off x="9527481" y="2667381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63"/>
            <p:cNvSpPr/>
            <p:nvPr/>
          </p:nvSpPr>
          <p:spPr>
            <a:xfrm rot="-8893211">
              <a:off x="9506718" y="2698878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63"/>
            <p:cNvSpPr/>
            <p:nvPr/>
          </p:nvSpPr>
          <p:spPr>
            <a:xfrm rot="-8893211">
              <a:off x="9547906" y="2591942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63"/>
            <p:cNvSpPr/>
            <p:nvPr/>
          </p:nvSpPr>
          <p:spPr>
            <a:xfrm rot="-8893211">
              <a:off x="9572059" y="2596106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63"/>
            <p:cNvSpPr/>
            <p:nvPr/>
          </p:nvSpPr>
          <p:spPr>
            <a:xfrm rot="-8893211">
              <a:off x="9555220" y="2563687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63"/>
            <p:cNvSpPr/>
            <p:nvPr/>
          </p:nvSpPr>
          <p:spPr>
            <a:xfrm rot="-8893211">
              <a:off x="9584443" y="2576293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63"/>
            <p:cNvSpPr/>
            <p:nvPr/>
          </p:nvSpPr>
          <p:spPr>
            <a:xfrm rot="-8893211">
              <a:off x="9541917" y="2613564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63"/>
            <p:cNvSpPr/>
            <p:nvPr/>
          </p:nvSpPr>
          <p:spPr>
            <a:xfrm rot="-8893211">
              <a:off x="9543132" y="2590623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63"/>
            <p:cNvSpPr/>
            <p:nvPr/>
          </p:nvSpPr>
          <p:spPr>
            <a:xfrm rot="-8893211">
              <a:off x="9634483" y="2599747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63"/>
            <p:cNvSpPr/>
            <p:nvPr/>
          </p:nvSpPr>
          <p:spPr>
            <a:xfrm rot="-8893211">
              <a:off x="9632534" y="2623832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63"/>
            <p:cNvSpPr/>
            <p:nvPr/>
          </p:nvSpPr>
          <p:spPr>
            <a:xfrm rot="-8893211">
              <a:off x="9674646" y="2595331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63"/>
            <p:cNvSpPr/>
            <p:nvPr/>
          </p:nvSpPr>
          <p:spPr>
            <a:xfrm rot="-8893211">
              <a:off x="9677674" y="262639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63"/>
            <p:cNvSpPr/>
            <p:nvPr/>
          </p:nvSpPr>
          <p:spPr>
            <a:xfrm rot="-8893211">
              <a:off x="9627883" y="2602411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63"/>
            <p:cNvSpPr/>
            <p:nvPr/>
          </p:nvSpPr>
          <p:spPr>
            <a:xfrm rot="-8893211">
              <a:off x="9648644" y="259382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63"/>
            <p:cNvSpPr/>
            <p:nvPr/>
          </p:nvSpPr>
          <p:spPr>
            <a:xfrm rot="-8893211">
              <a:off x="9622049" y="2702190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63"/>
            <p:cNvSpPr/>
            <p:nvPr/>
          </p:nvSpPr>
          <p:spPr>
            <a:xfrm rot="-8893211">
              <a:off x="9616645" y="2703235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63"/>
            <p:cNvSpPr/>
            <p:nvPr/>
          </p:nvSpPr>
          <p:spPr>
            <a:xfrm rot="-8893211">
              <a:off x="9689610" y="2722915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63"/>
            <p:cNvSpPr/>
            <p:nvPr/>
          </p:nvSpPr>
          <p:spPr>
            <a:xfrm rot="-8893211">
              <a:off x="9664970" y="2735174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63"/>
            <p:cNvSpPr/>
            <p:nvPr/>
          </p:nvSpPr>
          <p:spPr>
            <a:xfrm rot="-8893211">
              <a:off x="9627614" y="2683703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63"/>
            <p:cNvSpPr/>
            <p:nvPr/>
          </p:nvSpPr>
          <p:spPr>
            <a:xfrm rot="-8893211">
              <a:off x="9686826" y="269723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63"/>
            <p:cNvSpPr/>
            <p:nvPr/>
          </p:nvSpPr>
          <p:spPr>
            <a:xfrm rot="-8892079">
              <a:off x="9558830" y="2628397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7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2" name="Google Shape;8222;p80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Where To Get </a:t>
            </a:r>
            <a:r>
              <a:rPr lang="en-US" sz="8000" dirty="0">
                <a:solidFill>
                  <a:schemeClr val="accent2"/>
                </a:solidFill>
              </a:rPr>
              <a:t>¥</a:t>
            </a:r>
            <a:endParaRPr sz="8000" dirty="0"/>
          </a:p>
        </p:txBody>
      </p:sp>
      <p:cxnSp>
        <p:nvCxnSpPr>
          <p:cNvPr id="8223" name="Google Shape;8223;p80"/>
          <p:cNvCxnSpPr/>
          <p:nvPr/>
        </p:nvCxnSpPr>
        <p:spPr>
          <a:xfrm rot="10800000">
            <a:off x="4159900" y="2359279"/>
            <a:ext cx="56400" cy="24900"/>
          </a:xfrm>
          <a:prstGeom prst="curvedConnector3">
            <a:avLst>
              <a:gd name="adj1" fmla="val 50000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8224" name="Google Shape;8224;p80"/>
          <p:cNvSpPr txBox="1">
            <a:spLocks noGrp="1"/>
          </p:cNvSpPr>
          <p:nvPr>
            <p:ph type="subTitle" idx="4294967295"/>
          </p:nvPr>
        </p:nvSpPr>
        <p:spPr>
          <a:xfrm>
            <a:off x="778934" y="2367930"/>
            <a:ext cx="2210099" cy="68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" dirty="0"/>
              <a:t>In the Wells Fargo Center downtown Portland.The rate </a:t>
            </a:r>
            <a:r>
              <a:rPr lang="en" dirty="0">
                <a:solidFill>
                  <a:schemeClr val="accent1"/>
                </a:solidFill>
              </a:rPr>
              <a:t>won’t</a:t>
            </a:r>
            <a:r>
              <a:rPr lang="en" dirty="0"/>
              <a:t> be good.</a:t>
            </a:r>
            <a:endParaRPr dirty="0"/>
          </a:p>
        </p:txBody>
      </p:sp>
      <p:sp>
        <p:nvSpPr>
          <p:cNvPr id="8225" name="Google Shape;8225;p80"/>
          <p:cNvSpPr txBox="1">
            <a:spLocks noGrp="1"/>
          </p:cNvSpPr>
          <p:nvPr>
            <p:ph type="subTitle" idx="4294967295"/>
          </p:nvPr>
        </p:nvSpPr>
        <p:spPr>
          <a:xfrm>
            <a:off x="1187473" y="3490077"/>
            <a:ext cx="2842244" cy="68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You probably </a:t>
            </a:r>
            <a:r>
              <a:rPr lang="en" dirty="0">
                <a:solidFill>
                  <a:schemeClr val="accent1"/>
                </a:solidFill>
              </a:rPr>
              <a:t>won’t</a:t>
            </a:r>
            <a:r>
              <a:rPr lang="en" dirty="0"/>
              <a:t> have time unless you go early …</a:t>
            </a:r>
            <a:endParaRPr dirty="0"/>
          </a:p>
        </p:txBody>
      </p:sp>
      <p:sp>
        <p:nvSpPr>
          <p:cNvPr id="8226" name="Google Shape;8226;p80"/>
          <p:cNvSpPr txBox="1">
            <a:spLocks noGrp="1"/>
          </p:cNvSpPr>
          <p:nvPr>
            <p:ph type="subTitle" idx="4294967295"/>
          </p:nvPr>
        </p:nvSpPr>
        <p:spPr>
          <a:xfrm>
            <a:off x="3629097" y="3952497"/>
            <a:ext cx="2449528" cy="68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You </a:t>
            </a:r>
            <a:r>
              <a:rPr lang="en" dirty="0">
                <a:solidFill>
                  <a:schemeClr val="accent1">
                    <a:lumMod val="60000"/>
                    <a:lumOff val="40000"/>
                  </a:schemeClr>
                </a:solidFill>
              </a:rPr>
              <a:t>will</a:t>
            </a:r>
            <a:r>
              <a:rPr lang="en" dirty="0"/>
              <a:t> have a time because you have a long layover!</a:t>
            </a:r>
            <a:endParaRPr dirty="0"/>
          </a:p>
        </p:txBody>
      </p:sp>
      <p:sp>
        <p:nvSpPr>
          <p:cNvPr id="8227" name="Google Shape;8227;p80"/>
          <p:cNvSpPr txBox="1">
            <a:spLocks noGrp="1"/>
          </p:cNvSpPr>
          <p:nvPr>
            <p:ph type="subTitle" idx="4294967295"/>
          </p:nvPr>
        </p:nvSpPr>
        <p:spPr>
          <a:xfrm>
            <a:off x="5656538" y="3401454"/>
            <a:ext cx="2773586" cy="68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You probably </a:t>
            </a:r>
            <a:r>
              <a:rPr lang="en" dirty="0">
                <a:solidFill>
                  <a:schemeClr val="accent1"/>
                </a:solidFill>
              </a:rPr>
              <a:t>won’t</a:t>
            </a:r>
            <a:r>
              <a:rPr lang="en" dirty="0">
                <a:solidFill>
                  <a:schemeClr val="accent2"/>
                </a:solidFill>
              </a:rPr>
              <a:t> </a:t>
            </a:r>
            <a:r>
              <a:rPr lang="en" dirty="0"/>
              <a:t>have time …</a:t>
            </a:r>
            <a:endParaRPr dirty="0"/>
          </a:p>
        </p:txBody>
      </p:sp>
      <p:sp>
        <p:nvSpPr>
          <p:cNvPr id="8228" name="Google Shape;8228;p80"/>
          <p:cNvSpPr txBox="1">
            <a:spLocks noGrp="1"/>
          </p:cNvSpPr>
          <p:nvPr>
            <p:ph type="subTitle" idx="4294967295"/>
          </p:nvPr>
        </p:nvSpPr>
        <p:spPr>
          <a:xfrm>
            <a:off x="6079225" y="2098304"/>
            <a:ext cx="1885800" cy="68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There are </a:t>
            </a:r>
            <a:r>
              <a:rPr lang="en" dirty="0">
                <a:solidFill>
                  <a:schemeClr val="accent1">
                    <a:lumMod val="60000"/>
                    <a:lumOff val="40000"/>
                  </a:schemeClr>
                </a:solidFill>
              </a:rPr>
              <a:t>many </a:t>
            </a:r>
            <a:r>
              <a:rPr lang="en" dirty="0"/>
              <a:t>options! Ask the </a:t>
            </a:r>
            <a:r>
              <a:rPr lang="en" dirty="0">
                <a:solidFill>
                  <a:schemeClr val="accent1">
                    <a:lumMod val="60000"/>
                    <a:lumOff val="40000"/>
                  </a:schemeClr>
                </a:solidFill>
              </a:rPr>
              <a:t>Keio Plaza Hotel</a:t>
            </a:r>
            <a:r>
              <a:rPr lang="en" dirty="0"/>
              <a:t>.</a:t>
            </a:r>
            <a:endParaRPr dirty="0"/>
          </a:p>
        </p:txBody>
      </p:sp>
      <p:sp>
        <p:nvSpPr>
          <p:cNvPr id="8229" name="Google Shape;8229;p80"/>
          <p:cNvSpPr txBox="1"/>
          <p:nvPr/>
        </p:nvSpPr>
        <p:spPr>
          <a:xfrm>
            <a:off x="1178931" y="1756939"/>
            <a:ext cx="1885800" cy="40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solidFill>
                  <a:srgbClr val="353535"/>
                </a:solidFill>
                <a:latin typeface="Tulpen One"/>
                <a:ea typeface="Tulpen One"/>
                <a:cs typeface="Tulpen One"/>
                <a:sym typeface="Tulpen One"/>
              </a:rPr>
              <a:t>Wells Fargo</a:t>
            </a:r>
            <a:endParaRPr sz="3200" dirty="0">
              <a:solidFill>
                <a:srgbClr val="353535"/>
              </a:solidFill>
              <a:latin typeface="Tulpen One"/>
              <a:ea typeface="Tulpen One"/>
              <a:cs typeface="Tulpen One"/>
              <a:sym typeface="Tulpen One"/>
            </a:endParaRPr>
          </a:p>
        </p:txBody>
      </p:sp>
      <p:sp>
        <p:nvSpPr>
          <p:cNvPr id="8230" name="Google Shape;8230;p80"/>
          <p:cNvSpPr txBox="1"/>
          <p:nvPr/>
        </p:nvSpPr>
        <p:spPr>
          <a:xfrm>
            <a:off x="1601631" y="3059217"/>
            <a:ext cx="1885800" cy="40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solidFill>
                  <a:srgbClr val="353535"/>
                </a:solidFill>
                <a:latin typeface="Tulpen One"/>
                <a:ea typeface="Tulpen One"/>
                <a:cs typeface="Tulpen One"/>
                <a:sym typeface="Tulpen One"/>
              </a:rPr>
              <a:t>PDX</a:t>
            </a:r>
            <a:endParaRPr sz="3200" dirty="0">
              <a:solidFill>
                <a:srgbClr val="353535"/>
              </a:solidFill>
              <a:latin typeface="Tulpen One"/>
              <a:ea typeface="Tulpen One"/>
              <a:cs typeface="Tulpen One"/>
              <a:sym typeface="Tulpen One"/>
            </a:endParaRPr>
          </a:p>
        </p:txBody>
      </p:sp>
      <p:sp>
        <p:nvSpPr>
          <p:cNvPr id="8231" name="Google Shape;8231;p80"/>
          <p:cNvSpPr txBox="1"/>
          <p:nvPr/>
        </p:nvSpPr>
        <p:spPr>
          <a:xfrm>
            <a:off x="3629103" y="3603817"/>
            <a:ext cx="1885800" cy="40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solidFill>
                  <a:srgbClr val="353535"/>
                </a:solidFill>
                <a:latin typeface="Tulpen One"/>
                <a:ea typeface="Tulpen One"/>
                <a:cs typeface="Tulpen One"/>
                <a:sym typeface="Tulpen One"/>
              </a:rPr>
              <a:t>SEATAC</a:t>
            </a:r>
            <a:endParaRPr sz="3200" dirty="0">
              <a:solidFill>
                <a:srgbClr val="353535"/>
              </a:solidFill>
              <a:latin typeface="Tulpen One"/>
              <a:ea typeface="Tulpen One"/>
              <a:cs typeface="Tulpen One"/>
              <a:sym typeface="Tulpen One"/>
            </a:endParaRPr>
          </a:p>
        </p:txBody>
      </p:sp>
      <p:sp>
        <p:nvSpPr>
          <p:cNvPr id="8232" name="Google Shape;8232;p80"/>
          <p:cNvSpPr txBox="1"/>
          <p:nvPr/>
        </p:nvSpPr>
        <p:spPr>
          <a:xfrm>
            <a:off x="5656531" y="3059217"/>
            <a:ext cx="1885800" cy="40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solidFill>
                  <a:srgbClr val="353535"/>
                </a:solidFill>
                <a:latin typeface="Tulpen One"/>
                <a:ea typeface="Tulpen One"/>
                <a:cs typeface="Tulpen One"/>
                <a:sym typeface="Tulpen One"/>
              </a:rPr>
              <a:t>Narita</a:t>
            </a:r>
            <a:endParaRPr sz="3200" dirty="0">
              <a:solidFill>
                <a:srgbClr val="353535"/>
              </a:solidFill>
              <a:latin typeface="Tulpen One"/>
              <a:ea typeface="Tulpen One"/>
              <a:cs typeface="Tulpen One"/>
              <a:sym typeface="Tulpen One"/>
            </a:endParaRPr>
          </a:p>
        </p:txBody>
      </p:sp>
      <p:sp>
        <p:nvSpPr>
          <p:cNvPr id="8233" name="Google Shape;8233;p80"/>
          <p:cNvSpPr txBox="1"/>
          <p:nvPr/>
        </p:nvSpPr>
        <p:spPr>
          <a:xfrm>
            <a:off x="6079231" y="1756939"/>
            <a:ext cx="1885800" cy="40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solidFill>
                  <a:srgbClr val="353535"/>
                </a:solidFill>
                <a:latin typeface="Tulpen One"/>
                <a:ea typeface="Tulpen One"/>
                <a:cs typeface="Tulpen One"/>
                <a:sym typeface="Tulpen One"/>
              </a:rPr>
              <a:t>Tokyo</a:t>
            </a:r>
            <a:endParaRPr sz="3200" dirty="0">
              <a:solidFill>
                <a:srgbClr val="353535"/>
              </a:solidFill>
              <a:latin typeface="Tulpen One"/>
              <a:ea typeface="Tulpen One"/>
              <a:cs typeface="Tulpen One"/>
              <a:sym typeface="Tulpen One"/>
            </a:endParaRPr>
          </a:p>
        </p:txBody>
      </p:sp>
      <p:grpSp>
        <p:nvGrpSpPr>
          <p:cNvPr id="8234" name="Google Shape;8234;p80"/>
          <p:cNvGrpSpPr/>
          <p:nvPr/>
        </p:nvGrpSpPr>
        <p:grpSpPr>
          <a:xfrm>
            <a:off x="2121831" y="1547941"/>
            <a:ext cx="4900300" cy="2055876"/>
            <a:chOff x="2121831" y="1444186"/>
            <a:chExt cx="4900300" cy="2055876"/>
          </a:xfrm>
        </p:grpSpPr>
        <p:cxnSp>
          <p:nvCxnSpPr>
            <p:cNvPr id="8235" name="Google Shape;8235;p80"/>
            <p:cNvCxnSpPr>
              <a:stCxn id="8229" idx="0"/>
            </p:cNvCxnSpPr>
            <p:nvPr/>
          </p:nvCxnSpPr>
          <p:spPr>
            <a:xfrm rot="-5400000" flipH="1">
              <a:off x="3189381" y="585634"/>
              <a:ext cx="236100" cy="2371200"/>
            </a:xfrm>
            <a:prstGeom prst="curvedConnector4">
              <a:avLst>
                <a:gd name="adj1" fmla="val -100858"/>
                <a:gd name="adj2" fmla="val 85096"/>
              </a:avLst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8236" name="Google Shape;8236;p80"/>
            <p:cNvCxnSpPr>
              <a:stCxn id="8230" idx="0"/>
            </p:cNvCxnSpPr>
            <p:nvPr/>
          </p:nvCxnSpPr>
          <p:spPr>
            <a:xfrm rot="-5400000">
              <a:off x="3110781" y="1878312"/>
              <a:ext cx="510900" cy="1643400"/>
            </a:xfrm>
            <a:prstGeom prst="curvedConnector2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8237" name="Google Shape;8237;p80"/>
            <p:cNvCxnSpPr>
              <a:stCxn id="8233" idx="0"/>
            </p:cNvCxnSpPr>
            <p:nvPr/>
          </p:nvCxnSpPr>
          <p:spPr>
            <a:xfrm rot="5400000">
              <a:off x="5847931" y="601684"/>
              <a:ext cx="122700" cy="2225700"/>
            </a:xfrm>
            <a:prstGeom prst="curvedConnector4">
              <a:avLst>
                <a:gd name="adj1" fmla="val -194071"/>
                <a:gd name="adj2" fmla="val 87720"/>
              </a:avLst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8238" name="Google Shape;8238;p80"/>
            <p:cNvCxnSpPr>
              <a:stCxn id="8232" idx="0"/>
            </p:cNvCxnSpPr>
            <p:nvPr/>
          </p:nvCxnSpPr>
          <p:spPr>
            <a:xfrm rot="5400000" flipH="1">
              <a:off x="5469481" y="1825512"/>
              <a:ext cx="510900" cy="1749000"/>
            </a:xfrm>
            <a:prstGeom prst="curvedConnector2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8239" name="Google Shape;8239;p80"/>
            <p:cNvCxnSpPr>
              <a:stCxn id="8231" idx="0"/>
            </p:cNvCxnSpPr>
            <p:nvPr/>
          </p:nvCxnSpPr>
          <p:spPr>
            <a:xfrm rot="16200000">
              <a:off x="4195653" y="3123112"/>
              <a:ext cx="753300" cy="600"/>
            </a:xfrm>
            <a:prstGeom prst="curvedConnector3">
              <a:avLst>
                <a:gd name="adj1" fmla="val 50000"/>
              </a:avLst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sp>
          <p:nvSpPr>
            <p:cNvPr id="8240" name="Google Shape;8240;p80"/>
            <p:cNvSpPr/>
            <p:nvPr/>
          </p:nvSpPr>
          <p:spPr>
            <a:xfrm rot="7329138" flipH="1">
              <a:off x="4627697" y="1924647"/>
              <a:ext cx="777203" cy="860880"/>
            </a:xfrm>
            <a:custGeom>
              <a:avLst/>
              <a:gdLst/>
              <a:ahLst/>
              <a:cxnLst/>
              <a:rect l="l" t="t" r="r" b="b"/>
              <a:pathLst>
                <a:path w="20603" h="22087" extrusionOk="0">
                  <a:moveTo>
                    <a:pt x="8173" y="1"/>
                  </a:moveTo>
                  <a:cubicBezTo>
                    <a:pt x="4945" y="1"/>
                    <a:pt x="2442" y="1871"/>
                    <a:pt x="1429" y="6121"/>
                  </a:cubicBezTo>
                  <a:cubicBezTo>
                    <a:pt x="0" y="12086"/>
                    <a:pt x="7143" y="22086"/>
                    <a:pt x="7143" y="22086"/>
                  </a:cubicBezTo>
                  <a:cubicBezTo>
                    <a:pt x="7143" y="22086"/>
                    <a:pt x="18021" y="16397"/>
                    <a:pt x="19449" y="10432"/>
                  </a:cubicBezTo>
                  <a:cubicBezTo>
                    <a:pt x="20602" y="5670"/>
                    <a:pt x="18397" y="2638"/>
                    <a:pt x="15013" y="1410"/>
                  </a:cubicBezTo>
                  <a:cubicBezTo>
                    <a:pt x="14850" y="1355"/>
                    <a:pt x="14681" y="1328"/>
                    <a:pt x="14513" y="1328"/>
                  </a:cubicBezTo>
                  <a:cubicBezTo>
                    <a:pt x="14064" y="1328"/>
                    <a:pt x="13626" y="1521"/>
                    <a:pt x="13334" y="1886"/>
                  </a:cubicBezTo>
                  <a:cubicBezTo>
                    <a:pt x="13033" y="2254"/>
                    <a:pt x="12617" y="2424"/>
                    <a:pt x="12204" y="2424"/>
                  </a:cubicBezTo>
                  <a:cubicBezTo>
                    <a:pt x="11550" y="2424"/>
                    <a:pt x="10906" y="1997"/>
                    <a:pt x="10752" y="1259"/>
                  </a:cubicBezTo>
                  <a:lnTo>
                    <a:pt x="10752" y="1234"/>
                  </a:lnTo>
                  <a:cubicBezTo>
                    <a:pt x="10627" y="658"/>
                    <a:pt x="10151" y="181"/>
                    <a:pt x="9549" y="106"/>
                  </a:cubicBezTo>
                  <a:cubicBezTo>
                    <a:pt x="9078" y="36"/>
                    <a:pt x="8619" y="1"/>
                    <a:pt x="8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80"/>
            <p:cNvSpPr/>
            <p:nvPr/>
          </p:nvSpPr>
          <p:spPr>
            <a:xfrm rot="7329138" flipH="1">
              <a:off x="4199782" y="2372524"/>
              <a:ext cx="827299" cy="722707"/>
            </a:xfrm>
            <a:custGeom>
              <a:avLst/>
              <a:gdLst/>
              <a:ahLst/>
              <a:cxnLst/>
              <a:rect l="l" t="t" r="r" b="b"/>
              <a:pathLst>
                <a:path w="21931" h="18542" extrusionOk="0">
                  <a:moveTo>
                    <a:pt x="10128" y="1"/>
                  </a:moveTo>
                  <a:cubicBezTo>
                    <a:pt x="7923" y="1"/>
                    <a:pt x="6059" y="1107"/>
                    <a:pt x="4687" y="2849"/>
                  </a:cubicBezTo>
                  <a:cubicBezTo>
                    <a:pt x="4311" y="3375"/>
                    <a:pt x="4261" y="4052"/>
                    <a:pt x="4612" y="4603"/>
                  </a:cubicBezTo>
                  <a:cubicBezTo>
                    <a:pt x="5259" y="5586"/>
                    <a:pt x="4531" y="6867"/>
                    <a:pt x="3370" y="6867"/>
                  </a:cubicBezTo>
                  <a:cubicBezTo>
                    <a:pt x="3317" y="6867"/>
                    <a:pt x="3263" y="6864"/>
                    <a:pt x="3208" y="6859"/>
                  </a:cubicBezTo>
                  <a:cubicBezTo>
                    <a:pt x="3165" y="6855"/>
                    <a:pt x="3122" y="6853"/>
                    <a:pt x="3078" y="6853"/>
                  </a:cubicBezTo>
                  <a:cubicBezTo>
                    <a:pt x="2522" y="6853"/>
                    <a:pt x="1987" y="7149"/>
                    <a:pt x="1755" y="7661"/>
                  </a:cubicBezTo>
                  <a:cubicBezTo>
                    <a:pt x="0" y="11169"/>
                    <a:pt x="727" y="14628"/>
                    <a:pt x="4988" y="17235"/>
                  </a:cubicBezTo>
                  <a:cubicBezTo>
                    <a:pt x="6562" y="18203"/>
                    <a:pt x="8729" y="18541"/>
                    <a:pt x="10989" y="18541"/>
                  </a:cubicBezTo>
                  <a:cubicBezTo>
                    <a:pt x="16214" y="18541"/>
                    <a:pt x="21930" y="16733"/>
                    <a:pt x="21930" y="16733"/>
                  </a:cubicBezTo>
                  <a:cubicBezTo>
                    <a:pt x="21930" y="16733"/>
                    <a:pt x="19875" y="4628"/>
                    <a:pt x="14637" y="1420"/>
                  </a:cubicBezTo>
                  <a:cubicBezTo>
                    <a:pt x="13025" y="435"/>
                    <a:pt x="11509" y="1"/>
                    <a:pt x="10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 </a:t>
              </a:r>
              <a:endParaRPr/>
            </a:p>
          </p:txBody>
        </p:sp>
        <p:sp>
          <p:nvSpPr>
            <p:cNvPr id="8242" name="Google Shape;8242;p80"/>
            <p:cNvSpPr/>
            <p:nvPr/>
          </p:nvSpPr>
          <p:spPr>
            <a:xfrm rot="7329138" flipH="1">
              <a:off x="3687619" y="2008148"/>
              <a:ext cx="775317" cy="739506"/>
            </a:xfrm>
            <a:custGeom>
              <a:avLst/>
              <a:gdLst/>
              <a:ahLst/>
              <a:cxnLst/>
              <a:rect l="l" t="t" r="r" b="b"/>
              <a:pathLst>
                <a:path w="20553" h="18973" extrusionOk="0">
                  <a:moveTo>
                    <a:pt x="14500" y="0"/>
                  </a:moveTo>
                  <a:cubicBezTo>
                    <a:pt x="10751" y="0"/>
                    <a:pt x="6198" y="497"/>
                    <a:pt x="3735" y="2602"/>
                  </a:cubicBezTo>
                  <a:cubicBezTo>
                    <a:pt x="1" y="5785"/>
                    <a:pt x="1" y="9519"/>
                    <a:pt x="2031" y="12502"/>
                  </a:cubicBezTo>
                  <a:cubicBezTo>
                    <a:pt x="2307" y="12915"/>
                    <a:pt x="2768" y="13159"/>
                    <a:pt x="3245" y="13159"/>
                  </a:cubicBezTo>
                  <a:cubicBezTo>
                    <a:pt x="3375" y="13159"/>
                    <a:pt x="3506" y="13141"/>
                    <a:pt x="3635" y="13103"/>
                  </a:cubicBezTo>
                  <a:cubicBezTo>
                    <a:pt x="3762" y="13071"/>
                    <a:pt x="3888" y="13056"/>
                    <a:pt x="4010" y="13056"/>
                  </a:cubicBezTo>
                  <a:cubicBezTo>
                    <a:pt x="5038" y="13056"/>
                    <a:pt x="5813" y="14125"/>
                    <a:pt x="5364" y="15133"/>
                  </a:cubicBezTo>
                  <a:lnTo>
                    <a:pt x="5364" y="15158"/>
                  </a:lnTo>
                  <a:cubicBezTo>
                    <a:pt x="5114" y="15710"/>
                    <a:pt x="5239" y="16361"/>
                    <a:pt x="5665" y="16787"/>
                  </a:cubicBezTo>
                  <a:cubicBezTo>
                    <a:pt x="7101" y="18185"/>
                    <a:pt x="8720" y="18972"/>
                    <a:pt x="10469" y="18972"/>
                  </a:cubicBezTo>
                  <a:cubicBezTo>
                    <a:pt x="12140" y="18972"/>
                    <a:pt x="13929" y="18254"/>
                    <a:pt x="15790" y="16662"/>
                  </a:cubicBezTo>
                  <a:cubicBezTo>
                    <a:pt x="20452" y="12677"/>
                    <a:pt x="20552" y="396"/>
                    <a:pt x="20552" y="396"/>
                  </a:cubicBezTo>
                  <a:cubicBezTo>
                    <a:pt x="20552" y="396"/>
                    <a:pt x="17847" y="0"/>
                    <a:pt x="145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80"/>
            <p:cNvSpPr/>
            <p:nvPr/>
          </p:nvSpPr>
          <p:spPr>
            <a:xfrm rot="7329138" flipH="1">
              <a:off x="3924653" y="1424740"/>
              <a:ext cx="806513" cy="845406"/>
            </a:xfrm>
            <a:custGeom>
              <a:avLst/>
              <a:gdLst/>
              <a:ahLst/>
              <a:cxnLst/>
              <a:rect l="l" t="t" r="r" b="b"/>
              <a:pathLst>
                <a:path w="21380" h="21690" extrusionOk="0">
                  <a:moveTo>
                    <a:pt x="5464" y="0"/>
                  </a:moveTo>
                  <a:cubicBezTo>
                    <a:pt x="5464" y="0"/>
                    <a:pt x="1" y="11003"/>
                    <a:pt x="2332" y="16667"/>
                  </a:cubicBezTo>
                  <a:cubicBezTo>
                    <a:pt x="3819" y="20210"/>
                    <a:pt x="6301" y="21689"/>
                    <a:pt x="8965" y="21689"/>
                  </a:cubicBezTo>
                  <a:cubicBezTo>
                    <a:pt x="9711" y="21689"/>
                    <a:pt x="10472" y="21573"/>
                    <a:pt x="11229" y="21354"/>
                  </a:cubicBezTo>
                  <a:cubicBezTo>
                    <a:pt x="11855" y="21178"/>
                    <a:pt x="12281" y="20652"/>
                    <a:pt x="12332" y="20026"/>
                  </a:cubicBezTo>
                  <a:cubicBezTo>
                    <a:pt x="12366" y="19169"/>
                    <a:pt x="13067" y="18617"/>
                    <a:pt x="13803" y="18617"/>
                  </a:cubicBezTo>
                  <a:cubicBezTo>
                    <a:pt x="14145" y="18617"/>
                    <a:pt x="14494" y="18736"/>
                    <a:pt x="14788" y="18998"/>
                  </a:cubicBezTo>
                  <a:cubicBezTo>
                    <a:pt x="15067" y="19246"/>
                    <a:pt x="15423" y="19379"/>
                    <a:pt x="15784" y="19379"/>
                  </a:cubicBezTo>
                  <a:cubicBezTo>
                    <a:pt x="16007" y="19379"/>
                    <a:pt x="16232" y="19329"/>
                    <a:pt x="16442" y="19223"/>
                  </a:cubicBezTo>
                  <a:cubicBezTo>
                    <a:pt x="19901" y="17394"/>
                    <a:pt x="21379" y="14161"/>
                    <a:pt x="19449" y="9574"/>
                  </a:cubicBezTo>
                  <a:cubicBezTo>
                    <a:pt x="17119" y="3910"/>
                    <a:pt x="5464" y="0"/>
                    <a:pt x="54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80"/>
            <p:cNvSpPr/>
            <p:nvPr/>
          </p:nvSpPr>
          <p:spPr>
            <a:xfrm rot="7329138" flipH="1">
              <a:off x="4427168" y="1541700"/>
              <a:ext cx="833900" cy="722434"/>
            </a:xfrm>
            <a:custGeom>
              <a:avLst/>
              <a:gdLst/>
              <a:ahLst/>
              <a:cxnLst/>
              <a:rect l="l" t="t" r="r" b="b"/>
              <a:pathLst>
                <a:path w="22106" h="18535" extrusionOk="0">
                  <a:moveTo>
                    <a:pt x="14455" y="1"/>
                  </a:moveTo>
                  <a:cubicBezTo>
                    <a:pt x="14118" y="1"/>
                    <a:pt x="13770" y="15"/>
                    <a:pt x="13409" y="44"/>
                  </a:cubicBezTo>
                  <a:cubicBezTo>
                    <a:pt x="7294" y="521"/>
                    <a:pt x="0" y="10395"/>
                    <a:pt x="0" y="10395"/>
                  </a:cubicBezTo>
                  <a:cubicBezTo>
                    <a:pt x="0" y="10395"/>
                    <a:pt x="8306" y="18535"/>
                    <a:pt x="14388" y="18535"/>
                  </a:cubicBezTo>
                  <a:cubicBezTo>
                    <a:pt x="14556" y="18535"/>
                    <a:pt x="14723" y="18529"/>
                    <a:pt x="14888" y="18516"/>
                  </a:cubicBezTo>
                  <a:cubicBezTo>
                    <a:pt x="19775" y="18115"/>
                    <a:pt x="21980" y="15107"/>
                    <a:pt x="22081" y="11498"/>
                  </a:cubicBezTo>
                  <a:cubicBezTo>
                    <a:pt x="22106" y="10872"/>
                    <a:pt x="21730" y="10295"/>
                    <a:pt x="21128" y="10044"/>
                  </a:cubicBezTo>
                  <a:cubicBezTo>
                    <a:pt x="19975" y="9618"/>
                    <a:pt x="19850" y="8014"/>
                    <a:pt x="20928" y="7388"/>
                  </a:cubicBezTo>
                  <a:cubicBezTo>
                    <a:pt x="21454" y="7087"/>
                    <a:pt x="21755" y="6486"/>
                    <a:pt x="21655" y="5884"/>
                  </a:cubicBezTo>
                  <a:cubicBezTo>
                    <a:pt x="21050" y="2328"/>
                    <a:pt x="18744" y="1"/>
                    <a:pt x="14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2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2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82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82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82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2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8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8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82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/>
                                        <p:tgtEl>
                                          <p:spTgt spid="82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500"/>
                                        <p:tgtEl>
                                          <p:spTgt spid="8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8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500"/>
                                        <p:tgtEl>
                                          <p:spTgt spid="8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/>
                                        <p:tgtEl>
                                          <p:spTgt spid="8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500"/>
                                        <p:tgtEl>
                                          <p:spTgt spid="8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/>
                                        <p:tgtEl>
                                          <p:spTgt spid="8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500"/>
                                        <p:tgtEl>
                                          <p:spTgt spid="8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/>
                                        <p:tgtEl>
                                          <p:spTgt spid="8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24" grpId="0" build="p"/>
      <p:bldP spid="8224" grpId="1" build="p"/>
      <p:bldP spid="8225" grpId="0" build="p"/>
      <p:bldP spid="8225" grpId="1" build="p"/>
      <p:bldP spid="8226" grpId="0" build="p"/>
      <p:bldP spid="8227" grpId="0" build="p"/>
      <p:bldP spid="8227" grpId="1" build="p"/>
      <p:bldP spid="8228" grpId="0" build="p"/>
      <p:bldP spid="8229" grpId="0"/>
      <p:bldP spid="8229" grpId="1"/>
      <p:bldP spid="8230" grpId="0"/>
      <p:bldP spid="8230" grpId="1"/>
      <p:bldP spid="8231" grpId="0"/>
      <p:bldP spid="8232" grpId="0"/>
      <p:bldP spid="8232" grpId="1"/>
      <p:bldP spid="823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3" name="Google Shape;7673;p69"/>
          <p:cNvSpPr/>
          <p:nvPr/>
        </p:nvSpPr>
        <p:spPr>
          <a:xfrm>
            <a:off x="4798381" y="1242872"/>
            <a:ext cx="3069300" cy="30702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74" name="Google Shape;7674;p69"/>
          <p:cNvSpPr txBox="1">
            <a:spLocks noGrp="1"/>
          </p:cNvSpPr>
          <p:nvPr>
            <p:ph type="subTitle" idx="2"/>
          </p:nvPr>
        </p:nvSpPr>
        <p:spPr>
          <a:xfrm>
            <a:off x="4937113" y="1939705"/>
            <a:ext cx="2791800" cy="118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dirty="0"/>
              <a:t>JPY is the </a:t>
            </a:r>
            <a:r>
              <a:rPr lang="en" dirty="0">
                <a:solidFill>
                  <a:schemeClr val="accent1">
                    <a:lumMod val="75000"/>
                  </a:schemeClr>
                </a:solidFill>
              </a:rPr>
              <a:t>3</a:t>
            </a:r>
            <a:r>
              <a:rPr lang="en" baseline="30000" dirty="0">
                <a:solidFill>
                  <a:schemeClr val="accent1">
                    <a:lumMod val="75000"/>
                  </a:schemeClr>
                </a:solidFill>
              </a:rPr>
              <a:t>rd</a:t>
            </a:r>
            <a:r>
              <a:rPr lang="en" dirty="0"/>
              <a:t> most traded currency in the world. It is good to travel with, especially in Asia!</a:t>
            </a:r>
            <a:endParaRPr dirty="0"/>
          </a:p>
        </p:txBody>
      </p:sp>
      <p:sp>
        <p:nvSpPr>
          <p:cNvPr id="7675" name="Google Shape;7675;p69"/>
          <p:cNvSpPr/>
          <p:nvPr/>
        </p:nvSpPr>
        <p:spPr>
          <a:xfrm>
            <a:off x="1276319" y="1242835"/>
            <a:ext cx="3069300" cy="30702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76" name="Google Shape;7676;p69"/>
          <p:cNvSpPr txBox="1">
            <a:spLocks noGrp="1"/>
          </p:cNvSpPr>
          <p:nvPr>
            <p:ph type="subTitle" idx="1"/>
          </p:nvPr>
        </p:nvSpPr>
        <p:spPr>
          <a:xfrm>
            <a:off x="1568988" y="1457998"/>
            <a:ext cx="2791800" cy="229462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</a:pPr>
            <a:r>
              <a:rPr lang="en" dirty="0"/>
              <a:t>The USD is </a:t>
            </a:r>
            <a:r>
              <a:rPr lang="en" dirty="0">
                <a:solidFill>
                  <a:schemeClr val="accent1">
                    <a:lumMod val="75000"/>
                  </a:schemeClr>
                </a:solidFill>
              </a:rPr>
              <a:t>strong</a:t>
            </a:r>
            <a:r>
              <a:rPr lang="en" dirty="0"/>
              <a:t> against the JPY. If you have </a:t>
            </a:r>
            <a:r>
              <a:rPr lang="en" dirty="0">
                <a:solidFill>
                  <a:schemeClr val="accent1">
                    <a:lumMod val="75000"/>
                  </a:schemeClr>
                </a:solidFill>
              </a:rPr>
              <a:t>$</a:t>
            </a:r>
            <a:r>
              <a:rPr lang="en" dirty="0"/>
              <a:t> to bring into Japan, it will go far!</a:t>
            </a:r>
          </a:p>
          <a:p>
            <a:pPr marL="0" lvl="0" indent="0" algn="l" rtl="0">
              <a:spcBef>
                <a:spcPts val="0"/>
              </a:spcBef>
              <a:spcAft>
                <a:spcPts val="1200"/>
              </a:spcAft>
            </a:pPr>
            <a:r>
              <a:rPr lang="en" dirty="0"/>
              <a:t>If you are paying </a:t>
            </a:r>
            <a:r>
              <a:rPr lang="en" dirty="0">
                <a:solidFill>
                  <a:schemeClr val="accent1">
                    <a:lumMod val="75000"/>
                  </a:schemeClr>
                </a:solidFill>
              </a:rPr>
              <a:t>debts </a:t>
            </a:r>
            <a:r>
              <a:rPr lang="en" dirty="0">
                <a:solidFill>
                  <a:schemeClr val="tx1"/>
                </a:solidFill>
              </a:rPr>
              <a:t>in the U.S., </a:t>
            </a:r>
            <a:r>
              <a:rPr lang="en" dirty="0"/>
              <a:t>such as student loans or credit cards, it is better to </a:t>
            </a:r>
            <a:r>
              <a:rPr lang="en" dirty="0">
                <a:solidFill>
                  <a:schemeClr val="accent1">
                    <a:lumMod val="75000"/>
                  </a:schemeClr>
                </a:solidFill>
              </a:rPr>
              <a:t>keep</a:t>
            </a:r>
            <a:r>
              <a:rPr lang="en" dirty="0"/>
              <a:t> your </a:t>
            </a:r>
            <a:r>
              <a:rPr lang="en" dirty="0">
                <a:solidFill>
                  <a:schemeClr val="accent1">
                    <a:lumMod val="75000"/>
                  </a:schemeClr>
                </a:solidFill>
              </a:rPr>
              <a:t>$</a:t>
            </a:r>
            <a:r>
              <a:rPr lang="en" dirty="0"/>
              <a:t> in the U.S.</a:t>
            </a:r>
            <a:endParaRPr dirty="0"/>
          </a:p>
        </p:txBody>
      </p:sp>
      <p:sp>
        <p:nvSpPr>
          <p:cNvPr id="7677" name="Google Shape;7677;p69"/>
          <p:cNvSpPr txBox="1">
            <a:spLocks noGrp="1"/>
          </p:cNvSpPr>
          <p:nvPr>
            <p:ph type="title"/>
          </p:nvPr>
        </p:nvSpPr>
        <p:spPr>
          <a:xfrm>
            <a:off x="4857420" y="931829"/>
            <a:ext cx="2791800" cy="27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Traveling with JPY</a:t>
            </a:r>
            <a:endParaRPr dirty="0"/>
          </a:p>
        </p:txBody>
      </p:sp>
      <p:sp>
        <p:nvSpPr>
          <p:cNvPr id="7678" name="Google Shape;7678;p69"/>
          <p:cNvSpPr txBox="1">
            <a:spLocks noGrp="1"/>
          </p:cNvSpPr>
          <p:nvPr>
            <p:ph type="title" idx="3"/>
          </p:nvPr>
        </p:nvSpPr>
        <p:spPr>
          <a:xfrm>
            <a:off x="1396438" y="929806"/>
            <a:ext cx="2791800" cy="27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Bringing USD to Japan</a:t>
            </a:r>
            <a:endParaRPr dirty="0"/>
          </a:p>
        </p:txBody>
      </p:sp>
      <p:sp>
        <p:nvSpPr>
          <p:cNvPr id="7679" name="Google Shape;7679;p69"/>
          <p:cNvSpPr txBox="1">
            <a:spLocks noGrp="1"/>
          </p:cNvSpPr>
          <p:nvPr>
            <p:ph type="title" idx="4"/>
          </p:nvPr>
        </p:nvSpPr>
        <p:spPr>
          <a:xfrm>
            <a:off x="713250" y="252328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Money Continued …</a:t>
            </a:r>
            <a:endParaRPr sz="8000" dirty="0"/>
          </a:p>
        </p:txBody>
      </p:sp>
      <p:grpSp>
        <p:nvGrpSpPr>
          <p:cNvPr id="7680" name="Google Shape;7680;p69"/>
          <p:cNvGrpSpPr/>
          <p:nvPr/>
        </p:nvGrpSpPr>
        <p:grpSpPr>
          <a:xfrm>
            <a:off x="2123750" y="3524501"/>
            <a:ext cx="1287830" cy="1265608"/>
            <a:chOff x="2123750" y="3449643"/>
            <a:chExt cx="1287830" cy="1265608"/>
          </a:xfrm>
        </p:grpSpPr>
        <p:sp>
          <p:nvSpPr>
            <p:cNvPr id="7681" name="Google Shape;7681;p69"/>
            <p:cNvSpPr/>
            <p:nvPr/>
          </p:nvSpPr>
          <p:spPr>
            <a:xfrm rot="-1247706">
              <a:off x="2539872" y="3528543"/>
              <a:ext cx="546660" cy="556839"/>
            </a:xfrm>
            <a:custGeom>
              <a:avLst/>
              <a:gdLst/>
              <a:ahLst/>
              <a:cxnLst/>
              <a:rect l="l" t="t" r="r" b="b"/>
              <a:pathLst>
                <a:path w="9324" h="9498" extrusionOk="0">
                  <a:moveTo>
                    <a:pt x="3855" y="0"/>
                  </a:moveTo>
                  <a:cubicBezTo>
                    <a:pt x="2678" y="0"/>
                    <a:pt x="1666" y="682"/>
                    <a:pt x="1028" y="2229"/>
                  </a:cubicBezTo>
                  <a:cubicBezTo>
                    <a:pt x="0" y="4710"/>
                    <a:pt x="2406" y="9497"/>
                    <a:pt x="2406" y="9497"/>
                  </a:cubicBezTo>
                  <a:cubicBezTo>
                    <a:pt x="2406" y="9497"/>
                    <a:pt x="7469" y="7793"/>
                    <a:pt x="8497" y="5312"/>
                  </a:cubicBezTo>
                  <a:cubicBezTo>
                    <a:pt x="9324" y="3332"/>
                    <a:pt x="8572" y="1878"/>
                    <a:pt x="7193" y="1127"/>
                  </a:cubicBezTo>
                  <a:cubicBezTo>
                    <a:pt x="7089" y="1074"/>
                    <a:pt x="6976" y="1048"/>
                    <a:pt x="6865" y="1048"/>
                  </a:cubicBezTo>
                  <a:cubicBezTo>
                    <a:pt x="6710" y="1048"/>
                    <a:pt x="6559" y="1099"/>
                    <a:pt x="6442" y="1202"/>
                  </a:cubicBezTo>
                  <a:cubicBezTo>
                    <a:pt x="6314" y="1321"/>
                    <a:pt x="6162" y="1375"/>
                    <a:pt x="6012" y="1375"/>
                  </a:cubicBezTo>
                  <a:cubicBezTo>
                    <a:pt x="5690" y="1375"/>
                    <a:pt x="5381" y="1127"/>
                    <a:pt x="5364" y="751"/>
                  </a:cubicBezTo>
                  <a:cubicBezTo>
                    <a:pt x="5364" y="500"/>
                    <a:pt x="5188" y="249"/>
                    <a:pt x="4938" y="174"/>
                  </a:cubicBezTo>
                  <a:cubicBezTo>
                    <a:pt x="4566" y="60"/>
                    <a:pt x="4204" y="0"/>
                    <a:pt x="38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69"/>
            <p:cNvSpPr/>
            <p:nvPr/>
          </p:nvSpPr>
          <p:spPr>
            <a:xfrm rot="-1247706">
              <a:off x="2192044" y="3752192"/>
              <a:ext cx="532003" cy="482324"/>
            </a:xfrm>
            <a:custGeom>
              <a:avLst/>
              <a:gdLst/>
              <a:ahLst/>
              <a:cxnLst/>
              <a:rect l="l" t="t" r="r" b="b"/>
              <a:pathLst>
                <a:path w="9074" h="8227" extrusionOk="0">
                  <a:moveTo>
                    <a:pt x="4688" y="0"/>
                  </a:moveTo>
                  <a:cubicBezTo>
                    <a:pt x="3904" y="0"/>
                    <a:pt x="3182" y="337"/>
                    <a:pt x="2582" y="898"/>
                  </a:cubicBezTo>
                  <a:cubicBezTo>
                    <a:pt x="2382" y="1073"/>
                    <a:pt x="2307" y="1374"/>
                    <a:pt x="2432" y="1624"/>
                  </a:cubicBezTo>
                  <a:cubicBezTo>
                    <a:pt x="2612" y="2075"/>
                    <a:pt x="2266" y="2545"/>
                    <a:pt x="1830" y="2545"/>
                  </a:cubicBezTo>
                  <a:cubicBezTo>
                    <a:pt x="1781" y="2545"/>
                    <a:pt x="1731" y="2539"/>
                    <a:pt x="1680" y="2527"/>
                  </a:cubicBezTo>
                  <a:lnTo>
                    <a:pt x="1655" y="2527"/>
                  </a:lnTo>
                  <a:cubicBezTo>
                    <a:pt x="1598" y="2510"/>
                    <a:pt x="1541" y="2502"/>
                    <a:pt x="1484" y="2502"/>
                  </a:cubicBezTo>
                  <a:cubicBezTo>
                    <a:pt x="1286" y="2502"/>
                    <a:pt x="1095" y="2597"/>
                    <a:pt x="978" y="2752"/>
                  </a:cubicBezTo>
                  <a:cubicBezTo>
                    <a:pt x="1" y="4156"/>
                    <a:pt x="76" y="5710"/>
                    <a:pt x="1730" y="7113"/>
                  </a:cubicBezTo>
                  <a:cubicBezTo>
                    <a:pt x="2783" y="8010"/>
                    <a:pt x="4720" y="8226"/>
                    <a:pt x="6340" y="8226"/>
                  </a:cubicBezTo>
                  <a:cubicBezTo>
                    <a:pt x="7843" y="8226"/>
                    <a:pt x="9073" y="8040"/>
                    <a:pt x="9073" y="8040"/>
                  </a:cubicBezTo>
                  <a:cubicBezTo>
                    <a:pt x="9073" y="8040"/>
                    <a:pt x="8998" y="2677"/>
                    <a:pt x="6968" y="948"/>
                  </a:cubicBezTo>
                  <a:cubicBezTo>
                    <a:pt x="6187" y="286"/>
                    <a:pt x="5411" y="0"/>
                    <a:pt x="46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69"/>
            <p:cNvSpPr/>
            <p:nvPr/>
          </p:nvSpPr>
          <p:spPr>
            <a:xfrm rot="-1247706">
              <a:off x="2318131" y="4154928"/>
              <a:ext cx="556979" cy="476989"/>
            </a:xfrm>
            <a:custGeom>
              <a:avLst/>
              <a:gdLst/>
              <a:ahLst/>
              <a:cxnLst/>
              <a:rect l="l" t="t" r="r" b="b"/>
              <a:pathLst>
                <a:path w="9500" h="8136" extrusionOk="0">
                  <a:moveTo>
                    <a:pt x="4732" y="0"/>
                  </a:moveTo>
                  <a:cubicBezTo>
                    <a:pt x="3734" y="0"/>
                    <a:pt x="2775" y="149"/>
                    <a:pt x="2081" y="576"/>
                  </a:cubicBezTo>
                  <a:cubicBezTo>
                    <a:pt x="276" y="1704"/>
                    <a:pt x="1" y="3308"/>
                    <a:pt x="677" y="4736"/>
                  </a:cubicBezTo>
                  <a:cubicBezTo>
                    <a:pt x="794" y="4969"/>
                    <a:pt x="1018" y="5115"/>
                    <a:pt x="1269" y="5115"/>
                  </a:cubicBezTo>
                  <a:cubicBezTo>
                    <a:pt x="1289" y="5115"/>
                    <a:pt x="1309" y="5114"/>
                    <a:pt x="1329" y="5112"/>
                  </a:cubicBezTo>
                  <a:cubicBezTo>
                    <a:pt x="1352" y="5110"/>
                    <a:pt x="1374" y="5109"/>
                    <a:pt x="1396" y="5109"/>
                  </a:cubicBezTo>
                  <a:cubicBezTo>
                    <a:pt x="1908" y="5109"/>
                    <a:pt x="2220" y="5658"/>
                    <a:pt x="1956" y="6115"/>
                  </a:cubicBezTo>
                  <a:cubicBezTo>
                    <a:pt x="1805" y="6340"/>
                    <a:pt x="1805" y="6616"/>
                    <a:pt x="1956" y="6842"/>
                  </a:cubicBezTo>
                  <a:cubicBezTo>
                    <a:pt x="2574" y="7657"/>
                    <a:pt x="3366" y="8136"/>
                    <a:pt x="4303" y="8136"/>
                  </a:cubicBezTo>
                  <a:cubicBezTo>
                    <a:pt x="4922" y="8136"/>
                    <a:pt x="5604" y="7927"/>
                    <a:pt x="6342" y="7468"/>
                  </a:cubicBezTo>
                  <a:cubicBezTo>
                    <a:pt x="8622" y="6065"/>
                    <a:pt x="9499" y="776"/>
                    <a:pt x="9499" y="776"/>
                  </a:cubicBezTo>
                  <a:cubicBezTo>
                    <a:pt x="9499" y="776"/>
                    <a:pt x="7013" y="0"/>
                    <a:pt x="47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69"/>
            <p:cNvSpPr/>
            <p:nvPr/>
          </p:nvSpPr>
          <p:spPr>
            <a:xfrm rot="-1247706">
              <a:off x="2701086" y="4066798"/>
              <a:ext cx="527605" cy="564695"/>
            </a:xfrm>
            <a:custGeom>
              <a:avLst/>
              <a:gdLst/>
              <a:ahLst/>
              <a:cxnLst/>
              <a:rect l="l" t="t" r="r" b="b"/>
              <a:pathLst>
                <a:path w="8999" h="9632" extrusionOk="0">
                  <a:moveTo>
                    <a:pt x="3108" y="0"/>
                  </a:moveTo>
                  <a:cubicBezTo>
                    <a:pt x="3108" y="0"/>
                    <a:pt x="1" y="4386"/>
                    <a:pt x="627" y="6968"/>
                  </a:cubicBezTo>
                  <a:cubicBezTo>
                    <a:pt x="1076" y="8851"/>
                    <a:pt x="2286" y="9632"/>
                    <a:pt x="3649" y="9632"/>
                  </a:cubicBezTo>
                  <a:cubicBezTo>
                    <a:pt x="3810" y="9632"/>
                    <a:pt x="3972" y="9621"/>
                    <a:pt x="4136" y="9600"/>
                  </a:cubicBezTo>
                  <a:cubicBezTo>
                    <a:pt x="4412" y="9574"/>
                    <a:pt x="4637" y="9374"/>
                    <a:pt x="4687" y="9098"/>
                  </a:cubicBezTo>
                  <a:cubicBezTo>
                    <a:pt x="4764" y="8775"/>
                    <a:pt x="5050" y="8584"/>
                    <a:pt x="5340" y="8584"/>
                  </a:cubicBezTo>
                  <a:cubicBezTo>
                    <a:pt x="5522" y="8584"/>
                    <a:pt x="5705" y="8659"/>
                    <a:pt x="5840" y="8823"/>
                  </a:cubicBezTo>
                  <a:cubicBezTo>
                    <a:pt x="5957" y="8978"/>
                    <a:pt x="6149" y="9073"/>
                    <a:pt x="6346" y="9073"/>
                  </a:cubicBezTo>
                  <a:cubicBezTo>
                    <a:pt x="6403" y="9073"/>
                    <a:pt x="6461" y="9065"/>
                    <a:pt x="6517" y="9048"/>
                  </a:cubicBezTo>
                  <a:cubicBezTo>
                    <a:pt x="8146" y="8497"/>
                    <a:pt x="8998" y="7194"/>
                    <a:pt x="8497" y="5088"/>
                  </a:cubicBezTo>
                  <a:cubicBezTo>
                    <a:pt x="7845" y="2482"/>
                    <a:pt x="3108" y="0"/>
                    <a:pt x="3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69"/>
            <p:cNvSpPr/>
            <p:nvPr/>
          </p:nvSpPr>
          <p:spPr>
            <a:xfrm rot="-1247706">
              <a:off x="2779965" y="3802764"/>
              <a:ext cx="565773" cy="474703"/>
            </a:xfrm>
            <a:custGeom>
              <a:avLst/>
              <a:gdLst/>
              <a:ahLst/>
              <a:cxnLst/>
              <a:rect l="l" t="t" r="r" b="b"/>
              <a:pathLst>
                <a:path w="9650" h="8097" extrusionOk="0">
                  <a:moveTo>
                    <a:pt x="6257" y="1"/>
                  </a:moveTo>
                  <a:cubicBezTo>
                    <a:pt x="3615" y="1"/>
                    <a:pt x="0" y="3567"/>
                    <a:pt x="0" y="3567"/>
                  </a:cubicBezTo>
                  <a:cubicBezTo>
                    <a:pt x="0" y="3567"/>
                    <a:pt x="3183" y="7878"/>
                    <a:pt x="5865" y="8079"/>
                  </a:cubicBezTo>
                  <a:cubicBezTo>
                    <a:pt x="6009" y="8091"/>
                    <a:pt x="6149" y="8096"/>
                    <a:pt x="6284" y="8096"/>
                  </a:cubicBezTo>
                  <a:cubicBezTo>
                    <a:pt x="8148" y="8096"/>
                    <a:pt x="9169" y="6996"/>
                    <a:pt x="9449" y="5547"/>
                  </a:cubicBezTo>
                  <a:cubicBezTo>
                    <a:pt x="9499" y="5272"/>
                    <a:pt x="9374" y="4996"/>
                    <a:pt x="9123" y="4871"/>
                  </a:cubicBezTo>
                  <a:cubicBezTo>
                    <a:pt x="8672" y="4595"/>
                    <a:pt x="8722" y="3893"/>
                    <a:pt x="9224" y="3693"/>
                  </a:cubicBezTo>
                  <a:cubicBezTo>
                    <a:pt x="9474" y="3593"/>
                    <a:pt x="9650" y="3367"/>
                    <a:pt x="9650" y="3091"/>
                  </a:cubicBezTo>
                  <a:cubicBezTo>
                    <a:pt x="9625" y="1387"/>
                    <a:pt x="8647" y="184"/>
                    <a:pt x="6467" y="9"/>
                  </a:cubicBezTo>
                  <a:cubicBezTo>
                    <a:pt x="6398" y="3"/>
                    <a:pt x="6328" y="1"/>
                    <a:pt x="6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86" name="Google Shape;7686;p69"/>
          <p:cNvGrpSpPr/>
          <p:nvPr/>
        </p:nvGrpSpPr>
        <p:grpSpPr>
          <a:xfrm>
            <a:off x="5681763" y="3571712"/>
            <a:ext cx="1287830" cy="1264468"/>
            <a:chOff x="5681763" y="3496854"/>
            <a:chExt cx="1287830" cy="1264468"/>
          </a:xfrm>
        </p:grpSpPr>
        <p:sp>
          <p:nvSpPr>
            <p:cNvPr id="7687" name="Google Shape;7687;p69"/>
            <p:cNvSpPr/>
            <p:nvPr/>
          </p:nvSpPr>
          <p:spPr>
            <a:xfrm rot="-810063">
              <a:off x="5735468" y="3791676"/>
              <a:ext cx="638533" cy="535735"/>
            </a:xfrm>
            <a:custGeom>
              <a:avLst/>
              <a:gdLst/>
              <a:ahLst/>
              <a:cxnLst/>
              <a:rect l="l" t="t" r="r" b="b"/>
              <a:pathLst>
                <a:path w="5390" h="4522" extrusionOk="0">
                  <a:moveTo>
                    <a:pt x="2158" y="1"/>
                  </a:moveTo>
                  <a:cubicBezTo>
                    <a:pt x="1670" y="1"/>
                    <a:pt x="1212" y="138"/>
                    <a:pt x="853" y="411"/>
                  </a:cubicBezTo>
                  <a:cubicBezTo>
                    <a:pt x="728" y="511"/>
                    <a:pt x="677" y="712"/>
                    <a:pt x="778" y="837"/>
                  </a:cubicBezTo>
                  <a:cubicBezTo>
                    <a:pt x="922" y="1054"/>
                    <a:pt x="766" y="1340"/>
                    <a:pt x="509" y="1340"/>
                  </a:cubicBezTo>
                  <a:cubicBezTo>
                    <a:pt x="499" y="1340"/>
                    <a:pt x="488" y="1339"/>
                    <a:pt x="477" y="1338"/>
                  </a:cubicBezTo>
                  <a:cubicBezTo>
                    <a:pt x="464" y="1336"/>
                    <a:pt x="451" y="1335"/>
                    <a:pt x="438" y="1335"/>
                  </a:cubicBezTo>
                  <a:cubicBezTo>
                    <a:pt x="297" y="1335"/>
                    <a:pt x="149" y="1452"/>
                    <a:pt x="126" y="1589"/>
                  </a:cubicBezTo>
                  <a:cubicBezTo>
                    <a:pt x="1" y="2491"/>
                    <a:pt x="502" y="3519"/>
                    <a:pt x="1454" y="4095"/>
                  </a:cubicBezTo>
                  <a:cubicBezTo>
                    <a:pt x="1931" y="4383"/>
                    <a:pt x="2454" y="4522"/>
                    <a:pt x="2950" y="4522"/>
                  </a:cubicBezTo>
                  <a:cubicBezTo>
                    <a:pt x="3707" y="4522"/>
                    <a:pt x="4399" y="4200"/>
                    <a:pt x="4763" y="3594"/>
                  </a:cubicBezTo>
                  <a:cubicBezTo>
                    <a:pt x="5389" y="2592"/>
                    <a:pt x="4888" y="1163"/>
                    <a:pt x="3685" y="436"/>
                  </a:cubicBezTo>
                  <a:cubicBezTo>
                    <a:pt x="3191" y="145"/>
                    <a:pt x="2658" y="1"/>
                    <a:pt x="2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69"/>
            <p:cNvSpPr/>
            <p:nvPr/>
          </p:nvSpPr>
          <p:spPr>
            <a:xfrm rot="-810063">
              <a:off x="5844826" y="4123977"/>
              <a:ext cx="629530" cy="553979"/>
            </a:xfrm>
            <a:custGeom>
              <a:avLst/>
              <a:gdLst/>
              <a:ahLst/>
              <a:cxnLst/>
              <a:rect l="l" t="t" r="r" b="b"/>
              <a:pathLst>
                <a:path w="5314" h="4676" extrusionOk="0">
                  <a:moveTo>
                    <a:pt x="3020" y="1"/>
                  </a:moveTo>
                  <a:cubicBezTo>
                    <a:pt x="2408" y="1"/>
                    <a:pt x="1753" y="239"/>
                    <a:pt x="1203" y="712"/>
                  </a:cubicBezTo>
                  <a:cubicBezTo>
                    <a:pt x="351" y="1464"/>
                    <a:pt x="0" y="2542"/>
                    <a:pt x="301" y="3394"/>
                  </a:cubicBezTo>
                  <a:cubicBezTo>
                    <a:pt x="341" y="3533"/>
                    <a:pt x="460" y="3610"/>
                    <a:pt x="583" y="3610"/>
                  </a:cubicBezTo>
                  <a:cubicBezTo>
                    <a:pt x="615" y="3610"/>
                    <a:pt x="646" y="3605"/>
                    <a:pt x="677" y="3594"/>
                  </a:cubicBezTo>
                  <a:cubicBezTo>
                    <a:pt x="701" y="3590"/>
                    <a:pt x="725" y="3588"/>
                    <a:pt x="748" y="3588"/>
                  </a:cubicBezTo>
                  <a:cubicBezTo>
                    <a:pt x="989" y="3588"/>
                    <a:pt x="1167" y="3817"/>
                    <a:pt x="1053" y="4045"/>
                  </a:cubicBezTo>
                  <a:cubicBezTo>
                    <a:pt x="1003" y="4196"/>
                    <a:pt x="1053" y="4371"/>
                    <a:pt x="1203" y="4447"/>
                  </a:cubicBezTo>
                  <a:cubicBezTo>
                    <a:pt x="1492" y="4600"/>
                    <a:pt x="1822" y="4675"/>
                    <a:pt x="2167" y="4675"/>
                  </a:cubicBezTo>
                  <a:cubicBezTo>
                    <a:pt x="2781" y="4675"/>
                    <a:pt x="3440" y="4436"/>
                    <a:pt x="3985" y="3970"/>
                  </a:cubicBezTo>
                  <a:cubicBezTo>
                    <a:pt x="5063" y="3043"/>
                    <a:pt x="5314" y="1564"/>
                    <a:pt x="4537" y="662"/>
                  </a:cubicBezTo>
                  <a:cubicBezTo>
                    <a:pt x="4156" y="220"/>
                    <a:pt x="3607" y="1"/>
                    <a:pt x="3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69"/>
            <p:cNvSpPr/>
            <p:nvPr/>
          </p:nvSpPr>
          <p:spPr>
            <a:xfrm rot="-810063">
              <a:off x="6211109" y="4105568"/>
              <a:ext cx="585105" cy="595682"/>
            </a:xfrm>
            <a:custGeom>
              <a:avLst/>
              <a:gdLst/>
              <a:ahLst/>
              <a:cxnLst/>
              <a:rect l="l" t="t" r="r" b="b"/>
              <a:pathLst>
                <a:path w="4939" h="5028" extrusionOk="0">
                  <a:moveTo>
                    <a:pt x="2242" y="1"/>
                  </a:moveTo>
                  <a:cubicBezTo>
                    <a:pt x="2001" y="1"/>
                    <a:pt x="1760" y="46"/>
                    <a:pt x="1530" y="140"/>
                  </a:cubicBezTo>
                  <a:cubicBezTo>
                    <a:pt x="452" y="591"/>
                    <a:pt x="1" y="2020"/>
                    <a:pt x="552" y="3348"/>
                  </a:cubicBezTo>
                  <a:cubicBezTo>
                    <a:pt x="978" y="4376"/>
                    <a:pt x="1906" y="5027"/>
                    <a:pt x="2833" y="5027"/>
                  </a:cubicBezTo>
                  <a:cubicBezTo>
                    <a:pt x="2983" y="5027"/>
                    <a:pt x="3134" y="4877"/>
                    <a:pt x="3134" y="4727"/>
                  </a:cubicBezTo>
                  <a:cubicBezTo>
                    <a:pt x="3151" y="4538"/>
                    <a:pt x="3297" y="4420"/>
                    <a:pt x="3451" y="4420"/>
                  </a:cubicBezTo>
                  <a:cubicBezTo>
                    <a:pt x="3523" y="4420"/>
                    <a:pt x="3597" y="4445"/>
                    <a:pt x="3660" y="4501"/>
                  </a:cubicBezTo>
                  <a:cubicBezTo>
                    <a:pt x="3719" y="4548"/>
                    <a:pt x="3795" y="4573"/>
                    <a:pt x="3869" y="4573"/>
                  </a:cubicBezTo>
                  <a:cubicBezTo>
                    <a:pt x="3952" y="4573"/>
                    <a:pt x="4033" y="4542"/>
                    <a:pt x="4086" y="4476"/>
                  </a:cubicBezTo>
                  <a:cubicBezTo>
                    <a:pt x="4738" y="3849"/>
                    <a:pt x="4938" y="2721"/>
                    <a:pt x="4487" y="1694"/>
                  </a:cubicBezTo>
                  <a:cubicBezTo>
                    <a:pt x="4071" y="644"/>
                    <a:pt x="3153" y="1"/>
                    <a:pt x="2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69"/>
            <p:cNvSpPr/>
            <p:nvPr/>
          </p:nvSpPr>
          <p:spPr>
            <a:xfrm rot="-810063">
              <a:off x="6304100" y="3809921"/>
              <a:ext cx="614721" cy="507775"/>
            </a:xfrm>
            <a:custGeom>
              <a:avLst/>
              <a:gdLst/>
              <a:ahLst/>
              <a:cxnLst/>
              <a:rect l="l" t="t" r="r" b="b"/>
              <a:pathLst>
                <a:path w="5189" h="4286" extrusionOk="0">
                  <a:moveTo>
                    <a:pt x="2756" y="1"/>
                  </a:moveTo>
                  <a:cubicBezTo>
                    <a:pt x="2666" y="1"/>
                    <a:pt x="2574" y="5"/>
                    <a:pt x="2482" y="13"/>
                  </a:cubicBezTo>
                  <a:cubicBezTo>
                    <a:pt x="1078" y="113"/>
                    <a:pt x="0" y="1166"/>
                    <a:pt x="101" y="2344"/>
                  </a:cubicBezTo>
                  <a:cubicBezTo>
                    <a:pt x="195" y="3447"/>
                    <a:pt x="1277" y="4286"/>
                    <a:pt x="2566" y="4286"/>
                  </a:cubicBezTo>
                  <a:cubicBezTo>
                    <a:pt x="2654" y="4286"/>
                    <a:pt x="2743" y="4282"/>
                    <a:pt x="2833" y="4274"/>
                  </a:cubicBezTo>
                  <a:cubicBezTo>
                    <a:pt x="3960" y="4174"/>
                    <a:pt x="4863" y="3497"/>
                    <a:pt x="5138" y="2620"/>
                  </a:cubicBezTo>
                  <a:cubicBezTo>
                    <a:pt x="5188" y="2469"/>
                    <a:pt x="5088" y="2294"/>
                    <a:pt x="4938" y="2244"/>
                  </a:cubicBezTo>
                  <a:cubicBezTo>
                    <a:pt x="4687" y="2144"/>
                    <a:pt x="4662" y="1793"/>
                    <a:pt x="4888" y="1667"/>
                  </a:cubicBezTo>
                  <a:cubicBezTo>
                    <a:pt x="5038" y="1592"/>
                    <a:pt x="5088" y="1392"/>
                    <a:pt x="5013" y="1241"/>
                  </a:cubicBezTo>
                  <a:cubicBezTo>
                    <a:pt x="4645" y="505"/>
                    <a:pt x="3770" y="1"/>
                    <a:pt x="2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69"/>
            <p:cNvSpPr/>
            <p:nvPr/>
          </p:nvSpPr>
          <p:spPr>
            <a:xfrm rot="-810063">
              <a:off x="6042528" y="3554429"/>
              <a:ext cx="564255" cy="600302"/>
            </a:xfrm>
            <a:custGeom>
              <a:avLst/>
              <a:gdLst/>
              <a:ahLst/>
              <a:cxnLst/>
              <a:rect l="l" t="t" r="r" b="b"/>
              <a:pathLst>
                <a:path w="4763" h="5067" extrusionOk="0">
                  <a:moveTo>
                    <a:pt x="2359" y="1"/>
                  </a:moveTo>
                  <a:cubicBezTo>
                    <a:pt x="2341" y="1"/>
                    <a:pt x="2324" y="2"/>
                    <a:pt x="2306" y="4"/>
                  </a:cubicBezTo>
                  <a:cubicBezTo>
                    <a:pt x="1404" y="130"/>
                    <a:pt x="602" y="932"/>
                    <a:pt x="326" y="2035"/>
                  </a:cubicBezTo>
                  <a:cubicBezTo>
                    <a:pt x="0" y="3413"/>
                    <a:pt x="677" y="4741"/>
                    <a:pt x="1830" y="5017"/>
                  </a:cubicBezTo>
                  <a:cubicBezTo>
                    <a:pt x="1970" y="5050"/>
                    <a:pt x="2110" y="5067"/>
                    <a:pt x="2250" y="5067"/>
                  </a:cubicBezTo>
                  <a:cubicBezTo>
                    <a:pt x="3262" y="5067"/>
                    <a:pt x="4225" y="4223"/>
                    <a:pt x="4511" y="3012"/>
                  </a:cubicBezTo>
                  <a:cubicBezTo>
                    <a:pt x="4762" y="1909"/>
                    <a:pt x="4386" y="857"/>
                    <a:pt x="3659" y="330"/>
                  </a:cubicBezTo>
                  <a:cubicBezTo>
                    <a:pt x="3597" y="288"/>
                    <a:pt x="3529" y="268"/>
                    <a:pt x="3465" y="268"/>
                  </a:cubicBezTo>
                  <a:cubicBezTo>
                    <a:pt x="3376" y="268"/>
                    <a:pt x="3292" y="307"/>
                    <a:pt x="3233" y="380"/>
                  </a:cubicBezTo>
                  <a:cubicBezTo>
                    <a:pt x="3165" y="459"/>
                    <a:pt x="3069" y="495"/>
                    <a:pt x="2975" y="495"/>
                  </a:cubicBezTo>
                  <a:cubicBezTo>
                    <a:pt x="2829" y="495"/>
                    <a:pt x="2687" y="408"/>
                    <a:pt x="2657" y="255"/>
                  </a:cubicBezTo>
                  <a:cubicBezTo>
                    <a:pt x="2634" y="98"/>
                    <a:pt x="2511" y="1"/>
                    <a:pt x="2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92" name="Google Shape;7692;p69"/>
          <p:cNvSpPr txBox="1">
            <a:spLocks noGrp="1"/>
          </p:cNvSpPr>
          <p:nvPr>
            <p:ph type="title"/>
          </p:nvPr>
        </p:nvSpPr>
        <p:spPr>
          <a:xfrm>
            <a:off x="2365213" y="3923582"/>
            <a:ext cx="804900" cy="56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" sz="4400" dirty="0">
                <a:solidFill>
                  <a:schemeClr val="lt1"/>
                </a:solidFill>
              </a:rPr>
              <a:t>$</a:t>
            </a:r>
            <a:endParaRPr sz="4400" dirty="0">
              <a:solidFill>
                <a:schemeClr val="lt1"/>
              </a:solidFill>
            </a:endParaRPr>
          </a:p>
        </p:txBody>
      </p:sp>
      <p:sp>
        <p:nvSpPr>
          <p:cNvPr id="7693" name="Google Shape;7693;p69"/>
          <p:cNvSpPr txBox="1">
            <a:spLocks noGrp="1"/>
          </p:cNvSpPr>
          <p:nvPr>
            <p:ph type="title"/>
          </p:nvPr>
        </p:nvSpPr>
        <p:spPr>
          <a:xfrm>
            <a:off x="5930563" y="3923582"/>
            <a:ext cx="804900" cy="56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SzPts val="990"/>
            </a:pPr>
            <a:r>
              <a:rPr lang="en-US" sz="4400" dirty="0">
                <a:solidFill>
                  <a:schemeClr val="bg1"/>
                </a:solidFill>
              </a:rPr>
              <a:t>¥</a:t>
            </a:r>
            <a:endParaRPr sz="4400" dirty="0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7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7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7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6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6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6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6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6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6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76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7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7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74" grpId="0" build="p"/>
      <p:bldP spid="7677" grpId="0"/>
      <p:bldP spid="7678" grpId="0"/>
      <p:bldP spid="7692" grpId="0"/>
      <p:bldP spid="7693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1" name="Google Shape;10241;p102"/>
          <p:cNvSpPr txBox="1">
            <a:spLocks noGrp="1"/>
          </p:cNvSpPr>
          <p:nvPr>
            <p:ph type="title"/>
          </p:nvPr>
        </p:nvSpPr>
        <p:spPr>
          <a:xfrm>
            <a:off x="514994" y="219984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Credit Cards in Japan</a:t>
            </a:r>
            <a:endParaRPr sz="8000" dirty="0"/>
          </a:p>
        </p:txBody>
      </p:sp>
      <p:sp>
        <p:nvSpPr>
          <p:cNvPr id="10242" name="Google Shape;10242;p102"/>
          <p:cNvSpPr/>
          <p:nvPr/>
        </p:nvSpPr>
        <p:spPr>
          <a:xfrm>
            <a:off x="3660110" y="2610357"/>
            <a:ext cx="1831500" cy="1785600"/>
          </a:xfrm>
          <a:prstGeom prst="roundRect">
            <a:avLst>
              <a:gd name="adj" fmla="val 4525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43" name="Google Shape;10243;p102"/>
          <p:cNvSpPr/>
          <p:nvPr/>
        </p:nvSpPr>
        <p:spPr>
          <a:xfrm>
            <a:off x="1469350" y="2610328"/>
            <a:ext cx="1783200" cy="1785600"/>
          </a:xfrm>
          <a:prstGeom prst="roundRect">
            <a:avLst>
              <a:gd name="adj" fmla="val 4525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44" name="Google Shape;10244;p102"/>
          <p:cNvSpPr/>
          <p:nvPr/>
        </p:nvSpPr>
        <p:spPr>
          <a:xfrm>
            <a:off x="5891477" y="2611049"/>
            <a:ext cx="1783200" cy="1785600"/>
          </a:xfrm>
          <a:prstGeom prst="roundRect">
            <a:avLst>
              <a:gd name="adj" fmla="val 4525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48" name="Google Shape;10248;p102"/>
          <p:cNvSpPr txBox="1"/>
          <p:nvPr/>
        </p:nvSpPr>
        <p:spPr>
          <a:xfrm>
            <a:off x="1460129" y="2851805"/>
            <a:ext cx="1863525" cy="10246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dirty="0">
                <a:solidFill>
                  <a:schemeClr val="bg1"/>
                </a:solidFill>
                <a:latin typeface="Alegreya Sans"/>
                <a:ea typeface="Alegreya Sans"/>
                <a:cs typeface="Alegreya Sans"/>
                <a:sym typeface="Alegreya Sans"/>
              </a:rPr>
              <a:t>Are widely accepted in large cities and big “chain” businesses.</a:t>
            </a:r>
          </a:p>
        </p:txBody>
      </p:sp>
      <p:sp>
        <p:nvSpPr>
          <p:cNvPr id="10249" name="Google Shape;10249;p102"/>
          <p:cNvSpPr txBox="1"/>
          <p:nvPr/>
        </p:nvSpPr>
        <p:spPr>
          <a:xfrm>
            <a:off x="3625186" y="2851805"/>
            <a:ext cx="1863525" cy="11025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dirty="0">
                <a:solidFill>
                  <a:schemeClr val="bg1"/>
                </a:solidFill>
                <a:latin typeface="Alegreya Sans"/>
                <a:ea typeface="Alegreya Sans"/>
                <a:cs typeface="Alegreya Sans"/>
                <a:sym typeface="Alegreya Sans"/>
              </a:rPr>
              <a:t>There are remittance fees for sending money to the U.S. Keep that in mind if you use your U.S. card in Japan.</a:t>
            </a:r>
          </a:p>
        </p:txBody>
      </p:sp>
      <p:sp>
        <p:nvSpPr>
          <p:cNvPr id="10250" name="Google Shape;10250;p102"/>
          <p:cNvSpPr txBox="1"/>
          <p:nvPr/>
        </p:nvSpPr>
        <p:spPr>
          <a:xfrm>
            <a:off x="5917678" y="2606613"/>
            <a:ext cx="1851664" cy="178931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dirty="0">
                <a:solidFill>
                  <a:schemeClr val="bg1"/>
                </a:solidFill>
                <a:latin typeface="Alegreya Sans"/>
                <a:ea typeface="Alegreya Sans"/>
                <a:cs typeface="Alegreya Sans"/>
                <a:sym typeface="Alegreya Sans"/>
              </a:rPr>
              <a:t>Are less accepted in rural areas and small businesses. Always carry </a:t>
            </a:r>
            <a:r>
              <a:rPr lang="en-US" sz="1500" dirty="0">
                <a:solidFill>
                  <a:schemeClr val="bg1"/>
                </a:solidFill>
              </a:rPr>
              <a:t>¥</a:t>
            </a:r>
          </a:p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 dirty="0">
                <a:solidFill>
                  <a:schemeClr val="bg1"/>
                </a:solidFill>
                <a:latin typeface="Alegreya Sans"/>
                <a:ea typeface="Alegreya Sans"/>
                <a:cs typeface="Alegreya Sans"/>
                <a:sym typeface="Alegreya Sans"/>
              </a:rPr>
              <a:t>Look into getting a Japanese cc, though they can be hard to get.</a:t>
            </a:r>
            <a:endParaRPr sz="1500" dirty="0">
              <a:solidFill>
                <a:schemeClr val="bg1"/>
              </a:solidFill>
              <a:latin typeface="Alegreya Sans"/>
              <a:ea typeface="Alegreya Sans"/>
              <a:cs typeface="Alegreya Sans"/>
              <a:sym typeface="Alegreya Sans"/>
            </a:endParaRPr>
          </a:p>
        </p:txBody>
      </p:sp>
      <p:grpSp>
        <p:nvGrpSpPr>
          <p:cNvPr id="10254" name="Google Shape;10254;p102"/>
          <p:cNvGrpSpPr/>
          <p:nvPr/>
        </p:nvGrpSpPr>
        <p:grpSpPr>
          <a:xfrm>
            <a:off x="1817540" y="1461278"/>
            <a:ext cx="989501" cy="958823"/>
            <a:chOff x="1817540" y="1461278"/>
            <a:chExt cx="989501" cy="958823"/>
          </a:xfrm>
        </p:grpSpPr>
        <p:sp>
          <p:nvSpPr>
            <p:cNvPr id="10255" name="Google Shape;10255;p102"/>
            <p:cNvSpPr/>
            <p:nvPr/>
          </p:nvSpPr>
          <p:spPr>
            <a:xfrm rot="10800000">
              <a:off x="1817540" y="1461278"/>
              <a:ext cx="989501" cy="958823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102"/>
            <p:cNvSpPr/>
            <p:nvPr/>
          </p:nvSpPr>
          <p:spPr>
            <a:xfrm rot="10800000">
              <a:off x="2136516" y="2023240"/>
              <a:ext cx="131378" cy="190744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102"/>
            <p:cNvSpPr/>
            <p:nvPr/>
          </p:nvSpPr>
          <p:spPr>
            <a:xfrm rot="10800000">
              <a:off x="2116313" y="2011681"/>
              <a:ext cx="138591" cy="129148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102"/>
            <p:cNvSpPr/>
            <p:nvPr/>
          </p:nvSpPr>
          <p:spPr>
            <a:xfrm rot="10800000">
              <a:off x="2103320" y="2224614"/>
              <a:ext cx="40435" cy="4042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102"/>
            <p:cNvSpPr/>
            <p:nvPr/>
          </p:nvSpPr>
          <p:spPr>
            <a:xfrm rot="10800000">
              <a:off x="2210863" y="2031904"/>
              <a:ext cx="71458" cy="168970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102"/>
            <p:cNvSpPr/>
            <p:nvPr/>
          </p:nvSpPr>
          <p:spPr>
            <a:xfrm rot="10800000">
              <a:off x="2197872" y="2219554"/>
              <a:ext cx="25276" cy="2527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102"/>
            <p:cNvSpPr/>
            <p:nvPr/>
          </p:nvSpPr>
          <p:spPr>
            <a:xfrm rot="10800000">
              <a:off x="2013099" y="1872548"/>
              <a:ext cx="207879" cy="67687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102"/>
            <p:cNvSpPr/>
            <p:nvPr/>
          </p:nvSpPr>
          <p:spPr>
            <a:xfrm rot="10800000">
              <a:off x="2075174" y="1831438"/>
              <a:ext cx="153750" cy="92918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102"/>
            <p:cNvSpPr/>
            <p:nvPr/>
          </p:nvSpPr>
          <p:spPr>
            <a:xfrm rot="10800000">
              <a:off x="2049912" y="1930061"/>
              <a:ext cx="166740" cy="28209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102"/>
            <p:cNvSpPr/>
            <p:nvPr/>
          </p:nvSpPr>
          <p:spPr>
            <a:xfrm rot="10800000">
              <a:off x="2287365" y="1646465"/>
              <a:ext cx="28164" cy="212204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102"/>
            <p:cNvSpPr/>
            <p:nvPr/>
          </p:nvSpPr>
          <p:spPr>
            <a:xfrm rot="10800000">
              <a:off x="2305415" y="1696957"/>
              <a:ext cx="60638" cy="161712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102"/>
            <p:cNvSpPr/>
            <p:nvPr/>
          </p:nvSpPr>
          <p:spPr>
            <a:xfrm rot="10800000">
              <a:off x="2281589" y="1589428"/>
              <a:ext cx="40435" cy="39717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102"/>
            <p:cNvSpPr/>
            <p:nvPr/>
          </p:nvSpPr>
          <p:spPr>
            <a:xfrm rot="10800000">
              <a:off x="2356655" y="1653662"/>
              <a:ext cx="25276" cy="2527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102"/>
            <p:cNvSpPr/>
            <p:nvPr/>
          </p:nvSpPr>
          <p:spPr>
            <a:xfrm rot="10800000">
              <a:off x="2237561" y="1696912"/>
              <a:ext cx="59920" cy="166815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102"/>
            <p:cNvSpPr/>
            <p:nvPr/>
          </p:nvSpPr>
          <p:spPr>
            <a:xfrm rot="10800000">
              <a:off x="2221682" y="1653662"/>
              <a:ext cx="25276" cy="2527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102"/>
            <p:cNvSpPr/>
            <p:nvPr/>
          </p:nvSpPr>
          <p:spPr>
            <a:xfrm rot="10800000">
              <a:off x="2391306" y="1836137"/>
              <a:ext cx="194156" cy="88937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102"/>
            <p:cNvSpPr/>
            <p:nvPr/>
          </p:nvSpPr>
          <p:spPr>
            <a:xfrm rot="10800000">
              <a:off x="2399236" y="1904754"/>
              <a:ext cx="159527" cy="40525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102"/>
            <p:cNvSpPr/>
            <p:nvPr/>
          </p:nvSpPr>
          <p:spPr>
            <a:xfrm rot="10800000">
              <a:off x="2597001" y="1803087"/>
              <a:ext cx="39702" cy="40420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102"/>
            <p:cNvSpPr/>
            <p:nvPr/>
          </p:nvSpPr>
          <p:spPr>
            <a:xfrm rot="10800000">
              <a:off x="2576783" y="1894740"/>
              <a:ext cx="26009" cy="25276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102"/>
            <p:cNvSpPr/>
            <p:nvPr/>
          </p:nvSpPr>
          <p:spPr>
            <a:xfrm rot="10800000">
              <a:off x="2379751" y="1803542"/>
              <a:ext cx="139309" cy="104935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102"/>
            <p:cNvSpPr/>
            <p:nvPr/>
          </p:nvSpPr>
          <p:spPr>
            <a:xfrm rot="10800000">
              <a:off x="2525541" y="1770594"/>
              <a:ext cx="25994" cy="2527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102"/>
            <p:cNvSpPr/>
            <p:nvPr/>
          </p:nvSpPr>
          <p:spPr>
            <a:xfrm rot="10800000">
              <a:off x="2359548" y="2016743"/>
              <a:ext cx="153017" cy="166411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102"/>
            <p:cNvSpPr/>
            <p:nvPr/>
          </p:nvSpPr>
          <p:spPr>
            <a:xfrm rot="10800000">
              <a:off x="2343667" y="2027562"/>
              <a:ext cx="93112" cy="154603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102"/>
            <p:cNvSpPr/>
            <p:nvPr/>
          </p:nvSpPr>
          <p:spPr>
            <a:xfrm rot="10800000">
              <a:off x="2511115" y="2190685"/>
              <a:ext cx="39702" cy="39702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102"/>
            <p:cNvSpPr/>
            <p:nvPr/>
          </p:nvSpPr>
          <p:spPr>
            <a:xfrm rot="10800000">
              <a:off x="2429552" y="2199349"/>
              <a:ext cx="25276" cy="2527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102"/>
            <p:cNvSpPr/>
            <p:nvPr/>
          </p:nvSpPr>
          <p:spPr>
            <a:xfrm rot="10800000">
              <a:off x="2372538" y="2003028"/>
              <a:ext cx="147974" cy="104965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102"/>
            <p:cNvSpPr/>
            <p:nvPr/>
          </p:nvSpPr>
          <p:spPr>
            <a:xfrm rot="10800000">
              <a:off x="2531317" y="2110569"/>
              <a:ext cx="25276" cy="2527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102"/>
            <p:cNvSpPr/>
            <p:nvPr/>
          </p:nvSpPr>
          <p:spPr>
            <a:xfrm rot="10800000">
              <a:off x="2195709" y="1832660"/>
              <a:ext cx="233100" cy="233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102"/>
            <p:cNvSpPr/>
            <p:nvPr/>
          </p:nvSpPr>
          <p:spPr>
            <a:xfrm rot="6933801">
              <a:off x="1949325" y="1830371"/>
              <a:ext cx="40435" cy="39723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102"/>
            <p:cNvSpPr/>
            <p:nvPr/>
          </p:nvSpPr>
          <p:spPr>
            <a:xfrm rot="6933801">
              <a:off x="2037456" y="1801307"/>
              <a:ext cx="25276" cy="252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102"/>
            <p:cNvSpPr/>
            <p:nvPr/>
          </p:nvSpPr>
          <p:spPr>
            <a:xfrm rot="6933801">
              <a:off x="1979223" y="1923076"/>
              <a:ext cx="25276" cy="2528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86" name="Google Shape;10286;p102"/>
          <p:cNvGrpSpPr/>
          <p:nvPr/>
        </p:nvGrpSpPr>
        <p:grpSpPr>
          <a:xfrm>
            <a:off x="4065955" y="1361748"/>
            <a:ext cx="1065045" cy="1062549"/>
            <a:chOff x="4065955" y="1361748"/>
            <a:chExt cx="1065045" cy="1062549"/>
          </a:xfrm>
        </p:grpSpPr>
        <p:sp>
          <p:nvSpPr>
            <p:cNvPr id="10287" name="Google Shape;10287;p102"/>
            <p:cNvSpPr/>
            <p:nvPr/>
          </p:nvSpPr>
          <p:spPr>
            <a:xfrm rot="1016176" flipH="1">
              <a:off x="4103656" y="1661035"/>
              <a:ext cx="488407" cy="331601"/>
            </a:xfrm>
            <a:custGeom>
              <a:avLst/>
              <a:gdLst/>
              <a:ahLst/>
              <a:cxnLst/>
              <a:rect l="l" t="t" r="r" b="b"/>
              <a:pathLst>
                <a:path w="27573" h="18718" extrusionOk="0">
                  <a:moveTo>
                    <a:pt x="13841" y="1"/>
                  </a:moveTo>
                  <a:cubicBezTo>
                    <a:pt x="13285" y="1"/>
                    <a:pt x="12705" y="9"/>
                    <a:pt x="12101" y="27"/>
                  </a:cubicBezTo>
                  <a:cubicBezTo>
                    <a:pt x="3112" y="200"/>
                    <a:pt x="1" y="9880"/>
                    <a:pt x="1" y="9880"/>
                  </a:cubicBezTo>
                  <a:cubicBezTo>
                    <a:pt x="1" y="9880"/>
                    <a:pt x="3683" y="18717"/>
                    <a:pt x="12241" y="18717"/>
                  </a:cubicBezTo>
                  <a:cubicBezTo>
                    <a:pt x="12479" y="18717"/>
                    <a:pt x="12720" y="18710"/>
                    <a:pt x="12966" y="18696"/>
                  </a:cubicBezTo>
                  <a:cubicBezTo>
                    <a:pt x="21955" y="18091"/>
                    <a:pt x="25326" y="16017"/>
                    <a:pt x="27573" y="13337"/>
                  </a:cubicBezTo>
                  <a:cubicBezTo>
                    <a:pt x="27573" y="13337"/>
                    <a:pt x="26536" y="9967"/>
                    <a:pt x="22214" y="8929"/>
                  </a:cubicBezTo>
                  <a:cubicBezTo>
                    <a:pt x="26363" y="7460"/>
                    <a:pt x="27227" y="4003"/>
                    <a:pt x="27227" y="4003"/>
                  </a:cubicBezTo>
                  <a:cubicBezTo>
                    <a:pt x="24887" y="1663"/>
                    <a:pt x="21644" y="1"/>
                    <a:pt x="13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102"/>
            <p:cNvSpPr/>
            <p:nvPr/>
          </p:nvSpPr>
          <p:spPr>
            <a:xfrm rot="1016176" flipH="1">
              <a:off x="4238086" y="1893770"/>
              <a:ext cx="431760" cy="478003"/>
            </a:xfrm>
            <a:custGeom>
              <a:avLst/>
              <a:gdLst/>
              <a:ahLst/>
              <a:cxnLst/>
              <a:rect l="l" t="t" r="r" b="b"/>
              <a:pathLst>
                <a:path w="24375" h="26982" extrusionOk="0">
                  <a:moveTo>
                    <a:pt x="7822" y="0"/>
                  </a:moveTo>
                  <a:cubicBezTo>
                    <a:pt x="7464" y="0"/>
                    <a:pt x="7261" y="14"/>
                    <a:pt x="7261" y="14"/>
                  </a:cubicBezTo>
                  <a:cubicBezTo>
                    <a:pt x="7261" y="14"/>
                    <a:pt x="1" y="7015"/>
                    <a:pt x="3804" y="15226"/>
                  </a:cubicBezTo>
                  <a:cubicBezTo>
                    <a:pt x="7520" y="23438"/>
                    <a:pt x="10718" y="25858"/>
                    <a:pt x="14089" y="26981"/>
                  </a:cubicBezTo>
                  <a:cubicBezTo>
                    <a:pt x="14089" y="26981"/>
                    <a:pt x="16769" y="24734"/>
                    <a:pt x="16250" y="20239"/>
                  </a:cubicBezTo>
                  <a:lnTo>
                    <a:pt x="16250" y="20239"/>
                  </a:lnTo>
                  <a:cubicBezTo>
                    <a:pt x="18444" y="22899"/>
                    <a:pt x="20996" y="23206"/>
                    <a:pt x="22057" y="23206"/>
                  </a:cubicBezTo>
                  <a:cubicBezTo>
                    <a:pt x="22376" y="23206"/>
                    <a:pt x="22560" y="23178"/>
                    <a:pt x="22560" y="23178"/>
                  </a:cubicBezTo>
                  <a:cubicBezTo>
                    <a:pt x="24029" y="19980"/>
                    <a:pt x="24375" y="16004"/>
                    <a:pt x="20918" y="7707"/>
                  </a:cubicBezTo>
                  <a:cubicBezTo>
                    <a:pt x="17876" y="510"/>
                    <a:pt x="9993" y="0"/>
                    <a:pt x="7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102"/>
            <p:cNvSpPr/>
            <p:nvPr/>
          </p:nvSpPr>
          <p:spPr>
            <a:xfrm rot="1016176" flipH="1">
              <a:off x="4412149" y="1411883"/>
              <a:ext cx="416456" cy="485426"/>
            </a:xfrm>
            <a:custGeom>
              <a:avLst/>
              <a:gdLst/>
              <a:ahLst/>
              <a:cxnLst/>
              <a:rect l="l" t="t" r="r" b="b"/>
              <a:pathLst>
                <a:path w="23511" h="27401" extrusionOk="0">
                  <a:moveTo>
                    <a:pt x="12274" y="1"/>
                  </a:moveTo>
                  <a:cubicBezTo>
                    <a:pt x="9076" y="1384"/>
                    <a:pt x="6137" y="4063"/>
                    <a:pt x="3112" y="12534"/>
                  </a:cubicBezTo>
                  <a:cubicBezTo>
                    <a:pt x="0" y="21090"/>
                    <a:pt x="7952" y="27400"/>
                    <a:pt x="7952" y="27400"/>
                  </a:cubicBezTo>
                  <a:cubicBezTo>
                    <a:pt x="7952" y="27400"/>
                    <a:pt x="18065" y="27141"/>
                    <a:pt x="20744" y="18584"/>
                  </a:cubicBezTo>
                  <a:cubicBezTo>
                    <a:pt x="23510" y="9940"/>
                    <a:pt x="22819" y="6051"/>
                    <a:pt x="21090" y="2939"/>
                  </a:cubicBezTo>
                  <a:cubicBezTo>
                    <a:pt x="21090" y="2939"/>
                    <a:pt x="21064" y="2938"/>
                    <a:pt x="21014" y="2938"/>
                  </a:cubicBezTo>
                  <a:cubicBezTo>
                    <a:pt x="20495" y="2938"/>
                    <a:pt x="17407" y="3082"/>
                    <a:pt x="15040" y="6397"/>
                  </a:cubicBezTo>
                  <a:cubicBezTo>
                    <a:pt x="15212" y="1989"/>
                    <a:pt x="12274" y="1"/>
                    <a:pt x="12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102"/>
            <p:cNvSpPr/>
            <p:nvPr/>
          </p:nvSpPr>
          <p:spPr>
            <a:xfrm rot="1016176" flipH="1">
              <a:off x="4480362" y="1930985"/>
              <a:ext cx="488407" cy="408079"/>
            </a:xfrm>
            <a:custGeom>
              <a:avLst/>
              <a:gdLst/>
              <a:ahLst/>
              <a:cxnLst/>
              <a:rect l="l" t="t" r="r" b="b"/>
              <a:pathLst>
                <a:path w="27573" h="23035" extrusionOk="0">
                  <a:moveTo>
                    <a:pt x="16338" y="0"/>
                  </a:moveTo>
                  <a:cubicBezTo>
                    <a:pt x="13954" y="0"/>
                    <a:pt x="11335" y="647"/>
                    <a:pt x="8903" y="2628"/>
                  </a:cubicBezTo>
                  <a:cubicBezTo>
                    <a:pt x="1902" y="8333"/>
                    <a:pt x="259" y="11963"/>
                    <a:pt x="0" y="15507"/>
                  </a:cubicBezTo>
                  <a:cubicBezTo>
                    <a:pt x="0" y="15507"/>
                    <a:pt x="1464" y="16572"/>
                    <a:pt x="3820" y="16572"/>
                  </a:cubicBezTo>
                  <a:cubicBezTo>
                    <a:pt x="4752" y="16572"/>
                    <a:pt x="5825" y="16405"/>
                    <a:pt x="7001" y="15939"/>
                  </a:cubicBezTo>
                  <a:lnTo>
                    <a:pt x="7001" y="15939"/>
                  </a:lnTo>
                  <a:cubicBezTo>
                    <a:pt x="4495" y="19569"/>
                    <a:pt x="5791" y="22854"/>
                    <a:pt x="5791" y="22854"/>
                  </a:cubicBezTo>
                  <a:cubicBezTo>
                    <a:pt x="6453" y="22967"/>
                    <a:pt x="7127" y="23035"/>
                    <a:pt x="7832" y="23035"/>
                  </a:cubicBezTo>
                  <a:cubicBezTo>
                    <a:pt x="10903" y="23035"/>
                    <a:pt x="14565" y="21750"/>
                    <a:pt x="20398" y="17322"/>
                  </a:cubicBezTo>
                  <a:cubicBezTo>
                    <a:pt x="27572" y="11877"/>
                    <a:pt x="24461" y="2283"/>
                    <a:pt x="24461" y="2283"/>
                  </a:cubicBezTo>
                  <a:cubicBezTo>
                    <a:pt x="24461" y="2283"/>
                    <a:pt x="20816" y="0"/>
                    <a:pt x="16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102"/>
            <p:cNvSpPr/>
            <p:nvPr/>
          </p:nvSpPr>
          <p:spPr>
            <a:xfrm rot="1016176" flipH="1">
              <a:off x="4591162" y="1626592"/>
              <a:ext cx="493012" cy="394934"/>
            </a:xfrm>
            <a:custGeom>
              <a:avLst/>
              <a:gdLst/>
              <a:ahLst/>
              <a:cxnLst/>
              <a:rect l="l" t="t" r="r" b="b"/>
              <a:pathLst>
                <a:path w="27833" h="22293" extrusionOk="0">
                  <a:moveTo>
                    <a:pt x="8141" y="0"/>
                  </a:moveTo>
                  <a:cubicBezTo>
                    <a:pt x="7045" y="0"/>
                    <a:pt x="6053" y="164"/>
                    <a:pt x="5100" y="426"/>
                  </a:cubicBezTo>
                  <a:cubicBezTo>
                    <a:pt x="5100" y="426"/>
                    <a:pt x="4063" y="3796"/>
                    <a:pt x="7002" y="7167"/>
                  </a:cubicBezTo>
                  <a:cubicBezTo>
                    <a:pt x="6062" y="6886"/>
                    <a:pt x="5200" y="6775"/>
                    <a:pt x="4427" y="6775"/>
                  </a:cubicBezTo>
                  <a:cubicBezTo>
                    <a:pt x="1641" y="6775"/>
                    <a:pt x="0" y="8205"/>
                    <a:pt x="0" y="8205"/>
                  </a:cubicBezTo>
                  <a:cubicBezTo>
                    <a:pt x="605" y="11748"/>
                    <a:pt x="2507" y="15206"/>
                    <a:pt x="9940" y="20305"/>
                  </a:cubicBezTo>
                  <a:cubicBezTo>
                    <a:pt x="12143" y="21774"/>
                    <a:pt x="14398" y="22293"/>
                    <a:pt x="16485" y="22293"/>
                  </a:cubicBezTo>
                  <a:cubicBezTo>
                    <a:pt x="21523" y="22293"/>
                    <a:pt x="25585" y="19268"/>
                    <a:pt x="25585" y="19268"/>
                  </a:cubicBezTo>
                  <a:cubicBezTo>
                    <a:pt x="25585" y="19268"/>
                    <a:pt x="27832" y="9415"/>
                    <a:pt x="20139" y="4574"/>
                  </a:cubicBezTo>
                  <a:cubicBezTo>
                    <a:pt x="14629" y="1130"/>
                    <a:pt x="11024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102"/>
            <p:cNvSpPr/>
            <p:nvPr/>
          </p:nvSpPr>
          <p:spPr>
            <a:xfrm rot="1016176" flipH="1">
              <a:off x="4520628" y="1840624"/>
              <a:ext cx="134762" cy="134763"/>
            </a:xfrm>
            <a:custGeom>
              <a:avLst/>
              <a:gdLst/>
              <a:ahLst/>
              <a:cxnLst/>
              <a:rect l="l" t="t" r="r" b="b"/>
              <a:pathLst>
                <a:path w="7608" h="7607" extrusionOk="0">
                  <a:moveTo>
                    <a:pt x="3804" y="1"/>
                  </a:moveTo>
                  <a:cubicBezTo>
                    <a:pt x="1730" y="1"/>
                    <a:pt x="1" y="1643"/>
                    <a:pt x="1" y="3804"/>
                  </a:cubicBezTo>
                  <a:cubicBezTo>
                    <a:pt x="1" y="5878"/>
                    <a:pt x="1730" y="7607"/>
                    <a:pt x="3804" y="7607"/>
                  </a:cubicBezTo>
                  <a:cubicBezTo>
                    <a:pt x="5965" y="7607"/>
                    <a:pt x="7607" y="5878"/>
                    <a:pt x="7607" y="3804"/>
                  </a:cubicBezTo>
                  <a:cubicBezTo>
                    <a:pt x="7607" y="1643"/>
                    <a:pt x="5965" y="1"/>
                    <a:pt x="3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102"/>
            <p:cNvSpPr/>
            <p:nvPr/>
          </p:nvSpPr>
          <p:spPr>
            <a:xfrm rot="1016176" flipH="1">
              <a:off x="4480341" y="1924187"/>
              <a:ext cx="79639" cy="213544"/>
            </a:xfrm>
            <a:custGeom>
              <a:avLst/>
              <a:gdLst/>
              <a:ahLst/>
              <a:cxnLst/>
              <a:rect l="l" t="t" r="r" b="b"/>
              <a:pathLst>
                <a:path w="4496" h="12054" extrusionOk="0">
                  <a:moveTo>
                    <a:pt x="174" y="0"/>
                  </a:moveTo>
                  <a:cubicBezTo>
                    <a:pt x="174" y="260"/>
                    <a:pt x="1" y="5359"/>
                    <a:pt x="1816" y="9508"/>
                  </a:cubicBezTo>
                  <a:cubicBezTo>
                    <a:pt x="1730" y="9594"/>
                    <a:pt x="1643" y="9681"/>
                    <a:pt x="1557" y="9767"/>
                  </a:cubicBezTo>
                  <a:cubicBezTo>
                    <a:pt x="1125" y="10459"/>
                    <a:pt x="1384" y="11410"/>
                    <a:pt x="2075" y="11842"/>
                  </a:cubicBezTo>
                  <a:cubicBezTo>
                    <a:pt x="2306" y="11986"/>
                    <a:pt x="2556" y="12053"/>
                    <a:pt x="2802" y="12053"/>
                  </a:cubicBezTo>
                  <a:cubicBezTo>
                    <a:pt x="3295" y="12053"/>
                    <a:pt x="3775" y="11784"/>
                    <a:pt x="4063" y="11323"/>
                  </a:cubicBezTo>
                  <a:cubicBezTo>
                    <a:pt x="4495" y="10632"/>
                    <a:pt x="4323" y="9767"/>
                    <a:pt x="3631" y="9335"/>
                  </a:cubicBezTo>
                  <a:cubicBezTo>
                    <a:pt x="3378" y="9209"/>
                    <a:pt x="3125" y="9128"/>
                    <a:pt x="2872" y="9128"/>
                  </a:cubicBezTo>
                  <a:cubicBezTo>
                    <a:pt x="2779" y="9128"/>
                    <a:pt x="2687" y="9139"/>
                    <a:pt x="2594" y="9162"/>
                  </a:cubicBezTo>
                  <a:cubicBezTo>
                    <a:pt x="865" y="5186"/>
                    <a:pt x="1038" y="87"/>
                    <a:pt x="1038" y="8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102"/>
            <p:cNvSpPr/>
            <p:nvPr/>
          </p:nvSpPr>
          <p:spPr>
            <a:xfrm rot="1016176" flipH="1">
              <a:off x="4392208" y="1888416"/>
              <a:ext cx="166894" cy="151610"/>
            </a:xfrm>
            <a:custGeom>
              <a:avLst/>
              <a:gdLst/>
              <a:ahLst/>
              <a:cxnLst/>
              <a:rect l="l" t="t" r="r" b="b"/>
              <a:pathLst>
                <a:path w="9422" h="8558" extrusionOk="0">
                  <a:moveTo>
                    <a:pt x="605" y="1"/>
                  </a:moveTo>
                  <a:lnTo>
                    <a:pt x="0" y="519"/>
                  </a:lnTo>
                  <a:cubicBezTo>
                    <a:pt x="87" y="692"/>
                    <a:pt x="3198" y="5187"/>
                    <a:pt x="7261" y="7348"/>
                  </a:cubicBezTo>
                  <a:cubicBezTo>
                    <a:pt x="7261" y="7434"/>
                    <a:pt x="7174" y="7520"/>
                    <a:pt x="7174" y="7520"/>
                  </a:cubicBezTo>
                  <a:cubicBezTo>
                    <a:pt x="7261" y="8125"/>
                    <a:pt x="7779" y="8558"/>
                    <a:pt x="8384" y="8558"/>
                  </a:cubicBezTo>
                  <a:cubicBezTo>
                    <a:pt x="8989" y="8471"/>
                    <a:pt x="9421" y="7953"/>
                    <a:pt x="9335" y="7348"/>
                  </a:cubicBezTo>
                  <a:cubicBezTo>
                    <a:pt x="9335" y="6867"/>
                    <a:pt x="8890" y="6387"/>
                    <a:pt x="8344" y="6387"/>
                  </a:cubicBezTo>
                  <a:cubicBezTo>
                    <a:pt x="8301" y="6387"/>
                    <a:pt x="8256" y="6390"/>
                    <a:pt x="8211" y="6397"/>
                  </a:cubicBezTo>
                  <a:cubicBezTo>
                    <a:pt x="7952" y="6397"/>
                    <a:pt x="7779" y="6483"/>
                    <a:pt x="7606" y="6656"/>
                  </a:cubicBezTo>
                  <a:cubicBezTo>
                    <a:pt x="3717" y="4582"/>
                    <a:pt x="692" y="87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102"/>
            <p:cNvSpPr/>
            <p:nvPr/>
          </p:nvSpPr>
          <p:spPr>
            <a:xfrm rot="1016176" flipH="1">
              <a:off x="4346915" y="1875646"/>
              <a:ext cx="206713" cy="70579"/>
            </a:xfrm>
            <a:custGeom>
              <a:avLst/>
              <a:gdLst/>
              <a:ahLst/>
              <a:cxnLst/>
              <a:rect l="l" t="t" r="r" b="b"/>
              <a:pathLst>
                <a:path w="11670" h="3984" extrusionOk="0">
                  <a:moveTo>
                    <a:pt x="1" y="1"/>
                  </a:moveTo>
                  <a:lnTo>
                    <a:pt x="1" y="779"/>
                  </a:lnTo>
                  <a:cubicBezTo>
                    <a:pt x="87" y="779"/>
                    <a:pt x="5446" y="779"/>
                    <a:pt x="9422" y="2767"/>
                  </a:cubicBezTo>
                  <a:cubicBezTo>
                    <a:pt x="9422" y="3026"/>
                    <a:pt x="9422" y="3285"/>
                    <a:pt x="9508" y="3458"/>
                  </a:cubicBezTo>
                  <a:cubicBezTo>
                    <a:pt x="9732" y="3793"/>
                    <a:pt x="10063" y="3984"/>
                    <a:pt x="10410" y="3984"/>
                  </a:cubicBezTo>
                  <a:cubicBezTo>
                    <a:pt x="10600" y="3984"/>
                    <a:pt x="10794" y="3926"/>
                    <a:pt x="10978" y="3804"/>
                  </a:cubicBezTo>
                  <a:cubicBezTo>
                    <a:pt x="11496" y="3545"/>
                    <a:pt x="11669" y="2853"/>
                    <a:pt x="11410" y="2335"/>
                  </a:cubicBezTo>
                  <a:cubicBezTo>
                    <a:pt x="11176" y="2042"/>
                    <a:pt x="10823" y="1829"/>
                    <a:pt x="10459" y="1829"/>
                  </a:cubicBezTo>
                  <a:cubicBezTo>
                    <a:pt x="10285" y="1829"/>
                    <a:pt x="10108" y="1877"/>
                    <a:pt x="9941" y="1989"/>
                  </a:cubicBezTo>
                  <a:cubicBezTo>
                    <a:pt x="9854" y="1989"/>
                    <a:pt x="9854" y="2075"/>
                    <a:pt x="9768" y="2075"/>
                  </a:cubicBezTo>
                  <a:cubicBezTo>
                    <a:pt x="5705" y="1"/>
                    <a:pt x="26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102"/>
            <p:cNvSpPr/>
            <p:nvPr/>
          </p:nvSpPr>
          <p:spPr>
            <a:xfrm rot="1016176" flipH="1">
              <a:off x="4354127" y="1785591"/>
              <a:ext cx="218953" cy="68577"/>
            </a:xfrm>
            <a:custGeom>
              <a:avLst/>
              <a:gdLst/>
              <a:ahLst/>
              <a:cxnLst/>
              <a:rect l="l" t="t" r="r" b="b"/>
              <a:pathLst>
                <a:path w="12361" h="3871" extrusionOk="0">
                  <a:moveTo>
                    <a:pt x="10731" y="1"/>
                  </a:moveTo>
                  <a:cubicBezTo>
                    <a:pt x="10248" y="1"/>
                    <a:pt x="9778" y="210"/>
                    <a:pt x="9509" y="586"/>
                  </a:cubicBezTo>
                  <a:cubicBezTo>
                    <a:pt x="9422" y="759"/>
                    <a:pt x="9336" y="846"/>
                    <a:pt x="9336" y="1018"/>
                  </a:cubicBezTo>
                  <a:cubicBezTo>
                    <a:pt x="9248" y="1017"/>
                    <a:pt x="9160" y="1016"/>
                    <a:pt x="9071" y="1016"/>
                  </a:cubicBezTo>
                  <a:cubicBezTo>
                    <a:pt x="4663" y="1016"/>
                    <a:pt x="255" y="3095"/>
                    <a:pt x="1" y="3179"/>
                  </a:cubicBezTo>
                  <a:lnTo>
                    <a:pt x="347" y="3871"/>
                  </a:lnTo>
                  <a:cubicBezTo>
                    <a:pt x="433" y="3871"/>
                    <a:pt x="5014" y="1796"/>
                    <a:pt x="9249" y="1796"/>
                  </a:cubicBezTo>
                  <a:cubicBezTo>
                    <a:pt x="9336" y="2142"/>
                    <a:pt x="9595" y="2488"/>
                    <a:pt x="9854" y="2661"/>
                  </a:cubicBezTo>
                  <a:cubicBezTo>
                    <a:pt x="10127" y="2865"/>
                    <a:pt x="10427" y="2962"/>
                    <a:pt x="10721" y="2962"/>
                  </a:cubicBezTo>
                  <a:cubicBezTo>
                    <a:pt x="11174" y="2962"/>
                    <a:pt x="11615" y="2734"/>
                    <a:pt x="11929" y="2315"/>
                  </a:cubicBezTo>
                  <a:cubicBezTo>
                    <a:pt x="12361" y="1624"/>
                    <a:pt x="12188" y="759"/>
                    <a:pt x="11583" y="241"/>
                  </a:cubicBezTo>
                  <a:cubicBezTo>
                    <a:pt x="11322" y="77"/>
                    <a:pt x="11024" y="1"/>
                    <a:pt x="10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102"/>
            <p:cNvSpPr/>
            <p:nvPr/>
          </p:nvSpPr>
          <p:spPr>
            <a:xfrm rot="1016176" flipH="1">
              <a:off x="4469588" y="1684607"/>
              <a:ext cx="131680" cy="182471"/>
            </a:xfrm>
            <a:custGeom>
              <a:avLst/>
              <a:gdLst/>
              <a:ahLst/>
              <a:cxnLst/>
              <a:rect l="l" t="t" r="r" b="b"/>
              <a:pathLst>
                <a:path w="7434" h="10300" extrusionOk="0">
                  <a:moveTo>
                    <a:pt x="6149" y="0"/>
                  </a:moveTo>
                  <a:cubicBezTo>
                    <a:pt x="6088" y="0"/>
                    <a:pt x="6026" y="5"/>
                    <a:pt x="5964" y="13"/>
                  </a:cubicBezTo>
                  <a:cubicBezTo>
                    <a:pt x="5359" y="186"/>
                    <a:pt x="5014" y="705"/>
                    <a:pt x="5186" y="1310"/>
                  </a:cubicBezTo>
                  <a:cubicBezTo>
                    <a:pt x="5186" y="1569"/>
                    <a:pt x="5359" y="1742"/>
                    <a:pt x="5532" y="1915"/>
                  </a:cubicBezTo>
                  <a:cubicBezTo>
                    <a:pt x="3976" y="6064"/>
                    <a:pt x="0" y="9694"/>
                    <a:pt x="0" y="9694"/>
                  </a:cubicBezTo>
                  <a:lnTo>
                    <a:pt x="519" y="10299"/>
                  </a:lnTo>
                  <a:cubicBezTo>
                    <a:pt x="692" y="10126"/>
                    <a:pt x="4668" y="6496"/>
                    <a:pt x="6310" y="2088"/>
                  </a:cubicBezTo>
                  <a:cubicBezTo>
                    <a:pt x="6310" y="2088"/>
                    <a:pt x="6349" y="2126"/>
                    <a:pt x="6400" y="2126"/>
                  </a:cubicBezTo>
                  <a:cubicBezTo>
                    <a:pt x="6425" y="2126"/>
                    <a:pt x="6454" y="2117"/>
                    <a:pt x="6483" y="2088"/>
                  </a:cubicBezTo>
                  <a:cubicBezTo>
                    <a:pt x="7002" y="2001"/>
                    <a:pt x="7434" y="1396"/>
                    <a:pt x="7261" y="878"/>
                  </a:cubicBezTo>
                  <a:cubicBezTo>
                    <a:pt x="7183" y="335"/>
                    <a:pt x="6688" y="0"/>
                    <a:pt x="6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102"/>
            <p:cNvSpPr/>
            <p:nvPr/>
          </p:nvSpPr>
          <p:spPr>
            <a:xfrm rot="1016176" flipH="1">
              <a:off x="4571718" y="1672690"/>
              <a:ext cx="55141" cy="217831"/>
            </a:xfrm>
            <a:custGeom>
              <a:avLst/>
              <a:gdLst/>
              <a:ahLst/>
              <a:cxnLst/>
              <a:rect l="l" t="t" r="r" b="b"/>
              <a:pathLst>
                <a:path w="3113" h="12296" extrusionOk="0">
                  <a:moveTo>
                    <a:pt x="1556" y="0"/>
                  </a:moveTo>
                  <a:cubicBezTo>
                    <a:pt x="1189" y="0"/>
                    <a:pt x="822" y="151"/>
                    <a:pt x="519" y="454"/>
                  </a:cubicBezTo>
                  <a:cubicBezTo>
                    <a:pt x="1" y="973"/>
                    <a:pt x="1" y="1923"/>
                    <a:pt x="519" y="2442"/>
                  </a:cubicBezTo>
                  <a:cubicBezTo>
                    <a:pt x="606" y="2528"/>
                    <a:pt x="778" y="2615"/>
                    <a:pt x="865" y="2701"/>
                  </a:cubicBezTo>
                  <a:cubicBezTo>
                    <a:pt x="87" y="7109"/>
                    <a:pt x="1383" y="12036"/>
                    <a:pt x="1470" y="12295"/>
                  </a:cubicBezTo>
                  <a:lnTo>
                    <a:pt x="2248" y="12036"/>
                  </a:lnTo>
                  <a:cubicBezTo>
                    <a:pt x="2248" y="12036"/>
                    <a:pt x="865" y="7109"/>
                    <a:pt x="1643" y="2874"/>
                  </a:cubicBezTo>
                  <a:cubicBezTo>
                    <a:pt x="1989" y="2874"/>
                    <a:pt x="2334" y="2701"/>
                    <a:pt x="2594" y="2442"/>
                  </a:cubicBezTo>
                  <a:cubicBezTo>
                    <a:pt x="3112" y="1923"/>
                    <a:pt x="3112" y="973"/>
                    <a:pt x="2594" y="454"/>
                  </a:cubicBezTo>
                  <a:cubicBezTo>
                    <a:pt x="2291" y="151"/>
                    <a:pt x="1924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102"/>
            <p:cNvSpPr/>
            <p:nvPr/>
          </p:nvSpPr>
          <p:spPr>
            <a:xfrm rot="1016176" flipH="1">
              <a:off x="4606490" y="1727596"/>
              <a:ext cx="140873" cy="176306"/>
            </a:xfrm>
            <a:custGeom>
              <a:avLst/>
              <a:gdLst/>
              <a:ahLst/>
              <a:cxnLst/>
              <a:rect l="l" t="t" r="r" b="b"/>
              <a:pathLst>
                <a:path w="7953" h="9952" extrusionOk="0">
                  <a:moveTo>
                    <a:pt x="1142" y="0"/>
                  </a:moveTo>
                  <a:cubicBezTo>
                    <a:pt x="606" y="0"/>
                    <a:pt x="166" y="402"/>
                    <a:pt x="87" y="876"/>
                  </a:cubicBezTo>
                  <a:cubicBezTo>
                    <a:pt x="1" y="1481"/>
                    <a:pt x="433" y="1999"/>
                    <a:pt x="951" y="2172"/>
                  </a:cubicBezTo>
                  <a:cubicBezTo>
                    <a:pt x="1038" y="2172"/>
                    <a:pt x="1124" y="2086"/>
                    <a:pt x="1124" y="2086"/>
                  </a:cubicBezTo>
                  <a:cubicBezTo>
                    <a:pt x="3026" y="6321"/>
                    <a:pt x="7261" y="9778"/>
                    <a:pt x="7434" y="9951"/>
                  </a:cubicBezTo>
                  <a:lnTo>
                    <a:pt x="7952" y="9260"/>
                  </a:lnTo>
                  <a:cubicBezTo>
                    <a:pt x="7866" y="9260"/>
                    <a:pt x="3717" y="5889"/>
                    <a:pt x="1902" y="1827"/>
                  </a:cubicBezTo>
                  <a:cubicBezTo>
                    <a:pt x="2075" y="1654"/>
                    <a:pt x="2161" y="1481"/>
                    <a:pt x="2248" y="1222"/>
                  </a:cubicBezTo>
                  <a:cubicBezTo>
                    <a:pt x="2334" y="616"/>
                    <a:pt x="1902" y="98"/>
                    <a:pt x="1297" y="11"/>
                  </a:cubicBezTo>
                  <a:cubicBezTo>
                    <a:pt x="1245" y="4"/>
                    <a:pt x="1193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102"/>
            <p:cNvSpPr/>
            <p:nvPr/>
          </p:nvSpPr>
          <p:spPr>
            <a:xfrm rot="1016176" flipH="1">
              <a:off x="4606960" y="1816542"/>
              <a:ext cx="206713" cy="110227"/>
            </a:xfrm>
            <a:custGeom>
              <a:avLst/>
              <a:gdLst/>
              <a:ahLst/>
              <a:cxnLst/>
              <a:rect l="l" t="t" r="r" b="b"/>
              <a:pathLst>
                <a:path w="11670" h="6222" extrusionOk="0">
                  <a:moveTo>
                    <a:pt x="1725" y="0"/>
                  </a:moveTo>
                  <a:cubicBezTo>
                    <a:pt x="1553" y="0"/>
                    <a:pt x="1380" y="28"/>
                    <a:pt x="1211" y="85"/>
                  </a:cubicBezTo>
                  <a:cubicBezTo>
                    <a:pt x="433" y="430"/>
                    <a:pt x="1" y="1295"/>
                    <a:pt x="346" y="2073"/>
                  </a:cubicBezTo>
                  <a:cubicBezTo>
                    <a:pt x="544" y="2665"/>
                    <a:pt x="1093" y="3057"/>
                    <a:pt x="1725" y="3057"/>
                  </a:cubicBezTo>
                  <a:cubicBezTo>
                    <a:pt x="1923" y="3057"/>
                    <a:pt x="2129" y="3019"/>
                    <a:pt x="2334" y="2937"/>
                  </a:cubicBezTo>
                  <a:cubicBezTo>
                    <a:pt x="2421" y="2937"/>
                    <a:pt x="2594" y="2850"/>
                    <a:pt x="2680" y="2764"/>
                  </a:cubicBezTo>
                  <a:cubicBezTo>
                    <a:pt x="6310" y="5271"/>
                    <a:pt x="11323" y="6135"/>
                    <a:pt x="11583" y="6221"/>
                  </a:cubicBezTo>
                  <a:lnTo>
                    <a:pt x="11669" y="5357"/>
                  </a:lnTo>
                  <a:cubicBezTo>
                    <a:pt x="11669" y="5357"/>
                    <a:pt x="6742" y="4579"/>
                    <a:pt x="3199" y="2073"/>
                  </a:cubicBezTo>
                  <a:cubicBezTo>
                    <a:pt x="3285" y="1727"/>
                    <a:pt x="3371" y="1381"/>
                    <a:pt x="3199" y="1035"/>
                  </a:cubicBezTo>
                  <a:cubicBezTo>
                    <a:pt x="2928" y="359"/>
                    <a:pt x="2340" y="0"/>
                    <a:pt x="1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102"/>
            <p:cNvSpPr/>
            <p:nvPr/>
          </p:nvSpPr>
          <p:spPr>
            <a:xfrm rot="1016176" flipH="1">
              <a:off x="4603307" y="1933924"/>
              <a:ext cx="183739" cy="127340"/>
            </a:xfrm>
            <a:custGeom>
              <a:avLst/>
              <a:gdLst/>
              <a:ahLst/>
              <a:cxnLst/>
              <a:rect l="l" t="t" r="r" b="b"/>
              <a:pathLst>
                <a:path w="10373" h="7188" extrusionOk="0">
                  <a:moveTo>
                    <a:pt x="10113" y="0"/>
                  </a:moveTo>
                  <a:cubicBezTo>
                    <a:pt x="9854" y="87"/>
                    <a:pt x="4754" y="1815"/>
                    <a:pt x="1556" y="5100"/>
                  </a:cubicBezTo>
                  <a:cubicBezTo>
                    <a:pt x="1470" y="5100"/>
                    <a:pt x="1383" y="5100"/>
                    <a:pt x="1383" y="5013"/>
                  </a:cubicBezTo>
                  <a:cubicBezTo>
                    <a:pt x="1322" y="5004"/>
                    <a:pt x="1260" y="5000"/>
                    <a:pt x="1199" y="5000"/>
                  </a:cubicBezTo>
                  <a:cubicBezTo>
                    <a:pt x="660" y="5000"/>
                    <a:pt x="165" y="5334"/>
                    <a:pt x="87" y="5878"/>
                  </a:cubicBezTo>
                  <a:cubicBezTo>
                    <a:pt x="1" y="6483"/>
                    <a:pt x="346" y="7001"/>
                    <a:pt x="951" y="7174"/>
                  </a:cubicBezTo>
                  <a:cubicBezTo>
                    <a:pt x="1004" y="7183"/>
                    <a:pt x="1058" y="7187"/>
                    <a:pt x="1112" y="7187"/>
                  </a:cubicBezTo>
                  <a:cubicBezTo>
                    <a:pt x="1588" y="7187"/>
                    <a:pt x="2084" y="6853"/>
                    <a:pt x="2161" y="6310"/>
                  </a:cubicBezTo>
                  <a:cubicBezTo>
                    <a:pt x="2248" y="6050"/>
                    <a:pt x="2248" y="5878"/>
                    <a:pt x="2075" y="5618"/>
                  </a:cubicBezTo>
                  <a:cubicBezTo>
                    <a:pt x="5187" y="2507"/>
                    <a:pt x="10286" y="778"/>
                    <a:pt x="10373" y="778"/>
                  </a:cubicBezTo>
                  <a:lnTo>
                    <a:pt x="101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102"/>
            <p:cNvSpPr/>
            <p:nvPr/>
          </p:nvSpPr>
          <p:spPr>
            <a:xfrm rot="1016176" flipH="1">
              <a:off x="4570230" y="1951576"/>
              <a:ext cx="137809" cy="176306"/>
            </a:xfrm>
            <a:custGeom>
              <a:avLst/>
              <a:gdLst/>
              <a:ahLst/>
              <a:cxnLst/>
              <a:rect l="l" t="t" r="r" b="b"/>
              <a:pathLst>
                <a:path w="7780" h="9952" extrusionOk="0">
                  <a:moveTo>
                    <a:pt x="7002" y="0"/>
                  </a:moveTo>
                  <a:cubicBezTo>
                    <a:pt x="7002" y="0"/>
                    <a:pt x="5014" y="5013"/>
                    <a:pt x="1643" y="7952"/>
                  </a:cubicBezTo>
                  <a:cubicBezTo>
                    <a:pt x="1470" y="7866"/>
                    <a:pt x="1297" y="7779"/>
                    <a:pt x="1038" y="7779"/>
                  </a:cubicBezTo>
                  <a:cubicBezTo>
                    <a:pt x="433" y="7866"/>
                    <a:pt x="1" y="8471"/>
                    <a:pt x="87" y="9076"/>
                  </a:cubicBezTo>
                  <a:cubicBezTo>
                    <a:pt x="166" y="9549"/>
                    <a:pt x="678" y="9951"/>
                    <a:pt x="1161" y="9951"/>
                  </a:cubicBezTo>
                  <a:cubicBezTo>
                    <a:pt x="1207" y="9951"/>
                    <a:pt x="1252" y="9948"/>
                    <a:pt x="1297" y="9940"/>
                  </a:cubicBezTo>
                  <a:cubicBezTo>
                    <a:pt x="1902" y="9854"/>
                    <a:pt x="2334" y="9335"/>
                    <a:pt x="2248" y="8730"/>
                  </a:cubicBezTo>
                  <a:cubicBezTo>
                    <a:pt x="2248" y="8644"/>
                    <a:pt x="2162" y="8644"/>
                    <a:pt x="2162" y="8557"/>
                  </a:cubicBezTo>
                  <a:cubicBezTo>
                    <a:pt x="5705" y="5532"/>
                    <a:pt x="7693" y="519"/>
                    <a:pt x="7780" y="259"/>
                  </a:cubicBezTo>
                  <a:lnTo>
                    <a:pt x="70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03" name="Google Shape;10303;p102"/>
          <p:cNvGrpSpPr/>
          <p:nvPr/>
        </p:nvGrpSpPr>
        <p:grpSpPr>
          <a:xfrm>
            <a:off x="6227496" y="1344706"/>
            <a:ext cx="1124383" cy="1096635"/>
            <a:chOff x="6227496" y="1344706"/>
            <a:chExt cx="1124383" cy="1096635"/>
          </a:xfrm>
        </p:grpSpPr>
        <p:sp>
          <p:nvSpPr>
            <p:cNvPr id="10304" name="Google Shape;10304;p102"/>
            <p:cNvSpPr/>
            <p:nvPr/>
          </p:nvSpPr>
          <p:spPr>
            <a:xfrm rot="-8247004">
              <a:off x="6433386" y="1929823"/>
              <a:ext cx="422988" cy="424368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225" y="0"/>
                  </a:moveTo>
                  <a:cubicBezTo>
                    <a:pt x="5878" y="0"/>
                    <a:pt x="1" y="5964"/>
                    <a:pt x="1" y="13224"/>
                  </a:cubicBezTo>
                  <a:cubicBezTo>
                    <a:pt x="1" y="20571"/>
                    <a:pt x="5878" y="26449"/>
                    <a:pt x="13225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102"/>
            <p:cNvSpPr/>
            <p:nvPr/>
          </p:nvSpPr>
          <p:spPr>
            <a:xfrm rot="-8247004">
              <a:off x="6315292" y="1648291"/>
              <a:ext cx="422988" cy="424368"/>
            </a:xfrm>
            <a:custGeom>
              <a:avLst/>
              <a:gdLst/>
              <a:ahLst/>
              <a:cxnLst/>
              <a:rect l="l" t="t" r="r" b="b"/>
              <a:pathLst>
                <a:path w="26363" h="26449" extrusionOk="0">
                  <a:moveTo>
                    <a:pt x="13138" y="0"/>
                  </a:moveTo>
                  <a:cubicBezTo>
                    <a:pt x="5878" y="0"/>
                    <a:pt x="0" y="5964"/>
                    <a:pt x="0" y="13224"/>
                  </a:cubicBezTo>
                  <a:cubicBezTo>
                    <a:pt x="0" y="20571"/>
                    <a:pt x="5878" y="26449"/>
                    <a:pt x="13138" y="26449"/>
                  </a:cubicBezTo>
                  <a:cubicBezTo>
                    <a:pt x="20485" y="26449"/>
                    <a:pt x="26363" y="20571"/>
                    <a:pt x="26363" y="13224"/>
                  </a:cubicBezTo>
                  <a:cubicBezTo>
                    <a:pt x="26363" y="5964"/>
                    <a:pt x="20485" y="0"/>
                    <a:pt x="13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102"/>
            <p:cNvSpPr/>
            <p:nvPr/>
          </p:nvSpPr>
          <p:spPr>
            <a:xfrm rot="-8247004">
              <a:off x="6741154" y="1924901"/>
              <a:ext cx="424384" cy="424384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0"/>
                  </a:moveTo>
                  <a:cubicBezTo>
                    <a:pt x="5964" y="0"/>
                    <a:pt x="0" y="5878"/>
                    <a:pt x="0" y="13225"/>
                  </a:cubicBezTo>
                  <a:cubicBezTo>
                    <a:pt x="0" y="20485"/>
                    <a:pt x="5964" y="26449"/>
                    <a:pt x="13225" y="26449"/>
                  </a:cubicBezTo>
                  <a:cubicBezTo>
                    <a:pt x="20572" y="26449"/>
                    <a:pt x="26449" y="20485"/>
                    <a:pt x="26449" y="13225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102"/>
            <p:cNvSpPr/>
            <p:nvPr/>
          </p:nvSpPr>
          <p:spPr>
            <a:xfrm rot="-8247004">
              <a:off x="6555108" y="1432324"/>
              <a:ext cx="424384" cy="424384"/>
            </a:xfrm>
            <a:custGeom>
              <a:avLst/>
              <a:gdLst/>
              <a:ahLst/>
              <a:cxnLst/>
              <a:rect l="l" t="t" r="r" b="b"/>
              <a:pathLst>
                <a:path w="26450" h="26450" extrusionOk="0">
                  <a:moveTo>
                    <a:pt x="13225" y="1"/>
                  </a:moveTo>
                  <a:cubicBezTo>
                    <a:pt x="5878" y="1"/>
                    <a:pt x="0" y="5878"/>
                    <a:pt x="0" y="13225"/>
                  </a:cubicBezTo>
                  <a:cubicBezTo>
                    <a:pt x="0" y="20485"/>
                    <a:pt x="5878" y="26449"/>
                    <a:pt x="13225" y="26449"/>
                  </a:cubicBezTo>
                  <a:cubicBezTo>
                    <a:pt x="20485" y="26449"/>
                    <a:pt x="26449" y="20485"/>
                    <a:pt x="26449" y="13225"/>
                  </a:cubicBezTo>
                  <a:cubicBezTo>
                    <a:pt x="26449" y="5878"/>
                    <a:pt x="20485" y="1"/>
                    <a:pt x="13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102"/>
            <p:cNvSpPr/>
            <p:nvPr/>
          </p:nvSpPr>
          <p:spPr>
            <a:xfrm rot="-8247004">
              <a:off x="6840348" y="1618546"/>
              <a:ext cx="424384" cy="422988"/>
            </a:xfrm>
            <a:custGeom>
              <a:avLst/>
              <a:gdLst/>
              <a:ahLst/>
              <a:cxnLst/>
              <a:rect l="l" t="t" r="r" b="b"/>
              <a:pathLst>
                <a:path w="26450" h="26363" extrusionOk="0">
                  <a:moveTo>
                    <a:pt x="13225" y="0"/>
                  </a:moveTo>
                  <a:cubicBezTo>
                    <a:pt x="5964" y="0"/>
                    <a:pt x="0" y="5878"/>
                    <a:pt x="0" y="13138"/>
                  </a:cubicBezTo>
                  <a:cubicBezTo>
                    <a:pt x="0" y="20485"/>
                    <a:pt x="5964" y="26363"/>
                    <a:pt x="13225" y="26363"/>
                  </a:cubicBezTo>
                  <a:cubicBezTo>
                    <a:pt x="20572" y="26363"/>
                    <a:pt x="26449" y="20485"/>
                    <a:pt x="26449" y="13138"/>
                  </a:cubicBezTo>
                  <a:cubicBezTo>
                    <a:pt x="26449" y="5878"/>
                    <a:pt x="20572" y="0"/>
                    <a:pt x="13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102"/>
            <p:cNvSpPr/>
            <p:nvPr/>
          </p:nvSpPr>
          <p:spPr>
            <a:xfrm rot="-8247004">
              <a:off x="6693693" y="1814226"/>
              <a:ext cx="203881" cy="203881"/>
            </a:xfrm>
            <a:custGeom>
              <a:avLst/>
              <a:gdLst/>
              <a:ahLst/>
              <a:cxnLst/>
              <a:rect l="l" t="t" r="r" b="b"/>
              <a:pathLst>
                <a:path w="12707" h="12707" extrusionOk="0">
                  <a:moveTo>
                    <a:pt x="6311" y="0"/>
                  </a:moveTo>
                  <a:cubicBezTo>
                    <a:pt x="2853" y="0"/>
                    <a:pt x="1" y="2853"/>
                    <a:pt x="1" y="6397"/>
                  </a:cubicBezTo>
                  <a:cubicBezTo>
                    <a:pt x="1" y="9854"/>
                    <a:pt x="2853" y="12706"/>
                    <a:pt x="6311" y="12706"/>
                  </a:cubicBezTo>
                  <a:cubicBezTo>
                    <a:pt x="9854" y="12706"/>
                    <a:pt x="12707" y="9854"/>
                    <a:pt x="12707" y="6397"/>
                  </a:cubicBezTo>
                  <a:cubicBezTo>
                    <a:pt x="12707" y="2853"/>
                    <a:pt x="9854" y="0"/>
                    <a:pt x="6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102"/>
            <p:cNvSpPr/>
            <p:nvPr/>
          </p:nvSpPr>
          <p:spPr>
            <a:xfrm rot="-8247004">
              <a:off x="6515153" y="1852548"/>
              <a:ext cx="209416" cy="214968"/>
            </a:xfrm>
            <a:custGeom>
              <a:avLst/>
              <a:gdLst/>
              <a:ahLst/>
              <a:cxnLst/>
              <a:rect l="l" t="t" r="r" b="b"/>
              <a:pathLst>
                <a:path w="13052" h="13398" extrusionOk="0">
                  <a:moveTo>
                    <a:pt x="11409" y="0"/>
                  </a:moveTo>
                  <a:cubicBezTo>
                    <a:pt x="10545" y="0"/>
                    <a:pt x="9854" y="692"/>
                    <a:pt x="9854" y="1643"/>
                  </a:cubicBezTo>
                  <a:cubicBezTo>
                    <a:pt x="9854" y="1729"/>
                    <a:pt x="9854" y="1729"/>
                    <a:pt x="9940" y="1816"/>
                  </a:cubicBezTo>
                  <a:cubicBezTo>
                    <a:pt x="4149" y="5532"/>
                    <a:pt x="173" y="12533"/>
                    <a:pt x="0" y="12879"/>
                  </a:cubicBezTo>
                  <a:lnTo>
                    <a:pt x="1037" y="13398"/>
                  </a:lnTo>
                  <a:cubicBezTo>
                    <a:pt x="1124" y="13398"/>
                    <a:pt x="5013" y="6397"/>
                    <a:pt x="10545" y="2853"/>
                  </a:cubicBezTo>
                  <a:cubicBezTo>
                    <a:pt x="10804" y="3026"/>
                    <a:pt x="11064" y="3199"/>
                    <a:pt x="11409" y="3199"/>
                  </a:cubicBezTo>
                  <a:cubicBezTo>
                    <a:pt x="12360" y="3199"/>
                    <a:pt x="13052" y="2421"/>
                    <a:pt x="13052" y="1556"/>
                  </a:cubicBezTo>
                  <a:cubicBezTo>
                    <a:pt x="13052" y="692"/>
                    <a:pt x="12274" y="0"/>
                    <a:pt x="114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102"/>
            <p:cNvSpPr/>
            <p:nvPr/>
          </p:nvSpPr>
          <p:spPr>
            <a:xfrm rot="-8247004">
              <a:off x="6466706" y="1809703"/>
              <a:ext cx="264899" cy="144772"/>
            </a:xfrm>
            <a:custGeom>
              <a:avLst/>
              <a:gdLst/>
              <a:ahLst/>
              <a:cxnLst/>
              <a:rect l="l" t="t" r="r" b="b"/>
              <a:pathLst>
                <a:path w="16510" h="9023" extrusionOk="0">
                  <a:moveTo>
                    <a:pt x="14649" y="0"/>
                  </a:moveTo>
                  <a:cubicBezTo>
                    <a:pt x="14027" y="0"/>
                    <a:pt x="13424" y="409"/>
                    <a:pt x="13225" y="1070"/>
                  </a:cubicBezTo>
                  <a:cubicBezTo>
                    <a:pt x="13139" y="1070"/>
                    <a:pt x="13225" y="1157"/>
                    <a:pt x="13139" y="1243"/>
                  </a:cubicBezTo>
                  <a:cubicBezTo>
                    <a:pt x="6483" y="2713"/>
                    <a:pt x="347" y="7812"/>
                    <a:pt x="1" y="8072"/>
                  </a:cubicBezTo>
                  <a:lnTo>
                    <a:pt x="779" y="9022"/>
                  </a:lnTo>
                  <a:cubicBezTo>
                    <a:pt x="865" y="8936"/>
                    <a:pt x="7002" y="3836"/>
                    <a:pt x="13398" y="2453"/>
                  </a:cubicBezTo>
                  <a:cubicBezTo>
                    <a:pt x="13571" y="2713"/>
                    <a:pt x="13830" y="2972"/>
                    <a:pt x="14176" y="3058"/>
                  </a:cubicBezTo>
                  <a:cubicBezTo>
                    <a:pt x="14358" y="3139"/>
                    <a:pt x="14550" y="3178"/>
                    <a:pt x="14740" y="3178"/>
                  </a:cubicBezTo>
                  <a:cubicBezTo>
                    <a:pt x="15362" y="3178"/>
                    <a:pt x="15965" y="2769"/>
                    <a:pt x="16164" y="2108"/>
                  </a:cubicBezTo>
                  <a:cubicBezTo>
                    <a:pt x="16510" y="1330"/>
                    <a:pt x="16077" y="379"/>
                    <a:pt x="15213" y="120"/>
                  </a:cubicBezTo>
                  <a:cubicBezTo>
                    <a:pt x="15031" y="39"/>
                    <a:pt x="14839" y="0"/>
                    <a:pt x="146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102"/>
            <p:cNvSpPr/>
            <p:nvPr/>
          </p:nvSpPr>
          <p:spPr>
            <a:xfrm rot="-8247004">
              <a:off x="6508955" y="1801580"/>
              <a:ext cx="285693" cy="60585"/>
            </a:xfrm>
            <a:custGeom>
              <a:avLst/>
              <a:gdLst/>
              <a:ahLst/>
              <a:cxnLst/>
              <a:rect l="l" t="t" r="r" b="b"/>
              <a:pathLst>
                <a:path w="17806" h="3776" extrusionOk="0">
                  <a:moveTo>
                    <a:pt x="16034" y="0"/>
                  </a:moveTo>
                  <a:cubicBezTo>
                    <a:pt x="15594" y="0"/>
                    <a:pt x="15152" y="198"/>
                    <a:pt x="14867" y="578"/>
                  </a:cubicBezTo>
                  <a:cubicBezTo>
                    <a:pt x="14780" y="578"/>
                    <a:pt x="14780" y="664"/>
                    <a:pt x="14694" y="751"/>
                  </a:cubicBezTo>
                  <a:cubicBezTo>
                    <a:pt x="13760" y="631"/>
                    <a:pt x="12809" y="579"/>
                    <a:pt x="11863" y="579"/>
                  </a:cubicBezTo>
                  <a:cubicBezTo>
                    <a:pt x="5983" y="579"/>
                    <a:pt x="298" y="2578"/>
                    <a:pt x="0" y="2652"/>
                  </a:cubicBezTo>
                  <a:lnTo>
                    <a:pt x="432" y="3776"/>
                  </a:lnTo>
                  <a:cubicBezTo>
                    <a:pt x="507" y="3776"/>
                    <a:pt x="6093" y="1789"/>
                    <a:pt x="11783" y="1789"/>
                  </a:cubicBezTo>
                  <a:cubicBezTo>
                    <a:pt x="12700" y="1789"/>
                    <a:pt x="13621" y="1841"/>
                    <a:pt x="14521" y="1961"/>
                  </a:cubicBezTo>
                  <a:cubicBezTo>
                    <a:pt x="14607" y="2220"/>
                    <a:pt x="14694" y="2566"/>
                    <a:pt x="15040" y="2825"/>
                  </a:cubicBezTo>
                  <a:cubicBezTo>
                    <a:pt x="15299" y="3047"/>
                    <a:pt x="15638" y="3158"/>
                    <a:pt x="15988" y="3158"/>
                  </a:cubicBezTo>
                  <a:cubicBezTo>
                    <a:pt x="16454" y="3158"/>
                    <a:pt x="16941" y="2961"/>
                    <a:pt x="17287" y="2566"/>
                  </a:cubicBezTo>
                  <a:cubicBezTo>
                    <a:pt x="17805" y="1961"/>
                    <a:pt x="17719" y="924"/>
                    <a:pt x="17027" y="405"/>
                  </a:cubicBezTo>
                  <a:cubicBezTo>
                    <a:pt x="16755" y="133"/>
                    <a:pt x="16395" y="0"/>
                    <a:pt x="16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102"/>
            <p:cNvSpPr/>
            <p:nvPr/>
          </p:nvSpPr>
          <p:spPr>
            <a:xfrm rot="-8247004">
              <a:off x="6579491" y="1670882"/>
              <a:ext cx="262124" cy="142670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102"/>
            <p:cNvSpPr/>
            <p:nvPr/>
          </p:nvSpPr>
          <p:spPr>
            <a:xfrm rot="-8247004">
              <a:off x="6673543" y="1592842"/>
              <a:ext cx="208037" cy="216348"/>
            </a:xfrm>
            <a:custGeom>
              <a:avLst/>
              <a:gdLst/>
              <a:ahLst/>
              <a:cxnLst/>
              <a:rect l="l" t="t" r="r" b="b"/>
              <a:pathLst>
                <a:path w="12966" h="13484" extrusionOk="0">
                  <a:moveTo>
                    <a:pt x="606" y="0"/>
                  </a:moveTo>
                  <a:lnTo>
                    <a:pt x="1" y="1037"/>
                  </a:lnTo>
                  <a:cubicBezTo>
                    <a:pt x="87" y="1124"/>
                    <a:pt x="6829" y="5273"/>
                    <a:pt x="10200" y="10891"/>
                  </a:cubicBezTo>
                  <a:cubicBezTo>
                    <a:pt x="9941" y="11150"/>
                    <a:pt x="9768" y="11496"/>
                    <a:pt x="9768" y="11842"/>
                  </a:cubicBezTo>
                  <a:cubicBezTo>
                    <a:pt x="9768" y="12706"/>
                    <a:pt x="10459" y="13484"/>
                    <a:pt x="11324" y="13484"/>
                  </a:cubicBezTo>
                  <a:cubicBezTo>
                    <a:pt x="12188" y="13484"/>
                    <a:pt x="12966" y="12792"/>
                    <a:pt x="12966" y="11928"/>
                  </a:cubicBezTo>
                  <a:cubicBezTo>
                    <a:pt x="12966" y="11064"/>
                    <a:pt x="12361" y="10372"/>
                    <a:pt x="11410" y="10286"/>
                  </a:cubicBezTo>
                  <a:cubicBezTo>
                    <a:pt x="11324" y="10286"/>
                    <a:pt x="11237" y="10372"/>
                    <a:pt x="11237" y="10372"/>
                  </a:cubicBezTo>
                  <a:cubicBezTo>
                    <a:pt x="7693" y="4495"/>
                    <a:pt x="865" y="26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102"/>
            <p:cNvSpPr/>
            <p:nvPr/>
          </p:nvSpPr>
          <p:spPr>
            <a:xfrm rot="-8247004">
              <a:off x="6770286" y="1602395"/>
              <a:ext cx="141467" cy="264049"/>
            </a:xfrm>
            <a:custGeom>
              <a:avLst/>
              <a:gdLst/>
              <a:ahLst/>
              <a:cxnLst/>
              <a:rect l="l" t="t" r="r" b="b"/>
              <a:pathLst>
                <a:path w="8817" h="16457" extrusionOk="0">
                  <a:moveTo>
                    <a:pt x="865" y="1"/>
                  </a:moveTo>
                  <a:lnTo>
                    <a:pt x="1" y="778"/>
                  </a:lnTo>
                  <a:cubicBezTo>
                    <a:pt x="1" y="778"/>
                    <a:pt x="4927" y="7088"/>
                    <a:pt x="6137" y="13571"/>
                  </a:cubicBezTo>
                  <a:cubicBezTo>
                    <a:pt x="5878" y="13743"/>
                    <a:pt x="5619" y="13916"/>
                    <a:pt x="5532" y="14262"/>
                  </a:cubicBezTo>
                  <a:cubicBezTo>
                    <a:pt x="5187" y="15126"/>
                    <a:pt x="5532" y="15991"/>
                    <a:pt x="6397" y="16336"/>
                  </a:cubicBezTo>
                  <a:cubicBezTo>
                    <a:pt x="6582" y="16419"/>
                    <a:pt x="6777" y="16457"/>
                    <a:pt x="6971" y="16457"/>
                  </a:cubicBezTo>
                  <a:cubicBezTo>
                    <a:pt x="7593" y="16457"/>
                    <a:pt x="8208" y="16065"/>
                    <a:pt x="8471" y="15472"/>
                  </a:cubicBezTo>
                  <a:cubicBezTo>
                    <a:pt x="8817" y="14608"/>
                    <a:pt x="8385" y="13743"/>
                    <a:pt x="7607" y="13398"/>
                  </a:cubicBezTo>
                  <a:cubicBezTo>
                    <a:pt x="7520" y="13398"/>
                    <a:pt x="7434" y="13398"/>
                    <a:pt x="7347" y="13311"/>
                  </a:cubicBezTo>
                  <a:cubicBezTo>
                    <a:pt x="6051" y="6656"/>
                    <a:pt x="1124" y="346"/>
                    <a:pt x="8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102"/>
            <p:cNvSpPr/>
            <p:nvPr/>
          </p:nvSpPr>
          <p:spPr>
            <a:xfrm rot="-8247004">
              <a:off x="6901875" y="1651873"/>
              <a:ext cx="95707" cy="274767"/>
            </a:xfrm>
            <a:custGeom>
              <a:avLst/>
              <a:gdLst/>
              <a:ahLst/>
              <a:cxnLst/>
              <a:rect l="l" t="t" r="r" b="b"/>
              <a:pathLst>
                <a:path w="5965" h="17125" extrusionOk="0">
                  <a:moveTo>
                    <a:pt x="4581" y="0"/>
                  </a:moveTo>
                  <a:cubicBezTo>
                    <a:pt x="4581" y="87"/>
                    <a:pt x="4754" y="8039"/>
                    <a:pt x="1902" y="14002"/>
                  </a:cubicBezTo>
                  <a:cubicBezTo>
                    <a:pt x="1832" y="13979"/>
                    <a:pt x="1756" y="13969"/>
                    <a:pt x="1676" y="13969"/>
                  </a:cubicBezTo>
                  <a:cubicBezTo>
                    <a:pt x="1457" y="13969"/>
                    <a:pt x="1204" y="14049"/>
                    <a:pt x="951" y="14175"/>
                  </a:cubicBezTo>
                  <a:cubicBezTo>
                    <a:pt x="173" y="14607"/>
                    <a:pt x="0" y="15645"/>
                    <a:pt x="432" y="16336"/>
                  </a:cubicBezTo>
                  <a:cubicBezTo>
                    <a:pt x="711" y="16838"/>
                    <a:pt x="1243" y="17125"/>
                    <a:pt x="1770" y="17125"/>
                  </a:cubicBezTo>
                  <a:cubicBezTo>
                    <a:pt x="2060" y="17125"/>
                    <a:pt x="2348" y="17038"/>
                    <a:pt x="2593" y="16855"/>
                  </a:cubicBezTo>
                  <a:cubicBezTo>
                    <a:pt x="3371" y="16423"/>
                    <a:pt x="3630" y="15472"/>
                    <a:pt x="3112" y="14694"/>
                  </a:cubicBezTo>
                  <a:cubicBezTo>
                    <a:pt x="3112" y="14607"/>
                    <a:pt x="3025" y="14607"/>
                    <a:pt x="3025" y="14521"/>
                  </a:cubicBezTo>
                  <a:cubicBezTo>
                    <a:pt x="5964" y="8384"/>
                    <a:pt x="5791" y="346"/>
                    <a:pt x="57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102"/>
            <p:cNvSpPr/>
            <p:nvPr/>
          </p:nvSpPr>
          <p:spPr>
            <a:xfrm rot="-8247004">
              <a:off x="6917670" y="1723557"/>
              <a:ext cx="176140" cy="243175"/>
            </a:xfrm>
            <a:custGeom>
              <a:avLst/>
              <a:gdLst/>
              <a:ahLst/>
              <a:cxnLst/>
              <a:rect l="l" t="t" r="r" b="b"/>
              <a:pathLst>
                <a:path w="10978" h="15156" extrusionOk="0">
                  <a:moveTo>
                    <a:pt x="9854" y="0"/>
                  </a:moveTo>
                  <a:cubicBezTo>
                    <a:pt x="9854" y="87"/>
                    <a:pt x="7175" y="7606"/>
                    <a:pt x="2421" y="12101"/>
                  </a:cubicBezTo>
                  <a:cubicBezTo>
                    <a:pt x="2238" y="12040"/>
                    <a:pt x="2011" y="11979"/>
                    <a:pt x="1772" y="11979"/>
                  </a:cubicBezTo>
                  <a:cubicBezTo>
                    <a:pt x="1673" y="11979"/>
                    <a:pt x="1571" y="11989"/>
                    <a:pt x="1470" y="12014"/>
                  </a:cubicBezTo>
                  <a:cubicBezTo>
                    <a:pt x="606" y="12101"/>
                    <a:pt x="1" y="12965"/>
                    <a:pt x="174" y="13829"/>
                  </a:cubicBezTo>
                  <a:cubicBezTo>
                    <a:pt x="327" y="14594"/>
                    <a:pt x="1020" y="15156"/>
                    <a:pt x="1777" y="15156"/>
                  </a:cubicBezTo>
                  <a:cubicBezTo>
                    <a:pt x="1875" y="15156"/>
                    <a:pt x="1975" y="15146"/>
                    <a:pt x="2075" y="15126"/>
                  </a:cubicBezTo>
                  <a:cubicBezTo>
                    <a:pt x="2940" y="14953"/>
                    <a:pt x="3458" y="14089"/>
                    <a:pt x="3372" y="13224"/>
                  </a:cubicBezTo>
                  <a:cubicBezTo>
                    <a:pt x="3285" y="13138"/>
                    <a:pt x="3285" y="13052"/>
                    <a:pt x="3285" y="13052"/>
                  </a:cubicBezTo>
                  <a:cubicBezTo>
                    <a:pt x="8212" y="8298"/>
                    <a:pt x="10891" y="778"/>
                    <a:pt x="10978" y="432"/>
                  </a:cubicBezTo>
                  <a:lnTo>
                    <a:pt x="98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102"/>
            <p:cNvSpPr/>
            <p:nvPr/>
          </p:nvSpPr>
          <p:spPr>
            <a:xfrm rot="-8247004">
              <a:off x="6865463" y="1823751"/>
              <a:ext cx="238554" cy="184932"/>
            </a:xfrm>
            <a:custGeom>
              <a:avLst/>
              <a:gdLst/>
              <a:ahLst/>
              <a:cxnLst/>
              <a:rect l="l" t="t" r="r" b="b"/>
              <a:pathLst>
                <a:path w="14868" h="11526" extrusionOk="0">
                  <a:moveTo>
                    <a:pt x="13917" y="0"/>
                  </a:moveTo>
                  <a:cubicBezTo>
                    <a:pt x="13917" y="87"/>
                    <a:pt x="8817" y="6224"/>
                    <a:pt x="2853" y="8903"/>
                  </a:cubicBezTo>
                  <a:cubicBezTo>
                    <a:pt x="2594" y="8644"/>
                    <a:pt x="2335" y="8471"/>
                    <a:pt x="1989" y="8384"/>
                  </a:cubicBezTo>
                  <a:cubicBezTo>
                    <a:pt x="1889" y="8364"/>
                    <a:pt x="1789" y="8355"/>
                    <a:pt x="1690" y="8355"/>
                  </a:cubicBezTo>
                  <a:cubicBezTo>
                    <a:pt x="935" y="8355"/>
                    <a:pt x="250" y="8917"/>
                    <a:pt x="174" y="9681"/>
                  </a:cubicBezTo>
                  <a:cubicBezTo>
                    <a:pt x="1" y="10545"/>
                    <a:pt x="606" y="11410"/>
                    <a:pt x="1470" y="11496"/>
                  </a:cubicBezTo>
                  <a:cubicBezTo>
                    <a:pt x="1570" y="11516"/>
                    <a:pt x="1670" y="11526"/>
                    <a:pt x="1769" y="11526"/>
                  </a:cubicBezTo>
                  <a:cubicBezTo>
                    <a:pt x="2524" y="11526"/>
                    <a:pt x="3209" y="10964"/>
                    <a:pt x="3285" y="10200"/>
                  </a:cubicBezTo>
                  <a:cubicBezTo>
                    <a:pt x="3285" y="10113"/>
                    <a:pt x="3285" y="10027"/>
                    <a:pt x="3285" y="9940"/>
                  </a:cubicBezTo>
                  <a:cubicBezTo>
                    <a:pt x="9595" y="7261"/>
                    <a:pt x="14608" y="1038"/>
                    <a:pt x="14867" y="778"/>
                  </a:cubicBezTo>
                  <a:lnTo>
                    <a:pt x="1391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102"/>
            <p:cNvSpPr/>
            <p:nvPr/>
          </p:nvSpPr>
          <p:spPr>
            <a:xfrm rot="-8247004">
              <a:off x="6828393" y="1952798"/>
              <a:ext cx="284313" cy="78764"/>
            </a:xfrm>
            <a:custGeom>
              <a:avLst/>
              <a:gdLst/>
              <a:ahLst/>
              <a:cxnLst/>
              <a:rect l="l" t="t" r="r" b="b"/>
              <a:pathLst>
                <a:path w="17720" h="4909" extrusionOk="0">
                  <a:moveTo>
                    <a:pt x="17201" y="1"/>
                  </a:moveTo>
                  <a:cubicBezTo>
                    <a:pt x="17201" y="1"/>
                    <a:pt x="10733" y="2892"/>
                    <a:pt x="4580" y="2892"/>
                  </a:cubicBezTo>
                  <a:cubicBezTo>
                    <a:pt x="4175" y="2892"/>
                    <a:pt x="3772" y="2879"/>
                    <a:pt x="3372" y="2853"/>
                  </a:cubicBezTo>
                  <a:cubicBezTo>
                    <a:pt x="3199" y="2594"/>
                    <a:pt x="3026" y="2248"/>
                    <a:pt x="2767" y="2075"/>
                  </a:cubicBezTo>
                  <a:cubicBezTo>
                    <a:pt x="2494" y="1870"/>
                    <a:pt x="2167" y="1773"/>
                    <a:pt x="1840" y="1773"/>
                  </a:cubicBezTo>
                  <a:cubicBezTo>
                    <a:pt x="1338" y="1773"/>
                    <a:pt x="834" y="2002"/>
                    <a:pt x="520" y="2421"/>
                  </a:cubicBezTo>
                  <a:cubicBezTo>
                    <a:pt x="1" y="3112"/>
                    <a:pt x="174" y="4063"/>
                    <a:pt x="865" y="4581"/>
                  </a:cubicBezTo>
                  <a:cubicBezTo>
                    <a:pt x="1189" y="4797"/>
                    <a:pt x="1543" y="4908"/>
                    <a:pt x="1883" y="4908"/>
                  </a:cubicBezTo>
                  <a:cubicBezTo>
                    <a:pt x="2360" y="4908"/>
                    <a:pt x="2810" y="4690"/>
                    <a:pt x="3113" y="4236"/>
                  </a:cubicBezTo>
                  <a:cubicBezTo>
                    <a:pt x="3199" y="4236"/>
                    <a:pt x="3199" y="4149"/>
                    <a:pt x="3199" y="4063"/>
                  </a:cubicBezTo>
                  <a:cubicBezTo>
                    <a:pt x="3620" y="4090"/>
                    <a:pt x="4043" y="4102"/>
                    <a:pt x="4466" y="4102"/>
                  </a:cubicBezTo>
                  <a:cubicBezTo>
                    <a:pt x="10906" y="4102"/>
                    <a:pt x="17395" y="1200"/>
                    <a:pt x="17720" y="1038"/>
                  </a:cubicBezTo>
                  <a:lnTo>
                    <a:pt x="172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102"/>
            <p:cNvSpPr/>
            <p:nvPr/>
          </p:nvSpPr>
          <p:spPr>
            <a:xfrm rot="-8247004">
              <a:off x="6733794" y="2002334"/>
              <a:ext cx="249641" cy="164186"/>
            </a:xfrm>
            <a:custGeom>
              <a:avLst/>
              <a:gdLst/>
              <a:ahLst/>
              <a:cxnLst/>
              <a:rect l="l" t="t" r="r" b="b"/>
              <a:pathLst>
                <a:path w="15559" h="10233" extrusionOk="0">
                  <a:moveTo>
                    <a:pt x="1631" y="0"/>
                  </a:moveTo>
                  <a:cubicBezTo>
                    <a:pt x="1520" y="0"/>
                    <a:pt x="1409" y="11"/>
                    <a:pt x="1297" y="33"/>
                  </a:cubicBezTo>
                  <a:cubicBezTo>
                    <a:pt x="519" y="293"/>
                    <a:pt x="1" y="1157"/>
                    <a:pt x="173" y="2021"/>
                  </a:cubicBezTo>
                  <a:cubicBezTo>
                    <a:pt x="319" y="2675"/>
                    <a:pt x="951" y="3206"/>
                    <a:pt x="1662" y="3206"/>
                  </a:cubicBezTo>
                  <a:cubicBezTo>
                    <a:pt x="1798" y="3206"/>
                    <a:pt x="1936" y="3187"/>
                    <a:pt x="2075" y="3145"/>
                  </a:cubicBezTo>
                  <a:cubicBezTo>
                    <a:pt x="2161" y="3145"/>
                    <a:pt x="2248" y="3059"/>
                    <a:pt x="2334" y="3059"/>
                  </a:cubicBezTo>
                  <a:cubicBezTo>
                    <a:pt x="7175" y="7812"/>
                    <a:pt x="14867" y="10146"/>
                    <a:pt x="15213" y="10233"/>
                  </a:cubicBezTo>
                  <a:lnTo>
                    <a:pt x="15559" y="9109"/>
                  </a:lnTo>
                  <a:cubicBezTo>
                    <a:pt x="15472" y="9109"/>
                    <a:pt x="7866" y="6775"/>
                    <a:pt x="3112" y="2281"/>
                  </a:cubicBezTo>
                  <a:cubicBezTo>
                    <a:pt x="3285" y="1935"/>
                    <a:pt x="3372" y="1589"/>
                    <a:pt x="3285" y="1243"/>
                  </a:cubicBezTo>
                  <a:cubicBezTo>
                    <a:pt x="3059" y="491"/>
                    <a:pt x="2375" y="0"/>
                    <a:pt x="1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102"/>
            <p:cNvSpPr/>
            <p:nvPr/>
          </p:nvSpPr>
          <p:spPr>
            <a:xfrm rot="-8247004">
              <a:off x="6682689" y="1976012"/>
              <a:ext cx="166432" cy="250716"/>
            </a:xfrm>
            <a:custGeom>
              <a:avLst/>
              <a:gdLst/>
              <a:ahLst/>
              <a:cxnLst/>
              <a:rect l="l" t="t" r="r" b="b"/>
              <a:pathLst>
                <a:path w="10373" h="15626" extrusionOk="0">
                  <a:moveTo>
                    <a:pt x="1710" y="1"/>
                  </a:moveTo>
                  <a:cubicBezTo>
                    <a:pt x="1013" y="1"/>
                    <a:pt x="387" y="478"/>
                    <a:pt x="173" y="1191"/>
                  </a:cubicBezTo>
                  <a:cubicBezTo>
                    <a:pt x="0" y="1969"/>
                    <a:pt x="433" y="2920"/>
                    <a:pt x="1297" y="3093"/>
                  </a:cubicBezTo>
                  <a:cubicBezTo>
                    <a:pt x="1326" y="3122"/>
                    <a:pt x="1355" y="3131"/>
                    <a:pt x="1383" y="3131"/>
                  </a:cubicBezTo>
                  <a:cubicBezTo>
                    <a:pt x="1441" y="3131"/>
                    <a:pt x="1499" y="3093"/>
                    <a:pt x="1556" y="3093"/>
                  </a:cubicBezTo>
                  <a:cubicBezTo>
                    <a:pt x="3631" y="9662"/>
                    <a:pt x="9249" y="15366"/>
                    <a:pt x="9508" y="15626"/>
                  </a:cubicBezTo>
                  <a:lnTo>
                    <a:pt x="10372" y="14761"/>
                  </a:lnTo>
                  <a:cubicBezTo>
                    <a:pt x="10286" y="14761"/>
                    <a:pt x="4668" y="9057"/>
                    <a:pt x="2680" y="2833"/>
                  </a:cubicBezTo>
                  <a:cubicBezTo>
                    <a:pt x="2939" y="2574"/>
                    <a:pt x="3198" y="2315"/>
                    <a:pt x="3285" y="1969"/>
                  </a:cubicBezTo>
                  <a:cubicBezTo>
                    <a:pt x="3544" y="1191"/>
                    <a:pt x="3026" y="240"/>
                    <a:pt x="2161" y="68"/>
                  </a:cubicBezTo>
                  <a:cubicBezTo>
                    <a:pt x="2010" y="22"/>
                    <a:pt x="1858" y="1"/>
                    <a:pt x="17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102"/>
            <p:cNvSpPr/>
            <p:nvPr/>
          </p:nvSpPr>
          <p:spPr>
            <a:xfrm rot="-8247004">
              <a:off x="6645419" y="1961470"/>
              <a:ext cx="83224" cy="279436"/>
            </a:xfrm>
            <a:custGeom>
              <a:avLst/>
              <a:gdLst/>
              <a:ahLst/>
              <a:cxnLst/>
              <a:rect l="l" t="t" r="r" b="b"/>
              <a:pathLst>
                <a:path w="5187" h="17416" extrusionOk="0">
                  <a:moveTo>
                    <a:pt x="1783" y="0"/>
                  </a:moveTo>
                  <a:cubicBezTo>
                    <a:pt x="1306" y="0"/>
                    <a:pt x="833" y="229"/>
                    <a:pt x="519" y="647"/>
                  </a:cubicBezTo>
                  <a:cubicBezTo>
                    <a:pt x="1" y="1339"/>
                    <a:pt x="174" y="2290"/>
                    <a:pt x="865" y="2808"/>
                  </a:cubicBezTo>
                  <a:cubicBezTo>
                    <a:pt x="951" y="2895"/>
                    <a:pt x="1038" y="2895"/>
                    <a:pt x="1038" y="2981"/>
                  </a:cubicBezTo>
                  <a:cubicBezTo>
                    <a:pt x="692" y="9809"/>
                    <a:pt x="3890" y="17070"/>
                    <a:pt x="4063" y="17415"/>
                  </a:cubicBezTo>
                  <a:lnTo>
                    <a:pt x="5187" y="16983"/>
                  </a:lnTo>
                  <a:cubicBezTo>
                    <a:pt x="5100" y="16897"/>
                    <a:pt x="1902" y="9550"/>
                    <a:pt x="2248" y="3067"/>
                  </a:cubicBezTo>
                  <a:cubicBezTo>
                    <a:pt x="2594" y="2981"/>
                    <a:pt x="2853" y="2808"/>
                    <a:pt x="3112" y="2462"/>
                  </a:cubicBezTo>
                  <a:cubicBezTo>
                    <a:pt x="3631" y="1771"/>
                    <a:pt x="3458" y="820"/>
                    <a:pt x="2680" y="302"/>
                  </a:cubicBezTo>
                  <a:cubicBezTo>
                    <a:pt x="2407" y="97"/>
                    <a:pt x="2094" y="0"/>
                    <a:pt x="17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102"/>
            <p:cNvSpPr/>
            <p:nvPr/>
          </p:nvSpPr>
          <p:spPr>
            <a:xfrm rot="-8247004">
              <a:off x="6596984" y="1889650"/>
              <a:ext cx="90156" cy="276997"/>
            </a:xfrm>
            <a:custGeom>
              <a:avLst/>
              <a:gdLst/>
              <a:ahLst/>
              <a:cxnLst/>
              <a:rect l="l" t="t" r="r" b="b"/>
              <a:pathLst>
                <a:path w="5619" h="17264" extrusionOk="0">
                  <a:moveTo>
                    <a:pt x="3835" y="0"/>
                  </a:moveTo>
                  <a:cubicBezTo>
                    <a:pt x="3533" y="0"/>
                    <a:pt x="3224" y="77"/>
                    <a:pt x="2939" y="236"/>
                  </a:cubicBezTo>
                  <a:cubicBezTo>
                    <a:pt x="2248" y="755"/>
                    <a:pt x="1988" y="1705"/>
                    <a:pt x="2507" y="2483"/>
                  </a:cubicBezTo>
                  <a:cubicBezTo>
                    <a:pt x="2593" y="2570"/>
                    <a:pt x="2680" y="2570"/>
                    <a:pt x="2680" y="2656"/>
                  </a:cubicBezTo>
                  <a:cubicBezTo>
                    <a:pt x="0" y="8879"/>
                    <a:pt x="519" y="16918"/>
                    <a:pt x="605" y="17263"/>
                  </a:cubicBezTo>
                  <a:lnTo>
                    <a:pt x="1729" y="17177"/>
                  </a:lnTo>
                  <a:cubicBezTo>
                    <a:pt x="1729" y="17091"/>
                    <a:pt x="1210" y="9139"/>
                    <a:pt x="3803" y="3175"/>
                  </a:cubicBezTo>
                  <a:cubicBezTo>
                    <a:pt x="4063" y="3175"/>
                    <a:pt x="4408" y="3088"/>
                    <a:pt x="4754" y="2915"/>
                  </a:cubicBezTo>
                  <a:cubicBezTo>
                    <a:pt x="5446" y="2397"/>
                    <a:pt x="5619" y="1446"/>
                    <a:pt x="5186" y="668"/>
                  </a:cubicBezTo>
                  <a:cubicBezTo>
                    <a:pt x="4858" y="230"/>
                    <a:pt x="4356" y="0"/>
                    <a:pt x="38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102"/>
            <p:cNvSpPr/>
            <p:nvPr/>
          </p:nvSpPr>
          <p:spPr>
            <a:xfrm rot="1800040">
              <a:off x="6793483" y="1984753"/>
              <a:ext cx="262122" cy="142669"/>
            </a:xfrm>
            <a:custGeom>
              <a:avLst/>
              <a:gdLst/>
              <a:ahLst/>
              <a:cxnLst/>
              <a:rect l="l" t="t" r="r" b="b"/>
              <a:pathLst>
                <a:path w="16337" h="8892" extrusionOk="0">
                  <a:moveTo>
                    <a:pt x="259" y="0"/>
                  </a:moveTo>
                  <a:lnTo>
                    <a:pt x="0" y="1210"/>
                  </a:lnTo>
                  <a:cubicBezTo>
                    <a:pt x="87" y="1210"/>
                    <a:pt x="7952" y="2766"/>
                    <a:pt x="13052" y="6828"/>
                  </a:cubicBezTo>
                  <a:cubicBezTo>
                    <a:pt x="12965" y="7174"/>
                    <a:pt x="12965" y="7520"/>
                    <a:pt x="13052" y="7779"/>
                  </a:cubicBezTo>
                  <a:cubicBezTo>
                    <a:pt x="13260" y="8475"/>
                    <a:pt x="13918" y="8891"/>
                    <a:pt x="14572" y="8891"/>
                  </a:cubicBezTo>
                  <a:cubicBezTo>
                    <a:pt x="14730" y="8891"/>
                    <a:pt x="14888" y="8867"/>
                    <a:pt x="15040" y="8816"/>
                  </a:cubicBezTo>
                  <a:cubicBezTo>
                    <a:pt x="15904" y="8557"/>
                    <a:pt x="16336" y="7606"/>
                    <a:pt x="16077" y="6828"/>
                  </a:cubicBezTo>
                  <a:cubicBezTo>
                    <a:pt x="15798" y="6132"/>
                    <a:pt x="15184" y="5716"/>
                    <a:pt x="14503" y="5716"/>
                  </a:cubicBezTo>
                  <a:cubicBezTo>
                    <a:pt x="14339" y="5716"/>
                    <a:pt x="14171" y="5741"/>
                    <a:pt x="14002" y="5791"/>
                  </a:cubicBezTo>
                  <a:cubicBezTo>
                    <a:pt x="13916" y="5791"/>
                    <a:pt x="13916" y="5878"/>
                    <a:pt x="13830" y="5964"/>
                  </a:cubicBezTo>
                  <a:cubicBezTo>
                    <a:pt x="8471" y="1642"/>
                    <a:pt x="605" y="87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0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0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0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0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0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02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0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0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02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0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0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02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0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48" grpId="0"/>
      <p:bldP spid="10249" grpId="0"/>
      <p:bldP spid="1025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1" name="Google Shape;7731;p71"/>
          <p:cNvSpPr txBox="1">
            <a:spLocks noGrp="1"/>
          </p:cNvSpPr>
          <p:nvPr>
            <p:ph type="title" idx="7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ATMs in Japan</a:t>
            </a:r>
            <a:endParaRPr dirty="0"/>
          </a:p>
        </p:txBody>
      </p:sp>
      <p:sp>
        <p:nvSpPr>
          <p:cNvPr id="7732" name="Google Shape;7732;p71"/>
          <p:cNvSpPr txBox="1">
            <a:spLocks noGrp="1"/>
          </p:cNvSpPr>
          <p:nvPr>
            <p:ph type="title"/>
          </p:nvPr>
        </p:nvSpPr>
        <p:spPr>
          <a:xfrm>
            <a:off x="1002005" y="3421263"/>
            <a:ext cx="2141400" cy="58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Japan Post has locations throughout Japan</a:t>
            </a:r>
            <a:endParaRPr dirty="0"/>
          </a:p>
        </p:txBody>
      </p:sp>
      <p:sp>
        <p:nvSpPr>
          <p:cNvPr id="7733" name="Google Shape;7733;p71"/>
          <p:cNvSpPr txBox="1">
            <a:spLocks noGrp="1"/>
          </p:cNvSpPr>
          <p:nvPr>
            <p:ph type="title" idx="2"/>
          </p:nvPr>
        </p:nvSpPr>
        <p:spPr>
          <a:xfrm>
            <a:off x="1208275" y="3040226"/>
            <a:ext cx="1684500" cy="29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Post Office</a:t>
            </a:r>
            <a:endParaRPr dirty="0"/>
          </a:p>
        </p:txBody>
      </p:sp>
      <p:sp>
        <p:nvSpPr>
          <p:cNvPr id="7734" name="Google Shape;7734;p71"/>
          <p:cNvSpPr txBox="1">
            <a:spLocks noGrp="1"/>
          </p:cNvSpPr>
          <p:nvPr>
            <p:ph type="title" idx="3"/>
          </p:nvPr>
        </p:nvSpPr>
        <p:spPr>
          <a:xfrm>
            <a:off x="3501275" y="3375055"/>
            <a:ext cx="2141400" cy="58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7-11, Family Mart, Lawson, etc.</a:t>
            </a:r>
            <a:endParaRPr dirty="0"/>
          </a:p>
        </p:txBody>
      </p:sp>
      <p:sp>
        <p:nvSpPr>
          <p:cNvPr id="7735" name="Google Shape;7735;p71"/>
          <p:cNvSpPr txBox="1">
            <a:spLocks noGrp="1"/>
          </p:cNvSpPr>
          <p:nvPr>
            <p:ph type="title" idx="4"/>
          </p:nvPr>
        </p:nvSpPr>
        <p:spPr>
          <a:xfrm>
            <a:off x="3733465" y="3040226"/>
            <a:ext cx="1684500" cy="29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Kobini’s</a:t>
            </a:r>
            <a:endParaRPr dirty="0"/>
          </a:p>
        </p:txBody>
      </p:sp>
      <p:sp>
        <p:nvSpPr>
          <p:cNvPr id="7736" name="Google Shape;7736;p71"/>
          <p:cNvSpPr txBox="1">
            <a:spLocks noGrp="1"/>
          </p:cNvSpPr>
          <p:nvPr>
            <p:ph type="title" idx="5"/>
          </p:nvPr>
        </p:nvSpPr>
        <p:spPr>
          <a:xfrm>
            <a:off x="6000595" y="3370122"/>
            <a:ext cx="2141400" cy="58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Some Japanese banks offer international ATMs</a:t>
            </a:r>
            <a:endParaRPr dirty="0"/>
          </a:p>
        </p:txBody>
      </p:sp>
      <p:sp>
        <p:nvSpPr>
          <p:cNvPr id="7737" name="Google Shape;7737;p71"/>
          <p:cNvSpPr txBox="1">
            <a:spLocks noGrp="1"/>
          </p:cNvSpPr>
          <p:nvPr>
            <p:ph type="title" idx="6"/>
          </p:nvPr>
        </p:nvSpPr>
        <p:spPr>
          <a:xfrm>
            <a:off x="6229045" y="3040226"/>
            <a:ext cx="1684500" cy="29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Banks</a:t>
            </a:r>
            <a:endParaRPr dirty="0"/>
          </a:p>
        </p:txBody>
      </p:sp>
      <p:sp>
        <p:nvSpPr>
          <p:cNvPr id="7749" name="Google Shape;7749;p71">
            <a:hlinkClick r:id="rId3" action="ppaction://hlinksldjump"/>
          </p:cNvPr>
          <p:cNvSpPr/>
          <p:nvPr/>
        </p:nvSpPr>
        <p:spPr>
          <a:xfrm>
            <a:off x="6592044" y="1706217"/>
            <a:ext cx="985870" cy="100261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51" name="Google Shape;7751;p71">
            <a:hlinkClick r:id="" action="ppaction://hlinkshowjump?jump=previousslide"/>
          </p:cNvPr>
          <p:cNvSpPr/>
          <p:nvPr/>
        </p:nvSpPr>
        <p:spPr>
          <a:xfrm>
            <a:off x="4056625" y="1768139"/>
            <a:ext cx="993900" cy="1002613"/>
          </a:xfrm>
          <a:custGeom>
            <a:avLst/>
            <a:gdLst/>
            <a:ahLst/>
            <a:cxnLst/>
            <a:rect l="l" t="t" r="r" b="b"/>
            <a:pathLst>
              <a:path w="29630" h="29602" extrusionOk="0">
                <a:moveTo>
                  <a:pt x="29630" y="14815"/>
                </a:moveTo>
                <a:cubicBezTo>
                  <a:pt x="29630" y="22989"/>
                  <a:pt x="22990" y="29601"/>
                  <a:pt x="14815" y="29601"/>
                </a:cubicBezTo>
                <a:cubicBezTo>
                  <a:pt x="6641" y="29601"/>
                  <a:pt x="1" y="22989"/>
                  <a:pt x="1" y="14815"/>
                </a:cubicBezTo>
                <a:cubicBezTo>
                  <a:pt x="1" y="6612"/>
                  <a:pt x="6641" y="0"/>
                  <a:pt x="14815" y="0"/>
                </a:cubicBezTo>
                <a:cubicBezTo>
                  <a:pt x="22990" y="0"/>
                  <a:pt x="29630" y="6612"/>
                  <a:pt x="29630" y="148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oogle Shape;21579;p133">
            <a:extLst>
              <a:ext uri="{FF2B5EF4-FFF2-40B4-BE49-F238E27FC236}">
                <a16:creationId xmlns:a16="http://schemas.microsoft.com/office/drawing/2014/main" id="{8AB78332-A12E-5E37-0582-D6076515C9FC}"/>
              </a:ext>
            </a:extLst>
          </p:cNvPr>
          <p:cNvGrpSpPr/>
          <p:nvPr/>
        </p:nvGrpSpPr>
        <p:grpSpPr>
          <a:xfrm>
            <a:off x="4308880" y="2040511"/>
            <a:ext cx="489440" cy="384239"/>
            <a:chOff x="6849393" y="3733994"/>
            <a:chExt cx="355053" cy="248038"/>
          </a:xfrm>
          <a:solidFill>
            <a:schemeClr val="bg2"/>
          </a:solidFill>
        </p:grpSpPr>
        <p:sp>
          <p:nvSpPr>
            <p:cNvPr id="3" name="Google Shape;21580;p133">
              <a:extLst>
                <a:ext uri="{FF2B5EF4-FFF2-40B4-BE49-F238E27FC236}">
                  <a16:creationId xmlns:a16="http://schemas.microsoft.com/office/drawing/2014/main" id="{606449A7-C3B3-7888-07EB-8105F6E0CEDA}"/>
                </a:ext>
              </a:extLst>
            </p:cNvPr>
            <p:cNvSpPr/>
            <p:nvPr/>
          </p:nvSpPr>
          <p:spPr>
            <a:xfrm>
              <a:off x="6849393" y="3733994"/>
              <a:ext cx="355053" cy="248038"/>
            </a:xfrm>
            <a:custGeom>
              <a:avLst/>
              <a:gdLst/>
              <a:ahLst/>
              <a:cxnLst/>
              <a:rect l="l" t="t" r="r" b="b"/>
              <a:pathLst>
                <a:path w="11181" h="7811" extrusionOk="0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bg2"/>
                </a:solidFill>
              </a:endParaRPr>
            </a:p>
          </p:txBody>
        </p:sp>
        <p:sp>
          <p:nvSpPr>
            <p:cNvPr id="4" name="Google Shape;21581;p133">
              <a:extLst>
                <a:ext uri="{FF2B5EF4-FFF2-40B4-BE49-F238E27FC236}">
                  <a16:creationId xmlns:a16="http://schemas.microsoft.com/office/drawing/2014/main" id="{EE4B8FC1-84EC-1F28-2C3E-BA3494A2FCB4}"/>
                </a:ext>
              </a:extLst>
            </p:cNvPr>
            <p:cNvSpPr/>
            <p:nvPr/>
          </p:nvSpPr>
          <p:spPr>
            <a:xfrm>
              <a:off x="7080411" y="3758192"/>
              <a:ext cx="100219" cy="129687"/>
            </a:xfrm>
            <a:custGeom>
              <a:avLst/>
              <a:gdLst/>
              <a:ahLst/>
              <a:cxnLst/>
              <a:rect l="l" t="t" r="r" b="b"/>
              <a:pathLst>
                <a:path w="3156" h="4084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bg2"/>
                </a:solidFill>
              </a:endParaRPr>
            </a:p>
          </p:txBody>
        </p:sp>
        <p:sp>
          <p:nvSpPr>
            <p:cNvPr id="5" name="Google Shape;21582;p133">
              <a:extLst>
                <a:ext uri="{FF2B5EF4-FFF2-40B4-BE49-F238E27FC236}">
                  <a16:creationId xmlns:a16="http://schemas.microsoft.com/office/drawing/2014/main" id="{8835B6D9-3B76-DB32-BEE1-72A012CCECFF}"/>
                </a:ext>
              </a:extLst>
            </p:cNvPr>
            <p:cNvSpPr/>
            <p:nvPr/>
          </p:nvSpPr>
          <p:spPr>
            <a:xfrm>
              <a:off x="6873209" y="3757811"/>
              <a:ext cx="100219" cy="130068"/>
            </a:xfrm>
            <a:custGeom>
              <a:avLst/>
              <a:gdLst/>
              <a:ahLst/>
              <a:cxnLst/>
              <a:rect l="l" t="t" r="r" b="b"/>
              <a:pathLst>
                <a:path w="3156" h="4096" extrusionOk="0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bg2"/>
                </a:solidFill>
              </a:endParaRPr>
            </a:p>
          </p:txBody>
        </p:sp>
        <p:sp>
          <p:nvSpPr>
            <p:cNvPr id="6" name="Google Shape;21583;p133">
              <a:extLst>
                <a:ext uri="{FF2B5EF4-FFF2-40B4-BE49-F238E27FC236}">
                  <a16:creationId xmlns:a16="http://schemas.microsoft.com/office/drawing/2014/main" id="{DC10447D-394F-56C9-FF1A-F118C5229DD7}"/>
                </a:ext>
              </a:extLst>
            </p:cNvPr>
            <p:cNvSpPr/>
            <p:nvPr/>
          </p:nvSpPr>
          <p:spPr>
            <a:xfrm>
              <a:off x="6962060" y="3758192"/>
              <a:ext cx="129338" cy="129338"/>
            </a:xfrm>
            <a:custGeom>
              <a:avLst/>
              <a:gdLst/>
              <a:ahLst/>
              <a:cxnLst/>
              <a:rect l="l" t="t" r="r" b="b"/>
              <a:pathLst>
                <a:path w="4073" h="4073" extrusionOk="0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bg2"/>
                </a:solidFill>
              </a:endParaRPr>
            </a:p>
          </p:txBody>
        </p:sp>
        <p:sp>
          <p:nvSpPr>
            <p:cNvPr id="7" name="Google Shape;21584;p133">
              <a:extLst>
                <a:ext uri="{FF2B5EF4-FFF2-40B4-BE49-F238E27FC236}">
                  <a16:creationId xmlns:a16="http://schemas.microsoft.com/office/drawing/2014/main" id="{3ABB093B-40A3-759C-D3E7-1D9EC40305F6}"/>
                </a:ext>
              </a:extLst>
            </p:cNvPr>
            <p:cNvSpPr/>
            <p:nvPr/>
          </p:nvSpPr>
          <p:spPr>
            <a:xfrm>
              <a:off x="6997244" y="3781627"/>
              <a:ext cx="59382" cy="82436"/>
            </a:xfrm>
            <a:custGeom>
              <a:avLst/>
              <a:gdLst/>
              <a:ahLst/>
              <a:cxnLst/>
              <a:rect l="l" t="t" r="r" b="b"/>
              <a:pathLst>
                <a:path w="1870" h="2596" extrusionOk="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bg2"/>
                </a:solidFill>
              </a:endParaRPr>
            </a:p>
          </p:txBody>
        </p:sp>
      </p:grpSp>
      <p:pic>
        <p:nvPicPr>
          <p:cNvPr id="9" name="Picture 8" descr="Logo, company name&#10;&#10;AI-generated content may be incorrect.">
            <a:extLst>
              <a:ext uri="{FF2B5EF4-FFF2-40B4-BE49-F238E27FC236}">
                <a16:creationId xmlns:a16="http://schemas.microsoft.com/office/drawing/2014/main" id="{E9ED3714-4246-6B3D-165D-BE08E1B381A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83535" y="1640564"/>
            <a:ext cx="1552795" cy="1257764"/>
          </a:xfrm>
          <a:prstGeom prst="rect">
            <a:avLst/>
          </a:prstGeom>
        </p:spPr>
      </p:pic>
      <p:grpSp>
        <p:nvGrpSpPr>
          <p:cNvPr id="11" name="Google Shape;21632;p133">
            <a:extLst>
              <a:ext uri="{FF2B5EF4-FFF2-40B4-BE49-F238E27FC236}">
                <a16:creationId xmlns:a16="http://schemas.microsoft.com/office/drawing/2014/main" id="{1FA1CA16-E2C9-A130-E6F5-EBF03F88E210}"/>
              </a:ext>
            </a:extLst>
          </p:cNvPr>
          <p:cNvGrpSpPr/>
          <p:nvPr/>
        </p:nvGrpSpPr>
        <p:grpSpPr>
          <a:xfrm>
            <a:off x="6892283" y="1918691"/>
            <a:ext cx="493800" cy="518919"/>
            <a:chOff x="7390435" y="3680868"/>
            <a:chExt cx="372073" cy="355243"/>
          </a:xfrm>
          <a:solidFill>
            <a:schemeClr val="bg2">
              <a:lumMod val="75000"/>
            </a:schemeClr>
          </a:solidFill>
        </p:grpSpPr>
        <p:sp>
          <p:nvSpPr>
            <p:cNvPr id="12" name="Google Shape;21633;p133">
              <a:extLst>
                <a:ext uri="{FF2B5EF4-FFF2-40B4-BE49-F238E27FC236}">
                  <a16:creationId xmlns:a16="http://schemas.microsoft.com/office/drawing/2014/main" id="{D45936C3-0C08-58CB-42DF-BBB4F8FB06D8}"/>
                </a:ext>
              </a:extLst>
            </p:cNvPr>
            <p:cNvSpPr/>
            <p:nvPr/>
          </p:nvSpPr>
          <p:spPr>
            <a:xfrm>
              <a:off x="7390435" y="3744950"/>
              <a:ext cx="294178" cy="291162"/>
            </a:xfrm>
            <a:custGeom>
              <a:avLst/>
              <a:gdLst/>
              <a:ahLst/>
              <a:cxnLst/>
              <a:rect l="l" t="t" r="r" b="b"/>
              <a:pathLst>
                <a:path w="9264" h="9169" extrusionOk="0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1634;p133">
              <a:extLst>
                <a:ext uri="{FF2B5EF4-FFF2-40B4-BE49-F238E27FC236}">
                  <a16:creationId xmlns:a16="http://schemas.microsoft.com/office/drawing/2014/main" id="{6B2D2643-4F54-0D54-1E7E-51BC0853C0AB}"/>
                </a:ext>
              </a:extLst>
            </p:cNvPr>
            <p:cNvSpPr/>
            <p:nvPr/>
          </p:nvSpPr>
          <p:spPr>
            <a:xfrm>
              <a:off x="7408948" y="3772259"/>
              <a:ext cx="259407" cy="236257"/>
            </a:xfrm>
            <a:custGeom>
              <a:avLst/>
              <a:gdLst/>
              <a:ahLst/>
              <a:cxnLst/>
              <a:rect l="l" t="t" r="r" b="b"/>
              <a:pathLst>
                <a:path w="8169" h="7440" extrusionOk="0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1635;p133">
              <a:extLst>
                <a:ext uri="{FF2B5EF4-FFF2-40B4-BE49-F238E27FC236}">
                  <a16:creationId xmlns:a16="http://schemas.microsoft.com/office/drawing/2014/main" id="{F7EC4138-9666-523F-04CA-BA4B6D3F3B36}"/>
                </a:ext>
              </a:extLst>
            </p:cNvPr>
            <p:cNvSpPr/>
            <p:nvPr/>
          </p:nvSpPr>
          <p:spPr>
            <a:xfrm>
              <a:off x="7487986" y="3680868"/>
              <a:ext cx="274522" cy="259565"/>
            </a:xfrm>
            <a:custGeom>
              <a:avLst/>
              <a:gdLst/>
              <a:ahLst/>
              <a:cxnLst/>
              <a:rect l="l" t="t" r="r" b="b"/>
              <a:pathLst>
                <a:path w="8645" h="8174" extrusionOk="0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1636;p133">
              <a:extLst>
                <a:ext uri="{FF2B5EF4-FFF2-40B4-BE49-F238E27FC236}">
                  <a16:creationId xmlns:a16="http://schemas.microsoft.com/office/drawing/2014/main" id="{C887774A-98F5-43B1-63CE-E17357361294}"/>
                </a:ext>
              </a:extLst>
            </p:cNvPr>
            <p:cNvSpPr/>
            <p:nvPr/>
          </p:nvSpPr>
          <p:spPr>
            <a:xfrm>
              <a:off x="7691758" y="3789502"/>
              <a:ext cx="34073" cy="102918"/>
            </a:xfrm>
            <a:custGeom>
              <a:avLst/>
              <a:gdLst/>
              <a:ahLst/>
              <a:cxnLst/>
              <a:rect l="l" t="t" r="r" b="b"/>
              <a:pathLst>
                <a:path w="1073" h="3241" extrusionOk="0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1637;p133">
              <a:extLst>
                <a:ext uri="{FF2B5EF4-FFF2-40B4-BE49-F238E27FC236}">
                  <a16:creationId xmlns:a16="http://schemas.microsoft.com/office/drawing/2014/main" id="{42F0AF3E-5A79-7FFC-2AB6-FE2FE17E7A07}"/>
                </a:ext>
              </a:extLst>
            </p:cNvPr>
            <p:cNvSpPr/>
            <p:nvPr/>
          </p:nvSpPr>
          <p:spPr>
            <a:xfrm>
              <a:off x="7536000" y="3708082"/>
              <a:ext cx="173192" cy="72052"/>
            </a:xfrm>
            <a:custGeom>
              <a:avLst/>
              <a:gdLst/>
              <a:ahLst/>
              <a:cxnLst/>
              <a:rect l="l" t="t" r="r" b="b"/>
              <a:pathLst>
                <a:path w="5454" h="2269" extrusionOk="0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21638;p133">
              <a:extLst>
                <a:ext uri="{FF2B5EF4-FFF2-40B4-BE49-F238E27FC236}">
                  <a16:creationId xmlns:a16="http://schemas.microsoft.com/office/drawing/2014/main" id="{BEEB05F5-6594-3241-12DC-0A90D195B82A}"/>
                </a:ext>
              </a:extLst>
            </p:cNvPr>
            <p:cNvSpPr/>
            <p:nvPr/>
          </p:nvSpPr>
          <p:spPr>
            <a:xfrm>
              <a:off x="7501228" y="3819415"/>
              <a:ext cx="75640" cy="141437"/>
            </a:xfrm>
            <a:custGeom>
              <a:avLst/>
              <a:gdLst/>
              <a:ahLst/>
              <a:cxnLst/>
              <a:rect l="l" t="t" r="r" b="b"/>
              <a:pathLst>
                <a:path w="2382" h="4454" extrusionOk="0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7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7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7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7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7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7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7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7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7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7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7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7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32" grpId="0"/>
      <p:bldP spid="7733" grpId="0"/>
      <p:bldP spid="7734" grpId="0"/>
      <p:bldP spid="7735" grpId="0"/>
      <p:bldP spid="7736" grpId="0"/>
      <p:bldP spid="773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5" name="Google Shape;8255;p81"/>
          <p:cNvSpPr/>
          <p:nvPr/>
        </p:nvSpPr>
        <p:spPr>
          <a:xfrm>
            <a:off x="3890250" y="1070141"/>
            <a:ext cx="1363500" cy="13635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56" name="Google Shape;8256;p81"/>
          <p:cNvSpPr txBox="1">
            <a:spLocks noGrp="1"/>
          </p:cNvSpPr>
          <p:nvPr>
            <p:ph type="title"/>
          </p:nvPr>
        </p:nvSpPr>
        <p:spPr>
          <a:xfrm>
            <a:off x="2234850" y="2549428"/>
            <a:ext cx="4674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Baggage</a:t>
            </a:r>
            <a:endParaRPr lang="en-US" dirty="0"/>
          </a:p>
        </p:txBody>
      </p:sp>
      <p:sp>
        <p:nvSpPr>
          <p:cNvPr id="8257" name="Google Shape;8257;p81"/>
          <p:cNvSpPr txBox="1">
            <a:spLocks noGrp="1"/>
          </p:cNvSpPr>
          <p:nvPr>
            <p:ph type="title" idx="2"/>
          </p:nvPr>
        </p:nvSpPr>
        <p:spPr>
          <a:xfrm>
            <a:off x="3849450" y="1209653"/>
            <a:ext cx="1445100" cy="10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00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8258" name="Google Shape;8258;p81"/>
          <p:cNvSpPr txBox="1">
            <a:spLocks noGrp="1"/>
          </p:cNvSpPr>
          <p:nvPr>
            <p:ph type="subTitle" idx="1"/>
          </p:nvPr>
        </p:nvSpPr>
        <p:spPr>
          <a:xfrm>
            <a:off x="2000932" y="3740347"/>
            <a:ext cx="7206863" cy="38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/>
            <a:r>
              <a:rPr lang="en-US" sz="3600" dirty="0">
                <a:solidFill>
                  <a:schemeClr val="hlink"/>
                </a:solidFill>
                <a:uFill>
                  <a:noFill/>
                </a:uFill>
              </a:rPr>
              <a:t>Baggage Allowance For Your Flight!</a:t>
            </a:r>
            <a:endParaRPr lang="en-US" sz="36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8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9" name="Google Shape;7439;p64"/>
          <p:cNvSpPr txBox="1">
            <a:spLocks noGrp="1"/>
          </p:cNvSpPr>
          <p:nvPr>
            <p:ph type="subTitle" idx="1"/>
          </p:nvPr>
        </p:nvSpPr>
        <p:spPr>
          <a:xfrm>
            <a:off x="5151848" y="2572713"/>
            <a:ext cx="3407264" cy="114126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" sz="2800" b="1" dirty="0"/>
              <a:t>2</a:t>
            </a:r>
            <a:r>
              <a:rPr lang="en" sz="2800" dirty="0"/>
              <a:t> </a:t>
            </a:r>
            <a:r>
              <a:rPr lang="en" sz="2800" dirty="0">
                <a:solidFill>
                  <a:schemeClr val="accent5">
                    <a:lumMod val="50000"/>
                  </a:schemeClr>
                </a:solidFill>
              </a:rPr>
              <a:t>check-in</a:t>
            </a:r>
            <a:r>
              <a:rPr lang="en" sz="2800" dirty="0"/>
              <a:t> at </a:t>
            </a:r>
            <a:r>
              <a:rPr lang="en" sz="2800" dirty="0">
                <a:solidFill>
                  <a:schemeClr val="accent6"/>
                </a:solidFill>
              </a:rPr>
              <a:t>50 pounds </a:t>
            </a:r>
            <a:r>
              <a:rPr lang="en" sz="2800" dirty="0">
                <a:solidFill>
                  <a:schemeClr val="tx1"/>
                </a:solidFill>
              </a:rPr>
              <a:t>each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" sz="2800" b="1" dirty="0"/>
              <a:t>No</a:t>
            </a:r>
            <a:r>
              <a:rPr lang="en" sz="2800" dirty="0"/>
              <a:t> </a:t>
            </a:r>
            <a:r>
              <a:rPr lang="en" sz="28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carry-on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" sz="2800" b="1" dirty="0"/>
              <a:t>1</a:t>
            </a:r>
            <a:r>
              <a:rPr lang="en" sz="2800" dirty="0"/>
              <a:t> </a:t>
            </a:r>
            <a:r>
              <a:rPr lang="en" sz="2800" dirty="0">
                <a:solidFill>
                  <a:schemeClr val="accent1">
                    <a:lumMod val="60000"/>
                    <a:lumOff val="40000"/>
                  </a:schemeClr>
                </a:solidFill>
              </a:rPr>
              <a:t>personal item</a:t>
            </a:r>
            <a:endParaRPr sz="2800" dirty="0"/>
          </a:p>
        </p:txBody>
      </p:sp>
      <p:sp>
        <p:nvSpPr>
          <p:cNvPr id="7440" name="Google Shape;7440;p64"/>
          <p:cNvSpPr txBox="1">
            <a:spLocks noGrp="1"/>
          </p:cNvSpPr>
          <p:nvPr>
            <p:ph type="subTitle" idx="2"/>
          </p:nvPr>
        </p:nvSpPr>
        <p:spPr>
          <a:xfrm>
            <a:off x="1350336" y="2571750"/>
            <a:ext cx="3221664" cy="93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" sz="2800" b="1" dirty="0"/>
              <a:t>1</a:t>
            </a:r>
            <a:r>
              <a:rPr lang="en" sz="2800" dirty="0"/>
              <a:t> </a:t>
            </a:r>
            <a:r>
              <a:rPr lang="en" sz="2800" dirty="0">
                <a:solidFill>
                  <a:schemeClr val="accent5">
                    <a:lumMod val="50000"/>
                  </a:schemeClr>
                </a:solidFill>
              </a:rPr>
              <a:t>check-in</a:t>
            </a:r>
            <a:r>
              <a:rPr lang="en" sz="2800" dirty="0"/>
              <a:t> at </a:t>
            </a:r>
            <a:r>
              <a:rPr lang="en" sz="2800" dirty="0">
                <a:solidFill>
                  <a:schemeClr val="accent6"/>
                </a:solidFill>
              </a:rPr>
              <a:t>50 pounds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" sz="2800" b="1" dirty="0"/>
              <a:t>1</a:t>
            </a:r>
            <a:r>
              <a:rPr lang="en" sz="2800" dirty="0"/>
              <a:t> </a:t>
            </a:r>
            <a:r>
              <a:rPr lang="en" sz="28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carry-on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" sz="2800" b="1" dirty="0"/>
              <a:t>1</a:t>
            </a:r>
            <a:r>
              <a:rPr lang="en" sz="2800" dirty="0"/>
              <a:t> </a:t>
            </a:r>
            <a:r>
              <a:rPr lang="en" sz="2800" dirty="0">
                <a:solidFill>
                  <a:schemeClr val="accent1">
                    <a:lumMod val="60000"/>
                    <a:lumOff val="40000"/>
                  </a:schemeClr>
                </a:solidFill>
              </a:rPr>
              <a:t>personal item</a:t>
            </a:r>
            <a:endParaRPr sz="28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7441" name="Google Shape;7441;p64"/>
          <p:cNvSpPr txBox="1">
            <a:spLocks noGrp="1"/>
          </p:cNvSpPr>
          <p:nvPr>
            <p:ph type="subTitle" idx="3"/>
          </p:nvPr>
        </p:nvSpPr>
        <p:spPr>
          <a:xfrm>
            <a:off x="5454071" y="2006356"/>
            <a:ext cx="1855800" cy="29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/>
              <a:t>Option #2</a:t>
            </a:r>
          </a:p>
        </p:txBody>
      </p:sp>
      <p:sp>
        <p:nvSpPr>
          <p:cNvPr id="7442" name="Google Shape;7442;p64"/>
          <p:cNvSpPr txBox="1">
            <a:spLocks noGrp="1"/>
          </p:cNvSpPr>
          <p:nvPr>
            <p:ph type="subTitle" idx="4"/>
          </p:nvPr>
        </p:nvSpPr>
        <p:spPr>
          <a:xfrm>
            <a:off x="1226644" y="2006356"/>
            <a:ext cx="1855800" cy="29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/>
              <a:t>Option #1</a:t>
            </a:r>
            <a:endParaRPr sz="4800" dirty="0"/>
          </a:p>
        </p:txBody>
      </p:sp>
      <p:sp>
        <p:nvSpPr>
          <p:cNvPr id="7443" name="Google Shape;7443;p64"/>
          <p:cNvSpPr txBox="1">
            <a:spLocks noGrp="1"/>
          </p:cNvSpPr>
          <p:nvPr>
            <p:ph type="title"/>
          </p:nvPr>
        </p:nvSpPr>
        <p:spPr>
          <a:xfrm>
            <a:off x="892902" y="776595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600" dirty="0"/>
              <a:t>Baggage </a:t>
            </a:r>
            <a:r>
              <a:rPr lang="en" sz="6600" dirty="0">
                <a:solidFill>
                  <a:schemeClr val="accent2"/>
                </a:solidFill>
              </a:rPr>
              <a:t>Allowance</a:t>
            </a:r>
            <a:r>
              <a:rPr lang="en" sz="6600" dirty="0"/>
              <a:t> Options …</a:t>
            </a:r>
            <a:br>
              <a:rPr lang="en" sz="6600" dirty="0"/>
            </a:br>
            <a:r>
              <a:rPr lang="en" sz="6600" dirty="0"/>
              <a:t>Ask Matt!</a:t>
            </a:r>
            <a:endParaRPr sz="6600" dirty="0"/>
          </a:p>
        </p:txBody>
      </p:sp>
      <p:sp>
        <p:nvSpPr>
          <p:cNvPr id="2" name="Google Shape;7657;p68">
            <a:extLst>
              <a:ext uri="{FF2B5EF4-FFF2-40B4-BE49-F238E27FC236}">
                <a16:creationId xmlns:a16="http://schemas.microsoft.com/office/drawing/2014/main" id="{5D801B95-6D2E-8087-CE2A-5E154E964828}"/>
              </a:ext>
            </a:extLst>
          </p:cNvPr>
          <p:cNvSpPr/>
          <p:nvPr/>
        </p:nvSpPr>
        <p:spPr>
          <a:xfrm>
            <a:off x="472219" y="2475099"/>
            <a:ext cx="754425" cy="810521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3" name="Google Shape;21344;p133">
            <a:extLst>
              <a:ext uri="{FF2B5EF4-FFF2-40B4-BE49-F238E27FC236}">
                <a16:creationId xmlns:a16="http://schemas.microsoft.com/office/drawing/2014/main" id="{02AC2163-CCAC-56A7-29F4-7445FE130964}"/>
              </a:ext>
            </a:extLst>
          </p:cNvPr>
          <p:cNvGrpSpPr/>
          <p:nvPr/>
        </p:nvGrpSpPr>
        <p:grpSpPr>
          <a:xfrm>
            <a:off x="584888" y="2617374"/>
            <a:ext cx="534395" cy="525973"/>
            <a:chOff x="866243" y="2291587"/>
            <a:chExt cx="415546" cy="355053"/>
          </a:xfrm>
          <a:solidFill>
            <a:schemeClr val="bg2"/>
          </a:solidFill>
        </p:grpSpPr>
        <p:sp>
          <p:nvSpPr>
            <p:cNvPr id="4" name="Google Shape;21345;p133">
              <a:extLst>
                <a:ext uri="{FF2B5EF4-FFF2-40B4-BE49-F238E27FC236}">
                  <a16:creationId xmlns:a16="http://schemas.microsoft.com/office/drawing/2014/main" id="{2F84F7B4-9E9B-39AE-76BB-E2F07A6B954B}"/>
                </a:ext>
              </a:extLst>
            </p:cNvPr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21346;p133">
              <a:extLst>
                <a:ext uri="{FF2B5EF4-FFF2-40B4-BE49-F238E27FC236}">
                  <a16:creationId xmlns:a16="http://schemas.microsoft.com/office/drawing/2014/main" id="{175BED05-5DEB-0E97-946C-0B5EC3ACA851}"/>
                </a:ext>
              </a:extLst>
            </p:cNvPr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21347;p133">
              <a:extLst>
                <a:ext uri="{FF2B5EF4-FFF2-40B4-BE49-F238E27FC236}">
                  <a16:creationId xmlns:a16="http://schemas.microsoft.com/office/drawing/2014/main" id="{707A9C13-8DC8-D0CE-2917-8F55E0EFC1F1}"/>
                </a:ext>
              </a:extLst>
            </p:cNvPr>
            <p:cNvSpPr/>
            <p:nvPr/>
          </p:nvSpPr>
          <p:spPr>
            <a:xfrm>
              <a:off x="985325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1348;p133">
              <a:extLst>
                <a:ext uri="{FF2B5EF4-FFF2-40B4-BE49-F238E27FC236}">
                  <a16:creationId xmlns:a16="http://schemas.microsoft.com/office/drawing/2014/main" id="{4CDD923F-4048-0C7A-5E4A-049CD1C0A8D3}"/>
                </a:ext>
              </a:extLst>
            </p:cNvPr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21349;p133">
              <a:extLst>
                <a:ext uri="{FF2B5EF4-FFF2-40B4-BE49-F238E27FC236}">
                  <a16:creationId xmlns:a16="http://schemas.microsoft.com/office/drawing/2014/main" id="{2A9223C4-B371-FD11-080E-4D2F1FE1E286}"/>
                </a:ext>
              </a:extLst>
            </p:cNvPr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" name="Google Shape;7657;p68">
            <a:extLst>
              <a:ext uri="{FF2B5EF4-FFF2-40B4-BE49-F238E27FC236}">
                <a16:creationId xmlns:a16="http://schemas.microsoft.com/office/drawing/2014/main" id="{F4E17F83-5D61-C22F-84F0-E2D01EC005D9}"/>
              </a:ext>
            </a:extLst>
          </p:cNvPr>
          <p:cNvSpPr/>
          <p:nvPr/>
        </p:nvSpPr>
        <p:spPr>
          <a:xfrm>
            <a:off x="4300215" y="2470075"/>
            <a:ext cx="754425" cy="81052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0" name="Google Shape;21344;p133">
            <a:extLst>
              <a:ext uri="{FF2B5EF4-FFF2-40B4-BE49-F238E27FC236}">
                <a16:creationId xmlns:a16="http://schemas.microsoft.com/office/drawing/2014/main" id="{4FBCAB61-BB16-0C80-D287-DE42C1597C41}"/>
              </a:ext>
            </a:extLst>
          </p:cNvPr>
          <p:cNvGrpSpPr/>
          <p:nvPr/>
        </p:nvGrpSpPr>
        <p:grpSpPr>
          <a:xfrm>
            <a:off x="4410229" y="2617264"/>
            <a:ext cx="534395" cy="516142"/>
            <a:chOff x="866243" y="2291587"/>
            <a:chExt cx="415546" cy="355053"/>
          </a:xfrm>
          <a:solidFill>
            <a:schemeClr val="bg2"/>
          </a:solidFill>
        </p:grpSpPr>
        <p:sp>
          <p:nvSpPr>
            <p:cNvPr id="11" name="Google Shape;21345;p133">
              <a:extLst>
                <a:ext uri="{FF2B5EF4-FFF2-40B4-BE49-F238E27FC236}">
                  <a16:creationId xmlns:a16="http://schemas.microsoft.com/office/drawing/2014/main" id="{A7C2D1F5-5BAA-29FF-820A-B1A23EA48C88}"/>
                </a:ext>
              </a:extLst>
            </p:cNvPr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21346;p133">
              <a:extLst>
                <a:ext uri="{FF2B5EF4-FFF2-40B4-BE49-F238E27FC236}">
                  <a16:creationId xmlns:a16="http://schemas.microsoft.com/office/drawing/2014/main" id="{EAF943B7-26B0-E7DE-403F-386B9B4CCBDB}"/>
                </a:ext>
              </a:extLst>
            </p:cNvPr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1347;p133">
              <a:extLst>
                <a:ext uri="{FF2B5EF4-FFF2-40B4-BE49-F238E27FC236}">
                  <a16:creationId xmlns:a16="http://schemas.microsoft.com/office/drawing/2014/main" id="{DA3AF3BA-4BE2-FCA1-75A9-8FDB713CDB61}"/>
                </a:ext>
              </a:extLst>
            </p:cNvPr>
            <p:cNvSpPr/>
            <p:nvPr/>
          </p:nvSpPr>
          <p:spPr>
            <a:xfrm>
              <a:off x="985324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1348;p133">
              <a:extLst>
                <a:ext uri="{FF2B5EF4-FFF2-40B4-BE49-F238E27FC236}">
                  <a16:creationId xmlns:a16="http://schemas.microsoft.com/office/drawing/2014/main" id="{5CEA817F-7DC3-D56F-B416-7CA04DFF8ABB}"/>
                </a:ext>
              </a:extLst>
            </p:cNvPr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1349;p133">
              <a:extLst>
                <a:ext uri="{FF2B5EF4-FFF2-40B4-BE49-F238E27FC236}">
                  <a16:creationId xmlns:a16="http://schemas.microsoft.com/office/drawing/2014/main" id="{35790174-8BDA-C5C3-A06D-134ACD9D2463}"/>
                </a:ext>
              </a:extLst>
            </p:cNvPr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" name="Google Shape;7442;p64">
            <a:extLst>
              <a:ext uri="{FF2B5EF4-FFF2-40B4-BE49-F238E27FC236}">
                <a16:creationId xmlns:a16="http://schemas.microsoft.com/office/drawing/2014/main" id="{FDF62E56-238D-6079-C6A6-F88BC48D1E79}"/>
              </a:ext>
            </a:extLst>
          </p:cNvPr>
          <p:cNvSpPr txBox="1">
            <a:spLocks/>
          </p:cNvSpPr>
          <p:nvPr/>
        </p:nvSpPr>
        <p:spPr>
          <a:xfrm>
            <a:off x="3360580" y="4413536"/>
            <a:ext cx="1879270" cy="7299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3200" b="0" i="0" u="none" strike="noStrike" cap="none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1pPr>
            <a:lvl2pPr marL="914400" marR="0" lvl="1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3200" b="0" i="0" u="none" strike="noStrike" cap="none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2pPr>
            <a:lvl3pPr marL="1371600" marR="0" lvl="2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3200" b="0" i="0" u="none" strike="noStrike" cap="none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3pPr>
            <a:lvl4pPr marL="1828800" marR="0" lvl="3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3200" b="0" i="0" u="none" strike="noStrike" cap="none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4pPr>
            <a:lvl5pPr marL="2286000" marR="0" lvl="4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3200" b="0" i="0" u="none" strike="noStrike" cap="none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5pPr>
            <a:lvl6pPr marL="2743200" marR="0" lvl="5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3200" b="0" i="0" u="none" strike="noStrike" cap="none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6pPr>
            <a:lvl7pPr marL="3200400" marR="0" lvl="6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3200" b="0" i="0" u="none" strike="noStrike" cap="none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7pPr>
            <a:lvl8pPr marL="3657600" marR="0" lvl="7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3200" b="0" i="0" u="none" strike="noStrike" cap="none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8pPr>
            <a:lvl9pPr marL="4114800" marR="0" lvl="8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None/>
              <a:defRPr sz="3200" b="0" i="0" u="none" strike="noStrike" cap="none">
                <a:solidFill>
                  <a:schemeClr val="dk1"/>
                </a:solidFill>
                <a:latin typeface="Tulpen One"/>
                <a:ea typeface="Tulpen One"/>
                <a:cs typeface="Tulpen One"/>
                <a:sym typeface="Tulpen One"/>
              </a:defRPr>
            </a:lvl9pPr>
          </a:lstStyle>
          <a:p>
            <a:pPr marL="0" indent="0" algn="ctr"/>
            <a:r>
              <a:rPr lang="en-US" sz="6600" dirty="0"/>
              <a:t>That’s All!</a:t>
            </a:r>
          </a:p>
        </p:txBody>
      </p:sp>
      <p:pic>
        <p:nvPicPr>
          <p:cNvPr id="1026" name="Picture 2" descr="X-Ray Baggage Scanner by Kaio Sermann on Dribbble">
            <a:extLst>
              <a:ext uri="{FF2B5EF4-FFF2-40B4-BE49-F238E27FC236}">
                <a16:creationId xmlns:a16="http://schemas.microsoft.com/office/drawing/2014/main" id="{1543BCC5-5A6B-DBA0-7735-C4A015202A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8420" y="0"/>
            <a:ext cx="921242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What Was The Question Stickers - Find &amp; Share on GIPHY">
            <a:extLst>
              <a:ext uri="{FF2B5EF4-FFF2-40B4-BE49-F238E27FC236}">
                <a16:creationId xmlns:a16="http://schemas.microsoft.com/office/drawing/2014/main" id="{64024A6A-F89B-539E-AA96-5E7A28FB48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3838" y="0"/>
            <a:ext cx="4572000" cy="457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4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4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74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4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4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4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4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4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4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74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4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4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4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4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41" grpId="0" build="p"/>
      <p:bldP spid="7442" grpId="0" build="p"/>
      <p:bldP spid="2" grpId="0" animBg="1"/>
      <p:bldP spid="9" grpId="0" animBg="1"/>
      <p:bldP spid="23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4" name="Google Shape;7614;p68"/>
          <p:cNvSpPr txBox="1">
            <a:spLocks noGrp="1"/>
          </p:cNvSpPr>
          <p:nvPr>
            <p:ph type="subTitle" idx="3"/>
          </p:nvPr>
        </p:nvSpPr>
        <p:spPr>
          <a:xfrm>
            <a:off x="4423122" y="2940437"/>
            <a:ext cx="4483536" cy="209500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" sz="2000" dirty="0"/>
              <a:t>The </a:t>
            </a:r>
            <a:r>
              <a:rPr lang="en" sz="2000" dirty="0">
                <a:solidFill>
                  <a:schemeClr val="accent2"/>
                </a:solidFill>
              </a:rPr>
              <a:t>allowance</a:t>
            </a:r>
            <a:r>
              <a:rPr lang="en" sz="2000" dirty="0"/>
              <a:t> of what the airline allows you </a:t>
            </a:r>
            <a:r>
              <a:rPr lang="en" sz="2000" dirty="0">
                <a:solidFill>
                  <a:schemeClr val="accent5">
                    <a:lumMod val="50000"/>
                  </a:schemeClr>
                </a:solidFill>
              </a:rPr>
              <a:t>check-in</a:t>
            </a:r>
            <a:r>
              <a:rPr lang="en" sz="2000" dirty="0"/>
              <a:t> and </a:t>
            </a:r>
            <a:r>
              <a:rPr lang="en" sz="20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carry-on</a:t>
            </a:r>
            <a:r>
              <a:rPr lang="en" sz="2000" dirty="0"/>
              <a:t> is based on the </a:t>
            </a:r>
            <a:r>
              <a:rPr lang="en" sz="2000" dirty="0">
                <a:solidFill>
                  <a:schemeClr val="accent6">
                    <a:lumMod val="50000"/>
                  </a:schemeClr>
                </a:solidFill>
              </a:rPr>
              <a:t>ticket type</a:t>
            </a:r>
            <a:r>
              <a:rPr lang="en" sz="2000" dirty="0"/>
              <a:t>, regardless of your status with the airline.</a:t>
            </a:r>
          </a:p>
        </p:txBody>
      </p:sp>
      <p:sp>
        <p:nvSpPr>
          <p:cNvPr id="7615" name="Google Shape;7615;p68"/>
          <p:cNvSpPr txBox="1">
            <a:spLocks noGrp="1"/>
          </p:cNvSpPr>
          <p:nvPr>
            <p:ph type="subTitle" idx="4"/>
          </p:nvPr>
        </p:nvSpPr>
        <p:spPr>
          <a:xfrm>
            <a:off x="2977908" y="3652254"/>
            <a:ext cx="1737002" cy="47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Finally …</a:t>
            </a:r>
            <a:endParaRPr dirty="0"/>
          </a:p>
        </p:txBody>
      </p:sp>
      <p:sp>
        <p:nvSpPr>
          <p:cNvPr id="7616" name="Google Shape;7616;p68"/>
          <p:cNvSpPr txBox="1">
            <a:spLocks noGrp="1"/>
          </p:cNvSpPr>
          <p:nvPr>
            <p:ph type="subTitle" idx="2"/>
          </p:nvPr>
        </p:nvSpPr>
        <p:spPr>
          <a:xfrm>
            <a:off x="1080214" y="1736222"/>
            <a:ext cx="1714909" cy="47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Keep in Mind…</a:t>
            </a:r>
            <a:endParaRPr dirty="0"/>
          </a:p>
        </p:txBody>
      </p:sp>
      <p:sp>
        <p:nvSpPr>
          <p:cNvPr id="7617" name="Google Shape;7617;p68"/>
          <p:cNvSpPr txBox="1">
            <a:spLocks noGrp="1"/>
          </p:cNvSpPr>
          <p:nvPr>
            <p:ph type="subTitle" idx="1"/>
          </p:nvPr>
        </p:nvSpPr>
        <p:spPr>
          <a:xfrm>
            <a:off x="2730384" y="1175235"/>
            <a:ext cx="6049953" cy="188094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" sz="2000" dirty="0"/>
              <a:t>The </a:t>
            </a:r>
            <a:r>
              <a:rPr lang="en" sz="2000" dirty="0">
                <a:solidFill>
                  <a:schemeClr val="accent2"/>
                </a:solidFill>
              </a:rPr>
              <a:t>weight</a:t>
            </a:r>
            <a:r>
              <a:rPr lang="en" sz="2000" dirty="0"/>
              <a:t> limits are </a:t>
            </a:r>
            <a:r>
              <a:rPr lang="en" sz="2000" dirty="0">
                <a:solidFill>
                  <a:schemeClr val="accent6"/>
                </a:solidFill>
              </a:rPr>
              <a:t>50 pounds </a:t>
            </a:r>
            <a:r>
              <a:rPr lang="en" sz="2000" dirty="0"/>
              <a:t>or about </a:t>
            </a:r>
            <a:r>
              <a:rPr lang="en" sz="2000" dirty="0">
                <a:solidFill>
                  <a:schemeClr val="accent6"/>
                </a:solidFill>
              </a:rPr>
              <a:t>23 kilograms </a:t>
            </a:r>
            <a:r>
              <a:rPr lang="en" sz="2000" dirty="0"/>
              <a:t>for </a:t>
            </a:r>
            <a:r>
              <a:rPr lang="en" sz="2000" dirty="0">
                <a:solidFill>
                  <a:schemeClr val="accent5">
                    <a:lumMod val="50000"/>
                  </a:schemeClr>
                </a:solidFill>
              </a:rPr>
              <a:t>check-in</a:t>
            </a:r>
            <a:r>
              <a:rPr lang="en" sz="2000" dirty="0"/>
              <a:t>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" sz="2000" dirty="0"/>
              <a:t>Be careful about using the vacuum pack bags to pack, as it can make your suitcase go </a:t>
            </a:r>
            <a:r>
              <a:rPr lang="en" sz="2000" dirty="0">
                <a:solidFill>
                  <a:schemeClr val="accent2"/>
                </a:solidFill>
              </a:rPr>
              <a:t>overweight</a:t>
            </a:r>
            <a:r>
              <a:rPr lang="en" sz="2000" dirty="0"/>
              <a:t> really quickly.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" sz="2000" dirty="0"/>
              <a:t>If your suitcase is </a:t>
            </a:r>
            <a:r>
              <a:rPr lang="en" sz="2000" dirty="0">
                <a:solidFill>
                  <a:schemeClr val="accent2"/>
                </a:solidFill>
              </a:rPr>
              <a:t>overweight</a:t>
            </a:r>
            <a:r>
              <a:rPr lang="en" sz="2000" dirty="0"/>
              <a:t>, you will have to pay the difference. </a:t>
            </a:r>
            <a:endParaRPr sz="2000" dirty="0"/>
          </a:p>
        </p:txBody>
      </p:sp>
      <p:sp>
        <p:nvSpPr>
          <p:cNvPr id="7618" name="Google Shape;7618;p68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 dirty="0"/>
              <a:t>Suitcases:</a:t>
            </a:r>
            <a:endParaRPr sz="6000" dirty="0"/>
          </a:p>
        </p:txBody>
      </p:sp>
      <p:sp>
        <p:nvSpPr>
          <p:cNvPr id="7657" name="Google Shape;7657;p68"/>
          <p:cNvSpPr/>
          <p:nvPr/>
        </p:nvSpPr>
        <p:spPr>
          <a:xfrm>
            <a:off x="2092356" y="3443869"/>
            <a:ext cx="754425" cy="81052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" name="Google Shape;7657;p68">
            <a:extLst>
              <a:ext uri="{FF2B5EF4-FFF2-40B4-BE49-F238E27FC236}">
                <a16:creationId xmlns:a16="http://schemas.microsoft.com/office/drawing/2014/main" id="{7E0B97F4-4F2B-9C5C-AC49-E5C007B553C6}"/>
              </a:ext>
            </a:extLst>
          </p:cNvPr>
          <p:cNvSpPr/>
          <p:nvPr/>
        </p:nvSpPr>
        <p:spPr>
          <a:xfrm>
            <a:off x="250994" y="1538674"/>
            <a:ext cx="754425" cy="810521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9" name="Google Shape;21344;p133">
            <a:extLst>
              <a:ext uri="{FF2B5EF4-FFF2-40B4-BE49-F238E27FC236}">
                <a16:creationId xmlns:a16="http://schemas.microsoft.com/office/drawing/2014/main" id="{C51C6AA2-D685-15DE-D48F-D4EA26267420}"/>
              </a:ext>
            </a:extLst>
          </p:cNvPr>
          <p:cNvGrpSpPr/>
          <p:nvPr/>
        </p:nvGrpSpPr>
        <p:grpSpPr>
          <a:xfrm>
            <a:off x="2202370" y="3591058"/>
            <a:ext cx="534395" cy="516142"/>
            <a:chOff x="866243" y="2291587"/>
            <a:chExt cx="415546" cy="355053"/>
          </a:xfrm>
          <a:solidFill>
            <a:schemeClr val="bg2"/>
          </a:solidFill>
        </p:grpSpPr>
        <p:sp>
          <p:nvSpPr>
            <p:cNvPr id="10" name="Google Shape;21345;p133">
              <a:extLst>
                <a:ext uri="{FF2B5EF4-FFF2-40B4-BE49-F238E27FC236}">
                  <a16:creationId xmlns:a16="http://schemas.microsoft.com/office/drawing/2014/main" id="{10AE83A4-FE50-B567-2D9E-E888B78B6C91}"/>
                </a:ext>
              </a:extLst>
            </p:cNvPr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21346;p133">
              <a:extLst>
                <a:ext uri="{FF2B5EF4-FFF2-40B4-BE49-F238E27FC236}">
                  <a16:creationId xmlns:a16="http://schemas.microsoft.com/office/drawing/2014/main" id="{0D3B2B18-19C9-E25A-E55E-CAB06F089464}"/>
                </a:ext>
              </a:extLst>
            </p:cNvPr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21347;p133">
              <a:extLst>
                <a:ext uri="{FF2B5EF4-FFF2-40B4-BE49-F238E27FC236}">
                  <a16:creationId xmlns:a16="http://schemas.microsoft.com/office/drawing/2014/main" id="{82CCDE5D-BECF-BDD4-4E76-315E3CF537EF}"/>
                </a:ext>
              </a:extLst>
            </p:cNvPr>
            <p:cNvSpPr/>
            <p:nvPr/>
          </p:nvSpPr>
          <p:spPr>
            <a:xfrm>
              <a:off x="985324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1348;p133">
              <a:extLst>
                <a:ext uri="{FF2B5EF4-FFF2-40B4-BE49-F238E27FC236}">
                  <a16:creationId xmlns:a16="http://schemas.microsoft.com/office/drawing/2014/main" id="{21EDA30A-90E8-F83C-52D9-8FECF6C24E3E}"/>
                </a:ext>
              </a:extLst>
            </p:cNvPr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1349;p133">
              <a:extLst>
                <a:ext uri="{FF2B5EF4-FFF2-40B4-BE49-F238E27FC236}">
                  <a16:creationId xmlns:a16="http://schemas.microsoft.com/office/drawing/2014/main" id="{A8132016-AF86-F6AD-8799-E92903335B10}"/>
                </a:ext>
              </a:extLst>
            </p:cNvPr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oogle Shape;21344;p133">
            <a:extLst>
              <a:ext uri="{FF2B5EF4-FFF2-40B4-BE49-F238E27FC236}">
                <a16:creationId xmlns:a16="http://schemas.microsoft.com/office/drawing/2014/main" id="{06C5EC62-BF46-2F77-7C69-EC21EC210BAE}"/>
              </a:ext>
            </a:extLst>
          </p:cNvPr>
          <p:cNvGrpSpPr/>
          <p:nvPr/>
        </p:nvGrpSpPr>
        <p:grpSpPr>
          <a:xfrm>
            <a:off x="363663" y="1680949"/>
            <a:ext cx="534395" cy="525973"/>
            <a:chOff x="866243" y="2291587"/>
            <a:chExt cx="415546" cy="355053"/>
          </a:xfrm>
          <a:solidFill>
            <a:schemeClr val="bg2"/>
          </a:solidFill>
        </p:grpSpPr>
        <p:sp>
          <p:nvSpPr>
            <p:cNvPr id="3" name="Google Shape;21345;p133">
              <a:extLst>
                <a:ext uri="{FF2B5EF4-FFF2-40B4-BE49-F238E27FC236}">
                  <a16:creationId xmlns:a16="http://schemas.microsoft.com/office/drawing/2014/main" id="{0942003E-9F1C-72B9-A06E-F316D6B31BEA}"/>
                </a:ext>
              </a:extLst>
            </p:cNvPr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21346;p133">
              <a:extLst>
                <a:ext uri="{FF2B5EF4-FFF2-40B4-BE49-F238E27FC236}">
                  <a16:creationId xmlns:a16="http://schemas.microsoft.com/office/drawing/2014/main" id="{9A41CF6D-4F8C-41BA-226A-EAF72602996C}"/>
                </a:ext>
              </a:extLst>
            </p:cNvPr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21347;p133">
              <a:extLst>
                <a:ext uri="{FF2B5EF4-FFF2-40B4-BE49-F238E27FC236}">
                  <a16:creationId xmlns:a16="http://schemas.microsoft.com/office/drawing/2014/main" id="{FF7E6F94-A369-3D63-15BE-2F3F332FC14B}"/>
                </a:ext>
              </a:extLst>
            </p:cNvPr>
            <p:cNvSpPr/>
            <p:nvPr/>
          </p:nvSpPr>
          <p:spPr>
            <a:xfrm>
              <a:off x="985325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21348;p133">
              <a:extLst>
                <a:ext uri="{FF2B5EF4-FFF2-40B4-BE49-F238E27FC236}">
                  <a16:creationId xmlns:a16="http://schemas.microsoft.com/office/drawing/2014/main" id="{DC199F4D-5ACF-DE93-1FAD-A2A6812CA9E8}"/>
                </a:ext>
              </a:extLst>
            </p:cNvPr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1349;p133">
              <a:extLst>
                <a:ext uri="{FF2B5EF4-FFF2-40B4-BE49-F238E27FC236}">
                  <a16:creationId xmlns:a16="http://schemas.microsoft.com/office/drawing/2014/main" id="{61543B11-F69C-19AA-ECF8-ECAD300FCDAD}"/>
                </a:ext>
              </a:extLst>
            </p:cNvPr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76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6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76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6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6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6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6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6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6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6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6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6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6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6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6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15" grpId="0" build="p"/>
      <p:bldP spid="7616" grpId="0" build="p"/>
      <p:bldP spid="7657" grpId="0" animBg="1"/>
      <p:bldP spid="8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4" name="Google Shape;6044;p60"/>
          <p:cNvSpPr txBox="1">
            <a:spLocks noGrp="1"/>
          </p:cNvSpPr>
          <p:nvPr>
            <p:ph type="subTitle" idx="1"/>
          </p:nvPr>
        </p:nvSpPr>
        <p:spPr>
          <a:xfrm>
            <a:off x="2236538" y="1452579"/>
            <a:ext cx="4532728" cy="267933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bg1"/>
                </a:solidFill>
              </a:rPr>
              <a:t>Surface shipping </a:t>
            </a:r>
            <a:r>
              <a:rPr lang="en-US" sz="2400" dirty="0"/>
              <a:t>doesn’t to Japan </a:t>
            </a:r>
            <a:r>
              <a:rPr lang="en-US" sz="2400" dirty="0">
                <a:solidFill>
                  <a:schemeClr val="bg1"/>
                </a:solidFill>
              </a:rPr>
              <a:t>doesn’t exist</a:t>
            </a:r>
            <a:r>
              <a:rPr lang="en-US" sz="2400" dirty="0"/>
              <a:t>!</a:t>
            </a:r>
          </a:p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sz="2400" dirty="0"/>
              <a:t>You can </a:t>
            </a:r>
            <a:r>
              <a:rPr lang="en-US" sz="2400" dirty="0">
                <a:solidFill>
                  <a:schemeClr val="bg1"/>
                </a:solidFill>
              </a:rPr>
              <a:t>pay</a:t>
            </a:r>
            <a:r>
              <a:rPr lang="en-US" sz="2400" dirty="0"/>
              <a:t> to </a:t>
            </a:r>
            <a:r>
              <a:rPr lang="en-US" sz="2400" dirty="0">
                <a:solidFill>
                  <a:schemeClr val="accent5"/>
                </a:solidFill>
              </a:rPr>
              <a:t>check-in</a:t>
            </a:r>
            <a:r>
              <a:rPr lang="en-US" sz="2400" dirty="0"/>
              <a:t> an </a:t>
            </a:r>
            <a:r>
              <a:rPr lang="en-US" sz="2400" dirty="0">
                <a:solidFill>
                  <a:schemeClr val="bg1"/>
                </a:solidFill>
              </a:rPr>
              <a:t>additional bag</a:t>
            </a:r>
            <a:r>
              <a:rPr lang="en-US" sz="2400" dirty="0"/>
              <a:t>, but …</a:t>
            </a:r>
          </a:p>
          <a:p>
            <a:pPr marL="800100" lvl="1" indent="-342900" algn="l">
              <a:buFont typeface="Arial" panose="020B0604020202020204" pitchFamily="34" charset="0"/>
              <a:buChar char="•"/>
            </a:pPr>
            <a:r>
              <a:rPr lang="en-US" sz="2400" dirty="0"/>
              <a:t>The airline might </a:t>
            </a:r>
            <a:r>
              <a:rPr lang="en-US" sz="2400" dirty="0">
                <a:solidFill>
                  <a:schemeClr val="bg1"/>
                </a:solidFill>
              </a:rPr>
              <a:t>reject</a:t>
            </a:r>
            <a:r>
              <a:rPr lang="en-US" sz="2400" dirty="0"/>
              <a:t> it due to load </a:t>
            </a:r>
            <a:r>
              <a:rPr lang="en-US" sz="2400" dirty="0">
                <a:solidFill>
                  <a:schemeClr val="bg1"/>
                </a:solidFill>
              </a:rPr>
              <a:t>weight</a:t>
            </a:r>
            <a:r>
              <a:rPr lang="en-US" sz="2400" dirty="0"/>
              <a:t> on the aircraft.</a:t>
            </a:r>
          </a:p>
          <a:p>
            <a:pPr marL="800100" lvl="1" indent="-342900" algn="l">
              <a:buFont typeface="Arial" panose="020B0604020202020204" pitchFamily="34" charset="0"/>
              <a:buChar char="•"/>
            </a:pPr>
            <a:r>
              <a:rPr lang="en-US" sz="2400" dirty="0"/>
              <a:t>You would have to </a:t>
            </a:r>
            <a:r>
              <a:rPr lang="en-US" sz="2400" dirty="0">
                <a:solidFill>
                  <a:schemeClr val="bg1"/>
                </a:solidFill>
              </a:rPr>
              <a:t>pay</a:t>
            </a:r>
            <a:r>
              <a:rPr lang="en-US" sz="2400" dirty="0"/>
              <a:t> to send it from Tokyo to your placement.</a:t>
            </a:r>
          </a:p>
        </p:txBody>
      </p:sp>
      <p:sp>
        <p:nvSpPr>
          <p:cNvPr id="6045" name="Google Shape;6045;p60"/>
          <p:cNvSpPr txBox="1">
            <a:spLocks noGrp="1"/>
          </p:cNvSpPr>
          <p:nvPr>
            <p:ph type="title"/>
          </p:nvPr>
        </p:nvSpPr>
        <p:spPr>
          <a:xfrm>
            <a:off x="1103480" y="7174"/>
            <a:ext cx="2701784" cy="79886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Also… </a:t>
            </a:r>
            <a:endParaRPr sz="8000" dirty="0"/>
          </a:p>
        </p:txBody>
      </p:sp>
      <p:grpSp>
        <p:nvGrpSpPr>
          <p:cNvPr id="6046" name="Google Shape;6046;p60"/>
          <p:cNvGrpSpPr/>
          <p:nvPr/>
        </p:nvGrpSpPr>
        <p:grpSpPr>
          <a:xfrm>
            <a:off x="-296625" y="3544680"/>
            <a:ext cx="3608792" cy="2344413"/>
            <a:chOff x="637017" y="3400823"/>
            <a:chExt cx="3608792" cy="2344413"/>
          </a:xfrm>
        </p:grpSpPr>
        <p:sp>
          <p:nvSpPr>
            <p:cNvPr id="6047" name="Google Shape;6047;p60"/>
            <p:cNvSpPr/>
            <p:nvPr/>
          </p:nvSpPr>
          <p:spPr>
            <a:xfrm rot="1563036">
              <a:off x="1325328" y="4466862"/>
              <a:ext cx="2964847" cy="483818"/>
            </a:xfrm>
            <a:custGeom>
              <a:avLst/>
              <a:gdLst/>
              <a:ahLst/>
              <a:cxnLst/>
              <a:rect l="l" t="t" r="r" b="b"/>
              <a:pathLst>
                <a:path w="130827" h="21349" extrusionOk="0">
                  <a:moveTo>
                    <a:pt x="2105" y="1"/>
                  </a:moveTo>
                  <a:cubicBezTo>
                    <a:pt x="1262" y="1"/>
                    <a:pt x="0" y="925"/>
                    <a:pt x="858" y="1407"/>
                  </a:cubicBezTo>
                  <a:cubicBezTo>
                    <a:pt x="7972" y="5404"/>
                    <a:pt x="15860" y="7873"/>
                    <a:pt x="23727" y="9902"/>
                  </a:cubicBezTo>
                  <a:cubicBezTo>
                    <a:pt x="33205" y="12350"/>
                    <a:pt x="42914" y="14024"/>
                    <a:pt x="52623" y="15342"/>
                  </a:cubicBezTo>
                  <a:cubicBezTo>
                    <a:pt x="71077" y="17874"/>
                    <a:pt x="89720" y="19130"/>
                    <a:pt x="108342" y="19736"/>
                  </a:cubicBezTo>
                  <a:cubicBezTo>
                    <a:pt x="115003" y="19963"/>
                    <a:pt x="121805" y="21348"/>
                    <a:pt x="128470" y="21348"/>
                  </a:cubicBezTo>
                  <a:cubicBezTo>
                    <a:pt x="128568" y="21348"/>
                    <a:pt x="128666" y="21348"/>
                    <a:pt x="128764" y="21347"/>
                  </a:cubicBezTo>
                  <a:cubicBezTo>
                    <a:pt x="129722" y="21327"/>
                    <a:pt x="130827" y="18606"/>
                    <a:pt x="129346" y="18606"/>
                  </a:cubicBezTo>
                  <a:cubicBezTo>
                    <a:pt x="129340" y="18606"/>
                    <a:pt x="129334" y="18606"/>
                    <a:pt x="129329" y="18606"/>
                  </a:cubicBezTo>
                  <a:lnTo>
                    <a:pt x="129224" y="17330"/>
                  </a:lnTo>
                  <a:cubicBezTo>
                    <a:pt x="121442" y="17399"/>
                    <a:pt x="113746" y="18063"/>
                    <a:pt x="105994" y="18063"/>
                  </a:cubicBezTo>
                  <a:cubicBezTo>
                    <a:pt x="104325" y="18063"/>
                    <a:pt x="102653" y="18032"/>
                    <a:pt x="100977" y="17958"/>
                  </a:cubicBezTo>
                  <a:cubicBezTo>
                    <a:pt x="81602" y="17100"/>
                    <a:pt x="62164" y="15510"/>
                    <a:pt x="43019" y="12267"/>
                  </a:cubicBezTo>
                  <a:cubicBezTo>
                    <a:pt x="35423" y="10969"/>
                    <a:pt x="27870" y="9379"/>
                    <a:pt x="20463" y="7245"/>
                  </a:cubicBezTo>
                  <a:cubicBezTo>
                    <a:pt x="14270" y="5466"/>
                    <a:pt x="8118" y="3249"/>
                    <a:pt x="2490" y="89"/>
                  </a:cubicBezTo>
                  <a:cubicBezTo>
                    <a:pt x="2382" y="28"/>
                    <a:pt x="2250" y="1"/>
                    <a:pt x="2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60"/>
            <p:cNvSpPr/>
            <p:nvPr/>
          </p:nvSpPr>
          <p:spPr>
            <a:xfrm rot="1563036">
              <a:off x="2321885" y="3905840"/>
              <a:ext cx="444023" cy="748107"/>
            </a:xfrm>
            <a:custGeom>
              <a:avLst/>
              <a:gdLst/>
              <a:ahLst/>
              <a:cxnLst/>
              <a:rect l="l" t="t" r="r" b="b"/>
              <a:pathLst>
                <a:path w="19593" h="33011" extrusionOk="0">
                  <a:moveTo>
                    <a:pt x="1806" y="1"/>
                  </a:moveTo>
                  <a:cubicBezTo>
                    <a:pt x="1016" y="1"/>
                    <a:pt x="0" y="759"/>
                    <a:pt x="521" y="1422"/>
                  </a:cubicBezTo>
                  <a:cubicBezTo>
                    <a:pt x="5501" y="7720"/>
                    <a:pt x="9435" y="14750"/>
                    <a:pt x="12803" y="21990"/>
                  </a:cubicBezTo>
                  <a:cubicBezTo>
                    <a:pt x="14414" y="25442"/>
                    <a:pt x="15963" y="28978"/>
                    <a:pt x="17218" y="32556"/>
                  </a:cubicBezTo>
                  <a:cubicBezTo>
                    <a:pt x="17327" y="32877"/>
                    <a:pt x="17630" y="33011"/>
                    <a:pt x="17976" y="33011"/>
                  </a:cubicBezTo>
                  <a:cubicBezTo>
                    <a:pt x="18691" y="33011"/>
                    <a:pt x="19592" y="32438"/>
                    <a:pt x="19352" y="31761"/>
                  </a:cubicBezTo>
                  <a:cubicBezTo>
                    <a:pt x="18055" y="28058"/>
                    <a:pt x="16465" y="24459"/>
                    <a:pt x="14812" y="20902"/>
                  </a:cubicBezTo>
                  <a:cubicBezTo>
                    <a:pt x="11422" y="13641"/>
                    <a:pt x="7426" y="6569"/>
                    <a:pt x="2446" y="271"/>
                  </a:cubicBezTo>
                  <a:cubicBezTo>
                    <a:pt x="2297" y="81"/>
                    <a:pt x="2064" y="1"/>
                    <a:pt x="18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60"/>
            <p:cNvSpPr/>
            <p:nvPr/>
          </p:nvSpPr>
          <p:spPr>
            <a:xfrm rot="1563036">
              <a:off x="2631414" y="3953402"/>
              <a:ext cx="237660" cy="444250"/>
            </a:xfrm>
            <a:custGeom>
              <a:avLst/>
              <a:gdLst/>
              <a:ahLst/>
              <a:cxnLst/>
              <a:rect l="l" t="t" r="r" b="b"/>
              <a:pathLst>
                <a:path w="10487" h="19603" extrusionOk="0">
                  <a:moveTo>
                    <a:pt x="10060" y="0"/>
                  </a:moveTo>
                  <a:cubicBezTo>
                    <a:pt x="9453" y="0"/>
                    <a:pt x="8372" y="396"/>
                    <a:pt x="8328" y="823"/>
                  </a:cubicBezTo>
                  <a:cubicBezTo>
                    <a:pt x="7700" y="5845"/>
                    <a:pt x="6444" y="10929"/>
                    <a:pt x="3766" y="15281"/>
                  </a:cubicBezTo>
                  <a:cubicBezTo>
                    <a:pt x="3097" y="16349"/>
                    <a:pt x="2323" y="17353"/>
                    <a:pt x="1444" y="18274"/>
                  </a:cubicBezTo>
                  <a:cubicBezTo>
                    <a:pt x="1235" y="18504"/>
                    <a:pt x="1004" y="18713"/>
                    <a:pt x="753" y="18922"/>
                  </a:cubicBezTo>
                  <a:cubicBezTo>
                    <a:pt x="694" y="18982"/>
                    <a:pt x="454" y="19147"/>
                    <a:pt x="456" y="19147"/>
                  </a:cubicBezTo>
                  <a:cubicBezTo>
                    <a:pt x="457" y="19147"/>
                    <a:pt x="498" y="19120"/>
                    <a:pt x="607" y="19048"/>
                  </a:cubicBezTo>
                  <a:lnTo>
                    <a:pt x="607" y="19048"/>
                  </a:lnTo>
                  <a:cubicBezTo>
                    <a:pt x="0" y="19456"/>
                    <a:pt x="199" y="19602"/>
                    <a:pt x="615" y="19602"/>
                  </a:cubicBezTo>
                  <a:cubicBezTo>
                    <a:pt x="1031" y="19602"/>
                    <a:pt x="1663" y="19456"/>
                    <a:pt x="1925" y="19278"/>
                  </a:cubicBezTo>
                  <a:cubicBezTo>
                    <a:pt x="3452" y="18253"/>
                    <a:pt x="4645" y="16683"/>
                    <a:pt x="5628" y="15156"/>
                  </a:cubicBezTo>
                  <a:cubicBezTo>
                    <a:pt x="8495" y="10720"/>
                    <a:pt x="9813" y="5426"/>
                    <a:pt x="10462" y="237"/>
                  </a:cubicBezTo>
                  <a:cubicBezTo>
                    <a:pt x="10487" y="70"/>
                    <a:pt x="10315" y="0"/>
                    <a:pt x="10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60"/>
            <p:cNvSpPr/>
            <p:nvPr/>
          </p:nvSpPr>
          <p:spPr>
            <a:xfrm rot="1563036">
              <a:off x="3473969" y="4119514"/>
              <a:ext cx="242804" cy="456193"/>
            </a:xfrm>
            <a:custGeom>
              <a:avLst/>
              <a:gdLst/>
              <a:ahLst/>
              <a:cxnLst/>
              <a:rect l="l" t="t" r="r" b="b"/>
              <a:pathLst>
                <a:path w="10714" h="20130" extrusionOk="0">
                  <a:moveTo>
                    <a:pt x="10032" y="1"/>
                  </a:moveTo>
                  <a:cubicBezTo>
                    <a:pt x="9405" y="1"/>
                    <a:pt x="8534" y="408"/>
                    <a:pt x="8469" y="951"/>
                  </a:cubicBezTo>
                  <a:cubicBezTo>
                    <a:pt x="7862" y="5910"/>
                    <a:pt x="6607" y="10868"/>
                    <a:pt x="3991" y="15179"/>
                  </a:cubicBezTo>
                  <a:cubicBezTo>
                    <a:pt x="3343" y="16246"/>
                    <a:pt x="2569" y="17250"/>
                    <a:pt x="1690" y="18171"/>
                  </a:cubicBezTo>
                  <a:cubicBezTo>
                    <a:pt x="1543" y="18317"/>
                    <a:pt x="1271" y="18568"/>
                    <a:pt x="1041" y="18757"/>
                  </a:cubicBezTo>
                  <a:cubicBezTo>
                    <a:pt x="969" y="18829"/>
                    <a:pt x="705" y="19023"/>
                    <a:pt x="717" y="19023"/>
                  </a:cubicBezTo>
                  <a:cubicBezTo>
                    <a:pt x="723" y="19023"/>
                    <a:pt x="783" y="18985"/>
                    <a:pt x="936" y="18882"/>
                  </a:cubicBezTo>
                  <a:lnTo>
                    <a:pt x="936" y="18882"/>
                  </a:lnTo>
                  <a:cubicBezTo>
                    <a:pt x="1" y="19506"/>
                    <a:pt x="483" y="20130"/>
                    <a:pt x="1197" y="20130"/>
                  </a:cubicBezTo>
                  <a:cubicBezTo>
                    <a:pt x="1441" y="20130"/>
                    <a:pt x="1711" y="20057"/>
                    <a:pt x="1962" y="19886"/>
                  </a:cubicBezTo>
                  <a:cubicBezTo>
                    <a:pt x="3510" y="18819"/>
                    <a:pt x="4724" y="17250"/>
                    <a:pt x="5728" y="15702"/>
                  </a:cubicBezTo>
                  <a:cubicBezTo>
                    <a:pt x="8657" y="11182"/>
                    <a:pt x="9996" y="5805"/>
                    <a:pt x="10666" y="532"/>
                  </a:cubicBezTo>
                  <a:cubicBezTo>
                    <a:pt x="10714" y="156"/>
                    <a:pt x="10420" y="1"/>
                    <a:pt x="1003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60"/>
            <p:cNvSpPr/>
            <p:nvPr/>
          </p:nvSpPr>
          <p:spPr>
            <a:xfrm rot="1563036">
              <a:off x="1565002" y="4654373"/>
              <a:ext cx="1469676" cy="599850"/>
            </a:xfrm>
            <a:custGeom>
              <a:avLst/>
              <a:gdLst/>
              <a:ahLst/>
              <a:cxnLst/>
              <a:rect l="l" t="t" r="r" b="b"/>
              <a:pathLst>
                <a:path w="64851" h="26469" extrusionOk="0">
                  <a:moveTo>
                    <a:pt x="63937" y="0"/>
                  </a:moveTo>
                  <a:cubicBezTo>
                    <a:pt x="63547" y="0"/>
                    <a:pt x="63141" y="193"/>
                    <a:pt x="62842" y="417"/>
                  </a:cubicBezTo>
                  <a:cubicBezTo>
                    <a:pt x="62382" y="751"/>
                    <a:pt x="62486" y="668"/>
                    <a:pt x="62151" y="898"/>
                  </a:cubicBezTo>
                  <a:cubicBezTo>
                    <a:pt x="61294" y="1505"/>
                    <a:pt x="60436" y="2070"/>
                    <a:pt x="59578" y="2635"/>
                  </a:cubicBezTo>
                  <a:cubicBezTo>
                    <a:pt x="56481" y="4643"/>
                    <a:pt x="53280" y="6526"/>
                    <a:pt x="50037" y="8305"/>
                  </a:cubicBezTo>
                  <a:cubicBezTo>
                    <a:pt x="39387" y="14122"/>
                    <a:pt x="28025" y="18725"/>
                    <a:pt x="16308" y="21863"/>
                  </a:cubicBezTo>
                  <a:cubicBezTo>
                    <a:pt x="11433" y="23161"/>
                    <a:pt x="6495" y="24186"/>
                    <a:pt x="1536" y="24918"/>
                  </a:cubicBezTo>
                  <a:cubicBezTo>
                    <a:pt x="405" y="25094"/>
                    <a:pt x="1" y="26469"/>
                    <a:pt x="1170" y="26469"/>
                  </a:cubicBezTo>
                  <a:cubicBezTo>
                    <a:pt x="1256" y="26469"/>
                    <a:pt x="1350" y="26461"/>
                    <a:pt x="1452" y="26446"/>
                  </a:cubicBezTo>
                  <a:cubicBezTo>
                    <a:pt x="14906" y="24437"/>
                    <a:pt x="28004" y="20336"/>
                    <a:pt x="40412" y="14708"/>
                  </a:cubicBezTo>
                  <a:cubicBezTo>
                    <a:pt x="47902" y="11318"/>
                    <a:pt x="55226" y="7384"/>
                    <a:pt x="62068" y="2781"/>
                  </a:cubicBezTo>
                  <a:cubicBezTo>
                    <a:pt x="62842" y="2258"/>
                    <a:pt x="63616" y="1735"/>
                    <a:pt x="64348" y="1170"/>
                  </a:cubicBezTo>
                  <a:cubicBezTo>
                    <a:pt x="64704" y="919"/>
                    <a:pt x="64851" y="333"/>
                    <a:pt x="64390" y="103"/>
                  </a:cubicBezTo>
                  <a:cubicBezTo>
                    <a:pt x="64247" y="31"/>
                    <a:pt x="64093" y="0"/>
                    <a:pt x="63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60"/>
            <p:cNvSpPr/>
            <p:nvPr/>
          </p:nvSpPr>
          <p:spPr>
            <a:xfrm rot="1563036">
              <a:off x="1710038" y="4808666"/>
              <a:ext cx="736277" cy="134456"/>
            </a:xfrm>
            <a:custGeom>
              <a:avLst/>
              <a:gdLst/>
              <a:ahLst/>
              <a:cxnLst/>
              <a:rect l="l" t="t" r="r" b="b"/>
              <a:pathLst>
                <a:path w="32489" h="5933" extrusionOk="0">
                  <a:moveTo>
                    <a:pt x="2213" y="0"/>
                  </a:moveTo>
                  <a:cubicBezTo>
                    <a:pt x="1433" y="0"/>
                    <a:pt x="0" y="876"/>
                    <a:pt x="831" y="1264"/>
                  </a:cubicBezTo>
                  <a:cubicBezTo>
                    <a:pt x="7226" y="4187"/>
                    <a:pt x="14098" y="5932"/>
                    <a:pt x="21122" y="5932"/>
                  </a:cubicBezTo>
                  <a:cubicBezTo>
                    <a:pt x="21590" y="5932"/>
                    <a:pt x="22059" y="5925"/>
                    <a:pt x="22529" y="5909"/>
                  </a:cubicBezTo>
                  <a:cubicBezTo>
                    <a:pt x="25479" y="5825"/>
                    <a:pt x="28659" y="5469"/>
                    <a:pt x="31442" y="4423"/>
                  </a:cubicBezTo>
                  <a:cubicBezTo>
                    <a:pt x="31735" y="4298"/>
                    <a:pt x="32488" y="3942"/>
                    <a:pt x="32321" y="3482"/>
                  </a:cubicBezTo>
                  <a:cubicBezTo>
                    <a:pt x="32243" y="3278"/>
                    <a:pt x="32027" y="3214"/>
                    <a:pt x="31787" y="3214"/>
                  </a:cubicBezTo>
                  <a:cubicBezTo>
                    <a:pt x="31510" y="3214"/>
                    <a:pt x="31202" y="3300"/>
                    <a:pt x="31045" y="3356"/>
                  </a:cubicBezTo>
                  <a:cubicBezTo>
                    <a:pt x="30417" y="3607"/>
                    <a:pt x="30040" y="3691"/>
                    <a:pt x="29141" y="3900"/>
                  </a:cubicBezTo>
                  <a:cubicBezTo>
                    <a:pt x="27216" y="4319"/>
                    <a:pt x="25249" y="4528"/>
                    <a:pt x="23282" y="4612"/>
                  </a:cubicBezTo>
                  <a:cubicBezTo>
                    <a:pt x="22817" y="4629"/>
                    <a:pt x="22353" y="4638"/>
                    <a:pt x="21889" y="4638"/>
                  </a:cubicBezTo>
                  <a:cubicBezTo>
                    <a:pt x="15184" y="4638"/>
                    <a:pt x="8550" y="2829"/>
                    <a:pt x="2484" y="50"/>
                  </a:cubicBezTo>
                  <a:cubicBezTo>
                    <a:pt x="2410" y="16"/>
                    <a:pt x="2317" y="0"/>
                    <a:pt x="2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60"/>
            <p:cNvSpPr/>
            <p:nvPr/>
          </p:nvSpPr>
          <p:spPr>
            <a:xfrm rot="1563036">
              <a:off x="1074194" y="4052964"/>
              <a:ext cx="949575" cy="222952"/>
            </a:xfrm>
            <a:custGeom>
              <a:avLst/>
              <a:gdLst/>
              <a:ahLst/>
              <a:cxnLst/>
              <a:rect l="l" t="t" r="r" b="b"/>
              <a:pathLst>
                <a:path w="41901" h="9838" extrusionOk="0">
                  <a:moveTo>
                    <a:pt x="40808" y="0"/>
                  </a:moveTo>
                  <a:cubicBezTo>
                    <a:pt x="40646" y="0"/>
                    <a:pt x="40462" y="37"/>
                    <a:pt x="40259" y="121"/>
                  </a:cubicBezTo>
                  <a:cubicBezTo>
                    <a:pt x="36200" y="1774"/>
                    <a:pt x="31994" y="3134"/>
                    <a:pt x="27768" y="4326"/>
                  </a:cubicBezTo>
                  <a:cubicBezTo>
                    <a:pt x="20242" y="6498"/>
                    <a:pt x="12318" y="8184"/>
                    <a:pt x="4421" y="8184"/>
                  </a:cubicBezTo>
                  <a:cubicBezTo>
                    <a:pt x="3645" y="8184"/>
                    <a:pt x="2869" y="8168"/>
                    <a:pt x="2094" y="8134"/>
                  </a:cubicBezTo>
                  <a:cubicBezTo>
                    <a:pt x="2081" y="8134"/>
                    <a:pt x="2067" y="8134"/>
                    <a:pt x="2053" y="8134"/>
                  </a:cubicBezTo>
                  <a:cubicBezTo>
                    <a:pt x="981" y="8134"/>
                    <a:pt x="0" y="9725"/>
                    <a:pt x="1488" y="9787"/>
                  </a:cubicBezTo>
                  <a:cubicBezTo>
                    <a:pt x="2277" y="9821"/>
                    <a:pt x="3066" y="9838"/>
                    <a:pt x="3855" y="9838"/>
                  </a:cubicBezTo>
                  <a:cubicBezTo>
                    <a:pt x="11792" y="9838"/>
                    <a:pt x="19716" y="8175"/>
                    <a:pt x="27328" y="6063"/>
                  </a:cubicBezTo>
                  <a:cubicBezTo>
                    <a:pt x="31890" y="4808"/>
                    <a:pt x="36430" y="3364"/>
                    <a:pt x="40803" y="1564"/>
                  </a:cubicBezTo>
                  <a:cubicBezTo>
                    <a:pt x="41900" y="1104"/>
                    <a:pt x="41695" y="0"/>
                    <a:pt x="40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60"/>
            <p:cNvSpPr/>
            <p:nvPr/>
          </p:nvSpPr>
          <p:spPr>
            <a:xfrm rot="1563036">
              <a:off x="2857393" y="4112353"/>
              <a:ext cx="1028281" cy="1029278"/>
            </a:xfrm>
            <a:custGeom>
              <a:avLst/>
              <a:gdLst/>
              <a:ahLst/>
              <a:cxnLst/>
              <a:rect l="l" t="t" r="r" b="b"/>
              <a:pathLst>
                <a:path w="45374" h="45418" extrusionOk="0">
                  <a:moveTo>
                    <a:pt x="2088" y="0"/>
                  </a:moveTo>
                  <a:cubicBezTo>
                    <a:pt x="1224" y="0"/>
                    <a:pt x="1" y="809"/>
                    <a:pt x="636" y="1238"/>
                  </a:cubicBezTo>
                  <a:cubicBezTo>
                    <a:pt x="11851" y="9022"/>
                    <a:pt x="22061" y="18228"/>
                    <a:pt x="30933" y="28607"/>
                  </a:cubicBezTo>
                  <a:cubicBezTo>
                    <a:pt x="35222" y="33628"/>
                    <a:pt x="39323" y="38943"/>
                    <a:pt x="42692" y="44634"/>
                  </a:cubicBezTo>
                  <a:cubicBezTo>
                    <a:pt x="42776" y="44781"/>
                    <a:pt x="42859" y="44927"/>
                    <a:pt x="42922" y="45073"/>
                  </a:cubicBezTo>
                  <a:cubicBezTo>
                    <a:pt x="43062" y="45317"/>
                    <a:pt x="43340" y="45417"/>
                    <a:pt x="43652" y="45417"/>
                  </a:cubicBezTo>
                  <a:cubicBezTo>
                    <a:pt x="44410" y="45417"/>
                    <a:pt x="45374" y="44827"/>
                    <a:pt x="45077" y="44278"/>
                  </a:cubicBezTo>
                  <a:cubicBezTo>
                    <a:pt x="42629" y="39905"/>
                    <a:pt x="39574" y="35846"/>
                    <a:pt x="36499" y="31912"/>
                  </a:cubicBezTo>
                  <a:cubicBezTo>
                    <a:pt x="28736" y="22057"/>
                    <a:pt x="19697" y="13186"/>
                    <a:pt x="9821" y="5444"/>
                  </a:cubicBezTo>
                  <a:cubicBezTo>
                    <a:pt x="7457" y="3603"/>
                    <a:pt x="5029" y="1845"/>
                    <a:pt x="2581" y="130"/>
                  </a:cubicBezTo>
                  <a:cubicBezTo>
                    <a:pt x="2450" y="39"/>
                    <a:pt x="2277" y="0"/>
                    <a:pt x="2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60"/>
            <p:cNvSpPr/>
            <p:nvPr/>
          </p:nvSpPr>
          <p:spPr>
            <a:xfrm rot="1563036">
              <a:off x="3197184" y="4789354"/>
              <a:ext cx="357657" cy="81131"/>
            </a:xfrm>
            <a:custGeom>
              <a:avLst/>
              <a:gdLst/>
              <a:ahLst/>
              <a:cxnLst/>
              <a:rect l="l" t="t" r="r" b="b"/>
              <a:pathLst>
                <a:path w="15782" h="3580" extrusionOk="0">
                  <a:moveTo>
                    <a:pt x="14728" y="1"/>
                  </a:moveTo>
                  <a:cubicBezTo>
                    <a:pt x="14563" y="1"/>
                    <a:pt x="14374" y="45"/>
                    <a:pt x="14164" y="146"/>
                  </a:cubicBezTo>
                  <a:cubicBezTo>
                    <a:pt x="12157" y="1108"/>
                    <a:pt x="9745" y="1821"/>
                    <a:pt x="7415" y="1821"/>
                  </a:cubicBezTo>
                  <a:cubicBezTo>
                    <a:pt x="5640" y="1821"/>
                    <a:pt x="3912" y="1407"/>
                    <a:pt x="2447" y="376"/>
                  </a:cubicBezTo>
                  <a:cubicBezTo>
                    <a:pt x="2294" y="268"/>
                    <a:pt x="2112" y="221"/>
                    <a:pt x="1922" y="221"/>
                  </a:cubicBezTo>
                  <a:cubicBezTo>
                    <a:pt x="1046" y="221"/>
                    <a:pt x="1" y="1222"/>
                    <a:pt x="878" y="1841"/>
                  </a:cubicBezTo>
                  <a:cubicBezTo>
                    <a:pt x="2636" y="3078"/>
                    <a:pt x="4759" y="3579"/>
                    <a:pt x="6935" y="3579"/>
                  </a:cubicBezTo>
                  <a:cubicBezTo>
                    <a:pt x="9652" y="3579"/>
                    <a:pt x="12452" y="2798"/>
                    <a:pt x="14729" y="1694"/>
                  </a:cubicBezTo>
                  <a:cubicBezTo>
                    <a:pt x="15782" y="1186"/>
                    <a:pt x="15584" y="1"/>
                    <a:pt x="147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60"/>
            <p:cNvSpPr/>
            <p:nvPr/>
          </p:nvSpPr>
          <p:spPr>
            <a:xfrm rot="1563036">
              <a:off x="1807094" y="3833516"/>
              <a:ext cx="94321" cy="292344"/>
            </a:xfrm>
            <a:custGeom>
              <a:avLst/>
              <a:gdLst/>
              <a:ahLst/>
              <a:cxnLst/>
              <a:rect l="l" t="t" r="r" b="b"/>
              <a:pathLst>
                <a:path w="4162" h="12900" extrusionOk="0">
                  <a:moveTo>
                    <a:pt x="1789" y="0"/>
                  </a:moveTo>
                  <a:cubicBezTo>
                    <a:pt x="1061" y="0"/>
                    <a:pt x="0" y="578"/>
                    <a:pt x="228" y="1079"/>
                  </a:cubicBezTo>
                  <a:cubicBezTo>
                    <a:pt x="1797" y="4573"/>
                    <a:pt x="1986" y="8758"/>
                    <a:pt x="1316" y="12503"/>
                  </a:cubicBezTo>
                  <a:cubicBezTo>
                    <a:pt x="1265" y="12783"/>
                    <a:pt x="1500" y="12900"/>
                    <a:pt x="1833" y="12900"/>
                  </a:cubicBezTo>
                  <a:cubicBezTo>
                    <a:pt x="2447" y="12900"/>
                    <a:pt x="3390" y="12503"/>
                    <a:pt x="3471" y="12001"/>
                  </a:cubicBezTo>
                  <a:cubicBezTo>
                    <a:pt x="4162" y="8193"/>
                    <a:pt x="3973" y="3841"/>
                    <a:pt x="2383" y="284"/>
                  </a:cubicBezTo>
                  <a:cubicBezTo>
                    <a:pt x="2291" y="83"/>
                    <a:pt x="2064" y="0"/>
                    <a:pt x="1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60"/>
            <p:cNvSpPr/>
            <p:nvPr/>
          </p:nvSpPr>
          <p:spPr>
            <a:xfrm rot="1563036">
              <a:off x="2543837" y="5002128"/>
              <a:ext cx="117504" cy="309500"/>
            </a:xfrm>
            <a:custGeom>
              <a:avLst/>
              <a:gdLst/>
              <a:ahLst/>
              <a:cxnLst/>
              <a:rect l="l" t="t" r="r" b="b"/>
              <a:pathLst>
                <a:path w="5185" h="13657" extrusionOk="0">
                  <a:moveTo>
                    <a:pt x="4384" y="1"/>
                  </a:moveTo>
                  <a:cubicBezTo>
                    <a:pt x="3752" y="1"/>
                    <a:pt x="2971" y="429"/>
                    <a:pt x="2958" y="1048"/>
                  </a:cubicBezTo>
                  <a:cubicBezTo>
                    <a:pt x="2896" y="4898"/>
                    <a:pt x="2247" y="9125"/>
                    <a:pt x="406" y="12535"/>
                  </a:cubicBezTo>
                  <a:cubicBezTo>
                    <a:pt x="0" y="13273"/>
                    <a:pt x="555" y="13657"/>
                    <a:pt x="1188" y="13657"/>
                  </a:cubicBezTo>
                  <a:cubicBezTo>
                    <a:pt x="1632" y="13657"/>
                    <a:pt x="2115" y="13468"/>
                    <a:pt x="2331" y="13079"/>
                  </a:cubicBezTo>
                  <a:cubicBezTo>
                    <a:pt x="4319" y="9376"/>
                    <a:pt x="5114" y="4877"/>
                    <a:pt x="5176" y="692"/>
                  </a:cubicBezTo>
                  <a:cubicBezTo>
                    <a:pt x="5185" y="205"/>
                    <a:pt x="4820" y="1"/>
                    <a:pt x="4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60"/>
            <p:cNvSpPr/>
            <p:nvPr/>
          </p:nvSpPr>
          <p:spPr>
            <a:xfrm rot="1563036">
              <a:off x="3601730" y="4817302"/>
              <a:ext cx="107420" cy="303789"/>
            </a:xfrm>
            <a:custGeom>
              <a:avLst/>
              <a:gdLst/>
              <a:ahLst/>
              <a:cxnLst/>
              <a:rect l="l" t="t" r="r" b="b"/>
              <a:pathLst>
                <a:path w="4740" h="13405" extrusionOk="0">
                  <a:moveTo>
                    <a:pt x="3774" y="0"/>
                  </a:moveTo>
                  <a:cubicBezTo>
                    <a:pt x="3479" y="0"/>
                    <a:pt x="3205" y="223"/>
                    <a:pt x="3131" y="765"/>
                  </a:cubicBezTo>
                  <a:cubicBezTo>
                    <a:pt x="2608" y="4532"/>
                    <a:pt x="1645" y="8298"/>
                    <a:pt x="264" y="11855"/>
                  </a:cubicBezTo>
                  <a:cubicBezTo>
                    <a:pt x="1" y="12558"/>
                    <a:pt x="537" y="13404"/>
                    <a:pt x="1054" y="13404"/>
                  </a:cubicBezTo>
                  <a:cubicBezTo>
                    <a:pt x="1276" y="13404"/>
                    <a:pt x="1495" y="13248"/>
                    <a:pt x="1645" y="12859"/>
                  </a:cubicBezTo>
                  <a:cubicBezTo>
                    <a:pt x="3089" y="9156"/>
                    <a:pt x="4093" y="5180"/>
                    <a:pt x="4637" y="1247"/>
                  </a:cubicBezTo>
                  <a:cubicBezTo>
                    <a:pt x="4739" y="535"/>
                    <a:pt x="4231" y="0"/>
                    <a:pt x="3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60"/>
            <p:cNvSpPr/>
            <p:nvPr/>
          </p:nvSpPr>
          <p:spPr>
            <a:xfrm rot="1563036">
              <a:off x="1573773" y="4454107"/>
              <a:ext cx="466595" cy="428840"/>
            </a:xfrm>
            <a:custGeom>
              <a:avLst/>
              <a:gdLst/>
              <a:ahLst/>
              <a:cxnLst/>
              <a:rect l="l" t="t" r="r" b="b"/>
              <a:pathLst>
                <a:path w="20589" h="18923" extrusionOk="0">
                  <a:moveTo>
                    <a:pt x="7291" y="1"/>
                  </a:moveTo>
                  <a:cubicBezTo>
                    <a:pt x="6872" y="1"/>
                    <a:pt x="6447" y="59"/>
                    <a:pt x="6026" y="181"/>
                  </a:cubicBezTo>
                  <a:cubicBezTo>
                    <a:pt x="3452" y="935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09"/>
                  </a:cubicBezTo>
                  <a:cubicBezTo>
                    <a:pt x="984" y="7881"/>
                    <a:pt x="0" y="10078"/>
                    <a:pt x="586" y="12171"/>
                  </a:cubicBezTo>
                  <a:cubicBezTo>
                    <a:pt x="1190" y="14284"/>
                    <a:pt x="3181" y="15629"/>
                    <a:pt x="5394" y="15629"/>
                  </a:cubicBezTo>
                  <a:cubicBezTo>
                    <a:pt x="5788" y="15629"/>
                    <a:pt x="6189" y="15586"/>
                    <a:pt x="6591" y="15497"/>
                  </a:cubicBezTo>
                  <a:cubicBezTo>
                    <a:pt x="7198" y="17360"/>
                    <a:pt x="8767" y="18741"/>
                    <a:pt x="10713" y="18908"/>
                  </a:cubicBezTo>
                  <a:cubicBezTo>
                    <a:pt x="10836" y="18918"/>
                    <a:pt x="10958" y="18923"/>
                    <a:pt x="11079" y="18923"/>
                  </a:cubicBezTo>
                  <a:cubicBezTo>
                    <a:pt x="13293" y="18923"/>
                    <a:pt x="15223" y="17320"/>
                    <a:pt x="15818" y="15079"/>
                  </a:cubicBezTo>
                  <a:cubicBezTo>
                    <a:pt x="18350" y="14870"/>
                    <a:pt x="20401" y="12966"/>
                    <a:pt x="20526" y="10518"/>
                  </a:cubicBezTo>
                  <a:cubicBezTo>
                    <a:pt x="20589" y="8969"/>
                    <a:pt x="19878" y="7546"/>
                    <a:pt x="18706" y="6605"/>
                  </a:cubicBezTo>
                  <a:cubicBezTo>
                    <a:pt x="19313" y="4094"/>
                    <a:pt x="18078" y="1541"/>
                    <a:pt x="15756" y="683"/>
                  </a:cubicBezTo>
                  <a:cubicBezTo>
                    <a:pt x="15245" y="498"/>
                    <a:pt x="14721" y="411"/>
                    <a:pt x="14202" y="411"/>
                  </a:cubicBezTo>
                  <a:cubicBezTo>
                    <a:pt x="13016" y="411"/>
                    <a:pt x="11853" y="867"/>
                    <a:pt x="10922" y="1667"/>
                  </a:cubicBezTo>
                  <a:cubicBezTo>
                    <a:pt x="9977" y="625"/>
                    <a:pt x="8663" y="1"/>
                    <a:pt x="7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60"/>
            <p:cNvSpPr/>
            <p:nvPr/>
          </p:nvSpPr>
          <p:spPr>
            <a:xfrm rot="1563036">
              <a:off x="1707025" y="4567149"/>
              <a:ext cx="202488" cy="186035"/>
            </a:xfrm>
            <a:custGeom>
              <a:avLst/>
              <a:gdLst/>
              <a:ahLst/>
              <a:cxnLst/>
              <a:rect l="l" t="t" r="r" b="b"/>
              <a:pathLst>
                <a:path w="8935" h="8209" extrusionOk="0">
                  <a:moveTo>
                    <a:pt x="4373" y="0"/>
                  </a:moveTo>
                  <a:cubicBezTo>
                    <a:pt x="3461" y="0"/>
                    <a:pt x="2607" y="660"/>
                    <a:pt x="2344" y="1644"/>
                  </a:cubicBezTo>
                  <a:cubicBezTo>
                    <a:pt x="2323" y="1665"/>
                    <a:pt x="2323" y="1686"/>
                    <a:pt x="2323" y="1727"/>
                  </a:cubicBezTo>
                  <a:cubicBezTo>
                    <a:pt x="1381" y="1727"/>
                    <a:pt x="544" y="2292"/>
                    <a:pt x="293" y="3192"/>
                  </a:cubicBezTo>
                  <a:cubicBezTo>
                    <a:pt x="0" y="4238"/>
                    <a:pt x="628" y="5326"/>
                    <a:pt x="1716" y="5703"/>
                  </a:cubicBezTo>
                  <a:cubicBezTo>
                    <a:pt x="1528" y="6498"/>
                    <a:pt x="1779" y="7335"/>
                    <a:pt x="2448" y="7837"/>
                  </a:cubicBezTo>
                  <a:cubicBezTo>
                    <a:pt x="2797" y="8088"/>
                    <a:pt x="3200" y="8208"/>
                    <a:pt x="3606" y="8208"/>
                  </a:cubicBezTo>
                  <a:cubicBezTo>
                    <a:pt x="4148" y="8208"/>
                    <a:pt x="4696" y="7993"/>
                    <a:pt x="5127" y="7586"/>
                  </a:cubicBezTo>
                  <a:cubicBezTo>
                    <a:pt x="5459" y="7752"/>
                    <a:pt x="5814" y="7834"/>
                    <a:pt x="6160" y="7834"/>
                  </a:cubicBezTo>
                  <a:cubicBezTo>
                    <a:pt x="6816" y="7834"/>
                    <a:pt x="7442" y="7541"/>
                    <a:pt x="7826" y="6979"/>
                  </a:cubicBezTo>
                  <a:cubicBezTo>
                    <a:pt x="8202" y="6435"/>
                    <a:pt x="8244" y="5766"/>
                    <a:pt x="8035" y="5180"/>
                  </a:cubicBezTo>
                  <a:cubicBezTo>
                    <a:pt x="8809" y="4406"/>
                    <a:pt x="8935" y="3213"/>
                    <a:pt x="8286" y="2397"/>
                  </a:cubicBezTo>
                  <a:cubicBezTo>
                    <a:pt x="7886" y="1910"/>
                    <a:pt x="7297" y="1654"/>
                    <a:pt x="6689" y="1654"/>
                  </a:cubicBezTo>
                  <a:cubicBezTo>
                    <a:pt x="6566" y="1654"/>
                    <a:pt x="6442" y="1664"/>
                    <a:pt x="6319" y="1686"/>
                  </a:cubicBezTo>
                  <a:cubicBezTo>
                    <a:pt x="6173" y="911"/>
                    <a:pt x="5650" y="284"/>
                    <a:pt x="4896" y="74"/>
                  </a:cubicBezTo>
                  <a:cubicBezTo>
                    <a:pt x="4722" y="24"/>
                    <a:pt x="4546" y="0"/>
                    <a:pt x="43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60"/>
            <p:cNvSpPr/>
            <p:nvPr/>
          </p:nvSpPr>
          <p:spPr>
            <a:xfrm rot="1563036">
              <a:off x="836711" y="3840284"/>
              <a:ext cx="466618" cy="428704"/>
            </a:xfrm>
            <a:custGeom>
              <a:avLst/>
              <a:gdLst/>
              <a:ahLst/>
              <a:cxnLst/>
              <a:rect l="l" t="t" r="r" b="b"/>
              <a:pathLst>
                <a:path w="20590" h="18917" extrusionOk="0">
                  <a:moveTo>
                    <a:pt x="7275" y="0"/>
                  </a:moveTo>
                  <a:cubicBezTo>
                    <a:pt x="6861" y="0"/>
                    <a:pt x="6442" y="56"/>
                    <a:pt x="6026" y="172"/>
                  </a:cubicBezTo>
                  <a:cubicBezTo>
                    <a:pt x="3453" y="925"/>
                    <a:pt x="2009" y="3771"/>
                    <a:pt x="2804" y="6512"/>
                  </a:cubicBezTo>
                  <a:cubicBezTo>
                    <a:pt x="2825" y="6575"/>
                    <a:pt x="2846" y="6637"/>
                    <a:pt x="2867" y="6700"/>
                  </a:cubicBezTo>
                  <a:cubicBezTo>
                    <a:pt x="984" y="7872"/>
                    <a:pt x="0" y="10069"/>
                    <a:pt x="586" y="12182"/>
                  </a:cubicBezTo>
                  <a:cubicBezTo>
                    <a:pt x="1191" y="14281"/>
                    <a:pt x="3187" y="15639"/>
                    <a:pt x="5404" y="15639"/>
                  </a:cubicBezTo>
                  <a:cubicBezTo>
                    <a:pt x="5795" y="15639"/>
                    <a:pt x="6193" y="15597"/>
                    <a:pt x="6591" y="15509"/>
                  </a:cubicBezTo>
                  <a:cubicBezTo>
                    <a:pt x="7198" y="17350"/>
                    <a:pt x="8767" y="18731"/>
                    <a:pt x="10713" y="18899"/>
                  </a:cubicBezTo>
                  <a:cubicBezTo>
                    <a:pt x="10848" y="18911"/>
                    <a:pt x="10983" y="18917"/>
                    <a:pt x="11116" y="18917"/>
                  </a:cubicBezTo>
                  <a:cubicBezTo>
                    <a:pt x="13314" y="18917"/>
                    <a:pt x="15227" y="17320"/>
                    <a:pt x="15818" y="15091"/>
                  </a:cubicBezTo>
                  <a:cubicBezTo>
                    <a:pt x="18350" y="14881"/>
                    <a:pt x="20401" y="12956"/>
                    <a:pt x="20526" y="10529"/>
                  </a:cubicBezTo>
                  <a:cubicBezTo>
                    <a:pt x="20589" y="8981"/>
                    <a:pt x="19878" y="7558"/>
                    <a:pt x="18706" y="6596"/>
                  </a:cubicBezTo>
                  <a:cubicBezTo>
                    <a:pt x="19313" y="4085"/>
                    <a:pt x="18078" y="1532"/>
                    <a:pt x="15756" y="674"/>
                  </a:cubicBezTo>
                  <a:cubicBezTo>
                    <a:pt x="15247" y="490"/>
                    <a:pt x="14725" y="402"/>
                    <a:pt x="14207" y="402"/>
                  </a:cubicBezTo>
                  <a:cubicBezTo>
                    <a:pt x="13020" y="402"/>
                    <a:pt x="11855" y="863"/>
                    <a:pt x="10922" y="1679"/>
                  </a:cubicBezTo>
                  <a:cubicBezTo>
                    <a:pt x="9973" y="617"/>
                    <a:pt x="8653" y="0"/>
                    <a:pt x="7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60"/>
            <p:cNvSpPr/>
            <p:nvPr/>
          </p:nvSpPr>
          <p:spPr>
            <a:xfrm rot="1563036">
              <a:off x="969954" y="3953252"/>
              <a:ext cx="202488" cy="186081"/>
            </a:xfrm>
            <a:custGeom>
              <a:avLst/>
              <a:gdLst/>
              <a:ahLst/>
              <a:cxnLst/>
              <a:rect l="l" t="t" r="r" b="b"/>
              <a:pathLst>
                <a:path w="8935" h="8211" extrusionOk="0">
                  <a:moveTo>
                    <a:pt x="4389" y="1"/>
                  </a:moveTo>
                  <a:cubicBezTo>
                    <a:pt x="3472" y="1"/>
                    <a:pt x="2609" y="647"/>
                    <a:pt x="2344" y="1637"/>
                  </a:cubicBezTo>
                  <a:cubicBezTo>
                    <a:pt x="2323" y="1658"/>
                    <a:pt x="2323" y="1700"/>
                    <a:pt x="2323" y="1721"/>
                  </a:cubicBezTo>
                  <a:cubicBezTo>
                    <a:pt x="1381" y="1721"/>
                    <a:pt x="544" y="2307"/>
                    <a:pt x="293" y="3186"/>
                  </a:cubicBezTo>
                  <a:cubicBezTo>
                    <a:pt x="0" y="4232"/>
                    <a:pt x="628" y="5320"/>
                    <a:pt x="1716" y="5697"/>
                  </a:cubicBezTo>
                  <a:cubicBezTo>
                    <a:pt x="1528" y="6513"/>
                    <a:pt x="1779" y="7350"/>
                    <a:pt x="2448" y="7831"/>
                  </a:cubicBezTo>
                  <a:cubicBezTo>
                    <a:pt x="2796" y="8089"/>
                    <a:pt x="3196" y="8211"/>
                    <a:pt x="3599" y="8211"/>
                  </a:cubicBezTo>
                  <a:cubicBezTo>
                    <a:pt x="4144" y="8211"/>
                    <a:pt x="4694" y="7989"/>
                    <a:pt x="5127" y="7580"/>
                  </a:cubicBezTo>
                  <a:cubicBezTo>
                    <a:pt x="5460" y="7754"/>
                    <a:pt x="5817" y="7837"/>
                    <a:pt x="6164" y="7837"/>
                  </a:cubicBezTo>
                  <a:cubicBezTo>
                    <a:pt x="6819" y="7837"/>
                    <a:pt x="7443" y="7541"/>
                    <a:pt x="7826" y="6994"/>
                  </a:cubicBezTo>
                  <a:cubicBezTo>
                    <a:pt x="8202" y="6450"/>
                    <a:pt x="8244" y="5780"/>
                    <a:pt x="8035" y="5174"/>
                  </a:cubicBezTo>
                  <a:cubicBezTo>
                    <a:pt x="8809" y="4399"/>
                    <a:pt x="8935" y="3207"/>
                    <a:pt x="8286" y="2391"/>
                  </a:cubicBezTo>
                  <a:cubicBezTo>
                    <a:pt x="7886" y="1903"/>
                    <a:pt x="7297" y="1648"/>
                    <a:pt x="6689" y="1648"/>
                  </a:cubicBezTo>
                  <a:cubicBezTo>
                    <a:pt x="6566" y="1648"/>
                    <a:pt x="6442" y="1658"/>
                    <a:pt x="6319" y="1679"/>
                  </a:cubicBezTo>
                  <a:cubicBezTo>
                    <a:pt x="6173" y="926"/>
                    <a:pt x="5650" y="277"/>
                    <a:pt x="4896" y="68"/>
                  </a:cubicBezTo>
                  <a:cubicBezTo>
                    <a:pt x="4728" y="23"/>
                    <a:pt x="4557" y="1"/>
                    <a:pt x="4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60"/>
            <p:cNvSpPr/>
            <p:nvPr/>
          </p:nvSpPr>
          <p:spPr>
            <a:xfrm rot="1563036">
              <a:off x="1720880" y="3481520"/>
              <a:ext cx="466618" cy="428454"/>
            </a:xfrm>
            <a:custGeom>
              <a:avLst/>
              <a:gdLst/>
              <a:ahLst/>
              <a:cxnLst/>
              <a:rect l="l" t="t" r="r" b="b"/>
              <a:pathLst>
                <a:path w="20590" h="18906" extrusionOk="0">
                  <a:moveTo>
                    <a:pt x="7282" y="1"/>
                  </a:moveTo>
                  <a:cubicBezTo>
                    <a:pt x="6865" y="1"/>
                    <a:pt x="6443" y="59"/>
                    <a:pt x="6027" y="181"/>
                  </a:cubicBezTo>
                  <a:cubicBezTo>
                    <a:pt x="3453" y="914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10"/>
                  </a:cubicBezTo>
                  <a:cubicBezTo>
                    <a:pt x="984" y="7860"/>
                    <a:pt x="1" y="10057"/>
                    <a:pt x="586" y="12171"/>
                  </a:cubicBezTo>
                  <a:cubicBezTo>
                    <a:pt x="1173" y="14270"/>
                    <a:pt x="3182" y="15628"/>
                    <a:pt x="5390" y="15628"/>
                  </a:cubicBezTo>
                  <a:cubicBezTo>
                    <a:pt x="5780" y="15628"/>
                    <a:pt x="6175" y="15585"/>
                    <a:pt x="6571" y="15498"/>
                  </a:cubicBezTo>
                  <a:cubicBezTo>
                    <a:pt x="7198" y="17339"/>
                    <a:pt x="8768" y="18720"/>
                    <a:pt x="10713" y="18887"/>
                  </a:cubicBezTo>
                  <a:cubicBezTo>
                    <a:pt x="10849" y="18899"/>
                    <a:pt x="10983" y="18905"/>
                    <a:pt x="11116" y="18905"/>
                  </a:cubicBezTo>
                  <a:cubicBezTo>
                    <a:pt x="13315" y="18905"/>
                    <a:pt x="15227" y="17308"/>
                    <a:pt x="15819" y="15079"/>
                  </a:cubicBezTo>
                  <a:cubicBezTo>
                    <a:pt x="18351" y="14870"/>
                    <a:pt x="20380" y="12966"/>
                    <a:pt x="20506" y="10518"/>
                  </a:cubicBezTo>
                  <a:cubicBezTo>
                    <a:pt x="20589" y="8969"/>
                    <a:pt x="19878" y="7547"/>
                    <a:pt x="18706" y="6605"/>
                  </a:cubicBezTo>
                  <a:cubicBezTo>
                    <a:pt x="19313" y="4094"/>
                    <a:pt x="18079" y="1521"/>
                    <a:pt x="15756" y="684"/>
                  </a:cubicBezTo>
                  <a:cubicBezTo>
                    <a:pt x="15232" y="490"/>
                    <a:pt x="14696" y="398"/>
                    <a:pt x="14167" y="398"/>
                  </a:cubicBezTo>
                  <a:cubicBezTo>
                    <a:pt x="12984" y="398"/>
                    <a:pt x="11833" y="858"/>
                    <a:pt x="10923" y="1667"/>
                  </a:cubicBezTo>
                  <a:cubicBezTo>
                    <a:pt x="9977" y="625"/>
                    <a:pt x="8651" y="1"/>
                    <a:pt x="72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60"/>
            <p:cNvSpPr/>
            <p:nvPr/>
          </p:nvSpPr>
          <p:spPr>
            <a:xfrm rot="1563036">
              <a:off x="1854136" y="3594159"/>
              <a:ext cx="202035" cy="186330"/>
            </a:xfrm>
            <a:custGeom>
              <a:avLst/>
              <a:gdLst/>
              <a:ahLst/>
              <a:cxnLst/>
              <a:rect l="l" t="t" r="r" b="b"/>
              <a:pathLst>
                <a:path w="8915" h="8222" extrusionOk="0">
                  <a:moveTo>
                    <a:pt x="4379" y="1"/>
                  </a:moveTo>
                  <a:cubicBezTo>
                    <a:pt x="3462" y="1"/>
                    <a:pt x="2607" y="660"/>
                    <a:pt x="2323" y="1636"/>
                  </a:cubicBezTo>
                  <a:cubicBezTo>
                    <a:pt x="2323" y="1678"/>
                    <a:pt x="2323" y="1699"/>
                    <a:pt x="2302" y="1720"/>
                  </a:cubicBezTo>
                  <a:cubicBezTo>
                    <a:pt x="1382" y="1720"/>
                    <a:pt x="545" y="2305"/>
                    <a:pt x="294" y="3184"/>
                  </a:cubicBezTo>
                  <a:cubicBezTo>
                    <a:pt x="1" y="4230"/>
                    <a:pt x="628" y="5339"/>
                    <a:pt x="1716" y="5716"/>
                  </a:cubicBezTo>
                  <a:cubicBezTo>
                    <a:pt x="1528" y="6511"/>
                    <a:pt x="1779" y="7348"/>
                    <a:pt x="2449" y="7850"/>
                  </a:cubicBezTo>
                  <a:cubicBezTo>
                    <a:pt x="2789" y="8101"/>
                    <a:pt x="3191" y="8221"/>
                    <a:pt x="3598" y="8221"/>
                  </a:cubicBezTo>
                  <a:cubicBezTo>
                    <a:pt x="4142" y="8221"/>
                    <a:pt x="4696" y="8006"/>
                    <a:pt x="5127" y="7599"/>
                  </a:cubicBezTo>
                  <a:cubicBezTo>
                    <a:pt x="5452" y="7765"/>
                    <a:pt x="5805" y="7847"/>
                    <a:pt x="6151" y="7847"/>
                  </a:cubicBezTo>
                  <a:cubicBezTo>
                    <a:pt x="6808" y="7847"/>
                    <a:pt x="7443" y="7554"/>
                    <a:pt x="7826" y="6992"/>
                  </a:cubicBezTo>
                  <a:cubicBezTo>
                    <a:pt x="8182" y="6448"/>
                    <a:pt x="8245" y="5779"/>
                    <a:pt x="8035" y="5193"/>
                  </a:cubicBezTo>
                  <a:cubicBezTo>
                    <a:pt x="8810" y="4419"/>
                    <a:pt x="8914" y="3226"/>
                    <a:pt x="8266" y="2410"/>
                  </a:cubicBezTo>
                  <a:cubicBezTo>
                    <a:pt x="7886" y="1910"/>
                    <a:pt x="7307" y="1666"/>
                    <a:pt x="6706" y="1666"/>
                  </a:cubicBezTo>
                  <a:cubicBezTo>
                    <a:pt x="6577" y="1666"/>
                    <a:pt x="6448" y="1677"/>
                    <a:pt x="6320" y="1699"/>
                  </a:cubicBezTo>
                  <a:cubicBezTo>
                    <a:pt x="6173" y="925"/>
                    <a:pt x="5650" y="276"/>
                    <a:pt x="4876" y="67"/>
                  </a:cubicBezTo>
                  <a:cubicBezTo>
                    <a:pt x="4710" y="22"/>
                    <a:pt x="4543" y="1"/>
                    <a:pt x="43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60"/>
            <p:cNvSpPr/>
            <p:nvPr/>
          </p:nvSpPr>
          <p:spPr>
            <a:xfrm rot="1563036">
              <a:off x="3538819" y="4028393"/>
              <a:ext cx="477994" cy="441984"/>
            </a:xfrm>
            <a:custGeom>
              <a:avLst/>
              <a:gdLst/>
              <a:ahLst/>
              <a:cxnLst/>
              <a:rect l="l" t="t" r="r" b="b"/>
              <a:pathLst>
                <a:path w="21092" h="19503" extrusionOk="0">
                  <a:moveTo>
                    <a:pt x="10212" y="1"/>
                  </a:moveTo>
                  <a:cubicBezTo>
                    <a:pt x="7992" y="1"/>
                    <a:pt x="5950" y="1619"/>
                    <a:pt x="5357" y="4007"/>
                  </a:cubicBezTo>
                  <a:cubicBezTo>
                    <a:pt x="5357" y="4091"/>
                    <a:pt x="5336" y="4154"/>
                    <a:pt x="5315" y="4217"/>
                  </a:cubicBezTo>
                  <a:cubicBezTo>
                    <a:pt x="3118" y="4279"/>
                    <a:pt x="1151" y="5681"/>
                    <a:pt x="628" y="7816"/>
                  </a:cubicBezTo>
                  <a:cubicBezTo>
                    <a:pt x="0" y="10305"/>
                    <a:pt x="1570" y="12858"/>
                    <a:pt x="4143" y="13695"/>
                  </a:cubicBezTo>
                  <a:cubicBezTo>
                    <a:pt x="3767" y="15599"/>
                    <a:pt x="4436" y="17566"/>
                    <a:pt x="6047" y="18696"/>
                  </a:cubicBezTo>
                  <a:cubicBezTo>
                    <a:pt x="6840" y="19241"/>
                    <a:pt x="7751" y="19502"/>
                    <a:pt x="8668" y="19502"/>
                  </a:cubicBezTo>
                  <a:cubicBezTo>
                    <a:pt x="10002" y="19502"/>
                    <a:pt x="11350" y="18951"/>
                    <a:pt x="12366" y="17922"/>
                  </a:cubicBezTo>
                  <a:cubicBezTo>
                    <a:pt x="13117" y="18277"/>
                    <a:pt x="13912" y="18449"/>
                    <a:pt x="14689" y="18449"/>
                  </a:cubicBezTo>
                  <a:cubicBezTo>
                    <a:pt x="16293" y="18449"/>
                    <a:pt x="17818" y="17713"/>
                    <a:pt x="18706" y="16331"/>
                  </a:cubicBezTo>
                  <a:cubicBezTo>
                    <a:pt x="19564" y="15013"/>
                    <a:pt x="19648" y="13423"/>
                    <a:pt x="19104" y="12021"/>
                  </a:cubicBezTo>
                  <a:cubicBezTo>
                    <a:pt x="20882" y="10159"/>
                    <a:pt x="21091" y="7313"/>
                    <a:pt x="19501" y="5430"/>
                  </a:cubicBezTo>
                  <a:cubicBezTo>
                    <a:pt x="18575" y="4319"/>
                    <a:pt x="17229" y="3763"/>
                    <a:pt x="15833" y="3763"/>
                  </a:cubicBezTo>
                  <a:cubicBezTo>
                    <a:pt x="15494" y="3763"/>
                    <a:pt x="15153" y="3796"/>
                    <a:pt x="14814" y="3861"/>
                  </a:cubicBezTo>
                  <a:cubicBezTo>
                    <a:pt x="14438" y="2062"/>
                    <a:pt x="13120" y="576"/>
                    <a:pt x="11320" y="137"/>
                  </a:cubicBezTo>
                  <a:cubicBezTo>
                    <a:pt x="10950" y="45"/>
                    <a:pt x="10579" y="1"/>
                    <a:pt x="10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60"/>
            <p:cNvSpPr/>
            <p:nvPr/>
          </p:nvSpPr>
          <p:spPr>
            <a:xfrm rot="1563036">
              <a:off x="3681772" y="4165928"/>
              <a:ext cx="187327" cy="186420"/>
            </a:xfrm>
            <a:custGeom>
              <a:avLst/>
              <a:gdLst/>
              <a:ahLst/>
              <a:cxnLst/>
              <a:rect l="l" t="t" r="r" b="b"/>
              <a:pathLst>
                <a:path w="8266" h="8226" extrusionOk="0">
                  <a:moveTo>
                    <a:pt x="4928" y="1"/>
                  </a:moveTo>
                  <a:cubicBezTo>
                    <a:pt x="4364" y="1"/>
                    <a:pt x="3784" y="221"/>
                    <a:pt x="3328" y="656"/>
                  </a:cubicBezTo>
                  <a:cubicBezTo>
                    <a:pt x="3307" y="676"/>
                    <a:pt x="3307" y="697"/>
                    <a:pt x="3286" y="718"/>
                  </a:cubicBezTo>
                  <a:cubicBezTo>
                    <a:pt x="2943" y="525"/>
                    <a:pt x="2564" y="428"/>
                    <a:pt x="2191" y="428"/>
                  </a:cubicBezTo>
                  <a:cubicBezTo>
                    <a:pt x="1675" y="428"/>
                    <a:pt x="1172" y="614"/>
                    <a:pt x="796" y="990"/>
                  </a:cubicBezTo>
                  <a:cubicBezTo>
                    <a:pt x="22" y="1744"/>
                    <a:pt x="22" y="2999"/>
                    <a:pt x="775" y="3878"/>
                  </a:cubicBezTo>
                  <a:cubicBezTo>
                    <a:pt x="210" y="4464"/>
                    <a:pt x="1" y="5342"/>
                    <a:pt x="335" y="6096"/>
                  </a:cubicBezTo>
                  <a:cubicBezTo>
                    <a:pt x="676" y="6844"/>
                    <a:pt x="1417" y="7274"/>
                    <a:pt x="2222" y="7274"/>
                  </a:cubicBezTo>
                  <a:cubicBezTo>
                    <a:pt x="2407" y="7274"/>
                    <a:pt x="2596" y="7252"/>
                    <a:pt x="2784" y="7205"/>
                  </a:cubicBezTo>
                  <a:cubicBezTo>
                    <a:pt x="3203" y="7849"/>
                    <a:pt x="3902" y="8225"/>
                    <a:pt x="4603" y="8225"/>
                  </a:cubicBezTo>
                  <a:cubicBezTo>
                    <a:pt x="4881" y="8225"/>
                    <a:pt x="5159" y="8166"/>
                    <a:pt x="5420" y="8042"/>
                  </a:cubicBezTo>
                  <a:cubicBezTo>
                    <a:pt x="6006" y="7749"/>
                    <a:pt x="6403" y="7205"/>
                    <a:pt x="6508" y="6577"/>
                  </a:cubicBezTo>
                  <a:cubicBezTo>
                    <a:pt x="7554" y="6284"/>
                    <a:pt x="8265" y="5321"/>
                    <a:pt x="8119" y="4275"/>
                  </a:cubicBezTo>
                  <a:cubicBezTo>
                    <a:pt x="7993" y="3543"/>
                    <a:pt x="7470" y="2957"/>
                    <a:pt x="6780" y="2706"/>
                  </a:cubicBezTo>
                  <a:cubicBezTo>
                    <a:pt x="7031" y="1953"/>
                    <a:pt x="6885" y="1137"/>
                    <a:pt x="6341" y="572"/>
                  </a:cubicBezTo>
                  <a:cubicBezTo>
                    <a:pt x="5958" y="190"/>
                    <a:pt x="5450" y="1"/>
                    <a:pt x="49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60"/>
            <p:cNvSpPr/>
            <p:nvPr/>
          </p:nvSpPr>
          <p:spPr>
            <a:xfrm rot="1563036">
              <a:off x="1888463" y="4611065"/>
              <a:ext cx="14731" cy="14232"/>
            </a:xfrm>
            <a:custGeom>
              <a:avLst/>
              <a:gdLst/>
              <a:ahLst/>
              <a:cxnLst/>
              <a:rect l="l" t="t" r="r" b="b"/>
              <a:pathLst>
                <a:path w="650" h="628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502"/>
                    <a:pt x="147" y="628"/>
                    <a:pt x="314" y="628"/>
                  </a:cubicBezTo>
                  <a:cubicBezTo>
                    <a:pt x="503" y="628"/>
                    <a:pt x="649" y="502"/>
                    <a:pt x="649" y="314"/>
                  </a:cubicBezTo>
                  <a:cubicBezTo>
                    <a:pt x="649" y="147"/>
                    <a:pt x="503" y="0"/>
                    <a:pt x="31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60"/>
            <p:cNvSpPr/>
            <p:nvPr/>
          </p:nvSpPr>
          <p:spPr>
            <a:xfrm rot="1563036">
              <a:off x="1869020" y="4670257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60"/>
            <p:cNvSpPr/>
            <p:nvPr/>
          </p:nvSpPr>
          <p:spPr>
            <a:xfrm rot="1563036">
              <a:off x="1875365" y="4646426"/>
              <a:ext cx="11422" cy="11422"/>
            </a:xfrm>
            <a:custGeom>
              <a:avLst/>
              <a:gdLst/>
              <a:ahLst/>
              <a:cxnLst/>
              <a:rect l="l" t="t" r="r" b="b"/>
              <a:pathLst>
                <a:path w="504" h="504" extrusionOk="0">
                  <a:moveTo>
                    <a:pt x="252" y="1"/>
                  </a:moveTo>
                  <a:cubicBezTo>
                    <a:pt x="105" y="1"/>
                    <a:pt x="1" y="10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60"/>
            <p:cNvSpPr/>
            <p:nvPr/>
          </p:nvSpPr>
          <p:spPr>
            <a:xfrm rot="1563036">
              <a:off x="1854698" y="461099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60"/>
            <p:cNvSpPr/>
            <p:nvPr/>
          </p:nvSpPr>
          <p:spPr>
            <a:xfrm rot="1563036">
              <a:off x="1801595" y="457818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60"/>
            <p:cNvSpPr/>
            <p:nvPr/>
          </p:nvSpPr>
          <p:spPr>
            <a:xfrm rot="1563036">
              <a:off x="1825282" y="4597795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24" y="398"/>
                    <a:pt x="524" y="252"/>
                  </a:cubicBezTo>
                  <a:cubicBezTo>
                    <a:pt x="524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60"/>
            <p:cNvSpPr/>
            <p:nvPr/>
          </p:nvSpPr>
          <p:spPr>
            <a:xfrm rot="1563036">
              <a:off x="1764531" y="458383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60"/>
            <p:cNvSpPr/>
            <p:nvPr/>
          </p:nvSpPr>
          <p:spPr>
            <a:xfrm rot="1563036">
              <a:off x="1767778" y="4614955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60"/>
            <p:cNvSpPr/>
            <p:nvPr/>
          </p:nvSpPr>
          <p:spPr>
            <a:xfrm rot="1563036">
              <a:off x="1728984" y="463927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60"/>
            <p:cNvSpPr/>
            <p:nvPr/>
          </p:nvSpPr>
          <p:spPr>
            <a:xfrm rot="1563036">
              <a:off x="1744538" y="467011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60"/>
            <p:cNvSpPr/>
            <p:nvPr/>
          </p:nvSpPr>
          <p:spPr>
            <a:xfrm rot="1563036">
              <a:off x="1872483" y="471367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60"/>
            <p:cNvSpPr/>
            <p:nvPr/>
          </p:nvSpPr>
          <p:spPr>
            <a:xfrm rot="1563036">
              <a:off x="1857424" y="4689412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52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60"/>
            <p:cNvSpPr/>
            <p:nvPr/>
          </p:nvSpPr>
          <p:spPr>
            <a:xfrm rot="1563036">
              <a:off x="1774576" y="4710121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60"/>
            <p:cNvSpPr/>
            <p:nvPr/>
          </p:nvSpPr>
          <p:spPr>
            <a:xfrm rot="1563036">
              <a:off x="1848709" y="4744324"/>
              <a:ext cx="12827" cy="11444"/>
            </a:xfrm>
            <a:custGeom>
              <a:avLst/>
              <a:gdLst/>
              <a:ahLst/>
              <a:cxnLst/>
              <a:rect l="l" t="t" r="r" b="b"/>
              <a:pathLst>
                <a:path w="566" h="505" extrusionOk="0">
                  <a:moveTo>
                    <a:pt x="284" y="0"/>
                  </a:moveTo>
                  <a:cubicBezTo>
                    <a:pt x="260" y="0"/>
                    <a:pt x="236" y="4"/>
                    <a:pt x="210" y="11"/>
                  </a:cubicBezTo>
                  <a:cubicBezTo>
                    <a:pt x="85" y="53"/>
                    <a:pt x="1" y="199"/>
                    <a:pt x="43" y="325"/>
                  </a:cubicBezTo>
                  <a:cubicBezTo>
                    <a:pt x="76" y="441"/>
                    <a:pt x="176" y="505"/>
                    <a:pt x="278" y="505"/>
                  </a:cubicBezTo>
                  <a:cubicBezTo>
                    <a:pt x="304" y="505"/>
                    <a:pt x="331" y="501"/>
                    <a:pt x="357" y="492"/>
                  </a:cubicBezTo>
                  <a:cubicBezTo>
                    <a:pt x="482" y="471"/>
                    <a:pt x="566" y="325"/>
                    <a:pt x="524" y="199"/>
                  </a:cubicBezTo>
                  <a:cubicBezTo>
                    <a:pt x="489" y="78"/>
                    <a:pt x="398" y="0"/>
                    <a:pt x="28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60"/>
            <p:cNvSpPr/>
            <p:nvPr/>
          </p:nvSpPr>
          <p:spPr>
            <a:xfrm rot="1563036">
              <a:off x="1799543" y="472602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60"/>
            <p:cNvSpPr/>
            <p:nvPr/>
          </p:nvSpPr>
          <p:spPr>
            <a:xfrm rot="1563036">
              <a:off x="1744695" y="471082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60"/>
            <p:cNvSpPr/>
            <p:nvPr/>
          </p:nvSpPr>
          <p:spPr>
            <a:xfrm rot="1563036">
              <a:off x="1151258" y="3997453"/>
              <a:ext cx="14731" cy="14255"/>
            </a:xfrm>
            <a:custGeom>
              <a:avLst/>
              <a:gdLst/>
              <a:ahLst/>
              <a:cxnLst/>
              <a:rect l="l" t="t" r="r" b="b"/>
              <a:pathLst>
                <a:path w="650" h="629" extrusionOk="0">
                  <a:moveTo>
                    <a:pt x="314" y="1"/>
                  </a:moveTo>
                  <a:cubicBezTo>
                    <a:pt x="147" y="1"/>
                    <a:pt x="1" y="126"/>
                    <a:pt x="1" y="315"/>
                  </a:cubicBezTo>
                  <a:cubicBezTo>
                    <a:pt x="1" y="482"/>
                    <a:pt x="147" y="629"/>
                    <a:pt x="314" y="629"/>
                  </a:cubicBezTo>
                  <a:cubicBezTo>
                    <a:pt x="503" y="629"/>
                    <a:pt x="649" y="482"/>
                    <a:pt x="649" y="315"/>
                  </a:cubicBezTo>
                  <a:cubicBezTo>
                    <a:pt x="649" y="126"/>
                    <a:pt x="503" y="1"/>
                    <a:pt x="314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60"/>
            <p:cNvSpPr/>
            <p:nvPr/>
          </p:nvSpPr>
          <p:spPr>
            <a:xfrm rot="1563036">
              <a:off x="1131820" y="405664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77"/>
                    <a:pt x="105" y="503"/>
                    <a:pt x="251" y="503"/>
                  </a:cubicBezTo>
                  <a:cubicBezTo>
                    <a:pt x="377" y="503"/>
                    <a:pt x="502" y="377"/>
                    <a:pt x="502" y="252"/>
                  </a:cubicBezTo>
                  <a:cubicBezTo>
                    <a:pt x="502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60"/>
            <p:cNvSpPr/>
            <p:nvPr/>
          </p:nvSpPr>
          <p:spPr>
            <a:xfrm rot="1563036">
              <a:off x="1138265" y="4032385"/>
              <a:ext cx="11422" cy="11875"/>
            </a:xfrm>
            <a:custGeom>
              <a:avLst/>
              <a:gdLst/>
              <a:ahLst/>
              <a:cxnLst/>
              <a:rect l="l" t="t" r="r" b="b"/>
              <a:pathLst>
                <a:path w="504" h="524" extrusionOk="0">
                  <a:moveTo>
                    <a:pt x="252" y="1"/>
                  </a:moveTo>
                  <a:cubicBezTo>
                    <a:pt x="106" y="1"/>
                    <a:pt x="1" y="126"/>
                    <a:pt x="1" y="252"/>
                  </a:cubicBezTo>
                  <a:cubicBezTo>
                    <a:pt x="1" y="398"/>
                    <a:pt x="106" y="524"/>
                    <a:pt x="252" y="524"/>
                  </a:cubicBezTo>
                  <a:cubicBezTo>
                    <a:pt x="399" y="524"/>
                    <a:pt x="503" y="398"/>
                    <a:pt x="503" y="252"/>
                  </a:cubicBezTo>
                  <a:cubicBezTo>
                    <a:pt x="503" y="126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60"/>
            <p:cNvSpPr/>
            <p:nvPr/>
          </p:nvSpPr>
          <p:spPr>
            <a:xfrm rot="1563036">
              <a:off x="1117592" y="3996952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60"/>
            <p:cNvSpPr/>
            <p:nvPr/>
          </p:nvSpPr>
          <p:spPr>
            <a:xfrm rot="1563036">
              <a:off x="1064385" y="396459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2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60"/>
            <p:cNvSpPr/>
            <p:nvPr/>
          </p:nvSpPr>
          <p:spPr>
            <a:xfrm rot="1563036">
              <a:off x="1088281" y="3983777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24" y="398"/>
                    <a:pt x="524" y="251"/>
                  </a:cubicBezTo>
                  <a:cubicBezTo>
                    <a:pt x="524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60"/>
            <p:cNvSpPr/>
            <p:nvPr/>
          </p:nvSpPr>
          <p:spPr>
            <a:xfrm rot="1563036">
              <a:off x="1027535" y="3969791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60"/>
            <p:cNvSpPr/>
            <p:nvPr/>
          </p:nvSpPr>
          <p:spPr>
            <a:xfrm rot="1563036">
              <a:off x="1030573" y="400136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60"/>
            <p:cNvSpPr/>
            <p:nvPr/>
          </p:nvSpPr>
          <p:spPr>
            <a:xfrm rot="1563036">
              <a:off x="991982" y="402526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60"/>
            <p:cNvSpPr/>
            <p:nvPr/>
          </p:nvSpPr>
          <p:spPr>
            <a:xfrm rot="1563036">
              <a:off x="1007536" y="405609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60"/>
            <p:cNvSpPr/>
            <p:nvPr/>
          </p:nvSpPr>
          <p:spPr>
            <a:xfrm rot="1563036">
              <a:off x="1135387" y="410008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77" y="503"/>
                    <a:pt x="503" y="377"/>
                    <a:pt x="503" y="252"/>
                  </a:cubicBezTo>
                  <a:cubicBezTo>
                    <a:pt x="503" y="105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60"/>
            <p:cNvSpPr/>
            <p:nvPr/>
          </p:nvSpPr>
          <p:spPr>
            <a:xfrm rot="1563036">
              <a:off x="1120319" y="407584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2"/>
                    <a:pt x="252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60"/>
            <p:cNvSpPr/>
            <p:nvPr/>
          </p:nvSpPr>
          <p:spPr>
            <a:xfrm rot="1563036">
              <a:off x="1037492" y="4096084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26" y="0"/>
                    <a:pt x="0" y="126"/>
                    <a:pt x="0" y="272"/>
                  </a:cubicBezTo>
                  <a:cubicBezTo>
                    <a:pt x="0" y="398"/>
                    <a:pt x="126" y="523"/>
                    <a:pt x="251" y="523"/>
                  </a:cubicBezTo>
                  <a:cubicBezTo>
                    <a:pt x="398" y="523"/>
                    <a:pt x="502" y="398"/>
                    <a:pt x="502" y="272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60"/>
            <p:cNvSpPr/>
            <p:nvPr/>
          </p:nvSpPr>
          <p:spPr>
            <a:xfrm rot="1563036">
              <a:off x="1112546" y="4130617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60"/>
            <p:cNvSpPr/>
            <p:nvPr/>
          </p:nvSpPr>
          <p:spPr>
            <a:xfrm rot="1563036">
              <a:off x="1062552" y="411198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60"/>
            <p:cNvSpPr/>
            <p:nvPr/>
          </p:nvSpPr>
          <p:spPr>
            <a:xfrm rot="1563036">
              <a:off x="1007589" y="409678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60"/>
            <p:cNvSpPr/>
            <p:nvPr/>
          </p:nvSpPr>
          <p:spPr>
            <a:xfrm rot="1563036">
              <a:off x="2035511" y="3638349"/>
              <a:ext cx="14255" cy="14232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47" y="0"/>
                    <a:pt x="1" y="147"/>
                    <a:pt x="1" y="314"/>
                  </a:cubicBezTo>
                  <a:cubicBezTo>
                    <a:pt x="1" y="482"/>
                    <a:pt x="147" y="628"/>
                    <a:pt x="315" y="628"/>
                  </a:cubicBezTo>
                  <a:cubicBezTo>
                    <a:pt x="503" y="628"/>
                    <a:pt x="629" y="482"/>
                    <a:pt x="629" y="314"/>
                  </a:cubicBezTo>
                  <a:cubicBezTo>
                    <a:pt x="629" y="147"/>
                    <a:pt x="503" y="0"/>
                    <a:pt x="315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60"/>
            <p:cNvSpPr/>
            <p:nvPr/>
          </p:nvSpPr>
          <p:spPr>
            <a:xfrm rot="1563036">
              <a:off x="2015616" y="369743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60"/>
            <p:cNvSpPr/>
            <p:nvPr/>
          </p:nvSpPr>
          <p:spPr>
            <a:xfrm rot="1563036">
              <a:off x="2022405" y="367384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60"/>
            <p:cNvSpPr/>
            <p:nvPr/>
          </p:nvSpPr>
          <p:spPr>
            <a:xfrm rot="1563036">
              <a:off x="2001292" y="3638179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60"/>
            <p:cNvSpPr/>
            <p:nvPr/>
          </p:nvSpPr>
          <p:spPr>
            <a:xfrm rot="1563036">
              <a:off x="1948617" y="3605576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06" y="1"/>
                    <a:pt x="1" y="105"/>
                    <a:pt x="1" y="252"/>
                  </a:cubicBezTo>
                  <a:cubicBezTo>
                    <a:pt x="1" y="398"/>
                    <a:pt x="106" y="503"/>
                    <a:pt x="252" y="503"/>
                  </a:cubicBezTo>
                  <a:cubicBezTo>
                    <a:pt x="378" y="503"/>
                    <a:pt x="503" y="398"/>
                    <a:pt x="503" y="252"/>
                  </a:cubicBezTo>
                  <a:cubicBezTo>
                    <a:pt x="503" y="105"/>
                    <a:pt x="37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60"/>
            <p:cNvSpPr/>
            <p:nvPr/>
          </p:nvSpPr>
          <p:spPr>
            <a:xfrm rot="1563036">
              <a:off x="1972350" y="362508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77"/>
                    <a:pt x="126" y="503"/>
                    <a:pt x="251" y="503"/>
                  </a:cubicBezTo>
                  <a:cubicBezTo>
                    <a:pt x="398" y="503"/>
                    <a:pt x="502" y="377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60"/>
            <p:cNvSpPr/>
            <p:nvPr/>
          </p:nvSpPr>
          <p:spPr>
            <a:xfrm rot="1563036">
              <a:off x="1911762" y="3610796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60"/>
            <p:cNvSpPr/>
            <p:nvPr/>
          </p:nvSpPr>
          <p:spPr>
            <a:xfrm rot="1563036">
              <a:off x="1914817" y="364237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60"/>
            <p:cNvSpPr/>
            <p:nvPr/>
          </p:nvSpPr>
          <p:spPr>
            <a:xfrm rot="1563036">
              <a:off x="1876231" y="3666249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2"/>
                  </a:cubicBezTo>
                  <a:cubicBezTo>
                    <a:pt x="502" y="126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60"/>
            <p:cNvSpPr/>
            <p:nvPr/>
          </p:nvSpPr>
          <p:spPr>
            <a:xfrm rot="1563036">
              <a:off x="1891770" y="369707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60"/>
            <p:cNvSpPr/>
            <p:nvPr/>
          </p:nvSpPr>
          <p:spPr>
            <a:xfrm rot="1563036">
              <a:off x="2019203" y="374088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60"/>
            <p:cNvSpPr/>
            <p:nvPr/>
          </p:nvSpPr>
          <p:spPr>
            <a:xfrm rot="1563036">
              <a:off x="2004145" y="371662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26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60"/>
            <p:cNvSpPr/>
            <p:nvPr/>
          </p:nvSpPr>
          <p:spPr>
            <a:xfrm rot="1563036">
              <a:off x="1921621" y="373751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60"/>
            <p:cNvSpPr/>
            <p:nvPr/>
          </p:nvSpPr>
          <p:spPr>
            <a:xfrm rot="1563036">
              <a:off x="1996153" y="377184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60"/>
            <p:cNvSpPr/>
            <p:nvPr/>
          </p:nvSpPr>
          <p:spPr>
            <a:xfrm rot="1563036">
              <a:off x="1946775" y="375298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60"/>
            <p:cNvSpPr/>
            <p:nvPr/>
          </p:nvSpPr>
          <p:spPr>
            <a:xfrm rot="1563036">
              <a:off x="1891290" y="373800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60"/>
            <p:cNvSpPr/>
            <p:nvPr/>
          </p:nvSpPr>
          <p:spPr>
            <a:xfrm rot="1563036">
              <a:off x="3863805" y="4252623"/>
              <a:ext cx="14255" cy="1425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26"/>
                    <a:pt x="1" y="315"/>
                  </a:cubicBezTo>
                  <a:cubicBezTo>
                    <a:pt x="1" y="482"/>
                    <a:pt x="126" y="628"/>
                    <a:pt x="315" y="628"/>
                  </a:cubicBezTo>
                  <a:cubicBezTo>
                    <a:pt x="482" y="628"/>
                    <a:pt x="629" y="482"/>
                    <a:pt x="629" y="315"/>
                  </a:cubicBezTo>
                  <a:cubicBezTo>
                    <a:pt x="629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60"/>
            <p:cNvSpPr/>
            <p:nvPr/>
          </p:nvSpPr>
          <p:spPr>
            <a:xfrm rot="1563036">
              <a:off x="3818085" y="429328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60"/>
            <p:cNvSpPr/>
            <p:nvPr/>
          </p:nvSpPr>
          <p:spPr>
            <a:xfrm rot="1563036">
              <a:off x="3835533" y="427596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60"/>
            <p:cNvSpPr/>
            <p:nvPr/>
          </p:nvSpPr>
          <p:spPr>
            <a:xfrm rot="1563036">
              <a:off x="3835157" y="423461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60"/>
            <p:cNvSpPr/>
            <p:nvPr/>
          </p:nvSpPr>
          <p:spPr>
            <a:xfrm rot="1563036">
              <a:off x="3805822" y="4180146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9"/>
                    <a:pt x="105" y="503"/>
                    <a:pt x="252" y="503"/>
                  </a:cubicBezTo>
                  <a:cubicBezTo>
                    <a:pt x="377" y="503"/>
                    <a:pt x="503" y="399"/>
                    <a:pt x="503" y="252"/>
                  </a:cubicBezTo>
                  <a:cubicBezTo>
                    <a:pt x="503" y="10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60"/>
            <p:cNvSpPr/>
            <p:nvPr/>
          </p:nvSpPr>
          <p:spPr>
            <a:xfrm rot="1563036">
              <a:off x="3816677" y="4208686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6" y="1"/>
                    <a:pt x="1" y="126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60"/>
            <p:cNvSpPr/>
            <p:nvPr/>
          </p:nvSpPr>
          <p:spPr>
            <a:xfrm rot="1563036">
              <a:off x="3770917" y="416626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60"/>
            <p:cNvSpPr/>
            <p:nvPr/>
          </p:nvSpPr>
          <p:spPr>
            <a:xfrm rot="1563036">
              <a:off x="3757926" y="419477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1" y="524"/>
                  </a:cubicBezTo>
                  <a:cubicBezTo>
                    <a:pt x="398" y="524"/>
                    <a:pt x="503" y="398"/>
                    <a:pt x="503" y="252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60"/>
            <p:cNvSpPr/>
            <p:nvPr/>
          </p:nvSpPr>
          <p:spPr>
            <a:xfrm rot="1563036">
              <a:off x="3712232" y="4196686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26" y="1"/>
                    <a:pt x="1" y="106"/>
                    <a:pt x="1" y="252"/>
                  </a:cubicBezTo>
                  <a:cubicBezTo>
                    <a:pt x="1" y="378"/>
                    <a:pt x="126" y="503"/>
                    <a:pt x="252" y="503"/>
                  </a:cubicBezTo>
                  <a:cubicBezTo>
                    <a:pt x="398" y="503"/>
                    <a:pt x="503" y="37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60"/>
            <p:cNvSpPr/>
            <p:nvPr/>
          </p:nvSpPr>
          <p:spPr>
            <a:xfrm rot="1563036">
              <a:off x="3710750" y="423082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1"/>
                  </a:moveTo>
                  <a:cubicBezTo>
                    <a:pt x="105" y="1"/>
                    <a:pt x="1" y="126"/>
                    <a:pt x="1" y="273"/>
                  </a:cubicBezTo>
                  <a:cubicBezTo>
                    <a:pt x="1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73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60"/>
            <p:cNvSpPr/>
            <p:nvPr/>
          </p:nvSpPr>
          <p:spPr>
            <a:xfrm rot="1563036">
              <a:off x="3799359" y="433269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60"/>
            <p:cNvSpPr/>
            <p:nvPr/>
          </p:nvSpPr>
          <p:spPr>
            <a:xfrm rot="1563036">
              <a:off x="3798462" y="430428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60"/>
            <p:cNvSpPr/>
            <p:nvPr/>
          </p:nvSpPr>
          <p:spPr>
            <a:xfrm rot="1563036">
              <a:off x="3716027" y="4280851"/>
              <a:ext cx="12351" cy="11422"/>
            </a:xfrm>
            <a:custGeom>
              <a:avLst/>
              <a:gdLst/>
              <a:ahLst/>
              <a:cxnLst/>
              <a:rect l="l" t="t" r="r" b="b"/>
              <a:pathLst>
                <a:path w="545" h="504" extrusionOk="0">
                  <a:moveTo>
                    <a:pt x="268" y="0"/>
                  </a:moveTo>
                  <a:cubicBezTo>
                    <a:pt x="162" y="0"/>
                    <a:pt x="56" y="78"/>
                    <a:pt x="21" y="199"/>
                  </a:cubicBezTo>
                  <a:cubicBezTo>
                    <a:pt x="0" y="325"/>
                    <a:pt x="84" y="471"/>
                    <a:pt x="210" y="492"/>
                  </a:cubicBezTo>
                  <a:cubicBezTo>
                    <a:pt x="236" y="500"/>
                    <a:pt x="261" y="503"/>
                    <a:pt x="285" y="503"/>
                  </a:cubicBezTo>
                  <a:cubicBezTo>
                    <a:pt x="398" y="503"/>
                    <a:pt x="489" y="428"/>
                    <a:pt x="523" y="325"/>
                  </a:cubicBezTo>
                  <a:cubicBezTo>
                    <a:pt x="544" y="178"/>
                    <a:pt x="461" y="53"/>
                    <a:pt x="335" y="11"/>
                  </a:cubicBezTo>
                  <a:cubicBezTo>
                    <a:pt x="313" y="4"/>
                    <a:pt x="291" y="0"/>
                    <a:pt x="268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60"/>
            <p:cNvSpPr/>
            <p:nvPr/>
          </p:nvSpPr>
          <p:spPr>
            <a:xfrm rot="1563036">
              <a:off x="3763849" y="4348169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24" y="377"/>
                    <a:pt x="524" y="252"/>
                  </a:cubicBezTo>
                  <a:cubicBezTo>
                    <a:pt x="524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60"/>
            <p:cNvSpPr/>
            <p:nvPr/>
          </p:nvSpPr>
          <p:spPr>
            <a:xfrm rot="1563036">
              <a:off x="3730631" y="430702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60"/>
            <p:cNvSpPr/>
            <p:nvPr/>
          </p:nvSpPr>
          <p:spPr>
            <a:xfrm rot="1563036">
              <a:off x="3690294" y="426622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72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2" y="398"/>
                    <a:pt x="502" y="272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60"/>
            <p:cNvSpPr/>
            <p:nvPr/>
          </p:nvSpPr>
          <p:spPr>
            <a:xfrm rot="1563036">
              <a:off x="1731600" y="4585897"/>
              <a:ext cx="168812" cy="158999"/>
            </a:xfrm>
            <a:custGeom>
              <a:avLst/>
              <a:gdLst/>
              <a:ahLst/>
              <a:cxnLst/>
              <a:rect l="l" t="t" r="r" b="b"/>
              <a:pathLst>
                <a:path w="7449" h="7016" extrusionOk="0">
                  <a:moveTo>
                    <a:pt x="6025" y="1"/>
                  </a:moveTo>
                  <a:cubicBezTo>
                    <a:pt x="5957" y="1"/>
                    <a:pt x="5897" y="42"/>
                    <a:pt x="5880" y="111"/>
                  </a:cubicBezTo>
                  <a:cubicBezTo>
                    <a:pt x="5733" y="780"/>
                    <a:pt x="4854" y="1764"/>
                    <a:pt x="4268" y="2371"/>
                  </a:cubicBezTo>
                  <a:cubicBezTo>
                    <a:pt x="4520" y="1617"/>
                    <a:pt x="4645" y="864"/>
                    <a:pt x="4666" y="822"/>
                  </a:cubicBezTo>
                  <a:cubicBezTo>
                    <a:pt x="4666" y="739"/>
                    <a:pt x="4624" y="655"/>
                    <a:pt x="4540" y="634"/>
                  </a:cubicBezTo>
                  <a:cubicBezTo>
                    <a:pt x="4457" y="634"/>
                    <a:pt x="4394" y="676"/>
                    <a:pt x="4373" y="760"/>
                  </a:cubicBezTo>
                  <a:cubicBezTo>
                    <a:pt x="4373" y="780"/>
                    <a:pt x="4206" y="1638"/>
                    <a:pt x="3955" y="2413"/>
                  </a:cubicBezTo>
                  <a:cubicBezTo>
                    <a:pt x="3913" y="2392"/>
                    <a:pt x="3871" y="2392"/>
                    <a:pt x="3829" y="2371"/>
                  </a:cubicBezTo>
                  <a:cubicBezTo>
                    <a:pt x="3766" y="1868"/>
                    <a:pt x="3620" y="1262"/>
                    <a:pt x="3327" y="739"/>
                  </a:cubicBezTo>
                  <a:cubicBezTo>
                    <a:pt x="3299" y="683"/>
                    <a:pt x="3252" y="655"/>
                    <a:pt x="3200" y="655"/>
                  </a:cubicBezTo>
                  <a:cubicBezTo>
                    <a:pt x="3173" y="655"/>
                    <a:pt x="3146" y="662"/>
                    <a:pt x="3118" y="676"/>
                  </a:cubicBezTo>
                  <a:cubicBezTo>
                    <a:pt x="3055" y="718"/>
                    <a:pt x="3034" y="801"/>
                    <a:pt x="3076" y="864"/>
                  </a:cubicBezTo>
                  <a:cubicBezTo>
                    <a:pt x="3327" y="1324"/>
                    <a:pt x="3452" y="1868"/>
                    <a:pt x="3536" y="2329"/>
                  </a:cubicBezTo>
                  <a:cubicBezTo>
                    <a:pt x="3432" y="2329"/>
                    <a:pt x="3327" y="2329"/>
                    <a:pt x="3222" y="2371"/>
                  </a:cubicBezTo>
                  <a:cubicBezTo>
                    <a:pt x="2741" y="1136"/>
                    <a:pt x="2009" y="425"/>
                    <a:pt x="1967" y="383"/>
                  </a:cubicBezTo>
                  <a:cubicBezTo>
                    <a:pt x="1946" y="352"/>
                    <a:pt x="1909" y="336"/>
                    <a:pt x="1870" y="336"/>
                  </a:cubicBezTo>
                  <a:cubicBezTo>
                    <a:pt x="1831" y="336"/>
                    <a:pt x="1789" y="352"/>
                    <a:pt x="1758" y="383"/>
                  </a:cubicBezTo>
                  <a:cubicBezTo>
                    <a:pt x="1716" y="446"/>
                    <a:pt x="1716" y="550"/>
                    <a:pt x="1779" y="592"/>
                  </a:cubicBezTo>
                  <a:cubicBezTo>
                    <a:pt x="1779" y="613"/>
                    <a:pt x="2490" y="1283"/>
                    <a:pt x="2950" y="2454"/>
                  </a:cubicBezTo>
                  <a:cubicBezTo>
                    <a:pt x="2929" y="2454"/>
                    <a:pt x="2908" y="2475"/>
                    <a:pt x="2908" y="2475"/>
                  </a:cubicBezTo>
                  <a:cubicBezTo>
                    <a:pt x="2155" y="1638"/>
                    <a:pt x="628" y="1304"/>
                    <a:pt x="544" y="1283"/>
                  </a:cubicBezTo>
                  <a:cubicBezTo>
                    <a:pt x="530" y="1279"/>
                    <a:pt x="515" y="1277"/>
                    <a:pt x="501" y="1277"/>
                  </a:cubicBezTo>
                  <a:cubicBezTo>
                    <a:pt x="434" y="1277"/>
                    <a:pt x="377" y="1318"/>
                    <a:pt x="377" y="1387"/>
                  </a:cubicBezTo>
                  <a:cubicBezTo>
                    <a:pt x="356" y="1471"/>
                    <a:pt x="398" y="1555"/>
                    <a:pt x="481" y="1555"/>
                  </a:cubicBezTo>
                  <a:cubicBezTo>
                    <a:pt x="502" y="1576"/>
                    <a:pt x="1967" y="1910"/>
                    <a:pt x="2657" y="2643"/>
                  </a:cubicBezTo>
                  <a:cubicBezTo>
                    <a:pt x="2532" y="2768"/>
                    <a:pt x="2427" y="2915"/>
                    <a:pt x="2343" y="3061"/>
                  </a:cubicBezTo>
                  <a:cubicBezTo>
                    <a:pt x="1988" y="2915"/>
                    <a:pt x="1611" y="2685"/>
                    <a:pt x="1339" y="2517"/>
                  </a:cubicBezTo>
                  <a:cubicBezTo>
                    <a:pt x="1310" y="2502"/>
                    <a:pt x="1280" y="2495"/>
                    <a:pt x="1252" y="2495"/>
                  </a:cubicBezTo>
                  <a:cubicBezTo>
                    <a:pt x="1201" y="2495"/>
                    <a:pt x="1157" y="2518"/>
                    <a:pt x="1130" y="2559"/>
                  </a:cubicBezTo>
                  <a:cubicBezTo>
                    <a:pt x="1088" y="2622"/>
                    <a:pt x="1109" y="2726"/>
                    <a:pt x="1172" y="2768"/>
                  </a:cubicBezTo>
                  <a:cubicBezTo>
                    <a:pt x="1255" y="2810"/>
                    <a:pt x="1716" y="3103"/>
                    <a:pt x="2197" y="3312"/>
                  </a:cubicBezTo>
                  <a:cubicBezTo>
                    <a:pt x="1172" y="3563"/>
                    <a:pt x="147" y="4128"/>
                    <a:pt x="105" y="4149"/>
                  </a:cubicBezTo>
                  <a:cubicBezTo>
                    <a:pt x="21" y="4191"/>
                    <a:pt x="0" y="4296"/>
                    <a:pt x="42" y="4358"/>
                  </a:cubicBezTo>
                  <a:cubicBezTo>
                    <a:pt x="73" y="4405"/>
                    <a:pt x="116" y="4429"/>
                    <a:pt x="163" y="4429"/>
                  </a:cubicBezTo>
                  <a:cubicBezTo>
                    <a:pt x="178" y="4429"/>
                    <a:pt x="194" y="4426"/>
                    <a:pt x="209" y="4421"/>
                  </a:cubicBezTo>
                  <a:lnTo>
                    <a:pt x="230" y="4421"/>
                  </a:lnTo>
                  <a:cubicBezTo>
                    <a:pt x="251" y="4400"/>
                    <a:pt x="1235" y="3856"/>
                    <a:pt x="2239" y="3626"/>
                  </a:cubicBezTo>
                  <a:cubicBezTo>
                    <a:pt x="2239" y="3731"/>
                    <a:pt x="2239" y="3835"/>
                    <a:pt x="2281" y="3940"/>
                  </a:cubicBezTo>
                  <a:cubicBezTo>
                    <a:pt x="2281" y="3982"/>
                    <a:pt x="2302" y="4024"/>
                    <a:pt x="2323" y="4045"/>
                  </a:cubicBezTo>
                  <a:cubicBezTo>
                    <a:pt x="1799" y="4463"/>
                    <a:pt x="1339" y="4923"/>
                    <a:pt x="1235" y="5112"/>
                  </a:cubicBezTo>
                  <a:cubicBezTo>
                    <a:pt x="1214" y="5195"/>
                    <a:pt x="1235" y="5279"/>
                    <a:pt x="1318" y="5321"/>
                  </a:cubicBezTo>
                  <a:cubicBezTo>
                    <a:pt x="1329" y="5331"/>
                    <a:pt x="1344" y="5337"/>
                    <a:pt x="1363" y="5337"/>
                  </a:cubicBezTo>
                  <a:cubicBezTo>
                    <a:pt x="1381" y="5337"/>
                    <a:pt x="1402" y="5331"/>
                    <a:pt x="1423" y="5321"/>
                  </a:cubicBezTo>
                  <a:cubicBezTo>
                    <a:pt x="1444" y="5321"/>
                    <a:pt x="1486" y="5279"/>
                    <a:pt x="1507" y="5258"/>
                  </a:cubicBezTo>
                  <a:cubicBezTo>
                    <a:pt x="1590" y="5070"/>
                    <a:pt x="2009" y="4672"/>
                    <a:pt x="2469" y="4317"/>
                  </a:cubicBezTo>
                  <a:cubicBezTo>
                    <a:pt x="2553" y="4442"/>
                    <a:pt x="2657" y="4547"/>
                    <a:pt x="2762" y="4630"/>
                  </a:cubicBezTo>
                  <a:cubicBezTo>
                    <a:pt x="2323" y="5342"/>
                    <a:pt x="2009" y="6534"/>
                    <a:pt x="1946" y="6848"/>
                  </a:cubicBezTo>
                  <a:cubicBezTo>
                    <a:pt x="1925" y="6911"/>
                    <a:pt x="1967" y="6995"/>
                    <a:pt x="2051" y="7016"/>
                  </a:cubicBezTo>
                  <a:lnTo>
                    <a:pt x="2134" y="7016"/>
                  </a:lnTo>
                  <a:cubicBezTo>
                    <a:pt x="2176" y="6995"/>
                    <a:pt x="2218" y="6953"/>
                    <a:pt x="2239" y="6911"/>
                  </a:cubicBezTo>
                  <a:cubicBezTo>
                    <a:pt x="2385" y="6242"/>
                    <a:pt x="2699" y="5300"/>
                    <a:pt x="3034" y="4756"/>
                  </a:cubicBezTo>
                  <a:cubicBezTo>
                    <a:pt x="3076" y="4777"/>
                    <a:pt x="3118" y="4798"/>
                    <a:pt x="3180" y="4819"/>
                  </a:cubicBezTo>
                  <a:cubicBezTo>
                    <a:pt x="3055" y="5279"/>
                    <a:pt x="2971" y="5844"/>
                    <a:pt x="3201" y="6304"/>
                  </a:cubicBezTo>
                  <a:cubicBezTo>
                    <a:pt x="3217" y="6366"/>
                    <a:pt x="3266" y="6404"/>
                    <a:pt x="3324" y="6404"/>
                  </a:cubicBezTo>
                  <a:cubicBezTo>
                    <a:pt x="3345" y="6404"/>
                    <a:pt x="3367" y="6399"/>
                    <a:pt x="3390" y="6388"/>
                  </a:cubicBezTo>
                  <a:cubicBezTo>
                    <a:pt x="3473" y="6346"/>
                    <a:pt x="3494" y="6262"/>
                    <a:pt x="3473" y="6200"/>
                  </a:cubicBezTo>
                  <a:cubicBezTo>
                    <a:pt x="3285" y="5781"/>
                    <a:pt x="3348" y="5279"/>
                    <a:pt x="3473" y="4861"/>
                  </a:cubicBezTo>
                  <a:lnTo>
                    <a:pt x="3515" y="4861"/>
                  </a:lnTo>
                  <a:cubicBezTo>
                    <a:pt x="3599" y="5363"/>
                    <a:pt x="3871" y="6011"/>
                    <a:pt x="4582" y="6493"/>
                  </a:cubicBezTo>
                  <a:cubicBezTo>
                    <a:pt x="4607" y="6517"/>
                    <a:pt x="4631" y="6527"/>
                    <a:pt x="4656" y="6527"/>
                  </a:cubicBezTo>
                  <a:cubicBezTo>
                    <a:pt x="4673" y="6527"/>
                    <a:pt x="4691" y="6522"/>
                    <a:pt x="4708" y="6514"/>
                  </a:cubicBezTo>
                  <a:cubicBezTo>
                    <a:pt x="4729" y="6514"/>
                    <a:pt x="4771" y="6493"/>
                    <a:pt x="4792" y="6472"/>
                  </a:cubicBezTo>
                  <a:cubicBezTo>
                    <a:pt x="4833" y="6388"/>
                    <a:pt x="4812" y="6304"/>
                    <a:pt x="4750" y="6262"/>
                  </a:cubicBezTo>
                  <a:cubicBezTo>
                    <a:pt x="4122" y="5823"/>
                    <a:pt x="3871" y="5258"/>
                    <a:pt x="3787" y="4819"/>
                  </a:cubicBezTo>
                  <a:lnTo>
                    <a:pt x="3850" y="4819"/>
                  </a:lnTo>
                  <a:cubicBezTo>
                    <a:pt x="3955" y="4777"/>
                    <a:pt x="4038" y="4735"/>
                    <a:pt x="4143" y="4693"/>
                  </a:cubicBezTo>
                  <a:cubicBezTo>
                    <a:pt x="4520" y="5300"/>
                    <a:pt x="5398" y="6283"/>
                    <a:pt x="7009" y="6283"/>
                  </a:cubicBezTo>
                  <a:lnTo>
                    <a:pt x="7051" y="6283"/>
                  </a:lnTo>
                  <a:cubicBezTo>
                    <a:pt x="7114" y="6262"/>
                    <a:pt x="7156" y="6221"/>
                    <a:pt x="7156" y="6158"/>
                  </a:cubicBezTo>
                  <a:cubicBezTo>
                    <a:pt x="7156" y="6074"/>
                    <a:pt x="7093" y="5990"/>
                    <a:pt x="7009" y="5990"/>
                  </a:cubicBezTo>
                  <a:cubicBezTo>
                    <a:pt x="5482" y="5990"/>
                    <a:pt x="4708" y="5070"/>
                    <a:pt x="4373" y="4505"/>
                  </a:cubicBezTo>
                  <a:cubicBezTo>
                    <a:pt x="4415" y="4463"/>
                    <a:pt x="4457" y="4400"/>
                    <a:pt x="4499" y="4337"/>
                  </a:cubicBezTo>
                  <a:cubicBezTo>
                    <a:pt x="5018" y="4748"/>
                    <a:pt x="5579" y="4873"/>
                    <a:pt x="6065" y="4873"/>
                  </a:cubicBezTo>
                  <a:cubicBezTo>
                    <a:pt x="6421" y="4873"/>
                    <a:pt x="6738" y="4806"/>
                    <a:pt x="6968" y="4735"/>
                  </a:cubicBezTo>
                  <a:cubicBezTo>
                    <a:pt x="7198" y="4672"/>
                    <a:pt x="7344" y="4609"/>
                    <a:pt x="7344" y="4609"/>
                  </a:cubicBezTo>
                  <a:cubicBezTo>
                    <a:pt x="7407" y="4568"/>
                    <a:pt x="7449" y="4484"/>
                    <a:pt x="7407" y="4400"/>
                  </a:cubicBezTo>
                  <a:cubicBezTo>
                    <a:pt x="7377" y="4355"/>
                    <a:pt x="7325" y="4321"/>
                    <a:pt x="7275" y="4321"/>
                  </a:cubicBezTo>
                  <a:cubicBezTo>
                    <a:pt x="7255" y="4321"/>
                    <a:pt x="7236" y="4326"/>
                    <a:pt x="7219" y="4337"/>
                  </a:cubicBezTo>
                  <a:cubicBezTo>
                    <a:pt x="7180" y="4363"/>
                    <a:pt x="6692" y="4594"/>
                    <a:pt x="6069" y="4594"/>
                  </a:cubicBezTo>
                  <a:cubicBezTo>
                    <a:pt x="5677" y="4594"/>
                    <a:pt x="5232" y="4503"/>
                    <a:pt x="4812" y="4212"/>
                  </a:cubicBezTo>
                  <a:cubicBezTo>
                    <a:pt x="5168" y="4191"/>
                    <a:pt x="5733" y="4149"/>
                    <a:pt x="6277" y="3919"/>
                  </a:cubicBezTo>
                  <a:cubicBezTo>
                    <a:pt x="6340" y="3898"/>
                    <a:pt x="6382" y="3793"/>
                    <a:pt x="6361" y="3731"/>
                  </a:cubicBezTo>
                  <a:cubicBezTo>
                    <a:pt x="6330" y="3669"/>
                    <a:pt x="6277" y="3631"/>
                    <a:pt x="6226" y="3631"/>
                  </a:cubicBezTo>
                  <a:cubicBezTo>
                    <a:pt x="6208" y="3631"/>
                    <a:pt x="6189" y="3636"/>
                    <a:pt x="6173" y="3647"/>
                  </a:cubicBezTo>
                  <a:cubicBezTo>
                    <a:pt x="5608" y="3877"/>
                    <a:pt x="5043" y="3919"/>
                    <a:pt x="4708" y="3919"/>
                  </a:cubicBezTo>
                  <a:cubicBezTo>
                    <a:pt x="4750" y="3752"/>
                    <a:pt x="4771" y="3605"/>
                    <a:pt x="4750" y="3438"/>
                  </a:cubicBezTo>
                  <a:cubicBezTo>
                    <a:pt x="4938" y="3438"/>
                    <a:pt x="5231" y="3396"/>
                    <a:pt x="5545" y="3312"/>
                  </a:cubicBezTo>
                  <a:cubicBezTo>
                    <a:pt x="5838" y="3229"/>
                    <a:pt x="6152" y="3082"/>
                    <a:pt x="6424" y="2873"/>
                  </a:cubicBezTo>
                  <a:cubicBezTo>
                    <a:pt x="6486" y="2810"/>
                    <a:pt x="6507" y="2726"/>
                    <a:pt x="6445" y="2664"/>
                  </a:cubicBezTo>
                  <a:cubicBezTo>
                    <a:pt x="6420" y="2627"/>
                    <a:pt x="6375" y="2605"/>
                    <a:pt x="6328" y="2605"/>
                  </a:cubicBezTo>
                  <a:cubicBezTo>
                    <a:pt x="6295" y="2605"/>
                    <a:pt x="6262" y="2616"/>
                    <a:pt x="6235" y="2643"/>
                  </a:cubicBezTo>
                  <a:cubicBezTo>
                    <a:pt x="5775" y="2998"/>
                    <a:pt x="5210" y="3103"/>
                    <a:pt x="4854" y="3145"/>
                  </a:cubicBezTo>
                  <a:cubicBezTo>
                    <a:pt x="5147" y="2852"/>
                    <a:pt x="5691" y="2329"/>
                    <a:pt x="6214" y="1827"/>
                  </a:cubicBezTo>
                  <a:cubicBezTo>
                    <a:pt x="6277" y="1764"/>
                    <a:pt x="6277" y="1680"/>
                    <a:pt x="6214" y="1617"/>
                  </a:cubicBezTo>
                  <a:cubicBezTo>
                    <a:pt x="6183" y="1586"/>
                    <a:pt x="6146" y="1570"/>
                    <a:pt x="6110" y="1570"/>
                  </a:cubicBezTo>
                  <a:cubicBezTo>
                    <a:pt x="6073" y="1570"/>
                    <a:pt x="6037" y="1586"/>
                    <a:pt x="6005" y="1617"/>
                  </a:cubicBezTo>
                  <a:cubicBezTo>
                    <a:pt x="5461" y="2161"/>
                    <a:pt x="4896" y="2685"/>
                    <a:pt x="4603" y="2977"/>
                  </a:cubicBezTo>
                  <a:cubicBezTo>
                    <a:pt x="4540" y="2873"/>
                    <a:pt x="4457" y="2768"/>
                    <a:pt x="4373" y="2685"/>
                  </a:cubicBezTo>
                  <a:cubicBezTo>
                    <a:pt x="4980" y="2078"/>
                    <a:pt x="5984" y="969"/>
                    <a:pt x="6173" y="174"/>
                  </a:cubicBezTo>
                  <a:cubicBezTo>
                    <a:pt x="6193" y="111"/>
                    <a:pt x="6131" y="27"/>
                    <a:pt x="6068" y="6"/>
                  </a:cubicBezTo>
                  <a:cubicBezTo>
                    <a:pt x="6054" y="3"/>
                    <a:pt x="6039" y="1"/>
                    <a:pt x="6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60"/>
            <p:cNvSpPr/>
            <p:nvPr/>
          </p:nvSpPr>
          <p:spPr>
            <a:xfrm rot="1563036">
              <a:off x="994514" y="3971882"/>
              <a:ext cx="168812" cy="159339"/>
            </a:xfrm>
            <a:custGeom>
              <a:avLst/>
              <a:gdLst/>
              <a:ahLst/>
              <a:cxnLst/>
              <a:rect l="l" t="t" r="r" b="b"/>
              <a:pathLst>
                <a:path w="7449" h="7031" extrusionOk="0">
                  <a:moveTo>
                    <a:pt x="6035" y="1"/>
                  </a:moveTo>
                  <a:cubicBezTo>
                    <a:pt x="5963" y="1"/>
                    <a:pt x="5898" y="58"/>
                    <a:pt x="5880" y="131"/>
                  </a:cubicBezTo>
                  <a:cubicBezTo>
                    <a:pt x="5733" y="779"/>
                    <a:pt x="4854" y="1784"/>
                    <a:pt x="4269" y="2369"/>
                  </a:cubicBezTo>
                  <a:cubicBezTo>
                    <a:pt x="4520" y="1637"/>
                    <a:pt x="4645" y="863"/>
                    <a:pt x="4666" y="821"/>
                  </a:cubicBezTo>
                  <a:cubicBezTo>
                    <a:pt x="4666" y="737"/>
                    <a:pt x="4624" y="654"/>
                    <a:pt x="4541" y="654"/>
                  </a:cubicBezTo>
                  <a:cubicBezTo>
                    <a:pt x="4529" y="651"/>
                    <a:pt x="4519" y="650"/>
                    <a:pt x="4508" y="650"/>
                  </a:cubicBezTo>
                  <a:cubicBezTo>
                    <a:pt x="4441" y="650"/>
                    <a:pt x="4391" y="704"/>
                    <a:pt x="4373" y="758"/>
                  </a:cubicBezTo>
                  <a:cubicBezTo>
                    <a:pt x="4373" y="779"/>
                    <a:pt x="4206" y="1637"/>
                    <a:pt x="3955" y="2411"/>
                  </a:cubicBezTo>
                  <a:cubicBezTo>
                    <a:pt x="3913" y="2411"/>
                    <a:pt x="3871" y="2390"/>
                    <a:pt x="3829" y="2390"/>
                  </a:cubicBezTo>
                  <a:cubicBezTo>
                    <a:pt x="3766" y="1888"/>
                    <a:pt x="3620" y="1260"/>
                    <a:pt x="3327" y="737"/>
                  </a:cubicBezTo>
                  <a:cubicBezTo>
                    <a:pt x="3297" y="692"/>
                    <a:pt x="3245" y="658"/>
                    <a:pt x="3187" y="658"/>
                  </a:cubicBezTo>
                  <a:cubicBezTo>
                    <a:pt x="3164" y="658"/>
                    <a:pt x="3141" y="663"/>
                    <a:pt x="3118" y="675"/>
                  </a:cubicBezTo>
                  <a:cubicBezTo>
                    <a:pt x="3055" y="716"/>
                    <a:pt x="3034" y="800"/>
                    <a:pt x="3076" y="884"/>
                  </a:cubicBezTo>
                  <a:cubicBezTo>
                    <a:pt x="3327" y="1323"/>
                    <a:pt x="3453" y="1888"/>
                    <a:pt x="3536" y="2348"/>
                  </a:cubicBezTo>
                  <a:cubicBezTo>
                    <a:pt x="3506" y="2342"/>
                    <a:pt x="3475" y="2340"/>
                    <a:pt x="3444" y="2340"/>
                  </a:cubicBezTo>
                  <a:cubicBezTo>
                    <a:pt x="3370" y="2340"/>
                    <a:pt x="3296" y="2355"/>
                    <a:pt x="3222" y="2369"/>
                  </a:cubicBezTo>
                  <a:cubicBezTo>
                    <a:pt x="2741" y="1135"/>
                    <a:pt x="2009" y="424"/>
                    <a:pt x="1967" y="382"/>
                  </a:cubicBezTo>
                  <a:cubicBezTo>
                    <a:pt x="1948" y="363"/>
                    <a:pt x="1917" y="352"/>
                    <a:pt x="1882" y="352"/>
                  </a:cubicBezTo>
                  <a:cubicBezTo>
                    <a:pt x="1840" y="352"/>
                    <a:pt x="1792" y="368"/>
                    <a:pt x="1758" y="403"/>
                  </a:cubicBezTo>
                  <a:cubicBezTo>
                    <a:pt x="1716" y="465"/>
                    <a:pt x="1716" y="549"/>
                    <a:pt x="1779" y="612"/>
                  </a:cubicBezTo>
                  <a:cubicBezTo>
                    <a:pt x="1779" y="612"/>
                    <a:pt x="2490" y="1302"/>
                    <a:pt x="2950" y="2453"/>
                  </a:cubicBezTo>
                  <a:cubicBezTo>
                    <a:pt x="2929" y="2474"/>
                    <a:pt x="2909" y="2474"/>
                    <a:pt x="2909" y="2474"/>
                  </a:cubicBezTo>
                  <a:cubicBezTo>
                    <a:pt x="2155" y="1658"/>
                    <a:pt x="628" y="1302"/>
                    <a:pt x="544" y="1281"/>
                  </a:cubicBezTo>
                  <a:cubicBezTo>
                    <a:pt x="533" y="1279"/>
                    <a:pt x="522" y="1277"/>
                    <a:pt x="511" y="1277"/>
                  </a:cubicBezTo>
                  <a:cubicBezTo>
                    <a:pt x="440" y="1277"/>
                    <a:pt x="377" y="1332"/>
                    <a:pt x="377" y="1386"/>
                  </a:cubicBezTo>
                  <a:cubicBezTo>
                    <a:pt x="356" y="1470"/>
                    <a:pt x="398" y="1553"/>
                    <a:pt x="481" y="1574"/>
                  </a:cubicBezTo>
                  <a:cubicBezTo>
                    <a:pt x="502" y="1574"/>
                    <a:pt x="1967" y="1909"/>
                    <a:pt x="2657" y="2662"/>
                  </a:cubicBezTo>
                  <a:cubicBezTo>
                    <a:pt x="2532" y="2767"/>
                    <a:pt x="2427" y="2913"/>
                    <a:pt x="2344" y="3081"/>
                  </a:cubicBezTo>
                  <a:cubicBezTo>
                    <a:pt x="1988" y="2913"/>
                    <a:pt x="1611" y="2704"/>
                    <a:pt x="1339" y="2516"/>
                  </a:cubicBezTo>
                  <a:cubicBezTo>
                    <a:pt x="1310" y="2501"/>
                    <a:pt x="1280" y="2494"/>
                    <a:pt x="1252" y="2494"/>
                  </a:cubicBezTo>
                  <a:cubicBezTo>
                    <a:pt x="1202" y="2494"/>
                    <a:pt x="1157" y="2517"/>
                    <a:pt x="1130" y="2558"/>
                  </a:cubicBezTo>
                  <a:cubicBezTo>
                    <a:pt x="1088" y="2641"/>
                    <a:pt x="1109" y="2725"/>
                    <a:pt x="1172" y="2767"/>
                  </a:cubicBezTo>
                  <a:cubicBezTo>
                    <a:pt x="1256" y="2830"/>
                    <a:pt x="1716" y="3123"/>
                    <a:pt x="2197" y="3332"/>
                  </a:cubicBezTo>
                  <a:cubicBezTo>
                    <a:pt x="1172" y="3562"/>
                    <a:pt x="147" y="4127"/>
                    <a:pt x="105" y="4169"/>
                  </a:cubicBezTo>
                  <a:cubicBezTo>
                    <a:pt x="21" y="4211"/>
                    <a:pt x="0" y="4294"/>
                    <a:pt x="42" y="4357"/>
                  </a:cubicBezTo>
                  <a:cubicBezTo>
                    <a:pt x="76" y="4409"/>
                    <a:pt x="125" y="4446"/>
                    <a:pt x="176" y="4446"/>
                  </a:cubicBezTo>
                  <a:cubicBezTo>
                    <a:pt x="187" y="4446"/>
                    <a:pt x="198" y="4445"/>
                    <a:pt x="209" y="4441"/>
                  </a:cubicBezTo>
                  <a:cubicBezTo>
                    <a:pt x="209" y="4441"/>
                    <a:pt x="230" y="4420"/>
                    <a:pt x="230" y="4420"/>
                  </a:cubicBezTo>
                  <a:cubicBezTo>
                    <a:pt x="251" y="4420"/>
                    <a:pt x="1235" y="3855"/>
                    <a:pt x="2239" y="3625"/>
                  </a:cubicBezTo>
                  <a:cubicBezTo>
                    <a:pt x="2239" y="3729"/>
                    <a:pt x="2239" y="3834"/>
                    <a:pt x="2281" y="3960"/>
                  </a:cubicBezTo>
                  <a:cubicBezTo>
                    <a:pt x="2281" y="3981"/>
                    <a:pt x="2302" y="4022"/>
                    <a:pt x="2323" y="4064"/>
                  </a:cubicBezTo>
                  <a:cubicBezTo>
                    <a:pt x="1800" y="4462"/>
                    <a:pt x="1339" y="4943"/>
                    <a:pt x="1235" y="5131"/>
                  </a:cubicBezTo>
                  <a:cubicBezTo>
                    <a:pt x="1214" y="5194"/>
                    <a:pt x="1235" y="5278"/>
                    <a:pt x="1318" y="5320"/>
                  </a:cubicBezTo>
                  <a:cubicBezTo>
                    <a:pt x="1339" y="5341"/>
                    <a:pt x="1381" y="5341"/>
                    <a:pt x="1423" y="5341"/>
                  </a:cubicBezTo>
                  <a:cubicBezTo>
                    <a:pt x="1444" y="5320"/>
                    <a:pt x="1486" y="5299"/>
                    <a:pt x="1507" y="5257"/>
                  </a:cubicBezTo>
                  <a:cubicBezTo>
                    <a:pt x="1590" y="5089"/>
                    <a:pt x="2009" y="4692"/>
                    <a:pt x="2469" y="4336"/>
                  </a:cubicBezTo>
                  <a:cubicBezTo>
                    <a:pt x="2553" y="4441"/>
                    <a:pt x="2657" y="4545"/>
                    <a:pt x="2762" y="4629"/>
                  </a:cubicBezTo>
                  <a:cubicBezTo>
                    <a:pt x="2323" y="5341"/>
                    <a:pt x="2009" y="6533"/>
                    <a:pt x="1946" y="6847"/>
                  </a:cubicBezTo>
                  <a:cubicBezTo>
                    <a:pt x="1925" y="6931"/>
                    <a:pt x="1967" y="7014"/>
                    <a:pt x="2051" y="7014"/>
                  </a:cubicBezTo>
                  <a:cubicBezTo>
                    <a:pt x="2061" y="7025"/>
                    <a:pt x="2077" y="7030"/>
                    <a:pt x="2092" y="7030"/>
                  </a:cubicBezTo>
                  <a:cubicBezTo>
                    <a:pt x="2108" y="7030"/>
                    <a:pt x="2124" y="7025"/>
                    <a:pt x="2134" y="7014"/>
                  </a:cubicBezTo>
                  <a:cubicBezTo>
                    <a:pt x="2176" y="7014"/>
                    <a:pt x="2218" y="6973"/>
                    <a:pt x="2239" y="6910"/>
                  </a:cubicBezTo>
                  <a:cubicBezTo>
                    <a:pt x="2385" y="6261"/>
                    <a:pt x="2699" y="5299"/>
                    <a:pt x="3034" y="4776"/>
                  </a:cubicBezTo>
                  <a:cubicBezTo>
                    <a:pt x="3076" y="4797"/>
                    <a:pt x="3118" y="4817"/>
                    <a:pt x="3181" y="4817"/>
                  </a:cubicBezTo>
                  <a:cubicBezTo>
                    <a:pt x="3055" y="5278"/>
                    <a:pt x="2971" y="5843"/>
                    <a:pt x="3201" y="6324"/>
                  </a:cubicBezTo>
                  <a:cubicBezTo>
                    <a:pt x="3217" y="6369"/>
                    <a:pt x="3264" y="6404"/>
                    <a:pt x="3321" y="6404"/>
                  </a:cubicBezTo>
                  <a:cubicBezTo>
                    <a:pt x="3343" y="6404"/>
                    <a:pt x="3366" y="6398"/>
                    <a:pt x="3390" y="6387"/>
                  </a:cubicBezTo>
                  <a:cubicBezTo>
                    <a:pt x="3473" y="6366"/>
                    <a:pt x="3494" y="6282"/>
                    <a:pt x="3473" y="6198"/>
                  </a:cubicBezTo>
                  <a:cubicBezTo>
                    <a:pt x="3285" y="5780"/>
                    <a:pt x="3348" y="5278"/>
                    <a:pt x="3473" y="4859"/>
                  </a:cubicBezTo>
                  <a:lnTo>
                    <a:pt x="3515" y="4859"/>
                  </a:lnTo>
                  <a:cubicBezTo>
                    <a:pt x="3599" y="5382"/>
                    <a:pt x="3871" y="6010"/>
                    <a:pt x="4582" y="6512"/>
                  </a:cubicBezTo>
                  <a:cubicBezTo>
                    <a:pt x="4624" y="6533"/>
                    <a:pt x="4666" y="6533"/>
                    <a:pt x="4708" y="6533"/>
                  </a:cubicBezTo>
                  <a:cubicBezTo>
                    <a:pt x="4729" y="6512"/>
                    <a:pt x="4771" y="6491"/>
                    <a:pt x="4792" y="6470"/>
                  </a:cubicBezTo>
                  <a:cubicBezTo>
                    <a:pt x="4833" y="6408"/>
                    <a:pt x="4813" y="6303"/>
                    <a:pt x="4750" y="6261"/>
                  </a:cubicBezTo>
                  <a:cubicBezTo>
                    <a:pt x="4122" y="5822"/>
                    <a:pt x="3871" y="5278"/>
                    <a:pt x="3787" y="4817"/>
                  </a:cubicBezTo>
                  <a:lnTo>
                    <a:pt x="3850" y="4817"/>
                  </a:lnTo>
                  <a:cubicBezTo>
                    <a:pt x="3955" y="4797"/>
                    <a:pt x="4038" y="4734"/>
                    <a:pt x="4143" y="4692"/>
                  </a:cubicBezTo>
                  <a:cubicBezTo>
                    <a:pt x="4520" y="5299"/>
                    <a:pt x="5398" y="6282"/>
                    <a:pt x="7010" y="6303"/>
                  </a:cubicBezTo>
                  <a:lnTo>
                    <a:pt x="7051" y="6303"/>
                  </a:lnTo>
                  <a:cubicBezTo>
                    <a:pt x="7114" y="6282"/>
                    <a:pt x="7156" y="6219"/>
                    <a:pt x="7156" y="6157"/>
                  </a:cubicBezTo>
                  <a:cubicBezTo>
                    <a:pt x="7156" y="6073"/>
                    <a:pt x="7093" y="6010"/>
                    <a:pt x="7010" y="6010"/>
                  </a:cubicBezTo>
                  <a:cubicBezTo>
                    <a:pt x="5482" y="5989"/>
                    <a:pt x="4708" y="5069"/>
                    <a:pt x="4373" y="4525"/>
                  </a:cubicBezTo>
                  <a:cubicBezTo>
                    <a:pt x="4415" y="4462"/>
                    <a:pt x="4457" y="4420"/>
                    <a:pt x="4499" y="4357"/>
                  </a:cubicBezTo>
                  <a:cubicBezTo>
                    <a:pt x="5022" y="4759"/>
                    <a:pt x="5588" y="4877"/>
                    <a:pt x="6077" y="4877"/>
                  </a:cubicBezTo>
                  <a:cubicBezTo>
                    <a:pt x="6428" y="4877"/>
                    <a:pt x="6740" y="4816"/>
                    <a:pt x="6968" y="4755"/>
                  </a:cubicBezTo>
                  <a:cubicBezTo>
                    <a:pt x="7198" y="4692"/>
                    <a:pt x="7344" y="4608"/>
                    <a:pt x="7344" y="4608"/>
                  </a:cubicBezTo>
                  <a:cubicBezTo>
                    <a:pt x="7407" y="4587"/>
                    <a:pt x="7449" y="4483"/>
                    <a:pt x="7407" y="4420"/>
                  </a:cubicBezTo>
                  <a:cubicBezTo>
                    <a:pt x="7379" y="4364"/>
                    <a:pt x="7333" y="4336"/>
                    <a:pt x="7286" y="4336"/>
                  </a:cubicBezTo>
                  <a:cubicBezTo>
                    <a:pt x="7263" y="4336"/>
                    <a:pt x="7240" y="4343"/>
                    <a:pt x="7219" y="4357"/>
                  </a:cubicBezTo>
                  <a:cubicBezTo>
                    <a:pt x="7180" y="4370"/>
                    <a:pt x="6696" y="4594"/>
                    <a:pt x="6077" y="4594"/>
                  </a:cubicBezTo>
                  <a:cubicBezTo>
                    <a:pt x="5684" y="4594"/>
                    <a:pt x="5235" y="4503"/>
                    <a:pt x="4813" y="4211"/>
                  </a:cubicBezTo>
                  <a:cubicBezTo>
                    <a:pt x="5168" y="4211"/>
                    <a:pt x="5733" y="4148"/>
                    <a:pt x="6277" y="3918"/>
                  </a:cubicBezTo>
                  <a:cubicBezTo>
                    <a:pt x="6340" y="3897"/>
                    <a:pt x="6382" y="3813"/>
                    <a:pt x="6361" y="3729"/>
                  </a:cubicBezTo>
                  <a:cubicBezTo>
                    <a:pt x="6326" y="3678"/>
                    <a:pt x="6264" y="3640"/>
                    <a:pt x="6208" y="3640"/>
                  </a:cubicBezTo>
                  <a:cubicBezTo>
                    <a:pt x="6195" y="3640"/>
                    <a:pt x="6184" y="3642"/>
                    <a:pt x="6173" y="3646"/>
                  </a:cubicBezTo>
                  <a:cubicBezTo>
                    <a:pt x="5608" y="3876"/>
                    <a:pt x="5043" y="3918"/>
                    <a:pt x="4708" y="3918"/>
                  </a:cubicBezTo>
                  <a:cubicBezTo>
                    <a:pt x="4750" y="3771"/>
                    <a:pt x="4771" y="3604"/>
                    <a:pt x="4750" y="3457"/>
                  </a:cubicBezTo>
                  <a:cubicBezTo>
                    <a:pt x="4938" y="3437"/>
                    <a:pt x="5231" y="3416"/>
                    <a:pt x="5545" y="3311"/>
                  </a:cubicBezTo>
                  <a:cubicBezTo>
                    <a:pt x="5838" y="3227"/>
                    <a:pt x="6131" y="3102"/>
                    <a:pt x="6424" y="2872"/>
                  </a:cubicBezTo>
                  <a:cubicBezTo>
                    <a:pt x="6486" y="2830"/>
                    <a:pt x="6507" y="2725"/>
                    <a:pt x="6445" y="2662"/>
                  </a:cubicBezTo>
                  <a:cubicBezTo>
                    <a:pt x="6422" y="2628"/>
                    <a:pt x="6380" y="2612"/>
                    <a:pt x="6336" y="2612"/>
                  </a:cubicBezTo>
                  <a:cubicBezTo>
                    <a:pt x="6300" y="2612"/>
                    <a:pt x="6264" y="2623"/>
                    <a:pt x="6235" y="2641"/>
                  </a:cubicBezTo>
                  <a:cubicBezTo>
                    <a:pt x="5775" y="3018"/>
                    <a:pt x="5210" y="3123"/>
                    <a:pt x="4854" y="3144"/>
                  </a:cubicBezTo>
                  <a:cubicBezTo>
                    <a:pt x="5147" y="2851"/>
                    <a:pt x="5691" y="2348"/>
                    <a:pt x="6214" y="1825"/>
                  </a:cubicBezTo>
                  <a:cubicBezTo>
                    <a:pt x="6277" y="1763"/>
                    <a:pt x="6277" y="1679"/>
                    <a:pt x="6214" y="1616"/>
                  </a:cubicBezTo>
                  <a:cubicBezTo>
                    <a:pt x="6183" y="1585"/>
                    <a:pt x="6146" y="1569"/>
                    <a:pt x="6110" y="1569"/>
                  </a:cubicBezTo>
                  <a:cubicBezTo>
                    <a:pt x="6073" y="1569"/>
                    <a:pt x="6037" y="1585"/>
                    <a:pt x="6005" y="1616"/>
                  </a:cubicBezTo>
                  <a:cubicBezTo>
                    <a:pt x="5461" y="2160"/>
                    <a:pt x="4896" y="2683"/>
                    <a:pt x="4603" y="2976"/>
                  </a:cubicBezTo>
                  <a:cubicBezTo>
                    <a:pt x="4541" y="2872"/>
                    <a:pt x="4457" y="2767"/>
                    <a:pt x="4373" y="2683"/>
                  </a:cubicBezTo>
                  <a:cubicBezTo>
                    <a:pt x="4980" y="2097"/>
                    <a:pt x="5984" y="968"/>
                    <a:pt x="6173" y="193"/>
                  </a:cubicBezTo>
                  <a:cubicBezTo>
                    <a:pt x="6194" y="110"/>
                    <a:pt x="6131" y="26"/>
                    <a:pt x="6068" y="5"/>
                  </a:cubicBezTo>
                  <a:cubicBezTo>
                    <a:pt x="6057" y="2"/>
                    <a:pt x="6046" y="1"/>
                    <a:pt x="60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60"/>
            <p:cNvSpPr/>
            <p:nvPr/>
          </p:nvSpPr>
          <p:spPr>
            <a:xfrm rot="1563036">
              <a:off x="1878617" y="3613312"/>
              <a:ext cx="168834" cy="158976"/>
            </a:xfrm>
            <a:custGeom>
              <a:avLst/>
              <a:gdLst/>
              <a:ahLst/>
              <a:cxnLst/>
              <a:rect l="l" t="t" r="r" b="b"/>
              <a:pathLst>
                <a:path w="7450" h="7015" extrusionOk="0">
                  <a:moveTo>
                    <a:pt x="6014" y="0"/>
                  </a:moveTo>
                  <a:cubicBezTo>
                    <a:pt x="5958" y="0"/>
                    <a:pt x="5897" y="41"/>
                    <a:pt x="5880" y="110"/>
                  </a:cubicBezTo>
                  <a:cubicBezTo>
                    <a:pt x="5734" y="780"/>
                    <a:pt x="4855" y="1763"/>
                    <a:pt x="4269" y="2370"/>
                  </a:cubicBezTo>
                  <a:cubicBezTo>
                    <a:pt x="4499" y="1617"/>
                    <a:pt x="4646" y="863"/>
                    <a:pt x="4667" y="801"/>
                  </a:cubicBezTo>
                  <a:cubicBezTo>
                    <a:pt x="4667" y="717"/>
                    <a:pt x="4625" y="654"/>
                    <a:pt x="4541" y="633"/>
                  </a:cubicBezTo>
                  <a:cubicBezTo>
                    <a:pt x="4530" y="630"/>
                    <a:pt x="4519" y="629"/>
                    <a:pt x="4508" y="629"/>
                  </a:cubicBezTo>
                  <a:cubicBezTo>
                    <a:pt x="4437" y="629"/>
                    <a:pt x="4374" y="686"/>
                    <a:pt x="4374" y="759"/>
                  </a:cubicBezTo>
                  <a:cubicBezTo>
                    <a:pt x="4374" y="759"/>
                    <a:pt x="4206" y="1637"/>
                    <a:pt x="3934" y="2412"/>
                  </a:cubicBezTo>
                  <a:cubicBezTo>
                    <a:pt x="3913" y="2391"/>
                    <a:pt x="3871" y="2391"/>
                    <a:pt x="3830" y="2370"/>
                  </a:cubicBezTo>
                  <a:cubicBezTo>
                    <a:pt x="3767" y="1868"/>
                    <a:pt x="3620" y="1240"/>
                    <a:pt x="3327" y="717"/>
                  </a:cubicBezTo>
                  <a:cubicBezTo>
                    <a:pt x="3300" y="676"/>
                    <a:pt x="3256" y="653"/>
                    <a:pt x="3205" y="653"/>
                  </a:cubicBezTo>
                  <a:cubicBezTo>
                    <a:pt x="3177" y="653"/>
                    <a:pt x="3148" y="660"/>
                    <a:pt x="3118" y="675"/>
                  </a:cubicBezTo>
                  <a:cubicBezTo>
                    <a:pt x="3055" y="696"/>
                    <a:pt x="3034" y="801"/>
                    <a:pt x="3055" y="863"/>
                  </a:cubicBezTo>
                  <a:cubicBezTo>
                    <a:pt x="3327" y="1324"/>
                    <a:pt x="3453" y="1868"/>
                    <a:pt x="3516" y="2328"/>
                  </a:cubicBezTo>
                  <a:cubicBezTo>
                    <a:pt x="3432" y="2328"/>
                    <a:pt x="3327" y="2328"/>
                    <a:pt x="3223" y="2349"/>
                  </a:cubicBezTo>
                  <a:cubicBezTo>
                    <a:pt x="2742" y="1135"/>
                    <a:pt x="2009" y="424"/>
                    <a:pt x="1967" y="382"/>
                  </a:cubicBezTo>
                  <a:cubicBezTo>
                    <a:pt x="1936" y="351"/>
                    <a:pt x="1899" y="335"/>
                    <a:pt x="1863" y="335"/>
                  </a:cubicBezTo>
                  <a:cubicBezTo>
                    <a:pt x="1826" y="335"/>
                    <a:pt x="1790" y="351"/>
                    <a:pt x="1758" y="382"/>
                  </a:cubicBezTo>
                  <a:cubicBezTo>
                    <a:pt x="1695" y="445"/>
                    <a:pt x="1716" y="529"/>
                    <a:pt x="1758" y="591"/>
                  </a:cubicBezTo>
                  <a:cubicBezTo>
                    <a:pt x="1779" y="591"/>
                    <a:pt x="2470" y="1282"/>
                    <a:pt x="2951" y="2454"/>
                  </a:cubicBezTo>
                  <a:cubicBezTo>
                    <a:pt x="2930" y="2454"/>
                    <a:pt x="2909" y="2454"/>
                    <a:pt x="2888" y="2474"/>
                  </a:cubicBezTo>
                  <a:cubicBezTo>
                    <a:pt x="2156" y="1637"/>
                    <a:pt x="607" y="1282"/>
                    <a:pt x="545" y="1261"/>
                  </a:cubicBezTo>
                  <a:cubicBezTo>
                    <a:pt x="461" y="1261"/>
                    <a:pt x="377" y="1303"/>
                    <a:pt x="356" y="1386"/>
                  </a:cubicBezTo>
                  <a:cubicBezTo>
                    <a:pt x="335" y="1470"/>
                    <a:pt x="398" y="1533"/>
                    <a:pt x="482" y="1554"/>
                  </a:cubicBezTo>
                  <a:cubicBezTo>
                    <a:pt x="482" y="1554"/>
                    <a:pt x="1967" y="1889"/>
                    <a:pt x="2658" y="2642"/>
                  </a:cubicBezTo>
                  <a:cubicBezTo>
                    <a:pt x="2532" y="2746"/>
                    <a:pt x="2428" y="2893"/>
                    <a:pt x="2344" y="3060"/>
                  </a:cubicBezTo>
                  <a:cubicBezTo>
                    <a:pt x="1988" y="2893"/>
                    <a:pt x="1591" y="2684"/>
                    <a:pt x="1319" y="2516"/>
                  </a:cubicBezTo>
                  <a:cubicBezTo>
                    <a:pt x="1297" y="2501"/>
                    <a:pt x="1272" y="2495"/>
                    <a:pt x="1247" y="2495"/>
                  </a:cubicBezTo>
                  <a:cubicBezTo>
                    <a:pt x="1202" y="2495"/>
                    <a:pt x="1157" y="2518"/>
                    <a:pt x="1130" y="2558"/>
                  </a:cubicBezTo>
                  <a:cubicBezTo>
                    <a:pt x="1068" y="2621"/>
                    <a:pt x="1089" y="2705"/>
                    <a:pt x="1172" y="2767"/>
                  </a:cubicBezTo>
                  <a:cubicBezTo>
                    <a:pt x="1256" y="2809"/>
                    <a:pt x="1716" y="3102"/>
                    <a:pt x="2198" y="3311"/>
                  </a:cubicBezTo>
                  <a:cubicBezTo>
                    <a:pt x="1172" y="3562"/>
                    <a:pt x="147" y="4127"/>
                    <a:pt x="84" y="4148"/>
                  </a:cubicBezTo>
                  <a:cubicBezTo>
                    <a:pt x="21" y="4190"/>
                    <a:pt x="1" y="4274"/>
                    <a:pt x="42" y="4358"/>
                  </a:cubicBezTo>
                  <a:cubicBezTo>
                    <a:pt x="58" y="4405"/>
                    <a:pt x="109" y="4428"/>
                    <a:pt x="160" y="4428"/>
                  </a:cubicBezTo>
                  <a:cubicBezTo>
                    <a:pt x="177" y="4428"/>
                    <a:pt x="194" y="4426"/>
                    <a:pt x="210" y="4420"/>
                  </a:cubicBezTo>
                  <a:cubicBezTo>
                    <a:pt x="210" y="4420"/>
                    <a:pt x="231" y="4420"/>
                    <a:pt x="231" y="4399"/>
                  </a:cubicBezTo>
                  <a:cubicBezTo>
                    <a:pt x="252" y="4399"/>
                    <a:pt x="1235" y="3855"/>
                    <a:pt x="2218" y="3604"/>
                  </a:cubicBezTo>
                  <a:cubicBezTo>
                    <a:pt x="2239" y="3730"/>
                    <a:pt x="2239" y="3834"/>
                    <a:pt x="2281" y="3939"/>
                  </a:cubicBezTo>
                  <a:cubicBezTo>
                    <a:pt x="2281" y="3981"/>
                    <a:pt x="2302" y="4002"/>
                    <a:pt x="2323" y="4044"/>
                  </a:cubicBezTo>
                  <a:cubicBezTo>
                    <a:pt x="1800" y="4441"/>
                    <a:pt x="1340" y="4923"/>
                    <a:pt x="1235" y="5111"/>
                  </a:cubicBezTo>
                  <a:cubicBezTo>
                    <a:pt x="1193" y="5195"/>
                    <a:pt x="1235" y="5278"/>
                    <a:pt x="1298" y="5320"/>
                  </a:cubicBezTo>
                  <a:lnTo>
                    <a:pt x="1402" y="5320"/>
                  </a:lnTo>
                  <a:cubicBezTo>
                    <a:pt x="1444" y="5299"/>
                    <a:pt x="1486" y="5278"/>
                    <a:pt x="1507" y="5236"/>
                  </a:cubicBezTo>
                  <a:cubicBezTo>
                    <a:pt x="1591" y="5069"/>
                    <a:pt x="2009" y="4671"/>
                    <a:pt x="2449" y="4316"/>
                  </a:cubicBezTo>
                  <a:cubicBezTo>
                    <a:pt x="2553" y="4441"/>
                    <a:pt x="2637" y="4546"/>
                    <a:pt x="2762" y="4609"/>
                  </a:cubicBezTo>
                  <a:cubicBezTo>
                    <a:pt x="2323" y="5341"/>
                    <a:pt x="2009" y="6534"/>
                    <a:pt x="1946" y="6827"/>
                  </a:cubicBezTo>
                  <a:cubicBezTo>
                    <a:pt x="1926" y="6910"/>
                    <a:pt x="1967" y="6994"/>
                    <a:pt x="2051" y="7015"/>
                  </a:cubicBezTo>
                  <a:lnTo>
                    <a:pt x="2114" y="7015"/>
                  </a:lnTo>
                  <a:cubicBezTo>
                    <a:pt x="2177" y="6994"/>
                    <a:pt x="2218" y="6952"/>
                    <a:pt x="2218" y="6910"/>
                  </a:cubicBezTo>
                  <a:cubicBezTo>
                    <a:pt x="2386" y="6241"/>
                    <a:pt x="2700" y="5299"/>
                    <a:pt x="3014" y="4755"/>
                  </a:cubicBezTo>
                  <a:cubicBezTo>
                    <a:pt x="3076" y="4776"/>
                    <a:pt x="3118" y="4797"/>
                    <a:pt x="3160" y="4818"/>
                  </a:cubicBezTo>
                  <a:cubicBezTo>
                    <a:pt x="3034" y="5278"/>
                    <a:pt x="2972" y="5822"/>
                    <a:pt x="3181" y="6303"/>
                  </a:cubicBezTo>
                  <a:cubicBezTo>
                    <a:pt x="3213" y="6367"/>
                    <a:pt x="3269" y="6395"/>
                    <a:pt x="3331" y="6395"/>
                  </a:cubicBezTo>
                  <a:cubicBezTo>
                    <a:pt x="3351" y="6395"/>
                    <a:pt x="3370" y="6392"/>
                    <a:pt x="3390" y="6387"/>
                  </a:cubicBezTo>
                  <a:cubicBezTo>
                    <a:pt x="3453" y="6345"/>
                    <a:pt x="3495" y="6262"/>
                    <a:pt x="3453" y="6178"/>
                  </a:cubicBezTo>
                  <a:cubicBezTo>
                    <a:pt x="3265" y="5780"/>
                    <a:pt x="3348" y="5257"/>
                    <a:pt x="3474" y="4839"/>
                  </a:cubicBezTo>
                  <a:lnTo>
                    <a:pt x="3516" y="4839"/>
                  </a:lnTo>
                  <a:cubicBezTo>
                    <a:pt x="3599" y="5362"/>
                    <a:pt x="3850" y="5990"/>
                    <a:pt x="4583" y="6492"/>
                  </a:cubicBezTo>
                  <a:cubicBezTo>
                    <a:pt x="4598" y="6507"/>
                    <a:pt x="4633" y="6521"/>
                    <a:pt x="4668" y="6521"/>
                  </a:cubicBezTo>
                  <a:cubicBezTo>
                    <a:pt x="4682" y="6521"/>
                    <a:pt x="4696" y="6519"/>
                    <a:pt x="4708" y="6513"/>
                  </a:cubicBezTo>
                  <a:cubicBezTo>
                    <a:pt x="4729" y="6513"/>
                    <a:pt x="4750" y="6492"/>
                    <a:pt x="4771" y="6450"/>
                  </a:cubicBezTo>
                  <a:cubicBezTo>
                    <a:pt x="4834" y="6387"/>
                    <a:pt x="4813" y="6303"/>
                    <a:pt x="4750" y="6262"/>
                  </a:cubicBezTo>
                  <a:cubicBezTo>
                    <a:pt x="4102" y="5801"/>
                    <a:pt x="3871" y="5257"/>
                    <a:pt x="3788" y="4818"/>
                  </a:cubicBezTo>
                  <a:cubicBezTo>
                    <a:pt x="3809" y="4818"/>
                    <a:pt x="3830" y="4818"/>
                    <a:pt x="3850" y="4797"/>
                  </a:cubicBezTo>
                  <a:cubicBezTo>
                    <a:pt x="3955" y="4776"/>
                    <a:pt x="4039" y="4734"/>
                    <a:pt x="4123" y="4671"/>
                  </a:cubicBezTo>
                  <a:cubicBezTo>
                    <a:pt x="4520" y="5299"/>
                    <a:pt x="5378" y="6283"/>
                    <a:pt x="7010" y="6283"/>
                  </a:cubicBezTo>
                  <a:lnTo>
                    <a:pt x="7052" y="6283"/>
                  </a:lnTo>
                  <a:cubicBezTo>
                    <a:pt x="7115" y="6262"/>
                    <a:pt x="7156" y="6199"/>
                    <a:pt x="7156" y="6136"/>
                  </a:cubicBezTo>
                  <a:cubicBezTo>
                    <a:pt x="7156" y="6052"/>
                    <a:pt x="7094" y="5990"/>
                    <a:pt x="7010" y="5990"/>
                  </a:cubicBezTo>
                  <a:cubicBezTo>
                    <a:pt x="5483" y="5990"/>
                    <a:pt x="4687" y="5069"/>
                    <a:pt x="4353" y="4504"/>
                  </a:cubicBezTo>
                  <a:cubicBezTo>
                    <a:pt x="4415" y="4441"/>
                    <a:pt x="4457" y="4399"/>
                    <a:pt x="4499" y="4337"/>
                  </a:cubicBezTo>
                  <a:cubicBezTo>
                    <a:pt x="5018" y="4747"/>
                    <a:pt x="5579" y="4872"/>
                    <a:pt x="6066" y="4872"/>
                  </a:cubicBezTo>
                  <a:cubicBezTo>
                    <a:pt x="6422" y="4872"/>
                    <a:pt x="6738" y="4805"/>
                    <a:pt x="6968" y="4734"/>
                  </a:cubicBezTo>
                  <a:cubicBezTo>
                    <a:pt x="7198" y="4671"/>
                    <a:pt x="7324" y="4609"/>
                    <a:pt x="7345" y="4609"/>
                  </a:cubicBezTo>
                  <a:cubicBezTo>
                    <a:pt x="7408" y="4567"/>
                    <a:pt x="7449" y="4483"/>
                    <a:pt x="7408" y="4399"/>
                  </a:cubicBezTo>
                  <a:cubicBezTo>
                    <a:pt x="7377" y="4354"/>
                    <a:pt x="7325" y="4320"/>
                    <a:pt x="7275" y="4320"/>
                  </a:cubicBezTo>
                  <a:cubicBezTo>
                    <a:pt x="7256" y="4320"/>
                    <a:pt x="7237" y="4325"/>
                    <a:pt x="7219" y="4337"/>
                  </a:cubicBezTo>
                  <a:cubicBezTo>
                    <a:pt x="7181" y="4349"/>
                    <a:pt x="6686" y="4583"/>
                    <a:pt x="6063" y="4583"/>
                  </a:cubicBezTo>
                  <a:cubicBezTo>
                    <a:pt x="5670" y="4583"/>
                    <a:pt x="5226" y="4490"/>
                    <a:pt x="4813" y="4190"/>
                  </a:cubicBezTo>
                  <a:cubicBezTo>
                    <a:pt x="5169" y="4190"/>
                    <a:pt x="5713" y="4148"/>
                    <a:pt x="6278" y="3918"/>
                  </a:cubicBezTo>
                  <a:cubicBezTo>
                    <a:pt x="6340" y="3876"/>
                    <a:pt x="6382" y="3793"/>
                    <a:pt x="6340" y="3730"/>
                  </a:cubicBezTo>
                  <a:cubicBezTo>
                    <a:pt x="6325" y="3669"/>
                    <a:pt x="6276" y="3630"/>
                    <a:pt x="6218" y="3630"/>
                  </a:cubicBezTo>
                  <a:cubicBezTo>
                    <a:pt x="6197" y="3630"/>
                    <a:pt x="6175" y="3635"/>
                    <a:pt x="6152" y="3646"/>
                  </a:cubicBezTo>
                  <a:cubicBezTo>
                    <a:pt x="5608" y="3876"/>
                    <a:pt x="5043" y="3897"/>
                    <a:pt x="4708" y="3897"/>
                  </a:cubicBezTo>
                  <a:cubicBezTo>
                    <a:pt x="4750" y="3751"/>
                    <a:pt x="4771" y="3604"/>
                    <a:pt x="4750" y="3437"/>
                  </a:cubicBezTo>
                  <a:cubicBezTo>
                    <a:pt x="4939" y="3416"/>
                    <a:pt x="5231" y="3395"/>
                    <a:pt x="5524" y="3311"/>
                  </a:cubicBezTo>
                  <a:cubicBezTo>
                    <a:pt x="5817" y="3228"/>
                    <a:pt x="6131" y="3081"/>
                    <a:pt x="6424" y="2872"/>
                  </a:cubicBezTo>
                  <a:cubicBezTo>
                    <a:pt x="6487" y="2809"/>
                    <a:pt x="6487" y="2726"/>
                    <a:pt x="6445" y="2663"/>
                  </a:cubicBezTo>
                  <a:cubicBezTo>
                    <a:pt x="6409" y="2626"/>
                    <a:pt x="6365" y="2604"/>
                    <a:pt x="6323" y="2604"/>
                  </a:cubicBezTo>
                  <a:cubicBezTo>
                    <a:pt x="6292" y="2604"/>
                    <a:pt x="6262" y="2616"/>
                    <a:pt x="6236" y="2642"/>
                  </a:cubicBezTo>
                  <a:cubicBezTo>
                    <a:pt x="5775" y="2998"/>
                    <a:pt x="5211" y="3102"/>
                    <a:pt x="4834" y="3144"/>
                  </a:cubicBezTo>
                  <a:cubicBezTo>
                    <a:pt x="5148" y="2830"/>
                    <a:pt x="5692" y="2328"/>
                    <a:pt x="6215" y="1826"/>
                  </a:cubicBezTo>
                  <a:cubicBezTo>
                    <a:pt x="6257" y="1763"/>
                    <a:pt x="6257" y="1658"/>
                    <a:pt x="6215" y="1617"/>
                  </a:cubicBezTo>
                  <a:cubicBezTo>
                    <a:pt x="6183" y="1585"/>
                    <a:pt x="6142" y="1569"/>
                    <a:pt x="6102" y="1569"/>
                  </a:cubicBezTo>
                  <a:cubicBezTo>
                    <a:pt x="6063" y="1569"/>
                    <a:pt x="6027" y="1585"/>
                    <a:pt x="6006" y="1617"/>
                  </a:cubicBezTo>
                  <a:cubicBezTo>
                    <a:pt x="5441" y="2161"/>
                    <a:pt x="4897" y="2684"/>
                    <a:pt x="4583" y="2956"/>
                  </a:cubicBezTo>
                  <a:cubicBezTo>
                    <a:pt x="4541" y="2851"/>
                    <a:pt x="4457" y="2767"/>
                    <a:pt x="4374" y="2684"/>
                  </a:cubicBezTo>
                  <a:cubicBezTo>
                    <a:pt x="4959" y="2077"/>
                    <a:pt x="5985" y="968"/>
                    <a:pt x="6173" y="173"/>
                  </a:cubicBezTo>
                  <a:cubicBezTo>
                    <a:pt x="6194" y="89"/>
                    <a:pt x="6131" y="26"/>
                    <a:pt x="6047" y="5"/>
                  </a:cubicBezTo>
                  <a:cubicBezTo>
                    <a:pt x="6037" y="2"/>
                    <a:pt x="6025" y="0"/>
                    <a:pt x="60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60"/>
            <p:cNvSpPr/>
            <p:nvPr/>
          </p:nvSpPr>
          <p:spPr>
            <a:xfrm rot="1563036">
              <a:off x="3693912" y="4177760"/>
              <a:ext cx="169310" cy="175905"/>
            </a:xfrm>
            <a:custGeom>
              <a:avLst/>
              <a:gdLst/>
              <a:ahLst/>
              <a:cxnLst/>
              <a:rect l="l" t="t" r="r" b="b"/>
              <a:pathLst>
                <a:path w="7471" h="7762" extrusionOk="0">
                  <a:moveTo>
                    <a:pt x="3539" y="1"/>
                  </a:moveTo>
                  <a:cubicBezTo>
                    <a:pt x="3524" y="1"/>
                    <a:pt x="3509" y="5"/>
                    <a:pt x="3495" y="14"/>
                  </a:cubicBezTo>
                  <a:cubicBezTo>
                    <a:pt x="3411" y="35"/>
                    <a:pt x="3369" y="119"/>
                    <a:pt x="3390" y="182"/>
                  </a:cubicBezTo>
                  <a:cubicBezTo>
                    <a:pt x="3390" y="203"/>
                    <a:pt x="3662" y="1144"/>
                    <a:pt x="3474" y="2379"/>
                  </a:cubicBezTo>
                  <a:lnTo>
                    <a:pt x="3432" y="2379"/>
                  </a:lnTo>
                  <a:cubicBezTo>
                    <a:pt x="3202" y="1291"/>
                    <a:pt x="2051" y="224"/>
                    <a:pt x="1988" y="161"/>
                  </a:cubicBezTo>
                  <a:cubicBezTo>
                    <a:pt x="1960" y="142"/>
                    <a:pt x="1927" y="132"/>
                    <a:pt x="1895" y="132"/>
                  </a:cubicBezTo>
                  <a:cubicBezTo>
                    <a:pt x="1854" y="132"/>
                    <a:pt x="1813" y="147"/>
                    <a:pt x="1779" y="182"/>
                  </a:cubicBezTo>
                  <a:cubicBezTo>
                    <a:pt x="1716" y="224"/>
                    <a:pt x="1716" y="328"/>
                    <a:pt x="1779" y="391"/>
                  </a:cubicBezTo>
                  <a:cubicBezTo>
                    <a:pt x="1800" y="391"/>
                    <a:pt x="2909" y="1416"/>
                    <a:pt x="3139" y="2400"/>
                  </a:cubicBezTo>
                  <a:cubicBezTo>
                    <a:pt x="2971" y="2441"/>
                    <a:pt x="2804" y="2504"/>
                    <a:pt x="2658" y="2609"/>
                  </a:cubicBezTo>
                  <a:cubicBezTo>
                    <a:pt x="2427" y="2295"/>
                    <a:pt x="2197" y="1918"/>
                    <a:pt x="2051" y="1625"/>
                  </a:cubicBezTo>
                  <a:cubicBezTo>
                    <a:pt x="2021" y="1580"/>
                    <a:pt x="1969" y="1546"/>
                    <a:pt x="1911" y="1546"/>
                  </a:cubicBezTo>
                  <a:cubicBezTo>
                    <a:pt x="1888" y="1546"/>
                    <a:pt x="1865" y="1551"/>
                    <a:pt x="1842" y="1563"/>
                  </a:cubicBezTo>
                  <a:cubicBezTo>
                    <a:pt x="1779" y="1604"/>
                    <a:pt x="1758" y="1688"/>
                    <a:pt x="1779" y="1772"/>
                  </a:cubicBezTo>
                  <a:cubicBezTo>
                    <a:pt x="1842" y="1856"/>
                    <a:pt x="2093" y="2337"/>
                    <a:pt x="2407" y="2776"/>
                  </a:cubicBezTo>
                  <a:cubicBezTo>
                    <a:pt x="1381" y="2462"/>
                    <a:pt x="230" y="2441"/>
                    <a:pt x="168" y="2441"/>
                  </a:cubicBezTo>
                  <a:cubicBezTo>
                    <a:pt x="84" y="2441"/>
                    <a:pt x="21" y="2504"/>
                    <a:pt x="0" y="2588"/>
                  </a:cubicBezTo>
                  <a:cubicBezTo>
                    <a:pt x="0" y="2651"/>
                    <a:pt x="63" y="2713"/>
                    <a:pt x="126" y="2734"/>
                  </a:cubicBezTo>
                  <a:lnTo>
                    <a:pt x="147" y="2734"/>
                  </a:lnTo>
                  <a:cubicBezTo>
                    <a:pt x="168" y="2734"/>
                    <a:pt x="1298" y="2755"/>
                    <a:pt x="2281" y="3027"/>
                  </a:cubicBezTo>
                  <a:cubicBezTo>
                    <a:pt x="2239" y="3132"/>
                    <a:pt x="2176" y="3237"/>
                    <a:pt x="2155" y="3341"/>
                  </a:cubicBezTo>
                  <a:cubicBezTo>
                    <a:pt x="2155" y="3383"/>
                    <a:pt x="2155" y="3425"/>
                    <a:pt x="2135" y="3467"/>
                  </a:cubicBezTo>
                  <a:cubicBezTo>
                    <a:pt x="1486" y="3550"/>
                    <a:pt x="858" y="3718"/>
                    <a:pt x="670" y="3843"/>
                  </a:cubicBezTo>
                  <a:cubicBezTo>
                    <a:pt x="607" y="3885"/>
                    <a:pt x="586" y="3990"/>
                    <a:pt x="628" y="4053"/>
                  </a:cubicBezTo>
                  <a:cubicBezTo>
                    <a:pt x="649" y="4073"/>
                    <a:pt x="691" y="4094"/>
                    <a:pt x="712" y="4115"/>
                  </a:cubicBezTo>
                  <a:cubicBezTo>
                    <a:pt x="754" y="4115"/>
                    <a:pt x="795" y="4115"/>
                    <a:pt x="837" y="4094"/>
                  </a:cubicBezTo>
                  <a:cubicBezTo>
                    <a:pt x="1005" y="3990"/>
                    <a:pt x="1570" y="3843"/>
                    <a:pt x="2135" y="3760"/>
                  </a:cubicBezTo>
                  <a:cubicBezTo>
                    <a:pt x="2135" y="3906"/>
                    <a:pt x="2176" y="4053"/>
                    <a:pt x="2239" y="4178"/>
                  </a:cubicBezTo>
                  <a:cubicBezTo>
                    <a:pt x="1486" y="4576"/>
                    <a:pt x="649" y="5454"/>
                    <a:pt x="419" y="5685"/>
                  </a:cubicBezTo>
                  <a:cubicBezTo>
                    <a:pt x="377" y="5747"/>
                    <a:pt x="377" y="5831"/>
                    <a:pt x="440" y="5894"/>
                  </a:cubicBezTo>
                  <a:cubicBezTo>
                    <a:pt x="440" y="5915"/>
                    <a:pt x="482" y="5915"/>
                    <a:pt x="502" y="5936"/>
                  </a:cubicBezTo>
                  <a:cubicBezTo>
                    <a:pt x="544" y="5936"/>
                    <a:pt x="607" y="5936"/>
                    <a:pt x="628" y="5894"/>
                  </a:cubicBezTo>
                  <a:cubicBezTo>
                    <a:pt x="1109" y="5392"/>
                    <a:pt x="1842" y="4722"/>
                    <a:pt x="2407" y="4429"/>
                  </a:cubicBezTo>
                  <a:cubicBezTo>
                    <a:pt x="2427" y="4471"/>
                    <a:pt x="2469" y="4513"/>
                    <a:pt x="2490" y="4534"/>
                  </a:cubicBezTo>
                  <a:cubicBezTo>
                    <a:pt x="2155" y="4869"/>
                    <a:pt x="1821" y="5329"/>
                    <a:pt x="1779" y="5852"/>
                  </a:cubicBezTo>
                  <a:cubicBezTo>
                    <a:pt x="1758" y="5936"/>
                    <a:pt x="1821" y="5998"/>
                    <a:pt x="1904" y="6019"/>
                  </a:cubicBezTo>
                  <a:cubicBezTo>
                    <a:pt x="1988" y="6019"/>
                    <a:pt x="2051" y="5957"/>
                    <a:pt x="2072" y="5873"/>
                  </a:cubicBezTo>
                  <a:cubicBezTo>
                    <a:pt x="2114" y="5433"/>
                    <a:pt x="2427" y="5036"/>
                    <a:pt x="2741" y="4722"/>
                  </a:cubicBezTo>
                  <a:cubicBezTo>
                    <a:pt x="2741" y="4722"/>
                    <a:pt x="2762" y="4743"/>
                    <a:pt x="2783" y="4743"/>
                  </a:cubicBezTo>
                  <a:cubicBezTo>
                    <a:pt x="2595" y="5224"/>
                    <a:pt x="2511" y="5915"/>
                    <a:pt x="2867" y="6710"/>
                  </a:cubicBezTo>
                  <a:cubicBezTo>
                    <a:pt x="2888" y="6752"/>
                    <a:pt x="2930" y="6773"/>
                    <a:pt x="2971" y="6794"/>
                  </a:cubicBezTo>
                  <a:cubicBezTo>
                    <a:pt x="3013" y="6794"/>
                    <a:pt x="3034" y="6794"/>
                    <a:pt x="3076" y="6773"/>
                  </a:cubicBezTo>
                  <a:cubicBezTo>
                    <a:pt x="3139" y="6731"/>
                    <a:pt x="3181" y="6647"/>
                    <a:pt x="3139" y="6584"/>
                  </a:cubicBezTo>
                  <a:cubicBezTo>
                    <a:pt x="2804" y="5873"/>
                    <a:pt x="2888" y="5287"/>
                    <a:pt x="3034" y="4848"/>
                  </a:cubicBezTo>
                  <a:lnTo>
                    <a:pt x="3034" y="4848"/>
                  </a:lnTo>
                  <a:cubicBezTo>
                    <a:pt x="3055" y="4869"/>
                    <a:pt x="3076" y="4869"/>
                    <a:pt x="3076" y="4869"/>
                  </a:cubicBezTo>
                  <a:cubicBezTo>
                    <a:pt x="3181" y="4910"/>
                    <a:pt x="3285" y="4910"/>
                    <a:pt x="3390" y="4910"/>
                  </a:cubicBezTo>
                  <a:cubicBezTo>
                    <a:pt x="3432" y="5643"/>
                    <a:pt x="3683" y="6919"/>
                    <a:pt x="5085" y="7735"/>
                  </a:cubicBezTo>
                  <a:cubicBezTo>
                    <a:pt x="5106" y="7756"/>
                    <a:pt x="5106" y="7756"/>
                    <a:pt x="5127" y="7756"/>
                  </a:cubicBezTo>
                  <a:cubicBezTo>
                    <a:pt x="5138" y="7760"/>
                    <a:pt x="5150" y="7762"/>
                    <a:pt x="5161" y="7762"/>
                  </a:cubicBezTo>
                  <a:cubicBezTo>
                    <a:pt x="5212" y="7762"/>
                    <a:pt x="5260" y="7727"/>
                    <a:pt x="5294" y="7693"/>
                  </a:cubicBezTo>
                  <a:cubicBezTo>
                    <a:pt x="5336" y="7610"/>
                    <a:pt x="5315" y="7526"/>
                    <a:pt x="5231" y="7484"/>
                  </a:cubicBezTo>
                  <a:cubicBezTo>
                    <a:pt x="3913" y="6710"/>
                    <a:pt x="3704" y="5517"/>
                    <a:pt x="3683" y="4869"/>
                  </a:cubicBezTo>
                  <a:cubicBezTo>
                    <a:pt x="3746" y="4848"/>
                    <a:pt x="3829" y="4827"/>
                    <a:pt x="3892" y="4806"/>
                  </a:cubicBezTo>
                  <a:cubicBezTo>
                    <a:pt x="4311" y="5852"/>
                    <a:pt x="5273" y="6229"/>
                    <a:pt x="5817" y="6375"/>
                  </a:cubicBezTo>
                  <a:cubicBezTo>
                    <a:pt x="6047" y="6438"/>
                    <a:pt x="6215" y="6438"/>
                    <a:pt x="6215" y="6438"/>
                  </a:cubicBezTo>
                  <a:cubicBezTo>
                    <a:pt x="6226" y="6441"/>
                    <a:pt x="6236" y="6442"/>
                    <a:pt x="6246" y="6442"/>
                  </a:cubicBezTo>
                  <a:cubicBezTo>
                    <a:pt x="6314" y="6442"/>
                    <a:pt x="6364" y="6385"/>
                    <a:pt x="6382" y="6312"/>
                  </a:cubicBezTo>
                  <a:cubicBezTo>
                    <a:pt x="6382" y="6229"/>
                    <a:pt x="6319" y="6145"/>
                    <a:pt x="6236" y="6145"/>
                  </a:cubicBezTo>
                  <a:cubicBezTo>
                    <a:pt x="6173" y="6145"/>
                    <a:pt x="4792" y="6019"/>
                    <a:pt x="4227" y="4827"/>
                  </a:cubicBezTo>
                  <a:lnTo>
                    <a:pt x="4227" y="4827"/>
                  </a:lnTo>
                  <a:cubicBezTo>
                    <a:pt x="4541" y="5015"/>
                    <a:pt x="5043" y="5245"/>
                    <a:pt x="5629" y="5308"/>
                  </a:cubicBezTo>
                  <a:cubicBezTo>
                    <a:pt x="5640" y="5311"/>
                    <a:pt x="5651" y="5312"/>
                    <a:pt x="5662" y="5312"/>
                  </a:cubicBezTo>
                  <a:cubicBezTo>
                    <a:pt x="5733" y="5312"/>
                    <a:pt x="5796" y="5255"/>
                    <a:pt x="5796" y="5182"/>
                  </a:cubicBezTo>
                  <a:cubicBezTo>
                    <a:pt x="5817" y="5099"/>
                    <a:pt x="5754" y="5036"/>
                    <a:pt x="5671" y="5015"/>
                  </a:cubicBezTo>
                  <a:cubicBezTo>
                    <a:pt x="5085" y="4952"/>
                    <a:pt x="4583" y="4701"/>
                    <a:pt x="4290" y="4534"/>
                  </a:cubicBezTo>
                  <a:cubicBezTo>
                    <a:pt x="4394" y="4408"/>
                    <a:pt x="4478" y="4283"/>
                    <a:pt x="4541" y="4136"/>
                  </a:cubicBezTo>
                  <a:cubicBezTo>
                    <a:pt x="4729" y="4241"/>
                    <a:pt x="4980" y="4345"/>
                    <a:pt x="5294" y="4429"/>
                  </a:cubicBezTo>
                  <a:cubicBezTo>
                    <a:pt x="5485" y="4470"/>
                    <a:pt x="5693" y="4502"/>
                    <a:pt x="5914" y="4502"/>
                  </a:cubicBezTo>
                  <a:cubicBezTo>
                    <a:pt x="6032" y="4502"/>
                    <a:pt x="6153" y="4493"/>
                    <a:pt x="6277" y="4471"/>
                  </a:cubicBezTo>
                  <a:cubicBezTo>
                    <a:pt x="6361" y="4471"/>
                    <a:pt x="6424" y="4387"/>
                    <a:pt x="6403" y="4304"/>
                  </a:cubicBezTo>
                  <a:cubicBezTo>
                    <a:pt x="6403" y="4241"/>
                    <a:pt x="6319" y="4178"/>
                    <a:pt x="6236" y="4178"/>
                  </a:cubicBezTo>
                  <a:cubicBezTo>
                    <a:pt x="6129" y="4198"/>
                    <a:pt x="6023" y="4206"/>
                    <a:pt x="5919" y="4206"/>
                  </a:cubicBezTo>
                  <a:cubicBezTo>
                    <a:pt x="5467" y="4206"/>
                    <a:pt x="5047" y="4046"/>
                    <a:pt x="4792" y="3927"/>
                  </a:cubicBezTo>
                  <a:cubicBezTo>
                    <a:pt x="5210" y="3822"/>
                    <a:pt x="5922" y="3655"/>
                    <a:pt x="6633" y="3467"/>
                  </a:cubicBezTo>
                  <a:cubicBezTo>
                    <a:pt x="6696" y="3446"/>
                    <a:pt x="6759" y="3362"/>
                    <a:pt x="6738" y="3278"/>
                  </a:cubicBezTo>
                  <a:cubicBezTo>
                    <a:pt x="6720" y="3224"/>
                    <a:pt x="6654" y="3170"/>
                    <a:pt x="6583" y="3170"/>
                  </a:cubicBezTo>
                  <a:cubicBezTo>
                    <a:pt x="6572" y="3170"/>
                    <a:pt x="6561" y="3171"/>
                    <a:pt x="6549" y="3174"/>
                  </a:cubicBezTo>
                  <a:cubicBezTo>
                    <a:pt x="5796" y="3383"/>
                    <a:pt x="5064" y="3550"/>
                    <a:pt x="4645" y="3655"/>
                  </a:cubicBezTo>
                  <a:cubicBezTo>
                    <a:pt x="4645" y="3529"/>
                    <a:pt x="4624" y="3404"/>
                    <a:pt x="4603" y="3299"/>
                  </a:cubicBezTo>
                  <a:cubicBezTo>
                    <a:pt x="5420" y="3069"/>
                    <a:pt x="6863" y="2609"/>
                    <a:pt x="7407" y="2023"/>
                  </a:cubicBezTo>
                  <a:cubicBezTo>
                    <a:pt x="7470" y="1960"/>
                    <a:pt x="7470" y="1876"/>
                    <a:pt x="7407" y="1814"/>
                  </a:cubicBezTo>
                  <a:cubicBezTo>
                    <a:pt x="7381" y="1787"/>
                    <a:pt x="7347" y="1776"/>
                    <a:pt x="7314" y="1776"/>
                  </a:cubicBezTo>
                  <a:cubicBezTo>
                    <a:pt x="7268" y="1776"/>
                    <a:pt x="7222" y="1798"/>
                    <a:pt x="7198" y="1835"/>
                  </a:cubicBezTo>
                  <a:cubicBezTo>
                    <a:pt x="6738" y="2337"/>
                    <a:pt x="5482" y="2734"/>
                    <a:pt x="4666" y="2965"/>
                  </a:cubicBezTo>
                  <a:cubicBezTo>
                    <a:pt x="5252" y="2441"/>
                    <a:pt x="5754" y="1856"/>
                    <a:pt x="5775" y="1814"/>
                  </a:cubicBezTo>
                  <a:cubicBezTo>
                    <a:pt x="5838" y="1751"/>
                    <a:pt x="5838" y="1667"/>
                    <a:pt x="5775" y="1604"/>
                  </a:cubicBezTo>
                  <a:cubicBezTo>
                    <a:pt x="5747" y="1586"/>
                    <a:pt x="5710" y="1575"/>
                    <a:pt x="5675" y="1575"/>
                  </a:cubicBezTo>
                  <a:cubicBezTo>
                    <a:pt x="5631" y="1575"/>
                    <a:pt x="5589" y="1591"/>
                    <a:pt x="5566" y="1625"/>
                  </a:cubicBezTo>
                  <a:cubicBezTo>
                    <a:pt x="5545" y="1625"/>
                    <a:pt x="4980" y="2316"/>
                    <a:pt x="4373" y="2839"/>
                  </a:cubicBezTo>
                  <a:cubicBezTo>
                    <a:pt x="4331" y="2818"/>
                    <a:pt x="4311" y="2797"/>
                    <a:pt x="4290" y="2755"/>
                  </a:cubicBezTo>
                  <a:cubicBezTo>
                    <a:pt x="4478" y="2295"/>
                    <a:pt x="4666" y="1667"/>
                    <a:pt x="4666" y="1081"/>
                  </a:cubicBezTo>
                  <a:cubicBezTo>
                    <a:pt x="4666" y="998"/>
                    <a:pt x="4603" y="935"/>
                    <a:pt x="4520" y="935"/>
                  </a:cubicBezTo>
                  <a:cubicBezTo>
                    <a:pt x="4436" y="935"/>
                    <a:pt x="4373" y="998"/>
                    <a:pt x="4373" y="1081"/>
                  </a:cubicBezTo>
                  <a:cubicBezTo>
                    <a:pt x="4373" y="1584"/>
                    <a:pt x="4206" y="2128"/>
                    <a:pt x="4039" y="2567"/>
                  </a:cubicBezTo>
                  <a:cubicBezTo>
                    <a:pt x="3955" y="2525"/>
                    <a:pt x="3871" y="2483"/>
                    <a:pt x="3767" y="2441"/>
                  </a:cubicBezTo>
                  <a:cubicBezTo>
                    <a:pt x="3955" y="1144"/>
                    <a:pt x="3683" y="161"/>
                    <a:pt x="3662" y="98"/>
                  </a:cubicBezTo>
                  <a:cubicBezTo>
                    <a:pt x="3646" y="49"/>
                    <a:pt x="3592" y="1"/>
                    <a:pt x="35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60"/>
            <p:cNvSpPr/>
            <p:nvPr/>
          </p:nvSpPr>
          <p:spPr>
            <a:xfrm rot="1563036">
              <a:off x="3061328" y="4549973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14"/>
                    <a:pt x="2742" y="3976"/>
                  </a:cubicBezTo>
                  <a:cubicBezTo>
                    <a:pt x="1172" y="4416"/>
                    <a:pt x="21" y="5755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8"/>
                    <a:pt x="4457" y="13685"/>
                    <a:pt x="5796" y="14208"/>
                  </a:cubicBezTo>
                  <a:cubicBezTo>
                    <a:pt x="6192" y="14360"/>
                    <a:pt x="6600" y="14433"/>
                    <a:pt x="7005" y="14433"/>
                  </a:cubicBezTo>
                  <a:cubicBezTo>
                    <a:pt x="8267" y="14433"/>
                    <a:pt x="9493" y="13728"/>
                    <a:pt x="10190" y="12555"/>
                  </a:cubicBezTo>
                  <a:cubicBezTo>
                    <a:pt x="10462" y="12611"/>
                    <a:pt x="10734" y="12638"/>
                    <a:pt x="11001" y="12638"/>
                  </a:cubicBezTo>
                  <a:cubicBezTo>
                    <a:pt x="12548" y="12638"/>
                    <a:pt x="13959" y="11740"/>
                    <a:pt x="14459" y="10295"/>
                  </a:cubicBezTo>
                  <a:cubicBezTo>
                    <a:pt x="14835" y="9207"/>
                    <a:pt x="14605" y="8057"/>
                    <a:pt x="13978" y="7136"/>
                  </a:cubicBezTo>
                  <a:cubicBezTo>
                    <a:pt x="14919" y="5483"/>
                    <a:pt x="14563" y="3411"/>
                    <a:pt x="13099" y="2344"/>
                  </a:cubicBezTo>
                  <a:cubicBezTo>
                    <a:pt x="12493" y="1905"/>
                    <a:pt x="11786" y="1695"/>
                    <a:pt x="11073" y="1695"/>
                  </a:cubicBezTo>
                  <a:cubicBezTo>
                    <a:pt x="10531" y="1695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60"/>
            <p:cNvSpPr/>
            <p:nvPr/>
          </p:nvSpPr>
          <p:spPr>
            <a:xfrm rot="1563036">
              <a:off x="3157197" y="4645108"/>
              <a:ext cx="147962" cy="136881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8"/>
                  </a:cubicBezTo>
                  <a:cubicBezTo>
                    <a:pt x="2176" y="819"/>
                    <a:pt x="2176" y="840"/>
                    <a:pt x="2155" y="861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8" y="1032"/>
                    <a:pt x="419" y="1467"/>
                  </a:cubicBezTo>
                  <a:cubicBezTo>
                    <a:pt x="0" y="2158"/>
                    <a:pt x="230" y="3057"/>
                    <a:pt x="921" y="3560"/>
                  </a:cubicBezTo>
                  <a:cubicBezTo>
                    <a:pt x="628" y="4083"/>
                    <a:pt x="628" y="4731"/>
                    <a:pt x="1004" y="5213"/>
                  </a:cubicBezTo>
                  <a:cubicBezTo>
                    <a:pt x="1285" y="5586"/>
                    <a:pt x="1726" y="5781"/>
                    <a:pt x="2183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40"/>
                    <a:pt x="4064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4" y="4083"/>
                    <a:pt x="6528" y="3267"/>
                    <a:pt x="6256" y="2555"/>
                  </a:cubicBezTo>
                  <a:cubicBezTo>
                    <a:pt x="6026" y="2032"/>
                    <a:pt x="5545" y="1718"/>
                    <a:pt x="5001" y="1656"/>
                  </a:cubicBezTo>
                  <a:cubicBezTo>
                    <a:pt x="5064" y="1070"/>
                    <a:pt x="4813" y="526"/>
                    <a:pt x="4331" y="212"/>
                  </a:cubicBezTo>
                  <a:cubicBezTo>
                    <a:pt x="4099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60"/>
            <p:cNvSpPr/>
            <p:nvPr/>
          </p:nvSpPr>
          <p:spPr>
            <a:xfrm rot="1563036">
              <a:off x="3244216" y="4686728"/>
              <a:ext cx="54072" cy="40838"/>
            </a:xfrm>
            <a:custGeom>
              <a:avLst/>
              <a:gdLst/>
              <a:ahLst/>
              <a:cxnLst/>
              <a:rect l="l" t="t" r="r" b="b"/>
              <a:pathLst>
                <a:path w="2386" h="1802" extrusionOk="0">
                  <a:moveTo>
                    <a:pt x="2251" y="1"/>
                  </a:moveTo>
                  <a:cubicBezTo>
                    <a:pt x="2218" y="1"/>
                    <a:pt x="2182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6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0" y="1738"/>
                    <a:pt x="1946" y="901"/>
                    <a:pt x="2344" y="169"/>
                  </a:cubicBezTo>
                  <a:cubicBezTo>
                    <a:pt x="2386" y="106"/>
                    <a:pt x="2365" y="44"/>
                    <a:pt x="2302" y="23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60"/>
            <p:cNvSpPr/>
            <p:nvPr/>
          </p:nvSpPr>
          <p:spPr>
            <a:xfrm rot="1563036">
              <a:off x="3216264" y="4732345"/>
              <a:ext cx="44124" cy="50854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1"/>
                  </a:moveTo>
                  <a:cubicBezTo>
                    <a:pt x="122" y="1"/>
                    <a:pt x="114" y="2"/>
                    <a:pt x="105" y="5"/>
                  </a:cubicBezTo>
                  <a:cubicBezTo>
                    <a:pt x="42" y="5"/>
                    <a:pt x="1" y="47"/>
                    <a:pt x="1" y="109"/>
                  </a:cubicBezTo>
                  <a:cubicBezTo>
                    <a:pt x="22" y="130"/>
                    <a:pt x="147" y="1741"/>
                    <a:pt x="1800" y="2244"/>
                  </a:cubicBezTo>
                  <a:lnTo>
                    <a:pt x="1821" y="2244"/>
                  </a:lnTo>
                  <a:cubicBezTo>
                    <a:pt x="1884" y="2244"/>
                    <a:pt x="1926" y="2223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9"/>
                  </a:cubicBezTo>
                  <a:cubicBezTo>
                    <a:pt x="231" y="52"/>
                    <a:pt x="18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60"/>
            <p:cNvSpPr/>
            <p:nvPr/>
          </p:nvSpPr>
          <p:spPr>
            <a:xfrm rot="1563036">
              <a:off x="3227052" y="4737491"/>
              <a:ext cx="49812" cy="25812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1" y="0"/>
                  </a:moveTo>
                  <a:cubicBezTo>
                    <a:pt x="102" y="0"/>
                    <a:pt x="72" y="15"/>
                    <a:pt x="42" y="30"/>
                  </a:cubicBezTo>
                  <a:cubicBezTo>
                    <a:pt x="22" y="72"/>
                    <a:pt x="1" y="113"/>
                    <a:pt x="42" y="155"/>
                  </a:cubicBezTo>
                  <a:cubicBezTo>
                    <a:pt x="503" y="1013"/>
                    <a:pt x="1361" y="1139"/>
                    <a:pt x="1821" y="1139"/>
                  </a:cubicBezTo>
                  <a:cubicBezTo>
                    <a:pt x="1988" y="1139"/>
                    <a:pt x="2093" y="1118"/>
                    <a:pt x="2114" y="1118"/>
                  </a:cubicBezTo>
                  <a:cubicBezTo>
                    <a:pt x="2156" y="1097"/>
                    <a:pt x="2198" y="1055"/>
                    <a:pt x="2198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4" y="903"/>
                    <a:pt x="2083" y="905"/>
                    <a:pt x="2072" y="909"/>
                  </a:cubicBezTo>
                  <a:cubicBezTo>
                    <a:pt x="2059" y="909"/>
                    <a:pt x="1953" y="924"/>
                    <a:pt x="1795" y="924"/>
                  </a:cubicBezTo>
                  <a:cubicBezTo>
                    <a:pt x="143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1" y="344"/>
                    <a:pt x="1591" y="302"/>
                  </a:cubicBezTo>
                  <a:cubicBezTo>
                    <a:pt x="1591" y="239"/>
                    <a:pt x="1528" y="197"/>
                    <a:pt x="1465" y="197"/>
                  </a:cubicBezTo>
                  <a:cubicBezTo>
                    <a:pt x="1373" y="208"/>
                    <a:pt x="1283" y="213"/>
                    <a:pt x="1195" y="213"/>
                  </a:cubicBezTo>
                  <a:cubicBezTo>
                    <a:pt x="624" y="213"/>
                    <a:pt x="168" y="9"/>
                    <a:pt x="168" y="9"/>
                  </a:cubicBezTo>
                  <a:cubicBezTo>
                    <a:pt x="156" y="3"/>
                    <a:pt x="143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60"/>
            <p:cNvSpPr/>
            <p:nvPr/>
          </p:nvSpPr>
          <p:spPr>
            <a:xfrm rot="1563036">
              <a:off x="3245159" y="4711128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1"/>
                  </a:moveTo>
                  <a:cubicBezTo>
                    <a:pt x="1581" y="1"/>
                    <a:pt x="1564" y="8"/>
                    <a:pt x="1549" y="22"/>
                  </a:cubicBezTo>
                  <a:cubicBezTo>
                    <a:pt x="817" y="420"/>
                    <a:pt x="64" y="797"/>
                    <a:pt x="64" y="797"/>
                  </a:cubicBezTo>
                  <a:cubicBezTo>
                    <a:pt x="22" y="818"/>
                    <a:pt x="1" y="859"/>
                    <a:pt x="1" y="901"/>
                  </a:cubicBezTo>
                  <a:cubicBezTo>
                    <a:pt x="1" y="943"/>
                    <a:pt x="43" y="964"/>
                    <a:pt x="64" y="985"/>
                  </a:cubicBezTo>
                  <a:cubicBezTo>
                    <a:pt x="84" y="1006"/>
                    <a:pt x="419" y="1131"/>
                    <a:pt x="859" y="1131"/>
                  </a:cubicBezTo>
                  <a:cubicBezTo>
                    <a:pt x="1089" y="1131"/>
                    <a:pt x="1340" y="1090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7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2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1"/>
                    <a:pt x="1600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60"/>
            <p:cNvSpPr/>
            <p:nvPr/>
          </p:nvSpPr>
          <p:spPr>
            <a:xfrm rot="1563036">
              <a:off x="3205842" y="4658494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2" y="1"/>
                  </a:moveTo>
                  <a:cubicBezTo>
                    <a:pt x="75" y="1"/>
                    <a:pt x="35" y="24"/>
                    <a:pt x="22" y="64"/>
                  </a:cubicBezTo>
                  <a:cubicBezTo>
                    <a:pt x="1" y="106"/>
                    <a:pt x="22" y="169"/>
                    <a:pt x="63" y="211"/>
                  </a:cubicBezTo>
                  <a:cubicBezTo>
                    <a:pt x="84" y="211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612" y="1822"/>
                  </a:cubicBezTo>
                  <a:cubicBezTo>
                    <a:pt x="1675" y="1822"/>
                    <a:pt x="1716" y="1759"/>
                    <a:pt x="1716" y="1696"/>
                  </a:cubicBezTo>
                  <a:cubicBezTo>
                    <a:pt x="1570" y="797"/>
                    <a:pt x="231" y="43"/>
                    <a:pt x="168" y="22"/>
                  </a:cubicBezTo>
                  <a:cubicBezTo>
                    <a:pt x="153" y="8"/>
                    <a:pt x="133" y="1"/>
                    <a:pt x="11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60"/>
            <p:cNvSpPr/>
            <p:nvPr/>
          </p:nvSpPr>
          <p:spPr>
            <a:xfrm rot="1563036">
              <a:off x="3243170" y="4677651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3" y="0"/>
                  </a:moveTo>
                  <a:cubicBezTo>
                    <a:pt x="212" y="0"/>
                    <a:pt x="200" y="2"/>
                    <a:pt x="189" y="6"/>
                  </a:cubicBezTo>
                  <a:cubicBezTo>
                    <a:pt x="147" y="6"/>
                    <a:pt x="105" y="69"/>
                    <a:pt x="126" y="132"/>
                  </a:cubicBezTo>
                  <a:cubicBezTo>
                    <a:pt x="294" y="927"/>
                    <a:pt x="22" y="1910"/>
                    <a:pt x="22" y="1910"/>
                  </a:cubicBezTo>
                  <a:cubicBezTo>
                    <a:pt x="1" y="1973"/>
                    <a:pt x="22" y="2015"/>
                    <a:pt x="63" y="2036"/>
                  </a:cubicBezTo>
                  <a:cubicBezTo>
                    <a:pt x="84" y="2057"/>
                    <a:pt x="105" y="2057"/>
                    <a:pt x="126" y="2057"/>
                  </a:cubicBezTo>
                  <a:cubicBezTo>
                    <a:pt x="147" y="2057"/>
                    <a:pt x="168" y="2057"/>
                    <a:pt x="189" y="2036"/>
                  </a:cubicBezTo>
                  <a:cubicBezTo>
                    <a:pt x="691" y="1533"/>
                    <a:pt x="1235" y="466"/>
                    <a:pt x="1256" y="404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8" y="252"/>
                    <a:pt x="1183" y="249"/>
                    <a:pt x="1168" y="249"/>
                  </a:cubicBezTo>
                  <a:cubicBezTo>
                    <a:pt x="1123" y="249"/>
                    <a:pt x="1083" y="273"/>
                    <a:pt x="1068" y="320"/>
                  </a:cubicBezTo>
                  <a:cubicBezTo>
                    <a:pt x="1068" y="320"/>
                    <a:pt x="712" y="1031"/>
                    <a:pt x="314" y="1533"/>
                  </a:cubicBezTo>
                  <a:cubicBezTo>
                    <a:pt x="398" y="1157"/>
                    <a:pt x="440" y="592"/>
                    <a:pt x="335" y="69"/>
                  </a:cubicBezTo>
                  <a:cubicBezTo>
                    <a:pt x="318" y="35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60"/>
            <p:cNvSpPr/>
            <p:nvPr/>
          </p:nvSpPr>
          <p:spPr>
            <a:xfrm rot="1563036">
              <a:off x="3180230" y="4710903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586" y="0"/>
                  </a:moveTo>
                  <a:cubicBezTo>
                    <a:pt x="1002" y="0"/>
                    <a:pt x="187" y="1386"/>
                    <a:pt x="22" y="1675"/>
                  </a:cubicBezTo>
                  <a:cubicBezTo>
                    <a:pt x="1" y="1717"/>
                    <a:pt x="22" y="1780"/>
                    <a:pt x="63" y="1821"/>
                  </a:cubicBezTo>
                  <a:lnTo>
                    <a:pt x="126" y="1821"/>
                  </a:lnTo>
                  <a:cubicBezTo>
                    <a:pt x="147" y="1821"/>
                    <a:pt x="189" y="1821"/>
                    <a:pt x="210" y="1780"/>
                  </a:cubicBezTo>
                  <a:cubicBezTo>
                    <a:pt x="566" y="1173"/>
                    <a:pt x="1214" y="231"/>
                    <a:pt x="1570" y="231"/>
                  </a:cubicBezTo>
                  <a:lnTo>
                    <a:pt x="1591" y="231"/>
                  </a:lnTo>
                  <a:cubicBezTo>
                    <a:pt x="1654" y="231"/>
                    <a:pt x="1695" y="189"/>
                    <a:pt x="1716" y="127"/>
                  </a:cubicBezTo>
                  <a:cubicBezTo>
                    <a:pt x="1716" y="64"/>
                    <a:pt x="1675" y="22"/>
                    <a:pt x="1612" y="1"/>
                  </a:cubicBezTo>
                  <a:cubicBezTo>
                    <a:pt x="1603" y="1"/>
                    <a:pt x="1595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60"/>
            <p:cNvSpPr/>
            <p:nvPr/>
          </p:nvSpPr>
          <p:spPr>
            <a:xfrm rot="1563036">
              <a:off x="3177213" y="4692206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50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53"/>
                    <a:pt x="84" y="374"/>
                    <a:pt x="126" y="374"/>
                  </a:cubicBezTo>
                  <a:lnTo>
                    <a:pt x="147" y="374"/>
                  </a:lnTo>
                  <a:cubicBezTo>
                    <a:pt x="162" y="374"/>
                    <a:pt x="828" y="213"/>
                    <a:pt x="1513" y="213"/>
                  </a:cubicBezTo>
                  <a:cubicBezTo>
                    <a:pt x="1786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2"/>
                    <a:pt x="2365" y="102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60"/>
            <p:cNvSpPr/>
            <p:nvPr/>
          </p:nvSpPr>
          <p:spPr>
            <a:xfrm rot="1563036">
              <a:off x="3185266" y="4703112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3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09" y="924"/>
                  </a:cubicBezTo>
                  <a:cubicBezTo>
                    <a:pt x="380" y="735"/>
                    <a:pt x="1534" y="217"/>
                    <a:pt x="1902" y="217"/>
                  </a:cubicBezTo>
                  <a:cubicBezTo>
                    <a:pt x="1939" y="217"/>
                    <a:pt x="1969" y="222"/>
                    <a:pt x="1988" y="234"/>
                  </a:cubicBezTo>
                  <a:cubicBezTo>
                    <a:pt x="2011" y="242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4" y="192"/>
                  </a:cubicBezTo>
                  <a:cubicBezTo>
                    <a:pt x="2176" y="150"/>
                    <a:pt x="2155" y="87"/>
                    <a:pt x="2114" y="46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60"/>
            <p:cNvSpPr/>
            <p:nvPr/>
          </p:nvSpPr>
          <p:spPr>
            <a:xfrm rot="1563036">
              <a:off x="3198633" y="4715261"/>
              <a:ext cx="28464" cy="47750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1"/>
                  </a:moveTo>
                  <a:cubicBezTo>
                    <a:pt x="893" y="1"/>
                    <a:pt x="862" y="11"/>
                    <a:pt x="837" y="35"/>
                  </a:cubicBezTo>
                  <a:cubicBezTo>
                    <a:pt x="795" y="77"/>
                    <a:pt x="0" y="872"/>
                    <a:pt x="126" y="1646"/>
                  </a:cubicBezTo>
                  <a:cubicBezTo>
                    <a:pt x="126" y="1709"/>
                    <a:pt x="189" y="1751"/>
                    <a:pt x="231" y="1751"/>
                  </a:cubicBezTo>
                  <a:cubicBezTo>
                    <a:pt x="293" y="1730"/>
                    <a:pt x="335" y="1688"/>
                    <a:pt x="335" y="1626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7" y="2065"/>
                  </a:cubicBezTo>
                  <a:cubicBezTo>
                    <a:pt x="1088" y="2086"/>
                    <a:pt x="1109" y="2107"/>
                    <a:pt x="1151" y="2107"/>
                  </a:cubicBezTo>
                  <a:cubicBezTo>
                    <a:pt x="1172" y="2107"/>
                    <a:pt x="1193" y="2107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3" y="1061"/>
                    <a:pt x="984" y="203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6" y="6"/>
                    <a:pt x="946" y="1"/>
                    <a:pt x="92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60"/>
            <p:cNvSpPr/>
            <p:nvPr/>
          </p:nvSpPr>
          <p:spPr>
            <a:xfrm rot="1563036">
              <a:off x="3204844" y="4681398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3" y="11"/>
                    <a:pt x="42" y="32"/>
                  </a:cubicBezTo>
                  <a:cubicBezTo>
                    <a:pt x="1" y="74"/>
                    <a:pt x="1" y="136"/>
                    <a:pt x="42" y="178"/>
                  </a:cubicBezTo>
                  <a:cubicBezTo>
                    <a:pt x="126" y="283"/>
                    <a:pt x="921" y="1162"/>
                    <a:pt x="1361" y="1162"/>
                  </a:cubicBezTo>
                  <a:cubicBezTo>
                    <a:pt x="1423" y="1162"/>
                    <a:pt x="1465" y="1120"/>
                    <a:pt x="1465" y="1057"/>
                  </a:cubicBezTo>
                  <a:cubicBezTo>
                    <a:pt x="1465" y="994"/>
                    <a:pt x="1423" y="952"/>
                    <a:pt x="1361" y="952"/>
                  </a:cubicBezTo>
                  <a:cubicBezTo>
                    <a:pt x="1110" y="952"/>
                    <a:pt x="503" y="387"/>
                    <a:pt x="210" y="32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60"/>
            <p:cNvSpPr/>
            <p:nvPr/>
          </p:nvSpPr>
          <p:spPr>
            <a:xfrm rot="1563036">
              <a:off x="3231420" y="4656872"/>
              <a:ext cx="17087" cy="53619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28" y="0"/>
                  </a:moveTo>
                  <a:cubicBezTo>
                    <a:pt x="108" y="0"/>
                    <a:pt x="85" y="7"/>
                    <a:pt x="63" y="22"/>
                  </a:cubicBezTo>
                  <a:cubicBezTo>
                    <a:pt x="21" y="43"/>
                    <a:pt x="0" y="106"/>
                    <a:pt x="21" y="168"/>
                  </a:cubicBezTo>
                  <a:cubicBezTo>
                    <a:pt x="42" y="168"/>
                    <a:pt x="544" y="1047"/>
                    <a:pt x="503" y="2261"/>
                  </a:cubicBezTo>
                  <a:cubicBezTo>
                    <a:pt x="503" y="2323"/>
                    <a:pt x="544" y="2365"/>
                    <a:pt x="607" y="2365"/>
                  </a:cubicBezTo>
                  <a:cubicBezTo>
                    <a:pt x="670" y="2365"/>
                    <a:pt x="712" y="2323"/>
                    <a:pt x="712" y="2261"/>
                  </a:cubicBezTo>
                  <a:cubicBezTo>
                    <a:pt x="754" y="1005"/>
                    <a:pt x="231" y="85"/>
                    <a:pt x="210" y="64"/>
                  </a:cubicBezTo>
                  <a:cubicBezTo>
                    <a:pt x="196" y="23"/>
                    <a:pt x="165" y="0"/>
                    <a:pt x="12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60"/>
            <p:cNvSpPr/>
            <p:nvPr/>
          </p:nvSpPr>
          <p:spPr>
            <a:xfrm rot="1563036">
              <a:off x="3295189" y="4695193"/>
              <a:ext cx="10946" cy="10447"/>
            </a:xfrm>
            <a:custGeom>
              <a:avLst/>
              <a:gdLst/>
              <a:ahLst/>
              <a:cxnLst/>
              <a:rect l="l" t="t" r="r" b="b"/>
              <a:pathLst>
                <a:path w="483" h="461" extrusionOk="0">
                  <a:moveTo>
                    <a:pt x="231" y="0"/>
                  </a:moveTo>
                  <a:cubicBezTo>
                    <a:pt x="106" y="0"/>
                    <a:pt x="1" y="105"/>
                    <a:pt x="1" y="230"/>
                  </a:cubicBezTo>
                  <a:cubicBezTo>
                    <a:pt x="1" y="356"/>
                    <a:pt x="106" y="461"/>
                    <a:pt x="231" y="461"/>
                  </a:cubicBezTo>
                  <a:cubicBezTo>
                    <a:pt x="378" y="461"/>
                    <a:pt x="482" y="356"/>
                    <a:pt x="482" y="230"/>
                  </a:cubicBezTo>
                  <a:cubicBezTo>
                    <a:pt x="482" y="105"/>
                    <a:pt x="378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60"/>
            <p:cNvSpPr/>
            <p:nvPr/>
          </p:nvSpPr>
          <p:spPr>
            <a:xfrm rot="1563036">
              <a:off x="3269370" y="4732531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60"/>
            <p:cNvSpPr/>
            <p:nvPr/>
          </p:nvSpPr>
          <p:spPr>
            <a:xfrm rot="1563036">
              <a:off x="3278970" y="471717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60"/>
            <p:cNvSpPr/>
            <p:nvPr/>
          </p:nvSpPr>
          <p:spPr>
            <a:xfrm rot="1563036">
              <a:off x="3271699" y="4687768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60"/>
            <p:cNvSpPr/>
            <p:nvPr/>
          </p:nvSpPr>
          <p:spPr>
            <a:xfrm rot="1563036">
              <a:off x="3240857" y="4653701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60"/>
            <p:cNvSpPr/>
            <p:nvPr/>
          </p:nvSpPr>
          <p:spPr>
            <a:xfrm rot="1563036">
              <a:off x="3253859" y="4672691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60"/>
            <p:cNvSpPr/>
            <p:nvPr/>
          </p:nvSpPr>
          <p:spPr>
            <a:xfrm rot="1563036">
              <a:off x="3213721" y="4649803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56" y="294"/>
                    <a:pt x="356" y="189"/>
                  </a:cubicBezTo>
                  <a:cubicBezTo>
                    <a:pt x="356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60"/>
            <p:cNvSpPr/>
            <p:nvPr/>
          </p:nvSpPr>
          <p:spPr>
            <a:xfrm rot="1563036">
              <a:off x="3209344" y="4673102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60"/>
            <p:cNvSpPr/>
            <p:nvPr/>
          </p:nvSpPr>
          <p:spPr>
            <a:xfrm rot="1563036">
              <a:off x="3176873" y="4682057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60"/>
            <p:cNvSpPr/>
            <p:nvPr/>
          </p:nvSpPr>
          <p:spPr>
            <a:xfrm rot="1563036">
              <a:off x="3181643" y="4707068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56"/>
                    <a:pt x="189" y="356"/>
                  </a:cubicBezTo>
                  <a:cubicBezTo>
                    <a:pt x="294" y="356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60"/>
            <p:cNvSpPr/>
            <p:nvPr/>
          </p:nvSpPr>
          <p:spPr>
            <a:xfrm rot="1563036">
              <a:off x="3263308" y="4764292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68" y="378"/>
                  </a:cubicBezTo>
                  <a:cubicBezTo>
                    <a:pt x="273" y="378"/>
                    <a:pt x="356" y="294"/>
                    <a:pt x="356" y="189"/>
                  </a:cubicBezTo>
                  <a:cubicBezTo>
                    <a:pt x="356" y="85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60"/>
            <p:cNvSpPr/>
            <p:nvPr/>
          </p:nvSpPr>
          <p:spPr>
            <a:xfrm rot="1563036">
              <a:off x="3257489" y="4744128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8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60"/>
            <p:cNvSpPr/>
            <p:nvPr/>
          </p:nvSpPr>
          <p:spPr>
            <a:xfrm rot="1563036">
              <a:off x="3194800" y="4741491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60"/>
            <p:cNvSpPr/>
            <p:nvPr/>
          </p:nvSpPr>
          <p:spPr>
            <a:xfrm rot="1563036">
              <a:off x="3240769" y="4781250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5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60"/>
            <p:cNvSpPr/>
            <p:nvPr/>
          </p:nvSpPr>
          <p:spPr>
            <a:xfrm rot="1563036">
              <a:off x="3209377" y="4758013"/>
              <a:ext cx="8090" cy="8544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57" y="293"/>
                    <a:pt x="357" y="188"/>
                  </a:cubicBezTo>
                  <a:cubicBezTo>
                    <a:pt x="35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60"/>
            <p:cNvSpPr/>
            <p:nvPr/>
          </p:nvSpPr>
          <p:spPr>
            <a:xfrm rot="1563036">
              <a:off x="3173316" y="4735741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60"/>
            <p:cNvSpPr/>
            <p:nvPr/>
          </p:nvSpPr>
          <p:spPr>
            <a:xfrm rot="1563036">
              <a:off x="3209711" y="4694542"/>
              <a:ext cx="42220" cy="42696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1"/>
                  </a:moveTo>
                  <a:cubicBezTo>
                    <a:pt x="419" y="1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1"/>
                    <a:pt x="92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60"/>
            <p:cNvSpPr/>
            <p:nvPr/>
          </p:nvSpPr>
          <p:spPr>
            <a:xfrm rot="1563036">
              <a:off x="1408701" y="3665929"/>
              <a:ext cx="338575" cy="327086"/>
            </a:xfrm>
            <a:custGeom>
              <a:avLst/>
              <a:gdLst/>
              <a:ahLst/>
              <a:cxnLst/>
              <a:rect l="l" t="t" r="r" b="b"/>
              <a:pathLst>
                <a:path w="14940" h="14433" extrusionOk="0">
                  <a:moveTo>
                    <a:pt x="6319" y="1"/>
                  </a:moveTo>
                  <a:cubicBezTo>
                    <a:pt x="4352" y="1"/>
                    <a:pt x="2741" y="1717"/>
                    <a:pt x="2741" y="3830"/>
                  </a:cubicBezTo>
                  <a:cubicBezTo>
                    <a:pt x="2741" y="3872"/>
                    <a:pt x="2762" y="3935"/>
                    <a:pt x="2762" y="3976"/>
                  </a:cubicBezTo>
                  <a:cubicBezTo>
                    <a:pt x="1172" y="4416"/>
                    <a:pt x="21" y="5776"/>
                    <a:pt x="21" y="7387"/>
                  </a:cubicBezTo>
                  <a:cubicBezTo>
                    <a:pt x="0" y="9270"/>
                    <a:pt x="1590" y="10839"/>
                    <a:pt x="3578" y="10965"/>
                  </a:cubicBezTo>
                  <a:cubicBezTo>
                    <a:pt x="3641" y="12409"/>
                    <a:pt x="4457" y="13706"/>
                    <a:pt x="5817" y="14208"/>
                  </a:cubicBezTo>
                  <a:cubicBezTo>
                    <a:pt x="6213" y="14360"/>
                    <a:pt x="6621" y="14433"/>
                    <a:pt x="7025" y="14433"/>
                  </a:cubicBezTo>
                  <a:cubicBezTo>
                    <a:pt x="8288" y="14433"/>
                    <a:pt x="9514" y="13728"/>
                    <a:pt x="10211" y="12555"/>
                  </a:cubicBezTo>
                  <a:cubicBezTo>
                    <a:pt x="10483" y="12611"/>
                    <a:pt x="10754" y="12638"/>
                    <a:pt x="11021" y="12638"/>
                  </a:cubicBezTo>
                  <a:cubicBezTo>
                    <a:pt x="12563" y="12638"/>
                    <a:pt x="13959" y="11740"/>
                    <a:pt x="14459" y="10295"/>
                  </a:cubicBezTo>
                  <a:cubicBezTo>
                    <a:pt x="14835" y="9207"/>
                    <a:pt x="14626" y="8057"/>
                    <a:pt x="13998" y="7136"/>
                  </a:cubicBezTo>
                  <a:cubicBezTo>
                    <a:pt x="14940" y="5483"/>
                    <a:pt x="14584" y="3432"/>
                    <a:pt x="13119" y="2344"/>
                  </a:cubicBezTo>
                  <a:cubicBezTo>
                    <a:pt x="12513" y="1905"/>
                    <a:pt x="11806" y="1695"/>
                    <a:pt x="11094" y="1695"/>
                  </a:cubicBezTo>
                  <a:cubicBezTo>
                    <a:pt x="10551" y="1695"/>
                    <a:pt x="10006" y="1816"/>
                    <a:pt x="9500" y="2052"/>
                  </a:cubicBezTo>
                  <a:cubicBezTo>
                    <a:pt x="8893" y="838"/>
                    <a:pt x="7700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60"/>
            <p:cNvSpPr/>
            <p:nvPr/>
          </p:nvSpPr>
          <p:spPr>
            <a:xfrm rot="1563036">
              <a:off x="1504995" y="3761186"/>
              <a:ext cx="147962" cy="136858"/>
            </a:xfrm>
            <a:custGeom>
              <a:avLst/>
              <a:gdLst/>
              <a:ahLst/>
              <a:cxnLst/>
              <a:rect l="l" t="t" r="r" b="b"/>
              <a:pathLst>
                <a:path w="6529" h="6039" extrusionOk="0">
                  <a:moveTo>
                    <a:pt x="3566" y="0"/>
                  </a:moveTo>
                  <a:cubicBezTo>
                    <a:pt x="3035" y="0"/>
                    <a:pt x="2501" y="289"/>
                    <a:pt x="2177" y="797"/>
                  </a:cubicBezTo>
                  <a:cubicBezTo>
                    <a:pt x="2177" y="818"/>
                    <a:pt x="2177" y="839"/>
                    <a:pt x="2156" y="860"/>
                  </a:cubicBezTo>
                  <a:cubicBezTo>
                    <a:pt x="2003" y="816"/>
                    <a:pt x="1847" y="795"/>
                    <a:pt x="1694" y="795"/>
                  </a:cubicBezTo>
                  <a:cubicBezTo>
                    <a:pt x="1179" y="795"/>
                    <a:pt x="694" y="1036"/>
                    <a:pt x="419" y="1487"/>
                  </a:cubicBezTo>
                  <a:cubicBezTo>
                    <a:pt x="1" y="2157"/>
                    <a:pt x="231" y="3057"/>
                    <a:pt x="921" y="3559"/>
                  </a:cubicBezTo>
                  <a:cubicBezTo>
                    <a:pt x="608" y="4082"/>
                    <a:pt x="628" y="4730"/>
                    <a:pt x="1005" y="5212"/>
                  </a:cubicBezTo>
                  <a:cubicBezTo>
                    <a:pt x="1285" y="5585"/>
                    <a:pt x="1719" y="5780"/>
                    <a:pt x="2175" y="5780"/>
                  </a:cubicBezTo>
                  <a:cubicBezTo>
                    <a:pt x="2434" y="5780"/>
                    <a:pt x="2701" y="5717"/>
                    <a:pt x="2951" y="5588"/>
                  </a:cubicBezTo>
                  <a:cubicBezTo>
                    <a:pt x="3259" y="5885"/>
                    <a:pt x="3661" y="6039"/>
                    <a:pt x="4058" y="6039"/>
                  </a:cubicBezTo>
                  <a:cubicBezTo>
                    <a:pt x="4388" y="6039"/>
                    <a:pt x="4714" y="5932"/>
                    <a:pt x="4981" y="5714"/>
                  </a:cubicBezTo>
                  <a:cubicBezTo>
                    <a:pt x="5357" y="5400"/>
                    <a:pt x="5525" y="4940"/>
                    <a:pt x="5504" y="4479"/>
                  </a:cubicBezTo>
                  <a:cubicBezTo>
                    <a:pt x="6194" y="4082"/>
                    <a:pt x="6529" y="3266"/>
                    <a:pt x="6236" y="2554"/>
                  </a:cubicBezTo>
                  <a:cubicBezTo>
                    <a:pt x="6027" y="2031"/>
                    <a:pt x="5546" y="1717"/>
                    <a:pt x="5002" y="1655"/>
                  </a:cubicBezTo>
                  <a:cubicBezTo>
                    <a:pt x="5064" y="1090"/>
                    <a:pt x="4813" y="525"/>
                    <a:pt x="4311" y="211"/>
                  </a:cubicBezTo>
                  <a:cubicBezTo>
                    <a:pt x="4079" y="68"/>
                    <a:pt x="3823" y="0"/>
                    <a:pt x="35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60"/>
            <p:cNvSpPr/>
            <p:nvPr/>
          </p:nvSpPr>
          <p:spPr>
            <a:xfrm rot="1563036">
              <a:off x="1591541" y="3802795"/>
              <a:ext cx="54095" cy="40611"/>
            </a:xfrm>
            <a:custGeom>
              <a:avLst/>
              <a:gdLst/>
              <a:ahLst/>
              <a:cxnLst/>
              <a:rect l="l" t="t" r="r" b="b"/>
              <a:pathLst>
                <a:path w="2387" h="1792" extrusionOk="0">
                  <a:moveTo>
                    <a:pt x="2266" y="0"/>
                  </a:moveTo>
                  <a:cubicBezTo>
                    <a:pt x="2229" y="0"/>
                    <a:pt x="2190" y="15"/>
                    <a:pt x="2177" y="55"/>
                  </a:cubicBezTo>
                  <a:cubicBezTo>
                    <a:pt x="1800" y="724"/>
                    <a:pt x="106" y="1582"/>
                    <a:pt x="85" y="1582"/>
                  </a:cubicBezTo>
                  <a:cubicBezTo>
                    <a:pt x="43" y="1603"/>
                    <a:pt x="1" y="1666"/>
                    <a:pt x="43" y="1728"/>
                  </a:cubicBezTo>
                  <a:cubicBezTo>
                    <a:pt x="64" y="1770"/>
                    <a:pt x="106" y="1791"/>
                    <a:pt x="126" y="1791"/>
                  </a:cubicBezTo>
                  <a:cubicBezTo>
                    <a:pt x="147" y="1791"/>
                    <a:pt x="168" y="1791"/>
                    <a:pt x="189" y="1770"/>
                  </a:cubicBezTo>
                  <a:cubicBezTo>
                    <a:pt x="252" y="1728"/>
                    <a:pt x="1968" y="891"/>
                    <a:pt x="2365" y="159"/>
                  </a:cubicBezTo>
                  <a:cubicBezTo>
                    <a:pt x="2386" y="96"/>
                    <a:pt x="2386" y="34"/>
                    <a:pt x="2323" y="13"/>
                  </a:cubicBezTo>
                  <a:cubicBezTo>
                    <a:pt x="2308" y="5"/>
                    <a:pt x="2287" y="0"/>
                    <a:pt x="226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60"/>
            <p:cNvSpPr/>
            <p:nvPr/>
          </p:nvSpPr>
          <p:spPr>
            <a:xfrm rot="1563036">
              <a:off x="1564068" y="3848496"/>
              <a:ext cx="44124" cy="50764"/>
            </a:xfrm>
            <a:custGeom>
              <a:avLst/>
              <a:gdLst/>
              <a:ahLst/>
              <a:cxnLst/>
              <a:rect l="l" t="t" r="r" b="b"/>
              <a:pathLst>
                <a:path w="1947" h="2240" extrusionOk="0">
                  <a:moveTo>
                    <a:pt x="105" y="1"/>
                  </a:moveTo>
                  <a:cubicBezTo>
                    <a:pt x="42" y="1"/>
                    <a:pt x="0" y="64"/>
                    <a:pt x="0" y="106"/>
                  </a:cubicBezTo>
                  <a:cubicBezTo>
                    <a:pt x="0" y="126"/>
                    <a:pt x="126" y="1758"/>
                    <a:pt x="1800" y="2240"/>
                  </a:cubicBezTo>
                  <a:lnTo>
                    <a:pt x="1821" y="2240"/>
                  </a:lnTo>
                  <a:cubicBezTo>
                    <a:pt x="1862" y="2240"/>
                    <a:pt x="1925" y="2219"/>
                    <a:pt x="1925" y="2177"/>
                  </a:cubicBezTo>
                  <a:cubicBezTo>
                    <a:pt x="1946" y="2114"/>
                    <a:pt x="1904" y="2051"/>
                    <a:pt x="1862" y="2030"/>
                  </a:cubicBezTo>
                  <a:cubicBezTo>
                    <a:pt x="335" y="1591"/>
                    <a:pt x="230" y="168"/>
                    <a:pt x="230" y="106"/>
                  </a:cubicBezTo>
                  <a:cubicBezTo>
                    <a:pt x="209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60"/>
            <p:cNvSpPr/>
            <p:nvPr/>
          </p:nvSpPr>
          <p:spPr>
            <a:xfrm rot="1563036">
              <a:off x="1574876" y="3853556"/>
              <a:ext cx="49812" cy="25812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4" y="1"/>
                  </a:moveTo>
                  <a:cubicBezTo>
                    <a:pt x="103" y="1"/>
                    <a:pt x="73" y="20"/>
                    <a:pt x="42" y="51"/>
                  </a:cubicBezTo>
                  <a:cubicBezTo>
                    <a:pt x="21" y="72"/>
                    <a:pt x="0" y="134"/>
                    <a:pt x="21" y="176"/>
                  </a:cubicBezTo>
                  <a:cubicBezTo>
                    <a:pt x="502" y="1013"/>
                    <a:pt x="1360" y="1139"/>
                    <a:pt x="1800" y="1139"/>
                  </a:cubicBezTo>
                  <a:cubicBezTo>
                    <a:pt x="1988" y="1139"/>
                    <a:pt x="2093" y="1118"/>
                    <a:pt x="2093" y="1118"/>
                  </a:cubicBezTo>
                  <a:cubicBezTo>
                    <a:pt x="2155" y="1118"/>
                    <a:pt x="2197" y="1055"/>
                    <a:pt x="2197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3" y="903"/>
                    <a:pt x="2083" y="905"/>
                    <a:pt x="2072" y="909"/>
                  </a:cubicBezTo>
                  <a:cubicBezTo>
                    <a:pt x="2052" y="909"/>
                    <a:pt x="1944" y="924"/>
                    <a:pt x="1785" y="924"/>
                  </a:cubicBezTo>
                  <a:cubicBezTo>
                    <a:pt x="142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0" y="365"/>
                    <a:pt x="1590" y="302"/>
                  </a:cubicBezTo>
                  <a:cubicBezTo>
                    <a:pt x="1570" y="239"/>
                    <a:pt x="1528" y="197"/>
                    <a:pt x="1465" y="197"/>
                  </a:cubicBezTo>
                  <a:cubicBezTo>
                    <a:pt x="1373" y="208"/>
                    <a:pt x="1282" y="213"/>
                    <a:pt x="1194" y="213"/>
                  </a:cubicBezTo>
                  <a:cubicBezTo>
                    <a:pt x="623" y="213"/>
                    <a:pt x="168" y="9"/>
                    <a:pt x="168" y="9"/>
                  </a:cubicBezTo>
                  <a:cubicBezTo>
                    <a:pt x="156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60"/>
            <p:cNvSpPr/>
            <p:nvPr/>
          </p:nvSpPr>
          <p:spPr>
            <a:xfrm rot="1563036">
              <a:off x="1592983" y="3827194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593" y="1"/>
                  </a:moveTo>
                  <a:cubicBezTo>
                    <a:pt x="1572" y="1"/>
                    <a:pt x="1550" y="8"/>
                    <a:pt x="1528" y="23"/>
                  </a:cubicBezTo>
                  <a:cubicBezTo>
                    <a:pt x="796" y="420"/>
                    <a:pt x="63" y="797"/>
                    <a:pt x="63" y="797"/>
                  </a:cubicBezTo>
                  <a:cubicBezTo>
                    <a:pt x="21" y="818"/>
                    <a:pt x="0" y="859"/>
                    <a:pt x="0" y="901"/>
                  </a:cubicBezTo>
                  <a:cubicBezTo>
                    <a:pt x="0" y="943"/>
                    <a:pt x="21" y="985"/>
                    <a:pt x="63" y="985"/>
                  </a:cubicBezTo>
                  <a:cubicBezTo>
                    <a:pt x="84" y="1006"/>
                    <a:pt x="419" y="1131"/>
                    <a:pt x="858" y="1131"/>
                  </a:cubicBezTo>
                  <a:cubicBezTo>
                    <a:pt x="1088" y="1131"/>
                    <a:pt x="1340" y="1090"/>
                    <a:pt x="1570" y="985"/>
                  </a:cubicBezTo>
                  <a:cubicBezTo>
                    <a:pt x="1632" y="964"/>
                    <a:pt x="1653" y="901"/>
                    <a:pt x="1632" y="859"/>
                  </a:cubicBezTo>
                  <a:cubicBezTo>
                    <a:pt x="1617" y="812"/>
                    <a:pt x="1578" y="789"/>
                    <a:pt x="1532" y="789"/>
                  </a:cubicBezTo>
                  <a:cubicBezTo>
                    <a:pt x="1517" y="789"/>
                    <a:pt x="1502" y="791"/>
                    <a:pt x="1486" y="797"/>
                  </a:cubicBezTo>
                  <a:cubicBezTo>
                    <a:pt x="1278" y="884"/>
                    <a:pt x="1064" y="915"/>
                    <a:pt x="869" y="915"/>
                  </a:cubicBezTo>
                  <a:cubicBezTo>
                    <a:pt x="691" y="915"/>
                    <a:pt x="528" y="889"/>
                    <a:pt x="398" y="859"/>
                  </a:cubicBezTo>
                  <a:cubicBezTo>
                    <a:pt x="691" y="713"/>
                    <a:pt x="1172" y="462"/>
                    <a:pt x="1632" y="211"/>
                  </a:cubicBezTo>
                  <a:cubicBezTo>
                    <a:pt x="1695" y="169"/>
                    <a:pt x="1716" y="106"/>
                    <a:pt x="1674" y="64"/>
                  </a:cubicBezTo>
                  <a:cubicBezTo>
                    <a:pt x="1661" y="24"/>
                    <a:pt x="1630" y="1"/>
                    <a:pt x="159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60"/>
            <p:cNvSpPr/>
            <p:nvPr/>
          </p:nvSpPr>
          <p:spPr>
            <a:xfrm rot="1563036">
              <a:off x="1553146" y="3774751"/>
              <a:ext cx="39364" cy="40974"/>
            </a:xfrm>
            <a:custGeom>
              <a:avLst/>
              <a:gdLst/>
              <a:ahLst/>
              <a:cxnLst/>
              <a:rect l="l" t="t" r="r" b="b"/>
              <a:pathLst>
                <a:path w="1737" h="1808" extrusionOk="0">
                  <a:moveTo>
                    <a:pt x="139" y="0"/>
                  </a:moveTo>
                  <a:cubicBezTo>
                    <a:pt x="95" y="0"/>
                    <a:pt x="58" y="20"/>
                    <a:pt x="42" y="50"/>
                  </a:cubicBezTo>
                  <a:cubicBezTo>
                    <a:pt x="0" y="113"/>
                    <a:pt x="21" y="176"/>
                    <a:pt x="84" y="197"/>
                  </a:cubicBezTo>
                  <a:cubicBezTo>
                    <a:pt x="105" y="197"/>
                    <a:pt x="1402" y="929"/>
                    <a:pt x="1507" y="1724"/>
                  </a:cubicBezTo>
                  <a:cubicBezTo>
                    <a:pt x="1507" y="1787"/>
                    <a:pt x="1570" y="1808"/>
                    <a:pt x="1611" y="1808"/>
                  </a:cubicBezTo>
                  <a:lnTo>
                    <a:pt x="1632" y="1808"/>
                  </a:lnTo>
                  <a:cubicBezTo>
                    <a:pt x="1695" y="1808"/>
                    <a:pt x="1737" y="1745"/>
                    <a:pt x="1716" y="1703"/>
                  </a:cubicBezTo>
                  <a:cubicBezTo>
                    <a:pt x="1591" y="783"/>
                    <a:pt x="251" y="29"/>
                    <a:pt x="189" y="9"/>
                  </a:cubicBezTo>
                  <a:cubicBezTo>
                    <a:pt x="172" y="3"/>
                    <a:pt x="155" y="0"/>
                    <a:pt x="139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60"/>
            <p:cNvSpPr/>
            <p:nvPr/>
          </p:nvSpPr>
          <p:spPr>
            <a:xfrm rot="1563036">
              <a:off x="1590994" y="3793717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2" y="1"/>
                  </a:moveTo>
                  <a:cubicBezTo>
                    <a:pt x="211" y="1"/>
                    <a:pt x="200" y="2"/>
                    <a:pt x="189" y="6"/>
                  </a:cubicBezTo>
                  <a:cubicBezTo>
                    <a:pt x="126" y="6"/>
                    <a:pt x="105" y="69"/>
                    <a:pt x="105" y="132"/>
                  </a:cubicBezTo>
                  <a:cubicBezTo>
                    <a:pt x="293" y="927"/>
                    <a:pt x="21" y="1910"/>
                    <a:pt x="0" y="1931"/>
                  </a:cubicBezTo>
                  <a:cubicBezTo>
                    <a:pt x="0" y="1973"/>
                    <a:pt x="21" y="2015"/>
                    <a:pt x="63" y="2057"/>
                  </a:cubicBezTo>
                  <a:lnTo>
                    <a:pt x="105" y="2057"/>
                  </a:lnTo>
                  <a:cubicBezTo>
                    <a:pt x="147" y="2057"/>
                    <a:pt x="168" y="2057"/>
                    <a:pt x="189" y="2036"/>
                  </a:cubicBezTo>
                  <a:cubicBezTo>
                    <a:pt x="691" y="1534"/>
                    <a:pt x="1235" y="466"/>
                    <a:pt x="1256" y="425"/>
                  </a:cubicBezTo>
                  <a:cubicBezTo>
                    <a:pt x="1277" y="362"/>
                    <a:pt x="1256" y="299"/>
                    <a:pt x="1193" y="278"/>
                  </a:cubicBezTo>
                  <a:cubicBezTo>
                    <a:pt x="1178" y="263"/>
                    <a:pt x="1161" y="256"/>
                    <a:pt x="1143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46" y="320"/>
                    <a:pt x="691" y="1031"/>
                    <a:pt x="314" y="1554"/>
                  </a:cubicBezTo>
                  <a:cubicBezTo>
                    <a:pt x="377" y="1157"/>
                    <a:pt x="440" y="592"/>
                    <a:pt x="314" y="90"/>
                  </a:cubicBezTo>
                  <a:cubicBezTo>
                    <a:pt x="314" y="38"/>
                    <a:pt x="272" y="1"/>
                    <a:pt x="22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60"/>
            <p:cNvSpPr/>
            <p:nvPr/>
          </p:nvSpPr>
          <p:spPr>
            <a:xfrm rot="1563036">
              <a:off x="1527400" y="3827265"/>
              <a:ext cx="39364" cy="41313"/>
            </a:xfrm>
            <a:custGeom>
              <a:avLst/>
              <a:gdLst/>
              <a:ahLst/>
              <a:cxnLst/>
              <a:rect l="l" t="t" r="r" b="b"/>
              <a:pathLst>
                <a:path w="1737" h="1823" extrusionOk="0">
                  <a:moveTo>
                    <a:pt x="1594" y="0"/>
                  </a:moveTo>
                  <a:cubicBezTo>
                    <a:pt x="1011" y="0"/>
                    <a:pt x="206" y="1368"/>
                    <a:pt x="42" y="1655"/>
                  </a:cubicBezTo>
                  <a:cubicBezTo>
                    <a:pt x="0" y="1697"/>
                    <a:pt x="21" y="1781"/>
                    <a:pt x="84" y="1802"/>
                  </a:cubicBezTo>
                  <a:cubicBezTo>
                    <a:pt x="105" y="1802"/>
                    <a:pt x="126" y="1822"/>
                    <a:pt x="126" y="1822"/>
                  </a:cubicBezTo>
                  <a:cubicBezTo>
                    <a:pt x="168" y="1822"/>
                    <a:pt x="210" y="1802"/>
                    <a:pt x="231" y="1760"/>
                  </a:cubicBezTo>
                  <a:cubicBezTo>
                    <a:pt x="565" y="1153"/>
                    <a:pt x="1235" y="211"/>
                    <a:pt x="1591" y="211"/>
                  </a:cubicBezTo>
                  <a:lnTo>
                    <a:pt x="1611" y="211"/>
                  </a:lnTo>
                  <a:cubicBezTo>
                    <a:pt x="1674" y="211"/>
                    <a:pt x="1716" y="170"/>
                    <a:pt x="1716" y="107"/>
                  </a:cubicBezTo>
                  <a:cubicBezTo>
                    <a:pt x="1737" y="44"/>
                    <a:pt x="1695" y="2"/>
                    <a:pt x="1632" y="2"/>
                  </a:cubicBezTo>
                  <a:cubicBezTo>
                    <a:pt x="1620" y="1"/>
                    <a:pt x="1607" y="0"/>
                    <a:pt x="159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60"/>
            <p:cNvSpPr/>
            <p:nvPr/>
          </p:nvSpPr>
          <p:spPr>
            <a:xfrm rot="1563036">
              <a:off x="1525037" y="3808272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497" y="1"/>
                  </a:moveTo>
                  <a:cubicBezTo>
                    <a:pt x="793" y="1"/>
                    <a:pt x="128" y="150"/>
                    <a:pt x="84" y="164"/>
                  </a:cubicBezTo>
                  <a:cubicBezTo>
                    <a:pt x="42" y="185"/>
                    <a:pt x="0" y="248"/>
                    <a:pt x="21" y="290"/>
                  </a:cubicBezTo>
                  <a:cubicBezTo>
                    <a:pt x="21" y="353"/>
                    <a:pt x="63" y="374"/>
                    <a:pt x="126" y="374"/>
                  </a:cubicBezTo>
                  <a:lnTo>
                    <a:pt x="147" y="374"/>
                  </a:lnTo>
                  <a:cubicBezTo>
                    <a:pt x="147" y="374"/>
                    <a:pt x="819" y="214"/>
                    <a:pt x="1509" y="214"/>
                  </a:cubicBezTo>
                  <a:cubicBezTo>
                    <a:pt x="1784" y="214"/>
                    <a:pt x="2063" y="239"/>
                    <a:pt x="2302" y="311"/>
                  </a:cubicBezTo>
                  <a:cubicBezTo>
                    <a:pt x="2313" y="315"/>
                    <a:pt x="2324" y="316"/>
                    <a:pt x="2333" y="316"/>
                  </a:cubicBezTo>
                  <a:cubicBezTo>
                    <a:pt x="2379" y="316"/>
                    <a:pt x="2410" y="279"/>
                    <a:pt x="2427" y="227"/>
                  </a:cubicBezTo>
                  <a:cubicBezTo>
                    <a:pt x="2448" y="164"/>
                    <a:pt x="2407" y="123"/>
                    <a:pt x="2365" y="102"/>
                  </a:cubicBezTo>
                  <a:cubicBezTo>
                    <a:pt x="2098" y="27"/>
                    <a:pt x="1794" y="1"/>
                    <a:pt x="149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60"/>
            <p:cNvSpPr/>
            <p:nvPr/>
          </p:nvSpPr>
          <p:spPr>
            <a:xfrm rot="1563036">
              <a:off x="1532931" y="3819294"/>
              <a:ext cx="49336" cy="2175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16" y="1"/>
                  </a:moveTo>
                  <a:cubicBezTo>
                    <a:pt x="1400" y="1"/>
                    <a:pt x="226" y="570"/>
                    <a:pt x="43" y="771"/>
                  </a:cubicBezTo>
                  <a:cubicBezTo>
                    <a:pt x="1" y="813"/>
                    <a:pt x="1" y="876"/>
                    <a:pt x="43" y="918"/>
                  </a:cubicBezTo>
                  <a:cubicBezTo>
                    <a:pt x="64" y="938"/>
                    <a:pt x="106" y="959"/>
                    <a:pt x="126" y="959"/>
                  </a:cubicBezTo>
                  <a:cubicBezTo>
                    <a:pt x="147" y="959"/>
                    <a:pt x="189" y="938"/>
                    <a:pt x="210" y="918"/>
                  </a:cubicBezTo>
                  <a:cubicBezTo>
                    <a:pt x="381" y="728"/>
                    <a:pt x="1535" y="210"/>
                    <a:pt x="1903" y="210"/>
                  </a:cubicBezTo>
                  <a:cubicBezTo>
                    <a:pt x="1940" y="210"/>
                    <a:pt x="1969" y="215"/>
                    <a:pt x="1989" y="227"/>
                  </a:cubicBezTo>
                  <a:cubicBezTo>
                    <a:pt x="2004" y="235"/>
                    <a:pt x="2025" y="240"/>
                    <a:pt x="2046" y="240"/>
                  </a:cubicBezTo>
                  <a:cubicBezTo>
                    <a:pt x="2083" y="240"/>
                    <a:pt x="2122" y="225"/>
                    <a:pt x="2135" y="185"/>
                  </a:cubicBezTo>
                  <a:cubicBezTo>
                    <a:pt x="2177" y="143"/>
                    <a:pt x="2156" y="81"/>
                    <a:pt x="2093" y="39"/>
                  </a:cubicBezTo>
                  <a:cubicBezTo>
                    <a:pt x="2051" y="12"/>
                    <a:pt x="1991" y="1"/>
                    <a:pt x="191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60"/>
            <p:cNvSpPr/>
            <p:nvPr/>
          </p:nvSpPr>
          <p:spPr>
            <a:xfrm rot="1563036">
              <a:off x="1546415" y="3831408"/>
              <a:ext cx="28487" cy="47659"/>
            </a:xfrm>
            <a:custGeom>
              <a:avLst/>
              <a:gdLst/>
              <a:ahLst/>
              <a:cxnLst/>
              <a:rect l="l" t="t" r="r" b="b"/>
              <a:pathLst>
                <a:path w="1257" h="2103" extrusionOk="0">
                  <a:moveTo>
                    <a:pt x="901" y="0"/>
                  </a:moveTo>
                  <a:cubicBezTo>
                    <a:pt x="880" y="0"/>
                    <a:pt x="859" y="10"/>
                    <a:pt x="838" y="31"/>
                  </a:cubicBezTo>
                  <a:cubicBezTo>
                    <a:pt x="796" y="73"/>
                    <a:pt x="1" y="868"/>
                    <a:pt x="106" y="1643"/>
                  </a:cubicBezTo>
                  <a:cubicBezTo>
                    <a:pt x="127" y="1705"/>
                    <a:pt x="168" y="1747"/>
                    <a:pt x="231" y="1747"/>
                  </a:cubicBezTo>
                  <a:cubicBezTo>
                    <a:pt x="294" y="1726"/>
                    <a:pt x="336" y="1684"/>
                    <a:pt x="336" y="1622"/>
                  </a:cubicBezTo>
                  <a:cubicBezTo>
                    <a:pt x="273" y="1266"/>
                    <a:pt x="461" y="889"/>
                    <a:pt x="650" y="617"/>
                  </a:cubicBezTo>
                  <a:lnTo>
                    <a:pt x="650" y="617"/>
                  </a:lnTo>
                  <a:cubicBezTo>
                    <a:pt x="587" y="994"/>
                    <a:pt x="629" y="1538"/>
                    <a:pt x="1047" y="2061"/>
                  </a:cubicBezTo>
                  <a:cubicBezTo>
                    <a:pt x="1068" y="2082"/>
                    <a:pt x="1110" y="2103"/>
                    <a:pt x="1131" y="2103"/>
                  </a:cubicBezTo>
                  <a:cubicBezTo>
                    <a:pt x="1152" y="2103"/>
                    <a:pt x="1194" y="2103"/>
                    <a:pt x="1215" y="2082"/>
                  </a:cubicBezTo>
                  <a:cubicBezTo>
                    <a:pt x="1256" y="2040"/>
                    <a:pt x="1256" y="1977"/>
                    <a:pt x="1215" y="1935"/>
                  </a:cubicBezTo>
                  <a:cubicBezTo>
                    <a:pt x="524" y="1057"/>
                    <a:pt x="984" y="199"/>
                    <a:pt x="1005" y="157"/>
                  </a:cubicBezTo>
                  <a:cubicBezTo>
                    <a:pt x="1026" y="115"/>
                    <a:pt x="1026" y="52"/>
                    <a:pt x="963" y="31"/>
                  </a:cubicBezTo>
                  <a:cubicBezTo>
                    <a:pt x="943" y="10"/>
                    <a:pt x="922" y="0"/>
                    <a:pt x="90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60"/>
            <p:cNvSpPr/>
            <p:nvPr/>
          </p:nvSpPr>
          <p:spPr>
            <a:xfrm rot="1563036">
              <a:off x="1552659" y="3797501"/>
              <a:ext cx="33200" cy="26288"/>
            </a:xfrm>
            <a:custGeom>
              <a:avLst/>
              <a:gdLst/>
              <a:ahLst/>
              <a:cxnLst/>
              <a:rect l="l" t="t" r="r" b="b"/>
              <a:pathLst>
                <a:path w="1465" h="1160" extrusionOk="0">
                  <a:moveTo>
                    <a:pt x="107" y="1"/>
                  </a:moveTo>
                  <a:cubicBezTo>
                    <a:pt x="84" y="1"/>
                    <a:pt x="61" y="11"/>
                    <a:pt x="42" y="30"/>
                  </a:cubicBezTo>
                  <a:cubicBezTo>
                    <a:pt x="0" y="72"/>
                    <a:pt x="0" y="134"/>
                    <a:pt x="42" y="176"/>
                  </a:cubicBezTo>
                  <a:cubicBezTo>
                    <a:pt x="126" y="281"/>
                    <a:pt x="921" y="1160"/>
                    <a:pt x="1360" y="1160"/>
                  </a:cubicBezTo>
                  <a:cubicBezTo>
                    <a:pt x="1423" y="1160"/>
                    <a:pt x="1465" y="1118"/>
                    <a:pt x="1465" y="1055"/>
                  </a:cubicBezTo>
                  <a:cubicBezTo>
                    <a:pt x="1465" y="992"/>
                    <a:pt x="1423" y="950"/>
                    <a:pt x="1360" y="950"/>
                  </a:cubicBezTo>
                  <a:cubicBezTo>
                    <a:pt x="1088" y="950"/>
                    <a:pt x="502" y="385"/>
                    <a:pt x="189" y="51"/>
                  </a:cubicBezTo>
                  <a:cubicBezTo>
                    <a:pt x="166" y="16"/>
                    <a:pt x="136" y="1"/>
                    <a:pt x="10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60"/>
            <p:cNvSpPr/>
            <p:nvPr/>
          </p:nvSpPr>
          <p:spPr>
            <a:xfrm rot="1563036">
              <a:off x="1579244" y="3772938"/>
              <a:ext cx="17087" cy="53619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18" y="0"/>
                  </a:moveTo>
                  <a:cubicBezTo>
                    <a:pt x="98" y="0"/>
                    <a:pt x="78" y="7"/>
                    <a:pt x="63" y="22"/>
                  </a:cubicBezTo>
                  <a:cubicBezTo>
                    <a:pt x="0" y="43"/>
                    <a:pt x="0" y="106"/>
                    <a:pt x="21" y="168"/>
                  </a:cubicBezTo>
                  <a:cubicBezTo>
                    <a:pt x="21" y="168"/>
                    <a:pt x="523" y="1068"/>
                    <a:pt x="502" y="2261"/>
                  </a:cubicBezTo>
                  <a:cubicBezTo>
                    <a:pt x="502" y="2323"/>
                    <a:pt x="544" y="2365"/>
                    <a:pt x="607" y="2365"/>
                  </a:cubicBezTo>
                  <a:cubicBezTo>
                    <a:pt x="670" y="2365"/>
                    <a:pt x="711" y="2323"/>
                    <a:pt x="711" y="2261"/>
                  </a:cubicBezTo>
                  <a:cubicBezTo>
                    <a:pt x="753" y="1005"/>
                    <a:pt x="230" y="106"/>
                    <a:pt x="209" y="64"/>
                  </a:cubicBezTo>
                  <a:cubicBezTo>
                    <a:pt x="196" y="23"/>
                    <a:pt x="156" y="0"/>
                    <a:pt x="11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60"/>
            <p:cNvSpPr/>
            <p:nvPr/>
          </p:nvSpPr>
          <p:spPr>
            <a:xfrm rot="1563036">
              <a:off x="1643038" y="3811149"/>
              <a:ext cx="10447" cy="10447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1" y="0"/>
                  </a:moveTo>
                  <a:cubicBezTo>
                    <a:pt x="105" y="0"/>
                    <a:pt x="1" y="105"/>
                    <a:pt x="1" y="231"/>
                  </a:cubicBezTo>
                  <a:cubicBezTo>
                    <a:pt x="1" y="356"/>
                    <a:pt x="105" y="461"/>
                    <a:pt x="231" y="461"/>
                  </a:cubicBezTo>
                  <a:cubicBezTo>
                    <a:pt x="356" y="461"/>
                    <a:pt x="461" y="356"/>
                    <a:pt x="461" y="231"/>
                  </a:cubicBezTo>
                  <a:cubicBezTo>
                    <a:pt x="461" y="105"/>
                    <a:pt x="356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60"/>
            <p:cNvSpPr/>
            <p:nvPr/>
          </p:nvSpPr>
          <p:spPr>
            <a:xfrm rot="1563036">
              <a:off x="1617168" y="384861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60"/>
            <p:cNvSpPr/>
            <p:nvPr/>
          </p:nvSpPr>
          <p:spPr>
            <a:xfrm rot="1563036">
              <a:off x="1626794" y="3833241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60"/>
            <p:cNvSpPr/>
            <p:nvPr/>
          </p:nvSpPr>
          <p:spPr>
            <a:xfrm rot="1563036">
              <a:off x="1619547" y="3803729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68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60"/>
            <p:cNvSpPr/>
            <p:nvPr/>
          </p:nvSpPr>
          <p:spPr>
            <a:xfrm rot="1563036">
              <a:off x="1588700" y="3769661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72" y="377"/>
                    <a:pt x="356" y="293"/>
                    <a:pt x="356" y="189"/>
                  </a:cubicBezTo>
                  <a:cubicBezTo>
                    <a:pt x="356" y="84"/>
                    <a:pt x="272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60"/>
            <p:cNvSpPr/>
            <p:nvPr/>
          </p:nvSpPr>
          <p:spPr>
            <a:xfrm rot="1563036">
              <a:off x="1601604" y="3788623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6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60"/>
            <p:cNvSpPr/>
            <p:nvPr/>
          </p:nvSpPr>
          <p:spPr>
            <a:xfrm rot="1563036">
              <a:off x="1560967" y="3766211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5"/>
                    <a:pt x="1" y="168"/>
                  </a:cubicBezTo>
                  <a:cubicBezTo>
                    <a:pt x="1" y="273"/>
                    <a:pt x="84" y="357"/>
                    <a:pt x="189" y="357"/>
                  </a:cubicBezTo>
                  <a:cubicBezTo>
                    <a:pt x="294" y="357"/>
                    <a:pt x="377" y="273"/>
                    <a:pt x="377" y="168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60"/>
            <p:cNvSpPr/>
            <p:nvPr/>
          </p:nvSpPr>
          <p:spPr>
            <a:xfrm rot="1563036">
              <a:off x="1557066" y="3789034"/>
              <a:ext cx="8090" cy="8544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68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68" y="377"/>
                  </a:cubicBezTo>
                  <a:cubicBezTo>
                    <a:pt x="273" y="377"/>
                    <a:pt x="356" y="293"/>
                    <a:pt x="356" y="189"/>
                  </a:cubicBezTo>
                  <a:cubicBezTo>
                    <a:pt x="356" y="84"/>
                    <a:pt x="273" y="0"/>
                    <a:pt x="16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60"/>
            <p:cNvSpPr/>
            <p:nvPr/>
          </p:nvSpPr>
          <p:spPr>
            <a:xfrm rot="1563036">
              <a:off x="1524676" y="3798118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60"/>
            <p:cNvSpPr/>
            <p:nvPr/>
          </p:nvSpPr>
          <p:spPr>
            <a:xfrm rot="1563036">
              <a:off x="1529364" y="3823104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60"/>
            <p:cNvSpPr/>
            <p:nvPr/>
          </p:nvSpPr>
          <p:spPr>
            <a:xfrm rot="1563036">
              <a:off x="1610680" y="3880253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60"/>
            <p:cNvSpPr/>
            <p:nvPr/>
          </p:nvSpPr>
          <p:spPr>
            <a:xfrm rot="1563036">
              <a:off x="1605187" y="3860164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60"/>
            <p:cNvSpPr/>
            <p:nvPr/>
          </p:nvSpPr>
          <p:spPr>
            <a:xfrm rot="1563036">
              <a:off x="1542493" y="3858002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8" y="272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60"/>
            <p:cNvSpPr/>
            <p:nvPr/>
          </p:nvSpPr>
          <p:spPr>
            <a:xfrm rot="1563036">
              <a:off x="1588141" y="3897211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60"/>
            <p:cNvSpPr/>
            <p:nvPr/>
          </p:nvSpPr>
          <p:spPr>
            <a:xfrm rot="1563036">
              <a:off x="1556749" y="387397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60"/>
            <p:cNvSpPr/>
            <p:nvPr/>
          </p:nvSpPr>
          <p:spPr>
            <a:xfrm rot="1563036">
              <a:off x="1521060" y="3852153"/>
              <a:ext cx="8090" cy="8090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72" y="356"/>
                    <a:pt x="356" y="273"/>
                    <a:pt x="356" y="168"/>
                  </a:cubicBezTo>
                  <a:cubicBezTo>
                    <a:pt x="356" y="84"/>
                    <a:pt x="272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60"/>
            <p:cNvSpPr/>
            <p:nvPr/>
          </p:nvSpPr>
          <p:spPr>
            <a:xfrm rot="1563036">
              <a:off x="1556979" y="3810955"/>
              <a:ext cx="42696" cy="42220"/>
            </a:xfrm>
            <a:custGeom>
              <a:avLst/>
              <a:gdLst/>
              <a:ahLst/>
              <a:cxnLst/>
              <a:rect l="l" t="t" r="r" b="b"/>
              <a:pathLst>
                <a:path w="1884" h="1863" extrusionOk="0">
                  <a:moveTo>
                    <a:pt x="942" y="1"/>
                  </a:moveTo>
                  <a:cubicBezTo>
                    <a:pt x="419" y="1"/>
                    <a:pt x="0" y="419"/>
                    <a:pt x="0" y="921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65" y="1863"/>
                    <a:pt x="1883" y="1444"/>
                    <a:pt x="1883" y="921"/>
                  </a:cubicBezTo>
                  <a:cubicBezTo>
                    <a:pt x="1883" y="419"/>
                    <a:pt x="1465" y="1"/>
                    <a:pt x="94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60"/>
            <p:cNvSpPr/>
            <p:nvPr/>
          </p:nvSpPr>
          <p:spPr>
            <a:xfrm rot="1563036">
              <a:off x="2733568" y="3893188"/>
              <a:ext cx="338100" cy="327494"/>
            </a:xfrm>
            <a:custGeom>
              <a:avLst/>
              <a:gdLst/>
              <a:ahLst/>
              <a:cxnLst/>
              <a:rect l="l" t="t" r="r" b="b"/>
              <a:pathLst>
                <a:path w="14919" h="14451" extrusionOk="0">
                  <a:moveTo>
                    <a:pt x="6319" y="1"/>
                  </a:moveTo>
                  <a:cubicBezTo>
                    <a:pt x="4332" y="1"/>
                    <a:pt x="2741" y="1717"/>
                    <a:pt x="2741" y="3830"/>
                  </a:cubicBezTo>
                  <a:cubicBezTo>
                    <a:pt x="2741" y="3893"/>
                    <a:pt x="2741" y="3934"/>
                    <a:pt x="2741" y="3976"/>
                  </a:cubicBezTo>
                  <a:cubicBezTo>
                    <a:pt x="1172" y="4416"/>
                    <a:pt x="21" y="5776"/>
                    <a:pt x="0" y="7387"/>
                  </a:cubicBezTo>
                  <a:cubicBezTo>
                    <a:pt x="0" y="9291"/>
                    <a:pt x="1570" y="10839"/>
                    <a:pt x="3578" y="10965"/>
                  </a:cubicBezTo>
                  <a:cubicBezTo>
                    <a:pt x="3620" y="12409"/>
                    <a:pt x="4457" y="13706"/>
                    <a:pt x="5796" y="14229"/>
                  </a:cubicBezTo>
                  <a:cubicBezTo>
                    <a:pt x="6188" y="14379"/>
                    <a:pt x="6591" y="14451"/>
                    <a:pt x="6991" y="14451"/>
                  </a:cubicBezTo>
                  <a:cubicBezTo>
                    <a:pt x="8259" y="14451"/>
                    <a:pt x="9490" y="13737"/>
                    <a:pt x="10190" y="12576"/>
                  </a:cubicBezTo>
                  <a:cubicBezTo>
                    <a:pt x="10454" y="12627"/>
                    <a:pt x="10718" y="12652"/>
                    <a:pt x="10978" y="12652"/>
                  </a:cubicBezTo>
                  <a:cubicBezTo>
                    <a:pt x="12533" y="12652"/>
                    <a:pt x="13957" y="11765"/>
                    <a:pt x="14459" y="10295"/>
                  </a:cubicBezTo>
                  <a:cubicBezTo>
                    <a:pt x="14835" y="9207"/>
                    <a:pt x="14626" y="8056"/>
                    <a:pt x="13977" y="7157"/>
                  </a:cubicBezTo>
                  <a:cubicBezTo>
                    <a:pt x="14919" y="5504"/>
                    <a:pt x="14563" y="3432"/>
                    <a:pt x="13099" y="2365"/>
                  </a:cubicBezTo>
                  <a:cubicBezTo>
                    <a:pt x="12495" y="1915"/>
                    <a:pt x="11791" y="1700"/>
                    <a:pt x="11081" y="1700"/>
                  </a:cubicBezTo>
                  <a:cubicBezTo>
                    <a:pt x="10536" y="1700"/>
                    <a:pt x="9988" y="1827"/>
                    <a:pt x="9479" y="2072"/>
                  </a:cubicBezTo>
                  <a:cubicBezTo>
                    <a:pt x="8893" y="838"/>
                    <a:pt x="7679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60"/>
            <p:cNvSpPr/>
            <p:nvPr/>
          </p:nvSpPr>
          <p:spPr>
            <a:xfrm rot="1563036">
              <a:off x="2829417" y="3988820"/>
              <a:ext cx="148438" cy="136495"/>
            </a:xfrm>
            <a:custGeom>
              <a:avLst/>
              <a:gdLst/>
              <a:ahLst/>
              <a:cxnLst/>
              <a:rect l="l" t="t" r="r" b="b"/>
              <a:pathLst>
                <a:path w="6550" h="6023" extrusionOk="0">
                  <a:moveTo>
                    <a:pt x="3568" y="0"/>
                  </a:moveTo>
                  <a:cubicBezTo>
                    <a:pt x="3037" y="0"/>
                    <a:pt x="2505" y="284"/>
                    <a:pt x="2197" y="802"/>
                  </a:cubicBezTo>
                  <a:cubicBezTo>
                    <a:pt x="2176" y="822"/>
                    <a:pt x="2176" y="822"/>
                    <a:pt x="2155" y="843"/>
                  </a:cubicBezTo>
                  <a:cubicBezTo>
                    <a:pt x="2007" y="800"/>
                    <a:pt x="1855" y="779"/>
                    <a:pt x="1705" y="779"/>
                  </a:cubicBezTo>
                  <a:cubicBezTo>
                    <a:pt x="1198" y="779"/>
                    <a:pt x="709" y="1019"/>
                    <a:pt x="418" y="1471"/>
                  </a:cubicBezTo>
                  <a:cubicBezTo>
                    <a:pt x="0" y="2141"/>
                    <a:pt x="230" y="3061"/>
                    <a:pt x="921" y="3543"/>
                  </a:cubicBezTo>
                  <a:cubicBezTo>
                    <a:pt x="628" y="4066"/>
                    <a:pt x="628" y="4714"/>
                    <a:pt x="1004" y="5216"/>
                  </a:cubicBezTo>
                  <a:cubicBezTo>
                    <a:pt x="1297" y="5575"/>
                    <a:pt x="1732" y="5765"/>
                    <a:pt x="2182" y="5765"/>
                  </a:cubicBezTo>
                  <a:cubicBezTo>
                    <a:pt x="2442" y="5765"/>
                    <a:pt x="2706" y="5702"/>
                    <a:pt x="2950" y="5572"/>
                  </a:cubicBezTo>
                  <a:cubicBezTo>
                    <a:pt x="3270" y="5869"/>
                    <a:pt x="3671" y="6023"/>
                    <a:pt x="4064" y="6023"/>
                  </a:cubicBezTo>
                  <a:cubicBezTo>
                    <a:pt x="4392" y="6023"/>
                    <a:pt x="4714" y="5916"/>
                    <a:pt x="4980" y="5698"/>
                  </a:cubicBezTo>
                  <a:cubicBezTo>
                    <a:pt x="5356" y="5405"/>
                    <a:pt x="5524" y="4944"/>
                    <a:pt x="5503" y="4463"/>
                  </a:cubicBezTo>
                  <a:cubicBezTo>
                    <a:pt x="6214" y="4087"/>
                    <a:pt x="6549" y="3271"/>
                    <a:pt x="6256" y="2559"/>
                  </a:cubicBezTo>
                  <a:cubicBezTo>
                    <a:pt x="6047" y="2036"/>
                    <a:pt x="5545" y="1701"/>
                    <a:pt x="5001" y="1638"/>
                  </a:cubicBezTo>
                  <a:cubicBezTo>
                    <a:pt x="5064" y="1074"/>
                    <a:pt x="4812" y="509"/>
                    <a:pt x="4331" y="216"/>
                  </a:cubicBezTo>
                  <a:cubicBezTo>
                    <a:pt x="4095" y="70"/>
                    <a:pt x="3832" y="0"/>
                    <a:pt x="3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60"/>
            <p:cNvSpPr/>
            <p:nvPr/>
          </p:nvSpPr>
          <p:spPr>
            <a:xfrm rot="1563036">
              <a:off x="2916480" y="4030271"/>
              <a:ext cx="54072" cy="40498"/>
            </a:xfrm>
            <a:custGeom>
              <a:avLst/>
              <a:gdLst/>
              <a:ahLst/>
              <a:cxnLst/>
              <a:rect l="l" t="t" r="r" b="b"/>
              <a:pathLst>
                <a:path w="2386" h="1787" extrusionOk="0">
                  <a:moveTo>
                    <a:pt x="2264" y="0"/>
                  </a:moveTo>
                  <a:cubicBezTo>
                    <a:pt x="2228" y="0"/>
                    <a:pt x="2186" y="20"/>
                    <a:pt x="2155" y="50"/>
                  </a:cubicBezTo>
                  <a:cubicBezTo>
                    <a:pt x="1800" y="720"/>
                    <a:pt x="84" y="1578"/>
                    <a:pt x="84" y="1578"/>
                  </a:cubicBezTo>
                  <a:cubicBezTo>
                    <a:pt x="21" y="1620"/>
                    <a:pt x="0" y="1682"/>
                    <a:pt x="21" y="1724"/>
                  </a:cubicBezTo>
                  <a:cubicBezTo>
                    <a:pt x="42" y="1766"/>
                    <a:pt x="84" y="1787"/>
                    <a:pt x="126" y="1787"/>
                  </a:cubicBezTo>
                  <a:lnTo>
                    <a:pt x="167" y="1787"/>
                  </a:lnTo>
                  <a:cubicBezTo>
                    <a:pt x="251" y="1745"/>
                    <a:pt x="1946" y="887"/>
                    <a:pt x="2344" y="155"/>
                  </a:cubicBezTo>
                  <a:cubicBezTo>
                    <a:pt x="2385" y="113"/>
                    <a:pt x="2364" y="50"/>
                    <a:pt x="2302" y="8"/>
                  </a:cubicBezTo>
                  <a:cubicBezTo>
                    <a:pt x="2290" y="3"/>
                    <a:pt x="2278" y="0"/>
                    <a:pt x="226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60"/>
            <p:cNvSpPr/>
            <p:nvPr/>
          </p:nvSpPr>
          <p:spPr>
            <a:xfrm rot="1563036">
              <a:off x="2888469" y="4075648"/>
              <a:ext cx="44124" cy="51240"/>
            </a:xfrm>
            <a:custGeom>
              <a:avLst/>
              <a:gdLst/>
              <a:ahLst/>
              <a:cxnLst/>
              <a:rect l="l" t="t" r="r" b="b"/>
              <a:pathLst>
                <a:path w="1947" h="2261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47"/>
                    <a:pt x="147" y="1758"/>
                    <a:pt x="1800" y="2240"/>
                  </a:cubicBezTo>
                  <a:cubicBezTo>
                    <a:pt x="1821" y="2260"/>
                    <a:pt x="1821" y="2260"/>
                    <a:pt x="1842" y="2260"/>
                  </a:cubicBezTo>
                  <a:cubicBezTo>
                    <a:pt x="1884" y="226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3" y="2051"/>
                  </a:cubicBezTo>
                  <a:cubicBezTo>
                    <a:pt x="356" y="1591"/>
                    <a:pt x="231" y="168"/>
                    <a:pt x="231" y="105"/>
                  </a:cubicBezTo>
                  <a:cubicBezTo>
                    <a:pt x="231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60"/>
            <p:cNvSpPr/>
            <p:nvPr/>
          </p:nvSpPr>
          <p:spPr>
            <a:xfrm rot="1563036">
              <a:off x="2899758" y="4081159"/>
              <a:ext cx="49336" cy="25472"/>
            </a:xfrm>
            <a:custGeom>
              <a:avLst/>
              <a:gdLst/>
              <a:ahLst/>
              <a:cxnLst/>
              <a:rect l="l" t="t" r="r" b="b"/>
              <a:pathLst>
                <a:path w="2177" h="1124" extrusionOk="0">
                  <a:moveTo>
                    <a:pt x="95" y="1"/>
                  </a:moveTo>
                  <a:cubicBezTo>
                    <a:pt x="70" y="1"/>
                    <a:pt x="46" y="11"/>
                    <a:pt x="21" y="36"/>
                  </a:cubicBezTo>
                  <a:cubicBezTo>
                    <a:pt x="0" y="77"/>
                    <a:pt x="0" y="119"/>
                    <a:pt x="21" y="161"/>
                  </a:cubicBezTo>
                  <a:cubicBezTo>
                    <a:pt x="482" y="1019"/>
                    <a:pt x="1340" y="1124"/>
                    <a:pt x="1800" y="1124"/>
                  </a:cubicBezTo>
                  <a:lnTo>
                    <a:pt x="2093" y="1124"/>
                  </a:lnTo>
                  <a:cubicBezTo>
                    <a:pt x="2156" y="1103"/>
                    <a:pt x="2176" y="1040"/>
                    <a:pt x="2176" y="998"/>
                  </a:cubicBezTo>
                  <a:cubicBezTo>
                    <a:pt x="2176" y="935"/>
                    <a:pt x="2114" y="893"/>
                    <a:pt x="2051" y="893"/>
                  </a:cubicBezTo>
                  <a:cubicBezTo>
                    <a:pt x="2038" y="900"/>
                    <a:pt x="1930" y="919"/>
                    <a:pt x="1769" y="919"/>
                  </a:cubicBezTo>
                  <a:cubicBezTo>
                    <a:pt x="1413" y="919"/>
                    <a:pt x="795" y="827"/>
                    <a:pt x="377" y="308"/>
                  </a:cubicBezTo>
                  <a:lnTo>
                    <a:pt x="377" y="308"/>
                  </a:lnTo>
                  <a:cubicBezTo>
                    <a:pt x="573" y="373"/>
                    <a:pt x="871" y="425"/>
                    <a:pt x="1192" y="425"/>
                  </a:cubicBezTo>
                  <a:cubicBezTo>
                    <a:pt x="1282" y="425"/>
                    <a:pt x="1373" y="421"/>
                    <a:pt x="1465" y="412"/>
                  </a:cubicBezTo>
                  <a:cubicBezTo>
                    <a:pt x="1528" y="412"/>
                    <a:pt x="1570" y="349"/>
                    <a:pt x="1570" y="287"/>
                  </a:cubicBezTo>
                  <a:cubicBezTo>
                    <a:pt x="1570" y="235"/>
                    <a:pt x="1527" y="197"/>
                    <a:pt x="1477" y="197"/>
                  </a:cubicBezTo>
                  <a:cubicBezTo>
                    <a:pt x="1466" y="197"/>
                    <a:pt x="1455" y="199"/>
                    <a:pt x="1444" y="203"/>
                  </a:cubicBezTo>
                  <a:cubicBezTo>
                    <a:pt x="1367" y="210"/>
                    <a:pt x="1292" y="213"/>
                    <a:pt x="1218" y="213"/>
                  </a:cubicBezTo>
                  <a:cubicBezTo>
                    <a:pt x="630" y="213"/>
                    <a:pt x="165" y="15"/>
                    <a:pt x="147" y="15"/>
                  </a:cubicBezTo>
                  <a:cubicBezTo>
                    <a:pt x="130" y="6"/>
                    <a:pt x="112" y="1"/>
                    <a:pt x="9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60"/>
            <p:cNvSpPr/>
            <p:nvPr/>
          </p:nvSpPr>
          <p:spPr>
            <a:xfrm rot="1563036">
              <a:off x="2917419" y="4054671"/>
              <a:ext cx="38911" cy="25337"/>
            </a:xfrm>
            <a:custGeom>
              <a:avLst/>
              <a:gdLst/>
              <a:ahLst/>
              <a:cxnLst/>
              <a:rect l="l" t="t" r="r" b="b"/>
              <a:pathLst>
                <a:path w="1717" h="1118" extrusionOk="0">
                  <a:moveTo>
                    <a:pt x="1586" y="0"/>
                  </a:moveTo>
                  <a:cubicBezTo>
                    <a:pt x="1573" y="0"/>
                    <a:pt x="1560" y="3"/>
                    <a:pt x="1549" y="8"/>
                  </a:cubicBezTo>
                  <a:cubicBezTo>
                    <a:pt x="817" y="406"/>
                    <a:pt x="63" y="783"/>
                    <a:pt x="63" y="783"/>
                  </a:cubicBezTo>
                  <a:cubicBezTo>
                    <a:pt x="22" y="803"/>
                    <a:pt x="1" y="845"/>
                    <a:pt x="1" y="887"/>
                  </a:cubicBezTo>
                  <a:cubicBezTo>
                    <a:pt x="1" y="929"/>
                    <a:pt x="42" y="971"/>
                    <a:pt x="84" y="992"/>
                  </a:cubicBezTo>
                  <a:cubicBezTo>
                    <a:pt x="105" y="992"/>
                    <a:pt x="440" y="1117"/>
                    <a:pt x="859" y="1117"/>
                  </a:cubicBezTo>
                  <a:cubicBezTo>
                    <a:pt x="1089" y="1117"/>
                    <a:pt x="1340" y="1096"/>
                    <a:pt x="1591" y="992"/>
                  </a:cubicBezTo>
                  <a:cubicBezTo>
                    <a:pt x="1633" y="971"/>
                    <a:pt x="1675" y="908"/>
                    <a:pt x="1654" y="845"/>
                  </a:cubicBezTo>
                  <a:cubicBezTo>
                    <a:pt x="1622" y="798"/>
                    <a:pt x="1579" y="775"/>
                    <a:pt x="1542" y="775"/>
                  </a:cubicBezTo>
                  <a:cubicBezTo>
                    <a:pt x="1529" y="775"/>
                    <a:pt x="1518" y="777"/>
                    <a:pt x="1507" y="783"/>
                  </a:cubicBezTo>
                  <a:cubicBezTo>
                    <a:pt x="1299" y="870"/>
                    <a:pt x="1080" y="900"/>
                    <a:pt x="882" y="900"/>
                  </a:cubicBezTo>
                  <a:cubicBezTo>
                    <a:pt x="701" y="900"/>
                    <a:pt x="539" y="875"/>
                    <a:pt x="419" y="845"/>
                  </a:cubicBezTo>
                  <a:cubicBezTo>
                    <a:pt x="691" y="720"/>
                    <a:pt x="1172" y="469"/>
                    <a:pt x="1654" y="197"/>
                  </a:cubicBezTo>
                  <a:cubicBezTo>
                    <a:pt x="1695" y="176"/>
                    <a:pt x="1716" y="113"/>
                    <a:pt x="1695" y="50"/>
                  </a:cubicBezTo>
                  <a:cubicBezTo>
                    <a:pt x="1665" y="20"/>
                    <a:pt x="1623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60"/>
            <p:cNvSpPr/>
            <p:nvPr/>
          </p:nvSpPr>
          <p:spPr>
            <a:xfrm rot="1563036">
              <a:off x="2877997" y="4002012"/>
              <a:ext cx="38911" cy="41449"/>
            </a:xfrm>
            <a:custGeom>
              <a:avLst/>
              <a:gdLst/>
              <a:ahLst/>
              <a:cxnLst/>
              <a:rect l="l" t="t" r="r" b="b"/>
              <a:pathLst>
                <a:path w="1717" h="1829" extrusionOk="0">
                  <a:moveTo>
                    <a:pt x="131" y="0"/>
                  </a:moveTo>
                  <a:cubicBezTo>
                    <a:pt x="94" y="0"/>
                    <a:pt x="52" y="20"/>
                    <a:pt x="21" y="50"/>
                  </a:cubicBezTo>
                  <a:cubicBezTo>
                    <a:pt x="1" y="113"/>
                    <a:pt x="21" y="176"/>
                    <a:pt x="63" y="197"/>
                  </a:cubicBezTo>
                  <a:cubicBezTo>
                    <a:pt x="84" y="218"/>
                    <a:pt x="1381" y="929"/>
                    <a:pt x="1507" y="1724"/>
                  </a:cubicBezTo>
                  <a:cubicBezTo>
                    <a:pt x="1507" y="1787"/>
                    <a:pt x="1549" y="1829"/>
                    <a:pt x="1612" y="1829"/>
                  </a:cubicBezTo>
                  <a:cubicBezTo>
                    <a:pt x="1674" y="1808"/>
                    <a:pt x="1716" y="1766"/>
                    <a:pt x="1716" y="1703"/>
                  </a:cubicBezTo>
                  <a:cubicBezTo>
                    <a:pt x="1591" y="803"/>
                    <a:pt x="231" y="50"/>
                    <a:pt x="168" y="8"/>
                  </a:cubicBezTo>
                  <a:cubicBezTo>
                    <a:pt x="157" y="3"/>
                    <a:pt x="14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60"/>
            <p:cNvSpPr/>
            <p:nvPr/>
          </p:nvSpPr>
          <p:spPr>
            <a:xfrm rot="1563036">
              <a:off x="2915394" y="4020869"/>
              <a:ext cx="28940" cy="47092"/>
            </a:xfrm>
            <a:custGeom>
              <a:avLst/>
              <a:gdLst/>
              <a:ahLst/>
              <a:cxnLst/>
              <a:rect l="l" t="t" r="r" b="b"/>
              <a:pathLst>
                <a:path w="1277" h="2078" extrusionOk="0">
                  <a:moveTo>
                    <a:pt x="234" y="0"/>
                  </a:moveTo>
                  <a:cubicBezTo>
                    <a:pt x="225" y="0"/>
                    <a:pt x="217" y="2"/>
                    <a:pt x="210" y="6"/>
                  </a:cubicBezTo>
                  <a:cubicBezTo>
                    <a:pt x="147" y="27"/>
                    <a:pt x="105" y="90"/>
                    <a:pt x="126" y="131"/>
                  </a:cubicBezTo>
                  <a:cubicBezTo>
                    <a:pt x="314" y="927"/>
                    <a:pt x="21" y="1931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cubicBezTo>
                    <a:pt x="84" y="2056"/>
                    <a:pt x="105" y="2077"/>
                    <a:pt x="126" y="2077"/>
                  </a:cubicBezTo>
                  <a:cubicBezTo>
                    <a:pt x="147" y="2077"/>
                    <a:pt x="168" y="2056"/>
                    <a:pt x="189" y="2036"/>
                  </a:cubicBezTo>
                  <a:cubicBezTo>
                    <a:pt x="691" y="1533"/>
                    <a:pt x="1235" y="466"/>
                    <a:pt x="1256" y="424"/>
                  </a:cubicBezTo>
                  <a:cubicBezTo>
                    <a:pt x="1277" y="362"/>
                    <a:pt x="1256" y="299"/>
                    <a:pt x="1214" y="278"/>
                  </a:cubicBezTo>
                  <a:cubicBezTo>
                    <a:pt x="1197" y="272"/>
                    <a:pt x="1180" y="270"/>
                    <a:pt x="1164" y="270"/>
                  </a:cubicBezTo>
                  <a:cubicBezTo>
                    <a:pt x="1121" y="270"/>
                    <a:pt x="1083" y="289"/>
                    <a:pt x="1068" y="320"/>
                  </a:cubicBezTo>
                  <a:cubicBezTo>
                    <a:pt x="1068" y="341"/>
                    <a:pt x="712" y="1031"/>
                    <a:pt x="314" y="1554"/>
                  </a:cubicBezTo>
                  <a:cubicBezTo>
                    <a:pt x="398" y="1178"/>
                    <a:pt x="461" y="592"/>
                    <a:pt x="335" y="90"/>
                  </a:cubicBezTo>
                  <a:cubicBezTo>
                    <a:pt x="318" y="38"/>
                    <a:pt x="272" y="0"/>
                    <a:pt x="2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60"/>
            <p:cNvSpPr/>
            <p:nvPr/>
          </p:nvSpPr>
          <p:spPr>
            <a:xfrm rot="1563036">
              <a:off x="2852360" y="4054529"/>
              <a:ext cx="38911" cy="41336"/>
            </a:xfrm>
            <a:custGeom>
              <a:avLst/>
              <a:gdLst/>
              <a:ahLst/>
              <a:cxnLst/>
              <a:rect l="l" t="t" r="r" b="b"/>
              <a:pathLst>
                <a:path w="1717" h="1824" extrusionOk="0">
                  <a:moveTo>
                    <a:pt x="1574" y="1"/>
                  </a:moveTo>
                  <a:cubicBezTo>
                    <a:pt x="991" y="1"/>
                    <a:pt x="185" y="1390"/>
                    <a:pt x="21" y="1656"/>
                  </a:cubicBezTo>
                  <a:cubicBezTo>
                    <a:pt x="1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8" y="1823"/>
                    <a:pt x="189" y="1802"/>
                    <a:pt x="210" y="1761"/>
                  </a:cubicBezTo>
                  <a:cubicBezTo>
                    <a:pt x="565" y="1154"/>
                    <a:pt x="1214" y="212"/>
                    <a:pt x="1570" y="212"/>
                  </a:cubicBezTo>
                  <a:lnTo>
                    <a:pt x="1591" y="212"/>
                  </a:lnTo>
                  <a:cubicBezTo>
                    <a:pt x="1653" y="212"/>
                    <a:pt x="1716" y="170"/>
                    <a:pt x="1716" y="128"/>
                  </a:cubicBezTo>
                  <a:cubicBezTo>
                    <a:pt x="1716" y="66"/>
                    <a:pt x="1674" y="3"/>
                    <a:pt x="1612" y="3"/>
                  </a:cubicBezTo>
                  <a:cubicBezTo>
                    <a:pt x="1599" y="2"/>
                    <a:pt x="1587" y="1"/>
                    <a:pt x="157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60"/>
            <p:cNvSpPr/>
            <p:nvPr/>
          </p:nvSpPr>
          <p:spPr>
            <a:xfrm rot="1563036">
              <a:off x="2849417" y="4035509"/>
              <a:ext cx="55500" cy="8861"/>
            </a:xfrm>
            <a:custGeom>
              <a:avLst/>
              <a:gdLst/>
              <a:ahLst/>
              <a:cxnLst/>
              <a:rect l="l" t="t" r="r" b="b"/>
              <a:pathLst>
                <a:path w="2449" h="391" extrusionOk="0">
                  <a:moveTo>
                    <a:pt x="1544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1" y="244"/>
                    <a:pt x="21" y="307"/>
                  </a:cubicBezTo>
                  <a:cubicBezTo>
                    <a:pt x="42" y="349"/>
                    <a:pt x="84" y="390"/>
                    <a:pt x="126" y="390"/>
                  </a:cubicBezTo>
                  <a:lnTo>
                    <a:pt x="147" y="390"/>
                  </a:lnTo>
                  <a:cubicBezTo>
                    <a:pt x="162" y="375"/>
                    <a:pt x="851" y="219"/>
                    <a:pt x="1540" y="219"/>
                  </a:cubicBezTo>
                  <a:cubicBezTo>
                    <a:pt x="1807" y="219"/>
                    <a:pt x="2074" y="242"/>
                    <a:pt x="2302" y="307"/>
                  </a:cubicBezTo>
                  <a:cubicBezTo>
                    <a:pt x="2314" y="311"/>
                    <a:pt x="2325" y="312"/>
                    <a:pt x="2336" y="312"/>
                  </a:cubicBezTo>
                  <a:cubicBezTo>
                    <a:pt x="2387" y="312"/>
                    <a:pt x="2432" y="278"/>
                    <a:pt x="2449" y="244"/>
                  </a:cubicBezTo>
                  <a:cubicBezTo>
                    <a:pt x="2449" y="181"/>
                    <a:pt x="2428" y="118"/>
                    <a:pt x="2365" y="97"/>
                  </a:cubicBezTo>
                  <a:cubicBezTo>
                    <a:pt x="2114" y="26"/>
                    <a:pt x="1827" y="0"/>
                    <a:pt x="154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60"/>
            <p:cNvSpPr/>
            <p:nvPr/>
          </p:nvSpPr>
          <p:spPr>
            <a:xfrm rot="1563036">
              <a:off x="2857386" y="4046780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6" y="0"/>
                    <a:pt x="241" y="558"/>
                    <a:pt x="42" y="757"/>
                  </a:cubicBezTo>
                  <a:cubicBezTo>
                    <a:pt x="0" y="799"/>
                    <a:pt x="21" y="882"/>
                    <a:pt x="63" y="924"/>
                  </a:cubicBezTo>
                  <a:cubicBezTo>
                    <a:pt x="84" y="924"/>
                    <a:pt x="105" y="945"/>
                    <a:pt x="126" y="945"/>
                  </a:cubicBezTo>
                  <a:cubicBezTo>
                    <a:pt x="168" y="945"/>
                    <a:pt x="188" y="924"/>
                    <a:pt x="209" y="903"/>
                  </a:cubicBezTo>
                  <a:cubicBezTo>
                    <a:pt x="380" y="713"/>
                    <a:pt x="1551" y="196"/>
                    <a:pt x="1907" y="196"/>
                  </a:cubicBezTo>
                  <a:cubicBezTo>
                    <a:pt x="1943" y="196"/>
                    <a:pt x="1970" y="201"/>
                    <a:pt x="1988" y="213"/>
                  </a:cubicBezTo>
                  <a:cubicBezTo>
                    <a:pt x="2012" y="229"/>
                    <a:pt x="2036" y="236"/>
                    <a:pt x="2059" y="236"/>
                  </a:cubicBezTo>
                  <a:cubicBezTo>
                    <a:pt x="2096" y="236"/>
                    <a:pt x="2129" y="218"/>
                    <a:pt x="2155" y="192"/>
                  </a:cubicBezTo>
                  <a:cubicBezTo>
                    <a:pt x="2176" y="129"/>
                    <a:pt x="2155" y="66"/>
                    <a:pt x="2113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60"/>
            <p:cNvSpPr/>
            <p:nvPr/>
          </p:nvSpPr>
          <p:spPr>
            <a:xfrm rot="1563036">
              <a:off x="2870883" y="4058843"/>
              <a:ext cx="28940" cy="47500"/>
            </a:xfrm>
            <a:custGeom>
              <a:avLst/>
              <a:gdLst/>
              <a:ahLst/>
              <a:cxnLst/>
              <a:rect l="l" t="t" r="r" b="b"/>
              <a:pathLst>
                <a:path w="1277" h="2096" extrusionOk="0">
                  <a:moveTo>
                    <a:pt x="923" y="0"/>
                  </a:moveTo>
                  <a:cubicBezTo>
                    <a:pt x="892" y="0"/>
                    <a:pt x="861" y="12"/>
                    <a:pt x="837" y="24"/>
                  </a:cubicBezTo>
                  <a:cubicBezTo>
                    <a:pt x="795" y="66"/>
                    <a:pt x="0" y="882"/>
                    <a:pt x="126" y="1656"/>
                  </a:cubicBezTo>
                  <a:cubicBezTo>
                    <a:pt x="126" y="1708"/>
                    <a:pt x="168" y="1745"/>
                    <a:pt x="218" y="1745"/>
                  </a:cubicBezTo>
                  <a:cubicBezTo>
                    <a:pt x="229" y="1745"/>
                    <a:pt x="240" y="1744"/>
                    <a:pt x="251" y="1740"/>
                  </a:cubicBezTo>
                  <a:cubicBezTo>
                    <a:pt x="293" y="1740"/>
                    <a:pt x="335" y="1677"/>
                    <a:pt x="335" y="1614"/>
                  </a:cubicBezTo>
                  <a:cubicBezTo>
                    <a:pt x="293" y="1259"/>
                    <a:pt x="461" y="903"/>
                    <a:pt x="649" y="610"/>
                  </a:cubicBezTo>
                  <a:lnTo>
                    <a:pt x="649" y="610"/>
                  </a:lnTo>
                  <a:cubicBezTo>
                    <a:pt x="586" y="1008"/>
                    <a:pt x="628" y="1531"/>
                    <a:pt x="1067" y="2075"/>
                  </a:cubicBezTo>
                  <a:cubicBezTo>
                    <a:pt x="1088" y="2096"/>
                    <a:pt x="1109" y="2096"/>
                    <a:pt x="1151" y="2096"/>
                  </a:cubicBezTo>
                  <a:cubicBezTo>
                    <a:pt x="1172" y="2096"/>
                    <a:pt x="1193" y="2096"/>
                    <a:pt x="1214" y="2075"/>
                  </a:cubicBezTo>
                  <a:cubicBezTo>
                    <a:pt x="1256" y="2054"/>
                    <a:pt x="1277" y="1970"/>
                    <a:pt x="1235" y="1928"/>
                  </a:cubicBezTo>
                  <a:cubicBezTo>
                    <a:pt x="523" y="1070"/>
                    <a:pt x="984" y="192"/>
                    <a:pt x="1005" y="171"/>
                  </a:cubicBezTo>
                  <a:cubicBezTo>
                    <a:pt x="1046" y="108"/>
                    <a:pt x="1025" y="66"/>
                    <a:pt x="984" y="24"/>
                  </a:cubicBezTo>
                  <a:cubicBezTo>
                    <a:pt x="966" y="7"/>
                    <a:pt x="945" y="0"/>
                    <a:pt x="9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60"/>
            <p:cNvSpPr/>
            <p:nvPr/>
          </p:nvSpPr>
          <p:spPr>
            <a:xfrm rot="1563036">
              <a:off x="2876964" y="4025066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34" y="0"/>
                  </a:moveTo>
                  <a:cubicBezTo>
                    <a:pt x="105" y="0"/>
                    <a:pt x="74" y="11"/>
                    <a:pt x="42" y="31"/>
                  </a:cubicBezTo>
                  <a:cubicBezTo>
                    <a:pt x="1" y="52"/>
                    <a:pt x="1" y="136"/>
                    <a:pt x="42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3" y="1161"/>
                    <a:pt x="1465" y="1099"/>
                    <a:pt x="1465" y="1057"/>
                  </a:cubicBezTo>
                  <a:cubicBezTo>
                    <a:pt x="1465" y="994"/>
                    <a:pt x="1423" y="931"/>
                    <a:pt x="1361" y="931"/>
                  </a:cubicBezTo>
                  <a:cubicBezTo>
                    <a:pt x="1109" y="931"/>
                    <a:pt x="503" y="387"/>
                    <a:pt x="210" y="31"/>
                  </a:cubicBezTo>
                  <a:cubicBezTo>
                    <a:pt x="189" y="11"/>
                    <a:pt x="163" y="0"/>
                    <a:pt x="1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60"/>
            <p:cNvSpPr/>
            <p:nvPr/>
          </p:nvSpPr>
          <p:spPr>
            <a:xfrm rot="1563036">
              <a:off x="2903580" y="4000369"/>
              <a:ext cx="17087" cy="53800"/>
            </a:xfrm>
            <a:custGeom>
              <a:avLst/>
              <a:gdLst/>
              <a:ahLst/>
              <a:cxnLst/>
              <a:rect l="l" t="t" r="r" b="b"/>
              <a:pathLst>
                <a:path w="754" h="2374" extrusionOk="0">
                  <a:moveTo>
                    <a:pt x="113" y="0"/>
                  </a:moveTo>
                  <a:cubicBezTo>
                    <a:pt x="97" y="0"/>
                    <a:pt x="80" y="3"/>
                    <a:pt x="63" y="9"/>
                  </a:cubicBezTo>
                  <a:cubicBezTo>
                    <a:pt x="21" y="51"/>
                    <a:pt x="0" y="113"/>
                    <a:pt x="21" y="155"/>
                  </a:cubicBezTo>
                  <a:cubicBezTo>
                    <a:pt x="42" y="176"/>
                    <a:pt x="544" y="1055"/>
                    <a:pt x="502" y="2268"/>
                  </a:cubicBezTo>
                  <a:cubicBezTo>
                    <a:pt x="502" y="2310"/>
                    <a:pt x="544" y="2373"/>
                    <a:pt x="607" y="2373"/>
                  </a:cubicBezTo>
                  <a:cubicBezTo>
                    <a:pt x="670" y="2373"/>
                    <a:pt x="712" y="2331"/>
                    <a:pt x="712" y="2268"/>
                  </a:cubicBezTo>
                  <a:cubicBezTo>
                    <a:pt x="754" y="992"/>
                    <a:pt x="230" y="92"/>
                    <a:pt x="210" y="51"/>
                  </a:cubicBezTo>
                  <a:cubicBezTo>
                    <a:pt x="194" y="20"/>
                    <a:pt x="156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60"/>
            <p:cNvSpPr/>
            <p:nvPr/>
          </p:nvSpPr>
          <p:spPr>
            <a:xfrm rot="1563036">
              <a:off x="2967413" y="4038410"/>
              <a:ext cx="10946" cy="10923"/>
            </a:xfrm>
            <a:custGeom>
              <a:avLst/>
              <a:gdLst/>
              <a:ahLst/>
              <a:cxnLst/>
              <a:rect l="l" t="t" r="r" b="b"/>
              <a:pathLst>
                <a:path w="483" h="482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77"/>
                    <a:pt x="105" y="481"/>
                    <a:pt x="252" y="481"/>
                  </a:cubicBezTo>
                  <a:cubicBezTo>
                    <a:pt x="377" y="481"/>
                    <a:pt x="482" y="377"/>
                    <a:pt x="482" y="251"/>
                  </a:cubicBezTo>
                  <a:cubicBezTo>
                    <a:pt x="482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60"/>
            <p:cNvSpPr/>
            <p:nvPr/>
          </p:nvSpPr>
          <p:spPr>
            <a:xfrm rot="1563036">
              <a:off x="2942025" y="4076324"/>
              <a:ext cx="8090" cy="8090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56"/>
                    <a:pt x="168" y="356"/>
                  </a:cubicBezTo>
                  <a:cubicBezTo>
                    <a:pt x="273" y="356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60"/>
            <p:cNvSpPr/>
            <p:nvPr/>
          </p:nvSpPr>
          <p:spPr>
            <a:xfrm rot="1563036">
              <a:off x="2951299" y="406041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60"/>
            <p:cNvSpPr/>
            <p:nvPr/>
          </p:nvSpPr>
          <p:spPr>
            <a:xfrm rot="1563036">
              <a:off x="2943923" y="4031461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60"/>
            <p:cNvSpPr/>
            <p:nvPr/>
          </p:nvSpPr>
          <p:spPr>
            <a:xfrm rot="1563036">
              <a:off x="2912977" y="3997370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60"/>
            <p:cNvSpPr/>
            <p:nvPr/>
          </p:nvSpPr>
          <p:spPr>
            <a:xfrm rot="1563036">
              <a:off x="2926083" y="401590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60"/>
            <p:cNvSpPr/>
            <p:nvPr/>
          </p:nvSpPr>
          <p:spPr>
            <a:xfrm rot="1563036">
              <a:off x="2885795" y="399357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60"/>
            <p:cNvSpPr/>
            <p:nvPr/>
          </p:nvSpPr>
          <p:spPr>
            <a:xfrm rot="1563036">
              <a:off x="2881547" y="401631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60"/>
            <p:cNvSpPr/>
            <p:nvPr/>
          </p:nvSpPr>
          <p:spPr>
            <a:xfrm rot="1563036">
              <a:off x="2849181" y="4025293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60"/>
            <p:cNvSpPr/>
            <p:nvPr/>
          </p:nvSpPr>
          <p:spPr>
            <a:xfrm rot="1563036">
              <a:off x="2853872" y="4050286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60"/>
            <p:cNvSpPr/>
            <p:nvPr/>
          </p:nvSpPr>
          <p:spPr>
            <a:xfrm rot="1563036">
              <a:off x="2935637" y="4107533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60"/>
            <p:cNvSpPr/>
            <p:nvPr/>
          </p:nvSpPr>
          <p:spPr>
            <a:xfrm rot="1563036">
              <a:off x="2929697" y="4087341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60"/>
            <p:cNvSpPr/>
            <p:nvPr/>
          </p:nvSpPr>
          <p:spPr>
            <a:xfrm rot="1563036">
              <a:off x="2866920" y="4085160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60"/>
            <p:cNvSpPr/>
            <p:nvPr/>
          </p:nvSpPr>
          <p:spPr>
            <a:xfrm rot="1563036">
              <a:off x="2912969" y="4125048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68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60"/>
            <p:cNvSpPr/>
            <p:nvPr/>
          </p:nvSpPr>
          <p:spPr>
            <a:xfrm rot="1563036">
              <a:off x="2881686" y="410133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8"/>
                    <a:pt x="189" y="378"/>
                  </a:cubicBezTo>
                  <a:cubicBezTo>
                    <a:pt x="294" y="378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60"/>
            <p:cNvSpPr/>
            <p:nvPr/>
          </p:nvSpPr>
          <p:spPr>
            <a:xfrm rot="1563036">
              <a:off x="2845436" y="407940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60"/>
            <p:cNvSpPr/>
            <p:nvPr/>
          </p:nvSpPr>
          <p:spPr>
            <a:xfrm rot="1563036">
              <a:off x="2881935" y="4038235"/>
              <a:ext cx="42220" cy="42220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2" y="0"/>
                  </a:moveTo>
                  <a:cubicBezTo>
                    <a:pt x="419" y="0"/>
                    <a:pt x="0" y="419"/>
                    <a:pt x="0" y="942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44" y="1863"/>
                    <a:pt x="1863" y="1444"/>
                    <a:pt x="1863" y="942"/>
                  </a:cubicBezTo>
                  <a:cubicBezTo>
                    <a:pt x="1863" y="419"/>
                    <a:pt x="1444" y="0"/>
                    <a:pt x="942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60"/>
            <p:cNvSpPr/>
            <p:nvPr/>
          </p:nvSpPr>
          <p:spPr>
            <a:xfrm rot="1563036">
              <a:off x="3002191" y="3830752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320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34"/>
                    <a:pt x="2742" y="3976"/>
                  </a:cubicBezTo>
                  <a:cubicBezTo>
                    <a:pt x="1173" y="4416"/>
                    <a:pt x="22" y="5776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1" y="12409"/>
                    <a:pt x="4458" y="13706"/>
                    <a:pt x="5797" y="14208"/>
                  </a:cubicBezTo>
                  <a:cubicBezTo>
                    <a:pt x="6193" y="14360"/>
                    <a:pt x="6601" y="14432"/>
                    <a:pt x="7005" y="14432"/>
                  </a:cubicBezTo>
                  <a:cubicBezTo>
                    <a:pt x="8268" y="14432"/>
                    <a:pt x="9493" y="13728"/>
                    <a:pt x="10191" y="12555"/>
                  </a:cubicBezTo>
                  <a:cubicBezTo>
                    <a:pt x="10462" y="12611"/>
                    <a:pt x="10734" y="12637"/>
                    <a:pt x="11002" y="12637"/>
                  </a:cubicBezTo>
                  <a:cubicBezTo>
                    <a:pt x="12548" y="12637"/>
                    <a:pt x="13960" y="11740"/>
                    <a:pt x="14459" y="10295"/>
                  </a:cubicBezTo>
                  <a:cubicBezTo>
                    <a:pt x="14836" y="9207"/>
                    <a:pt x="14606" y="8056"/>
                    <a:pt x="13978" y="7157"/>
                  </a:cubicBezTo>
                  <a:cubicBezTo>
                    <a:pt x="14920" y="5483"/>
                    <a:pt x="14564" y="3432"/>
                    <a:pt x="13099" y="2344"/>
                  </a:cubicBezTo>
                  <a:cubicBezTo>
                    <a:pt x="12499" y="1909"/>
                    <a:pt x="11799" y="1698"/>
                    <a:pt x="11093" y="1698"/>
                  </a:cubicBezTo>
                  <a:cubicBezTo>
                    <a:pt x="10544" y="1698"/>
                    <a:pt x="9992" y="1825"/>
                    <a:pt x="9479" y="2072"/>
                  </a:cubicBezTo>
                  <a:cubicBezTo>
                    <a:pt x="8894" y="838"/>
                    <a:pt x="7680" y="1"/>
                    <a:pt x="6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60"/>
            <p:cNvSpPr/>
            <p:nvPr/>
          </p:nvSpPr>
          <p:spPr>
            <a:xfrm rot="1563036">
              <a:off x="3098035" y="3925992"/>
              <a:ext cx="148438" cy="136881"/>
            </a:xfrm>
            <a:custGeom>
              <a:avLst/>
              <a:gdLst/>
              <a:ahLst/>
              <a:cxnLst/>
              <a:rect l="l" t="t" r="r" b="b"/>
              <a:pathLst>
                <a:path w="6550" h="6040" extrusionOk="0">
                  <a:moveTo>
                    <a:pt x="3582" y="1"/>
                  </a:moveTo>
                  <a:cubicBezTo>
                    <a:pt x="3046" y="1"/>
                    <a:pt x="2508" y="290"/>
                    <a:pt x="2198" y="798"/>
                  </a:cubicBezTo>
                  <a:cubicBezTo>
                    <a:pt x="2177" y="819"/>
                    <a:pt x="2177" y="839"/>
                    <a:pt x="2156" y="860"/>
                  </a:cubicBezTo>
                  <a:cubicBezTo>
                    <a:pt x="2007" y="817"/>
                    <a:pt x="1855" y="796"/>
                    <a:pt x="1705" y="796"/>
                  </a:cubicBezTo>
                  <a:cubicBezTo>
                    <a:pt x="1199" y="796"/>
                    <a:pt x="709" y="1036"/>
                    <a:pt x="419" y="1488"/>
                  </a:cubicBezTo>
                  <a:cubicBezTo>
                    <a:pt x="1" y="2158"/>
                    <a:pt x="231" y="3078"/>
                    <a:pt x="921" y="3560"/>
                  </a:cubicBezTo>
                  <a:cubicBezTo>
                    <a:pt x="628" y="4083"/>
                    <a:pt x="628" y="4731"/>
                    <a:pt x="1005" y="5213"/>
                  </a:cubicBezTo>
                  <a:cubicBezTo>
                    <a:pt x="1298" y="5586"/>
                    <a:pt x="1737" y="5781"/>
                    <a:pt x="2189" y="5781"/>
                  </a:cubicBezTo>
                  <a:cubicBezTo>
                    <a:pt x="2446" y="5781"/>
                    <a:pt x="2708" y="5718"/>
                    <a:pt x="2951" y="5589"/>
                  </a:cubicBezTo>
                  <a:cubicBezTo>
                    <a:pt x="3271" y="5886"/>
                    <a:pt x="3671" y="6040"/>
                    <a:pt x="4065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5" y="4083"/>
                    <a:pt x="6550" y="3267"/>
                    <a:pt x="6257" y="2555"/>
                  </a:cubicBezTo>
                  <a:cubicBezTo>
                    <a:pt x="6047" y="2053"/>
                    <a:pt x="5545" y="1718"/>
                    <a:pt x="5001" y="1656"/>
                  </a:cubicBezTo>
                  <a:cubicBezTo>
                    <a:pt x="5064" y="1091"/>
                    <a:pt x="4813" y="526"/>
                    <a:pt x="4332" y="212"/>
                  </a:cubicBezTo>
                  <a:cubicBezTo>
                    <a:pt x="4100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60"/>
            <p:cNvSpPr/>
            <p:nvPr/>
          </p:nvSpPr>
          <p:spPr>
            <a:xfrm rot="1563036">
              <a:off x="3185009" y="3967808"/>
              <a:ext cx="54072" cy="40520"/>
            </a:xfrm>
            <a:custGeom>
              <a:avLst/>
              <a:gdLst/>
              <a:ahLst/>
              <a:cxnLst/>
              <a:rect l="l" t="t" r="r" b="b"/>
              <a:pathLst>
                <a:path w="2386" h="1788" extrusionOk="0">
                  <a:moveTo>
                    <a:pt x="2265" y="0"/>
                  </a:moveTo>
                  <a:cubicBezTo>
                    <a:pt x="2228" y="0"/>
                    <a:pt x="2186" y="20"/>
                    <a:pt x="2156" y="50"/>
                  </a:cubicBezTo>
                  <a:cubicBezTo>
                    <a:pt x="1800" y="720"/>
                    <a:pt x="84" y="1578"/>
                    <a:pt x="63" y="1578"/>
                  </a:cubicBezTo>
                  <a:cubicBezTo>
                    <a:pt x="22" y="1599"/>
                    <a:pt x="1" y="1661"/>
                    <a:pt x="22" y="1724"/>
                  </a:cubicBezTo>
                  <a:cubicBezTo>
                    <a:pt x="42" y="1766"/>
                    <a:pt x="84" y="1787"/>
                    <a:pt x="126" y="1787"/>
                  </a:cubicBezTo>
                  <a:cubicBezTo>
                    <a:pt x="147" y="1787"/>
                    <a:pt x="147" y="1787"/>
                    <a:pt x="168" y="1766"/>
                  </a:cubicBezTo>
                  <a:cubicBezTo>
                    <a:pt x="252" y="1745"/>
                    <a:pt x="1947" y="887"/>
                    <a:pt x="2344" y="155"/>
                  </a:cubicBezTo>
                  <a:cubicBezTo>
                    <a:pt x="2386" y="113"/>
                    <a:pt x="2365" y="29"/>
                    <a:pt x="2302" y="9"/>
                  </a:cubicBezTo>
                  <a:cubicBezTo>
                    <a:pt x="2291" y="3"/>
                    <a:pt x="2278" y="0"/>
                    <a:pt x="2265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60"/>
            <p:cNvSpPr/>
            <p:nvPr/>
          </p:nvSpPr>
          <p:spPr>
            <a:xfrm rot="1563036">
              <a:off x="3157129" y="4013215"/>
              <a:ext cx="44101" cy="50764"/>
            </a:xfrm>
            <a:custGeom>
              <a:avLst/>
              <a:gdLst/>
              <a:ahLst/>
              <a:cxnLst/>
              <a:rect l="l" t="t" r="r" b="b"/>
              <a:pathLst>
                <a:path w="1946" h="2240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26"/>
                    <a:pt x="146" y="1758"/>
                    <a:pt x="1799" y="2240"/>
                  </a:cubicBezTo>
                  <a:lnTo>
                    <a:pt x="1841" y="2240"/>
                  </a:lnTo>
                  <a:cubicBezTo>
                    <a:pt x="1883" y="224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2" y="2030"/>
                  </a:cubicBezTo>
                  <a:cubicBezTo>
                    <a:pt x="356" y="1591"/>
                    <a:pt x="230" y="168"/>
                    <a:pt x="230" y="105"/>
                  </a:cubicBezTo>
                  <a:cubicBezTo>
                    <a:pt x="230" y="43"/>
                    <a:pt x="167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60"/>
            <p:cNvSpPr/>
            <p:nvPr/>
          </p:nvSpPr>
          <p:spPr>
            <a:xfrm rot="1563036">
              <a:off x="3168326" y="4018552"/>
              <a:ext cx="49359" cy="25631"/>
            </a:xfrm>
            <a:custGeom>
              <a:avLst/>
              <a:gdLst/>
              <a:ahLst/>
              <a:cxnLst/>
              <a:rect l="l" t="t" r="r" b="b"/>
              <a:pathLst>
                <a:path w="2178" h="1131" extrusionOk="0">
                  <a:moveTo>
                    <a:pt x="147" y="1"/>
                  </a:moveTo>
                  <a:cubicBezTo>
                    <a:pt x="106" y="1"/>
                    <a:pt x="64" y="1"/>
                    <a:pt x="22" y="43"/>
                  </a:cubicBezTo>
                  <a:cubicBezTo>
                    <a:pt x="1" y="63"/>
                    <a:pt x="1" y="126"/>
                    <a:pt x="22" y="168"/>
                  </a:cubicBezTo>
                  <a:cubicBezTo>
                    <a:pt x="482" y="1005"/>
                    <a:pt x="1340" y="1131"/>
                    <a:pt x="1800" y="1131"/>
                  </a:cubicBezTo>
                  <a:cubicBezTo>
                    <a:pt x="1968" y="1131"/>
                    <a:pt x="2093" y="1110"/>
                    <a:pt x="2093" y="1110"/>
                  </a:cubicBezTo>
                  <a:cubicBezTo>
                    <a:pt x="2156" y="1110"/>
                    <a:pt x="2177" y="1047"/>
                    <a:pt x="2177" y="984"/>
                  </a:cubicBezTo>
                  <a:cubicBezTo>
                    <a:pt x="2177" y="942"/>
                    <a:pt x="2114" y="900"/>
                    <a:pt x="2051" y="900"/>
                  </a:cubicBezTo>
                  <a:cubicBezTo>
                    <a:pt x="2039" y="900"/>
                    <a:pt x="1933" y="916"/>
                    <a:pt x="1774" y="916"/>
                  </a:cubicBezTo>
                  <a:cubicBezTo>
                    <a:pt x="1418" y="916"/>
                    <a:pt x="798" y="836"/>
                    <a:pt x="378" y="315"/>
                  </a:cubicBezTo>
                  <a:lnTo>
                    <a:pt x="378" y="315"/>
                  </a:lnTo>
                  <a:cubicBezTo>
                    <a:pt x="582" y="366"/>
                    <a:pt x="896" y="430"/>
                    <a:pt x="1232" y="430"/>
                  </a:cubicBezTo>
                  <a:cubicBezTo>
                    <a:pt x="1309" y="430"/>
                    <a:pt x="1387" y="427"/>
                    <a:pt x="1466" y="419"/>
                  </a:cubicBezTo>
                  <a:cubicBezTo>
                    <a:pt x="1528" y="398"/>
                    <a:pt x="1570" y="356"/>
                    <a:pt x="1570" y="294"/>
                  </a:cubicBezTo>
                  <a:cubicBezTo>
                    <a:pt x="1570" y="231"/>
                    <a:pt x="1507" y="189"/>
                    <a:pt x="1445" y="189"/>
                  </a:cubicBezTo>
                  <a:cubicBezTo>
                    <a:pt x="1347" y="201"/>
                    <a:pt x="1251" y="206"/>
                    <a:pt x="1158" y="206"/>
                  </a:cubicBezTo>
                  <a:cubicBezTo>
                    <a:pt x="599" y="206"/>
                    <a:pt x="165" y="19"/>
                    <a:pt x="14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60"/>
            <p:cNvSpPr/>
            <p:nvPr/>
          </p:nvSpPr>
          <p:spPr>
            <a:xfrm rot="1563036">
              <a:off x="3185999" y="3992106"/>
              <a:ext cx="38889" cy="25450"/>
            </a:xfrm>
            <a:custGeom>
              <a:avLst/>
              <a:gdLst/>
              <a:ahLst/>
              <a:cxnLst/>
              <a:rect l="l" t="t" r="r" b="b"/>
              <a:pathLst>
                <a:path w="1716" h="1123" extrusionOk="0">
                  <a:moveTo>
                    <a:pt x="1601" y="1"/>
                  </a:moveTo>
                  <a:cubicBezTo>
                    <a:pt x="1582" y="1"/>
                    <a:pt x="1564" y="6"/>
                    <a:pt x="1549" y="13"/>
                  </a:cubicBezTo>
                  <a:cubicBezTo>
                    <a:pt x="816" y="411"/>
                    <a:pt x="63" y="788"/>
                    <a:pt x="63" y="788"/>
                  </a:cubicBezTo>
                  <a:cubicBezTo>
                    <a:pt x="21" y="808"/>
                    <a:pt x="0" y="850"/>
                    <a:pt x="0" y="892"/>
                  </a:cubicBezTo>
                  <a:cubicBezTo>
                    <a:pt x="0" y="934"/>
                    <a:pt x="42" y="976"/>
                    <a:pt x="84" y="997"/>
                  </a:cubicBezTo>
                  <a:cubicBezTo>
                    <a:pt x="105" y="997"/>
                    <a:pt x="440" y="1122"/>
                    <a:pt x="858" y="1122"/>
                  </a:cubicBezTo>
                  <a:cubicBezTo>
                    <a:pt x="1088" y="1122"/>
                    <a:pt x="1339" y="1080"/>
                    <a:pt x="1590" y="997"/>
                  </a:cubicBezTo>
                  <a:cubicBezTo>
                    <a:pt x="1632" y="955"/>
                    <a:pt x="1674" y="892"/>
                    <a:pt x="1653" y="850"/>
                  </a:cubicBezTo>
                  <a:cubicBezTo>
                    <a:pt x="1622" y="803"/>
                    <a:pt x="1579" y="780"/>
                    <a:pt x="1541" y="780"/>
                  </a:cubicBezTo>
                  <a:cubicBezTo>
                    <a:pt x="1529" y="780"/>
                    <a:pt x="1517" y="782"/>
                    <a:pt x="1507" y="788"/>
                  </a:cubicBezTo>
                  <a:cubicBezTo>
                    <a:pt x="1299" y="875"/>
                    <a:pt x="1079" y="905"/>
                    <a:pt x="881" y="905"/>
                  </a:cubicBezTo>
                  <a:cubicBezTo>
                    <a:pt x="701" y="905"/>
                    <a:pt x="538" y="880"/>
                    <a:pt x="419" y="850"/>
                  </a:cubicBezTo>
                  <a:cubicBezTo>
                    <a:pt x="691" y="704"/>
                    <a:pt x="1172" y="453"/>
                    <a:pt x="1653" y="202"/>
                  </a:cubicBezTo>
                  <a:cubicBezTo>
                    <a:pt x="1695" y="181"/>
                    <a:pt x="1716" y="97"/>
                    <a:pt x="1695" y="55"/>
                  </a:cubicBezTo>
                  <a:cubicBezTo>
                    <a:pt x="1668" y="15"/>
                    <a:pt x="1634" y="1"/>
                    <a:pt x="160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60"/>
            <p:cNvSpPr/>
            <p:nvPr/>
          </p:nvSpPr>
          <p:spPr>
            <a:xfrm rot="1563036">
              <a:off x="3146553" y="3939555"/>
              <a:ext cx="38889" cy="41449"/>
            </a:xfrm>
            <a:custGeom>
              <a:avLst/>
              <a:gdLst/>
              <a:ahLst/>
              <a:cxnLst/>
              <a:rect l="l" t="t" r="r" b="b"/>
              <a:pathLst>
                <a:path w="1716" h="1829" extrusionOk="0">
                  <a:moveTo>
                    <a:pt x="130" y="0"/>
                  </a:moveTo>
                  <a:cubicBezTo>
                    <a:pt x="93" y="0"/>
                    <a:pt x="52" y="20"/>
                    <a:pt x="21" y="50"/>
                  </a:cubicBezTo>
                  <a:cubicBezTo>
                    <a:pt x="0" y="113"/>
                    <a:pt x="21" y="176"/>
                    <a:pt x="63" y="197"/>
                  </a:cubicBezTo>
                  <a:cubicBezTo>
                    <a:pt x="84" y="197"/>
                    <a:pt x="1381" y="929"/>
                    <a:pt x="1486" y="1724"/>
                  </a:cubicBezTo>
                  <a:cubicBezTo>
                    <a:pt x="1507" y="1787"/>
                    <a:pt x="1548" y="1829"/>
                    <a:pt x="1611" y="1829"/>
                  </a:cubicBezTo>
                  <a:cubicBezTo>
                    <a:pt x="1674" y="1808"/>
                    <a:pt x="1716" y="1745"/>
                    <a:pt x="1716" y="1703"/>
                  </a:cubicBezTo>
                  <a:cubicBezTo>
                    <a:pt x="1590" y="783"/>
                    <a:pt x="230" y="50"/>
                    <a:pt x="167" y="8"/>
                  </a:cubicBezTo>
                  <a:cubicBezTo>
                    <a:pt x="156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60"/>
            <p:cNvSpPr/>
            <p:nvPr/>
          </p:nvSpPr>
          <p:spPr>
            <a:xfrm rot="1563036">
              <a:off x="3184054" y="3958441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33" y="1"/>
                  </a:moveTo>
                  <a:cubicBezTo>
                    <a:pt x="225" y="1"/>
                    <a:pt x="217" y="2"/>
                    <a:pt x="209" y="6"/>
                  </a:cubicBezTo>
                  <a:cubicBezTo>
                    <a:pt x="146" y="27"/>
                    <a:pt x="105" y="69"/>
                    <a:pt x="126" y="132"/>
                  </a:cubicBezTo>
                  <a:cubicBezTo>
                    <a:pt x="293" y="927"/>
                    <a:pt x="21" y="1910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lnTo>
                    <a:pt x="126" y="2056"/>
                  </a:lnTo>
                  <a:cubicBezTo>
                    <a:pt x="146" y="2056"/>
                    <a:pt x="167" y="2056"/>
                    <a:pt x="188" y="2036"/>
                  </a:cubicBezTo>
                  <a:cubicBezTo>
                    <a:pt x="691" y="1533"/>
                    <a:pt x="1235" y="466"/>
                    <a:pt x="1255" y="424"/>
                  </a:cubicBezTo>
                  <a:cubicBezTo>
                    <a:pt x="1276" y="362"/>
                    <a:pt x="1255" y="299"/>
                    <a:pt x="1214" y="278"/>
                  </a:cubicBezTo>
                  <a:cubicBezTo>
                    <a:pt x="1191" y="263"/>
                    <a:pt x="1169" y="256"/>
                    <a:pt x="1149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67" y="320"/>
                    <a:pt x="711" y="1031"/>
                    <a:pt x="314" y="1554"/>
                  </a:cubicBezTo>
                  <a:cubicBezTo>
                    <a:pt x="398" y="1157"/>
                    <a:pt x="439" y="592"/>
                    <a:pt x="335" y="90"/>
                  </a:cubicBezTo>
                  <a:cubicBezTo>
                    <a:pt x="318" y="38"/>
                    <a:pt x="272" y="1"/>
                    <a:pt x="23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60"/>
            <p:cNvSpPr/>
            <p:nvPr/>
          </p:nvSpPr>
          <p:spPr>
            <a:xfrm rot="1563036">
              <a:off x="3120916" y="3992072"/>
              <a:ext cx="38889" cy="41336"/>
            </a:xfrm>
            <a:custGeom>
              <a:avLst/>
              <a:gdLst/>
              <a:ahLst/>
              <a:cxnLst/>
              <a:rect l="l" t="t" r="r" b="b"/>
              <a:pathLst>
                <a:path w="1716" h="1824" extrusionOk="0">
                  <a:moveTo>
                    <a:pt x="1573" y="1"/>
                  </a:moveTo>
                  <a:cubicBezTo>
                    <a:pt x="990" y="1"/>
                    <a:pt x="185" y="1369"/>
                    <a:pt x="21" y="1656"/>
                  </a:cubicBezTo>
                  <a:cubicBezTo>
                    <a:pt x="0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7" y="1823"/>
                    <a:pt x="188" y="1802"/>
                    <a:pt x="209" y="1761"/>
                  </a:cubicBezTo>
                  <a:cubicBezTo>
                    <a:pt x="565" y="1154"/>
                    <a:pt x="1214" y="212"/>
                    <a:pt x="1569" y="212"/>
                  </a:cubicBezTo>
                  <a:lnTo>
                    <a:pt x="1590" y="212"/>
                  </a:lnTo>
                  <a:cubicBezTo>
                    <a:pt x="1653" y="212"/>
                    <a:pt x="1695" y="170"/>
                    <a:pt x="1716" y="108"/>
                  </a:cubicBezTo>
                  <a:cubicBezTo>
                    <a:pt x="1716" y="45"/>
                    <a:pt x="1674" y="3"/>
                    <a:pt x="1611" y="3"/>
                  </a:cubicBezTo>
                  <a:cubicBezTo>
                    <a:pt x="1599" y="2"/>
                    <a:pt x="1586" y="1"/>
                    <a:pt x="157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60"/>
            <p:cNvSpPr/>
            <p:nvPr/>
          </p:nvSpPr>
          <p:spPr>
            <a:xfrm rot="1563036">
              <a:off x="3118076" y="3973082"/>
              <a:ext cx="55500" cy="8385"/>
            </a:xfrm>
            <a:custGeom>
              <a:avLst/>
              <a:gdLst/>
              <a:ahLst/>
              <a:cxnLst/>
              <a:rect l="l" t="t" r="r" b="b"/>
              <a:pathLst>
                <a:path w="2449" h="370" extrusionOk="0">
                  <a:moveTo>
                    <a:pt x="1543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0" y="244"/>
                    <a:pt x="21" y="286"/>
                  </a:cubicBezTo>
                  <a:cubicBezTo>
                    <a:pt x="42" y="349"/>
                    <a:pt x="84" y="369"/>
                    <a:pt x="126" y="369"/>
                  </a:cubicBezTo>
                  <a:lnTo>
                    <a:pt x="147" y="369"/>
                  </a:lnTo>
                  <a:cubicBezTo>
                    <a:pt x="162" y="369"/>
                    <a:pt x="845" y="218"/>
                    <a:pt x="1532" y="218"/>
                  </a:cubicBezTo>
                  <a:cubicBezTo>
                    <a:pt x="1801" y="218"/>
                    <a:pt x="2072" y="242"/>
                    <a:pt x="2302" y="307"/>
                  </a:cubicBezTo>
                  <a:cubicBezTo>
                    <a:pt x="2313" y="310"/>
                    <a:pt x="2324" y="312"/>
                    <a:pt x="2335" y="312"/>
                  </a:cubicBezTo>
                  <a:cubicBezTo>
                    <a:pt x="2385" y="312"/>
                    <a:pt x="2431" y="275"/>
                    <a:pt x="2448" y="223"/>
                  </a:cubicBezTo>
                  <a:cubicBezTo>
                    <a:pt x="2448" y="181"/>
                    <a:pt x="2427" y="118"/>
                    <a:pt x="2364" y="97"/>
                  </a:cubicBezTo>
                  <a:cubicBezTo>
                    <a:pt x="2113" y="26"/>
                    <a:pt x="1826" y="0"/>
                    <a:pt x="154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60"/>
            <p:cNvSpPr/>
            <p:nvPr/>
          </p:nvSpPr>
          <p:spPr>
            <a:xfrm rot="1563036">
              <a:off x="3125990" y="3984017"/>
              <a:ext cx="49336" cy="2175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31" y="1"/>
                  </a:moveTo>
                  <a:cubicBezTo>
                    <a:pt x="1405" y="1"/>
                    <a:pt x="244" y="570"/>
                    <a:pt x="43" y="771"/>
                  </a:cubicBezTo>
                  <a:cubicBezTo>
                    <a:pt x="1" y="813"/>
                    <a:pt x="22" y="875"/>
                    <a:pt x="63" y="917"/>
                  </a:cubicBezTo>
                  <a:cubicBezTo>
                    <a:pt x="84" y="938"/>
                    <a:pt x="105" y="959"/>
                    <a:pt x="126" y="959"/>
                  </a:cubicBezTo>
                  <a:cubicBezTo>
                    <a:pt x="168" y="959"/>
                    <a:pt x="189" y="938"/>
                    <a:pt x="210" y="917"/>
                  </a:cubicBezTo>
                  <a:cubicBezTo>
                    <a:pt x="381" y="727"/>
                    <a:pt x="1552" y="210"/>
                    <a:pt x="1907" y="210"/>
                  </a:cubicBezTo>
                  <a:cubicBezTo>
                    <a:pt x="1943" y="210"/>
                    <a:pt x="1971" y="215"/>
                    <a:pt x="1988" y="227"/>
                  </a:cubicBezTo>
                  <a:cubicBezTo>
                    <a:pt x="2011" y="242"/>
                    <a:pt x="2033" y="249"/>
                    <a:pt x="2054" y="249"/>
                  </a:cubicBezTo>
                  <a:cubicBezTo>
                    <a:pt x="2093" y="249"/>
                    <a:pt x="2129" y="226"/>
                    <a:pt x="2156" y="185"/>
                  </a:cubicBezTo>
                  <a:cubicBezTo>
                    <a:pt x="2177" y="143"/>
                    <a:pt x="2156" y="80"/>
                    <a:pt x="2114" y="39"/>
                  </a:cubicBezTo>
                  <a:cubicBezTo>
                    <a:pt x="2069" y="12"/>
                    <a:pt x="2007" y="1"/>
                    <a:pt x="19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60"/>
            <p:cNvSpPr/>
            <p:nvPr/>
          </p:nvSpPr>
          <p:spPr>
            <a:xfrm rot="1563036">
              <a:off x="3139455" y="3996214"/>
              <a:ext cx="28962" cy="47682"/>
            </a:xfrm>
            <a:custGeom>
              <a:avLst/>
              <a:gdLst/>
              <a:ahLst/>
              <a:cxnLst/>
              <a:rect l="l" t="t" r="r" b="b"/>
              <a:pathLst>
                <a:path w="1278" h="2104" extrusionOk="0">
                  <a:moveTo>
                    <a:pt x="911" y="1"/>
                  </a:moveTo>
                  <a:cubicBezTo>
                    <a:pt x="885" y="1"/>
                    <a:pt x="859" y="11"/>
                    <a:pt x="838" y="32"/>
                  </a:cubicBezTo>
                  <a:cubicBezTo>
                    <a:pt x="796" y="74"/>
                    <a:pt x="1" y="869"/>
                    <a:pt x="126" y="1643"/>
                  </a:cubicBezTo>
                  <a:cubicBezTo>
                    <a:pt x="126" y="1706"/>
                    <a:pt x="189" y="1748"/>
                    <a:pt x="252" y="1748"/>
                  </a:cubicBezTo>
                  <a:cubicBezTo>
                    <a:pt x="294" y="1727"/>
                    <a:pt x="336" y="1685"/>
                    <a:pt x="336" y="1622"/>
                  </a:cubicBezTo>
                  <a:cubicBezTo>
                    <a:pt x="294" y="1267"/>
                    <a:pt x="461" y="890"/>
                    <a:pt x="649" y="618"/>
                  </a:cubicBezTo>
                  <a:lnTo>
                    <a:pt x="649" y="618"/>
                  </a:lnTo>
                  <a:cubicBezTo>
                    <a:pt x="587" y="995"/>
                    <a:pt x="628" y="1539"/>
                    <a:pt x="1068" y="2062"/>
                  </a:cubicBezTo>
                  <a:cubicBezTo>
                    <a:pt x="1089" y="2104"/>
                    <a:pt x="1110" y="2104"/>
                    <a:pt x="1152" y="2104"/>
                  </a:cubicBezTo>
                  <a:cubicBezTo>
                    <a:pt x="1172" y="2104"/>
                    <a:pt x="1193" y="2104"/>
                    <a:pt x="1214" y="2083"/>
                  </a:cubicBezTo>
                  <a:cubicBezTo>
                    <a:pt x="1256" y="2041"/>
                    <a:pt x="1277" y="1978"/>
                    <a:pt x="1235" y="1936"/>
                  </a:cubicBezTo>
                  <a:cubicBezTo>
                    <a:pt x="524" y="1058"/>
                    <a:pt x="984" y="200"/>
                    <a:pt x="1005" y="158"/>
                  </a:cubicBezTo>
                  <a:cubicBezTo>
                    <a:pt x="1047" y="116"/>
                    <a:pt x="1026" y="53"/>
                    <a:pt x="984" y="32"/>
                  </a:cubicBezTo>
                  <a:cubicBezTo>
                    <a:pt x="963" y="11"/>
                    <a:pt x="937" y="1"/>
                    <a:pt x="91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60"/>
            <p:cNvSpPr/>
            <p:nvPr/>
          </p:nvSpPr>
          <p:spPr>
            <a:xfrm rot="1563036">
              <a:off x="3145689" y="3962354"/>
              <a:ext cx="33200" cy="26152"/>
            </a:xfrm>
            <a:custGeom>
              <a:avLst/>
              <a:gdLst/>
              <a:ahLst/>
              <a:cxnLst/>
              <a:rect l="l" t="t" r="r" b="b"/>
              <a:pathLst>
                <a:path w="1465" h="1154" extrusionOk="0">
                  <a:moveTo>
                    <a:pt x="113" y="1"/>
                  </a:moveTo>
                  <a:cubicBezTo>
                    <a:pt x="90" y="1"/>
                    <a:pt x="66" y="8"/>
                    <a:pt x="42" y="24"/>
                  </a:cubicBezTo>
                  <a:cubicBezTo>
                    <a:pt x="0" y="65"/>
                    <a:pt x="0" y="128"/>
                    <a:pt x="42" y="191"/>
                  </a:cubicBezTo>
                  <a:cubicBezTo>
                    <a:pt x="126" y="275"/>
                    <a:pt x="921" y="1153"/>
                    <a:pt x="1360" y="1153"/>
                  </a:cubicBezTo>
                  <a:cubicBezTo>
                    <a:pt x="1423" y="1153"/>
                    <a:pt x="1465" y="1112"/>
                    <a:pt x="1465" y="1049"/>
                  </a:cubicBezTo>
                  <a:cubicBezTo>
                    <a:pt x="1465" y="986"/>
                    <a:pt x="1423" y="944"/>
                    <a:pt x="1360" y="944"/>
                  </a:cubicBezTo>
                  <a:cubicBezTo>
                    <a:pt x="1109" y="944"/>
                    <a:pt x="502" y="379"/>
                    <a:pt x="209" y="45"/>
                  </a:cubicBezTo>
                  <a:cubicBezTo>
                    <a:pt x="183" y="19"/>
                    <a:pt x="150" y="1"/>
                    <a:pt x="11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60"/>
            <p:cNvSpPr/>
            <p:nvPr/>
          </p:nvSpPr>
          <p:spPr>
            <a:xfrm rot="1563036">
              <a:off x="3172133" y="3937826"/>
              <a:ext cx="17110" cy="53891"/>
            </a:xfrm>
            <a:custGeom>
              <a:avLst/>
              <a:gdLst/>
              <a:ahLst/>
              <a:cxnLst/>
              <a:rect l="l" t="t" r="r" b="b"/>
              <a:pathLst>
                <a:path w="755" h="2378" extrusionOk="0">
                  <a:moveTo>
                    <a:pt x="131" y="0"/>
                  </a:moveTo>
                  <a:cubicBezTo>
                    <a:pt x="110" y="0"/>
                    <a:pt x="87" y="5"/>
                    <a:pt x="64" y="13"/>
                  </a:cubicBezTo>
                  <a:cubicBezTo>
                    <a:pt x="22" y="34"/>
                    <a:pt x="1" y="117"/>
                    <a:pt x="22" y="159"/>
                  </a:cubicBezTo>
                  <a:cubicBezTo>
                    <a:pt x="43" y="159"/>
                    <a:pt x="545" y="1059"/>
                    <a:pt x="503" y="2252"/>
                  </a:cubicBezTo>
                  <a:cubicBezTo>
                    <a:pt x="503" y="2314"/>
                    <a:pt x="545" y="2356"/>
                    <a:pt x="608" y="2377"/>
                  </a:cubicBezTo>
                  <a:cubicBezTo>
                    <a:pt x="670" y="2377"/>
                    <a:pt x="712" y="2314"/>
                    <a:pt x="712" y="2272"/>
                  </a:cubicBezTo>
                  <a:cubicBezTo>
                    <a:pt x="754" y="996"/>
                    <a:pt x="231" y="96"/>
                    <a:pt x="210" y="55"/>
                  </a:cubicBezTo>
                  <a:cubicBezTo>
                    <a:pt x="197" y="15"/>
                    <a:pt x="167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60"/>
            <p:cNvSpPr/>
            <p:nvPr/>
          </p:nvSpPr>
          <p:spPr>
            <a:xfrm rot="1563036">
              <a:off x="3236073" y="3975977"/>
              <a:ext cx="10923" cy="10447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51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1"/>
                    <a:pt x="251" y="461"/>
                  </a:cubicBezTo>
                  <a:cubicBezTo>
                    <a:pt x="377" y="461"/>
                    <a:pt x="482" y="356"/>
                    <a:pt x="482" y="230"/>
                  </a:cubicBezTo>
                  <a:cubicBezTo>
                    <a:pt x="48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60"/>
            <p:cNvSpPr/>
            <p:nvPr/>
          </p:nvSpPr>
          <p:spPr>
            <a:xfrm rot="1563036">
              <a:off x="3210684" y="4013420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60"/>
            <p:cNvSpPr/>
            <p:nvPr/>
          </p:nvSpPr>
          <p:spPr>
            <a:xfrm rot="1563036">
              <a:off x="3219854" y="3997960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60"/>
            <p:cNvSpPr/>
            <p:nvPr/>
          </p:nvSpPr>
          <p:spPr>
            <a:xfrm rot="1563036">
              <a:off x="3212584" y="3968552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60"/>
            <p:cNvSpPr/>
            <p:nvPr/>
          </p:nvSpPr>
          <p:spPr>
            <a:xfrm rot="1563036">
              <a:off x="3181637" y="3934937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9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9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60"/>
            <p:cNvSpPr/>
            <p:nvPr/>
          </p:nvSpPr>
          <p:spPr>
            <a:xfrm rot="1563036">
              <a:off x="3194639" y="3953452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60"/>
            <p:cNvSpPr/>
            <p:nvPr/>
          </p:nvSpPr>
          <p:spPr>
            <a:xfrm rot="1563036">
              <a:off x="3154454" y="3931144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7"/>
                    <a:pt x="189" y="357"/>
                  </a:cubicBezTo>
                  <a:cubicBezTo>
                    <a:pt x="293" y="357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60"/>
            <p:cNvSpPr/>
            <p:nvPr/>
          </p:nvSpPr>
          <p:spPr>
            <a:xfrm rot="1563036">
              <a:off x="3150102" y="3953863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60"/>
            <p:cNvSpPr/>
            <p:nvPr/>
          </p:nvSpPr>
          <p:spPr>
            <a:xfrm rot="1563036">
              <a:off x="3117735" y="396284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60"/>
            <p:cNvSpPr/>
            <p:nvPr/>
          </p:nvSpPr>
          <p:spPr>
            <a:xfrm rot="1563036">
              <a:off x="3122428" y="3987829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60"/>
            <p:cNvSpPr/>
            <p:nvPr/>
          </p:nvSpPr>
          <p:spPr>
            <a:xfrm rot="1563036">
              <a:off x="3204192" y="4045076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60"/>
            <p:cNvSpPr/>
            <p:nvPr/>
          </p:nvSpPr>
          <p:spPr>
            <a:xfrm rot="1563036">
              <a:off x="3198251" y="4024889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60"/>
            <p:cNvSpPr/>
            <p:nvPr/>
          </p:nvSpPr>
          <p:spPr>
            <a:xfrm rot="1563036">
              <a:off x="3135453" y="4022703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60"/>
            <p:cNvSpPr/>
            <p:nvPr/>
          </p:nvSpPr>
          <p:spPr>
            <a:xfrm rot="1563036">
              <a:off x="3181629" y="4062139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60"/>
            <p:cNvSpPr/>
            <p:nvPr/>
          </p:nvSpPr>
          <p:spPr>
            <a:xfrm rot="1563036">
              <a:off x="3150241" y="403888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60"/>
            <p:cNvSpPr/>
            <p:nvPr/>
          </p:nvSpPr>
          <p:spPr>
            <a:xfrm rot="1563036">
              <a:off x="3114096" y="4016977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93" y="356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60"/>
            <p:cNvSpPr/>
            <p:nvPr/>
          </p:nvSpPr>
          <p:spPr>
            <a:xfrm rot="1563036">
              <a:off x="3150468" y="3975778"/>
              <a:ext cx="42243" cy="42220"/>
            </a:xfrm>
            <a:custGeom>
              <a:avLst/>
              <a:gdLst/>
              <a:ahLst/>
              <a:cxnLst/>
              <a:rect l="l" t="t" r="r" b="b"/>
              <a:pathLst>
                <a:path w="1864" h="1863" extrusionOk="0">
                  <a:moveTo>
                    <a:pt x="922" y="1"/>
                  </a:moveTo>
                  <a:cubicBezTo>
                    <a:pt x="419" y="1"/>
                    <a:pt x="1" y="419"/>
                    <a:pt x="1" y="921"/>
                  </a:cubicBezTo>
                  <a:cubicBezTo>
                    <a:pt x="1" y="1444"/>
                    <a:pt x="419" y="1863"/>
                    <a:pt x="922" y="1863"/>
                  </a:cubicBezTo>
                  <a:cubicBezTo>
                    <a:pt x="1445" y="1863"/>
                    <a:pt x="1863" y="1444"/>
                    <a:pt x="1863" y="921"/>
                  </a:cubicBezTo>
                  <a:cubicBezTo>
                    <a:pt x="1863" y="419"/>
                    <a:pt x="1445" y="1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60"/>
            <p:cNvSpPr/>
            <p:nvPr/>
          </p:nvSpPr>
          <p:spPr>
            <a:xfrm rot="1563036">
              <a:off x="2343830" y="3655212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6"/>
                    <a:pt x="2742" y="3830"/>
                  </a:cubicBezTo>
                  <a:cubicBezTo>
                    <a:pt x="2742" y="3872"/>
                    <a:pt x="2742" y="3913"/>
                    <a:pt x="2742" y="3976"/>
                  </a:cubicBezTo>
                  <a:cubicBezTo>
                    <a:pt x="1172" y="4416"/>
                    <a:pt x="22" y="5755"/>
                    <a:pt x="1" y="7366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7"/>
                    <a:pt x="4457" y="13685"/>
                    <a:pt x="5797" y="14208"/>
                  </a:cubicBezTo>
                  <a:cubicBezTo>
                    <a:pt x="6192" y="14360"/>
                    <a:pt x="6600" y="14432"/>
                    <a:pt x="7005" y="14432"/>
                  </a:cubicBezTo>
                  <a:cubicBezTo>
                    <a:pt x="8268" y="14432"/>
                    <a:pt x="9493" y="13728"/>
                    <a:pt x="10190" y="12555"/>
                  </a:cubicBezTo>
                  <a:cubicBezTo>
                    <a:pt x="10462" y="12610"/>
                    <a:pt x="10734" y="12637"/>
                    <a:pt x="11001" y="12637"/>
                  </a:cubicBezTo>
                  <a:cubicBezTo>
                    <a:pt x="12548" y="12637"/>
                    <a:pt x="13959" y="11740"/>
                    <a:pt x="14459" y="10295"/>
                  </a:cubicBezTo>
                  <a:cubicBezTo>
                    <a:pt x="14836" y="9207"/>
                    <a:pt x="14605" y="8056"/>
                    <a:pt x="13978" y="7136"/>
                  </a:cubicBezTo>
                  <a:cubicBezTo>
                    <a:pt x="14919" y="5483"/>
                    <a:pt x="14564" y="3411"/>
                    <a:pt x="13099" y="2344"/>
                  </a:cubicBezTo>
                  <a:cubicBezTo>
                    <a:pt x="12493" y="1905"/>
                    <a:pt x="11786" y="1694"/>
                    <a:pt x="11073" y="1694"/>
                  </a:cubicBezTo>
                  <a:cubicBezTo>
                    <a:pt x="10531" y="1694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60"/>
            <p:cNvSpPr/>
            <p:nvPr/>
          </p:nvSpPr>
          <p:spPr>
            <a:xfrm rot="1563036">
              <a:off x="2439699" y="3750348"/>
              <a:ext cx="147962" cy="136881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7"/>
                  </a:cubicBezTo>
                  <a:cubicBezTo>
                    <a:pt x="2176" y="818"/>
                    <a:pt x="2176" y="839"/>
                    <a:pt x="2155" y="860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9" y="1032"/>
                    <a:pt x="419" y="1467"/>
                  </a:cubicBezTo>
                  <a:cubicBezTo>
                    <a:pt x="0" y="2158"/>
                    <a:pt x="230" y="3057"/>
                    <a:pt x="921" y="3559"/>
                  </a:cubicBezTo>
                  <a:cubicBezTo>
                    <a:pt x="628" y="4082"/>
                    <a:pt x="628" y="4731"/>
                    <a:pt x="1005" y="5212"/>
                  </a:cubicBezTo>
                  <a:cubicBezTo>
                    <a:pt x="1285" y="5586"/>
                    <a:pt x="1727" y="5781"/>
                    <a:pt x="2184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39"/>
                    <a:pt x="4064" y="6039"/>
                  </a:cubicBezTo>
                  <a:cubicBezTo>
                    <a:pt x="4392" y="6039"/>
                    <a:pt x="4714" y="5933"/>
                    <a:pt x="4980" y="5715"/>
                  </a:cubicBezTo>
                  <a:cubicBezTo>
                    <a:pt x="5357" y="5401"/>
                    <a:pt x="5524" y="4940"/>
                    <a:pt x="5503" y="4480"/>
                  </a:cubicBezTo>
                  <a:cubicBezTo>
                    <a:pt x="6215" y="4082"/>
                    <a:pt x="6528" y="3266"/>
                    <a:pt x="6256" y="2555"/>
                  </a:cubicBezTo>
                  <a:cubicBezTo>
                    <a:pt x="6026" y="2032"/>
                    <a:pt x="5545" y="1718"/>
                    <a:pt x="5001" y="1655"/>
                  </a:cubicBezTo>
                  <a:cubicBezTo>
                    <a:pt x="5064" y="1069"/>
                    <a:pt x="4813" y="505"/>
                    <a:pt x="4331" y="212"/>
                  </a:cubicBezTo>
                  <a:cubicBezTo>
                    <a:pt x="4100" y="68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60"/>
            <p:cNvSpPr/>
            <p:nvPr/>
          </p:nvSpPr>
          <p:spPr>
            <a:xfrm rot="1563036">
              <a:off x="2526723" y="3791969"/>
              <a:ext cx="54072" cy="40815"/>
            </a:xfrm>
            <a:custGeom>
              <a:avLst/>
              <a:gdLst/>
              <a:ahLst/>
              <a:cxnLst/>
              <a:rect l="l" t="t" r="r" b="b"/>
              <a:pathLst>
                <a:path w="2386" h="1801" extrusionOk="0">
                  <a:moveTo>
                    <a:pt x="2251" y="1"/>
                  </a:moveTo>
                  <a:cubicBezTo>
                    <a:pt x="2218" y="1"/>
                    <a:pt x="2183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5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1" y="1738"/>
                    <a:pt x="1946" y="880"/>
                    <a:pt x="2344" y="169"/>
                  </a:cubicBezTo>
                  <a:cubicBezTo>
                    <a:pt x="2386" y="106"/>
                    <a:pt x="2365" y="43"/>
                    <a:pt x="2302" y="22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60"/>
            <p:cNvSpPr/>
            <p:nvPr/>
          </p:nvSpPr>
          <p:spPr>
            <a:xfrm rot="1563036">
              <a:off x="2498766" y="3837585"/>
              <a:ext cx="44124" cy="50854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0"/>
                  </a:moveTo>
                  <a:cubicBezTo>
                    <a:pt x="123" y="0"/>
                    <a:pt x="114" y="2"/>
                    <a:pt x="105" y="5"/>
                  </a:cubicBezTo>
                  <a:cubicBezTo>
                    <a:pt x="43" y="5"/>
                    <a:pt x="1" y="46"/>
                    <a:pt x="1" y="109"/>
                  </a:cubicBezTo>
                  <a:cubicBezTo>
                    <a:pt x="1" y="130"/>
                    <a:pt x="147" y="1741"/>
                    <a:pt x="1800" y="2243"/>
                  </a:cubicBezTo>
                  <a:lnTo>
                    <a:pt x="1821" y="2243"/>
                  </a:lnTo>
                  <a:cubicBezTo>
                    <a:pt x="1884" y="2243"/>
                    <a:pt x="1926" y="2222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8"/>
                  </a:cubicBezTo>
                  <a:cubicBezTo>
                    <a:pt x="231" y="52"/>
                    <a:pt x="18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60"/>
            <p:cNvSpPr/>
            <p:nvPr/>
          </p:nvSpPr>
          <p:spPr>
            <a:xfrm rot="1563036">
              <a:off x="2509559" y="3842709"/>
              <a:ext cx="49812" cy="25835"/>
            </a:xfrm>
            <a:custGeom>
              <a:avLst/>
              <a:gdLst/>
              <a:ahLst/>
              <a:cxnLst/>
              <a:rect l="l" t="t" r="r" b="b"/>
              <a:pathLst>
                <a:path w="2198" h="1140" extrusionOk="0">
                  <a:moveTo>
                    <a:pt x="131" y="1"/>
                  </a:moveTo>
                  <a:cubicBezTo>
                    <a:pt x="102" y="1"/>
                    <a:pt x="72" y="16"/>
                    <a:pt x="43" y="30"/>
                  </a:cubicBezTo>
                  <a:cubicBezTo>
                    <a:pt x="22" y="72"/>
                    <a:pt x="1" y="114"/>
                    <a:pt x="43" y="156"/>
                  </a:cubicBezTo>
                  <a:cubicBezTo>
                    <a:pt x="503" y="1014"/>
                    <a:pt x="1361" y="1139"/>
                    <a:pt x="1821" y="1139"/>
                  </a:cubicBezTo>
                  <a:cubicBezTo>
                    <a:pt x="1988" y="1139"/>
                    <a:pt x="2093" y="1119"/>
                    <a:pt x="2114" y="1119"/>
                  </a:cubicBezTo>
                  <a:cubicBezTo>
                    <a:pt x="2156" y="1098"/>
                    <a:pt x="2198" y="1056"/>
                    <a:pt x="2198" y="993"/>
                  </a:cubicBezTo>
                  <a:cubicBezTo>
                    <a:pt x="2181" y="941"/>
                    <a:pt x="2149" y="904"/>
                    <a:pt x="2104" y="904"/>
                  </a:cubicBezTo>
                  <a:cubicBezTo>
                    <a:pt x="2094" y="904"/>
                    <a:pt x="2083" y="906"/>
                    <a:pt x="2072" y="909"/>
                  </a:cubicBezTo>
                  <a:cubicBezTo>
                    <a:pt x="2059" y="909"/>
                    <a:pt x="1953" y="925"/>
                    <a:pt x="1795" y="925"/>
                  </a:cubicBezTo>
                  <a:cubicBezTo>
                    <a:pt x="1439" y="925"/>
                    <a:pt x="818" y="845"/>
                    <a:pt x="398" y="323"/>
                  </a:cubicBezTo>
                  <a:lnTo>
                    <a:pt x="398" y="323"/>
                  </a:lnTo>
                  <a:cubicBezTo>
                    <a:pt x="587" y="370"/>
                    <a:pt x="857" y="429"/>
                    <a:pt x="1166" y="429"/>
                  </a:cubicBezTo>
                  <a:cubicBezTo>
                    <a:pt x="1269" y="429"/>
                    <a:pt x="1376" y="423"/>
                    <a:pt x="1486" y="407"/>
                  </a:cubicBezTo>
                  <a:cubicBezTo>
                    <a:pt x="1549" y="407"/>
                    <a:pt x="1591" y="344"/>
                    <a:pt x="1591" y="302"/>
                  </a:cubicBezTo>
                  <a:cubicBezTo>
                    <a:pt x="1591" y="240"/>
                    <a:pt x="1528" y="198"/>
                    <a:pt x="1465" y="198"/>
                  </a:cubicBezTo>
                  <a:cubicBezTo>
                    <a:pt x="1373" y="209"/>
                    <a:pt x="1283" y="214"/>
                    <a:pt x="1195" y="214"/>
                  </a:cubicBezTo>
                  <a:cubicBezTo>
                    <a:pt x="624" y="214"/>
                    <a:pt x="168" y="10"/>
                    <a:pt x="168" y="10"/>
                  </a:cubicBezTo>
                  <a:cubicBezTo>
                    <a:pt x="156" y="3"/>
                    <a:pt x="14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60"/>
            <p:cNvSpPr/>
            <p:nvPr/>
          </p:nvSpPr>
          <p:spPr>
            <a:xfrm rot="1563036">
              <a:off x="2527662" y="3816368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0"/>
                  </a:moveTo>
                  <a:cubicBezTo>
                    <a:pt x="1582" y="0"/>
                    <a:pt x="1564" y="7"/>
                    <a:pt x="1549" y="22"/>
                  </a:cubicBezTo>
                  <a:cubicBezTo>
                    <a:pt x="817" y="420"/>
                    <a:pt x="64" y="796"/>
                    <a:pt x="64" y="796"/>
                  </a:cubicBezTo>
                  <a:cubicBezTo>
                    <a:pt x="22" y="817"/>
                    <a:pt x="1" y="859"/>
                    <a:pt x="1" y="901"/>
                  </a:cubicBezTo>
                  <a:cubicBezTo>
                    <a:pt x="1" y="943"/>
                    <a:pt x="22" y="964"/>
                    <a:pt x="64" y="985"/>
                  </a:cubicBezTo>
                  <a:cubicBezTo>
                    <a:pt x="85" y="1006"/>
                    <a:pt x="419" y="1131"/>
                    <a:pt x="859" y="1131"/>
                  </a:cubicBezTo>
                  <a:cubicBezTo>
                    <a:pt x="1089" y="1131"/>
                    <a:pt x="1340" y="1089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6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3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0"/>
                    <a:pt x="160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60"/>
            <p:cNvSpPr/>
            <p:nvPr/>
          </p:nvSpPr>
          <p:spPr>
            <a:xfrm rot="1563036">
              <a:off x="2488344" y="3763733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3" y="0"/>
                  </a:moveTo>
                  <a:cubicBezTo>
                    <a:pt x="75" y="0"/>
                    <a:pt x="35" y="23"/>
                    <a:pt x="22" y="64"/>
                  </a:cubicBezTo>
                  <a:cubicBezTo>
                    <a:pt x="1" y="106"/>
                    <a:pt x="22" y="169"/>
                    <a:pt x="64" y="210"/>
                  </a:cubicBezTo>
                  <a:cubicBezTo>
                    <a:pt x="84" y="210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591" y="1822"/>
                  </a:cubicBezTo>
                  <a:lnTo>
                    <a:pt x="1612" y="1822"/>
                  </a:lnTo>
                  <a:cubicBezTo>
                    <a:pt x="1675" y="1822"/>
                    <a:pt x="1717" y="1759"/>
                    <a:pt x="1717" y="1696"/>
                  </a:cubicBezTo>
                  <a:cubicBezTo>
                    <a:pt x="1570" y="796"/>
                    <a:pt x="231" y="43"/>
                    <a:pt x="168" y="22"/>
                  </a:cubicBezTo>
                  <a:cubicBezTo>
                    <a:pt x="153" y="7"/>
                    <a:pt x="133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60"/>
            <p:cNvSpPr/>
            <p:nvPr/>
          </p:nvSpPr>
          <p:spPr>
            <a:xfrm rot="1563036">
              <a:off x="2525671" y="3782896"/>
              <a:ext cx="28962" cy="46616"/>
            </a:xfrm>
            <a:custGeom>
              <a:avLst/>
              <a:gdLst/>
              <a:ahLst/>
              <a:cxnLst/>
              <a:rect l="l" t="t" r="r" b="b"/>
              <a:pathLst>
                <a:path w="1278" h="2057" extrusionOk="0">
                  <a:moveTo>
                    <a:pt x="223" y="0"/>
                  </a:moveTo>
                  <a:cubicBezTo>
                    <a:pt x="212" y="0"/>
                    <a:pt x="201" y="2"/>
                    <a:pt x="189" y="6"/>
                  </a:cubicBezTo>
                  <a:cubicBezTo>
                    <a:pt x="147" y="6"/>
                    <a:pt x="105" y="69"/>
                    <a:pt x="126" y="131"/>
                  </a:cubicBezTo>
                  <a:cubicBezTo>
                    <a:pt x="294" y="906"/>
                    <a:pt x="22" y="1910"/>
                    <a:pt x="22" y="1910"/>
                  </a:cubicBezTo>
                  <a:cubicBezTo>
                    <a:pt x="1" y="1973"/>
                    <a:pt x="22" y="2014"/>
                    <a:pt x="64" y="2035"/>
                  </a:cubicBezTo>
                  <a:cubicBezTo>
                    <a:pt x="84" y="2056"/>
                    <a:pt x="105" y="2056"/>
                    <a:pt x="126" y="2056"/>
                  </a:cubicBezTo>
                  <a:cubicBezTo>
                    <a:pt x="147" y="2056"/>
                    <a:pt x="168" y="2056"/>
                    <a:pt x="189" y="2035"/>
                  </a:cubicBezTo>
                  <a:cubicBezTo>
                    <a:pt x="691" y="1533"/>
                    <a:pt x="1235" y="445"/>
                    <a:pt x="1256" y="403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9" y="252"/>
                    <a:pt x="1183" y="249"/>
                    <a:pt x="1168" y="249"/>
                  </a:cubicBezTo>
                  <a:cubicBezTo>
                    <a:pt x="1123" y="249"/>
                    <a:pt x="1084" y="273"/>
                    <a:pt x="1068" y="320"/>
                  </a:cubicBezTo>
                  <a:cubicBezTo>
                    <a:pt x="1068" y="320"/>
                    <a:pt x="712" y="1031"/>
                    <a:pt x="315" y="1533"/>
                  </a:cubicBezTo>
                  <a:cubicBezTo>
                    <a:pt x="398" y="1157"/>
                    <a:pt x="440" y="592"/>
                    <a:pt x="336" y="69"/>
                  </a:cubicBezTo>
                  <a:cubicBezTo>
                    <a:pt x="318" y="34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60"/>
            <p:cNvSpPr/>
            <p:nvPr/>
          </p:nvSpPr>
          <p:spPr>
            <a:xfrm rot="1563036">
              <a:off x="2462737" y="3816121"/>
              <a:ext cx="38911" cy="41313"/>
            </a:xfrm>
            <a:custGeom>
              <a:avLst/>
              <a:gdLst/>
              <a:ahLst/>
              <a:cxnLst/>
              <a:rect l="l" t="t" r="r" b="b"/>
              <a:pathLst>
                <a:path w="1717" h="1823" extrusionOk="0">
                  <a:moveTo>
                    <a:pt x="1586" y="1"/>
                  </a:moveTo>
                  <a:cubicBezTo>
                    <a:pt x="1002" y="1"/>
                    <a:pt x="187" y="1387"/>
                    <a:pt x="22" y="1676"/>
                  </a:cubicBezTo>
                  <a:cubicBezTo>
                    <a:pt x="1" y="1718"/>
                    <a:pt x="22" y="1780"/>
                    <a:pt x="64" y="1822"/>
                  </a:cubicBezTo>
                  <a:lnTo>
                    <a:pt x="126" y="1822"/>
                  </a:lnTo>
                  <a:cubicBezTo>
                    <a:pt x="147" y="1822"/>
                    <a:pt x="189" y="1801"/>
                    <a:pt x="210" y="1780"/>
                  </a:cubicBezTo>
                  <a:cubicBezTo>
                    <a:pt x="545" y="1174"/>
                    <a:pt x="1214" y="232"/>
                    <a:pt x="1570" y="232"/>
                  </a:cubicBezTo>
                  <a:lnTo>
                    <a:pt x="1591" y="232"/>
                  </a:lnTo>
                  <a:cubicBezTo>
                    <a:pt x="1654" y="232"/>
                    <a:pt x="1696" y="190"/>
                    <a:pt x="1717" y="127"/>
                  </a:cubicBezTo>
                  <a:cubicBezTo>
                    <a:pt x="1717" y="65"/>
                    <a:pt x="1675" y="23"/>
                    <a:pt x="1612" y="2"/>
                  </a:cubicBezTo>
                  <a:cubicBezTo>
                    <a:pt x="1603" y="1"/>
                    <a:pt x="1595" y="1"/>
                    <a:pt x="158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60"/>
            <p:cNvSpPr/>
            <p:nvPr/>
          </p:nvSpPr>
          <p:spPr>
            <a:xfrm rot="1563036">
              <a:off x="2459715" y="3797446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49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31"/>
                    <a:pt x="85" y="373"/>
                    <a:pt x="126" y="373"/>
                  </a:cubicBezTo>
                  <a:lnTo>
                    <a:pt x="147" y="373"/>
                  </a:lnTo>
                  <a:cubicBezTo>
                    <a:pt x="162" y="373"/>
                    <a:pt x="828" y="213"/>
                    <a:pt x="1513" y="213"/>
                  </a:cubicBezTo>
                  <a:cubicBezTo>
                    <a:pt x="1787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1"/>
                    <a:pt x="2365" y="101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60"/>
            <p:cNvSpPr/>
            <p:nvPr/>
          </p:nvSpPr>
          <p:spPr>
            <a:xfrm rot="1563036">
              <a:off x="2467769" y="3808351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2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10" y="924"/>
                  </a:cubicBezTo>
                  <a:cubicBezTo>
                    <a:pt x="381" y="734"/>
                    <a:pt x="1534" y="217"/>
                    <a:pt x="1902" y="217"/>
                  </a:cubicBezTo>
                  <a:cubicBezTo>
                    <a:pt x="1940" y="217"/>
                    <a:pt x="1969" y="222"/>
                    <a:pt x="1988" y="234"/>
                  </a:cubicBezTo>
                  <a:cubicBezTo>
                    <a:pt x="2011" y="241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5" y="192"/>
                  </a:cubicBezTo>
                  <a:cubicBezTo>
                    <a:pt x="2176" y="150"/>
                    <a:pt x="2156" y="66"/>
                    <a:pt x="2114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60"/>
            <p:cNvSpPr/>
            <p:nvPr/>
          </p:nvSpPr>
          <p:spPr>
            <a:xfrm rot="1563036">
              <a:off x="2481135" y="3820501"/>
              <a:ext cx="28464" cy="47750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0"/>
                  </a:moveTo>
                  <a:cubicBezTo>
                    <a:pt x="894" y="0"/>
                    <a:pt x="862" y="11"/>
                    <a:pt x="837" y="35"/>
                  </a:cubicBezTo>
                  <a:cubicBezTo>
                    <a:pt x="796" y="56"/>
                    <a:pt x="0" y="872"/>
                    <a:pt x="126" y="1646"/>
                  </a:cubicBezTo>
                  <a:cubicBezTo>
                    <a:pt x="126" y="1698"/>
                    <a:pt x="169" y="1735"/>
                    <a:pt x="207" y="1735"/>
                  </a:cubicBezTo>
                  <a:cubicBezTo>
                    <a:pt x="215" y="1735"/>
                    <a:pt x="223" y="1734"/>
                    <a:pt x="231" y="1730"/>
                  </a:cubicBezTo>
                  <a:cubicBezTo>
                    <a:pt x="293" y="1730"/>
                    <a:pt x="335" y="1667"/>
                    <a:pt x="335" y="1625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8" y="2065"/>
                  </a:cubicBezTo>
                  <a:cubicBezTo>
                    <a:pt x="1089" y="2086"/>
                    <a:pt x="1109" y="2107"/>
                    <a:pt x="1151" y="2107"/>
                  </a:cubicBezTo>
                  <a:cubicBezTo>
                    <a:pt x="1172" y="2107"/>
                    <a:pt x="1193" y="2086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4" y="1060"/>
                    <a:pt x="984" y="202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7" y="6"/>
                    <a:pt x="946" y="0"/>
                    <a:pt x="92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60"/>
            <p:cNvSpPr/>
            <p:nvPr/>
          </p:nvSpPr>
          <p:spPr>
            <a:xfrm rot="1563036">
              <a:off x="2487346" y="3786637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4" y="11"/>
                    <a:pt x="43" y="31"/>
                  </a:cubicBezTo>
                  <a:cubicBezTo>
                    <a:pt x="1" y="73"/>
                    <a:pt x="1" y="136"/>
                    <a:pt x="43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4" y="1161"/>
                    <a:pt x="1465" y="1119"/>
                    <a:pt x="1465" y="1057"/>
                  </a:cubicBezTo>
                  <a:cubicBezTo>
                    <a:pt x="1465" y="994"/>
                    <a:pt x="1424" y="952"/>
                    <a:pt x="1361" y="952"/>
                  </a:cubicBezTo>
                  <a:cubicBezTo>
                    <a:pt x="1089" y="952"/>
                    <a:pt x="503" y="387"/>
                    <a:pt x="210" y="31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60"/>
            <p:cNvSpPr/>
            <p:nvPr/>
          </p:nvSpPr>
          <p:spPr>
            <a:xfrm rot="1563036">
              <a:off x="2513928" y="3762091"/>
              <a:ext cx="17087" cy="53642"/>
            </a:xfrm>
            <a:custGeom>
              <a:avLst/>
              <a:gdLst/>
              <a:ahLst/>
              <a:cxnLst/>
              <a:rect l="l" t="t" r="r" b="b"/>
              <a:pathLst>
                <a:path w="754" h="2367" extrusionOk="0">
                  <a:moveTo>
                    <a:pt x="128" y="1"/>
                  </a:moveTo>
                  <a:cubicBezTo>
                    <a:pt x="108" y="1"/>
                    <a:pt x="86" y="8"/>
                    <a:pt x="63" y="23"/>
                  </a:cubicBezTo>
                  <a:cubicBezTo>
                    <a:pt x="21" y="43"/>
                    <a:pt x="1" y="106"/>
                    <a:pt x="21" y="169"/>
                  </a:cubicBezTo>
                  <a:cubicBezTo>
                    <a:pt x="42" y="169"/>
                    <a:pt x="545" y="1048"/>
                    <a:pt x="503" y="2261"/>
                  </a:cubicBezTo>
                  <a:cubicBezTo>
                    <a:pt x="503" y="2324"/>
                    <a:pt x="545" y="2366"/>
                    <a:pt x="607" y="2366"/>
                  </a:cubicBezTo>
                  <a:cubicBezTo>
                    <a:pt x="670" y="2366"/>
                    <a:pt x="712" y="2324"/>
                    <a:pt x="712" y="2261"/>
                  </a:cubicBezTo>
                  <a:cubicBezTo>
                    <a:pt x="754" y="985"/>
                    <a:pt x="231" y="85"/>
                    <a:pt x="210" y="64"/>
                  </a:cubicBezTo>
                  <a:cubicBezTo>
                    <a:pt x="196" y="24"/>
                    <a:pt x="165" y="1"/>
                    <a:pt x="128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60"/>
            <p:cNvSpPr/>
            <p:nvPr/>
          </p:nvSpPr>
          <p:spPr>
            <a:xfrm rot="1563036">
              <a:off x="2577712" y="3800438"/>
              <a:ext cx="10923" cy="10447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30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0"/>
                    <a:pt x="230" y="460"/>
                  </a:cubicBezTo>
                  <a:cubicBezTo>
                    <a:pt x="377" y="460"/>
                    <a:pt x="481" y="356"/>
                    <a:pt x="481" y="230"/>
                  </a:cubicBezTo>
                  <a:cubicBezTo>
                    <a:pt x="481" y="105"/>
                    <a:pt x="377" y="0"/>
                    <a:pt x="230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60"/>
            <p:cNvSpPr/>
            <p:nvPr/>
          </p:nvSpPr>
          <p:spPr>
            <a:xfrm rot="1563036">
              <a:off x="2551873" y="3837771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60"/>
            <p:cNvSpPr/>
            <p:nvPr/>
          </p:nvSpPr>
          <p:spPr>
            <a:xfrm rot="1563036">
              <a:off x="2561472" y="3822415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60"/>
            <p:cNvSpPr/>
            <p:nvPr/>
          </p:nvSpPr>
          <p:spPr>
            <a:xfrm rot="1563036">
              <a:off x="2554228" y="3793014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60"/>
            <p:cNvSpPr/>
            <p:nvPr/>
          </p:nvSpPr>
          <p:spPr>
            <a:xfrm rot="1563036">
              <a:off x="2523359" y="3758941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60"/>
            <p:cNvSpPr/>
            <p:nvPr/>
          </p:nvSpPr>
          <p:spPr>
            <a:xfrm rot="1563036">
              <a:off x="2536366" y="3777932"/>
              <a:ext cx="8566" cy="8068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60"/>
            <p:cNvSpPr/>
            <p:nvPr/>
          </p:nvSpPr>
          <p:spPr>
            <a:xfrm rot="1563036">
              <a:off x="2496223" y="3755043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56" y="294"/>
                    <a:pt x="356" y="189"/>
                  </a:cubicBezTo>
                  <a:cubicBezTo>
                    <a:pt x="356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60"/>
            <p:cNvSpPr/>
            <p:nvPr/>
          </p:nvSpPr>
          <p:spPr>
            <a:xfrm rot="1563036">
              <a:off x="2491847" y="3778342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7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60"/>
            <p:cNvSpPr/>
            <p:nvPr/>
          </p:nvSpPr>
          <p:spPr>
            <a:xfrm rot="1563036">
              <a:off x="2459480" y="3787321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9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60"/>
            <p:cNvSpPr/>
            <p:nvPr/>
          </p:nvSpPr>
          <p:spPr>
            <a:xfrm rot="1563036">
              <a:off x="2464150" y="3812309"/>
              <a:ext cx="8566" cy="8068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60"/>
            <p:cNvSpPr/>
            <p:nvPr/>
          </p:nvSpPr>
          <p:spPr>
            <a:xfrm rot="1563036">
              <a:off x="2545810" y="3869532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68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60"/>
            <p:cNvSpPr/>
            <p:nvPr/>
          </p:nvSpPr>
          <p:spPr>
            <a:xfrm rot="1563036">
              <a:off x="2539996" y="3849369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60"/>
            <p:cNvSpPr/>
            <p:nvPr/>
          </p:nvSpPr>
          <p:spPr>
            <a:xfrm rot="1563036">
              <a:off x="2477301" y="3846736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60"/>
            <p:cNvSpPr/>
            <p:nvPr/>
          </p:nvSpPr>
          <p:spPr>
            <a:xfrm rot="1563036">
              <a:off x="2523271" y="3886490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60"/>
            <p:cNvSpPr/>
            <p:nvPr/>
          </p:nvSpPr>
          <p:spPr>
            <a:xfrm rot="1563036">
              <a:off x="2491905" y="3863236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60"/>
            <p:cNvSpPr/>
            <p:nvPr/>
          </p:nvSpPr>
          <p:spPr>
            <a:xfrm rot="1563036">
              <a:off x="2455818" y="3840980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60"/>
            <p:cNvSpPr/>
            <p:nvPr/>
          </p:nvSpPr>
          <p:spPr>
            <a:xfrm rot="1563036">
              <a:off x="2492213" y="3799782"/>
              <a:ext cx="42220" cy="42696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0"/>
                  </a:moveTo>
                  <a:cubicBezTo>
                    <a:pt x="419" y="0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0"/>
                    <a:pt x="92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60"/>
            <p:cNvSpPr/>
            <p:nvPr/>
          </p:nvSpPr>
          <p:spPr>
            <a:xfrm rot="1563036">
              <a:off x="2349864" y="5156431"/>
              <a:ext cx="338598" cy="326111"/>
            </a:xfrm>
            <a:custGeom>
              <a:avLst/>
              <a:gdLst/>
              <a:ahLst/>
              <a:cxnLst/>
              <a:rect l="l" t="t" r="r" b="b"/>
              <a:pathLst>
                <a:path w="14941" h="14390" extrusionOk="0">
                  <a:moveTo>
                    <a:pt x="8591" y="0"/>
                  </a:moveTo>
                  <a:cubicBezTo>
                    <a:pt x="7495" y="0"/>
                    <a:pt x="6378" y="492"/>
                    <a:pt x="5587" y="1429"/>
                  </a:cubicBezTo>
                  <a:cubicBezTo>
                    <a:pt x="5566" y="1470"/>
                    <a:pt x="5525" y="1512"/>
                    <a:pt x="5504" y="1554"/>
                  </a:cubicBezTo>
                  <a:cubicBezTo>
                    <a:pt x="4985" y="1320"/>
                    <a:pt x="4433" y="1204"/>
                    <a:pt x="3890" y="1204"/>
                  </a:cubicBezTo>
                  <a:cubicBezTo>
                    <a:pt x="2877" y="1204"/>
                    <a:pt x="1895" y="1609"/>
                    <a:pt x="1214" y="2412"/>
                  </a:cubicBezTo>
                  <a:cubicBezTo>
                    <a:pt x="1" y="3856"/>
                    <a:pt x="210" y="6053"/>
                    <a:pt x="1654" y="7455"/>
                  </a:cubicBezTo>
                  <a:cubicBezTo>
                    <a:pt x="775" y="8584"/>
                    <a:pt x="587" y="10112"/>
                    <a:pt x="1298" y="11367"/>
                  </a:cubicBezTo>
                  <a:cubicBezTo>
                    <a:pt x="1923" y="12508"/>
                    <a:pt x="3132" y="13136"/>
                    <a:pt x="4419" y="13136"/>
                  </a:cubicBezTo>
                  <a:cubicBezTo>
                    <a:pt x="4855" y="13136"/>
                    <a:pt x="5300" y="13064"/>
                    <a:pt x="5734" y="12916"/>
                  </a:cubicBezTo>
                  <a:cubicBezTo>
                    <a:pt x="6491" y="13863"/>
                    <a:pt x="7598" y="14390"/>
                    <a:pt x="8699" y="14390"/>
                  </a:cubicBezTo>
                  <a:cubicBezTo>
                    <a:pt x="9301" y="14390"/>
                    <a:pt x="9902" y="14232"/>
                    <a:pt x="10442" y="13899"/>
                  </a:cubicBezTo>
                  <a:cubicBezTo>
                    <a:pt x="11425" y="13313"/>
                    <a:pt x="12011" y="12288"/>
                    <a:pt x="12095" y="11179"/>
                  </a:cubicBezTo>
                  <a:cubicBezTo>
                    <a:pt x="13873" y="10509"/>
                    <a:pt x="14940" y="8710"/>
                    <a:pt x="14501" y="6932"/>
                  </a:cubicBezTo>
                  <a:cubicBezTo>
                    <a:pt x="14187" y="5655"/>
                    <a:pt x="13162" y="4714"/>
                    <a:pt x="11906" y="4400"/>
                  </a:cubicBezTo>
                  <a:cubicBezTo>
                    <a:pt x="12241" y="3082"/>
                    <a:pt x="11843" y="1659"/>
                    <a:pt x="10797" y="780"/>
                  </a:cubicBezTo>
                  <a:cubicBezTo>
                    <a:pt x="10158" y="255"/>
                    <a:pt x="9380" y="0"/>
                    <a:pt x="8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60"/>
            <p:cNvSpPr/>
            <p:nvPr/>
          </p:nvSpPr>
          <p:spPr>
            <a:xfrm rot="1563036">
              <a:off x="3717618" y="4759077"/>
              <a:ext cx="101505" cy="142523"/>
            </a:xfrm>
            <a:custGeom>
              <a:avLst/>
              <a:gdLst/>
              <a:ahLst/>
              <a:cxnLst/>
              <a:rect l="l" t="t" r="r" b="b"/>
              <a:pathLst>
                <a:path w="4479" h="6289" extrusionOk="0">
                  <a:moveTo>
                    <a:pt x="2487" y="0"/>
                  </a:moveTo>
                  <a:cubicBezTo>
                    <a:pt x="1347" y="0"/>
                    <a:pt x="269" y="1987"/>
                    <a:pt x="126" y="3436"/>
                  </a:cubicBezTo>
                  <a:cubicBezTo>
                    <a:pt x="0" y="4900"/>
                    <a:pt x="837" y="6177"/>
                    <a:pt x="2009" y="6281"/>
                  </a:cubicBezTo>
                  <a:cubicBezTo>
                    <a:pt x="2059" y="6286"/>
                    <a:pt x="2110" y="6288"/>
                    <a:pt x="2160" y="6288"/>
                  </a:cubicBezTo>
                  <a:cubicBezTo>
                    <a:pt x="3251" y="6288"/>
                    <a:pt x="4232" y="5213"/>
                    <a:pt x="4352" y="3812"/>
                  </a:cubicBezTo>
                  <a:cubicBezTo>
                    <a:pt x="4478" y="2348"/>
                    <a:pt x="3725" y="109"/>
                    <a:pt x="2574" y="4"/>
                  </a:cubicBezTo>
                  <a:cubicBezTo>
                    <a:pt x="2545" y="2"/>
                    <a:pt x="2516" y="0"/>
                    <a:pt x="24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60"/>
            <p:cNvSpPr/>
            <p:nvPr/>
          </p:nvSpPr>
          <p:spPr>
            <a:xfrm rot="1563036">
              <a:off x="3683437" y="4823145"/>
              <a:ext cx="116507" cy="108099"/>
            </a:xfrm>
            <a:custGeom>
              <a:avLst/>
              <a:gdLst/>
              <a:ahLst/>
              <a:cxnLst/>
              <a:rect l="l" t="t" r="r" b="b"/>
              <a:pathLst>
                <a:path w="5141" h="4770" extrusionOk="0">
                  <a:moveTo>
                    <a:pt x="863" y="1"/>
                  </a:moveTo>
                  <a:cubicBezTo>
                    <a:pt x="506" y="1"/>
                    <a:pt x="268" y="468"/>
                    <a:pt x="126" y="2143"/>
                  </a:cubicBezTo>
                  <a:cubicBezTo>
                    <a:pt x="0" y="3461"/>
                    <a:pt x="858" y="4612"/>
                    <a:pt x="2344" y="4758"/>
                  </a:cubicBezTo>
                  <a:cubicBezTo>
                    <a:pt x="2428" y="4766"/>
                    <a:pt x="2511" y="4769"/>
                    <a:pt x="2593" y="4769"/>
                  </a:cubicBezTo>
                  <a:cubicBezTo>
                    <a:pt x="3928" y="4769"/>
                    <a:pt x="4881" y="3824"/>
                    <a:pt x="4980" y="2582"/>
                  </a:cubicBezTo>
                  <a:cubicBezTo>
                    <a:pt x="5141" y="848"/>
                    <a:pt x="4929" y="445"/>
                    <a:pt x="4485" y="445"/>
                  </a:cubicBezTo>
                  <a:cubicBezTo>
                    <a:pt x="4098" y="445"/>
                    <a:pt x="3536" y="750"/>
                    <a:pt x="2890" y="750"/>
                  </a:cubicBezTo>
                  <a:cubicBezTo>
                    <a:pt x="2827" y="750"/>
                    <a:pt x="2764" y="747"/>
                    <a:pt x="2699" y="741"/>
                  </a:cubicBezTo>
                  <a:cubicBezTo>
                    <a:pt x="1889" y="673"/>
                    <a:pt x="1291" y="1"/>
                    <a:pt x="863" y="1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60"/>
            <p:cNvSpPr/>
            <p:nvPr/>
          </p:nvSpPr>
          <p:spPr>
            <a:xfrm rot="1563036">
              <a:off x="2644838" y="4311568"/>
              <a:ext cx="278248" cy="36849"/>
            </a:xfrm>
            <a:custGeom>
              <a:avLst/>
              <a:gdLst/>
              <a:ahLst/>
              <a:cxnLst/>
              <a:rect l="l" t="t" r="r" b="b"/>
              <a:pathLst>
                <a:path w="12278" h="1626" extrusionOk="0">
                  <a:moveTo>
                    <a:pt x="1508" y="0"/>
                  </a:moveTo>
                  <a:cubicBezTo>
                    <a:pt x="674" y="0"/>
                    <a:pt x="0" y="1204"/>
                    <a:pt x="1087" y="1325"/>
                  </a:cubicBezTo>
                  <a:cubicBezTo>
                    <a:pt x="2762" y="1526"/>
                    <a:pt x="4459" y="1625"/>
                    <a:pt x="6152" y="1625"/>
                  </a:cubicBezTo>
                  <a:cubicBezTo>
                    <a:pt x="7801" y="1625"/>
                    <a:pt x="9447" y="1531"/>
                    <a:pt x="11067" y="1346"/>
                  </a:cubicBezTo>
                  <a:cubicBezTo>
                    <a:pt x="12007" y="1246"/>
                    <a:pt x="12278" y="19"/>
                    <a:pt x="11297" y="19"/>
                  </a:cubicBezTo>
                  <a:cubicBezTo>
                    <a:pt x="11251" y="19"/>
                    <a:pt x="11202" y="22"/>
                    <a:pt x="11151" y="27"/>
                  </a:cubicBezTo>
                  <a:cubicBezTo>
                    <a:pt x="9582" y="205"/>
                    <a:pt x="7986" y="299"/>
                    <a:pt x="6388" y="299"/>
                  </a:cubicBezTo>
                  <a:cubicBezTo>
                    <a:pt x="4790" y="299"/>
                    <a:pt x="3189" y="205"/>
                    <a:pt x="1610" y="6"/>
                  </a:cubicBezTo>
                  <a:cubicBezTo>
                    <a:pt x="1576" y="2"/>
                    <a:pt x="1542" y="0"/>
                    <a:pt x="1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60"/>
            <p:cNvSpPr/>
            <p:nvPr/>
          </p:nvSpPr>
          <p:spPr>
            <a:xfrm rot="1563036">
              <a:off x="2835708" y="4335332"/>
              <a:ext cx="127090" cy="84508"/>
            </a:xfrm>
            <a:custGeom>
              <a:avLst/>
              <a:gdLst/>
              <a:ahLst/>
              <a:cxnLst/>
              <a:rect l="l" t="t" r="r" b="b"/>
              <a:pathLst>
                <a:path w="5608" h="3729" extrusionOk="0">
                  <a:moveTo>
                    <a:pt x="2424" y="1"/>
                  </a:moveTo>
                  <a:cubicBezTo>
                    <a:pt x="2390" y="1"/>
                    <a:pt x="2356" y="2"/>
                    <a:pt x="2323" y="3"/>
                  </a:cubicBezTo>
                  <a:cubicBezTo>
                    <a:pt x="1026" y="44"/>
                    <a:pt x="0" y="902"/>
                    <a:pt x="21" y="1928"/>
                  </a:cubicBezTo>
                  <a:cubicBezTo>
                    <a:pt x="62" y="2928"/>
                    <a:pt x="1078" y="3729"/>
                    <a:pt x="2332" y="3729"/>
                  </a:cubicBezTo>
                  <a:cubicBezTo>
                    <a:pt x="2364" y="3729"/>
                    <a:pt x="2395" y="3728"/>
                    <a:pt x="2427" y="3727"/>
                  </a:cubicBezTo>
                  <a:cubicBezTo>
                    <a:pt x="3746" y="3685"/>
                    <a:pt x="5608" y="2806"/>
                    <a:pt x="5587" y="1781"/>
                  </a:cubicBezTo>
                  <a:cubicBezTo>
                    <a:pt x="5566" y="782"/>
                    <a:pt x="3737" y="1"/>
                    <a:pt x="24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60"/>
            <p:cNvSpPr/>
            <p:nvPr/>
          </p:nvSpPr>
          <p:spPr>
            <a:xfrm rot="1563036">
              <a:off x="2806812" y="4313243"/>
              <a:ext cx="117618" cy="97856"/>
            </a:xfrm>
            <a:custGeom>
              <a:avLst/>
              <a:gdLst/>
              <a:ahLst/>
              <a:cxnLst/>
              <a:rect l="l" t="t" r="r" b="b"/>
              <a:pathLst>
                <a:path w="5190" h="4318" extrusionOk="0">
                  <a:moveTo>
                    <a:pt x="2485" y="0"/>
                  </a:moveTo>
                  <a:cubicBezTo>
                    <a:pt x="2363" y="0"/>
                    <a:pt x="2233" y="2"/>
                    <a:pt x="2093" y="5"/>
                  </a:cubicBezTo>
                  <a:cubicBezTo>
                    <a:pt x="921" y="47"/>
                    <a:pt x="0" y="926"/>
                    <a:pt x="42" y="2223"/>
                  </a:cubicBezTo>
                  <a:cubicBezTo>
                    <a:pt x="63" y="3490"/>
                    <a:pt x="1000" y="4317"/>
                    <a:pt x="2115" y="4317"/>
                  </a:cubicBezTo>
                  <a:cubicBezTo>
                    <a:pt x="2142" y="4317"/>
                    <a:pt x="2170" y="4317"/>
                    <a:pt x="2197" y="4316"/>
                  </a:cubicBezTo>
                  <a:cubicBezTo>
                    <a:pt x="5190" y="4232"/>
                    <a:pt x="3620" y="3437"/>
                    <a:pt x="3578" y="2119"/>
                  </a:cubicBezTo>
                  <a:cubicBezTo>
                    <a:pt x="3538" y="877"/>
                    <a:pt x="5184" y="0"/>
                    <a:pt x="2485" y="0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60"/>
            <p:cNvSpPr/>
            <p:nvPr/>
          </p:nvSpPr>
          <p:spPr>
            <a:xfrm rot="1563036">
              <a:off x="1260951" y="4489061"/>
              <a:ext cx="143702" cy="156212"/>
            </a:xfrm>
            <a:custGeom>
              <a:avLst/>
              <a:gdLst/>
              <a:ahLst/>
              <a:cxnLst/>
              <a:rect l="l" t="t" r="r" b="b"/>
              <a:pathLst>
                <a:path w="6341" h="6893" extrusionOk="0">
                  <a:moveTo>
                    <a:pt x="4516" y="1"/>
                  </a:moveTo>
                  <a:cubicBezTo>
                    <a:pt x="3289" y="1"/>
                    <a:pt x="1599" y="1481"/>
                    <a:pt x="859" y="2679"/>
                  </a:cubicBezTo>
                  <a:cubicBezTo>
                    <a:pt x="1" y="4102"/>
                    <a:pt x="252" y="5839"/>
                    <a:pt x="1445" y="6571"/>
                  </a:cubicBezTo>
                  <a:cubicBezTo>
                    <a:pt x="1794" y="6789"/>
                    <a:pt x="2188" y="6892"/>
                    <a:pt x="2592" y="6892"/>
                  </a:cubicBezTo>
                  <a:cubicBezTo>
                    <a:pt x="3543" y="6892"/>
                    <a:pt x="4552" y="6321"/>
                    <a:pt x="5169" y="5337"/>
                  </a:cubicBezTo>
                  <a:cubicBezTo>
                    <a:pt x="6048" y="3914"/>
                    <a:pt x="6341" y="901"/>
                    <a:pt x="5148" y="169"/>
                  </a:cubicBezTo>
                  <a:cubicBezTo>
                    <a:pt x="4960" y="53"/>
                    <a:pt x="4746" y="1"/>
                    <a:pt x="4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60"/>
            <p:cNvSpPr/>
            <p:nvPr/>
          </p:nvSpPr>
          <p:spPr>
            <a:xfrm rot="1563036">
              <a:off x="653603" y="3516862"/>
              <a:ext cx="175452" cy="116122"/>
            </a:xfrm>
            <a:custGeom>
              <a:avLst/>
              <a:gdLst/>
              <a:ahLst/>
              <a:cxnLst/>
              <a:rect l="l" t="t" r="r" b="b"/>
              <a:pathLst>
                <a:path w="7742" h="5124" extrusionOk="0">
                  <a:moveTo>
                    <a:pt x="3828" y="1"/>
                  </a:moveTo>
                  <a:cubicBezTo>
                    <a:pt x="3445" y="1"/>
                    <a:pt x="3081" y="30"/>
                    <a:pt x="2762" y="87"/>
                  </a:cubicBezTo>
                  <a:cubicBezTo>
                    <a:pt x="1130" y="380"/>
                    <a:pt x="0" y="1740"/>
                    <a:pt x="251" y="3121"/>
                  </a:cubicBezTo>
                  <a:cubicBezTo>
                    <a:pt x="470" y="4305"/>
                    <a:pt x="1654" y="5124"/>
                    <a:pt x="3033" y="5124"/>
                  </a:cubicBezTo>
                  <a:cubicBezTo>
                    <a:pt x="3239" y="5124"/>
                    <a:pt x="3450" y="5105"/>
                    <a:pt x="3662" y="5067"/>
                  </a:cubicBezTo>
                  <a:cubicBezTo>
                    <a:pt x="5315" y="4753"/>
                    <a:pt x="7742" y="2975"/>
                    <a:pt x="7491" y="1594"/>
                  </a:cubicBezTo>
                  <a:cubicBezTo>
                    <a:pt x="7289" y="499"/>
                    <a:pt x="5406" y="1"/>
                    <a:pt x="3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60"/>
            <p:cNvSpPr/>
            <p:nvPr/>
          </p:nvSpPr>
          <p:spPr>
            <a:xfrm rot="1563036">
              <a:off x="3259031" y="5535339"/>
              <a:ext cx="192063" cy="176698"/>
            </a:xfrm>
            <a:custGeom>
              <a:avLst/>
              <a:gdLst/>
              <a:ahLst/>
              <a:cxnLst/>
              <a:rect l="l" t="t" r="r" b="b"/>
              <a:pathLst>
                <a:path w="8475" h="7797" extrusionOk="0">
                  <a:moveTo>
                    <a:pt x="5322" y="0"/>
                  </a:moveTo>
                  <a:cubicBezTo>
                    <a:pt x="4348" y="0"/>
                    <a:pt x="3305" y="441"/>
                    <a:pt x="2511" y="1283"/>
                  </a:cubicBezTo>
                  <a:cubicBezTo>
                    <a:pt x="1109" y="2748"/>
                    <a:pt x="0" y="6242"/>
                    <a:pt x="1235" y="7393"/>
                  </a:cubicBezTo>
                  <a:cubicBezTo>
                    <a:pt x="1533" y="7676"/>
                    <a:pt x="1939" y="7796"/>
                    <a:pt x="2404" y="7796"/>
                  </a:cubicBezTo>
                  <a:cubicBezTo>
                    <a:pt x="3865" y="7796"/>
                    <a:pt x="5899" y="6605"/>
                    <a:pt x="6947" y="5510"/>
                  </a:cubicBezTo>
                  <a:cubicBezTo>
                    <a:pt x="8349" y="4045"/>
                    <a:pt x="8474" y="1911"/>
                    <a:pt x="7240" y="739"/>
                  </a:cubicBezTo>
                  <a:cubicBezTo>
                    <a:pt x="6724" y="241"/>
                    <a:pt x="6042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99" name="Google Shape;6299;p60"/>
          <p:cNvGrpSpPr/>
          <p:nvPr/>
        </p:nvGrpSpPr>
        <p:grpSpPr>
          <a:xfrm>
            <a:off x="5653173" y="-556968"/>
            <a:ext cx="3608792" cy="2344413"/>
            <a:chOff x="-1618533" y="662898"/>
            <a:chExt cx="3608792" cy="2344413"/>
          </a:xfrm>
        </p:grpSpPr>
        <p:sp>
          <p:nvSpPr>
            <p:cNvPr id="6300" name="Google Shape;6300;p60"/>
            <p:cNvSpPr/>
            <p:nvPr/>
          </p:nvSpPr>
          <p:spPr>
            <a:xfrm rot="-9236964">
              <a:off x="-1662900" y="1457453"/>
              <a:ext cx="2964847" cy="483818"/>
            </a:xfrm>
            <a:custGeom>
              <a:avLst/>
              <a:gdLst/>
              <a:ahLst/>
              <a:cxnLst/>
              <a:rect l="l" t="t" r="r" b="b"/>
              <a:pathLst>
                <a:path w="130827" h="21349" extrusionOk="0">
                  <a:moveTo>
                    <a:pt x="2105" y="1"/>
                  </a:moveTo>
                  <a:cubicBezTo>
                    <a:pt x="1262" y="1"/>
                    <a:pt x="0" y="925"/>
                    <a:pt x="858" y="1407"/>
                  </a:cubicBezTo>
                  <a:cubicBezTo>
                    <a:pt x="7972" y="5404"/>
                    <a:pt x="15860" y="7873"/>
                    <a:pt x="23727" y="9902"/>
                  </a:cubicBezTo>
                  <a:cubicBezTo>
                    <a:pt x="33205" y="12350"/>
                    <a:pt x="42914" y="14024"/>
                    <a:pt x="52623" y="15342"/>
                  </a:cubicBezTo>
                  <a:cubicBezTo>
                    <a:pt x="71077" y="17874"/>
                    <a:pt x="89720" y="19130"/>
                    <a:pt x="108342" y="19736"/>
                  </a:cubicBezTo>
                  <a:cubicBezTo>
                    <a:pt x="115003" y="19963"/>
                    <a:pt x="121805" y="21348"/>
                    <a:pt x="128470" y="21348"/>
                  </a:cubicBezTo>
                  <a:cubicBezTo>
                    <a:pt x="128568" y="21348"/>
                    <a:pt x="128666" y="21348"/>
                    <a:pt x="128764" y="21347"/>
                  </a:cubicBezTo>
                  <a:cubicBezTo>
                    <a:pt x="129722" y="21327"/>
                    <a:pt x="130827" y="18606"/>
                    <a:pt x="129346" y="18606"/>
                  </a:cubicBezTo>
                  <a:cubicBezTo>
                    <a:pt x="129340" y="18606"/>
                    <a:pt x="129334" y="18606"/>
                    <a:pt x="129329" y="18606"/>
                  </a:cubicBezTo>
                  <a:lnTo>
                    <a:pt x="129224" y="17330"/>
                  </a:lnTo>
                  <a:cubicBezTo>
                    <a:pt x="121442" y="17399"/>
                    <a:pt x="113746" y="18063"/>
                    <a:pt x="105994" y="18063"/>
                  </a:cubicBezTo>
                  <a:cubicBezTo>
                    <a:pt x="104325" y="18063"/>
                    <a:pt x="102653" y="18032"/>
                    <a:pt x="100977" y="17958"/>
                  </a:cubicBezTo>
                  <a:cubicBezTo>
                    <a:pt x="81602" y="17100"/>
                    <a:pt x="62164" y="15510"/>
                    <a:pt x="43019" y="12267"/>
                  </a:cubicBezTo>
                  <a:cubicBezTo>
                    <a:pt x="35423" y="10969"/>
                    <a:pt x="27870" y="9379"/>
                    <a:pt x="20463" y="7245"/>
                  </a:cubicBezTo>
                  <a:cubicBezTo>
                    <a:pt x="14270" y="5466"/>
                    <a:pt x="8118" y="3249"/>
                    <a:pt x="2490" y="89"/>
                  </a:cubicBezTo>
                  <a:cubicBezTo>
                    <a:pt x="2382" y="28"/>
                    <a:pt x="2250" y="1"/>
                    <a:pt x="2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60"/>
            <p:cNvSpPr/>
            <p:nvPr/>
          </p:nvSpPr>
          <p:spPr>
            <a:xfrm rot="-9236964">
              <a:off x="-138633" y="1754187"/>
              <a:ext cx="444023" cy="748107"/>
            </a:xfrm>
            <a:custGeom>
              <a:avLst/>
              <a:gdLst/>
              <a:ahLst/>
              <a:cxnLst/>
              <a:rect l="l" t="t" r="r" b="b"/>
              <a:pathLst>
                <a:path w="19593" h="33011" extrusionOk="0">
                  <a:moveTo>
                    <a:pt x="1806" y="1"/>
                  </a:moveTo>
                  <a:cubicBezTo>
                    <a:pt x="1016" y="1"/>
                    <a:pt x="0" y="759"/>
                    <a:pt x="521" y="1422"/>
                  </a:cubicBezTo>
                  <a:cubicBezTo>
                    <a:pt x="5501" y="7720"/>
                    <a:pt x="9435" y="14750"/>
                    <a:pt x="12803" y="21990"/>
                  </a:cubicBezTo>
                  <a:cubicBezTo>
                    <a:pt x="14414" y="25442"/>
                    <a:pt x="15963" y="28978"/>
                    <a:pt x="17218" y="32556"/>
                  </a:cubicBezTo>
                  <a:cubicBezTo>
                    <a:pt x="17327" y="32877"/>
                    <a:pt x="17630" y="33011"/>
                    <a:pt x="17976" y="33011"/>
                  </a:cubicBezTo>
                  <a:cubicBezTo>
                    <a:pt x="18691" y="33011"/>
                    <a:pt x="19592" y="32438"/>
                    <a:pt x="19352" y="31761"/>
                  </a:cubicBezTo>
                  <a:cubicBezTo>
                    <a:pt x="18055" y="28058"/>
                    <a:pt x="16465" y="24459"/>
                    <a:pt x="14812" y="20902"/>
                  </a:cubicBezTo>
                  <a:cubicBezTo>
                    <a:pt x="11422" y="13641"/>
                    <a:pt x="7426" y="6569"/>
                    <a:pt x="2446" y="271"/>
                  </a:cubicBezTo>
                  <a:cubicBezTo>
                    <a:pt x="2297" y="81"/>
                    <a:pt x="2064" y="1"/>
                    <a:pt x="18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60"/>
            <p:cNvSpPr/>
            <p:nvPr/>
          </p:nvSpPr>
          <p:spPr>
            <a:xfrm rot="-9236964">
              <a:off x="-241799" y="2010482"/>
              <a:ext cx="237660" cy="444250"/>
            </a:xfrm>
            <a:custGeom>
              <a:avLst/>
              <a:gdLst/>
              <a:ahLst/>
              <a:cxnLst/>
              <a:rect l="l" t="t" r="r" b="b"/>
              <a:pathLst>
                <a:path w="10487" h="19603" extrusionOk="0">
                  <a:moveTo>
                    <a:pt x="10060" y="0"/>
                  </a:moveTo>
                  <a:cubicBezTo>
                    <a:pt x="9453" y="0"/>
                    <a:pt x="8372" y="396"/>
                    <a:pt x="8328" y="823"/>
                  </a:cubicBezTo>
                  <a:cubicBezTo>
                    <a:pt x="7700" y="5845"/>
                    <a:pt x="6444" y="10929"/>
                    <a:pt x="3766" y="15281"/>
                  </a:cubicBezTo>
                  <a:cubicBezTo>
                    <a:pt x="3097" y="16349"/>
                    <a:pt x="2323" y="17353"/>
                    <a:pt x="1444" y="18274"/>
                  </a:cubicBezTo>
                  <a:cubicBezTo>
                    <a:pt x="1235" y="18504"/>
                    <a:pt x="1004" y="18713"/>
                    <a:pt x="753" y="18922"/>
                  </a:cubicBezTo>
                  <a:cubicBezTo>
                    <a:pt x="694" y="18982"/>
                    <a:pt x="454" y="19147"/>
                    <a:pt x="456" y="19147"/>
                  </a:cubicBezTo>
                  <a:cubicBezTo>
                    <a:pt x="457" y="19147"/>
                    <a:pt x="498" y="19120"/>
                    <a:pt x="607" y="19048"/>
                  </a:cubicBezTo>
                  <a:lnTo>
                    <a:pt x="607" y="19048"/>
                  </a:lnTo>
                  <a:cubicBezTo>
                    <a:pt x="0" y="19456"/>
                    <a:pt x="199" y="19602"/>
                    <a:pt x="615" y="19602"/>
                  </a:cubicBezTo>
                  <a:cubicBezTo>
                    <a:pt x="1031" y="19602"/>
                    <a:pt x="1663" y="19456"/>
                    <a:pt x="1925" y="19278"/>
                  </a:cubicBezTo>
                  <a:cubicBezTo>
                    <a:pt x="3452" y="18253"/>
                    <a:pt x="4645" y="16683"/>
                    <a:pt x="5628" y="15156"/>
                  </a:cubicBezTo>
                  <a:cubicBezTo>
                    <a:pt x="8495" y="10720"/>
                    <a:pt x="9813" y="5426"/>
                    <a:pt x="10462" y="237"/>
                  </a:cubicBezTo>
                  <a:cubicBezTo>
                    <a:pt x="10487" y="70"/>
                    <a:pt x="10315" y="0"/>
                    <a:pt x="10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60"/>
            <p:cNvSpPr/>
            <p:nvPr/>
          </p:nvSpPr>
          <p:spPr>
            <a:xfrm rot="-9236964">
              <a:off x="-1089498" y="1832427"/>
              <a:ext cx="242804" cy="456193"/>
            </a:xfrm>
            <a:custGeom>
              <a:avLst/>
              <a:gdLst/>
              <a:ahLst/>
              <a:cxnLst/>
              <a:rect l="l" t="t" r="r" b="b"/>
              <a:pathLst>
                <a:path w="10714" h="20130" extrusionOk="0">
                  <a:moveTo>
                    <a:pt x="10032" y="1"/>
                  </a:moveTo>
                  <a:cubicBezTo>
                    <a:pt x="9405" y="1"/>
                    <a:pt x="8534" y="408"/>
                    <a:pt x="8469" y="951"/>
                  </a:cubicBezTo>
                  <a:cubicBezTo>
                    <a:pt x="7862" y="5910"/>
                    <a:pt x="6607" y="10868"/>
                    <a:pt x="3991" y="15179"/>
                  </a:cubicBezTo>
                  <a:cubicBezTo>
                    <a:pt x="3343" y="16246"/>
                    <a:pt x="2569" y="17250"/>
                    <a:pt x="1690" y="18171"/>
                  </a:cubicBezTo>
                  <a:cubicBezTo>
                    <a:pt x="1543" y="18317"/>
                    <a:pt x="1271" y="18568"/>
                    <a:pt x="1041" y="18757"/>
                  </a:cubicBezTo>
                  <a:cubicBezTo>
                    <a:pt x="969" y="18829"/>
                    <a:pt x="705" y="19023"/>
                    <a:pt x="717" y="19023"/>
                  </a:cubicBezTo>
                  <a:cubicBezTo>
                    <a:pt x="723" y="19023"/>
                    <a:pt x="783" y="18985"/>
                    <a:pt x="936" y="18882"/>
                  </a:cubicBezTo>
                  <a:lnTo>
                    <a:pt x="936" y="18882"/>
                  </a:lnTo>
                  <a:cubicBezTo>
                    <a:pt x="1" y="19506"/>
                    <a:pt x="483" y="20130"/>
                    <a:pt x="1197" y="20130"/>
                  </a:cubicBezTo>
                  <a:cubicBezTo>
                    <a:pt x="1441" y="20130"/>
                    <a:pt x="1711" y="20057"/>
                    <a:pt x="1962" y="19886"/>
                  </a:cubicBezTo>
                  <a:cubicBezTo>
                    <a:pt x="3510" y="18819"/>
                    <a:pt x="4724" y="17250"/>
                    <a:pt x="5728" y="15702"/>
                  </a:cubicBezTo>
                  <a:cubicBezTo>
                    <a:pt x="8657" y="11182"/>
                    <a:pt x="9996" y="5805"/>
                    <a:pt x="10666" y="532"/>
                  </a:cubicBezTo>
                  <a:cubicBezTo>
                    <a:pt x="10714" y="156"/>
                    <a:pt x="10420" y="1"/>
                    <a:pt x="1003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60"/>
            <p:cNvSpPr/>
            <p:nvPr/>
          </p:nvSpPr>
          <p:spPr>
            <a:xfrm rot="-9236964">
              <a:off x="-407403" y="1153911"/>
              <a:ext cx="1469676" cy="599850"/>
            </a:xfrm>
            <a:custGeom>
              <a:avLst/>
              <a:gdLst/>
              <a:ahLst/>
              <a:cxnLst/>
              <a:rect l="l" t="t" r="r" b="b"/>
              <a:pathLst>
                <a:path w="64851" h="26469" extrusionOk="0">
                  <a:moveTo>
                    <a:pt x="63937" y="0"/>
                  </a:moveTo>
                  <a:cubicBezTo>
                    <a:pt x="63547" y="0"/>
                    <a:pt x="63141" y="193"/>
                    <a:pt x="62842" y="417"/>
                  </a:cubicBezTo>
                  <a:cubicBezTo>
                    <a:pt x="62382" y="751"/>
                    <a:pt x="62486" y="668"/>
                    <a:pt x="62151" y="898"/>
                  </a:cubicBezTo>
                  <a:cubicBezTo>
                    <a:pt x="61294" y="1505"/>
                    <a:pt x="60436" y="2070"/>
                    <a:pt x="59578" y="2635"/>
                  </a:cubicBezTo>
                  <a:cubicBezTo>
                    <a:pt x="56481" y="4643"/>
                    <a:pt x="53280" y="6526"/>
                    <a:pt x="50037" y="8305"/>
                  </a:cubicBezTo>
                  <a:cubicBezTo>
                    <a:pt x="39387" y="14122"/>
                    <a:pt x="28025" y="18725"/>
                    <a:pt x="16308" y="21863"/>
                  </a:cubicBezTo>
                  <a:cubicBezTo>
                    <a:pt x="11433" y="23161"/>
                    <a:pt x="6495" y="24186"/>
                    <a:pt x="1536" y="24918"/>
                  </a:cubicBezTo>
                  <a:cubicBezTo>
                    <a:pt x="405" y="25094"/>
                    <a:pt x="1" y="26469"/>
                    <a:pt x="1170" y="26469"/>
                  </a:cubicBezTo>
                  <a:cubicBezTo>
                    <a:pt x="1256" y="26469"/>
                    <a:pt x="1350" y="26461"/>
                    <a:pt x="1452" y="26446"/>
                  </a:cubicBezTo>
                  <a:cubicBezTo>
                    <a:pt x="14906" y="24437"/>
                    <a:pt x="28004" y="20336"/>
                    <a:pt x="40412" y="14708"/>
                  </a:cubicBezTo>
                  <a:cubicBezTo>
                    <a:pt x="47902" y="11318"/>
                    <a:pt x="55226" y="7384"/>
                    <a:pt x="62068" y="2781"/>
                  </a:cubicBezTo>
                  <a:cubicBezTo>
                    <a:pt x="62842" y="2258"/>
                    <a:pt x="63616" y="1735"/>
                    <a:pt x="64348" y="1170"/>
                  </a:cubicBezTo>
                  <a:cubicBezTo>
                    <a:pt x="64704" y="919"/>
                    <a:pt x="64851" y="333"/>
                    <a:pt x="64390" y="103"/>
                  </a:cubicBezTo>
                  <a:cubicBezTo>
                    <a:pt x="64247" y="31"/>
                    <a:pt x="64093" y="0"/>
                    <a:pt x="63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60"/>
            <p:cNvSpPr/>
            <p:nvPr/>
          </p:nvSpPr>
          <p:spPr>
            <a:xfrm rot="-9236964">
              <a:off x="180960" y="1465012"/>
              <a:ext cx="736277" cy="134456"/>
            </a:xfrm>
            <a:custGeom>
              <a:avLst/>
              <a:gdLst/>
              <a:ahLst/>
              <a:cxnLst/>
              <a:rect l="l" t="t" r="r" b="b"/>
              <a:pathLst>
                <a:path w="32489" h="5933" extrusionOk="0">
                  <a:moveTo>
                    <a:pt x="2213" y="0"/>
                  </a:moveTo>
                  <a:cubicBezTo>
                    <a:pt x="1433" y="0"/>
                    <a:pt x="0" y="876"/>
                    <a:pt x="831" y="1264"/>
                  </a:cubicBezTo>
                  <a:cubicBezTo>
                    <a:pt x="7226" y="4187"/>
                    <a:pt x="14098" y="5932"/>
                    <a:pt x="21122" y="5932"/>
                  </a:cubicBezTo>
                  <a:cubicBezTo>
                    <a:pt x="21590" y="5932"/>
                    <a:pt x="22059" y="5925"/>
                    <a:pt x="22529" y="5909"/>
                  </a:cubicBezTo>
                  <a:cubicBezTo>
                    <a:pt x="25479" y="5825"/>
                    <a:pt x="28659" y="5469"/>
                    <a:pt x="31442" y="4423"/>
                  </a:cubicBezTo>
                  <a:cubicBezTo>
                    <a:pt x="31735" y="4298"/>
                    <a:pt x="32488" y="3942"/>
                    <a:pt x="32321" y="3482"/>
                  </a:cubicBezTo>
                  <a:cubicBezTo>
                    <a:pt x="32243" y="3278"/>
                    <a:pt x="32027" y="3214"/>
                    <a:pt x="31787" y="3214"/>
                  </a:cubicBezTo>
                  <a:cubicBezTo>
                    <a:pt x="31510" y="3214"/>
                    <a:pt x="31202" y="3300"/>
                    <a:pt x="31045" y="3356"/>
                  </a:cubicBezTo>
                  <a:cubicBezTo>
                    <a:pt x="30417" y="3607"/>
                    <a:pt x="30040" y="3691"/>
                    <a:pt x="29141" y="3900"/>
                  </a:cubicBezTo>
                  <a:cubicBezTo>
                    <a:pt x="27216" y="4319"/>
                    <a:pt x="25249" y="4528"/>
                    <a:pt x="23282" y="4612"/>
                  </a:cubicBezTo>
                  <a:cubicBezTo>
                    <a:pt x="22817" y="4629"/>
                    <a:pt x="22353" y="4638"/>
                    <a:pt x="21889" y="4638"/>
                  </a:cubicBezTo>
                  <a:cubicBezTo>
                    <a:pt x="15184" y="4638"/>
                    <a:pt x="8550" y="2829"/>
                    <a:pt x="2484" y="50"/>
                  </a:cubicBezTo>
                  <a:cubicBezTo>
                    <a:pt x="2410" y="16"/>
                    <a:pt x="2317" y="0"/>
                    <a:pt x="2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60"/>
            <p:cNvSpPr/>
            <p:nvPr/>
          </p:nvSpPr>
          <p:spPr>
            <a:xfrm rot="-9236964">
              <a:off x="603506" y="2132217"/>
              <a:ext cx="949575" cy="222952"/>
            </a:xfrm>
            <a:custGeom>
              <a:avLst/>
              <a:gdLst/>
              <a:ahLst/>
              <a:cxnLst/>
              <a:rect l="l" t="t" r="r" b="b"/>
              <a:pathLst>
                <a:path w="41901" h="9838" extrusionOk="0">
                  <a:moveTo>
                    <a:pt x="40808" y="0"/>
                  </a:moveTo>
                  <a:cubicBezTo>
                    <a:pt x="40646" y="0"/>
                    <a:pt x="40462" y="37"/>
                    <a:pt x="40259" y="121"/>
                  </a:cubicBezTo>
                  <a:cubicBezTo>
                    <a:pt x="36200" y="1774"/>
                    <a:pt x="31994" y="3134"/>
                    <a:pt x="27768" y="4326"/>
                  </a:cubicBezTo>
                  <a:cubicBezTo>
                    <a:pt x="20242" y="6498"/>
                    <a:pt x="12318" y="8184"/>
                    <a:pt x="4421" y="8184"/>
                  </a:cubicBezTo>
                  <a:cubicBezTo>
                    <a:pt x="3645" y="8184"/>
                    <a:pt x="2869" y="8168"/>
                    <a:pt x="2094" y="8134"/>
                  </a:cubicBezTo>
                  <a:cubicBezTo>
                    <a:pt x="2081" y="8134"/>
                    <a:pt x="2067" y="8134"/>
                    <a:pt x="2053" y="8134"/>
                  </a:cubicBezTo>
                  <a:cubicBezTo>
                    <a:pt x="981" y="8134"/>
                    <a:pt x="0" y="9725"/>
                    <a:pt x="1488" y="9787"/>
                  </a:cubicBezTo>
                  <a:cubicBezTo>
                    <a:pt x="2277" y="9821"/>
                    <a:pt x="3066" y="9838"/>
                    <a:pt x="3855" y="9838"/>
                  </a:cubicBezTo>
                  <a:cubicBezTo>
                    <a:pt x="11792" y="9838"/>
                    <a:pt x="19716" y="8175"/>
                    <a:pt x="27328" y="6063"/>
                  </a:cubicBezTo>
                  <a:cubicBezTo>
                    <a:pt x="31890" y="4808"/>
                    <a:pt x="36430" y="3364"/>
                    <a:pt x="40803" y="1564"/>
                  </a:cubicBezTo>
                  <a:cubicBezTo>
                    <a:pt x="41900" y="1104"/>
                    <a:pt x="41695" y="0"/>
                    <a:pt x="40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60"/>
            <p:cNvSpPr/>
            <p:nvPr/>
          </p:nvSpPr>
          <p:spPr>
            <a:xfrm rot="-9236964">
              <a:off x="-1258399" y="1266502"/>
              <a:ext cx="1028281" cy="1029278"/>
            </a:xfrm>
            <a:custGeom>
              <a:avLst/>
              <a:gdLst/>
              <a:ahLst/>
              <a:cxnLst/>
              <a:rect l="l" t="t" r="r" b="b"/>
              <a:pathLst>
                <a:path w="45374" h="45418" extrusionOk="0">
                  <a:moveTo>
                    <a:pt x="2088" y="0"/>
                  </a:moveTo>
                  <a:cubicBezTo>
                    <a:pt x="1224" y="0"/>
                    <a:pt x="1" y="809"/>
                    <a:pt x="636" y="1238"/>
                  </a:cubicBezTo>
                  <a:cubicBezTo>
                    <a:pt x="11851" y="9022"/>
                    <a:pt x="22061" y="18228"/>
                    <a:pt x="30933" y="28607"/>
                  </a:cubicBezTo>
                  <a:cubicBezTo>
                    <a:pt x="35222" y="33628"/>
                    <a:pt x="39323" y="38943"/>
                    <a:pt x="42692" y="44634"/>
                  </a:cubicBezTo>
                  <a:cubicBezTo>
                    <a:pt x="42776" y="44781"/>
                    <a:pt x="42859" y="44927"/>
                    <a:pt x="42922" y="45073"/>
                  </a:cubicBezTo>
                  <a:cubicBezTo>
                    <a:pt x="43062" y="45317"/>
                    <a:pt x="43340" y="45417"/>
                    <a:pt x="43652" y="45417"/>
                  </a:cubicBezTo>
                  <a:cubicBezTo>
                    <a:pt x="44410" y="45417"/>
                    <a:pt x="45374" y="44827"/>
                    <a:pt x="45077" y="44278"/>
                  </a:cubicBezTo>
                  <a:cubicBezTo>
                    <a:pt x="42629" y="39905"/>
                    <a:pt x="39574" y="35846"/>
                    <a:pt x="36499" y="31912"/>
                  </a:cubicBezTo>
                  <a:cubicBezTo>
                    <a:pt x="28736" y="22057"/>
                    <a:pt x="19697" y="13186"/>
                    <a:pt x="9821" y="5444"/>
                  </a:cubicBezTo>
                  <a:cubicBezTo>
                    <a:pt x="7457" y="3603"/>
                    <a:pt x="5029" y="1845"/>
                    <a:pt x="2581" y="130"/>
                  </a:cubicBezTo>
                  <a:cubicBezTo>
                    <a:pt x="2450" y="39"/>
                    <a:pt x="2277" y="0"/>
                    <a:pt x="2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60"/>
            <p:cNvSpPr/>
            <p:nvPr/>
          </p:nvSpPr>
          <p:spPr>
            <a:xfrm rot="-9236964">
              <a:off x="-927566" y="1537648"/>
              <a:ext cx="357657" cy="81131"/>
            </a:xfrm>
            <a:custGeom>
              <a:avLst/>
              <a:gdLst/>
              <a:ahLst/>
              <a:cxnLst/>
              <a:rect l="l" t="t" r="r" b="b"/>
              <a:pathLst>
                <a:path w="15782" h="3580" extrusionOk="0">
                  <a:moveTo>
                    <a:pt x="14728" y="1"/>
                  </a:moveTo>
                  <a:cubicBezTo>
                    <a:pt x="14563" y="1"/>
                    <a:pt x="14374" y="45"/>
                    <a:pt x="14164" y="146"/>
                  </a:cubicBezTo>
                  <a:cubicBezTo>
                    <a:pt x="12157" y="1108"/>
                    <a:pt x="9745" y="1821"/>
                    <a:pt x="7415" y="1821"/>
                  </a:cubicBezTo>
                  <a:cubicBezTo>
                    <a:pt x="5640" y="1821"/>
                    <a:pt x="3912" y="1407"/>
                    <a:pt x="2447" y="376"/>
                  </a:cubicBezTo>
                  <a:cubicBezTo>
                    <a:pt x="2294" y="268"/>
                    <a:pt x="2112" y="221"/>
                    <a:pt x="1922" y="221"/>
                  </a:cubicBezTo>
                  <a:cubicBezTo>
                    <a:pt x="1046" y="221"/>
                    <a:pt x="1" y="1222"/>
                    <a:pt x="878" y="1841"/>
                  </a:cubicBezTo>
                  <a:cubicBezTo>
                    <a:pt x="2636" y="3078"/>
                    <a:pt x="4759" y="3579"/>
                    <a:pt x="6935" y="3579"/>
                  </a:cubicBezTo>
                  <a:cubicBezTo>
                    <a:pt x="9652" y="3579"/>
                    <a:pt x="12452" y="2798"/>
                    <a:pt x="14729" y="1694"/>
                  </a:cubicBezTo>
                  <a:cubicBezTo>
                    <a:pt x="15782" y="1186"/>
                    <a:pt x="15584" y="1"/>
                    <a:pt x="147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60"/>
            <p:cNvSpPr/>
            <p:nvPr/>
          </p:nvSpPr>
          <p:spPr>
            <a:xfrm rot="-9236964">
              <a:off x="725860" y="2282273"/>
              <a:ext cx="94321" cy="292344"/>
            </a:xfrm>
            <a:custGeom>
              <a:avLst/>
              <a:gdLst/>
              <a:ahLst/>
              <a:cxnLst/>
              <a:rect l="l" t="t" r="r" b="b"/>
              <a:pathLst>
                <a:path w="4162" h="12900" extrusionOk="0">
                  <a:moveTo>
                    <a:pt x="1789" y="0"/>
                  </a:moveTo>
                  <a:cubicBezTo>
                    <a:pt x="1061" y="0"/>
                    <a:pt x="0" y="578"/>
                    <a:pt x="228" y="1079"/>
                  </a:cubicBezTo>
                  <a:cubicBezTo>
                    <a:pt x="1797" y="4573"/>
                    <a:pt x="1986" y="8758"/>
                    <a:pt x="1316" y="12503"/>
                  </a:cubicBezTo>
                  <a:cubicBezTo>
                    <a:pt x="1265" y="12783"/>
                    <a:pt x="1500" y="12900"/>
                    <a:pt x="1833" y="12900"/>
                  </a:cubicBezTo>
                  <a:cubicBezTo>
                    <a:pt x="2447" y="12900"/>
                    <a:pt x="3390" y="12503"/>
                    <a:pt x="3471" y="12001"/>
                  </a:cubicBezTo>
                  <a:cubicBezTo>
                    <a:pt x="4162" y="8193"/>
                    <a:pt x="3973" y="3841"/>
                    <a:pt x="2383" y="284"/>
                  </a:cubicBezTo>
                  <a:cubicBezTo>
                    <a:pt x="2291" y="83"/>
                    <a:pt x="2064" y="0"/>
                    <a:pt x="1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60"/>
            <p:cNvSpPr/>
            <p:nvPr/>
          </p:nvSpPr>
          <p:spPr>
            <a:xfrm rot="-9236964">
              <a:off x="-34067" y="1096506"/>
              <a:ext cx="117504" cy="309500"/>
            </a:xfrm>
            <a:custGeom>
              <a:avLst/>
              <a:gdLst/>
              <a:ahLst/>
              <a:cxnLst/>
              <a:rect l="l" t="t" r="r" b="b"/>
              <a:pathLst>
                <a:path w="5185" h="13657" extrusionOk="0">
                  <a:moveTo>
                    <a:pt x="4384" y="1"/>
                  </a:moveTo>
                  <a:cubicBezTo>
                    <a:pt x="3752" y="1"/>
                    <a:pt x="2971" y="429"/>
                    <a:pt x="2958" y="1048"/>
                  </a:cubicBezTo>
                  <a:cubicBezTo>
                    <a:pt x="2896" y="4898"/>
                    <a:pt x="2247" y="9125"/>
                    <a:pt x="406" y="12535"/>
                  </a:cubicBezTo>
                  <a:cubicBezTo>
                    <a:pt x="0" y="13273"/>
                    <a:pt x="555" y="13657"/>
                    <a:pt x="1188" y="13657"/>
                  </a:cubicBezTo>
                  <a:cubicBezTo>
                    <a:pt x="1632" y="13657"/>
                    <a:pt x="2115" y="13468"/>
                    <a:pt x="2331" y="13079"/>
                  </a:cubicBezTo>
                  <a:cubicBezTo>
                    <a:pt x="4319" y="9376"/>
                    <a:pt x="5114" y="4877"/>
                    <a:pt x="5176" y="692"/>
                  </a:cubicBezTo>
                  <a:cubicBezTo>
                    <a:pt x="5185" y="205"/>
                    <a:pt x="4820" y="1"/>
                    <a:pt x="4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60"/>
            <p:cNvSpPr/>
            <p:nvPr/>
          </p:nvSpPr>
          <p:spPr>
            <a:xfrm rot="-9236964">
              <a:off x="-1081875" y="1287043"/>
              <a:ext cx="107420" cy="303789"/>
            </a:xfrm>
            <a:custGeom>
              <a:avLst/>
              <a:gdLst/>
              <a:ahLst/>
              <a:cxnLst/>
              <a:rect l="l" t="t" r="r" b="b"/>
              <a:pathLst>
                <a:path w="4740" h="13405" extrusionOk="0">
                  <a:moveTo>
                    <a:pt x="3774" y="0"/>
                  </a:moveTo>
                  <a:cubicBezTo>
                    <a:pt x="3479" y="0"/>
                    <a:pt x="3205" y="223"/>
                    <a:pt x="3131" y="765"/>
                  </a:cubicBezTo>
                  <a:cubicBezTo>
                    <a:pt x="2608" y="4532"/>
                    <a:pt x="1645" y="8298"/>
                    <a:pt x="264" y="11855"/>
                  </a:cubicBezTo>
                  <a:cubicBezTo>
                    <a:pt x="1" y="12558"/>
                    <a:pt x="537" y="13404"/>
                    <a:pt x="1054" y="13404"/>
                  </a:cubicBezTo>
                  <a:cubicBezTo>
                    <a:pt x="1276" y="13404"/>
                    <a:pt x="1495" y="13248"/>
                    <a:pt x="1645" y="12859"/>
                  </a:cubicBezTo>
                  <a:cubicBezTo>
                    <a:pt x="3089" y="9156"/>
                    <a:pt x="4093" y="5180"/>
                    <a:pt x="4637" y="1247"/>
                  </a:cubicBezTo>
                  <a:cubicBezTo>
                    <a:pt x="4739" y="535"/>
                    <a:pt x="4231" y="0"/>
                    <a:pt x="3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60"/>
            <p:cNvSpPr/>
            <p:nvPr/>
          </p:nvSpPr>
          <p:spPr>
            <a:xfrm rot="-9236964">
              <a:off x="586907" y="1525187"/>
              <a:ext cx="466595" cy="428840"/>
            </a:xfrm>
            <a:custGeom>
              <a:avLst/>
              <a:gdLst/>
              <a:ahLst/>
              <a:cxnLst/>
              <a:rect l="l" t="t" r="r" b="b"/>
              <a:pathLst>
                <a:path w="20589" h="18923" extrusionOk="0">
                  <a:moveTo>
                    <a:pt x="7291" y="1"/>
                  </a:moveTo>
                  <a:cubicBezTo>
                    <a:pt x="6872" y="1"/>
                    <a:pt x="6447" y="59"/>
                    <a:pt x="6026" y="181"/>
                  </a:cubicBezTo>
                  <a:cubicBezTo>
                    <a:pt x="3452" y="935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09"/>
                  </a:cubicBezTo>
                  <a:cubicBezTo>
                    <a:pt x="984" y="7881"/>
                    <a:pt x="0" y="10078"/>
                    <a:pt x="586" y="12171"/>
                  </a:cubicBezTo>
                  <a:cubicBezTo>
                    <a:pt x="1190" y="14284"/>
                    <a:pt x="3181" y="15629"/>
                    <a:pt x="5394" y="15629"/>
                  </a:cubicBezTo>
                  <a:cubicBezTo>
                    <a:pt x="5788" y="15629"/>
                    <a:pt x="6189" y="15586"/>
                    <a:pt x="6591" y="15497"/>
                  </a:cubicBezTo>
                  <a:cubicBezTo>
                    <a:pt x="7198" y="17360"/>
                    <a:pt x="8767" y="18741"/>
                    <a:pt x="10713" y="18908"/>
                  </a:cubicBezTo>
                  <a:cubicBezTo>
                    <a:pt x="10836" y="18918"/>
                    <a:pt x="10958" y="18923"/>
                    <a:pt x="11079" y="18923"/>
                  </a:cubicBezTo>
                  <a:cubicBezTo>
                    <a:pt x="13293" y="18923"/>
                    <a:pt x="15223" y="17320"/>
                    <a:pt x="15818" y="15079"/>
                  </a:cubicBezTo>
                  <a:cubicBezTo>
                    <a:pt x="18350" y="14870"/>
                    <a:pt x="20401" y="12966"/>
                    <a:pt x="20526" y="10518"/>
                  </a:cubicBezTo>
                  <a:cubicBezTo>
                    <a:pt x="20589" y="8969"/>
                    <a:pt x="19878" y="7546"/>
                    <a:pt x="18706" y="6605"/>
                  </a:cubicBezTo>
                  <a:cubicBezTo>
                    <a:pt x="19313" y="4094"/>
                    <a:pt x="18078" y="1541"/>
                    <a:pt x="15756" y="683"/>
                  </a:cubicBezTo>
                  <a:cubicBezTo>
                    <a:pt x="15245" y="498"/>
                    <a:pt x="14721" y="411"/>
                    <a:pt x="14202" y="411"/>
                  </a:cubicBezTo>
                  <a:cubicBezTo>
                    <a:pt x="13016" y="411"/>
                    <a:pt x="11853" y="867"/>
                    <a:pt x="10922" y="1667"/>
                  </a:cubicBezTo>
                  <a:cubicBezTo>
                    <a:pt x="9977" y="625"/>
                    <a:pt x="8663" y="1"/>
                    <a:pt x="7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60"/>
            <p:cNvSpPr/>
            <p:nvPr/>
          </p:nvSpPr>
          <p:spPr>
            <a:xfrm rot="-9236964">
              <a:off x="717762" y="1654949"/>
              <a:ext cx="202488" cy="186035"/>
            </a:xfrm>
            <a:custGeom>
              <a:avLst/>
              <a:gdLst/>
              <a:ahLst/>
              <a:cxnLst/>
              <a:rect l="l" t="t" r="r" b="b"/>
              <a:pathLst>
                <a:path w="8935" h="8209" extrusionOk="0">
                  <a:moveTo>
                    <a:pt x="4373" y="0"/>
                  </a:moveTo>
                  <a:cubicBezTo>
                    <a:pt x="3461" y="0"/>
                    <a:pt x="2607" y="660"/>
                    <a:pt x="2344" y="1644"/>
                  </a:cubicBezTo>
                  <a:cubicBezTo>
                    <a:pt x="2323" y="1665"/>
                    <a:pt x="2323" y="1686"/>
                    <a:pt x="2323" y="1727"/>
                  </a:cubicBezTo>
                  <a:cubicBezTo>
                    <a:pt x="1381" y="1727"/>
                    <a:pt x="544" y="2292"/>
                    <a:pt x="293" y="3192"/>
                  </a:cubicBezTo>
                  <a:cubicBezTo>
                    <a:pt x="0" y="4238"/>
                    <a:pt x="628" y="5326"/>
                    <a:pt x="1716" y="5703"/>
                  </a:cubicBezTo>
                  <a:cubicBezTo>
                    <a:pt x="1528" y="6498"/>
                    <a:pt x="1779" y="7335"/>
                    <a:pt x="2448" y="7837"/>
                  </a:cubicBezTo>
                  <a:cubicBezTo>
                    <a:pt x="2797" y="8088"/>
                    <a:pt x="3200" y="8208"/>
                    <a:pt x="3606" y="8208"/>
                  </a:cubicBezTo>
                  <a:cubicBezTo>
                    <a:pt x="4148" y="8208"/>
                    <a:pt x="4696" y="7993"/>
                    <a:pt x="5127" y="7586"/>
                  </a:cubicBezTo>
                  <a:cubicBezTo>
                    <a:pt x="5459" y="7752"/>
                    <a:pt x="5814" y="7834"/>
                    <a:pt x="6160" y="7834"/>
                  </a:cubicBezTo>
                  <a:cubicBezTo>
                    <a:pt x="6816" y="7834"/>
                    <a:pt x="7442" y="7541"/>
                    <a:pt x="7826" y="6979"/>
                  </a:cubicBezTo>
                  <a:cubicBezTo>
                    <a:pt x="8202" y="6435"/>
                    <a:pt x="8244" y="5766"/>
                    <a:pt x="8035" y="5180"/>
                  </a:cubicBezTo>
                  <a:cubicBezTo>
                    <a:pt x="8809" y="4406"/>
                    <a:pt x="8935" y="3213"/>
                    <a:pt x="8286" y="2397"/>
                  </a:cubicBezTo>
                  <a:cubicBezTo>
                    <a:pt x="7886" y="1910"/>
                    <a:pt x="7297" y="1654"/>
                    <a:pt x="6689" y="1654"/>
                  </a:cubicBezTo>
                  <a:cubicBezTo>
                    <a:pt x="6566" y="1654"/>
                    <a:pt x="6442" y="1664"/>
                    <a:pt x="6319" y="1686"/>
                  </a:cubicBezTo>
                  <a:cubicBezTo>
                    <a:pt x="6173" y="911"/>
                    <a:pt x="5650" y="284"/>
                    <a:pt x="4896" y="74"/>
                  </a:cubicBezTo>
                  <a:cubicBezTo>
                    <a:pt x="4722" y="24"/>
                    <a:pt x="4546" y="0"/>
                    <a:pt x="43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60"/>
            <p:cNvSpPr/>
            <p:nvPr/>
          </p:nvSpPr>
          <p:spPr>
            <a:xfrm rot="-9236964">
              <a:off x="1323946" y="2139146"/>
              <a:ext cx="466618" cy="428704"/>
            </a:xfrm>
            <a:custGeom>
              <a:avLst/>
              <a:gdLst/>
              <a:ahLst/>
              <a:cxnLst/>
              <a:rect l="l" t="t" r="r" b="b"/>
              <a:pathLst>
                <a:path w="20590" h="18917" extrusionOk="0">
                  <a:moveTo>
                    <a:pt x="7275" y="0"/>
                  </a:moveTo>
                  <a:cubicBezTo>
                    <a:pt x="6861" y="0"/>
                    <a:pt x="6442" y="56"/>
                    <a:pt x="6026" y="172"/>
                  </a:cubicBezTo>
                  <a:cubicBezTo>
                    <a:pt x="3453" y="925"/>
                    <a:pt x="2009" y="3771"/>
                    <a:pt x="2804" y="6512"/>
                  </a:cubicBezTo>
                  <a:cubicBezTo>
                    <a:pt x="2825" y="6575"/>
                    <a:pt x="2846" y="6637"/>
                    <a:pt x="2867" y="6700"/>
                  </a:cubicBezTo>
                  <a:cubicBezTo>
                    <a:pt x="984" y="7872"/>
                    <a:pt x="0" y="10069"/>
                    <a:pt x="586" y="12182"/>
                  </a:cubicBezTo>
                  <a:cubicBezTo>
                    <a:pt x="1191" y="14281"/>
                    <a:pt x="3187" y="15639"/>
                    <a:pt x="5404" y="15639"/>
                  </a:cubicBezTo>
                  <a:cubicBezTo>
                    <a:pt x="5795" y="15639"/>
                    <a:pt x="6193" y="15597"/>
                    <a:pt x="6591" y="15509"/>
                  </a:cubicBezTo>
                  <a:cubicBezTo>
                    <a:pt x="7198" y="17350"/>
                    <a:pt x="8767" y="18731"/>
                    <a:pt x="10713" y="18899"/>
                  </a:cubicBezTo>
                  <a:cubicBezTo>
                    <a:pt x="10848" y="18911"/>
                    <a:pt x="10983" y="18917"/>
                    <a:pt x="11116" y="18917"/>
                  </a:cubicBezTo>
                  <a:cubicBezTo>
                    <a:pt x="13314" y="18917"/>
                    <a:pt x="15227" y="17320"/>
                    <a:pt x="15818" y="15091"/>
                  </a:cubicBezTo>
                  <a:cubicBezTo>
                    <a:pt x="18350" y="14881"/>
                    <a:pt x="20401" y="12956"/>
                    <a:pt x="20526" y="10529"/>
                  </a:cubicBezTo>
                  <a:cubicBezTo>
                    <a:pt x="20589" y="8981"/>
                    <a:pt x="19878" y="7558"/>
                    <a:pt x="18706" y="6596"/>
                  </a:cubicBezTo>
                  <a:cubicBezTo>
                    <a:pt x="19313" y="4085"/>
                    <a:pt x="18078" y="1532"/>
                    <a:pt x="15756" y="674"/>
                  </a:cubicBezTo>
                  <a:cubicBezTo>
                    <a:pt x="15247" y="490"/>
                    <a:pt x="14725" y="402"/>
                    <a:pt x="14207" y="402"/>
                  </a:cubicBezTo>
                  <a:cubicBezTo>
                    <a:pt x="13020" y="402"/>
                    <a:pt x="11855" y="863"/>
                    <a:pt x="10922" y="1679"/>
                  </a:cubicBezTo>
                  <a:cubicBezTo>
                    <a:pt x="9973" y="617"/>
                    <a:pt x="8653" y="0"/>
                    <a:pt x="7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60"/>
            <p:cNvSpPr/>
            <p:nvPr/>
          </p:nvSpPr>
          <p:spPr>
            <a:xfrm rot="-9236964">
              <a:off x="1454833" y="2268802"/>
              <a:ext cx="202488" cy="186081"/>
            </a:xfrm>
            <a:custGeom>
              <a:avLst/>
              <a:gdLst/>
              <a:ahLst/>
              <a:cxnLst/>
              <a:rect l="l" t="t" r="r" b="b"/>
              <a:pathLst>
                <a:path w="8935" h="8211" extrusionOk="0">
                  <a:moveTo>
                    <a:pt x="4389" y="1"/>
                  </a:moveTo>
                  <a:cubicBezTo>
                    <a:pt x="3472" y="1"/>
                    <a:pt x="2609" y="647"/>
                    <a:pt x="2344" y="1637"/>
                  </a:cubicBezTo>
                  <a:cubicBezTo>
                    <a:pt x="2323" y="1658"/>
                    <a:pt x="2323" y="1700"/>
                    <a:pt x="2323" y="1721"/>
                  </a:cubicBezTo>
                  <a:cubicBezTo>
                    <a:pt x="1381" y="1721"/>
                    <a:pt x="544" y="2307"/>
                    <a:pt x="293" y="3186"/>
                  </a:cubicBezTo>
                  <a:cubicBezTo>
                    <a:pt x="0" y="4232"/>
                    <a:pt x="628" y="5320"/>
                    <a:pt x="1716" y="5697"/>
                  </a:cubicBezTo>
                  <a:cubicBezTo>
                    <a:pt x="1528" y="6513"/>
                    <a:pt x="1779" y="7350"/>
                    <a:pt x="2448" y="7831"/>
                  </a:cubicBezTo>
                  <a:cubicBezTo>
                    <a:pt x="2796" y="8089"/>
                    <a:pt x="3196" y="8211"/>
                    <a:pt x="3599" y="8211"/>
                  </a:cubicBezTo>
                  <a:cubicBezTo>
                    <a:pt x="4144" y="8211"/>
                    <a:pt x="4694" y="7989"/>
                    <a:pt x="5127" y="7580"/>
                  </a:cubicBezTo>
                  <a:cubicBezTo>
                    <a:pt x="5460" y="7754"/>
                    <a:pt x="5817" y="7837"/>
                    <a:pt x="6164" y="7837"/>
                  </a:cubicBezTo>
                  <a:cubicBezTo>
                    <a:pt x="6819" y="7837"/>
                    <a:pt x="7443" y="7541"/>
                    <a:pt x="7826" y="6994"/>
                  </a:cubicBezTo>
                  <a:cubicBezTo>
                    <a:pt x="8202" y="6450"/>
                    <a:pt x="8244" y="5780"/>
                    <a:pt x="8035" y="5174"/>
                  </a:cubicBezTo>
                  <a:cubicBezTo>
                    <a:pt x="8809" y="4399"/>
                    <a:pt x="8935" y="3207"/>
                    <a:pt x="8286" y="2391"/>
                  </a:cubicBezTo>
                  <a:cubicBezTo>
                    <a:pt x="7886" y="1903"/>
                    <a:pt x="7297" y="1648"/>
                    <a:pt x="6689" y="1648"/>
                  </a:cubicBezTo>
                  <a:cubicBezTo>
                    <a:pt x="6566" y="1648"/>
                    <a:pt x="6442" y="1658"/>
                    <a:pt x="6319" y="1679"/>
                  </a:cubicBezTo>
                  <a:cubicBezTo>
                    <a:pt x="6173" y="926"/>
                    <a:pt x="5650" y="277"/>
                    <a:pt x="4896" y="68"/>
                  </a:cubicBezTo>
                  <a:cubicBezTo>
                    <a:pt x="4728" y="23"/>
                    <a:pt x="4557" y="1"/>
                    <a:pt x="4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60"/>
            <p:cNvSpPr/>
            <p:nvPr/>
          </p:nvSpPr>
          <p:spPr>
            <a:xfrm rot="-9236964">
              <a:off x="439778" y="2498159"/>
              <a:ext cx="466618" cy="428454"/>
            </a:xfrm>
            <a:custGeom>
              <a:avLst/>
              <a:gdLst/>
              <a:ahLst/>
              <a:cxnLst/>
              <a:rect l="l" t="t" r="r" b="b"/>
              <a:pathLst>
                <a:path w="20590" h="18906" extrusionOk="0">
                  <a:moveTo>
                    <a:pt x="7282" y="1"/>
                  </a:moveTo>
                  <a:cubicBezTo>
                    <a:pt x="6865" y="1"/>
                    <a:pt x="6443" y="59"/>
                    <a:pt x="6027" y="181"/>
                  </a:cubicBezTo>
                  <a:cubicBezTo>
                    <a:pt x="3453" y="914"/>
                    <a:pt x="2009" y="3759"/>
                    <a:pt x="2804" y="6521"/>
                  </a:cubicBezTo>
                  <a:cubicBezTo>
                    <a:pt x="2825" y="6584"/>
                    <a:pt x="2846" y="6647"/>
                    <a:pt x="2867" y="6710"/>
                  </a:cubicBezTo>
                  <a:cubicBezTo>
                    <a:pt x="984" y="7860"/>
                    <a:pt x="1" y="10057"/>
                    <a:pt x="586" y="12171"/>
                  </a:cubicBezTo>
                  <a:cubicBezTo>
                    <a:pt x="1173" y="14270"/>
                    <a:pt x="3182" y="15628"/>
                    <a:pt x="5390" y="15628"/>
                  </a:cubicBezTo>
                  <a:cubicBezTo>
                    <a:pt x="5780" y="15628"/>
                    <a:pt x="6175" y="15585"/>
                    <a:pt x="6571" y="15498"/>
                  </a:cubicBezTo>
                  <a:cubicBezTo>
                    <a:pt x="7198" y="17339"/>
                    <a:pt x="8768" y="18720"/>
                    <a:pt x="10713" y="18887"/>
                  </a:cubicBezTo>
                  <a:cubicBezTo>
                    <a:pt x="10849" y="18899"/>
                    <a:pt x="10983" y="18905"/>
                    <a:pt x="11116" y="18905"/>
                  </a:cubicBezTo>
                  <a:cubicBezTo>
                    <a:pt x="13315" y="18905"/>
                    <a:pt x="15227" y="17308"/>
                    <a:pt x="15819" y="15079"/>
                  </a:cubicBezTo>
                  <a:cubicBezTo>
                    <a:pt x="18351" y="14870"/>
                    <a:pt x="20380" y="12966"/>
                    <a:pt x="20506" y="10518"/>
                  </a:cubicBezTo>
                  <a:cubicBezTo>
                    <a:pt x="20589" y="8969"/>
                    <a:pt x="19878" y="7547"/>
                    <a:pt x="18706" y="6605"/>
                  </a:cubicBezTo>
                  <a:cubicBezTo>
                    <a:pt x="19313" y="4094"/>
                    <a:pt x="18079" y="1521"/>
                    <a:pt x="15756" y="684"/>
                  </a:cubicBezTo>
                  <a:cubicBezTo>
                    <a:pt x="15232" y="490"/>
                    <a:pt x="14696" y="398"/>
                    <a:pt x="14167" y="398"/>
                  </a:cubicBezTo>
                  <a:cubicBezTo>
                    <a:pt x="12984" y="398"/>
                    <a:pt x="11833" y="858"/>
                    <a:pt x="10923" y="1667"/>
                  </a:cubicBezTo>
                  <a:cubicBezTo>
                    <a:pt x="9977" y="625"/>
                    <a:pt x="8651" y="1"/>
                    <a:pt x="72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60"/>
            <p:cNvSpPr/>
            <p:nvPr/>
          </p:nvSpPr>
          <p:spPr>
            <a:xfrm rot="-9236964">
              <a:off x="571104" y="2627645"/>
              <a:ext cx="202035" cy="186330"/>
            </a:xfrm>
            <a:custGeom>
              <a:avLst/>
              <a:gdLst/>
              <a:ahLst/>
              <a:cxnLst/>
              <a:rect l="l" t="t" r="r" b="b"/>
              <a:pathLst>
                <a:path w="8915" h="8222" extrusionOk="0">
                  <a:moveTo>
                    <a:pt x="4379" y="1"/>
                  </a:moveTo>
                  <a:cubicBezTo>
                    <a:pt x="3462" y="1"/>
                    <a:pt x="2607" y="660"/>
                    <a:pt x="2323" y="1636"/>
                  </a:cubicBezTo>
                  <a:cubicBezTo>
                    <a:pt x="2323" y="1678"/>
                    <a:pt x="2323" y="1699"/>
                    <a:pt x="2302" y="1720"/>
                  </a:cubicBezTo>
                  <a:cubicBezTo>
                    <a:pt x="1382" y="1720"/>
                    <a:pt x="545" y="2305"/>
                    <a:pt x="294" y="3184"/>
                  </a:cubicBezTo>
                  <a:cubicBezTo>
                    <a:pt x="1" y="4230"/>
                    <a:pt x="628" y="5339"/>
                    <a:pt x="1716" y="5716"/>
                  </a:cubicBezTo>
                  <a:cubicBezTo>
                    <a:pt x="1528" y="6511"/>
                    <a:pt x="1779" y="7348"/>
                    <a:pt x="2449" y="7850"/>
                  </a:cubicBezTo>
                  <a:cubicBezTo>
                    <a:pt x="2789" y="8101"/>
                    <a:pt x="3191" y="8221"/>
                    <a:pt x="3598" y="8221"/>
                  </a:cubicBezTo>
                  <a:cubicBezTo>
                    <a:pt x="4142" y="8221"/>
                    <a:pt x="4696" y="8006"/>
                    <a:pt x="5127" y="7599"/>
                  </a:cubicBezTo>
                  <a:cubicBezTo>
                    <a:pt x="5452" y="7765"/>
                    <a:pt x="5805" y="7847"/>
                    <a:pt x="6151" y="7847"/>
                  </a:cubicBezTo>
                  <a:cubicBezTo>
                    <a:pt x="6808" y="7847"/>
                    <a:pt x="7443" y="7554"/>
                    <a:pt x="7826" y="6992"/>
                  </a:cubicBezTo>
                  <a:cubicBezTo>
                    <a:pt x="8182" y="6448"/>
                    <a:pt x="8245" y="5779"/>
                    <a:pt x="8035" y="5193"/>
                  </a:cubicBezTo>
                  <a:cubicBezTo>
                    <a:pt x="8810" y="4419"/>
                    <a:pt x="8914" y="3226"/>
                    <a:pt x="8266" y="2410"/>
                  </a:cubicBezTo>
                  <a:cubicBezTo>
                    <a:pt x="7886" y="1910"/>
                    <a:pt x="7307" y="1666"/>
                    <a:pt x="6706" y="1666"/>
                  </a:cubicBezTo>
                  <a:cubicBezTo>
                    <a:pt x="6577" y="1666"/>
                    <a:pt x="6448" y="1677"/>
                    <a:pt x="6320" y="1699"/>
                  </a:cubicBezTo>
                  <a:cubicBezTo>
                    <a:pt x="6173" y="925"/>
                    <a:pt x="5650" y="276"/>
                    <a:pt x="4876" y="67"/>
                  </a:cubicBezTo>
                  <a:cubicBezTo>
                    <a:pt x="4710" y="22"/>
                    <a:pt x="4543" y="1"/>
                    <a:pt x="43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60"/>
            <p:cNvSpPr/>
            <p:nvPr/>
          </p:nvSpPr>
          <p:spPr>
            <a:xfrm rot="-9236964">
              <a:off x="-1389538" y="1937757"/>
              <a:ext cx="477994" cy="441984"/>
            </a:xfrm>
            <a:custGeom>
              <a:avLst/>
              <a:gdLst/>
              <a:ahLst/>
              <a:cxnLst/>
              <a:rect l="l" t="t" r="r" b="b"/>
              <a:pathLst>
                <a:path w="21092" h="19503" extrusionOk="0">
                  <a:moveTo>
                    <a:pt x="10212" y="1"/>
                  </a:moveTo>
                  <a:cubicBezTo>
                    <a:pt x="7992" y="1"/>
                    <a:pt x="5950" y="1619"/>
                    <a:pt x="5357" y="4007"/>
                  </a:cubicBezTo>
                  <a:cubicBezTo>
                    <a:pt x="5357" y="4091"/>
                    <a:pt x="5336" y="4154"/>
                    <a:pt x="5315" y="4217"/>
                  </a:cubicBezTo>
                  <a:cubicBezTo>
                    <a:pt x="3118" y="4279"/>
                    <a:pt x="1151" y="5681"/>
                    <a:pt x="628" y="7816"/>
                  </a:cubicBezTo>
                  <a:cubicBezTo>
                    <a:pt x="0" y="10305"/>
                    <a:pt x="1570" y="12858"/>
                    <a:pt x="4143" y="13695"/>
                  </a:cubicBezTo>
                  <a:cubicBezTo>
                    <a:pt x="3767" y="15599"/>
                    <a:pt x="4436" y="17566"/>
                    <a:pt x="6047" y="18696"/>
                  </a:cubicBezTo>
                  <a:cubicBezTo>
                    <a:pt x="6840" y="19241"/>
                    <a:pt x="7751" y="19502"/>
                    <a:pt x="8668" y="19502"/>
                  </a:cubicBezTo>
                  <a:cubicBezTo>
                    <a:pt x="10002" y="19502"/>
                    <a:pt x="11350" y="18951"/>
                    <a:pt x="12366" y="17922"/>
                  </a:cubicBezTo>
                  <a:cubicBezTo>
                    <a:pt x="13117" y="18277"/>
                    <a:pt x="13912" y="18449"/>
                    <a:pt x="14689" y="18449"/>
                  </a:cubicBezTo>
                  <a:cubicBezTo>
                    <a:pt x="16293" y="18449"/>
                    <a:pt x="17818" y="17713"/>
                    <a:pt x="18706" y="16331"/>
                  </a:cubicBezTo>
                  <a:cubicBezTo>
                    <a:pt x="19564" y="15013"/>
                    <a:pt x="19648" y="13423"/>
                    <a:pt x="19104" y="12021"/>
                  </a:cubicBezTo>
                  <a:cubicBezTo>
                    <a:pt x="20882" y="10159"/>
                    <a:pt x="21091" y="7313"/>
                    <a:pt x="19501" y="5430"/>
                  </a:cubicBezTo>
                  <a:cubicBezTo>
                    <a:pt x="18575" y="4319"/>
                    <a:pt x="17229" y="3763"/>
                    <a:pt x="15833" y="3763"/>
                  </a:cubicBezTo>
                  <a:cubicBezTo>
                    <a:pt x="15494" y="3763"/>
                    <a:pt x="15153" y="3796"/>
                    <a:pt x="14814" y="3861"/>
                  </a:cubicBezTo>
                  <a:cubicBezTo>
                    <a:pt x="14438" y="2062"/>
                    <a:pt x="13120" y="576"/>
                    <a:pt x="11320" y="137"/>
                  </a:cubicBezTo>
                  <a:cubicBezTo>
                    <a:pt x="10950" y="45"/>
                    <a:pt x="10579" y="1"/>
                    <a:pt x="10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60"/>
            <p:cNvSpPr/>
            <p:nvPr/>
          </p:nvSpPr>
          <p:spPr>
            <a:xfrm rot="-9236964">
              <a:off x="-1241824" y="2055785"/>
              <a:ext cx="187327" cy="186420"/>
            </a:xfrm>
            <a:custGeom>
              <a:avLst/>
              <a:gdLst/>
              <a:ahLst/>
              <a:cxnLst/>
              <a:rect l="l" t="t" r="r" b="b"/>
              <a:pathLst>
                <a:path w="8266" h="8226" extrusionOk="0">
                  <a:moveTo>
                    <a:pt x="4928" y="1"/>
                  </a:moveTo>
                  <a:cubicBezTo>
                    <a:pt x="4364" y="1"/>
                    <a:pt x="3784" y="221"/>
                    <a:pt x="3328" y="656"/>
                  </a:cubicBezTo>
                  <a:cubicBezTo>
                    <a:pt x="3307" y="676"/>
                    <a:pt x="3307" y="697"/>
                    <a:pt x="3286" y="718"/>
                  </a:cubicBezTo>
                  <a:cubicBezTo>
                    <a:pt x="2943" y="525"/>
                    <a:pt x="2564" y="428"/>
                    <a:pt x="2191" y="428"/>
                  </a:cubicBezTo>
                  <a:cubicBezTo>
                    <a:pt x="1675" y="428"/>
                    <a:pt x="1172" y="614"/>
                    <a:pt x="796" y="990"/>
                  </a:cubicBezTo>
                  <a:cubicBezTo>
                    <a:pt x="22" y="1744"/>
                    <a:pt x="22" y="2999"/>
                    <a:pt x="775" y="3878"/>
                  </a:cubicBezTo>
                  <a:cubicBezTo>
                    <a:pt x="210" y="4464"/>
                    <a:pt x="1" y="5342"/>
                    <a:pt x="335" y="6096"/>
                  </a:cubicBezTo>
                  <a:cubicBezTo>
                    <a:pt x="676" y="6844"/>
                    <a:pt x="1417" y="7274"/>
                    <a:pt x="2222" y="7274"/>
                  </a:cubicBezTo>
                  <a:cubicBezTo>
                    <a:pt x="2407" y="7274"/>
                    <a:pt x="2596" y="7252"/>
                    <a:pt x="2784" y="7205"/>
                  </a:cubicBezTo>
                  <a:cubicBezTo>
                    <a:pt x="3203" y="7849"/>
                    <a:pt x="3902" y="8225"/>
                    <a:pt x="4603" y="8225"/>
                  </a:cubicBezTo>
                  <a:cubicBezTo>
                    <a:pt x="4881" y="8225"/>
                    <a:pt x="5159" y="8166"/>
                    <a:pt x="5420" y="8042"/>
                  </a:cubicBezTo>
                  <a:cubicBezTo>
                    <a:pt x="6006" y="7749"/>
                    <a:pt x="6403" y="7205"/>
                    <a:pt x="6508" y="6577"/>
                  </a:cubicBezTo>
                  <a:cubicBezTo>
                    <a:pt x="7554" y="6284"/>
                    <a:pt x="8265" y="5321"/>
                    <a:pt x="8119" y="4275"/>
                  </a:cubicBezTo>
                  <a:cubicBezTo>
                    <a:pt x="7993" y="3543"/>
                    <a:pt x="7470" y="2957"/>
                    <a:pt x="6780" y="2706"/>
                  </a:cubicBezTo>
                  <a:cubicBezTo>
                    <a:pt x="7031" y="1953"/>
                    <a:pt x="6885" y="1137"/>
                    <a:pt x="6341" y="572"/>
                  </a:cubicBezTo>
                  <a:cubicBezTo>
                    <a:pt x="5958" y="190"/>
                    <a:pt x="5450" y="1"/>
                    <a:pt x="49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60"/>
            <p:cNvSpPr/>
            <p:nvPr/>
          </p:nvSpPr>
          <p:spPr>
            <a:xfrm rot="-9236964">
              <a:off x="724081" y="1782837"/>
              <a:ext cx="14731" cy="14232"/>
            </a:xfrm>
            <a:custGeom>
              <a:avLst/>
              <a:gdLst/>
              <a:ahLst/>
              <a:cxnLst/>
              <a:rect l="l" t="t" r="r" b="b"/>
              <a:pathLst>
                <a:path w="650" h="628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502"/>
                    <a:pt x="147" y="628"/>
                    <a:pt x="314" y="628"/>
                  </a:cubicBezTo>
                  <a:cubicBezTo>
                    <a:pt x="503" y="628"/>
                    <a:pt x="649" y="502"/>
                    <a:pt x="649" y="314"/>
                  </a:cubicBezTo>
                  <a:cubicBezTo>
                    <a:pt x="649" y="147"/>
                    <a:pt x="503" y="0"/>
                    <a:pt x="31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60"/>
            <p:cNvSpPr/>
            <p:nvPr/>
          </p:nvSpPr>
          <p:spPr>
            <a:xfrm rot="-9236964">
              <a:off x="746855" y="172647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60"/>
            <p:cNvSpPr/>
            <p:nvPr/>
          </p:nvSpPr>
          <p:spPr>
            <a:xfrm rot="-9236964">
              <a:off x="740488" y="1750286"/>
              <a:ext cx="11422" cy="11422"/>
            </a:xfrm>
            <a:custGeom>
              <a:avLst/>
              <a:gdLst/>
              <a:ahLst/>
              <a:cxnLst/>
              <a:rect l="l" t="t" r="r" b="b"/>
              <a:pathLst>
                <a:path w="504" h="504" extrusionOk="0">
                  <a:moveTo>
                    <a:pt x="252" y="1"/>
                  </a:moveTo>
                  <a:cubicBezTo>
                    <a:pt x="105" y="1"/>
                    <a:pt x="1" y="10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60"/>
            <p:cNvSpPr/>
            <p:nvPr/>
          </p:nvSpPr>
          <p:spPr>
            <a:xfrm rot="-9236964">
              <a:off x="761178" y="178574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60"/>
            <p:cNvSpPr/>
            <p:nvPr/>
          </p:nvSpPr>
          <p:spPr>
            <a:xfrm rot="-9236964">
              <a:off x="814281" y="181855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60"/>
            <p:cNvSpPr/>
            <p:nvPr/>
          </p:nvSpPr>
          <p:spPr>
            <a:xfrm rot="-9236964">
              <a:off x="790118" y="1798940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24" y="398"/>
                    <a:pt x="524" y="252"/>
                  </a:cubicBezTo>
                  <a:cubicBezTo>
                    <a:pt x="524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60"/>
            <p:cNvSpPr/>
            <p:nvPr/>
          </p:nvSpPr>
          <p:spPr>
            <a:xfrm rot="-9236964">
              <a:off x="851345" y="181290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60"/>
            <p:cNvSpPr/>
            <p:nvPr/>
          </p:nvSpPr>
          <p:spPr>
            <a:xfrm rot="-9236964">
              <a:off x="848097" y="1781756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60"/>
            <p:cNvSpPr/>
            <p:nvPr/>
          </p:nvSpPr>
          <p:spPr>
            <a:xfrm rot="-9236964">
              <a:off x="886892" y="175745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60"/>
            <p:cNvSpPr/>
            <p:nvPr/>
          </p:nvSpPr>
          <p:spPr>
            <a:xfrm rot="-9236964">
              <a:off x="871338" y="172662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60"/>
            <p:cNvSpPr/>
            <p:nvPr/>
          </p:nvSpPr>
          <p:spPr>
            <a:xfrm rot="-9236964">
              <a:off x="743393" y="1682588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60"/>
            <p:cNvSpPr/>
            <p:nvPr/>
          </p:nvSpPr>
          <p:spPr>
            <a:xfrm rot="-9236964">
              <a:off x="758451" y="170684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52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60"/>
            <p:cNvSpPr/>
            <p:nvPr/>
          </p:nvSpPr>
          <p:spPr>
            <a:xfrm rot="-9236964">
              <a:off x="841277" y="1686614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60"/>
            <p:cNvSpPr/>
            <p:nvPr/>
          </p:nvSpPr>
          <p:spPr>
            <a:xfrm rot="-9236964">
              <a:off x="765739" y="1652365"/>
              <a:ext cx="12827" cy="11444"/>
            </a:xfrm>
            <a:custGeom>
              <a:avLst/>
              <a:gdLst/>
              <a:ahLst/>
              <a:cxnLst/>
              <a:rect l="l" t="t" r="r" b="b"/>
              <a:pathLst>
                <a:path w="566" h="505" extrusionOk="0">
                  <a:moveTo>
                    <a:pt x="284" y="0"/>
                  </a:moveTo>
                  <a:cubicBezTo>
                    <a:pt x="260" y="0"/>
                    <a:pt x="236" y="4"/>
                    <a:pt x="210" y="11"/>
                  </a:cubicBezTo>
                  <a:cubicBezTo>
                    <a:pt x="85" y="53"/>
                    <a:pt x="1" y="199"/>
                    <a:pt x="43" y="325"/>
                  </a:cubicBezTo>
                  <a:cubicBezTo>
                    <a:pt x="76" y="441"/>
                    <a:pt x="176" y="505"/>
                    <a:pt x="278" y="505"/>
                  </a:cubicBezTo>
                  <a:cubicBezTo>
                    <a:pt x="304" y="505"/>
                    <a:pt x="331" y="501"/>
                    <a:pt x="357" y="492"/>
                  </a:cubicBezTo>
                  <a:cubicBezTo>
                    <a:pt x="482" y="471"/>
                    <a:pt x="566" y="325"/>
                    <a:pt x="524" y="199"/>
                  </a:cubicBezTo>
                  <a:cubicBezTo>
                    <a:pt x="489" y="78"/>
                    <a:pt x="398" y="0"/>
                    <a:pt x="284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60"/>
            <p:cNvSpPr/>
            <p:nvPr/>
          </p:nvSpPr>
          <p:spPr>
            <a:xfrm rot="-9236964">
              <a:off x="816333" y="167071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60"/>
            <p:cNvSpPr/>
            <p:nvPr/>
          </p:nvSpPr>
          <p:spPr>
            <a:xfrm rot="-9236964">
              <a:off x="871181" y="168591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60"/>
            <p:cNvSpPr/>
            <p:nvPr/>
          </p:nvSpPr>
          <p:spPr>
            <a:xfrm rot="-9236964">
              <a:off x="1461286" y="2396426"/>
              <a:ext cx="14731" cy="14255"/>
            </a:xfrm>
            <a:custGeom>
              <a:avLst/>
              <a:gdLst/>
              <a:ahLst/>
              <a:cxnLst/>
              <a:rect l="l" t="t" r="r" b="b"/>
              <a:pathLst>
                <a:path w="650" h="629" extrusionOk="0">
                  <a:moveTo>
                    <a:pt x="314" y="1"/>
                  </a:moveTo>
                  <a:cubicBezTo>
                    <a:pt x="147" y="1"/>
                    <a:pt x="1" y="126"/>
                    <a:pt x="1" y="315"/>
                  </a:cubicBezTo>
                  <a:cubicBezTo>
                    <a:pt x="1" y="482"/>
                    <a:pt x="147" y="629"/>
                    <a:pt x="314" y="629"/>
                  </a:cubicBezTo>
                  <a:cubicBezTo>
                    <a:pt x="503" y="629"/>
                    <a:pt x="649" y="482"/>
                    <a:pt x="649" y="315"/>
                  </a:cubicBezTo>
                  <a:cubicBezTo>
                    <a:pt x="649" y="126"/>
                    <a:pt x="503" y="1"/>
                    <a:pt x="314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60"/>
            <p:cNvSpPr/>
            <p:nvPr/>
          </p:nvSpPr>
          <p:spPr>
            <a:xfrm rot="-9236964">
              <a:off x="1484056" y="234008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77"/>
                    <a:pt x="105" y="503"/>
                    <a:pt x="251" y="503"/>
                  </a:cubicBezTo>
                  <a:cubicBezTo>
                    <a:pt x="377" y="503"/>
                    <a:pt x="502" y="377"/>
                    <a:pt x="502" y="252"/>
                  </a:cubicBezTo>
                  <a:cubicBezTo>
                    <a:pt x="502" y="105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60"/>
            <p:cNvSpPr/>
            <p:nvPr/>
          </p:nvSpPr>
          <p:spPr>
            <a:xfrm rot="-9236964">
              <a:off x="1477589" y="2363874"/>
              <a:ext cx="11422" cy="11875"/>
            </a:xfrm>
            <a:custGeom>
              <a:avLst/>
              <a:gdLst/>
              <a:ahLst/>
              <a:cxnLst/>
              <a:rect l="l" t="t" r="r" b="b"/>
              <a:pathLst>
                <a:path w="504" h="524" extrusionOk="0">
                  <a:moveTo>
                    <a:pt x="252" y="1"/>
                  </a:moveTo>
                  <a:cubicBezTo>
                    <a:pt x="106" y="1"/>
                    <a:pt x="1" y="126"/>
                    <a:pt x="1" y="252"/>
                  </a:cubicBezTo>
                  <a:cubicBezTo>
                    <a:pt x="1" y="398"/>
                    <a:pt x="106" y="524"/>
                    <a:pt x="252" y="524"/>
                  </a:cubicBezTo>
                  <a:cubicBezTo>
                    <a:pt x="399" y="524"/>
                    <a:pt x="503" y="398"/>
                    <a:pt x="503" y="252"/>
                  </a:cubicBezTo>
                  <a:cubicBezTo>
                    <a:pt x="503" y="126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60"/>
            <p:cNvSpPr/>
            <p:nvPr/>
          </p:nvSpPr>
          <p:spPr>
            <a:xfrm rot="-9236964">
              <a:off x="1498284" y="2399306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2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60"/>
            <p:cNvSpPr/>
            <p:nvPr/>
          </p:nvSpPr>
          <p:spPr>
            <a:xfrm rot="-9236964">
              <a:off x="1551491" y="243214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2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60"/>
            <p:cNvSpPr/>
            <p:nvPr/>
          </p:nvSpPr>
          <p:spPr>
            <a:xfrm rot="-9236964">
              <a:off x="1527119" y="2412957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24" y="398"/>
                    <a:pt x="524" y="251"/>
                  </a:cubicBezTo>
                  <a:cubicBezTo>
                    <a:pt x="524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60"/>
            <p:cNvSpPr/>
            <p:nvPr/>
          </p:nvSpPr>
          <p:spPr>
            <a:xfrm rot="-9236964">
              <a:off x="1588341" y="2426921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60"/>
            <p:cNvSpPr/>
            <p:nvPr/>
          </p:nvSpPr>
          <p:spPr>
            <a:xfrm rot="-9236964">
              <a:off x="1585303" y="239536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60"/>
            <p:cNvSpPr/>
            <p:nvPr/>
          </p:nvSpPr>
          <p:spPr>
            <a:xfrm rot="-9236964">
              <a:off x="1623894" y="237147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60"/>
            <p:cNvSpPr/>
            <p:nvPr/>
          </p:nvSpPr>
          <p:spPr>
            <a:xfrm rot="-9236964">
              <a:off x="1608340" y="2340641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60"/>
            <p:cNvSpPr/>
            <p:nvPr/>
          </p:nvSpPr>
          <p:spPr>
            <a:xfrm rot="-9236964">
              <a:off x="1480489" y="229665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77"/>
                    <a:pt x="105" y="503"/>
                    <a:pt x="252" y="503"/>
                  </a:cubicBezTo>
                  <a:cubicBezTo>
                    <a:pt x="377" y="503"/>
                    <a:pt x="503" y="377"/>
                    <a:pt x="503" y="252"/>
                  </a:cubicBezTo>
                  <a:cubicBezTo>
                    <a:pt x="503" y="105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60"/>
            <p:cNvSpPr/>
            <p:nvPr/>
          </p:nvSpPr>
          <p:spPr>
            <a:xfrm rot="-9236964">
              <a:off x="1495557" y="232088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98"/>
                    <a:pt x="105" y="502"/>
                    <a:pt x="252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60"/>
            <p:cNvSpPr/>
            <p:nvPr/>
          </p:nvSpPr>
          <p:spPr>
            <a:xfrm rot="-9236964">
              <a:off x="1578384" y="2300175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26" y="0"/>
                    <a:pt x="0" y="126"/>
                    <a:pt x="0" y="272"/>
                  </a:cubicBezTo>
                  <a:cubicBezTo>
                    <a:pt x="0" y="398"/>
                    <a:pt x="126" y="523"/>
                    <a:pt x="251" y="523"/>
                  </a:cubicBezTo>
                  <a:cubicBezTo>
                    <a:pt x="398" y="523"/>
                    <a:pt x="502" y="398"/>
                    <a:pt x="502" y="272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60"/>
            <p:cNvSpPr/>
            <p:nvPr/>
          </p:nvSpPr>
          <p:spPr>
            <a:xfrm rot="-9236964">
              <a:off x="1503330" y="226611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60"/>
            <p:cNvSpPr/>
            <p:nvPr/>
          </p:nvSpPr>
          <p:spPr>
            <a:xfrm rot="-9236964">
              <a:off x="1553324" y="228474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60"/>
            <p:cNvSpPr/>
            <p:nvPr/>
          </p:nvSpPr>
          <p:spPr>
            <a:xfrm rot="-9236964">
              <a:off x="1608287" y="229947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60"/>
            <p:cNvSpPr/>
            <p:nvPr/>
          </p:nvSpPr>
          <p:spPr>
            <a:xfrm rot="-9236964">
              <a:off x="577510" y="2755553"/>
              <a:ext cx="14255" cy="14232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47" y="0"/>
                    <a:pt x="1" y="147"/>
                    <a:pt x="1" y="314"/>
                  </a:cubicBezTo>
                  <a:cubicBezTo>
                    <a:pt x="1" y="482"/>
                    <a:pt x="147" y="628"/>
                    <a:pt x="315" y="628"/>
                  </a:cubicBezTo>
                  <a:cubicBezTo>
                    <a:pt x="503" y="628"/>
                    <a:pt x="629" y="482"/>
                    <a:pt x="629" y="314"/>
                  </a:cubicBezTo>
                  <a:cubicBezTo>
                    <a:pt x="629" y="147"/>
                    <a:pt x="503" y="0"/>
                    <a:pt x="315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60"/>
            <p:cNvSpPr/>
            <p:nvPr/>
          </p:nvSpPr>
          <p:spPr>
            <a:xfrm rot="-9236964">
              <a:off x="600260" y="2699298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05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60"/>
            <p:cNvSpPr/>
            <p:nvPr/>
          </p:nvSpPr>
          <p:spPr>
            <a:xfrm rot="-9236964">
              <a:off x="593471" y="272289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77"/>
                    <a:pt x="105" y="502"/>
                    <a:pt x="251" y="502"/>
                  </a:cubicBezTo>
                  <a:cubicBezTo>
                    <a:pt x="398" y="502"/>
                    <a:pt x="503" y="377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60"/>
            <p:cNvSpPr/>
            <p:nvPr/>
          </p:nvSpPr>
          <p:spPr>
            <a:xfrm rot="-9236964">
              <a:off x="614561" y="2758556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7" y="1"/>
                    <a:pt x="1" y="105"/>
                    <a:pt x="1" y="252"/>
                  </a:cubicBezTo>
                  <a:cubicBezTo>
                    <a:pt x="1" y="398"/>
                    <a:pt x="127" y="503"/>
                    <a:pt x="252" y="503"/>
                  </a:cubicBezTo>
                  <a:cubicBezTo>
                    <a:pt x="399" y="503"/>
                    <a:pt x="503" y="398"/>
                    <a:pt x="503" y="252"/>
                  </a:cubicBezTo>
                  <a:cubicBezTo>
                    <a:pt x="503" y="105"/>
                    <a:pt x="399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60"/>
            <p:cNvSpPr/>
            <p:nvPr/>
          </p:nvSpPr>
          <p:spPr>
            <a:xfrm rot="-9236964">
              <a:off x="667236" y="2791159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06" y="1"/>
                    <a:pt x="1" y="105"/>
                    <a:pt x="1" y="252"/>
                  </a:cubicBezTo>
                  <a:cubicBezTo>
                    <a:pt x="1" y="398"/>
                    <a:pt x="106" y="503"/>
                    <a:pt x="252" y="503"/>
                  </a:cubicBezTo>
                  <a:cubicBezTo>
                    <a:pt x="378" y="503"/>
                    <a:pt x="503" y="398"/>
                    <a:pt x="503" y="252"/>
                  </a:cubicBezTo>
                  <a:cubicBezTo>
                    <a:pt x="503" y="105"/>
                    <a:pt x="37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60"/>
            <p:cNvSpPr/>
            <p:nvPr/>
          </p:nvSpPr>
          <p:spPr>
            <a:xfrm rot="-9236964">
              <a:off x="643526" y="2771646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05"/>
                    <a:pt x="0" y="252"/>
                  </a:cubicBezTo>
                  <a:cubicBezTo>
                    <a:pt x="0" y="377"/>
                    <a:pt x="126" y="503"/>
                    <a:pt x="251" y="503"/>
                  </a:cubicBezTo>
                  <a:cubicBezTo>
                    <a:pt x="398" y="503"/>
                    <a:pt x="502" y="377"/>
                    <a:pt x="502" y="252"/>
                  </a:cubicBezTo>
                  <a:cubicBezTo>
                    <a:pt x="502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60"/>
            <p:cNvSpPr/>
            <p:nvPr/>
          </p:nvSpPr>
          <p:spPr>
            <a:xfrm rot="-9236964">
              <a:off x="704091" y="2785938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1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1"/>
                  </a:cubicBezTo>
                  <a:cubicBezTo>
                    <a:pt x="503" y="126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60"/>
            <p:cNvSpPr/>
            <p:nvPr/>
          </p:nvSpPr>
          <p:spPr>
            <a:xfrm rot="-9236964">
              <a:off x="701059" y="275435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05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2" y="398"/>
                    <a:pt x="502" y="251"/>
                  </a:cubicBezTo>
                  <a:cubicBezTo>
                    <a:pt x="50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60"/>
            <p:cNvSpPr/>
            <p:nvPr/>
          </p:nvSpPr>
          <p:spPr>
            <a:xfrm rot="-9236964">
              <a:off x="739645" y="2730463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03"/>
                    <a:pt x="251" y="503"/>
                  </a:cubicBezTo>
                  <a:cubicBezTo>
                    <a:pt x="377" y="503"/>
                    <a:pt x="502" y="398"/>
                    <a:pt x="502" y="252"/>
                  </a:cubicBezTo>
                  <a:cubicBezTo>
                    <a:pt x="502" y="126"/>
                    <a:pt x="377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60"/>
            <p:cNvSpPr/>
            <p:nvPr/>
          </p:nvSpPr>
          <p:spPr>
            <a:xfrm rot="-9236964">
              <a:off x="724106" y="269966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77" y="503"/>
                    <a:pt x="503" y="398"/>
                    <a:pt x="503" y="252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60"/>
            <p:cNvSpPr/>
            <p:nvPr/>
          </p:nvSpPr>
          <p:spPr>
            <a:xfrm rot="-9236964">
              <a:off x="596672" y="265585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2" y="398"/>
                    <a:pt x="502" y="251"/>
                  </a:cubicBezTo>
                  <a:cubicBezTo>
                    <a:pt x="502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60"/>
            <p:cNvSpPr/>
            <p:nvPr/>
          </p:nvSpPr>
          <p:spPr>
            <a:xfrm rot="-9236964">
              <a:off x="611731" y="268010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1"/>
                  </a:moveTo>
                  <a:cubicBezTo>
                    <a:pt x="126" y="1"/>
                    <a:pt x="0" y="126"/>
                    <a:pt x="0" y="252"/>
                  </a:cubicBezTo>
                  <a:cubicBezTo>
                    <a:pt x="0" y="398"/>
                    <a:pt x="126" y="503"/>
                    <a:pt x="251" y="503"/>
                  </a:cubicBezTo>
                  <a:cubicBezTo>
                    <a:pt x="398" y="503"/>
                    <a:pt x="502" y="398"/>
                    <a:pt x="502" y="252"/>
                  </a:cubicBezTo>
                  <a:cubicBezTo>
                    <a:pt x="502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60"/>
            <p:cNvSpPr/>
            <p:nvPr/>
          </p:nvSpPr>
          <p:spPr>
            <a:xfrm rot="-9236964">
              <a:off x="694255" y="265922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60"/>
            <p:cNvSpPr/>
            <p:nvPr/>
          </p:nvSpPr>
          <p:spPr>
            <a:xfrm rot="-9236964">
              <a:off x="619723" y="262489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77"/>
                    <a:pt x="126" y="502"/>
                    <a:pt x="251" y="502"/>
                  </a:cubicBezTo>
                  <a:cubicBezTo>
                    <a:pt x="398" y="502"/>
                    <a:pt x="502" y="377"/>
                    <a:pt x="502" y="251"/>
                  </a:cubicBezTo>
                  <a:cubicBezTo>
                    <a:pt x="502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60"/>
            <p:cNvSpPr/>
            <p:nvPr/>
          </p:nvSpPr>
          <p:spPr>
            <a:xfrm rot="-9236964">
              <a:off x="669101" y="264374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26" y="0"/>
                    <a:pt x="1" y="126"/>
                    <a:pt x="1" y="251"/>
                  </a:cubicBezTo>
                  <a:cubicBezTo>
                    <a:pt x="1" y="398"/>
                    <a:pt x="126" y="502"/>
                    <a:pt x="252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60"/>
            <p:cNvSpPr/>
            <p:nvPr/>
          </p:nvSpPr>
          <p:spPr>
            <a:xfrm rot="-9236964">
              <a:off x="724586" y="2658732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03" y="377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60"/>
            <p:cNvSpPr/>
            <p:nvPr/>
          </p:nvSpPr>
          <p:spPr>
            <a:xfrm rot="-9236964">
              <a:off x="-1250785" y="2141256"/>
              <a:ext cx="14255" cy="1425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26"/>
                    <a:pt x="1" y="315"/>
                  </a:cubicBezTo>
                  <a:cubicBezTo>
                    <a:pt x="1" y="482"/>
                    <a:pt x="126" y="628"/>
                    <a:pt x="315" y="628"/>
                  </a:cubicBezTo>
                  <a:cubicBezTo>
                    <a:pt x="482" y="628"/>
                    <a:pt x="629" y="482"/>
                    <a:pt x="629" y="315"/>
                  </a:cubicBezTo>
                  <a:cubicBezTo>
                    <a:pt x="629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60"/>
            <p:cNvSpPr/>
            <p:nvPr/>
          </p:nvSpPr>
          <p:spPr>
            <a:xfrm rot="-9236964">
              <a:off x="-1202209" y="2103447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60"/>
            <p:cNvSpPr/>
            <p:nvPr/>
          </p:nvSpPr>
          <p:spPr>
            <a:xfrm rot="-9236964">
              <a:off x="-1219657" y="2120775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05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05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60"/>
            <p:cNvSpPr/>
            <p:nvPr/>
          </p:nvSpPr>
          <p:spPr>
            <a:xfrm rot="-9236964">
              <a:off x="-1219281" y="216212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26" y="0"/>
                    <a:pt x="0" y="126"/>
                    <a:pt x="0" y="251"/>
                  </a:cubicBezTo>
                  <a:cubicBezTo>
                    <a:pt x="0" y="398"/>
                    <a:pt x="126" y="502"/>
                    <a:pt x="251" y="502"/>
                  </a:cubicBezTo>
                  <a:cubicBezTo>
                    <a:pt x="398" y="502"/>
                    <a:pt x="503" y="398"/>
                    <a:pt x="503" y="251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60"/>
            <p:cNvSpPr/>
            <p:nvPr/>
          </p:nvSpPr>
          <p:spPr>
            <a:xfrm rot="-9236964">
              <a:off x="-1189947" y="2216566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05" y="1"/>
                    <a:pt x="0" y="106"/>
                    <a:pt x="0" y="252"/>
                  </a:cubicBezTo>
                  <a:cubicBezTo>
                    <a:pt x="0" y="399"/>
                    <a:pt x="105" y="503"/>
                    <a:pt x="252" y="503"/>
                  </a:cubicBezTo>
                  <a:cubicBezTo>
                    <a:pt x="377" y="503"/>
                    <a:pt x="503" y="399"/>
                    <a:pt x="503" y="252"/>
                  </a:cubicBezTo>
                  <a:cubicBezTo>
                    <a:pt x="503" y="10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60"/>
            <p:cNvSpPr/>
            <p:nvPr/>
          </p:nvSpPr>
          <p:spPr>
            <a:xfrm rot="-9236964">
              <a:off x="-1200824" y="2188049"/>
              <a:ext cx="11422" cy="11399"/>
            </a:xfrm>
            <a:custGeom>
              <a:avLst/>
              <a:gdLst/>
              <a:ahLst/>
              <a:cxnLst/>
              <a:rect l="l" t="t" r="r" b="b"/>
              <a:pathLst>
                <a:path w="504" h="503" extrusionOk="0">
                  <a:moveTo>
                    <a:pt x="252" y="1"/>
                  </a:moveTo>
                  <a:cubicBezTo>
                    <a:pt x="126" y="1"/>
                    <a:pt x="1" y="126"/>
                    <a:pt x="1" y="252"/>
                  </a:cubicBezTo>
                  <a:cubicBezTo>
                    <a:pt x="1" y="398"/>
                    <a:pt x="126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60"/>
            <p:cNvSpPr/>
            <p:nvPr/>
          </p:nvSpPr>
          <p:spPr>
            <a:xfrm rot="-9236964">
              <a:off x="-1155041" y="2230470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60"/>
            <p:cNvSpPr/>
            <p:nvPr/>
          </p:nvSpPr>
          <p:spPr>
            <a:xfrm rot="-9236964">
              <a:off x="-1142051" y="220148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52"/>
                  </a:cubicBezTo>
                  <a:cubicBezTo>
                    <a:pt x="0" y="398"/>
                    <a:pt x="105" y="524"/>
                    <a:pt x="251" y="524"/>
                  </a:cubicBezTo>
                  <a:cubicBezTo>
                    <a:pt x="398" y="524"/>
                    <a:pt x="503" y="398"/>
                    <a:pt x="503" y="252"/>
                  </a:cubicBezTo>
                  <a:cubicBezTo>
                    <a:pt x="50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60"/>
            <p:cNvSpPr/>
            <p:nvPr/>
          </p:nvSpPr>
          <p:spPr>
            <a:xfrm rot="-9236964">
              <a:off x="-1096356" y="2200026"/>
              <a:ext cx="11399" cy="11422"/>
            </a:xfrm>
            <a:custGeom>
              <a:avLst/>
              <a:gdLst/>
              <a:ahLst/>
              <a:cxnLst/>
              <a:rect l="l" t="t" r="r" b="b"/>
              <a:pathLst>
                <a:path w="503" h="504" extrusionOk="0">
                  <a:moveTo>
                    <a:pt x="252" y="1"/>
                  </a:moveTo>
                  <a:cubicBezTo>
                    <a:pt x="126" y="1"/>
                    <a:pt x="1" y="106"/>
                    <a:pt x="1" y="252"/>
                  </a:cubicBezTo>
                  <a:cubicBezTo>
                    <a:pt x="1" y="378"/>
                    <a:pt x="126" y="503"/>
                    <a:pt x="252" y="503"/>
                  </a:cubicBezTo>
                  <a:cubicBezTo>
                    <a:pt x="398" y="503"/>
                    <a:pt x="503" y="378"/>
                    <a:pt x="503" y="252"/>
                  </a:cubicBezTo>
                  <a:cubicBezTo>
                    <a:pt x="503" y="106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60"/>
            <p:cNvSpPr/>
            <p:nvPr/>
          </p:nvSpPr>
          <p:spPr>
            <a:xfrm rot="-9236964">
              <a:off x="-1094874" y="2165437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2" y="1"/>
                  </a:moveTo>
                  <a:cubicBezTo>
                    <a:pt x="105" y="1"/>
                    <a:pt x="1" y="126"/>
                    <a:pt x="1" y="273"/>
                  </a:cubicBezTo>
                  <a:cubicBezTo>
                    <a:pt x="1" y="398"/>
                    <a:pt x="105" y="524"/>
                    <a:pt x="252" y="524"/>
                  </a:cubicBezTo>
                  <a:cubicBezTo>
                    <a:pt x="377" y="524"/>
                    <a:pt x="503" y="398"/>
                    <a:pt x="503" y="273"/>
                  </a:cubicBezTo>
                  <a:cubicBezTo>
                    <a:pt x="503" y="126"/>
                    <a:pt x="377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60"/>
            <p:cNvSpPr/>
            <p:nvPr/>
          </p:nvSpPr>
          <p:spPr>
            <a:xfrm rot="-9236964">
              <a:off x="-1183483" y="2064043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26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26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60"/>
            <p:cNvSpPr/>
            <p:nvPr/>
          </p:nvSpPr>
          <p:spPr>
            <a:xfrm rot="-9236964">
              <a:off x="-1182586" y="2092454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0"/>
                  </a:moveTo>
                  <a:cubicBezTo>
                    <a:pt x="105" y="0"/>
                    <a:pt x="1" y="105"/>
                    <a:pt x="1" y="252"/>
                  </a:cubicBezTo>
                  <a:cubicBezTo>
                    <a:pt x="1" y="398"/>
                    <a:pt x="105" y="503"/>
                    <a:pt x="252" y="503"/>
                  </a:cubicBezTo>
                  <a:cubicBezTo>
                    <a:pt x="398" y="503"/>
                    <a:pt x="503" y="398"/>
                    <a:pt x="503" y="252"/>
                  </a:cubicBezTo>
                  <a:cubicBezTo>
                    <a:pt x="503" y="105"/>
                    <a:pt x="398" y="0"/>
                    <a:pt x="252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60"/>
            <p:cNvSpPr/>
            <p:nvPr/>
          </p:nvSpPr>
          <p:spPr>
            <a:xfrm rot="-9236964">
              <a:off x="-1101103" y="2115861"/>
              <a:ext cx="12351" cy="11422"/>
            </a:xfrm>
            <a:custGeom>
              <a:avLst/>
              <a:gdLst/>
              <a:ahLst/>
              <a:cxnLst/>
              <a:rect l="l" t="t" r="r" b="b"/>
              <a:pathLst>
                <a:path w="545" h="504" extrusionOk="0">
                  <a:moveTo>
                    <a:pt x="268" y="0"/>
                  </a:moveTo>
                  <a:cubicBezTo>
                    <a:pt x="162" y="0"/>
                    <a:pt x="56" y="78"/>
                    <a:pt x="21" y="199"/>
                  </a:cubicBezTo>
                  <a:cubicBezTo>
                    <a:pt x="0" y="325"/>
                    <a:pt x="84" y="471"/>
                    <a:pt x="210" y="492"/>
                  </a:cubicBezTo>
                  <a:cubicBezTo>
                    <a:pt x="236" y="500"/>
                    <a:pt x="261" y="503"/>
                    <a:pt x="285" y="503"/>
                  </a:cubicBezTo>
                  <a:cubicBezTo>
                    <a:pt x="398" y="503"/>
                    <a:pt x="489" y="428"/>
                    <a:pt x="523" y="325"/>
                  </a:cubicBezTo>
                  <a:cubicBezTo>
                    <a:pt x="544" y="178"/>
                    <a:pt x="461" y="53"/>
                    <a:pt x="335" y="11"/>
                  </a:cubicBezTo>
                  <a:cubicBezTo>
                    <a:pt x="313" y="4"/>
                    <a:pt x="291" y="0"/>
                    <a:pt x="268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60"/>
            <p:cNvSpPr/>
            <p:nvPr/>
          </p:nvSpPr>
          <p:spPr>
            <a:xfrm rot="-9236964">
              <a:off x="-1148449" y="2048565"/>
              <a:ext cx="11875" cy="11399"/>
            </a:xfrm>
            <a:custGeom>
              <a:avLst/>
              <a:gdLst/>
              <a:ahLst/>
              <a:cxnLst/>
              <a:rect l="l" t="t" r="r" b="b"/>
              <a:pathLst>
                <a:path w="524" h="503" extrusionOk="0">
                  <a:moveTo>
                    <a:pt x="252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77"/>
                    <a:pt x="126" y="503"/>
                    <a:pt x="252" y="503"/>
                  </a:cubicBezTo>
                  <a:cubicBezTo>
                    <a:pt x="398" y="503"/>
                    <a:pt x="524" y="377"/>
                    <a:pt x="524" y="252"/>
                  </a:cubicBezTo>
                  <a:cubicBezTo>
                    <a:pt x="524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60"/>
            <p:cNvSpPr/>
            <p:nvPr/>
          </p:nvSpPr>
          <p:spPr>
            <a:xfrm rot="-9236964">
              <a:off x="-1114755" y="2089709"/>
              <a:ext cx="11399" cy="11399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05" y="0"/>
                    <a:pt x="0" y="126"/>
                    <a:pt x="0" y="251"/>
                  </a:cubicBezTo>
                  <a:cubicBezTo>
                    <a:pt x="0" y="398"/>
                    <a:pt x="105" y="502"/>
                    <a:pt x="251" y="502"/>
                  </a:cubicBezTo>
                  <a:cubicBezTo>
                    <a:pt x="377" y="502"/>
                    <a:pt x="503" y="398"/>
                    <a:pt x="503" y="251"/>
                  </a:cubicBezTo>
                  <a:cubicBezTo>
                    <a:pt x="503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60"/>
            <p:cNvSpPr/>
            <p:nvPr/>
          </p:nvSpPr>
          <p:spPr>
            <a:xfrm rot="-9236964">
              <a:off x="-1074418" y="2130031"/>
              <a:ext cx="11399" cy="11875"/>
            </a:xfrm>
            <a:custGeom>
              <a:avLst/>
              <a:gdLst/>
              <a:ahLst/>
              <a:cxnLst/>
              <a:rect l="l" t="t" r="r" b="b"/>
              <a:pathLst>
                <a:path w="503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72"/>
                  </a:cubicBezTo>
                  <a:cubicBezTo>
                    <a:pt x="0" y="398"/>
                    <a:pt x="105" y="523"/>
                    <a:pt x="251" y="523"/>
                  </a:cubicBezTo>
                  <a:cubicBezTo>
                    <a:pt x="377" y="523"/>
                    <a:pt x="502" y="398"/>
                    <a:pt x="502" y="272"/>
                  </a:cubicBezTo>
                  <a:cubicBezTo>
                    <a:pt x="502" y="126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BE48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60"/>
            <p:cNvSpPr/>
            <p:nvPr/>
          </p:nvSpPr>
          <p:spPr>
            <a:xfrm rot="-9236964">
              <a:off x="726863" y="1663238"/>
              <a:ext cx="168812" cy="158999"/>
            </a:xfrm>
            <a:custGeom>
              <a:avLst/>
              <a:gdLst/>
              <a:ahLst/>
              <a:cxnLst/>
              <a:rect l="l" t="t" r="r" b="b"/>
              <a:pathLst>
                <a:path w="7449" h="7016" extrusionOk="0">
                  <a:moveTo>
                    <a:pt x="6025" y="1"/>
                  </a:moveTo>
                  <a:cubicBezTo>
                    <a:pt x="5957" y="1"/>
                    <a:pt x="5897" y="42"/>
                    <a:pt x="5880" y="111"/>
                  </a:cubicBezTo>
                  <a:cubicBezTo>
                    <a:pt x="5733" y="780"/>
                    <a:pt x="4854" y="1764"/>
                    <a:pt x="4268" y="2371"/>
                  </a:cubicBezTo>
                  <a:cubicBezTo>
                    <a:pt x="4520" y="1617"/>
                    <a:pt x="4645" y="864"/>
                    <a:pt x="4666" y="822"/>
                  </a:cubicBezTo>
                  <a:cubicBezTo>
                    <a:pt x="4666" y="739"/>
                    <a:pt x="4624" y="655"/>
                    <a:pt x="4540" y="634"/>
                  </a:cubicBezTo>
                  <a:cubicBezTo>
                    <a:pt x="4457" y="634"/>
                    <a:pt x="4394" y="676"/>
                    <a:pt x="4373" y="760"/>
                  </a:cubicBezTo>
                  <a:cubicBezTo>
                    <a:pt x="4373" y="780"/>
                    <a:pt x="4206" y="1638"/>
                    <a:pt x="3955" y="2413"/>
                  </a:cubicBezTo>
                  <a:cubicBezTo>
                    <a:pt x="3913" y="2392"/>
                    <a:pt x="3871" y="2392"/>
                    <a:pt x="3829" y="2371"/>
                  </a:cubicBezTo>
                  <a:cubicBezTo>
                    <a:pt x="3766" y="1868"/>
                    <a:pt x="3620" y="1262"/>
                    <a:pt x="3327" y="739"/>
                  </a:cubicBezTo>
                  <a:cubicBezTo>
                    <a:pt x="3299" y="683"/>
                    <a:pt x="3252" y="655"/>
                    <a:pt x="3200" y="655"/>
                  </a:cubicBezTo>
                  <a:cubicBezTo>
                    <a:pt x="3173" y="655"/>
                    <a:pt x="3146" y="662"/>
                    <a:pt x="3118" y="676"/>
                  </a:cubicBezTo>
                  <a:cubicBezTo>
                    <a:pt x="3055" y="718"/>
                    <a:pt x="3034" y="801"/>
                    <a:pt x="3076" y="864"/>
                  </a:cubicBezTo>
                  <a:cubicBezTo>
                    <a:pt x="3327" y="1324"/>
                    <a:pt x="3452" y="1868"/>
                    <a:pt x="3536" y="2329"/>
                  </a:cubicBezTo>
                  <a:cubicBezTo>
                    <a:pt x="3432" y="2329"/>
                    <a:pt x="3327" y="2329"/>
                    <a:pt x="3222" y="2371"/>
                  </a:cubicBezTo>
                  <a:cubicBezTo>
                    <a:pt x="2741" y="1136"/>
                    <a:pt x="2009" y="425"/>
                    <a:pt x="1967" y="383"/>
                  </a:cubicBezTo>
                  <a:cubicBezTo>
                    <a:pt x="1946" y="352"/>
                    <a:pt x="1909" y="336"/>
                    <a:pt x="1870" y="336"/>
                  </a:cubicBezTo>
                  <a:cubicBezTo>
                    <a:pt x="1831" y="336"/>
                    <a:pt x="1789" y="352"/>
                    <a:pt x="1758" y="383"/>
                  </a:cubicBezTo>
                  <a:cubicBezTo>
                    <a:pt x="1716" y="446"/>
                    <a:pt x="1716" y="550"/>
                    <a:pt x="1779" y="592"/>
                  </a:cubicBezTo>
                  <a:cubicBezTo>
                    <a:pt x="1779" y="613"/>
                    <a:pt x="2490" y="1283"/>
                    <a:pt x="2950" y="2454"/>
                  </a:cubicBezTo>
                  <a:cubicBezTo>
                    <a:pt x="2929" y="2454"/>
                    <a:pt x="2908" y="2475"/>
                    <a:pt x="2908" y="2475"/>
                  </a:cubicBezTo>
                  <a:cubicBezTo>
                    <a:pt x="2155" y="1638"/>
                    <a:pt x="628" y="1304"/>
                    <a:pt x="544" y="1283"/>
                  </a:cubicBezTo>
                  <a:cubicBezTo>
                    <a:pt x="530" y="1279"/>
                    <a:pt x="515" y="1277"/>
                    <a:pt x="501" y="1277"/>
                  </a:cubicBezTo>
                  <a:cubicBezTo>
                    <a:pt x="434" y="1277"/>
                    <a:pt x="377" y="1318"/>
                    <a:pt x="377" y="1387"/>
                  </a:cubicBezTo>
                  <a:cubicBezTo>
                    <a:pt x="356" y="1471"/>
                    <a:pt x="398" y="1555"/>
                    <a:pt x="481" y="1555"/>
                  </a:cubicBezTo>
                  <a:cubicBezTo>
                    <a:pt x="502" y="1576"/>
                    <a:pt x="1967" y="1910"/>
                    <a:pt x="2657" y="2643"/>
                  </a:cubicBezTo>
                  <a:cubicBezTo>
                    <a:pt x="2532" y="2768"/>
                    <a:pt x="2427" y="2915"/>
                    <a:pt x="2343" y="3061"/>
                  </a:cubicBezTo>
                  <a:cubicBezTo>
                    <a:pt x="1988" y="2915"/>
                    <a:pt x="1611" y="2685"/>
                    <a:pt x="1339" y="2517"/>
                  </a:cubicBezTo>
                  <a:cubicBezTo>
                    <a:pt x="1310" y="2502"/>
                    <a:pt x="1280" y="2495"/>
                    <a:pt x="1252" y="2495"/>
                  </a:cubicBezTo>
                  <a:cubicBezTo>
                    <a:pt x="1201" y="2495"/>
                    <a:pt x="1157" y="2518"/>
                    <a:pt x="1130" y="2559"/>
                  </a:cubicBezTo>
                  <a:cubicBezTo>
                    <a:pt x="1088" y="2622"/>
                    <a:pt x="1109" y="2726"/>
                    <a:pt x="1172" y="2768"/>
                  </a:cubicBezTo>
                  <a:cubicBezTo>
                    <a:pt x="1255" y="2810"/>
                    <a:pt x="1716" y="3103"/>
                    <a:pt x="2197" y="3312"/>
                  </a:cubicBezTo>
                  <a:cubicBezTo>
                    <a:pt x="1172" y="3563"/>
                    <a:pt x="147" y="4128"/>
                    <a:pt x="105" y="4149"/>
                  </a:cubicBezTo>
                  <a:cubicBezTo>
                    <a:pt x="21" y="4191"/>
                    <a:pt x="0" y="4296"/>
                    <a:pt x="42" y="4358"/>
                  </a:cubicBezTo>
                  <a:cubicBezTo>
                    <a:pt x="73" y="4405"/>
                    <a:pt x="116" y="4429"/>
                    <a:pt x="163" y="4429"/>
                  </a:cubicBezTo>
                  <a:cubicBezTo>
                    <a:pt x="178" y="4429"/>
                    <a:pt x="194" y="4426"/>
                    <a:pt x="209" y="4421"/>
                  </a:cubicBezTo>
                  <a:lnTo>
                    <a:pt x="230" y="4421"/>
                  </a:lnTo>
                  <a:cubicBezTo>
                    <a:pt x="251" y="4400"/>
                    <a:pt x="1235" y="3856"/>
                    <a:pt x="2239" y="3626"/>
                  </a:cubicBezTo>
                  <a:cubicBezTo>
                    <a:pt x="2239" y="3731"/>
                    <a:pt x="2239" y="3835"/>
                    <a:pt x="2281" y="3940"/>
                  </a:cubicBezTo>
                  <a:cubicBezTo>
                    <a:pt x="2281" y="3982"/>
                    <a:pt x="2302" y="4024"/>
                    <a:pt x="2323" y="4045"/>
                  </a:cubicBezTo>
                  <a:cubicBezTo>
                    <a:pt x="1799" y="4463"/>
                    <a:pt x="1339" y="4923"/>
                    <a:pt x="1235" y="5112"/>
                  </a:cubicBezTo>
                  <a:cubicBezTo>
                    <a:pt x="1214" y="5195"/>
                    <a:pt x="1235" y="5279"/>
                    <a:pt x="1318" y="5321"/>
                  </a:cubicBezTo>
                  <a:cubicBezTo>
                    <a:pt x="1329" y="5331"/>
                    <a:pt x="1344" y="5337"/>
                    <a:pt x="1363" y="5337"/>
                  </a:cubicBezTo>
                  <a:cubicBezTo>
                    <a:pt x="1381" y="5337"/>
                    <a:pt x="1402" y="5331"/>
                    <a:pt x="1423" y="5321"/>
                  </a:cubicBezTo>
                  <a:cubicBezTo>
                    <a:pt x="1444" y="5321"/>
                    <a:pt x="1486" y="5279"/>
                    <a:pt x="1507" y="5258"/>
                  </a:cubicBezTo>
                  <a:cubicBezTo>
                    <a:pt x="1590" y="5070"/>
                    <a:pt x="2009" y="4672"/>
                    <a:pt x="2469" y="4317"/>
                  </a:cubicBezTo>
                  <a:cubicBezTo>
                    <a:pt x="2553" y="4442"/>
                    <a:pt x="2657" y="4547"/>
                    <a:pt x="2762" y="4630"/>
                  </a:cubicBezTo>
                  <a:cubicBezTo>
                    <a:pt x="2323" y="5342"/>
                    <a:pt x="2009" y="6534"/>
                    <a:pt x="1946" y="6848"/>
                  </a:cubicBezTo>
                  <a:cubicBezTo>
                    <a:pt x="1925" y="6911"/>
                    <a:pt x="1967" y="6995"/>
                    <a:pt x="2051" y="7016"/>
                  </a:cubicBezTo>
                  <a:lnTo>
                    <a:pt x="2134" y="7016"/>
                  </a:lnTo>
                  <a:cubicBezTo>
                    <a:pt x="2176" y="6995"/>
                    <a:pt x="2218" y="6953"/>
                    <a:pt x="2239" y="6911"/>
                  </a:cubicBezTo>
                  <a:cubicBezTo>
                    <a:pt x="2385" y="6242"/>
                    <a:pt x="2699" y="5300"/>
                    <a:pt x="3034" y="4756"/>
                  </a:cubicBezTo>
                  <a:cubicBezTo>
                    <a:pt x="3076" y="4777"/>
                    <a:pt x="3118" y="4798"/>
                    <a:pt x="3180" y="4819"/>
                  </a:cubicBezTo>
                  <a:cubicBezTo>
                    <a:pt x="3055" y="5279"/>
                    <a:pt x="2971" y="5844"/>
                    <a:pt x="3201" y="6304"/>
                  </a:cubicBezTo>
                  <a:cubicBezTo>
                    <a:pt x="3217" y="6366"/>
                    <a:pt x="3266" y="6404"/>
                    <a:pt x="3324" y="6404"/>
                  </a:cubicBezTo>
                  <a:cubicBezTo>
                    <a:pt x="3345" y="6404"/>
                    <a:pt x="3367" y="6399"/>
                    <a:pt x="3390" y="6388"/>
                  </a:cubicBezTo>
                  <a:cubicBezTo>
                    <a:pt x="3473" y="6346"/>
                    <a:pt x="3494" y="6262"/>
                    <a:pt x="3473" y="6200"/>
                  </a:cubicBezTo>
                  <a:cubicBezTo>
                    <a:pt x="3285" y="5781"/>
                    <a:pt x="3348" y="5279"/>
                    <a:pt x="3473" y="4861"/>
                  </a:cubicBezTo>
                  <a:lnTo>
                    <a:pt x="3515" y="4861"/>
                  </a:lnTo>
                  <a:cubicBezTo>
                    <a:pt x="3599" y="5363"/>
                    <a:pt x="3871" y="6011"/>
                    <a:pt x="4582" y="6493"/>
                  </a:cubicBezTo>
                  <a:cubicBezTo>
                    <a:pt x="4607" y="6517"/>
                    <a:pt x="4631" y="6527"/>
                    <a:pt x="4656" y="6527"/>
                  </a:cubicBezTo>
                  <a:cubicBezTo>
                    <a:pt x="4673" y="6527"/>
                    <a:pt x="4691" y="6522"/>
                    <a:pt x="4708" y="6514"/>
                  </a:cubicBezTo>
                  <a:cubicBezTo>
                    <a:pt x="4729" y="6514"/>
                    <a:pt x="4771" y="6493"/>
                    <a:pt x="4792" y="6472"/>
                  </a:cubicBezTo>
                  <a:cubicBezTo>
                    <a:pt x="4833" y="6388"/>
                    <a:pt x="4812" y="6304"/>
                    <a:pt x="4750" y="6262"/>
                  </a:cubicBezTo>
                  <a:cubicBezTo>
                    <a:pt x="4122" y="5823"/>
                    <a:pt x="3871" y="5258"/>
                    <a:pt x="3787" y="4819"/>
                  </a:cubicBezTo>
                  <a:lnTo>
                    <a:pt x="3850" y="4819"/>
                  </a:lnTo>
                  <a:cubicBezTo>
                    <a:pt x="3955" y="4777"/>
                    <a:pt x="4038" y="4735"/>
                    <a:pt x="4143" y="4693"/>
                  </a:cubicBezTo>
                  <a:cubicBezTo>
                    <a:pt x="4520" y="5300"/>
                    <a:pt x="5398" y="6283"/>
                    <a:pt x="7009" y="6283"/>
                  </a:cubicBezTo>
                  <a:lnTo>
                    <a:pt x="7051" y="6283"/>
                  </a:lnTo>
                  <a:cubicBezTo>
                    <a:pt x="7114" y="6262"/>
                    <a:pt x="7156" y="6221"/>
                    <a:pt x="7156" y="6158"/>
                  </a:cubicBezTo>
                  <a:cubicBezTo>
                    <a:pt x="7156" y="6074"/>
                    <a:pt x="7093" y="5990"/>
                    <a:pt x="7009" y="5990"/>
                  </a:cubicBezTo>
                  <a:cubicBezTo>
                    <a:pt x="5482" y="5990"/>
                    <a:pt x="4708" y="5070"/>
                    <a:pt x="4373" y="4505"/>
                  </a:cubicBezTo>
                  <a:cubicBezTo>
                    <a:pt x="4415" y="4463"/>
                    <a:pt x="4457" y="4400"/>
                    <a:pt x="4499" y="4337"/>
                  </a:cubicBezTo>
                  <a:cubicBezTo>
                    <a:pt x="5018" y="4748"/>
                    <a:pt x="5579" y="4873"/>
                    <a:pt x="6065" y="4873"/>
                  </a:cubicBezTo>
                  <a:cubicBezTo>
                    <a:pt x="6421" y="4873"/>
                    <a:pt x="6738" y="4806"/>
                    <a:pt x="6968" y="4735"/>
                  </a:cubicBezTo>
                  <a:cubicBezTo>
                    <a:pt x="7198" y="4672"/>
                    <a:pt x="7344" y="4609"/>
                    <a:pt x="7344" y="4609"/>
                  </a:cubicBezTo>
                  <a:cubicBezTo>
                    <a:pt x="7407" y="4568"/>
                    <a:pt x="7449" y="4484"/>
                    <a:pt x="7407" y="4400"/>
                  </a:cubicBezTo>
                  <a:cubicBezTo>
                    <a:pt x="7377" y="4355"/>
                    <a:pt x="7325" y="4321"/>
                    <a:pt x="7275" y="4321"/>
                  </a:cubicBezTo>
                  <a:cubicBezTo>
                    <a:pt x="7255" y="4321"/>
                    <a:pt x="7236" y="4326"/>
                    <a:pt x="7219" y="4337"/>
                  </a:cubicBezTo>
                  <a:cubicBezTo>
                    <a:pt x="7180" y="4363"/>
                    <a:pt x="6692" y="4594"/>
                    <a:pt x="6069" y="4594"/>
                  </a:cubicBezTo>
                  <a:cubicBezTo>
                    <a:pt x="5677" y="4594"/>
                    <a:pt x="5232" y="4503"/>
                    <a:pt x="4812" y="4212"/>
                  </a:cubicBezTo>
                  <a:cubicBezTo>
                    <a:pt x="5168" y="4191"/>
                    <a:pt x="5733" y="4149"/>
                    <a:pt x="6277" y="3919"/>
                  </a:cubicBezTo>
                  <a:cubicBezTo>
                    <a:pt x="6340" y="3898"/>
                    <a:pt x="6382" y="3793"/>
                    <a:pt x="6361" y="3731"/>
                  </a:cubicBezTo>
                  <a:cubicBezTo>
                    <a:pt x="6330" y="3669"/>
                    <a:pt x="6277" y="3631"/>
                    <a:pt x="6226" y="3631"/>
                  </a:cubicBezTo>
                  <a:cubicBezTo>
                    <a:pt x="6208" y="3631"/>
                    <a:pt x="6189" y="3636"/>
                    <a:pt x="6173" y="3647"/>
                  </a:cubicBezTo>
                  <a:cubicBezTo>
                    <a:pt x="5608" y="3877"/>
                    <a:pt x="5043" y="3919"/>
                    <a:pt x="4708" y="3919"/>
                  </a:cubicBezTo>
                  <a:cubicBezTo>
                    <a:pt x="4750" y="3752"/>
                    <a:pt x="4771" y="3605"/>
                    <a:pt x="4750" y="3438"/>
                  </a:cubicBezTo>
                  <a:cubicBezTo>
                    <a:pt x="4938" y="3438"/>
                    <a:pt x="5231" y="3396"/>
                    <a:pt x="5545" y="3312"/>
                  </a:cubicBezTo>
                  <a:cubicBezTo>
                    <a:pt x="5838" y="3229"/>
                    <a:pt x="6152" y="3082"/>
                    <a:pt x="6424" y="2873"/>
                  </a:cubicBezTo>
                  <a:cubicBezTo>
                    <a:pt x="6486" y="2810"/>
                    <a:pt x="6507" y="2726"/>
                    <a:pt x="6445" y="2664"/>
                  </a:cubicBezTo>
                  <a:cubicBezTo>
                    <a:pt x="6420" y="2627"/>
                    <a:pt x="6375" y="2605"/>
                    <a:pt x="6328" y="2605"/>
                  </a:cubicBezTo>
                  <a:cubicBezTo>
                    <a:pt x="6295" y="2605"/>
                    <a:pt x="6262" y="2616"/>
                    <a:pt x="6235" y="2643"/>
                  </a:cubicBezTo>
                  <a:cubicBezTo>
                    <a:pt x="5775" y="2998"/>
                    <a:pt x="5210" y="3103"/>
                    <a:pt x="4854" y="3145"/>
                  </a:cubicBezTo>
                  <a:cubicBezTo>
                    <a:pt x="5147" y="2852"/>
                    <a:pt x="5691" y="2329"/>
                    <a:pt x="6214" y="1827"/>
                  </a:cubicBezTo>
                  <a:cubicBezTo>
                    <a:pt x="6277" y="1764"/>
                    <a:pt x="6277" y="1680"/>
                    <a:pt x="6214" y="1617"/>
                  </a:cubicBezTo>
                  <a:cubicBezTo>
                    <a:pt x="6183" y="1586"/>
                    <a:pt x="6146" y="1570"/>
                    <a:pt x="6110" y="1570"/>
                  </a:cubicBezTo>
                  <a:cubicBezTo>
                    <a:pt x="6073" y="1570"/>
                    <a:pt x="6037" y="1586"/>
                    <a:pt x="6005" y="1617"/>
                  </a:cubicBezTo>
                  <a:cubicBezTo>
                    <a:pt x="5461" y="2161"/>
                    <a:pt x="4896" y="2685"/>
                    <a:pt x="4603" y="2977"/>
                  </a:cubicBezTo>
                  <a:cubicBezTo>
                    <a:pt x="4540" y="2873"/>
                    <a:pt x="4457" y="2768"/>
                    <a:pt x="4373" y="2685"/>
                  </a:cubicBezTo>
                  <a:cubicBezTo>
                    <a:pt x="4980" y="2078"/>
                    <a:pt x="5984" y="969"/>
                    <a:pt x="6173" y="174"/>
                  </a:cubicBezTo>
                  <a:cubicBezTo>
                    <a:pt x="6193" y="111"/>
                    <a:pt x="6131" y="27"/>
                    <a:pt x="6068" y="6"/>
                  </a:cubicBezTo>
                  <a:cubicBezTo>
                    <a:pt x="6054" y="3"/>
                    <a:pt x="6039" y="1"/>
                    <a:pt x="6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60"/>
            <p:cNvSpPr/>
            <p:nvPr/>
          </p:nvSpPr>
          <p:spPr>
            <a:xfrm rot="-9236964">
              <a:off x="1463949" y="2276912"/>
              <a:ext cx="168812" cy="159339"/>
            </a:xfrm>
            <a:custGeom>
              <a:avLst/>
              <a:gdLst/>
              <a:ahLst/>
              <a:cxnLst/>
              <a:rect l="l" t="t" r="r" b="b"/>
              <a:pathLst>
                <a:path w="7449" h="7031" extrusionOk="0">
                  <a:moveTo>
                    <a:pt x="6035" y="1"/>
                  </a:moveTo>
                  <a:cubicBezTo>
                    <a:pt x="5963" y="1"/>
                    <a:pt x="5898" y="58"/>
                    <a:pt x="5880" y="131"/>
                  </a:cubicBezTo>
                  <a:cubicBezTo>
                    <a:pt x="5733" y="779"/>
                    <a:pt x="4854" y="1784"/>
                    <a:pt x="4269" y="2369"/>
                  </a:cubicBezTo>
                  <a:cubicBezTo>
                    <a:pt x="4520" y="1637"/>
                    <a:pt x="4645" y="863"/>
                    <a:pt x="4666" y="821"/>
                  </a:cubicBezTo>
                  <a:cubicBezTo>
                    <a:pt x="4666" y="737"/>
                    <a:pt x="4624" y="654"/>
                    <a:pt x="4541" y="654"/>
                  </a:cubicBezTo>
                  <a:cubicBezTo>
                    <a:pt x="4529" y="651"/>
                    <a:pt x="4519" y="650"/>
                    <a:pt x="4508" y="650"/>
                  </a:cubicBezTo>
                  <a:cubicBezTo>
                    <a:pt x="4441" y="650"/>
                    <a:pt x="4391" y="704"/>
                    <a:pt x="4373" y="758"/>
                  </a:cubicBezTo>
                  <a:cubicBezTo>
                    <a:pt x="4373" y="779"/>
                    <a:pt x="4206" y="1637"/>
                    <a:pt x="3955" y="2411"/>
                  </a:cubicBezTo>
                  <a:cubicBezTo>
                    <a:pt x="3913" y="2411"/>
                    <a:pt x="3871" y="2390"/>
                    <a:pt x="3829" y="2390"/>
                  </a:cubicBezTo>
                  <a:cubicBezTo>
                    <a:pt x="3766" y="1888"/>
                    <a:pt x="3620" y="1260"/>
                    <a:pt x="3327" y="737"/>
                  </a:cubicBezTo>
                  <a:cubicBezTo>
                    <a:pt x="3297" y="692"/>
                    <a:pt x="3245" y="658"/>
                    <a:pt x="3187" y="658"/>
                  </a:cubicBezTo>
                  <a:cubicBezTo>
                    <a:pt x="3164" y="658"/>
                    <a:pt x="3141" y="663"/>
                    <a:pt x="3118" y="675"/>
                  </a:cubicBezTo>
                  <a:cubicBezTo>
                    <a:pt x="3055" y="716"/>
                    <a:pt x="3034" y="800"/>
                    <a:pt x="3076" y="884"/>
                  </a:cubicBezTo>
                  <a:cubicBezTo>
                    <a:pt x="3327" y="1323"/>
                    <a:pt x="3453" y="1888"/>
                    <a:pt x="3536" y="2348"/>
                  </a:cubicBezTo>
                  <a:cubicBezTo>
                    <a:pt x="3506" y="2342"/>
                    <a:pt x="3475" y="2340"/>
                    <a:pt x="3444" y="2340"/>
                  </a:cubicBezTo>
                  <a:cubicBezTo>
                    <a:pt x="3370" y="2340"/>
                    <a:pt x="3296" y="2355"/>
                    <a:pt x="3222" y="2369"/>
                  </a:cubicBezTo>
                  <a:cubicBezTo>
                    <a:pt x="2741" y="1135"/>
                    <a:pt x="2009" y="424"/>
                    <a:pt x="1967" y="382"/>
                  </a:cubicBezTo>
                  <a:cubicBezTo>
                    <a:pt x="1948" y="363"/>
                    <a:pt x="1917" y="352"/>
                    <a:pt x="1882" y="352"/>
                  </a:cubicBezTo>
                  <a:cubicBezTo>
                    <a:pt x="1840" y="352"/>
                    <a:pt x="1792" y="368"/>
                    <a:pt x="1758" y="403"/>
                  </a:cubicBezTo>
                  <a:cubicBezTo>
                    <a:pt x="1716" y="465"/>
                    <a:pt x="1716" y="549"/>
                    <a:pt x="1779" y="612"/>
                  </a:cubicBezTo>
                  <a:cubicBezTo>
                    <a:pt x="1779" y="612"/>
                    <a:pt x="2490" y="1302"/>
                    <a:pt x="2950" y="2453"/>
                  </a:cubicBezTo>
                  <a:cubicBezTo>
                    <a:pt x="2929" y="2474"/>
                    <a:pt x="2909" y="2474"/>
                    <a:pt x="2909" y="2474"/>
                  </a:cubicBezTo>
                  <a:cubicBezTo>
                    <a:pt x="2155" y="1658"/>
                    <a:pt x="628" y="1302"/>
                    <a:pt x="544" y="1281"/>
                  </a:cubicBezTo>
                  <a:cubicBezTo>
                    <a:pt x="533" y="1279"/>
                    <a:pt x="522" y="1277"/>
                    <a:pt x="511" y="1277"/>
                  </a:cubicBezTo>
                  <a:cubicBezTo>
                    <a:pt x="440" y="1277"/>
                    <a:pt x="377" y="1332"/>
                    <a:pt x="377" y="1386"/>
                  </a:cubicBezTo>
                  <a:cubicBezTo>
                    <a:pt x="356" y="1470"/>
                    <a:pt x="398" y="1553"/>
                    <a:pt x="481" y="1574"/>
                  </a:cubicBezTo>
                  <a:cubicBezTo>
                    <a:pt x="502" y="1574"/>
                    <a:pt x="1967" y="1909"/>
                    <a:pt x="2657" y="2662"/>
                  </a:cubicBezTo>
                  <a:cubicBezTo>
                    <a:pt x="2532" y="2767"/>
                    <a:pt x="2427" y="2913"/>
                    <a:pt x="2344" y="3081"/>
                  </a:cubicBezTo>
                  <a:cubicBezTo>
                    <a:pt x="1988" y="2913"/>
                    <a:pt x="1611" y="2704"/>
                    <a:pt x="1339" y="2516"/>
                  </a:cubicBezTo>
                  <a:cubicBezTo>
                    <a:pt x="1310" y="2501"/>
                    <a:pt x="1280" y="2494"/>
                    <a:pt x="1252" y="2494"/>
                  </a:cubicBezTo>
                  <a:cubicBezTo>
                    <a:pt x="1202" y="2494"/>
                    <a:pt x="1157" y="2517"/>
                    <a:pt x="1130" y="2558"/>
                  </a:cubicBezTo>
                  <a:cubicBezTo>
                    <a:pt x="1088" y="2641"/>
                    <a:pt x="1109" y="2725"/>
                    <a:pt x="1172" y="2767"/>
                  </a:cubicBezTo>
                  <a:cubicBezTo>
                    <a:pt x="1256" y="2830"/>
                    <a:pt x="1716" y="3123"/>
                    <a:pt x="2197" y="3332"/>
                  </a:cubicBezTo>
                  <a:cubicBezTo>
                    <a:pt x="1172" y="3562"/>
                    <a:pt x="147" y="4127"/>
                    <a:pt x="105" y="4169"/>
                  </a:cubicBezTo>
                  <a:cubicBezTo>
                    <a:pt x="21" y="4211"/>
                    <a:pt x="0" y="4294"/>
                    <a:pt x="42" y="4357"/>
                  </a:cubicBezTo>
                  <a:cubicBezTo>
                    <a:pt x="76" y="4409"/>
                    <a:pt x="125" y="4446"/>
                    <a:pt x="176" y="4446"/>
                  </a:cubicBezTo>
                  <a:cubicBezTo>
                    <a:pt x="187" y="4446"/>
                    <a:pt x="198" y="4445"/>
                    <a:pt x="209" y="4441"/>
                  </a:cubicBezTo>
                  <a:cubicBezTo>
                    <a:pt x="209" y="4441"/>
                    <a:pt x="230" y="4420"/>
                    <a:pt x="230" y="4420"/>
                  </a:cubicBezTo>
                  <a:cubicBezTo>
                    <a:pt x="251" y="4420"/>
                    <a:pt x="1235" y="3855"/>
                    <a:pt x="2239" y="3625"/>
                  </a:cubicBezTo>
                  <a:cubicBezTo>
                    <a:pt x="2239" y="3729"/>
                    <a:pt x="2239" y="3834"/>
                    <a:pt x="2281" y="3960"/>
                  </a:cubicBezTo>
                  <a:cubicBezTo>
                    <a:pt x="2281" y="3981"/>
                    <a:pt x="2302" y="4022"/>
                    <a:pt x="2323" y="4064"/>
                  </a:cubicBezTo>
                  <a:cubicBezTo>
                    <a:pt x="1800" y="4462"/>
                    <a:pt x="1339" y="4943"/>
                    <a:pt x="1235" y="5131"/>
                  </a:cubicBezTo>
                  <a:cubicBezTo>
                    <a:pt x="1214" y="5194"/>
                    <a:pt x="1235" y="5278"/>
                    <a:pt x="1318" y="5320"/>
                  </a:cubicBezTo>
                  <a:cubicBezTo>
                    <a:pt x="1339" y="5341"/>
                    <a:pt x="1381" y="5341"/>
                    <a:pt x="1423" y="5341"/>
                  </a:cubicBezTo>
                  <a:cubicBezTo>
                    <a:pt x="1444" y="5320"/>
                    <a:pt x="1486" y="5299"/>
                    <a:pt x="1507" y="5257"/>
                  </a:cubicBezTo>
                  <a:cubicBezTo>
                    <a:pt x="1590" y="5089"/>
                    <a:pt x="2009" y="4692"/>
                    <a:pt x="2469" y="4336"/>
                  </a:cubicBezTo>
                  <a:cubicBezTo>
                    <a:pt x="2553" y="4441"/>
                    <a:pt x="2657" y="4545"/>
                    <a:pt x="2762" y="4629"/>
                  </a:cubicBezTo>
                  <a:cubicBezTo>
                    <a:pt x="2323" y="5341"/>
                    <a:pt x="2009" y="6533"/>
                    <a:pt x="1946" y="6847"/>
                  </a:cubicBezTo>
                  <a:cubicBezTo>
                    <a:pt x="1925" y="6931"/>
                    <a:pt x="1967" y="7014"/>
                    <a:pt x="2051" y="7014"/>
                  </a:cubicBezTo>
                  <a:cubicBezTo>
                    <a:pt x="2061" y="7025"/>
                    <a:pt x="2077" y="7030"/>
                    <a:pt x="2092" y="7030"/>
                  </a:cubicBezTo>
                  <a:cubicBezTo>
                    <a:pt x="2108" y="7030"/>
                    <a:pt x="2124" y="7025"/>
                    <a:pt x="2134" y="7014"/>
                  </a:cubicBezTo>
                  <a:cubicBezTo>
                    <a:pt x="2176" y="7014"/>
                    <a:pt x="2218" y="6973"/>
                    <a:pt x="2239" y="6910"/>
                  </a:cubicBezTo>
                  <a:cubicBezTo>
                    <a:pt x="2385" y="6261"/>
                    <a:pt x="2699" y="5299"/>
                    <a:pt x="3034" y="4776"/>
                  </a:cubicBezTo>
                  <a:cubicBezTo>
                    <a:pt x="3076" y="4797"/>
                    <a:pt x="3118" y="4817"/>
                    <a:pt x="3181" y="4817"/>
                  </a:cubicBezTo>
                  <a:cubicBezTo>
                    <a:pt x="3055" y="5278"/>
                    <a:pt x="2971" y="5843"/>
                    <a:pt x="3201" y="6324"/>
                  </a:cubicBezTo>
                  <a:cubicBezTo>
                    <a:pt x="3217" y="6369"/>
                    <a:pt x="3264" y="6404"/>
                    <a:pt x="3321" y="6404"/>
                  </a:cubicBezTo>
                  <a:cubicBezTo>
                    <a:pt x="3343" y="6404"/>
                    <a:pt x="3366" y="6398"/>
                    <a:pt x="3390" y="6387"/>
                  </a:cubicBezTo>
                  <a:cubicBezTo>
                    <a:pt x="3473" y="6366"/>
                    <a:pt x="3494" y="6282"/>
                    <a:pt x="3473" y="6198"/>
                  </a:cubicBezTo>
                  <a:cubicBezTo>
                    <a:pt x="3285" y="5780"/>
                    <a:pt x="3348" y="5278"/>
                    <a:pt x="3473" y="4859"/>
                  </a:cubicBezTo>
                  <a:lnTo>
                    <a:pt x="3515" y="4859"/>
                  </a:lnTo>
                  <a:cubicBezTo>
                    <a:pt x="3599" y="5382"/>
                    <a:pt x="3871" y="6010"/>
                    <a:pt x="4582" y="6512"/>
                  </a:cubicBezTo>
                  <a:cubicBezTo>
                    <a:pt x="4624" y="6533"/>
                    <a:pt x="4666" y="6533"/>
                    <a:pt x="4708" y="6533"/>
                  </a:cubicBezTo>
                  <a:cubicBezTo>
                    <a:pt x="4729" y="6512"/>
                    <a:pt x="4771" y="6491"/>
                    <a:pt x="4792" y="6470"/>
                  </a:cubicBezTo>
                  <a:cubicBezTo>
                    <a:pt x="4833" y="6408"/>
                    <a:pt x="4813" y="6303"/>
                    <a:pt x="4750" y="6261"/>
                  </a:cubicBezTo>
                  <a:cubicBezTo>
                    <a:pt x="4122" y="5822"/>
                    <a:pt x="3871" y="5278"/>
                    <a:pt x="3787" y="4817"/>
                  </a:cubicBezTo>
                  <a:lnTo>
                    <a:pt x="3850" y="4817"/>
                  </a:lnTo>
                  <a:cubicBezTo>
                    <a:pt x="3955" y="4797"/>
                    <a:pt x="4038" y="4734"/>
                    <a:pt x="4143" y="4692"/>
                  </a:cubicBezTo>
                  <a:cubicBezTo>
                    <a:pt x="4520" y="5299"/>
                    <a:pt x="5398" y="6282"/>
                    <a:pt x="7010" y="6303"/>
                  </a:cubicBezTo>
                  <a:lnTo>
                    <a:pt x="7051" y="6303"/>
                  </a:lnTo>
                  <a:cubicBezTo>
                    <a:pt x="7114" y="6282"/>
                    <a:pt x="7156" y="6219"/>
                    <a:pt x="7156" y="6157"/>
                  </a:cubicBezTo>
                  <a:cubicBezTo>
                    <a:pt x="7156" y="6073"/>
                    <a:pt x="7093" y="6010"/>
                    <a:pt x="7010" y="6010"/>
                  </a:cubicBezTo>
                  <a:cubicBezTo>
                    <a:pt x="5482" y="5989"/>
                    <a:pt x="4708" y="5069"/>
                    <a:pt x="4373" y="4525"/>
                  </a:cubicBezTo>
                  <a:cubicBezTo>
                    <a:pt x="4415" y="4462"/>
                    <a:pt x="4457" y="4420"/>
                    <a:pt x="4499" y="4357"/>
                  </a:cubicBezTo>
                  <a:cubicBezTo>
                    <a:pt x="5022" y="4759"/>
                    <a:pt x="5588" y="4877"/>
                    <a:pt x="6077" y="4877"/>
                  </a:cubicBezTo>
                  <a:cubicBezTo>
                    <a:pt x="6428" y="4877"/>
                    <a:pt x="6740" y="4816"/>
                    <a:pt x="6968" y="4755"/>
                  </a:cubicBezTo>
                  <a:cubicBezTo>
                    <a:pt x="7198" y="4692"/>
                    <a:pt x="7344" y="4608"/>
                    <a:pt x="7344" y="4608"/>
                  </a:cubicBezTo>
                  <a:cubicBezTo>
                    <a:pt x="7407" y="4587"/>
                    <a:pt x="7449" y="4483"/>
                    <a:pt x="7407" y="4420"/>
                  </a:cubicBezTo>
                  <a:cubicBezTo>
                    <a:pt x="7379" y="4364"/>
                    <a:pt x="7333" y="4336"/>
                    <a:pt x="7286" y="4336"/>
                  </a:cubicBezTo>
                  <a:cubicBezTo>
                    <a:pt x="7263" y="4336"/>
                    <a:pt x="7240" y="4343"/>
                    <a:pt x="7219" y="4357"/>
                  </a:cubicBezTo>
                  <a:cubicBezTo>
                    <a:pt x="7180" y="4370"/>
                    <a:pt x="6696" y="4594"/>
                    <a:pt x="6077" y="4594"/>
                  </a:cubicBezTo>
                  <a:cubicBezTo>
                    <a:pt x="5684" y="4594"/>
                    <a:pt x="5235" y="4503"/>
                    <a:pt x="4813" y="4211"/>
                  </a:cubicBezTo>
                  <a:cubicBezTo>
                    <a:pt x="5168" y="4211"/>
                    <a:pt x="5733" y="4148"/>
                    <a:pt x="6277" y="3918"/>
                  </a:cubicBezTo>
                  <a:cubicBezTo>
                    <a:pt x="6340" y="3897"/>
                    <a:pt x="6382" y="3813"/>
                    <a:pt x="6361" y="3729"/>
                  </a:cubicBezTo>
                  <a:cubicBezTo>
                    <a:pt x="6326" y="3678"/>
                    <a:pt x="6264" y="3640"/>
                    <a:pt x="6208" y="3640"/>
                  </a:cubicBezTo>
                  <a:cubicBezTo>
                    <a:pt x="6195" y="3640"/>
                    <a:pt x="6184" y="3642"/>
                    <a:pt x="6173" y="3646"/>
                  </a:cubicBezTo>
                  <a:cubicBezTo>
                    <a:pt x="5608" y="3876"/>
                    <a:pt x="5043" y="3918"/>
                    <a:pt x="4708" y="3918"/>
                  </a:cubicBezTo>
                  <a:cubicBezTo>
                    <a:pt x="4750" y="3771"/>
                    <a:pt x="4771" y="3604"/>
                    <a:pt x="4750" y="3457"/>
                  </a:cubicBezTo>
                  <a:cubicBezTo>
                    <a:pt x="4938" y="3437"/>
                    <a:pt x="5231" y="3416"/>
                    <a:pt x="5545" y="3311"/>
                  </a:cubicBezTo>
                  <a:cubicBezTo>
                    <a:pt x="5838" y="3227"/>
                    <a:pt x="6131" y="3102"/>
                    <a:pt x="6424" y="2872"/>
                  </a:cubicBezTo>
                  <a:cubicBezTo>
                    <a:pt x="6486" y="2830"/>
                    <a:pt x="6507" y="2725"/>
                    <a:pt x="6445" y="2662"/>
                  </a:cubicBezTo>
                  <a:cubicBezTo>
                    <a:pt x="6422" y="2628"/>
                    <a:pt x="6380" y="2612"/>
                    <a:pt x="6336" y="2612"/>
                  </a:cubicBezTo>
                  <a:cubicBezTo>
                    <a:pt x="6300" y="2612"/>
                    <a:pt x="6264" y="2623"/>
                    <a:pt x="6235" y="2641"/>
                  </a:cubicBezTo>
                  <a:cubicBezTo>
                    <a:pt x="5775" y="3018"/>
                    <a:pt x="5210" y="3123"/>
                    <a:pt x="4854" y="3144"/>
                  </a:cubicBezTo>
                  <a:cubicBezTo>
                    <a:pt x="5147" y="2851"/>
                    <a:pt x="5691" y="2348"/>
                    <a:pt x="6214" y="1825"/>
                  </a:cubicBezTo>
                  <a:cubicBezTo>
                    <a:pt x="6277" y="1763"/>
                    <a:pt x="6277" y="1679"/>
                    <a:pt x="6214" y="1616"/>
                  </a:cubicBezTo>
                  <a:cubicBezTo>
                    <a:pt x="6183" y="1585"/>
                    <a:pt x="6146" y="1569"/>
                    <a:pt x="6110" y="1569"/>
                  </a:cubicBezTo>
                  <a:cubicBezTo>
                    <a:pt x="6073" y="1569"/>
                    <a:pt x="6037" y="1585"/>
                    <a:pt x="6005" y="1616"/>
                  </a:cubicBezTo>
                  <a:cubicBezTo>
                    <a:pt x="5461" y="2160"/>
                    <a:pt x="4896" y="2683"/>
                    <a:pt x="4603" y="2976"/>
                  </a:cubicBezTo>
                  <a:cubicBezTo>
                    <a:pt x="4541" y="2872"/>
                    <a:pt x="4457" y="2767"/>
                    <a:pt x="4373" y="2683"/>
                  </a:cubicBezTo>
                  <a:cubicBezTo>
                    <a:pt x="4980" y="2097"/>
                    <a:pt x="5984" y="968"/>
                    <a:pt x="6173" y="193"/>
                  </a:cubicBezTo>
                  <a:cubicBezTo>
                    <a:pt x="6194" y="110"/>
                    <a:pt x="6131" y="26"/>
                    <a:pt x="6068" y="5"/>
                  </a:cubicBezTo>
                  <a:cubicBezTo>
                    <a:pt x="6057" y="2"/>
                    <a:pt x="6046" y="1"/>
                    <a:pt x="60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60"/>
            <p:cNvSpPr/>
            <p:nvPr/>
          </p:nvSpPr>
          <p:spPr>
            <a:xfrm rot="-9236964">
              <a:off x="579823" y="2635845"/>
              <a:ext cx="168834" cy="158976"/>
            </a:xfrm>
            <a:custGeom>
              <a:avLst/>
              <a:gdLst/>
              <a:ahLst/>
              <a:cxnLst/>
              <a:rect l="l" t="t" r="r" b="b"/>
              <a:pathLst>
                <a:path w="7450" h="7015" extrusionOk="0">
                  <a:moveTo>
                    <a:pt x="6014" y="0"/>
                  </a:moveTo>
                  <a:cubicBezTo>
                    <a:pt x="5958" y="0"/>
                    <a:pt x="5897" y="41"/>
                    <a:pt x="5880" y="110"/>
                  </a:cubicBezTo>
                  <a:cubicBezTo>
                    <a:pt x="5734" y="780"/>
                    <a:pt x="4855" y="1763"/>
                    <a:pt x="4269" y="2370"/>
                  </a:cubicBezTo>
                  <a:cubicBezTo>
                    <a:pt x="4499" y="1617"/>
                    <a:pt x="4646" y="863"/>
                    <a:pt x="4667" y="801"/>
                  </a:cubicBezTo>
                  <a:cubicBezTo>
                    <a:pt x="4667" y="717"/>
                    <a:pt x="4625" y="654"/>
                    <a:pt x="4541" y="633"/>
                  </a:cubicBezTo>
                  <a:cubicBezTo>
                    <a:pt x="4530" y="630"/>
                    <a:pt x="4519" y="629"/>
                    <a:pt x="4508" y="629"/>
                  </a:cubicBezTo>
                  <a:cubicBezTo>
                    <a:pt x="4437" y="629"/>
                    <a:pt x="4374" y="686"/>
                    <a:pt x="4374" y="759"/>
                  </a:cubicBezTo>
                  <a:cubicBezTo>
                    <a:pt x="4374" y="759"/>
                    <a:pt x="4206" y="1637"/>
                    <a:pt x="3934" y="2412"/>
                  </a:cubicBezTo>
                  <a:cubicBezTo>
                    <a:pt x="3913" y="2391"/>
                    <a:pt x="3871" y="2391"/>
                    <a:pt x="3830" y="2370"/>
                  </a:cubicBezTo>
                  <a:cubicBezTo>
                    <a:pt x="3767" y="1868"/>
                    <a:pt x="3620" y="1240"/>
                    <a:pt x="3327" y="717"/>
                  </a:cubicBezTo>
                  <a:cubicBezTo>
                    <a:pt x="3300" y="676"/>
                    <a:pt x="3256" y="653"/>
                    <a:pt x="3205" y="653"/>
                  </a:cubicBezTo>
                  <a:cubicBezTo>
                    <a:pt x="3177" y="653"/>
                    <a:pt x="3148" y="660"/>
                    <a:pt x="3118" y="675"/>
                  </a:cubicBezTo>
                  <a:cubicBezTo>
                    <a:pt x="3055" y="696"/>
                    <a:pt x="3034" y="801"/>
                    <a:pt x="3055" y="863"/>
                  </a:cubicBezTo>
                  <a:cubicBezTo>
                    <a:pt x="3327" y="1324"/>
                    <a:pt x="3453" y="1868"/>
                    <a:pt x="3516" y="2328"/>
                  </a:cubicBezTo>
                  <a:cubicBezTo>
                    <a:pt x="3432" y="2328"/>
                    <a:pt x="3327" y="2328"/>
                    <a:pt x="3223" y="2349"/>
                  </a:cubicBezTo>
                  <a:cubicBezTo>
                    <a:pt x="2742" y="1135"/>
                    <a:pt x="2009" y="424"/>
                    <a:pt x="1967" y="382"/>
                  </a:cubicBezTo>
                  <a:cubicBezTo>
                    <a:pt x="1936" y="351"/>
                    <a:pt x="1899" y="335"/>
                    <a:pt x="1863" y="335"/>
                  </a:cubicBezTo>
                  <a:cubicBezTo>
                    <a:pt x="1826" y="335"/>
                    <a:pt x="1790" y="351"/>
                    <a:pt x="1758" y="382"/>
                  </a:cubicBezTo>
                  <a:cubicBezTo>
                    <a:pt x="1695" y="445"/>
                    <a:pt x="1716" y="529"/>
                    <a:pt x="1758" y="591"/>
                  </a:cubicBezTo>
                  <a:cubicBezTo>
                    <a:pt x="1779" y="591"/>
                    <a:pt x="2470" y="1282"/>
                    <a:pt x="2951" y="2454"/>
                  </a:cubicBezTo>
                  <a:cubicBezTo>
                    <a:pt x="2930" y="2454"/>
                    <a:pt x="2909" y="2454"/>
                    <a:pt x="2888" y="2474"/>
                  </a:cubicBezTo>
                  <a:cubicBezTo>
                    <a:pt x="2156" y="1637"/>
                    <a:pt x="607" y="1282"/>
                    <a:pt x="545" y="1261"/>
                  </a:cubicBezTo>
                  <a:cubicBezTo>
                    <a:pt x="461" y="1261"/>
                    <a:pt x="377" y="1303"/>
                    <a:pt x="356" y="1386"/>
                  </a:cubicBezTo>
                  <a:cubicBezTo>
                    <a:pt x="335" y="1470"/>
                    <a:pt x="398" y="1533"/>
                    <a:pt x="482" y="1554"/>
                  </a:cubicBezTo>
                  <a:cubicBezTo>
                    <a:pt x="482" y="1554"/>
                    <a:pt x="1967" y="1889"/>
                    <a:pt x="2658" y="2642"/>
                  </a:cubicBezTo>
                  <a:cubicBezTo>
                    <a:pt x="2532" y="2746"/>
                    <a:pt x="2428" y="2893"/>
                    <a:pt x="2344" y="3060"/>
                  </a:cubicBezTo>
                  <a:cubicBezTo>
                    <a:pt x="1988" y="2893"/>
                    <a:pt x="1591" y="2684"/>
                    <a:pt x="1319" y="2516"/>
                  </a:cubicBezTo>
                  <a:cubicBezTo>
                    <a:pt x="1297" y="2501"/>
                    <a:pt x="1272" y="2495"/>
                    <a:pt x="1247" y="2495"/>
                  </a:cubicBezTo>
                  <a:cubicBezTo>
                    <a:pt x="1202" y="2495"/>
                    <a:pt x="1157" y="2518"/>
                    <a:pt x="1130" y="2558"/>
                  </a:cubicBezTo>
                  <a:cubicBezTo>
                    <a:pt x="1068" y="2621"/>
                    <a:pt x="1089" y="2705"/>
                    <a:pt x="1172" y="2767"/>
                  </a:cubicBezTo>
                  <a:cubicBezTo>
                    <a:pt x="1256" y="2809"/>
                    <a:pt x="1716" y="3102"/>
                    <a:pt x="2198" y="3311"/>
                  </a:cubicBezTo>
                  <a:cubicBezTo>
                    <a:pt x="1172" y="3562"/>
                    <a:pt x="147" y="4127"/>
                    <a:pt x="84" y="4148"/>
                  </a:cubicBezTo>
                  <a:cubicBezTo>
                    <a:pt x="21" y="4190"/>
                    <a:pt x="1" y="4274"/>
                    <a:pt x="42" y="4358"/>
                  </a:cubicBezTo>
                  <a:cubicBezTo>
                    <a:pt x="58" y="4405"/>
                    <a:pt x="109" y="4428"/>
                    <a:pt x="160" y="4428"/>
                  </a:cubicBezTo>
                  <a:cubicBezTo>
                    <a:pt x="177" y="4428"/>
                    <a:pt x="194" y="4426"/>
                    <a:pt x="210" y="4420"/>
                  </a:cubicBezTo>
                  <a:cubicBezTo>
                    <a:pt x="210" y="4420"/>
                    <a:pt x="231" y="4420"/>
                    <a:pt x="231" y="4399"/>
                  </a:cubicBezTo>
                  <a:cubicBezTo>
                    <a:pt x="252" y="4399"/>
                    <a:pt x="1235" y="3855"/>
                    <a:pt x="2218" y="3604"/>
                  </a:cubicBezTo>
                  <a:cubicBezTo>
                    <a:pt x="2239" y="3730"/>
                    <a:pt x="2239" y="3834"/>
                    <a:pt x="2281" y="3939"/>
                  </a:cubicBezTo>
                  <a:cubicBezTo>
                    <a:pt x="2281" y="3981"/>
                    <a:pt x="2302" y="4002"/>
                    <a:pt x="2323" y="4044"/>
                  </a:cubicBezTo>
                  <a:cubicBezTo>
                    <a:pt x="1800" y="4441"/>
                    <a:pt x="1340" y="4923"/>
                    <a:pt x="1235" y="5111"/>
                  </a:cubicBezTo>
                  <a:cubicBezTo>
                    <a:pt x="1193" y="5195"/>
                    <a:pt x="1235" y="5278"/>
                    <a:pt x="1298" y="5320"/>
                  </a:cubicBezTo>
                  <a:lnTo>
                    <a:pt x="1402" y="5320"/>
                  </a:lnTo>
                  <a:cubicBezTo>
                    <a:pt x="1444" y="5299"/>
                    <a:pt x="1486" y="5278"/>
                    <a:pt x="1507" y="5236"/>
                  </a:cubicBezTo>
                  <a:cubicBezTo>
                    <a:pt x="1591" y="5069"/>
                    <a:pt x="2009" y="4671"/>
                    <a:pt x="2449" y="4316"/>
                  </a:cubicBezTo>
                  <a:cubicBezTo>
                    <a:pt x="2553" y="4441"/>
                    <a:pt x="2637" y="4546"/>
                    <a:pt x="2762" y="4609"/>
                  </a:cubicBezTo>
                  <a:cubicBezTo>
                    <a:pt x="2323" y="5341"/>
                    <a:pt x="2009" y="6534"/>
                    <a:pt x="1946" y="6827"/>
                  </a:cubicBezTo>
                  <a:cubicBezTo>
                    <a:pt x="1926" y="6910"/>
                    <a:pt x="1967" y="6994"/>
                    <a:pt x="2051" y="7015"/>
                  </a:cubicBezTo>
                  <a:lnTo>
                    <a:pt x="2114" y="7015"/>
                  </a:lnTo>
                  <a:cubicBezTo>
                    <a:pt x="2177" y="6994"/>
                    <a:pt x="2218" y="6952"/>
                    <a:pt x="2218" y="6910"/>
                  </a:cubicBezTo>
                  <a:cubicBezTo>
                    <a:pt x="2386" y="6241"/>
                    <a:pt x="2700" y="5299"/>
                    <a:pt x="3014" y="4755"/>
                  </a:cubicBezTo>
                  <a:cubicBezTo>
                    <a:pt x="3076" y="4776"/>
                    <a:pt x="3118" y="4797"/>
                    <a:pt x="3160" y="4818"/>
                  </a:cubicBezTo>
                  <a:cubicBezTo>
                    <a:pt x="3034" y="5278"/>
                    <a:pt x="2972" y="5822"/>
                    <a:pt x="3181" y="6303"/>
                  </a:cubicBezTo>
                  <a:cubicBezTo>
                    <a:pt x="3213" y="6367"/>
                    <a:pt x="3269" y="6395"/>
                    <a:pt x="3331" y="6395"/>
                  </a:cubicBezTo>
                  <a:cubicBezTo>
                    <a:pt x="3351" y="6395"/>
                    <a:pt x="3370" y="6392"/>
                    <a:pt x="3390" y="6387"/>
                  </a:cubicBezTo>
                  <a:cubicBezTo>
                    <a:pt x="3453" y="6345"/>
                    <a:pt x="3495" y="6262"/>
                    <a:pt x="3453" y="6178"/>
                  </a:cubicBezTo>
                  <a:cubicBezTo>
                    <a:pt x="3265" y="5780"/>
                    <a:pt x="3348" y="5257"/>
                    <a:pt x="3474" y="4839"/>
                  </a:cubicBezTo>
                  <a:lnTo>
                    <a:pt x="3516" y="4839"/>
                  </a:lnTo>
                  <a:cubicBezTo>
                    <a:pt x="3599" y="5362"/>
                    <a:pt x="3850" y="5990"/>
                    <a:pt x="4583" y="6492"/>
                  </a:cubicBezTo>
                  <a:cubicBezTo>
                    <a:pt x="4598" y="6507"/>
                    <a:pt x="4633" y="6521"/>
                    <a:pt x="4668" y="6521"/>
                  </a:cubicBezTo>
                  <a:cubicBezTo>
                    <a:pt x="4682" y="6521"/>
                    <a:pt x="4696" y="6519"/>
                    <a:pt x="4708" y="6513"/>
                  </a:cubicBezTo>
                  <a:cubicBezTo>
                    <a:pt x="4729" y="6513"/>
                    <a:pt x="4750" y="6492"/>
                    <a:pt x="4771" y="6450"/>
                  </a:cubicBezTo>
                  <a:cubicBezTo>
                    <a:pt x="4834" y="6387"/>
                    <a:pt x="4813" y="6303"/>
                    <a:pt x="4750" y="6262"/>
                  </a:cubicBezTo>
                  <a:cubicBezTo>
                    <a:pt x="4102" y="5801"/>
                    <a:pt x="3871" y="5257"/>
                    <a:pt x="3788" y="4818"/>
                  </a:cubicBezTo>
                  <a:cubicBezTo>
                    <a:pt x="3809" y="4818"/>
                    <a:pt x="3830" y="4818"/>
                    <a:pt x="3850" y="4797"/>
                  </a:cubicBezTo>
                  <a:cubicBezTo>
                    <a:pt x="3955" y="4776"/>
                    <a:pt x="4039" y="4734"/>
                    <a:pt x="4123" y="4671"/>
                  </a:cubicBezTo>
                  <a:cubicBezTo>
                    <a:pt x="4520" y="5299"/>
                    <a:pt x="5378" y="6283"/>
                    <a:pt x="7010" y="6283"/>
                  </a:cubicBezTo>
                  <a:lnTo>
                    <a:pt x="7052" y="6283"/>
                  </a:lnTo>
                  <a:cubicBezTo>
                    <a:pt x="7115" y="6262"/>
                    <a:pt x="7156" y="6199"/>
                    <a:pt x="7156" y="6136"/>
                  </a:cubicBezTo>
                  <a:cubicBezTo>
                    <a:pt x="7156" y="6052"/>
                    <a:pt x="7094" y="5990"/>
                    <a:pt x="7010" y="5990"/>
                  </a:cubicBezTo>
                  <a:cubicBezTo>
                    <a:pt x="5483" y="5990"/>
                    <a:pt x="4687" y="5069"/>
                    <a:pt x="4353" y="4504"/>
                  </a:cubicBezTo>
                  <a:cubicBezTo>
                    <a:pt x="4415" y="4441"/>
                    <a:pt x="4457" y="4399"/>
                    <a:pt x="4499" y="4337"/>
                  </a:cubicBezTo>
                  <a:cubicBezTo>
                    <a:pt x="5018" y="4747"/>
                    <a:pt x="5579" y="4872"/>
                    <a:pt x="6066" y="4872"/>
                  </a:cubicBezTo>
                  <a:cubicBezTo>
                    <a:pt x="6422" y="4872"/>
                    <a:pt x="6738" y="4805"/>
                    <a:pt x="6968" y="4734"/>
                  </a:cubicBezTo>
                  <a:cubicBezTo>
                    <a:pt x="7198" y="4671"/>
                    <a:pt x="7324" y="4609"/>
                    <a:pt x="7345" y="4609"/>
                  </a:cubicBezTo>
                  <a:cubicBezTo>
                    <a:pt x="7408" y="4567"/>
                    <a:pt x="7449" y="4483"/>
                    <a:pt x="7408" y="4399"/>
                  </a:cubicBezTo>
                  <a:cubicBezTo>
                    <a:pt x="7377" y="4354"/>
                    <a:pt x="7325" y="4320"/>
                    <a:pt x="7275" y="4320"/>
                  </a:cubicBezTo>
                  <a:cubicBezTo>
                    <a:pt x="7256" y="4320"/>
                    <a:pt x="7237" y="4325"/>
                    <a:pt x="7219" y="4337"/>
                  </a:cubicBezTo>
                  <a:cubicBezTo>
                    <a:pt x="7181" y="4349"/>
                    <a:pt x="6686" y="4583"/>
                    <a:pt x="6063" y="4583"/>
                  </a:cubicBezTo>
                  <a:cubicBezTo>
                    <a:pt x="5670" y="4583"/>
                    <a:pt x="5226" y="4490"/>
                    <a:pt x="4813" y="4190"/>
                  </a:cubicBezTo>
                  <a:cubicBezTo>
                    <a:pt x="5169" y="4190"/>
                    <a:pt x="5713" y="4148"/>
                    <a:pt x="6278" y="3918"/>
                  </a:cubicBezTo>
                  <a:cubicBezTo>
                    <a:pt x="6340" y="3876"/>
                    <a:pt x="6382" y="3793"/>
                    <a:pt x="6340" y="3730"/>
                  </a:cubicBezTo>
                  <a:cubicBezTo>
                    <a:pt x="6325" y="3669"/>
                    <a:pt x="6276" y="3630"/>
                    <a:pt x="6218" y="3630"/>
                  </a:cubicBezTo>
                  <a:cubicBezTo>
                    <a:pt x="6197" y="3630"/>
                    <a:pt x="6175" y="3635"/>
                    <a:pt x="6152" y="3646"/>
                  </a:cubicBezTo>
                  <a:cubicBezTo>
                    <a:pt x="5608" y="3876"/>
                    <a:pt x="5043" y="3897"/>
                    <a:pt x="4708" y="3897"/>
                  </a:cubicBezTo>
                  <a:cubicBezTo>
                    <a:pt x="4750" y="3751"/>
                    <a:pt x="4771" y="3604"/>
                    <a:pt x="4750" y="3437"/>
                  </a:cubicBezTo>
                  <a:cubicBezTo>
                    <a:pt x="4939" y="3416"/>
                    <a:pt x="5231" y="3395"/>
                    <a:pt x="5524" y="3311"/>
                  </a:cubicBezTo>
                  <a:cubicBezTo>
                    <a:pt x="5817" y="3228"/>
                    <a:pt x="6131" y="3081"/>
                    <a:pt x="6424" y="2872"/>
                  </a:cubicBezTo>
                  <a:cubicBezTo>
                    <a:pt x="6487" y="2809"/>
                    <a:pt x="6487" y="2726"/>
                    <a:pt x="6445" y="2663"/>
                  </a:cubicBezTo>
                  <a:cubicBezTo>
                    <a:pt x="6409" y="2626"/>
                    <a:pt x="6365" y="2604"/>
                    <a:pt x="6323" y="2604"/>
                  </a:cubicBezTo>
                  <a:cubicBezTo>
                    <a:pt x="6292" y="2604"/>
                    <a:pt x="6262" y="2616"/>
                    <a:pt x="6236" y="2642"/>
                  </a:cubicBezTo>
                  <a:cubicBezTo>
                    <a:pt x="5775" y="2998"/>
                    <a:pt x="5211" y="3102"/>
                    <a:pt x="4834" y="3144"/>
                  </a:cubicBezTo>
                  <a:cubicBezTo>
                    <a:pt x="5148" y="2830"/>
                    <a:pt x="5692" y="2328"/>
                    <a:pt x="6215" y="1826"/>
                  </a:cubicBezTo>
                  <a:cubicBezTo>
                    <a:pt x="6257" y="1763"/>
                    <a:pt x="6257" y="1658"/>
                    <a:pt x="6215" y="1617"/>
                  </a:cubicBezTo>
                  <a:cubicBezTo>
                    <a:pt x="6183" y="1585"/>
                    <a:pt x="6142" y="1569"/>
                    <a:pt x="6102" y="1569"/>
                  </a:cubicBezTo>
                  <a:cubicBezTo>
                    <a:pt x="6063" y="1569"/>
                    <a:pt x="6027" y="1585"/>
                    <a:pt x="6006" y="1617"/>
                  </a:cubicBezTo>
                  <a:cubicBezTo>
                    <a:pt x="5441" y="2161"/>
                    <a:pt x="4897" y="2684"/>
                    <a:pt x="4583" y="2956"/>
                  </a:cubicBezTo>
                  <a:cubicBezTo>
                    <a:pt x="4541" y="2851"/>
                    <a:pt x="4457" y="2767"/>
                    <a:pt x="4374" y="2684"/>
                  </a:cubicBezTo>
                  <a:cubicBezTo>
                    <a:pt x="4959" y="2077"/>
                    <a:pt x="5985" y="968"/>
                    <a:pt x="6173" y="173"/>
                  </a:cubicBezTo>
                  <a:cubicBezTo>
                    <a:pt x="6194" y="89"/>
                    <a:pt x="6131" y="26"/>
                    <a:pt x="6047" y="5"/>
                  </a:cubicBezTo>
                  <a:cubicBezTo>
                    <a:pt x="6037" y="2"/>
                    <a:pt x="6025" y="0"/>
                    <a:pt x="60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60"/>
            <p:cNvSpPr/>
            <p:nvPr/>
          </p:nvSpPr>
          <p:spPr>
            <a:xfrm rot="-9236964">
              <a:off x="-1235947" y="2054469"/>
              <a:ext cx="169310" cy="175905"/>
            </a:xfrm>
            <a:custGeom>
              <a:avLst/>
              <a:gdLst/>
              <a:ahLst/>
              <a:cxnLst/>
              <a:rect l="l" t="t" r="r" b="b"/>
              <a:pathLst>
                <a:path w="7471" h="7762" extrusionOk="0">
                  <a:moveTo>
                    <a:pt x="3539" y="1"/>
                  </a:moveTo>
                  <a:cubicBezTo>
                    <a:pt x="3524" y="1"/>
                    <a:pt x="3509" y="5"/>
                    <a:pt x="3495" y="14"/>
                  </a:cubicBezTo>
                  <a:cubicBezTo>
                    <a:pt x="3411" y="35"/>
                    <a:pt x="3369" y="119"/>
                    <a:pt x="3390" y="182"/>
                  </a:cubicBezTo>
                  <a:cubicBezTo>
                    <a:pt x="3390" y="203"/>
                    <a:pt x="3662" y="1144"/>
                    <a:pt x="3474" y="2379"/>
                  </a:cubicBezTo>
                  <a:lnTo>
                    <a:pt x="3432" y="2379"/>
                  </a:lnTo>
                  <a:cubicBezTo>
                    <a:pt x="3202" y="1291"/>
                    <a:pt x="2051" y="224"/>
                    <a:pt x="1988" y="161"/>
                  </a:cubicBezTo>
                  <a:cubicBezTo>
                    <a:pt x="1960" y="142"/>
                    <a:pt x="1927" y="132"/>
                    <a:pt x="1895" y="132"/>
                  </a:cubicBezTo>
                  <a:cubicBezTo>
                    <a:pt x="1854" y="132"/>
                    <a:pt x="1813" y="147"/>
                    <a:pt x="1779" y="182"/>
                  </a:cubicBezTo>
                  <a:cubicBezTo>
                    <a:pt x="1716" y="224"/>
                    <a:pt x="1716" y="328"/>
                    <a:pt x="1779" y="391"/>
                  </a:cubicBezTo>
                  <a:cubicBezTo>
                    <a:pt x="1800" y="391"/>
                    <a:pt x="2909" y="1416"/>
                    <a:pt x="3139" y="2400"/>
                  </a:cubicBezTo>
                  <a:cubicBezTo>
                    <a:pt x="2971" y="2441"/>
                    <a:pt x="2804" y="2504"/>
                    <a:pt x="2658" y="2609"/>
                  </a:cubicBezTo>
                  <a:cubicBezTo>
                    <a:pt x="2427" y="2295"/>
                    <a:pt x="2197" y="1918"/>
                    <a:pt x="2051" y="1625"/>
                  </a:cubicBezTo>
                  <a:cubicBezTo>
                    <a:pt x="2021" y="1580"/>
                    <a:pt x="1969" y="1546"/>
                    <a:pt x="1911" y="1546"/>
                  </a:cubicBezTo>
                  <a:cubicBezTo>
                    <a:pt x="1888" y="1546"/>
                    <a:pt x="1865" y="1551"/>
                    <a:pt x="1842" y="1563"/>
                  </a:cubicBezTo>
                  <a:cubicBezTo>
                    <a:pt x="1779" y="1604"/>
                    <a:pt x="1758" y="1688"/>
                    <a:pt x="1779" y="1772"/>
                  </a:cubicBezTo>
                  <a:cubicBezTo>
                    <a:pt x="1842" y="1856"/>
                    <a:pt x="2093" y="2337"/>
                    <a:pt x="2407" y="2776"/>
                  </a:cubicBezTo>
                  <a:cubicBezTo>
                    <a:pt x="1381" y="2462"/>
                    <a:pt x="230" y="2441"/>
                    <a:pt x="168" y="2441"/>
                  </a:cubicBezTo>
                  <a:cubicBezTo>
                    <a:pt x="84" y="2441"/>
                    <a:pt x="21" y="2504"/>
                    <a:pt x="0" y="2588"/>
                  </a:cubicBezTo>
                  <a:cubicBezTo>
                    <a:pt x="0" y="2651"/>
                    <a:pt x="63" y="2713"/>
                    <a:pt x="126" y="2734"/>
                  </a:cubicBezTo>
                  <a:lnTo>
                    <a:pt x="147" y="2734"/>
                  </a:lnTo>
                  <a:cubicBezTo>
                    <a:pt x="168" y="2734"/>
                    <a:pt x="1298" y="2755"/>
                    <a:pt x="2281" y="3027"/>
                  </a:cubicBezTo>
                  <a:cubicBezTo>
                    <a:pt x="2239" y="3132"/>
                    <a:pt x="2176" y="3237"/>
                    <a:pt x="2155" y="3341"/>
                  </a:cubicBezTo>
                  <a:cubicBezTo>
                    <a:pt x="2155" y="3383"/>
                    <a:pt x="2155" y="3425"/>
                    <a:pt x="2135" y="3467"/>
                  </a:cubicBezTo>
                  <a:cubicBezTo>
                    <a:pt x="1486" y="3550"/>
                    <a:pt x="858" y="3718"/>
                    <a:pt x="670" y="3843"/>
                  </a:cubicBezTo>
                  <a:cubicBezTo>
                    <a:pt x="607" y="3885"/>
                    <a:pt x="586" y="3990"/>
                    <a:pt x="628" y="4053"/>
                  </a:cubicBezTo>
                  <a:cubicBezTo>
                    <a:pt x="649" y="4073"/>
                    <a:pt x="691" y="4094"/>
                    <a:pt x="712" y="4115"/>
                  </a:cubicBezTo>
                  <a:cubicBezTo>
                    <a:pt x="754" y="4115"/>
                    <a:pt x="795" y="4115"/>
                    <a:pt x="837" y="4094"/>
                  </a:cubicBezTo>
                  <a:cubicBezTo>
                    <a:pt x="1005" y="3990"/>
                    <a:pt x="1570" y="3843"/>
                    <a:pt x="2135" y="3760"/>
                  </a:cubicBezTo>
                  <a:cubicBezTo>
                    <a:pt x="2135" y="3906"/>
                    <a:pt x="2176" y="4053"/>
                    <a:pt x="2239" y="4178"/>
                  </a:cubicBezTo>
                  <a:cubicBezTo>
                    <a:pt x="1486" y="4576"/>
                    <a:pt x="649" y="5454"/>
                    <a:pt x="419" y="5685"/>
                  </a:cubicBezTo>
                  <a:cubicBezTo>
                    <a:pt x="377" y="5747"/>
                    <a:pt x="377" y="5831"/>
                    <a:pt x="440" y="5894"/>
                  </a:cubicBezTo>
                  <a:cubicBezTo>
                    <a:pt x="440" y="5915"/>
                    <a:pt x="482" y="5915"/>
                    <a:pt x="502" y="5936"/>
                  </a:cubicBezTo>
                  <a:cubicBezTo>
                    <a:pt x="544" y="5936"/>
                    <a:pt x="607" y="5936"/>
                    <a:pt x="628" y="5894"/>
                  </a:cubicBezTo>
                  <a:cubicBezTo>
                    <a:pt x="1109" y="5392"/>
                    <a:pt x="1842" y="4722"/>
                    <a:pt x="2407" y="4429"/>
                  </a:cubicBezTo>
                  <a:cubicBezTo>
                    <a:pt x="2427" y="4471"/>
                    <a:pt x="2469" y="4513"/>
                    <a:pt x="2490" y="4534"/>
                  </a:cubicBezTo>
                  <a:cubicBezTo>
                    <a:pt x="2155" y="4869"/>
                    <a:pt x="1821" y="5329"/>
                    <a:pt x="1779" y="5852"/>
                  </a:cubicBezTo>
                  <a:cubicBezTo>
                    <a:pt x="1758" y="5936"/>
                    <a:pt x="1821" y="5998"/>
                    <a:pt x="1904" y="6019"/>
                  </a:cubicBezTo>
                  <a:cubicBezTo>
                    <a:pt x="1988" y="6019"/>
                    <a:pt x="2051" y="5957"/>
                    <a:pt x="2072" y="5873"/>
                  </a:cubicBezTo>
                  <a:cubicBezTo>
                    <a:pt x="2114" y="5433"/>
                    <a:pt x="2427" y="5036"/>
                    <a:pt x="2741" y="4722"/>
                  </a:cubicBezTo>
                  <a:cubicBezTo>
                    <a:pt x="2741" y="4722"/>
                    <a:pt x="2762" y="4743"/>
                    <a:pt x="2783" y="4743"/>
                  </a:cubicBezTo>
                  <a:cubicBezTo>
                    <a:pt x="2595" y="5224"/>
                    <a:pt x="2511" y="5915"/>
                    <a:pt x="2867" y="6710"/>
                  </a:cubicBezTo>
                  <a:cubicBezTo>
                    <a:pt x="2888" y="6752"/>
                    <a:pt x="2930" y="6773"/>
                    <a:pt x="2971" y="6794"/>
                  </a:cubicBezTo>
                  <a:cubicBezTo>
                    <a:pt x="3013" y="6794"/>
                    <a:pt x="3034" y="6794"/>
                    <a:pt x="3076" y="6773"/>
                  </a:cubicBezTo>
                  <a:cubicBezTo>
                    <a:pt x="3139" y="6731"/>
                    <a:pt x="3181" y="6647"/>
                    <a:pt x="3139" y="6584"/>
                  </a:cubicBezTo>
                  <a:cubicBezTo>
                    <a:pt x="2804" y="5873"/>
                    <a:pt x="2888" y="5287"/>
                    <a:pt x="3034" y="4848"/>
                  </a:cubicBezTo>
                  <a:lnTo>
                    <a:pt x="3034" y="4848"/>
                  </a:lnTo>
                  <a:cubicBezTo>
                    <a:pt x="3055" y="4869"/>
                    <a:pt x="3076" y="4869"/>
                    <a:pt x="3076" y="4869"/>
                  </a:cubicBezTo>
                  <a:cubicBezTo>
                    <a:pt x="3181" y="4910"/>
                    <a:pt x="3285" y="4910"/>
                    <a:pt x="3390" y="4910"/>
                  </a:cubicBezTo>
                  <a:cubicBezTo>
                    <a:pt x="3432" y="5643"/>
                    <a:pt x="3683" y="6919"/>
                    <a:pt x="5085" y="7735"/>
                  </a:cubicBezTo>
                  <a:cubicBezTo>
                    <a:pt x="5106" y="7756"/>
                    <a:pt x="5106" y="7756"/>
                    <a:pt x="5127" y="7756"/>
                  </a:cubicBezTo>
                  <a:cubicBezTo>
                    <a:pt x="5138" y="7760"/>
                    <a:pt x="5150" y="7762"/>
                    <a:pt x="5161" y="7762"/>
                  </a:cubicBezTo>
                  <a:cubicBezTo>
                    <a:pt x="5212" y="7762"/>
                    <a:pt x="5260" y="7727"/>
                    <a:pt x="5294" y="7693"/>
                  </a:cubicBezTo>
                  <a:cubicBezTo>
                    <a:pt x="5336" y="7610"/>
                    <a:pt x="5315" y="7526"/>
                    <a:pt x="5231" y="7484"/>
                  </a:cubicBezTo>
                  <a:cubicBezTo>
                    <a:pt x="3913" y="6710"/>
                    <a:pt x="3704" y="5517"/>
                    <a:pt x="3683" y="4869"/>
                  </a:cubicBezTo>
                  <a:cubicBezTo>
                    <a:pt x="3746" y="4848"/>
                    <a:pt x="3829" y="4827"/>
                    <a:pt x="3892" y="4806"/>
                  </a:cubicBezTo>
                  <a:cubicBezTo>
                    <a:pt x="4311" y="5852"/>
                    <a:pt x="5273" y="6229"/>
                    <a:pt x="5817" y="6375"/>
                  </a:cubicBezTo>
                  <a:cubicBezTo>
                    <a:pt x="6047" y="6438"/>
                    <a:pt x="6215" y="6438"/>
                    <a:pt x="6215" y="6438"/>
                  </a:cubicBezTo>
                  <a:cubicBezTo>
                    <a:pt x="6226" y="6441"/>
                    <a:pt x="6236" y="6442"/>
                    <a:pt x="6246" y="6442"/>
                  </a:cubicBezTo>
                  <a:cubicBezTo>
                    <a:pt x="6314" y="6442"/>
                    <a:pt x="6364" y="6385"/>
                    <a:pt x="6382" y="6312"/>
                  </a:cubicBezTo>
                  <a:cubicBezTo>
                    <a:pt x="6382" y="6229"/>
                    <a:pt x="6319" y="6145"/>
                    <a:pt x="6236" y="6145"/>
                  </a:cubicBezTo>
                  <a:cubicBezTo>
                    <a:pt x="6173" y="6145"/>
                    <a:pt x="4792" y="6019"/>
                    <a:pt x="4227" y="4827"/>
                  </a:cubicBezTo>
                  <a:lnTo>
                    <a:pt x="4227" y="4827"/>
                  </a:lnTo>
                  <a:cubicBezTo>
                    <a:pt x="4541" y="5015"/>
                    <a:pt x="5043" y="5245"/>
                    <a:pt x="5629" y="5308"/>
                  </a:cubicBezTo>
                  <a:cubicBezTo>
                    <a:pt x="5640" y="5311"/>
                    <a:pt x="5651" y="5312"/>
                    <a:pt x="5662" y="5312"/>
                  </a:cubicBezTo>
                  <a:cubicBezTo>
                    <a:pt x="5733" y="5312"/>
                    <a:pt x="5796" y="5255"/>
                    <a:pt x="5796" y="5182"/>
                  </a:cubicBezTo>
                  <a:cubicBezTo>
                    <a:pt x="5817" y="5099"/>
                    <a:pt x="5754" y="5036"/>
                    <a:pt x="5671" y="5015"/>
                  </a:cubicBezTo>
                  <a:cubicBezTo>
                    <a:pt x="5085" y="4952"/>
                    <a:pt x="4583" y="4701"/>
                    <a:pt x="4290" y="4534"/>
                  </a:cubicBezTo>
                  <a:cubicBezTo>
                    <a:pt x="4394" y="4408"/>
                    <a:pt x="4478" y="4283"/>
                    <a:pt x="4541" y="4136"/>
                  </a:cubicBezTo>
                  <a:cubicBezTo>
                    <a:pt x="4729" y="4241"/>
                    <a:pt x="4980" y="4345"/>
                    <a:pt x="5294" y="4429"/>
                  </a:cubicBezTo>
                  <a:cubicBezTo>
                    <a:pt x="5485" y="4470"/>
                    <a:pt x="5693" y="4502"/>
                    <a:pt x="5914" y="4502"/>
                  </a:cubicBezTo>
                  <a:cubicBezTo>
                    <a:pt x="6032" y="4502"/>
                    <a:pt x="6153" y="4493"/>
                    <a:pt x="6277" y="4471"/>
                  </a:cubicBezTo>
                  <a:cubicBezTo>
                    <a:pt x="6361" y="4471"/>
                    <a:pt x="6424" y="4387"/>
                    <a:pt x="6403" y="4304"/>
                  </a:cubicBezTo>
                  <a:cubicBezTo>
                    <a:pt x="6403" y="4241"/>
                    <a:pt x="6319" y="4178"/>
                    <a:pt x="6236" y="4178"/>
                  </a:cubicBezTo>
                  <a:cubicBezTo>
                    <a:pt x="6129" y="4198"/>
                    <a:pt x="6023" y="4206"/>
                    <a:pt x="5919" y="4206"/>
                  </a:cubicBezTo>
                  <a:cubicBezTo>
                    <a:pt x="5467" y="4206"/>
                    <a:pt x="5047" y="4046"/>
                    <a:pt x="4792" y="3927"/>
                  </a:cubicBezTo>
                  <a:cubicBezTo>
                    <a:pt x="5210" y="3822"/>
                    <a:pt x="5922" y="3655"/>
                    <a:pt x="6633" y="3467"/>
                  </a:cubicBezTo>
                  <a:cubicBezTo>
                    <a:pt x="6696" y="3446"/>
                    <a:pt x="6759" y="3362"/>
                    <a:pt x="6738" y="3278"/>
                  </a:cubicBezTo>
                  <a:cubicBezTo>
                    <a:pt x="6720" y="3224"/>
                    <a:pt x="6654" y="3170"/>
                    <a:pt x="6583" y="3170"/>
                  </a:cubicBezTo>
                  <a:cubicBezTo>
                    <a:pt x="6572" y="3170"/>
                    <a:pt x="6561" y="3171"/>
                    <a:pt x="6549" y="3174"/>
                  </a:cubicBezTo>
                  <a:cubicBezTo>
                    <a:pt x="5796" y="3383"/>
                    <a:pt x="5064" y="3550"/>
                    <a:pt x="4645" y="3655"/>
                  </a:cubicBezTo>
                  <a:cubicBezTo>
                    <a:pt x="4645" y="3529"/>
                    <a:pt x="4624" y="3404"/>
                    <a:pt x="4603" y="3299"/>
                  </a:cubicBezTo>
                  <a:cubicBezTo>
                    <a:pt x="5420" y="3069"/>
                    <a:pt x="6863" y="2609"/>
                    <a:pt x="7407" y="2023"/>
                  </a:cubicBezTo>
                  <a:cubicBezTo>
                    <a:pt x="7470" y="1960"/>
                    <a:pt x="7470" y="1876"/>
                    <a:pt x="7407" y="1814"/>
                  </a:cubicBezTo>
                  <a:cubicBezTo>
                    <a:pt x="7381" y="1787"/>
                    <a:pt x="7347" y="1776"/>
                    <a:pt x="7314" y="1776"/>
                  </a:cubicBezTo>
                  <a:cubicBezTo>
                    <a:pt x="7268" y="1776"/>
                    <a:pt x="7222" y="1798"/>
                    <a:pt x="7198" y="1835"/>
                  </a:cubicBezTo>
                  <a:cubicBezTo>
                    <a:pt x="6738" y="2337"/>
                    <a:pt x="5482" y="2734"/>
                    <a:pt x="4666" y="2965"/>
                  </a:cubicBezTo>
                  <a:cubicBezTo>
                    <a:pt x="5252" y="2441"/>
                    <a:pt x="5754" y="1856"/>
                    <a:pt x="5775" y="1814"/>
                  </a:cubicBezTo>
                  <a:cubicBezTo>
                    <a:pt x="5838" y="1751"/>
                    <a:pt x="5838" y="1667"/>
                    <a:pt x="5775" y="1604"/>
                  </a:cubicBezTo>
                  <a:cubicBezTo>
                    <a:pt x="5747" y="1586"/>
                    <a:pt x="5710" y="1575"/>
                    <a:pt x="5675" y="1575"/>
                  </a:cubicBezTo>
                  <a:cubicBezTo>
                    <a:pt x="5631" y="1575"/>
                    <a:pt x="5589" y="1591"/>
                    <a:pt x="5566" y="1625"/>
                  </a:cubicBezTo>
                  <a:cubicBezTo>
                    <a:pt x="5545" y="1625"/>
                    <a:pt x="4980" y="2316"/>
                    <a:pt x="4373" y="2839"/>
                  </a:cubicBezTo>
                  <a:cubicBezTo>
                    <a:pt x="4331" y="2818"/>
                    <a:pt x="4311" y="2797"/>
                    <a:pt x="4290" y="2755"/>
                  </a:cubicBezTo>
                  <a:cubicBezTo>
                    <a:pt x="4478" y="2295"/>
                    <a:pt x="4666" y="1667"/>
                    <a:pt x="4666" y="1081"/>
                  </a:cubicBezTo>
                  <a:cubicBezTo>
                    <a:pt x="4666" y="998"/>
                    <a:pt x="4603" y="935"/>
                    <a:pt x="4520" y="935"/>
                  </a:cubicBezTo>
                  <a:cubicBezTo>
                    <a:pt x="4436" y="935"/>
                    <a:pt x="4373" y="998"/>
                    <a:pt x="4373" y="1081"/>
                  </a:cubicBezTo>
                  <a:cubicBezTo>
                    <a:pt x="4373" y="1584"/>
                    <a:pt x="4206" y="2128"/>
                    <a:pt x="4039" y="2567"/>
                  </a:cubicBezTo>
                  <a:cubicBezTo>
                    <a:pt x="3955" y="2525"/>
                    <a:pt x="3871" y="2483"/>
                    <a:pt x="3767" y="2441"/>
                  </a:cubicBezTo>
                  <a:cubicBezTo>
                    <a:pt x="3955" y="1144"/>
                    <a:pt x="3683" y="161"/>
                    <a:pt x="3662" y="98"/>
                  </a:cubicBezTo>
                  <a:cubicBezTo>
                    <a:pt x="3646" y="49"/>
                    <a:pt x="3592" y="1"/>
                    <a:pt x="35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60"/>
            <p:cNvSpPr/>
            <p:nvPr/>
          </p:nvSpPr>
          <p:spPr>
            <a:xfrm rot="-9236964">
              <a:off x="-772175" y="1531075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14"/>
                    <a:pt x="2742" y="3976"/>
                  </a:cubicBezTo>
                  <a:cubicBezTo>
                    <a:pt x="1172" y="4416"/>
                    <a:pt x="21" y="5755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8"/>
                    <a:pt x="4457" y="13685"/>
                    <a:pt x="5796" y="14208"/>
                  </a:cubicBezTo>
                  <a:cubicBezTo>
                    <a:pt x="6192" y="14360"/>
                    <a:pt x="6600" y="14433"/>
                    <a:pt x="7005" y="14433"/>
                  </a:cubicBezTo>
                  <a:cubicBezTo>
                    <a:pt x="8267" y="14433"/>
                    <a:pt x="9493" y="13728"/>
                    <a:pt x="10190" y="12555"/>
                  </a:cubicBezTo>
                  <a:cubicBezTo>
                    <a:pt x="10462" y="12611"/>
                    <a:pt x="10734" y="12638"/>
                    <a:pt x="11001" y="12638"/>
                  </a:cubicBezTo>
                  <a:cubicBezTo>
                    <a:pt x="12548" y="12638"/>
                    <a:pt x="13959" y="11740"/>
                    <a:pt x="14459" y="10295"/>
                  </a:cubicBezTo>
                  <a:cubicBezTo>
                    <a:pt x="14835" y="9207"/>
                    <a:pt x="14605" y="8057"/>
                    <a:pt x="13978" y="7136"/>
                  </a:cubicBezTo>
                  <a:cubicBezTo>
                    <a:pt x="14919" y="5483"/>
                    <a:pt x="14563" y="3411"/>
                    <a:pt x="13099" y="2344"/>
                  </a:cubicBezTo>
                  <a:cubicBezTo>
                    <a:pt x="12493" y="1905"/>
                    <a:pt x="11786" y="1695"/>
                    <a:pt x="11073" y="1695"/>
                  </a:cubicBezTo>
                  <a:cubicBezTo>
                    <a:pt x="10531" y="1695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60"/>
            <p:cNvSpPr/>
            <p:nvPr/>
          </p:nvSpPr>
          <p:spPr>
            <a:xfrm rot="-9236964">
              <a:off x="-677884" y="1626145"/>
              <a:ext cx="147962" cy="136881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8"/>
                  </a:cubicBezTo>
                  <a:cubicBezTo>
                    <a:pt x="2176" y="819"/>
                    <a:pt x="2176" y="840"/>
                    <a:pt x="2155" y="861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8" y="1032"/>
                    <a:pt x="419" y="1467"/>
                  </a:cubicBezTo>
                  <a:cubicBezTo>
                    <a:pt x="0" y="2158"/>
                    <a:pt x="230" y="3057"/>
                    <a:pt x="921" y="3560"/>
                  </a:cubicBezTo>
                  <a:cubicBezTo>
                    <a:pt x="628" y="4083"/>
                    <a:pt x="628" y="4731"/>
                    <a:pt x="1004" y="5213"/>
                  </a:cubicBezTo>
                  <a:cubicBezTo>
                    <a:pt x="1285" y="5586"/>
                    <a:pt x="1726" y="5781"/>
                    <a:pt x="2183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40"/>
                    <a:pt x="4064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4" y="4083"/>
                    <a:pt x="6528" y="3267"/>
                    <a:pt x="6256" y="2555"/>
                  </a:cubicBezTo>
                  <a:cubicBezTo>
                    <a:pt x="6026" y="2032"/>
                    <a:pt x="5545" y="1718"/>
                    <a:pt x="5001" y="1656"/>
                  </a:cubicBezTo>
                  <a:cubicBezTo>
                    <a:pt x="5064" y="1070"/>
                    <a:pt x="4813" y="526"/>
                    <a:pt x="4331" y="212"/>
                  </a:cubicBezTo>
                  <a:cubicBezTo>
                    <a:pt x="4099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60"/>
            <p:cNvSpPr/>
            <p:nvPr/>
          </p:nvSpPr>
          <p:spPr>
            <a:xfrm rot="-9236964">
              <a:off x="-671013" y="1680568"/>
              <a:ext cx="54072" cy="40838"/>
            </a:xfrm>
            <a:custGeom>
              <a:avLst/>
              <a:gdLst/>
              <a:ahLst/>
              <a:cxnLst/>
              <a:rect l="l" t="t" r="r" b="b"/>
              <a:pathLst>
                <a:path w="2386" h="1802" extrusionOk="0">
                  <a:moveTo>
                    <a:pt x="2251" y="1"/>
                  </a:moveTo>
                  <a:cubicBezTo>
                    <a:pt x="2218" y="1"/>
                    <a:pt x="2182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6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0" y="1738"/>
                    <a:pt x="1946" y="901"/>
                    <a:pt x="2344" y="169"/>
                  </a:cubicBezTo>
                  <a:cubicBezTo>
                    <a:pt x="2386" y="106"/>
                    <a:pt x="2365" y="44"/>
                    <a:pt x="2302" y="23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60"/>
            <p:cNvSpPr/>
            <p:nvPr/>
          </p:nvSpPr>
          <p:spPr>
            <a:xfrm rot="-9236964">
              <a:off x="-633113" y="1624935"/>
              <a:ext cx="44124" cy="50854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1"/>
                  </a:moveTo>
                  <a:cubicBezTo>
                    <a:pt x="122" y="1"/>
                    <a:pt x="114" y="2"/>
                    <a:pt x="105" y="5"/>
                  </a:cubicBezTo>
                  <a:cubicBezTo>
                    <a:pt x="42" y="5"/>
                    <a:pt x="1" y="47"/>
                    <a:pt x="1" y="109"/>
                  </a:cubicBezTo>
                  <a:cubicBezTo>
                    <a:pt x="22" y="130"/>
                    <a:pt x="147" y="1741"/>
                    <a:pt x="1800" y="2244"/>
                  </a:cubicBezTo>
                  <a:lnTo>
                    <a:pt x="1821" y="2244"/>
                  </a:lnTo>
                  <a:cubicBezTo>
                    <a:pt x="1884" y="2244"/>
                    <a:pt x="1926" y="2223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9"/>
                  </a:cubicBezTo>
                  <a:cubicBezTo>
                    <a:pt x="231" y="52"/>
                    <a:pt x="18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60"/>
            <p:cNvSpPr/>
            <p:nvPr/>
          </p:nvSpPr>
          <p:spPr>
            <a:xfrm rot="-9236964">
              <a:off x="-649589" y="1644830"/>
              <a:ext cx="49812" cy="25812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1" y="0"/>
                  </a:moveTo>
                  <a:cubicBezTo>
                    <a:pt x="102" y="0"/>
                    <a:pt x="72" y="15"/>
                    <a:pt x="42" y="30"/>
                  </a:cubicBezTo>
                  <a:cubicBezTo>
                    <a:pt x="22" y="72"/>
                    <a:pt x="1" y="113"/>
                    <a:pt x="42" y="155"/>
                  </a:cubicBezTo>
                  <a:cubicBezTo>
                    <a:pt x="503" y="1013"/>
                    <a:pt x="1361" y="1139"/>
                    <a:pt x="1821" y="1139"/>
                  </a:cubicBezTo>
                  <a:cubicBezTo>
                    <a:pt x="1988" y="1139"/>
                    <a:pt x="2093" y="1118"/>
                    <a:pt x="2114" y="1118"/>
                  </a:cubicBezTo>
                  <a:cubicBezTo>
                    <a:pt x="2156" y="1097"/>
                    <a:pt x="2198" y="1055"/>
                    <a:pt x="2198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4" y="903"/>
                    <a:pt x="2083" y="905"/>
                    <a:pt x="2072" y="909"/>
                  </a:cubicBezTo>
                  <a:cubicBezTo>
                    <a:pt x="2059" y="909"/>
                    <a:pt x="1953" y="924"/>
                    <a:pt x="1795" y="924"/>
                  </a:cubicBezTo>
                  <a:cubicBezTo>
                    <a:pt x="143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1" y="344"/>
                    <a:pt x="1591" y="302"/>
                  </a:cubicBezTo>
                  <a:cubicBezTo>
                    <a:pt x="1591" y="239"/>
                    <a:pt x="1528" y="197"/>
                    <a:pt x="1465" y="197"/>
                  </a:cubicBezTo>
                  <a:cubicBezTo>
                    <a:pt x="1373" y="208"/>
                    <a:pt x="1283" y="213"/>
                    <a:pt x="1195" y="213"/>
                  </a:cubicBezTo>
                  <a:cubicBezTo>
                    <a:pt x="624" y="213"/>
                    <a:pt x="168" y="9"/>
                    <a:pt x="168" y="9"/>
                  </a:cubicBezTo>
                  <a:cubicBezTo>
                    <a:pt x="156" y="3"/>
                    <a:pt x="143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60"/>
            <p:cNvSpPr/>
            <p:nvPr/>
          </p:nvSpPr>
          <p:spPr>
            <a:xfrm rot="-9236964">
              <a:off x="-656796" y="1671352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1"/>
                  </a:moveTo>
                  <a:cubicBezTo>
                    <a:pt x="1581" y="1"/>
                    <a:pt x="1564" y="8"/>
                    <a:pt x="1549" y="22"/>
                  </a:cubicBezTo>
                  <a:cubicBezTo>
                    <a:pt x="817" y="420"/>
                    <a:pt x="64" y="797"/>
                    <a:pt x="64" y="797"/>
                  </a:cubicBezTo>
                  <a:cubicBezTo>
                    <a:pt x="22" y="818"/>
                    <a:pt x="1" y="859"/>
                    <a:pt x="1" y="901"/>
                  </a:cubicBezTo>
                  <a:cubicBezTo>
                    <a:pt x="1" y="943"/>
                    <a:pt x="43" y="964"/>
                    <a:pt x="64" y="985"/>
                  </a:cubicBezTo>
                  <a:cubicBezTo>
                    <a:pt x="84" y="1006"/>
                    <a:pt x="419" y="1131"/>
                    <a:pt x="859" y="1131"/>
                  </a:cubicBezTo>
                  <a:cubicBezTo>
                    <a:pt x="1089" y="1131"/>
                    <a:pt x="1340" y="1090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7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2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1"/>
                    <a:pt x="1600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60"/>
            <p:cNvSpPr/>
            <p:nvPr/>
          </p:nvSpPr>
          <p:spPr>
            <a:xfrm rot="-9236964">
              <a:off x="-617478" y="1708349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2" y="1"/>
                  </a:moveTo>
                  <a:cubicBezTo>
                    <a:pt x="75" y="1"/>
                    <a:pt x="35" y="24"/>
                    <a:pt x="22" y="64"/>
                  </a:cubicBezTo>
                  <a:cubicBezTo>
                    <a:pt x="1" y="106"/>
                    <a:pt x="22" y="169"/>
                    <a:pt x="63" y="211"/>
                  </a:cubicBezTo>
                  <a:cubicBezTo>
                    <a:pt x="84" y="211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612" y="1822"/>
                  </a:cubicBezTo>
                  <a:cubicBezTo>
                    <a:pt x="1675" y="1822"/>
                    <a:pt x="1716" y="1759"/>
                    <a:pt x="1716" y="1696"/>
                  </a:cubicBezTo>
                  <a:cubicBezTo>
                    <a:pt x="1570" y="797"/>
                    <a:pt x="231" y="43"/>
                    <a:pt x="168" y="22"/>
                  </a:cubicBezTo>
                  <a:cubicBezTo>
                    <a:pt x="153" y="8"/>
                    <a:pt x="133" y="1"/>
                    <a:pt x="11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60"/>
            <p:cNvSpPr/>
            <p:nvPr/>
          </p:nvSpPr>
          <p:spPr>
            <a:xfrm rot="-9236964">
              <a:off x="-644835" y="1683866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3" y="0"/>
                  </a:moveTo>
                  <a:cubicBezTo>
                    <a:pt x="212" y="0"/>
                    <a:pt x="200" y="2"/>
                    <a:pt x="189" y="6"/>
                  </a:cubicBezTo>
                  <a:cubicBezTo>
                    <a:pt x="147" y="6"/>
                    <a:pt x="105" y="69"/>
                    <a:pt x="126" y="132"/>
                  </a:cubicBezTo>
                  <a:cubicBezTo>
                    <a:pt x="294" y="927"/>
                    <a:pt x="22" y="1910"/>
                    <a:pt x="22" y="1910"/>
                  </a:cubicBezTo>
                  <a:cubicBezTo>
                    <a:pt x="1" y="1973"/>
                    <a:pt x="22" y="2015"/>
                    <a:pt x="63" y="2036"/>
                  </a:cubicBezTo>
                  <a:cubicBezTo>
                    <a:pt x="84" y="2057"/>
                    <a:pt x="105" y="2057"/>
                    <a:pt x="126" y="2057"/>
                  </a:cubicBezTo>
                  <a:cubicBezTo>
                    <a:pt x="147" y="2057"/>
                    <a:pt x="168" y="2057"/>
                    <a:pt x="189" y="2036"/>
                  </a:cubicBezTo>
                  <a:cubicBezTo>
                    <a:pt x="691" y="1533"/>
                    <a:pt x="1235" y="466"/>
                    <a:pt x="1256" y="404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8" y="252"/>
                    <a:pt x="1183" y="249"/>
                    <a:pt x="1168" y="249"/>
                  </a:cubicBezTo>
                  <a:cubicBezTo>
                    <a:pt x="1123" y="249"/>
                    <a:pt x="1083" y="273"/>
                    <a:pt x="1068" y="320"/>
                  </a:cubicBezTo>
                  <a:cubicBezTo>
                    <a:pt x="1068" y="320"/>
                    <a:pt x="712" y="1031"/>
                    <a:pt x="314" y="1533"/>
                  </a:cubicBezTo>
                  <a:cubicBezTo>
                    <a:pt x="398" y="1157"/>
                    <a:pt x="440" y="592"/>
                    <a:pt x="335" y="69"/>
                  </a:cubicBezTo>
                  <a:cubicBezTo>
                    <a:pt x="318" y="35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60"/>
            <p:cNvSpPr/>
            <p:nvPr/>
          </p:nvSpPr>
          <p:spPr>
            <a:xfrm rot="-9236964">
              <a:off x="-591866" y="1655940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586" y="0"/>
                  </a:moveTo>
                  <a:cubicBezTo>
                    <a:pt x="1002" y="0"/>
                    <a:pt x="187" y="1386"/>
                    <a:pt x="22" y="1675"/>
                  </a:cubicBezTo>
                  <a:cubicBezTo>
                    <a:pt x="1" y="1717"/>
                    <a:pt x="22" y="1780"/>
                    <a:pt x="63" y="1821"/>
                  </a:cubicBezTo>
                  <a:lnTo>
                    <a:pt x="126" y="1821"/>
                  </a:lnTo>
                  <a:cubicBezTo>
                    <a:pt x="147" y="1821"/>
                    <a:pt x="189" y="1821"/>
                    <a:pt x="210" y="1780"/>
                  </a:cubicBezTo>
                  <a:cubicBezTo>
                    <a:pt x="566" y="1173"/>
                    <a:pt x="1214" y="231"/>
                    <a:pt x="1570" y="231"/>
                  </a:cubicBezTo>
                  <a:lnTo>
                    <a:pt x="1591" y="231"/>
                  </a:lnTo>
                  <a:cubicBezTo>
                    <a:pt x="1654" y="231"/>
                    <a:pt x="1695" y="189"/>
                    <a:pt x="1716" y="127"/>
                  </a:cubicBezTo>
                  <a:cubicBezTo>
                    <a:pt x="1716" y="64"/>
                    <a:pt x="1675" y="22"/>
                    <a:pt x="1612" y="1"/>
                  </a:cubicBezTo>
                  <a:cubicBezTo>
                    <a:pt x="1603" y="1"/>
                    <a:pt x="1595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60"/>
            <p:cNvSpPr/>
            <p:nvPr/>
          </p:nvSpPr>
          <p:spPr>
            <a:xfrm rot="-9236964">
              <a:off x="-605438" y="1707452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50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53"/>
                    <a:pt x="84" y="374"/>
                    <a:pt x="126" y="374"/>
                  </a:cubicBezTo>
                  <a:lnTo>
                    <a:pt x="147" y="374"/>
                  </a:lnTo>
                  <a:cubicBezTo>
                    <a:pt x="162" y="374"/>
                    <a:pt x="828" y="213"/>
                    <a:pt x="1513" y="213"/>
                  </a:cubicBezTo>
                  <a:cubicBezTo>
                    <a:pt x="1786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2"/>
                    <a:pt x="2365" y="102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60"/>
            <p:cNvSpPr/>
            <p:nvPr/>
          </p:nvSpPr>
          <p:spPr>
            <a:xfrm rot="-9236964">
              <a:off x="-607327" y="1683583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3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09" y="924"/>
                  </a:cubicBezTo>
                  <a:cubicBezTo>
                    <a:pt x="380" y="735"/>
                    <a:pt x="1534" y="217"/>
                    <a:pt x="1902" y="217"/>
                  </a:cubicBezTo>
                  <a:cubicBezTo>
                    <a:pt x="1939" y="217"/>
                    <a:pt x="1969" y="222"/>
                    <a:pt x="1988" y="234"/>
                  </a:cubicBezTo>
                  <a:cubicBezTo>
                    <a:pt x="2011" y="242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4" y="192"/>
                  </a:cubicBezTo>
                  <a:cubicBezTo>
                    <a:pt x="2176" y="150"/>
                    <a:pt x="2155" y="87"/>
                    <a:pt x="2114" y="46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60"/>
            <p:cNvSpPr/>
            <p:nvPr/>
          </p:nvSpPr>
          <p:spPr>
            <a:xfrm rot="-9236964">
              <a:off x="-599822" y="1645123"/>
              <a:ext cx="28464" cy="47750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1"/>
                  </a:moveTo>
                  <a:cubicBezTo>
                    <a:pt x="893" y="1"/>
                    <a:pt x="862" y="11"/>
                    <a:pt x="837" y="35"/>
                  </a:cubicBezTo>
                  <a:cubicBezTo>
                    <a:pt x="795" y="77"/>
                    <a:pt x="0" y="872"/>
                    <a:pt x="126" y="1646"/>
                  </a:cubicBezTo>
                  <a:cubicBezTo>
                    <a:pt x="126" y="1709"/>
                    <a:pt x="189" y="1751"/>
                    <a:pt x="231" y="1751"/>
                  </a:cubicBezTo>
                  <a:cubicBezTo>
                    <a:pt x="293" y="1730"/>
                    <a:pt x="335" y="1688"/>
                    <a:pt x="335" y="1626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7" y="2065"/>
                  </a:cubicBezTo>
                  <a:cubicBezTo>
                    <a:pt x="1088" y="2086"/>
                    <a:pt x="1109" y="2107"/>
                    <a:pt x="1151" y="2107"/>
                  </a:cubicBezTo>
                  <a:cubicBezTo>
                    <a:pt x="1172" y="2107"/>
                    <a:pt x="1193" y="2107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3" y="1061"/>
                    <a:pt x="984" y="203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6" y="6"/>
                    <a:pt x="946" y="1"/>
                    <a:pt x="92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60"/>
            <p:cNvSpPr/>
            <p:nvPr/>
          </p:nvSpPr>
          <p:spPr>
            <a:xfrm rot="-9236964">
              <a:off x="-610792" y="1700402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3" y="11"/>
                    <a:pt x="42" y="32"/>
                  </a:cubicBezTo>
                  <a:cubicBezTo>
                    <a:pt x="1" y="74"/>
                    <a:pt x="1" y="136"/>
                    <a:pt x="42" y="178"/>
                  </a:cubicBezTo>
                  <a:cubicBezTo>
                    <a:pt x="126" y="283"/>
                    <a:pt x="921" y="1162"/>
                    <a:pt x="1361" y="1162"/>
                  </a:cubicBezTo>
                  <a:cubicBezTo>
                    <a:pt x="1423" y="1162"/>
                    <a:pt x="1465" y="1120"/>
                    <a:pt x="1465" y="1057"/>
                  </a:cubicBezTo>
                  <a:cubicBezTo>
                    <a:pt x="1465" y="994"/>
                    <a:pt x="1423" y="952"/>
                    <a:pt x="1361" y="952"/>
                  </a:cubicBezTo>
                  <a:cubicBezTo>
                    <a:pt x="1110" y="952"/>
                    <a:pt x="503" y="387"/>
                    <a:pt x="210" y="32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60"/>
            <p:cNvSpPr/>
            <p:nvPr/>
          </p:nvSpPr>
          <p:spPr>
            <a:xfrm rot="-9236964">
              <a:off x="-621233" y="1697642"/>
              <a:ext cx="17087" cy="53619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28" y="0"/>
                  </a:moveTo>
                  <a:cubicBezTo>
                    <a:pt x="108" y="0"/>
                    <a:pt x="85" y="7"/>
                    <a:pt x="63" y="22"/>
                  </a:cubicBezTo>
                  <a:cubicBezTo>
                    <a:pt x="21" y="43"/>
                    <a:pt x="0" y="106"/>
                    <a:pt x="21" y="168"/>
                  </a:cubicBezTo>
                  <a:cubicBezTo>
                    <a:pt x="42" y="168"/>
                    <a:pt x="544" y="1047"/>
                    <a:pt x="503" y="2261"/>
                  </a:cubicBezTo>
                  <a:cubicBezTo>
                    <a:pt x="503" y="2323"/>
                    <a:pt x="544" y="2365"/>
                    <a:pt x="607" y="2365"/>
                  </a:cubicBezTo>
                  <a:cubicBezTo>
                    <a:pt x="670" y="2365"/>
                    <a:pt x="712" y="2323"/>
                    <a:pt x="712" y="2261"/>
                  </a:cubicBezTo>
                  <a:cubicBezTo>
                    <a:pt x="754" y="1005"/>
                    <a:pt x="231" y="85"/>
                    <a:pt x="210" y="64"/>
                  </a:cubicBezTo>
                  <a:cubicBezTo>
                    <a:pt x="196" y="23"/>
                    <a:pt x="165" y="0"/>
                    <a:pt x="12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60"/>
            <p:cNvSpPr/>
            <p:nvPr/>
          </p:nvSpPr>
          <p:spPr>
            <a:xfrm rot="-9236964">
              <a:off x="-678859" y="1702493"/>
              <a:ext cx="10946" cy="10447"/>
            </a:xfrm>
            <a:custGeom>
              <a:avLst/>
              <a:gdLst/>
              <a:ahLst/>
              <a:cxnLst/>
              <a:rect l="l" t="t" r="r" b="b"/>
              <a:pathLst>
                <a:path w="483" h="461" extrusionOk="0">
                  <a:moveTo>
                    <a:pt x="231" y="0"/>
                  </a:moveTo>
                  <a:cubicBezTo>
                    <a:pt x="106" y="0"/>
                    <a:pt x="1" y="105"/>
                    <a:pt x="1" y="230"/>
                  </a:cubicBezTo>
                  <a:cubicBezTo>
                    <a:pt x="1" y="356"/>
                    <a:pt x="106" y="461"/>
                    <a:pt x="231" y="461"/>
                  </a:cubicBezTo>
                  <a:cubicBezTo>
                    <a:pt x="378" y="461"/>
                    <a:pt x="482" y="356"/>
                    <a:pt x="482" y="230"/>
                  </a:cubicBezTo>
                  <a:cubicBezTo>
                    <a:pt x="482" y="105"/>
                    <a:pt x="378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60"/>
            <p:cNvSpPr/>
            <p:nvPr/>
          </p:nvSpPr>
          <p:spPr>
            <a:xfrm rot="-9236964">
              <a:off x="-650639" y="1667036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60"/>
            <p:cNvSpPr/>
            <p:nvPr/>
          </p:nvSpPr>
          <p:spPr>
            <a:xfrm rot="-9236964">
              <a:off x="-660261" y="168239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60"/>
            <p:cNvSpPr/>
            <p:nvPr/>
          </p:nvSpPr>
          <p:spPr>
            <a:xfrm rot="-9236964">
              <a:off x="-652990" y="171179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60"/>
            <p:cNvSpPr/>
            <p:nvPr/>
          </p:nvSpPr>
          <p:spPr>
            <a:xfrm rot="-9236964">
              <a:off x="-622148" y="1745889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60"/>
            <p:cNvSpPr/>
            <p:nvPr/>
          </p:nvSpPr>
          <p:spPr>
            <a:xfrm rot="-9236964">
              <a:off x="-635150" y="1727352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60"/>
            <p:cNvSpPr/>
            <p:nvPr/>
          </p:nvSpPr>
          <p:spPr>
            <a:xfrm rot="-9236964">
              <a:off x="-594514" y="1749764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8" y="378"/>
                  </a:cubicBezTo>
                  <a:cubicBezTo>
                    <a:pt x="293" y="378"/>
                    <a:pt x="356" y="294"/>
                    <a:pt x="356" y="189"/>
                  </a:cubicBezTo>
                  <a:cubicBezTo>
                    <a:pt x="356" y="85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60"/>
            <p:cNvSpPr/>
            <p:nvPr/>
          </p:nvSpPr>
          <p:spPr>
            <a:xfrm rot="-9236964">
              <a:off x="-590613" y="1726963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60"/>
            <p:cNvSpPr/>
            <p:nvPr/>
          </p:nvSpPr>
          <p:spPr>
            <a:xfrm rot="-9236964">
              <a:off x="-558142" y="1717510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60"/>
            <p:cNvSpPr/>
            <p:nvPr/>
          </p:nvSpPr>
          <p:spPr>
            <a:xfrm rot="-9236964">
              <a:off x="-562934" y="1692975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56"/>
                    <a:pt x="189" y="356"/>
                  </a:cubicBezTo>
                  <a:cubicBezTo>
                    <a:pt x="294" y="356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60"/>
            <p:cNvSpPr/>
            <p:nvPr/>
          </p:nvSpPr>
          <p:spPr>
            <a:xfrm rot="-9236964">
              <a:off x="-644123" y="1635275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68" y="378"/>
                  </a:cubicBezTo>
                  <a:cubicBezTo>
                    <a:pt x="273" y="378"/>
                    <a:pt x="356" y="294"/>
                    <a:pt x="356" y="189"/>
                  </a:cubicBezTo>
                  <a:cubicBezTo>
                    <a:pt x="356" y="85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60"/>
            <p:cNvSpPr/>
            <p:nvPr/>
          </p:nvSpPr>
          <p:spPr>
            <a:xfrm rot="-9236964">
              <a:off x="-638757" y="1655916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8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60"/>
            <p:cNvSpPr/>
            <p:nvPr/>
          </p:nvSpPr>
          <p:spPr>
            <a:xfrm rot="-9236964">
              <a:off x="-576069" y="1658099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60"/>
            <p:cNvSpPr/>
            <p:nvPr/>
          </p:nvSpPr>
          <p:spPr>
            <a:xfrm rot="-9236964">
              <a:off x="-621585" y="1618317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5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60"/>
            <p:cNvSpPr/>
            <p:nvPr/>
          </p:nvSpPr>
          <p:spPr>
            <a:xfrm rot="-9236964">
              <a:off x="-590192" y="1641577"/>
              <a:ext cx="8090" cy="8544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57" y="293"/>
                    <a:pt x="357" y="188"/>
                  </a:cubicBezTo>
                  <a:cubicBezTo>
                    <a:pt x="35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60"/>
            <p:cNvSpPr/>
            <p:nvPr/>
          </p:nvSpPr>
          <p:spPr>
            <a:xfrm rot="-9236964">
              <a:off x="-554607" y="166382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60"/>
            <p:cNvSpPr/>
            <p:nvPr/>
          </p:nvSpPr>
          <p:spPr>
            <a:xfrm rot="-9236964">
              <a:off x="-624656" y="1670895"/>
              <a:ext cx="42220" cy="42696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1"/>
                  </a:moveTo>
                  <a:cubicBezTo>
                    <a:pt x="419" y="1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1"/>
                    <a:pt x="92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60"/>
            <p:cNvSpPr/>
            <p:nvPr/>
          </p:nvSpPr>
          <p:spPr>
            <a:xfrm rot="-9236964">
              <a:off x="879999" y="2415119"/>
              <a:ext cx="338575" cy="327086"/>
            </a:xfrm>
            <a:custGeom>
              <a:avLst/>
              <a:gdLst/>
              <a:ahLst/>
              <a:cxnLst/>
              <a:rect l="l" t="t" r="r" b="b"/>
              <a:pathLst>
                <a:path w="14940" h="14433" extrusionOk="0">
                  <a:moveTo>
                    <a:pt x="6319" y="1"/>
                  </a:moveTo>
                  <a:cubicBezTo>
                    <a:pt x="4352" y="1"/>
                    <a:pt x="2741" y="1717"/>
                    <a:pt x="2741" y="3830"/>
                  </a:cubicBezTo>
                  <a:cubicBezTo>
                    <a:pt x="2741" y="3872"/>
                    <a:pt x="2762" y="3935"/>
                    <a:pt x="2762" y="3976"/>
                  </a:cubicBezTo>
                  <a:cubicBezTo>
                    <a:pt x="1172" y="4416"/>
                    <a:pt x="21" y="5776"/>
                    <a:pt x="21" y="7387"/>
                  </a:cubicBezTo>
                  <a:cubicBezTo>
                    <a:pt x="0" y="9270"/>
                    <a:pt x="1590" y="10839"/>
                    <a:pt x="3578" y="10965"/>
                  </a:cubicBezTo>
                  <a:cubicBezTo>
                    <a:pt x="3641" y="12409"/>
                    <a:pt x="4457" y="13706"/>
                    <a:pt x="5817" y="14208"/>
                  </a:cubicBezTo>
                  <a:cubicBezTo>
                    <a:pt x="6213" y="14360"/>
                    <a:pt x="6621" y="14433"/>
                    <a:pt x="7025" y="14433"/>
                  </a:cubicBezTo>
                  <a:cubicBezTo>
                    <a:pt x="8288" y="14433"/>
                    <a:pt x="9514" y="13728"/>
                    <a:pt x="10211" y="12555"/>
                  </a:cubicBezTo>
                  <a:cubicBezTo>
                    <a:pt x="10483" y="12611"/>
                    <a:pt x="10754" y="12638"/>
                    <a:pt x="11021" y="12638"/>
                  </a:cubicBezTo>
                  <a:cubicBezTo>
                    <a:pt x="12563" y="12638"/>
                    <a:pt x="13959" y="11740"/>
                    <a:pt x="14459" y="10295"/>
                  </a:cubicBezTo>
                  <a:cubicBezTo>
                    <a:pt x="14835" y="9207"/>
                    <a:pt x="14626" y="8057"/>
                    <a:pt x="13998" y="7136"/>
                  </a:cubicBezTo>
                  <a:cubicBezTo>
                    <a:pt x="14940" y="5483"/>
                    <a:pt x="14584" y="3432"/>
                    <a:pt x="13119" y="2344"/>
                  </a:cubicBezTo>
                  <a:cubicBezTo>
                    <a:pt x="12513" y="1905"/>
                    <a:pt x="11806" y="1695"/>
                    <a:pt x="11094" y="1695"/>
                  </a:cubicBezTo>
                  <a:cubicBezTo>
                    <a:pt x="10551" y="1695"/>
                    <a:pt x="10006" y="1816"/>
                    <a:pt x="9500" y="2052"/>
                  </a:cubicBezTo>
                  <a:cubicBezTo>
                    <a:pt x="8893" y="838"/>
                    <a:pt x="7700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60"/>
            <p:cNvSpPr/>
            <p:nvPr/>
          </p:nvSpPr>
          <p:spPr>
            <a:xfrm rot="-9236964">
              <a:off x="974317" y="2510090"/>
              <a:ext cx="147962" cy="136858"/>
            </a:xfrm>
            <a:custGeom>
              <a:avLst/>
              <a:gdLst/>
              <a:ahLst/>
              <a:cxnLst/>
              <a:rect l="l" t="t" r="r" b="b"/>
              <a:pathLst>
                <a:path w="6529" h="6039" extrusionOk="0">
                  <a:moveTo>
                    <a:pt x="3566" y="0"/>
                  </a:moveTo>
                  <a:cubicBezTo>
                    <a:pt x="3035" y="0"/>
                    <a:pt x="2501" y="289"/>
                    <a:pt x="2177" y="797"/>
                  </a:cubicBezTo>
                  <a:cubicBezTo>
                    <a:pt x="2177" y="818"/>
                    <a:pt x="2177" y="839"/>
                    <a:pt x="2156" y="860"/>
                  </a:cubicBezTo>
                  <a:cubicBezTo>
                    <a:pt x="2003" y="816"/>
                    <a:pt x="1847" y="795"/>
                    <a:pt x="1694" y="795"/>
                  </a:cubicBezTo>
                  <a:cubicBezTo>
                    <a:pt x="1179" y="795"/>
                    <a:pt x="694" y="1036"/>
                    <a:pt x="419" y="1487"/>
                  </a:cubicBezTo>
                  <a:cubicBezTo>
                    <a:pt x="1" y="2157"/>
                    <a:pt x="231" y="3057"/>
                    <a:pt x="921" y="3559"/>
                  </a:cubicBezTo>
                  <a:cubicBezTo>
                    <a:pt x="608" y="4082"/>
                    <a:pt x="628" y="4730"/>
                    <a:pt x="1005" y="5212"/>
                  </a:cubicBezTo>
                  <a:cubicBezTo>
                    <a:pt x="1285" y="5585"/>
                    <a:pt x="1719" y="5780"/>
                    <a:pt x="2175" y="5780"/>
                  </a:cubicBezTo>
                  <a:cubicBezTo>
                    <a:pt x="2434" y="5780"/>
                    <a:pt x="2701" y="5717"/>
                    <a:pt x="2951" y="5588"/>
                  </a:cubicBezTo>
                  <a:cubicBezTo>
                    <a:pt x="3259" y="5885"/>
                    <a:pt x="3661" y="6039"/>
                    <a:pt x="4058" y="6039"/>
                  </a:cubicBezTo>
                  <a:cubicBezTo>
                    <a:pt x="4388" y="6039"/>
                    <a:pt x="4714" y="5932"/>
                    <a:pt x="4981" y="5714"/>
                  </a:cubicBezTo>
                  <a:cubicBezTo>
                    <a:pt x="5357" y="5400"/>
                    <a:pt x="5525" y="4940"/>
                    <a:pt x="5504" y="4479"/>
                  </a:cubicBezTo>
                  <a:cubicBezTo>
                    <a:pt x="6194" y="4082"/>
                    <a:pt x="6529" y="3266"/>
                    <a:pt x="6236" y="2554"/>
                  </a:cubicBezTo>
                  <a:cubicBezTo>
                    <a:pt x="6027" y="2031"/>
                    <a:pt x="5546" y="1717"/>
                    <a:pt x="5002" y="1655"/>
                  </a:cubicBezTo>
                  <a:cubicBezTo>
                    <a:pt x="5064" y="1090"/>
                    <a:pt x="4813" y="525"/>
                    <a:pt x="4311" y="211"/>
                  </a:cubicBezTo>
                  <a:cubicBezTo>
                    <a:pt x="4079" y="68"/>
                    <a:pt x="3823" y="0"/>
                    <a:pt x="35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60"/>
            <p:cNvSpPr/>
            <p:nvPr/>
          </p:nvSpPr>
          <p:spPr>
            <a:xfrm rot="-9236964">
              <a:off x="981639" y="2564728"/>
              <a:ext cx="54095" cy="40611"/>
            </a:xfrm>
            <a:custGeom>
              <a:avLst/>
              <a:gdLst/>
              <a:ahLst/>
              <a:cxnLst/>
              <a:rect l="l" t="t" r="r" b="b"/>
              <a:pathLst>
                <a:path w="2387" h="1792" extrusionOk="0">
                  <a:moveTo>
                    <a:pt x="2266" y="0"/>
                  </a:moveTo>
                  <a:cubicBezTo>
                    <a:pt x="2229" y="0"/>
                    <a:pt x="2190" y="15"/>
                    <a:pt x="2177" y="55"/>
                  </a:cubicBezTo>
                  <a:cubicBezTo>
                    <a:pt x="1800" y="724"/>
                    <a:pt x="106" y="1582"/>
                    <a:pt x="85" y="1582"/>
                  </a:cubicBezTo>
                  <a:cubicBezTo>
                    <a:pt x="43" y="1603"/>
                    <a:pt x="1" y="1666"/>
                    <a:pt x="43" y="1728"/>
                  </a:cubicBezTo>
                  <a:cubicBezTo>
                    <a:pt x="64" y="1770"/>
                    <a:pt x="106" y="1791"/>
                    <a:pt x="126" y="1791"/>
                  </a:cubicBezTo>
                  <a:cubicBezTo>
                    <a:pt x="147" y="1791"/>
                    <a:pt x="168" y="1791"/>
                    <a:pt x="189" y="1770"/>
                  </a:cubicBezTo>
                  <a:cubicBezTo>
                    <a:pt x="252" y="1728"/>
                    <a:pt x="1968" y="891"/>
                    <a:pt x="2365" y="159"/>
                  </a:cubicBezTo>
                  <a:cubicBezTo>
                    <a:pt x="2386" y="96"/>
                    <a:pt x="2386" y="34"/>
                    <a:pt x="2323" y="13"/>
                  </a:cubicBezTo>
                  <a:cubicBezTo>
                    <a:pt x="2308" y="5"/>
                    <a:pt x="2287" y="0"/>
                    <a:pt x="226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60"/>
            <p:cNvSpPr/>
            <p:nvPr/>
          </p:nvSpPr>
          <p:spPr>
            <a:xfrm rot="-9236964">
              <a:off x="1019083" y="2508874"/>
              <a:ext cx="44124" cy="50764"/>
            </a:xfrm>
            <a:custGeom>
              <a:avLst/>
              <a:gdLst/>
              <a:ahLst/>
              <a:cxnLst/>
              <a:rect l="l" t="t" r="r" b="b"/>
              <a:pathLst>
                <a:path w="1947" h="2240" extrusionOk="0">
                  <a:moveTo>
                    <a:pt x="105" y="1"/>
                  </a:moveTo>
                  <a:cubicBezTo>
                    <a:pt x="42" y="1"/>
                    <a:pt x="0" y="64"/>
                    <a:pt x="0" y="106"/>
                  </a:cubicBezTo>
                  <a:cubicBezTo>
                    <a:pt x="0" y="126"/>
                    <a:pt x="126" y="1758"/>
                    <a:pt x="1800" y="2240"/>
                  </a:cubicBezTo>
                  <a:lnTo>
                    <a:pt x="1821" y="2240"/>
                  </a:lnTo>
                  <a:cubicBezTo>
                    <a:pt x="1862" y="2240"/>
                    <a:pt x="1925" y="2219"/>
                    <a:pt x="1925" y="2177"/>
                  </a:cubicBezTo>
                  <a:cubicBezTo>
                    <a:pt x="1946" y="2114"/>
                    <a:pt x="1904" y="2051"/>
                    <a:pt x="1862" y="2030"/>
                  </a:cubicBezTo>
                  <a:cubicBezTo>
                    <a:pt x="335" y="1591"/>
                    <a:pt x="230" y="168"/>
                    <a:pt x="230" y="106"/>
                  </a:cubicBezTo>
                  <a:cubicBezTo>
                    <a:pt x="209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60"/>
            <p:cNvSpPr/>
            <p:nvPr/>
          </p:nvSpPr>
          <p:spPr>
            <a:xfrm rot="-9236964">
              <a:off x="1002587" y="2528765"/>
              <a:ext cx="49812" cy="25812"/>
            </a:xfrm>
            <a:custGeom>
              <a:avLst/>
              <a:gdLst/>
              <a:ahLst/>
              <a:cxnLst/>
              <a:rect l="l" t="t" r="r" b="b"/>
              <a:pathLst>
                <a:path w="2198" h="1139" extrusionOk="0">
                  <a:moveTo>
                    <a:pt x="134" y="1"/>
                  </a:moveTo>
                  <a:cubicBezTo>
                    <a:pt x="103" y="1"/>
                    <a:pt x="73" y="20"/>
                    <a:pt x="42" y="51"/>
                  </a:cubicBezTo>
                  <a:cubicBezTo>
                    <a:pt x="21" y="72"/>
                    <a:pt x="0" y="134"/>
                    <a:pt x="21" y="176"/>
                  </a:cubicBezTo>
                  <a:cubicBezTo>
                    <a:pt x="502" y="1013"/>
                    <a:pt x="1360" y="1139"/>
                    <a:pt x="1800" y="1139"/>
                  </a:cubicBezTo>
                  <a:cubicBezTo>
                    <a:pt x="1988" y="1139"/>
                    <a:pt x="2093" y="1118"/>
                    <a:pt x="2093" y="1118"/>
                  </a:cubicBezTo>
                  <a:cubicBezTo>
                    <a:pt x="2155" y="1118"/>
                    <a:pt x="2197" y="1055"/>
                    <a:pt x="2197" y="992"/>
                  </a:cubicBezTo>
                  <a:cubicBezTo>
                    <a:pt x="2180" y="941"/>
                    <a:pt x="2149" y="903"/>
                    <a:pt x="2103" y="903"/>
                  </a:cubicBezTo>
                  <a:cubicBezTo>
                    <a:pt x="2093" y="903"/>
                    <a:pt x="2083" y="905"/>
                    <a:pt x="2072" y="909"/>
                  </a:cubicBezTo>
                  <a:cubicBezTo>
                    <a:pt x="2052" y="909"/>
                    <a:pt x="1944" y="924"/>
                    <a:pt x="1785" y="924"/>
                  </a:cubicBezTo>
                  <a:cubicBezTo>
                    <a:pt x="1429" y="924"/>
                    <a:pt x="818" y="844"/>
                    <a:pt x="398" y="323"/>
                  </a:cubicBezTo>
                  <a:lnTo>
                    <a:pt x="398" y="323"/>
                  </a:lnTo>
                  <a:cubicBezTo>
                    <a:pt x="586" y="370"/>
                    <a:pt x="857" y="429"/>
                    <a:pt x="1166" y="429"/>
                  </a:cubicBezTo>
                  <a:cubicBezTo>
                    <a:pt x="1269" y="429"/>
                    <a:pt x="1376" y="422"/>
                    <a:pt x="1486" y="406"/>
                  </a:cubicBezTo>
                  <a:cubicBezTo>
                    <a:pt x="1549" y="406"/>
                    <a:pt x="1590" y="365"/>
                    <a:pt x="1590" y="302"/>
                  </a:cubicBezTo>
                  <a:cubicBezTo>
                    <a:pt x="1570" y="239"/>
                    <a:pt x="1528" y="197"/>
                    <a:pt x="1465" y="197"/>
                  </a:cubicBezTo>
                  <a:cubicBezTo>
                    <a:pt x="1373" y="208"/>
                    <a:pt x="1282" y="213"/>
                    <a:pt x="1194" y="213"/>
                  </a:cubicBezTo>
                  <a:cubicBezTo>
                    <a:pt x="623" y="213"/>
                    <a:pt x="168" y="9"/>
                    <a:pt x="168" y="9"/>
                  </a:cubicBezTo>
                  <a:cubicBezTo>
                    <a:pt x="156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60"/>
            <p:cNvSpPr/>
            <p:nvPr/>
          </p:nvSpPr>
          <p:spPr>
            <a:xfrm rot="-9236964">
              <a:off x="995380" y="2555286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593" y="1"/>
                  </a:moveTo>
                  <a:cubicBezTo>
                    <a:pt x="1572" y="1"/>
                    <a:pt x="1550" y="8"/>
                    <a:pt x="1528" y="23"/>
                  </a:cubicBezTo>
                  <a:cubicBezTo>
                    <a:pt x="796" y="420"/>
                    <a:pt x="63" y="797"/>
                    <a:pt x="63" y="797"/>
                  </a:cubicBezTo>
                  <a:cubicBezTo>
                    <a:pt x="21" y="818"/>
                    <a:pt x="0" y="859"/>
                    <a:pt x="0" y="901"/>
                  </a:cubicBezTo>
                  <a:cubicBezTo>
                    <a:pt x="0" y="943"/>
                    <a:pt x="21" y="985"/>
                    <a:pt x="63" y="985"/>
                  </a:cubicBezTo>
                  <a:cubicBezTo>
                    <a:pt x="84" y="1006"/>
                    <a:pt x="419" y="1131"/>
                    <a:pt x="858" y="1131"/>
                  </a:cubicBezTo>
                  <a:cubicBezTo>
                    <a:pt x="1088" y="1131"/>
                    <a:pt x="1340" y="1090"/>
                    <a:pt x="1570" y="985"/>
                  </a:cubicBezTo>
                  <a:cubicBezTo>
                    <a:pt x="1632" y="964"/>
                    <a:pt x="1653" y="901"/>
                    <a:pt x="1632" y="859"/>
                  </a:cubicBezTo>
                  <a:cubicBezTo>
                    <a:pt x="1617" y="812"/>
                    <a:pt x="1578" y="789"/>
                    <a:pt x="1532" y="789"/>
                  </a:cubicBezTo>
                  <a:cubicBezTo>
                    <a:pt x="1517" y="789"/>
                    <a:pt x="1502" y="791"/>
                    <a:pt x="1486" y="797"/>
                  </a:cubicBezTo>
                  <a:cubicBezTo>
                    <a:pt x="1278" y="884"/>
                    <a:pt x="1064" y="915"/>
                    <a:pt x="869" y="915"/>
                  </a:cubicBezTo>
                  <a:cubicBezTo>
                    <a:pt x="691" y="915"/>
                    <a:pt x="528" y="889"/>
                    <a:pt x="398" y="859"/>
                  </a:cubicBezTo>
                  <a:cubicBezTo>
                    <a:pt x="691" y="713"/>
                    <a:pt x="1172" y="462"/>
                    <a:pt x="1632" y="211"/>
                  </a:cubicBezTo>
                  <a:cubicBezTo>
                    <a:pt x="1695" y="169"/>
                    <a:pt x="1716" y="106"/>
                    <a:pt x="1674" y="64"/>
                  </a:cubicBezTo>
                  <a:cubicBezTo>
                    <a:pt x="1661" y="24"/>
                    <a:pt x="1630" y="1"/>
                    <a:pt x="159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60"/>
            <p:cNvSpPr/>
            <p:nvPr/>
          </p:nvSpPr>
          <p:spPr>
            <a:xfrm rot="-9236964">
              <a:off x="1034765" y="2592409"/>
              <a:ext cx="39364" cy="40974"/>
            </a:xfrm>
            <a:custGeom>
              <a:avLst/>
              <a:gdLst/>
              <a:ahLst/>
              <a:cxnLst/>
              <a:rect l="l" t="t" r="r" b="b"/>
              <a:pathLst>
                <a:path w="1737" h="1808" extrusionOk="0">
                  <a:moveTo>
                    <a:pt x="139" y="0"/>
                  </a:moveTo>
                  <a:cubicBezTo>
                    <a:pt x="95" y="0"/>
                    <a:pt x="58" y="20"/>
                    <a:pt x="42" y="50"/>
                  </a:cubicBezTo>
                  <a:cubicBezTo>
                    <a:pt x="0" y="113"/>
                    <a:pt x="21" y="176"/>
                    <a:pt x="84" y="197"/>
                  </a:cubicBezTo>
                  <a:cubicBezTo>
                    <a:pt x="105" y="197"/>
                    <a:pt x="1402" y="929"/>
                    <a:pt x="1507" y="1724"/>
                  </a:cubicBezTo>
                  <a:cubicBezTo>
                    <a:pt x="1507" y="1787"/>
                    <a:pt x="1570" y="1808"/>
                    <a:pt x="1611" y="1808"/>
                  </a:cubicBezTo>
                  <a:lnTo>
                    <a:pt x="1632" y="1808"/>
                  </a:lnTo>
                  <a:cubicBezTo>
                    <a:pt x="1695" y="1808"/>
                    <a:pt x="1737" y="1745"/>
                    <a:pt x="1716" y="1703"/>
                  </a:cubicBezTo>
                  <a:cubicBezTo>
                    <a:pt x="1591" y="783"/>
                    <a:pt x="251" y="29"/>
                    <a:pt x="189" y="9"/>
                  </a:cubicBezTo>
                  <a:cubicBezTo>
                    <a:pt x="172" y="3"/>
                    <a:pt x="155" y="0"/>
                    <a:pt x="139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60"/>
            <p:cNvSpPr/>
            <p:nvPr/>
          </p:nvSpPr>
          <p:spPr>
            <a:xfrm rot="-9236964">
              <a:off x="1007341" y="2567800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22" y="1"/>
                  </a:moveTo>
                  <a:cubicBezTo>
                    <a:pt x="211" y="1"/>
                    <a:pt x="200" y="2"/>
                    <a:pt x="189" y="6"/>
                  </a:cubicBezTo>
                  <a:cubicBezTo>
                    <a:pt x="126" y="6"/>
                    <a:pt x="105" y="69"/>
                    <a:pt x="105" y="132"/>
                  </a:cubicBezTo>
                  <a:cubicBezTo>
                    <a:pt x="293" y="927"/>
                    <a:pt x="21" y="1910"/>
                    <a:pt x="0" y="1931"/>
                  </a:cubicBezTo>
                  <a:cubicBezTo>
                    <a:pt x="0" y="1973"/>
                    <a:pt x="21" y="2015"/>
                    <a:pt x="63" y="2057"/>
                  </a:cubicBezTo>
                  <a:lnTo>
                    <a:pt x="105" y="2057"/>
                  </a:lnTo>
                  <a:cubicBezTo>
                    <a:pt x="147" y="2057"/>
                    <a:pt x="168" y="2057"/>
                    <a:pt x="189" y="2036"/>
                  </a:cubicBezTo>
                  <a:cubicBezTo>
                    <a:pt x="691" y="1534"/>
                    <a:pt x="1235" y="466"/>
                    <a:pt x="1256" y="425"/>
                  </a:cubicBezTo>
                  <a:cubicBezTo>
                    <a:pt x="1277" y="362"/>
                    <a:pt x="1256" y="299"/>
                    <a:pt x="1193" y="278"/>
                  </a:cubicBezTo>
                  <a:cubicBezTo>
                    <a:pt x="1178" y="263"/>
                    <a:pt x="1161" y="256"/>
                    <a:pt x="1143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46" y="320"/>
                    <a:pt x="691" y="1031"/>
                    <a:pt x="314" y="1554"/>
                  </a:cubicBezTo>
                  <a:cubicBezTo>
                    <a:pt x="377" y="1157"/>
                    <a:pt x="440" y="592"/>
                    <a:pt x="314" y="90"/>
                  </a:cubicBezTo>
                  <a:cubicBezTo>
                    <a:pt x="314" y="38"/>
                    <a:pt x="272" y="1"/>
                    <a:pt x="22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60"/>
            <p:cNvSpPr/>
            <p:nvPr/>
          </p:nvSpPr>
          <p:spPr>
            <a:xfrm rot="-9236964">
              <a:off x="1060511" y="2539555"/>
              <a:ext cx="39364" cy="41313"/>
            </a:xfrm>
            <a:custGeom>
              <a:avLst/>
              <a:gdLst/>
              <a:ahLst/>
              <a:cxnLst/>
              <a:rect l="l" t="t" r="r" b="b"/>
              <a:pathLst>
                <a:path w="1737" h="1823" extrusionOk="0">
                  <a:moveTo>
                    <a:pt x="1594" y="0"/>
                  </a:moveTo>
                  <a:cubicBezTo>
                    <a:pt x="1011" y="0"/>
                    <a:pt x="206" y="1368"/>
                    <a:pt x="42" y="1655"/>
                  </a:cubicBezTo>
                  <a:cubicBezTo>
                    <a:pt x="0" y="1697"/>
                    <a:pt x="21" y="1781"/>
                    <a:pt x="84" y="1802"/>
                  </a:cubicBezTo>
                  <a:cubicBezTo>
                    <a:pt x="105" y="1802"/>
                    <a:pt x="126" y="1822"/>
                    <a:pt x="126" y="1822"/>
                  </a:cubicBezTo>
                  <a:cubicBezTo>
                    <a:pt x="168" y="1822"/>
                    <a:pt x="210" y="1802"/>
                    <a:pt x="231" y="1760"/>
                  </a:cubicBezTo>
                  <a:cubicBezTo>
                    <a:pt x="565" y="1153"/>
                    <a:pt x="1235" y="211"/>
                    <a:pt x="1591" y="211"/>
                  </a:cubicBezTo>
                  <a:lnTo>
                    <a:pt x="1611" y="211"/>
                  </a:lnTo>
                  <a:cubicBezTo>
                    <a:pt x="1674" y="211"/>
                    <a:pt x="1716" y="170"/>
                    <a:pt x="1716" y="107"/>
                  </a:cubicBezTo>
                  <a:cubicBezTo>
                    <a:pt x="1737" y="44"/>
                    <a:pt x="1695" y="2"/>
                    <a:pt x="1632" y="2"/>
                  </a:cubicBezTo>
                  <a:cubicBezTo>
                    <a:pt x="1620" y="1"/>
                    <a:pt x="1607" y="0"/>
                    <a:pt x="159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60"/>
            <p:cNvSpPr/>
            <p:nvPr/>
          </p:nvSpPr>
          <p:spPr>
            <a:xfrm rot="-9236964">
              <a:off x="1046738" y="2591386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497" y="1"/>
                  </a:moveTo>
                  <a:cubicBezTo>
                    <a:pt x="793" y="1"/>
                    <a:pt x="128" y="150"/>
                    <a:pt x="84" y="164"/>
                  </a:cubicBezTo>
                  <a:cubicBezTo>
                    <a:pt x="42" y="185"/>
                    <a:pt x="0" y="248"/>
                    <a:pt x="21" y="290"/>
                  </a:cubicBezTo>
                  <a:cubicBezTo>
                    <a:pt x="21" y="353"/>
                    <a:pt x="63" y="374"/>
                    <a:pt x="126" y="374"/>
                  </a:cubicBezTo>
                  <a:lnTo>
                    <a:pt x="147" y="374"/>
                  </a:lnTo>
                  <a:cubicBezTo>
                    <a:pt x="147" y="374"/>
                    <a:pt x="819" y="214"/>
                    <a:pt x="1509" y="214"/>
                  </a:cubicBezTo>
                  <a:cubicBezTo>
                    <a:pt x="1784" y="214"/>
                    <a:pt x="2063" y="239"/>
                    <a:pt x="2302" y="311"/>
                  </a:cubicBezTo>
                  <a:cubicBezTo>
                    <a:pt x="2313" y="315"/>
                    <a:pt x="2324" y="316"/>
                    <a:pt x="2333" y="316"/>
                  </a:cubicBezTo>
                  <a:cubicBezTo>
                    <a:pt x="2379" y="316"/>
                    <a:pt x="2410" y="279"/>
                    <a:pt x="2427" y="227"/>
                  </a:cubicBezTo>
                  <a:cubicBezTo>
                    <a:pt x="2448" y="164"/>
                    <a:pt x="2407" y="123"/>
                    <a:pt x="2365" y="102"/>
                  </a:cubicBezTo>
                  <a:cubicBezTo>
                    <a:pt x="2098" y="27"/>
                    <a:pt x="1794" y="1"/>
                    <a:pt x="149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60"/>
            <p:cNvSpPr/>
            <p:nvPr/>
          </p:nvSpPr>
          <p:spPr>
            <a:xfrm rot="-9236964">
              <a:off x="1045008" y="2567084"/>
              <a:ext cx="49336" cy="2175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16" y="1"/>
                  </a:moveTo>
                  <a:cubicBezTo>
                    <a:pt x="1400" y="1"/>
                    <a:pt x="226" y="570"/>
                    <a:pt x="43" y="771"/>
                  </a:cubicBezTo>
                  <a:cubicBezTo>
                    <a:pt x="1" y="813"/>
                    <a:pt x="1" y="876"/>
                    <a:pt x="43" y="918"/>
                  </a:cubicBezTo>
                  <a:cubicBezTo>
                    <a:pt x="64" y="938"/>
                    <a:pt x="106" y="959"/>
                    <a:pt x="126" y="959"/>
                  </a:cubicBezTo>
                  <a:cubicBezTo>
                    <a:pt x="147" y="959"/>
                    <a:pt x="189" y="938"/>
                    <a:pt x="210" y="918"/>
                  </a:cubicBezTo>
                  <a:cubicBezTo>
                    <a:pt x="381" y="728"/>
                    <a:pt x="1535" y="210"/>
                    <a:pt x="1903" y="210"/>
                  </a:cubicBezTo>
                  <a:cubicBezTo>
                    <a:pt x="1940" y="210"/>
                    <a:pt x="1969" y="215"/>
                    <a:pt x="1989" y="227"/>
                  </a:cubicBezTo>
                  <a:cubicBezTo>
                    <a:pt x="2004" y="235"/>
                    <a:pt x="2025" y="240"/>
                    <a:pt x="2046" y="240"/>
                  </a:cubicBezTo>
                  <a:cubicBezTo>
                    <a:pt x="2083" y="240"/>
                    <a:pt x="2122" y="225"/>
                    <a:pt x="2135" y="185"/>
                  </a:cubicBezTo>
                  <a:cubicBezTo>
                    <a:pt x="2177" y="143"/>
                    <a:pt x="2156" y="81"/>
                    <a:pt x="2093" y="39"/>
                  </a:cubicBezTo>
                  <a:cubicBezTo>
                    <a:pt x="2051" y="12"/>
                    <a:pt x="1991" y="1"/>
                    <a:pt x="191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60"/>
            <p:cNvSpPr/>
            <p:nvPr/>
          </p:nvSpPr>
          <p:spPr>
            <a:xfrm rot="-9236964">
              <a:off x="1052373" y="2529067"/>
              <a:ext cx="28487" cy="47659"/>
            </a:xfrm>
            <a:custGeom>
              <a:avLst/>
              <a:gdLst/>
              <a:ahLst/>
              <a:cxnLst/>
              <a:rect l="l" t="t" r="r" b="b"/>
              <a:pathLst>
                <a:path w="1257" h="2103" extrusionOk="0">
                  <a:moveTo>
                    <a:pt x="901" y="0"/>
                  </a:moveTo>
                  <a:cubicBezTo>
                    <a:pt x="880" y="0"/>
                    <a:pt x="859" y="10"/>
                    <a:pt x="838" y="31"/>
                  </a:cubicBezTo>
                  <a:cubicBezTo>
                    <a:pt x="796" y="73"/>
                    <a:pt x="1" y="868"/>
                    <a:pt x="106" y="1643"/>
                  </a:cubicBezTo>
                  <a:cubicBezTo>
                    <a:pt x="127" y="1705"/>
                    <a:pt x="168" y="1747"/>
                    <a:pt x="231" y="1747"/>
                  </a:cubicBezTo>
                  <a:cubicBezTo>
                    <a:pt x="294" y="1726"/>
                    <a:pt x="336" y="1684"/>
                    <a:pt x="336" y="1622"/>
                  </a:cubicBezTo>
                  <a:cubicBezTo>
                    <a:pt x="273" y="1266"/>
                    <a:pt x="461" y="889"/>
                    <a:pt x="650" y="617"/>
                  </a:cubicBezTo>
                  <a:lnTo>
                    <a:pt x="650" y="617"/>
                  </a:lnTo>
                  <a:cubicBezTo>
                    <a:pt x="587" y="994"/>
                    <a:pt x="629" y="1538"/>
                    <a:pt x="1047" y="2061"/>
                  </a:cubicBezTo>
                  <a:cubicBezTo>
                    <a:pt x="1068" y="2082"/>
                    <a:pt x="1110" y="2103"/>
                    <a:pt x="1131" y="2103"/>
                  </a:cubicBezTo>
                  <a:cubicBezTo>
                    <a:pt x="1152" y="2103"/>
                    <a:pt x="1194" y="2103"/>
                    <a:pt x="1215" y="2082"/>
                  </a:cubicBezTo>
                  <a:cubicBezTo>
                    <a:pt x="1256" y="2040"/>
                    <a:pt x="1256" y="1977"/>
                    <a:pt x="1215" y="1935"/>
                  </a:cubicBezTo>
                  <a:cubicBezTo>
                    <a:pt x="524" y="1057"/>
                    <a:pt x="984" y="199"/>
                    <a:pt x="1005" y="157"/>
                  </a:cubicBezTo>
                  <a:cubicBezTo>
                    <a:pt x="1026" y="115"/>
                    <a:pt x="1026" y="52"/>
                    <a:pt x="963" y="31"/>
                  </a:cubicBezTo>
                  <a:cubicBezTo>
                    <a:pt x="943" y="10"/>
                    <a:pt x="922" y="0"/>
                    <a:pt x="90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60"/>
            <p:cNvSpPr/>
            <p:nvPr/>
          </p:nvSpPr>
          <p:spPr>
            <a:xfrm rot="-9236964">
              <a:off x="1041415" y="2584344"/>
              <a:ext cx="33200" cy="26288"/>
            </a:xfrm>
            <a:custGeom>
              <a:avLst/>
              <a:gdLst/>
              <a:ahLst/>
              <a:cxnLst/>
              <a:rect l="l" t="t" r="r" b="b"/>
              <a:pathLst>
                <a:path w="1465" h="1160" extrusionOk="0">
                  <a:moveTo>
                    <a:pt x="107" y="1"/>
                  </a:moveTo>
                  <a:cubicBezTo>
                    <a:pt x="84" y="1"/>
                    <a:pt x="61" y="11"/>
                    <a:pt x="42" y="30"/>
                  </a:cubicBezTo>
                  <a:cubicBezTo>
                    <a:pt x="0" y="72"/>
                    <a:pt x="0" y="134"/>
                    <a:pt x="42" y="176"/>
                  </a:cubicBezTo>
                  <a:cubicBezTo>
                    <a:pt x="126" y="281"/>
                    <a:pt x="921" y="1160"/>
                    <a:pt x="1360" y="1160"/>
                  </a:cubicBezTo>
                  <a:cubicBezTo>
                    <a:pt x="1423" y="1160"/>
                    <a:pt x="1465" y="1118"/>
                    <a:pt x="1465" y="1055"/>
                  </a:cubicBezTo>
                  <a:cubicBezTo>
                    <a:pt x="1465" y="992"/>
                    <a:pt x="1423" y="950"/>
                    <a:pt x="1360" y="950"/>
                  </a:cubicBezTo>
                  <a:cubicBezTo>
                    <a:pt x="1088" y="950"/>
                    <a:pt x="502" y="385"/>
                    <a:pt x="189" y="51"/>
                  </a:cubicBezTo>
                  <a:cubicBezTo>
                    <a:pt x="166" y="16"/>
                    <a:pt x="136" y="1"/>
                    <a:pt x="10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60"/>
            <p:cNvSpPr/>
            <p:nvPr/>
          </p:nvSpPr>
          <p:spPr>
            <a:xfrm rot="-9236964">
              <a:off x="1030943" y="2581577"/>
              <a:ext cx="17087" cy="53619"/>
            </a:xfrm>
            <a:custGeom>
              <a:avLst/>
              <a:gdLst/>
              <a:ahLst/>
              <a:cxnLst/>
              <a:rect l="l" t="t" r="r" b="b"/>
              <a:pathLst>
                <a:path w="754" h="2366" extrusionOk="0">
                  <a:moveTo>
                    <a:pt x="118" y="0"/>
                  </a:moveTo>
                  <a:cubicBezTo>
                    <a:pt x="98" y="0"/>
                    <a:pt x="78" y="7"/>
                    <a:pt x="63" y="22"/>
                  </a:cubicBezTo>
                  <a:cubicBezTo>
                    <a:pt x="0" y="43"/>
                    <a:pt x="0" y="106"/>
                    <a:pt x="21" y="168"/>
                  </a:cubicBezTo>
                  <a:cubicBezTo>
                    <a:pt x="21" y="168"/>
                    <a:pt x="523" y="1068"/>
                    <a:pt x="502" y="2261"/>
                  </a:cubicBezTo>
                  <a:cubicBezTo>
                    <a:pt x="502" y="2323"/>
                    <a:pt x="544" y="2365"/>
                    <a:pt x="607" y="2365"/>
                  </a:cubicBezTo>
                  <a:cubicBezTo>
                    <a:pt x="670" y="2365"/>
                    <a:pt x="711" y="2323"/>
                    <a:pt x="711" y="2261"/>
                  </a:cubicBezTo>
                  <a:cubicBezTo>
                    <a:pt x="753" y="1005"/>
                    <a:pt x="230" y="106"/>
                    <a:pt x="209" y="64"/>
                  </a:cubicBezTo>
                  <a:cubicBezTo>
                    <a:pt x="196" y="23"/>
                    <a:pt x="156" y="0"/>
                    <a:pt x="118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60"/>
            <p:cNvSpPr/>
            <p:nvPr/>
          </p:nvSpPr>
          <p:spPr>
            <a:xfrm rot="-9236964">
              <a:off x="973790" y="2586537"/>
              <a:ext cx="10447" cy="10447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1" y="0"/>
                  </a:moveTo>
                  <a:cubicBezTo>
                    <a:pt x="105" y="0"/>
                    <a:pt x="1" y="105"/>
                    <a:pt x="1" y="231"/>
                  </a:cubicBezTo>
                  <a:cubicBezTo>
                    <a:pt x="1" y="356"/>
                    <a:pt x="105" y="461"/>
                    <a:pt x="231" y="461"/>
                  </a:cubicBezTo>
                  <a:cubicBezTo>
                    <a:pt x="356" y="461"/>
                    <a:pt x="461" y="356"/>
                    <a:pt x="461" y="231"/>
                  </a:cubicBezTo>
                  <a:cubicBezTo>
                    <a:pt x="461" y="105"/>
                    <a:pt x="356" y="0"/>
                    <a:pt x="23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60"/>
            <p:cNvSpPr/>
            <p:nvPr/>
          </p:nvSpPr>
          <p:spPr>
            <a:xfrm rot="-9236964">
              <a:off x="1001541" y="2550976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60"/>
            <p:cNvSpPr/>
            <p:nvPr/>
          </p:nvSpPr>
          <p:spPr>
            <a:xfrm rot="-9236964">
              <a:off x="991915" y="2566326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60"/>
            <p:cNvSpPr/>
            <p:nvPr/>
          </p:nvSpPr>
          <p:spPr>
            <a:xfrm rot="-9236964">
              <a:off x="999637" y="2595838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68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60"/>
            <p:cNvSpPr/>
            <p:nvPr/>
          </p:nvSpPr>
          <p:spPr>
            <a:xfrm rot="-9236964">
              <a:off x="1030484" y="2629906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72" y="377"/>
                    <a:pt x="356" y="293"/>
                    <a:pt x="356" y="189"/>
                  </a:cubicBezTo>
                  <a:cubicBezTo>
                    <a:pt x="356" y="84"/>
                    <a:pt x="272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60"/>
            <p:cNvSpPr/>
            <p:nvPr/>
          </p:nvSpPr>
          <p:spPr>
            <a:xfrm rot="-9236964">
              <a:off x="1017604" y="2610944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6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60"/>
            <p:cNvSpPr/>
            <p:nvPr/>
          </p:nvSpPr>
          <p:spPr>
            <a:xfrm rot="-9236964">
              <a:off x="1057741" y="2633832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5"/>
                    <a:pt x="1" y="168"/>
                  </a:cubicBezTo>
                  <a:cubicBezTo>
                    <a:pt x="1" y="273"/>
                    <a:pt x="84" y="357"/>
                    <a:pt x="189" y="357"/>
                  </a:cubicBezTo>
                  <a:cubicBezTo>
                    <a:pt x="294" y="357"/>
                    <a:pt x="377" y="273"/>
                    <a:pt x="377" y="168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60"/>
            <p:cNvSpPr/>
            <p:nvPr/>
          </p:nvSpPr>
          <p:spPr>
            <a:xfrm rot="-9236964">
              <a:off x="1062118" y="2610556"/>
              <a:ext cx="8090" cy="8544"/>
            </a:xfrm>
            <a:custGeom>
              <a:avLst/>
              <a:gdLst/>
              <a:ahLst/>
              <a:cxnLst/>
              <a:rect l="l" t="t" r="r" b="b"/>
              <a:pathLst>
                <a:path w="357" h="377" extrusionOk="0">
                  <a:moveTo>
                    <a:pt x="168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68" y="377"/>
                  </a:cubicBezTo>
                  <a:cubicBezTo>
                    <a:pt x="273" y="377"/>
                    <a:pt x="356" y="293"/>
                    <a:pt x="356" y="189"/>
                  </a:cubicBezTo>
                  <a:cubicBezTo>
                    <a:pt x="356" y="84"/>
                    <a:pt x="273" y="0"/>
                    <a:pt x="16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60"/>
            <p:cNvSpPr/>
            <p:nvPr/>
          </p:nvSpPr>
          <p:spPr>
            <a:xfrm rot="-9236964">
              <a:off x="1094033" y="260144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60"/>
            <p:cNvSpPr/>
            <p:nvPr/>
          </p:nvSpPr>
          <p:spPr>
            <a:xfrm rot="-9236964">
              <a:off x="1089368" y="2576463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60"/>
            <p:cNvSpPr/>
            <p:nvPr/>
          </p:nvSpPr>
          <p:spPr>
            <a:xfrm rot="-9236964">
              <a:off x="1008028" y="2519314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60"/>
            <p:cNvSpPr/>
            <p:nvPr/>
          </p:nvSpPr>
          <p:spPr>
            <a:xfrm rot="-9236964">
              <a:off x="1013522" y="2539403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60"/>
            <p:cNvSpPr/>
            <p:nvPr/>
          </p:nvSpPr>
          <p:spPr>
            <a:xfrm rot="-9236964">
              <a:off x="1076215" y="2542041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8" y="272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60"/>
            <p:cNvSpPr/>
            <p:nvPr/>
          </p:nvSpPr>
          <p:spPr>
            <a:xfrm rot="-9236964">
              <a:off x="1030567" y="2502356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5"/>
                    <a:pt x="1" y="189"/>
                  </a:cubicBezTo>
                  <a:cubicBezTo>
                    <a:pt x="1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60"/>
            <p:cNvSpPr/>
            <p:nvPr/>
          </p:nvSpPr>
          <p:spPr>
            <a:xfrm rot="-9236964">
              <a:off x="1061960" y="2525616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60"/>
            <p:cNvSpPr/>
            <p:nvPr/>
          </p:nvSpPr>
          <p:spPr>
            <a:xfrm rot="-9236964">
              <a:off x="1098125" y="2547890"/>
              <a:ext cx="8090" cy="8090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72" y="356"/>
                    <a:pt x="356" y="273"/>
                    <a:pt x="356" y="168"/>
                  </a:cubicBezTo>
                  <a:cubicBezTo>
                    <a:pt x="356" y="84"/>
                    <a:pt x="272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60"/>
            <p:cNvSpPr/>
            <p:nvPr/>
          </p:nvSpPr>
          <p:spPr>
            <a:xfrm rot="-9236964">
              <a:off x="1027600" y="2554958"/>
              <a:ext cx="42696" cy="42220"/>
            </a:xfrm>
            <a:custGeom>
              <a:avLst/>
              <a:gdLst/>
              <a:ahLst/>
              <a:cxnLst/>
              <a:rect l="l" t="t" r="r" b="b"/>
              <a:pathLst>
                <a:path w="1884" h="1863" extrusionOk="0">
                  <a:moveTo>
                    <a:pt x="942" y="1"/>
                  </a:moveTo>
                  <a:cubicBezTo>
                    <a:pt x="419" y="1"/>
                    <a:pt x="0" y="419"/>
                    <a:pt x="0" y="921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65" y="1863"/>
                    <a:pt x="1883" y="1444"/>
                    <a:pt x="1883" y="921"/>
                  </a:cubicBezTo>
                  <a:cubicBezTo>
                    <a:pt x="1883" y="419"/>
                    <a:pt x="1465" y="1"/>
                    <a:pt x="942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60"/>
            <p:cNvSpPr/>
            <p:nvPr/>
          </p:nvSpPr>
          <p:spPr>
            <a:xfrm rot="-9236964">
              <a:off x="-444393" y="2187452"/>
              <a:ext cx="338100" cy="327494"/>
            </a:xfrm>
            <a:custGeom>
              <a:avLst/>
              <a:gdLst/>
              <a:ahLst/>
              <a:cxnLst/>
              <a:rect l="l" t="t" r="r" b="b"/>
              <a:pathLst>
                <a:path w="14919" h="14451" extrusionOk="0">
                  <a:moveTo>
                    <a:pt x="6319" y="1"/>
                  </a:moveTo>
                  <a:cubicBezTo>
                    <a:pt x="4332" y="1"/>
                    <a:pt x="2741" y="1717"/>
                    <a:pt x="2741" y="3830"/>
                  </a:cubicBezTo>
                  <a:cubicBezTo>
                    <a:pt x="2741" y="3893"/>
                    <a:pt x="2741" y="3934"/>
                    <a:pt x="2741" y="3976"/>
                  </a:cubicBezTo>
                  <a:cubicBezTo>
                    <a:pt x="1172" y="4416"/>
                    <a:pt x="21" y="5776"/>
                    <a:pt x="0" y="7387"/>
                  </a:cubicBezTo>
                  <a:cubicBezTo>
                    <a:pt x="0" y="9291"/>
                    <a:pt x="1570" y="10839"/>
                    <a:pt x="3578" y="10965"/>
                  </a:cubicBezTo>
                  <a:cubicBezTo>
                    <a:pt x="3620" y="12409"/>
                    <a:pt x="4457" y="13706"/>
                    <a:pt x="5796" y="14229"/>
                  </a:cubicBezTo>
                  <a:cubicBezTo>
                    <a:pt x="6188" y="14379"/>
                    <a:pt x="6591" y="14451"/>
                    <a:pt x="6991" y="14451"/>
                  </a:cubicBezTo>
                  <a:cubicBezTo>
                    <a:pt x="8259" y="14451"/>
                    <a:pt x="9490" y="13737"/>
                    <a:pt x="10190" y="12576"/>
                  </a:cubicBezTo>
                  <a:cubicBezTo>
                    <a:pt x="10454" y="12627"/>
                    <a:pt x="10718" y="12652"/>
                    <a:pt x="10978" y="12652"/>
                  </a:cubicBezTo>
                  <a:cubicBezTo>
                    <a:pt x="12533" y="12652"/>
                    <a:pt x="13957" y="11765"/>
                    <a:pt x="14459" y="10295"/>
                  </a:cubicBezTo>
                  <a:cubicBezTo>
                    <a:pt x="14835" y="9207"/>
                    <a:pt x="14626" y="8056"/>
                    <a:pt x="13977" y="7157"/>
                  </a:cubicBezTo>
                  <a:cubicBezTo>
                    <a:pt x="14919" y="5504"/>
                    <a:pt x="14563" y="3432"/>
                    <a:pt x="13099" y="2365"/>
                  </a:cubicBezTo>
                  <a:cubicBezTo>
                    <a:pt x="12495" y="1915"/>
                    <a:pt x="11791" y="1700"/>
                    <a:pt x="11081" y="1700"/>
                  </a:cubicBezTo>
                  <a:cubicBezTo>
                    <a:pt x="10536" y="1700"/>
                    <a:pt x="9988" y="1827"/>
                    <a:pt x="9479" y="2072"/>
                  </a:cubicBezTo>
                  <a:cubicBezTo>
                    <a:pt x="8893" y="838"/>
                    <a:pt x="7679" y="1"/>
                    <a:pt x="6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60"/>
            <p:cNvSpPr/>
            <p:nvPr/>
          </p:nvSpPr>
          <p:spPr>
            <a:xfrm rot="-9236964">
              <a:off x="-350580" y="2282818"/>
              <a:ext cx="148438" cy="136495"/>
            </a:xfrm>
            <a:custGeom>
              <a:avLst/>
              <a:gdLst/>
              <a:ahLst/>
              <a:cxnLst/>
              <a:rect l="l" t="t" r="r" b="b"/>
              <a:pathLst>
                <a:path w="6550" h="6023" extrusionOk="0">
                  <a:moveTo>
                    <a:pt x="3568" y="0"/>
                  </a:moveTo>
                  <a:cubicBezTo>
                    <a:pt x="3037" y="0"/>
                    <a:pt x="2505" y="284"/>
                    <a:pt x="2197" y="802"/>
                  </a:cubicBezTo>
                  <a:cubicBezTo>
                    <a:pt x="2176" y="822"/>
                    <a:pt x="2176" y="822"/>
                    <a:pt x="2155" y="843"/>
                  </a:cubicBezTo>
                  <a:cubicBezTo>
                    <a:pt x="2007" y="800"/>
                    <a:pt x="1855" y="779"/>
                    <a:pt x="1705" y="779"/>
                  </a:cubicBezTo>
                  <a:cubicBezTo>
                    <a:pt x="1198" y="779"/>
                    <a:pt x="709" y="1019"/>
                    <a:pt x="418" y="1471"/>
                  </a:cubicBezTo>
                  <a:cubicBezTo>
                    <a:pt x="0" y="2141"/>
                    <a:pt x="230" y="3061"/>
                    <a:pt x="921" y="3543"/>
                  </a:cubicBezTo>
                  <a:cubicBezTo>
                    <a:pt x="628" y="4066"/>
                    <a:pt x="628" y="4714"/>
                    <a:pt x="1004" y="5216"/>
                  </a:cubicBezTo>
                  <a:cubicBezTo>
                    <a:pt x="1297" y="5575"/>
                    <a:pt x="1732" y="5765"/>
                    <a:pt x="2182" y="5765"/>
                  </a:cubicBezTo>
                  <a:cubicBezTo>
                    <a:pt x="2442" y="5765"/>
                    <a:pt x="2706" y="5702"/>
                    <a:pt x="2950" y="5572"/>
                  </a:cubicBezTo>
                  <a:cubicBezTo>
                    <a:pt x="3270" y="5869"/>
                    <a:pt x="3671" y="6023"/>
                    <a:pt x="4064" y="6023"/>
                  </a:cubicBezTo>
                  <a:cubicBezTo>
                    <a:pt x="4392" y="6023"/>
                    <a:pt x="4714" y="5916"/>
                    <a:pt x="4980" y="5698"/>
                  </a:cubicBezTo>
                  <a:cubicBezTo>
                    <a:pt x="5356" y="5405"/>
                    <a:pt x="5524" y="4944"/>
                    <a:pt x="5503" y="4463"/>
                  </a:cubicBezTo>
                  <a:cubicBezTo>
                    <a:pt x="6214" y="4087"/>
                    <a:pt x="6549" y="3271"/>
                    <a:pt x="6256" y="2559"/>
                  </a:cubicBezTo>
                  <a:cubicBezTo>
                    <a:pt x="6047" y="2036"/>
                    <a:pt x="5545" y="1701"/>
                    <a:pt x="5001" y="1638"/>
                  </a:cubicBezTo>
                  <a:cubicBezTo>
                    <a:pt x="5064" y="1074"/>
                    <a:pt x="4812" y="509"/>
                    <a:pt x="4331" y="216"/>
                  </a:cubicBezTo>
                  <a:cubicBezTo>
                    <a:pt x="4095" y="70"/>
                    <a:pt x="3832" y="0"/>
                    <a:pt x="3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60"/>
            <p:cNvSpPr/>
            <p:nvPr/>
          </p:nvSpPr>
          <p:spPr>
            <a:xfrm rot="-9236964">
              <a:off x="-343277" y="2337365"/>
              <a:ext cx="54072" cy="40498"/>
            </a:xfrm>
            <a:custGeom>
              <a:avLst/>
              <a:gdLst/>
              <a:ahLst/>
              <a:cxnLst/>
              <a:rect l="l" t="t" r="r" b="b"/>
              <a:pathLst>
                <a:path w="2386" h="1787" extrusionOk="0">
                  <a:moveTo>
                    <a:pt x="2264" y="0"/>
                  </a:moveTo>
                  <a:cubicBezTo>
                    <a:pt x="2228" y="0"/>
                    <a:pt x="2186" y="20"/>
                    <a:pt x="2155" y="50"/>
                  </a:cubicBezTo>
                  <a:cubicBezTo>
                    <a:pt x="1800" y="720"/>
                    <a:pt x="84" y="1578"/>
                    <a:pt x="84" y="1578"/>
                  </a:cubicBezTo>
                  <a:cubicBezTo>
                    <a:pt x="21" y="1620"/>
                    <a:pt x="0" y="1682"/>
                    <a:pt x="21" y="1724"/>
                  </a:cubicBezTo>
                  <a:cubicBezTo>
                    <a:pt x="42" y="1766"/>
                    <a:pt x="84" y="1787"/>
                    <a:pt x="126" y="1787"/>
                  </a:cubicBezTo>
                  <a:lnTo>
                    <a:pt x="167" y="1787"/>
                  </a:lnTo>
                  <a:cubicBezTo>
                    <a:pt x="251" y="1745"/>
                    <a:pt x="1946" y="887"/>
                    <a:pt x="2344" y="155"/>
                  </a:cubicBezTo>
                  <a:cubicBezTo>
                    <a:pt x="2385" y="113"/>
                    <a:pt x="2364" y="50"/>
                    <a:pt x="2302" y="8"/>
                  </a:cubicBezTo>
                  <a:cubicBezTo>
                    <a:pt x="2290" y="3"/>
                    <a:pt x="2278" y="0"/>
                    <a:pt x="226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60"/>
            <p:cNvSpPr/>
            <p:nvPr/>
          </p:nvSpPr>
          <p:spPr>
            <a:xfrm rot="-9236964">
              <a:off x="-305317" y="2281246"/>
              <a:ext cx="44124" cy="51240"/>
            </a:xfrm>
            <a:custGeom>
              <a:avLst/>
              <a:gdLst/>
              <a:ahLst/>
              <a:cxnLst/>
              <a:rect l="l" t="t" r="r" b="b"/>
              <a:pathLst>
                <a:path w="1947" h="2261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47"/>
                    <a:pt x="147" y="1758"/>
                    <a:pt x="1800" y="2240"/>
                  </a:cubicBezTo>
                  <a:cubicBezTo>
                    <a:pt x="1821" y="2260"/>
                    <a:pt x="1821" y="2260"/>
                    <a:pt x="1842" y="2260"/>
                  </a:cubicBezTo>
                  <a:cubicBezTo>
                    <a:pt x="1884" y="226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3" y="2051"/>
                  </a:cubicBezTo>
                  <a:cubicBezTo>
                    <a:pt x="356" y="1591"/>
                    <a:pt x="231" y="168"/>
                    <a:pt x="231" y="105"/>
                  </a:cubicBezTo>
                  <a:cubicBezTo>
                    <a:pt x="231" y="43"/>
                    <a:pt x="168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60"/>
            <p:cNvSpPr/>
            <p:nvPr/>
          </p:nvSpPr>
          <p:spPr>
            <a:xfrm rot="-9236964">
              <a:off x="-321819" y="2301502"/>
              <a:ext cx="49336" cy="25472"/>
            </a:xfrm>
            <a:custGeom>
              <a:avLst/>
              <a:gdLst/>
              <a:ahLst/>
              <a:cxnLst/>
              <a:rect l="l" t="t" r="r" b="b"/>
              <a:pathLst>
                <a:path w="2177" h="1124" extrusionOk="0">
                  <a:moveTo>
                    <a:pt x="95" y="1"/>
                  </a:moveTo>
                  <a:cubicBezTo>
                    <a:pt x="70" y="1"/>
                    <a:pt x="46" y="11"/>
                    <a:pt x="21" y="36"/>
                  </a:cubicBezTo>
                  <a:cubicBezTo>
                    <a:pt x="0" y="77"/>
                    <a:pt x="0" y="119"/>
                    <a:pt x="21" y="161"/>
                  </a:cubicBezTo>
                  <a:cubicBezTo>
                    <a:pt x="482" y="1019"/>
                    <a:pt x="1340" y="1124"/>
                    <a:pt x="1800" y="1124"/>
                  </a:cubicBezTo>
                  <a:lnTo>
                    <a:pt x="2093" y="1124"/>
                  </a:lnTo>
                  <a:cubicBezTo>
                    <a:pt x="2156" y="1103"/>
                    <a:pt x="2176" y="1040"/>
                    <a:pt x="2176" y="998"/>
                  </a:cubicBezTo>
                  <a:cubicBezTo>
                    <a:pt x="2176" y="935"/>
                    <a:pt x="2114" y="893"/>
                    <a:pt x="2051" y="893"/>
                  </a:cubicBezTo>
                  <a:cubicBezTo>
                    <a:pt x="2038" y="900"/>
                    <a:pt x="1930" y="919"/>
                    <a:pt x="1769" y="919"/>
                  </a:cubicBezTo>
                  <a:cubicBezTo>
                    <a:pt x="1413" y="919"/>
                    <a:pt x="795" y="827"/>
                    <a:pt x="377" y="308"/>
                  </a:cubicBezTo>
                  <a:lnTo>
                    <a:pt x="377" y="308"/>
                  </a:lnTo>
                  <a:cubicBezTo>
                    <a:pt x="573" y="373"/>
                    <a:pt x="871" y="425"/>
                    <a:pt x="1192" y="425"/>
                  </a:cubicBezTo>
                  <a:cubicBezTo>
                    <a:pt x="1282" y="425"/>
                    <a:pt x="1373" y="421"/>
                    <a:pt x="1465" y="412"/>
                  </a:cubicBezTo>
                  <a:cubicBezTo>
                    <a:pt x="1528" y="412"/>
                    <a:pt x="1570" y="349"/>
                    <a:pt x="1570" y="287"/>
                  </a:cubicBezTo>
                  <a:cubicBezTo>
                    <a:pt x="1570" y="235"/>
                    <a:pt x="1527" y="197"/>
                    <a:pt x="1477" y="197"/>
                  </a:cubicBezTo>
                  <a:cubicBezTo>
                    <a:pt x="1466" y="197"/>
                    <a:pt x="1455" y="199"/>
                    <a:pt x="1444" y="203"/>
                  </a:cubicBezTo>
                  <a:cubicBezTo>
                    <a:pt x="1367" y="210"/>
                    <a:pt x="1292" y="213"/>
                    <a:pt x="1218" y="213"/>
                  </a:cubicBezTo>
                  <a:cubicBezTo>
                    <a:pt x="630" y="213"/>
                    <a:pt x="165" y="15"/>
                    <a:pt x="147" y="15"/>
                  </a:cubicBezTo>
                  <a:cubicBezTo>
                    <a:pt x="130" y="6"/>
                    <a:pt x="112" y="1"/>
                    <a:pt x="9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60"/>
            <p:cNvSpPr/>
            <p:nvPr/>
          </p:nvSpPr>
          <p:spPr>
            <a:xfrm rot="-9236964">
              <a:off x="-329055" y="2328127"/>
              <a:ext cx="38911" cy="25337"/>
            </a:xfrm>
            <a:custGeom>
              <a:avLst/>
              <a:gdLst/>
              <a:ahLst/>
              <a:cxnLst/>
              <a:rect l="l" t="t" r="r" b="b"/>
              <a:pathLst>
                <a:path w="1717" h="1118" extrusionOk="0">
                  <a:moveTo>
                    <a:pt x="1586" y="0"/>
                  </a:moveTo>
                  <a:cubicBezTo>
                    <a:pt x="1573" y="0"/>
                    <a:pt x="1560" y="3"/>
                    <a:pt x="1549" y="8"/>
                  </a:cubicBezTo>
                  <a:cubicBezTo>
                    <a:pt x="817" y="406"/>
                    <a:pt x="63" y="783"/>
                    <a:pt x="63" y="783"/>
                  </a:cubicBezTo>
                  <a:cubicBezTo>
                    <a:pt x="22" y="803"/>
                    <a:pt x="1" y="845"/>
                    <a:pt x="1" y="887"/>
                  </a:cubicBezTo>
                  <a:cubicBezTo>
                    <a:pt x="1" y="929"/>
                    <a:pt x="42" y="971"/>
                    <a:pt x="84" y="992"/>
                  </a:cubicBezTo>
                  <a:cubicBezTo>
                    <a:pt x="105" y="992"/>
                    <a:pt x="440" y="1117"/>
                    <a:pt x="859" y="1117"/>
                  </a:cubicBezTo>
                  <a:cubicBezTo>
                    <a:pt x="1089" y="1117"/>
                    <a:pt x="1340" y="1096"/>
                    <a:pt x="1591" y="992"/>
                  </a:cubicBezTo>
                  <a:cubicBezTo>
                    <a:pt x="1633" y="971"/>
                    <a:pt x="1675" y="908"/>
                    <a:pt x="1654" y="845"/>
                  </a:cubicBezTo>
                  <a:cubicBezTo>
                    <a:pt x="1622" y="798"/>
                    <a:pt x="1579" y="775"/>
                    <a:pt x="1542" y="775"/>
                  </a:cubicBezTo>
                  <a:cubicBezTo>
                    <a:pt x="1529" y="775"/>
                    <a:pt x="1518" y="777"/>
                    <a:pt x="1507" y="783"/>
                  </a:cubicBezTo>
                  <a:cubicBezTo>
                    <a:pt x="1299" y="870"/>
                    <a:pt x="1080" y="900"/>
                    <a:pt x="882" y="900"/>
                  </a:cubicBezTo>
                  <a:cubicBezTo>
                    <a:pt x="701" y="900"/>
                    <a:pt x="539" y="875"/>
                    <a:pt x="419" y="845"/>
                  </a:cubicBezTo>
                  <a:cubicBezTo>
                    <a:pt x="691" y="720"/>
                    <a:pt x="1172" y="469"/>
                    <a:pt x="1654" y="197"/>
                  </a:cubicBezTo>
                  <a:cubicBezTo>
                    <a:pt x="1695" y="176"/>
                    <a:pt x="1716" y="113"/>
                    <a:pt x="1695" y="50"/>
                  </a:cubicBezTo>
                  <a:cubicBezTo>
                    <a:pt x="1665" y="20"/>
                    <a:pt x="1623" y="0"/>
                    <a:pt x="158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60"/>
            <p:cNvSpPr/>
            <p:nvPr/>
          </p:nvSpPr>
          <p:spPr>
            <a:xfrm rot="-9236964">
              <a:off x="-289633" y="2364672"/>
              <a:ext cx="38911" cy="41449"/>
            </a:xfrm>
            <a:custGeom>
              <a:avLst/>
              <a:gdLst/>
              <a:ahLst/>
              <a:cxnLst/>
              <a:rect l="l" t="t" r="r" b="b"/>
              <a:pathLst>
                <a:path w="1717" h="1829" extrusionOk="0">
                  <a:moveTo>
                    <a:pt x="131" y="0"/>
                  </a:moveTo>
                  <a:cubicBezTo>
                    <a:pt x="94" y="0"/>
                    <a:pt x="52" y="20"/>
                    <a:pt x="21" y="50"/>
                  </a:cubicBezTo>
                  <a:cubicBezTo>
                    <a:pt x="1" y="113"/>
                    <a:pt x="21" y="176"/>
                    <a:pt x="63" y="197"/>
                  </a:cubicBezTo>
                  <a:cubicBezTo>
                    <a:pt x="84" y="218"/>
                    <a:pt x="1381" y="929"/>
                    <a:pt x="1507" y="1724"/>
                  </a:cubicBezTo>
                  <a:cubicBezTo>
                    <a:pt x="1507" y="1787"/>
                    <a:pt x="1549" y="1829"/>
                    <a:pt x="1612" y="1829"/>
                  </a:cubicBezTo>
                  <a:cubicBezTo>
                    <a:pt x="1674" y="1808"/>
                    <a:pt x="1716" y="1766"/>
                    <a:pt x="1716" y="1703"/>
                  </a:cubicBezTo>
                  <a:cubicBezTo>
                    <a:pt x="1591" y="803"/>
                    <a:pt x="231" y="50"/>
                    <a:pt x="168" y="8"/>
                  </a:cubicBezTo>
                  <a:cubicBezTo>
                    <a:pt x="157" y="3"/>
                    <a:pt x="14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60"/>
            <p:cNvSpPr/>
            <p:nvPr/>
          </p:nvSpPr>
          <p:spPr>
            <a:xfrm rot="-9236964">
              <a:off x="-317059" y="2340173"/>
              <a:ext cx="28940" cy="47092"/>
            </a:xfrm>
            <a:custGeom>
              <a:avLst/>
              <a:gdLst/>
              <a:ahLst/>
              <a:cxnLst/>
              <a:rect l="l" t="t" r="r" b="b"/>
              <a:pathLst>
                <a:path w="1277" h="2078" extrusionOk="0">
                  <a:moveTo>
                    <a:pt x="234" y="0"/>
                  </a:moveTo>
                  <a:cubicBezTo>
                    <a:pt x="225" y="0"/>
                    <a:pt x="217" y="2"/>
                    <a:pt x="210" y="6"/>
                  </a:cubicBezTo>
                  <a:cubicBezTo>
                    <a:pt x="147" y="27"/>
                    <a:pt x="105" y="90"/>
                    <a:pt x="126" y="131"/>
                  </a:cubicBezTo>
                  <a:cubicBezTo>
                    <a:pt x="314" y="927"/>
                    <a:pt x="21" y="1931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cubicBezTo>
                    <a:pt x="84" y="2056"/>
                    <a:pt x="105" y="2077"/>
                    <a:pt x="126" y="2077"/>
                  </a:cubicBezTo>
                  <a:cubicBezTo>
                    <a:pt x="147" y="2077"/>
                    <a:pt x="168" y="2056"/>
                    <a:pt x="189" y="2036"/>
                  </a:cubicBezTo>
                  <a:cubicBezTo>
                    <a:pt x="691" y="1533"/>
                    <a:pt x="1235" y="466"/>
                    <a:pt x="1256" y="424"/>
                  </a:cubicBezTo>
                  <a:cubicBezTo>
                    <a:pt x="1277" y="362"/>
                    <a:pt x="1256" y="299"/>
                    <a:pt x="1214" y="278"/>
                  </a:cubicBezTo>
                  <a:cubicBezTo>
                    <a:pt x="1197" y="272"/>
                    <a:pt x="1180" y="270"/>
                    <a:pt x="1164" y="270"/>
                  </a:cubicBezTo>
                  <a:cubicBezTo>
                    <a:pt x="1121" y="270"/>
                    <a:pt x="1083" y="289"/>
                    <a:pt x="1068" y="320"/>
                  </a:cubicBezTo>
                  <a:cubicBezTo>
                    <a:pt x="1068" y="341"/>
                    <a:pt x="712" y="1031"/>
                    <a:pt x="314" y="1554"/>
                  </a:cubicBezTo>
                  <a:cubicBezTo>
                    <a:pt x="398" y="1178"/>
                    <a:pt x="461" y="592"/>
                    <a:pt x="335" y="90"/>
                  </a:cubicBezTo>
                  <a:cubicBezTo>
                    <a:pt x="318" y="38"/>
                    <a:pt x="272" y="0"/>
                    <a:pt x="2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60"/>
            <p:cNvSpPr/>
            <p:nvPr/>
          </p:nvSpPr>
          <p:spPr>
            <a:xfrm rot="-9236964">
              <a:off x="-263996" y="2312269"/>
              <a:ext cx="38911" cy="41336"/>
            </a:xfrm>
            <a:custGeom>
              <a:avLst/>
              <a:gdLst/>
              <a:ahLst/>
              <a:cxnLst/>
              <a:rect l="l" t="t" r="r" b="b"/>
              <a:pathLst>
                <a:path w="1717" h="1824" extrusionOk="0">
                  <a:moveTo>
                    <a:pt x="1574" y="1"/>
                  </a:moveTo>
                  <a:cubicBezTo>
                    <a:pt x="991" y="1"/>
                    <a:pt x="185" y="1390"/>
                    <a:pt x="21" y="1656"/>
                  </a:cubicBezTo>
                  <a:cubicBezTo>
                    <a:pt x="1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8" y="1823"/>
                    <a:pt x="189" y="1802"/>
                    <a:pt x="210" y="1761"/>
                  </a:cubicBezTo>
                  <a:cubicBezTo>
                    <a:pt x="565" y="1154"/>
                    <a:pt x="1214" y="212"/>
                    <a:pt x="1570" y="212"/>
                  </a:cubicBezTo>
                  <a:lnTo>
                    <a:pt x="1591" y="212"/>
                  </a:lnTo>
                  <a:cubicBezTo>
                    <a:pt x="1653" y="212"/>
                    <a:pt x="1716" y="170"/>
                    <a:pt x="1716" y="128"/>
                  </a:cubicBezTo>
                  <a:cubicBezTo>
                    <a:pt x="1716" y="66"/>
                    <a:pt x="1674" y="3"/>
                    <a:pt x="1612" y="3"/>
                  </a:cubicBezTo>
                  <a:cubicBezTo>
                    <a:pt x="1599" y="2"/>
                    <a:pt x="1587" y="1"/>
                    <a:pt x="1574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60"/>
            <p:cNvSpPr/>
            <p:nvPr/>
          </p:nvSpPr>
          <p:spPr>
            <a:xfrm rot="-9236964">
              <a:off x="-277642" y="2363763"/>
              <a:ext cx="55500" cy="8861"/>
            </a:xfrm>
            <a:custGeom>
              <a:avLst/>
              <a:gdLst/>
              <a:ahLst/>
              <a:cxnLst/>
              <a:rect l="l" t="t" r="r" b="b"/>
              <a:pathLst>
                <a:path w="2449" h="391" extrusionOk="0">
                  <a:moveTo>
                    <a:pt x="1544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1" y="244"/>
                    <a:pt x="21" y="307"/>
                  </a:cubicBezTo>
                  <a:cubicBezTo>
                    <a:pt x="42" y="349"/>
                    <a:pt x="84" y="390"/>
                    <a:pt x="126" y="390"/>
                  </a:cubicBezTo>
                  <a:lnTo>
                    <a:pt x="147" y="390"/>
                  </a:lnTo>
                  <a:cubicBezTo>
                    <a:pt x="162" y="375"/>
                    <a:pt x="851" y="219"/>
                    <a:pt x="1540" y="219"/>
                  </a:cubicBezTo>
                  <a:cubicBezTo>
                    <a:pt x="1807" y="219"/>
                    <a:pt x="2074" y="242"/>
                    <a:pt x="2302" y="307"/>
                  </a:cubicBezTo>
                  <a:cubicBezTo>
                    <a:pt x="2314" y="311"/>
                    <a:pt x="2325" y="312"/>
                    <a:pt x="2336" y="312"/>
                  </a:cubicBezTo>
                  <a:cubicBezTo>
                    <a:pt x="2387" y="312"/>
                    <a:pt x="2432" y="278"/>
                    <a:pt x="2449" y="244"/>
                  </a:cubicBezTo>
                  <a:cubicBezTo>
                    <a:pt x="2449" y="181"/>
                    <a:pt x="2428" y="118"/>
                    <a:pt x="2365" y="97"/>
                  </a:cubicBezTo>
                  <a:cubicBezTo>
                    <a:pt x="2114" y="26"/>
                    <a:pt x="1827" y="0"/>
                    <a:pt x="154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60"/>
            <p:cNvSpPr/>
            <p:nvPr/>
          </p:nvSpPr>
          <p:spPr>
            <a:xfrm rot="-9236964">
              <a:off x="-279447" y="2339915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6" y="0"/>
                    <a:pt x="241" y="558"/>
                    <a:pt x="42" y="757"/>
                  </a:cubicBezTo>
                  <a:cubicBezTo>
                    <a:pt x="0" y="799"/>
                    <a:pt x="21" y="882"/>
                    <a:pt x="63" y="924"/>
                  </a:cubicBezTo>
                  <a:cubicBezTo>
                    <a:pt x="84" y="924"/>
                    <a:pt x="105" y="945"/>
                    <a:pt x="126" y="945"/>
                  </a:cubicBezTo>
                  <a:cubicBezTo>
                    <a:pt x="168" y="945"/>
                    <a:pt x="188" y="924"/>
                    <a:pt x="209" y="903"/>
                  </a:cubicBezTo>
                  <a:cubicBezTo>
                    <a:pt x="380" y="713"/>
                    <a:pt x="1551" y="196"/>
                    <a:pt x="1907" y="196"/>
                  </a:cubicBezTo>
                  <a:cubicBezTo>
                    <a:pt x="1943" y="196"/>
                    <a:pt x="1970" y="201"/>
                    <a:pt x="1988" y="213"/>
                  </a:cubicBezTo>
                  <a:cubicBezTo>
                    <a:pt x="2012" y="229"/>
                    <a:pt x="2036" y="236"/>
                    <a:pt x="2059" y="236"/>
                  </a:cubicBezTo>
                  <a:cubicBezTo>
                    <a:pt x="2096" y="236"/>
                    <a:pt x="2129" y="218"/>
                    <a:pt x="2155" y="192"/>
                  </a:cubicBezTo>
                  <a:cubicBezTo>
                    <a:pt x="2176" y="129"/>
                    <a:pt x="2155" y="66"/>
                    <a:pt x="2113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60"/>
            <p:cNvSpPr/>
            <p:nvPr/>
          </p:nvSpPr>
          <p:spPr>
            <a:xfrm rot="-9236964">
              <a:off x="-272547" y="2301790"/>
              <a:ext cx="28940" cy="47500"/>
            </a:xfrm>
            <a:custGeom>
              <a:avLst/>
              <a:gdLst/>
              <a:ahLst/>
              <a:cxnLst/>
              <a:rect l="l" t="t" r="r" b="b"/>
              <a:pathLst>
                <a:path w="1277" h="2096" extrusionOk="0">
                  <a:moveTo>
                    <a:pt x="923" y="0"/>
                  </a:moveTo>
                  <a:cubicBezTo>
                    <a:pt x="892" y="0"/>
                    <a:pt x="861" y="12"/>
                    <a:pt x="837" y="24"/>
                  </a:cubicBezTo>
                  <a:cubicBezTo>
                    <a:pt x="795" y="66"/>
                    <a:pt x="0" y="882"/>
                    <a:pt x="126" y="1656"/>
                  </a:cubicBezTo>
                  <a:cubicBezTo>
                    <a:pt x="126" y="1708"/>
                    <a:pt x="168" y="1745"/>
                    <a:pt x="218" y="1745"/>
                  </a:cubicBezTo>
                  <a:cubicBezTo>
                    <a:pt x="229" y="1745"/>
                    <a:pt x="240" y="1744"/>
                    <a:pt x="251" y="1740"/>
                  </a:cubicBezTo>
                  <a:cubicBezTo>
                    <a:pt x="293" y="1740"/>
                    <a:pt x="335" y="1677"/>
                    <a:pt x="335" y="1614"/>
                  </a:cubicBezTo>
                  <a:cubicBezTo>
                    <a:pt x="293" y="1259"/>
                    <a:pt x="461" y="903"/>
                    <a:pt x="649" y="610"/>
                  </a:cubicBezTo>
                  <a:lnTo>
                    <a:pt x="649" y="610"/>
                  </a:lnTo>
                  <a:cubicBezTo>
                    <a:pt x="586" y="1008"/>
                    <a:pt x="628" y="1531"/>
                    <a:pt x="1067" y="2075"/>
                  </a:cubicBezTo>
                  <a:cubicBezTo>
                    <a:pt x="1088" y="2096"/>
                    <a:pt x="1109" y="2096"/>
                    <a:pt x="1151" y="2096"/>
                  </a:cubicBezTo>
                  <a:cubicBezTo>
                    <a:pt x="1172" y="2096"/>
                    <a:pt x="1193" y="2096"/>
                    <a:pt x="1214" y="2075"/>
                  </a:cubicBezTo>
                  <a:cubicBezTo>
                    <a:pt x="1256" y="2054"/>
                    <a:pt x="1277" y="1970"/>
                    <a:pt x="1235" y="1928"/>
                  </a:cubicBezTo>
                  <a:cubicBezTo>
                    <a:pt x="523" y="1070"/>
                    <a:pt x="984" y="192"/>
                    <a:pt x="1005" y="171"/>
                  </a:cubicBezTo>
                  <a:cubicBezTo>
                    <a:pt x="1046" y="108"/>
                    <a:pt x="1025" y="66"/>
                    <a:pt x="984" y="24"/>
                  </a:cubicBezTo>
                  <a:cubicBezTo>
                    <a:pt x="966" y="7"/>
                    <a:pt x="945" y="0"/>
                    <a:pt x="9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60"/>
            <p:cNvSpPr/>
            <p:nvPr/>
          </p:nvSpPr>
          <p:spPr>
            <a:xfrm rot="-9236964">
              <a:off x="-282912" y="2356734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34" y="0"/>
                  </a:moveTo>
                  <a:cubicBezTo>
                    <a:pt x="105" y="0"/>
                    <a:pt x="74" y="11"/>
                    <a:pt x="42" y="31"/>
                  </a:cubicBezTo>
                  <a:cubicBezTo>
                    <a:pt x="1" y="52"/>
                    <a:pt x="1" y="136"/>
                    <a:pt x="42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3" y="1161"/>
                    <a:pt x="1465" y="1099"/>
                    <a:pt x="1465" y="1057"/>
                  </a:cubicBezTo>
                  <a:cubicBezTo>
                    <a:pt x="1465" y="994"/>
                    <a:pt x="1423" y="931"/>
                    <a:pt x="1361" y="931"/>
                  </a:cubicBezTo>
                  <a:cubicBezTo>
                    <a:pt x="1109" y="931"/>
                    <a:pt x="503" y="387"/>
                    <a:pt x="210" y="31"/>
                  </a:cubicBezTo>
                  <a:cubicBezTo>
                    <a:pt x="189" y="11"/>
                    <a:pt x="163" y="0"/>
                    <a:pt x="13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60"/>
            <p:cNvSpPr/>
            <p:nvPr/>
          </p:nvSpPr>
          <p:spPr>
            <a:xfrm rot="-9236964">
              <a:off x="-293393" y="2353964"/>
              <a:ext cx="17087" cy="53800"/>
            </a:xfrm>
            <a:custGeom>
              <a:avLst/>
              <a:gdLst/>
              <a:ahLst/>
              <a:cxnLst/>
              <a:rect l="l" t="t" r="r" b="b"/>
              <a:pathLst>
                <a:path w="754" h="2374" extrusionOk="0">
                  <a:moveTo>
                    <a:pt x="113" y="0"/>
                  </a:moveTo>
                  <a:cubicBezTo>
                    <a:pt x="97" y="0"/>
                    <a:pt x="80" y="3"/>
                    <a:pt x="63" y="9"/>
                  </a:cubicBezTo>
                  <a:cubicBezTo>
                    <a:pt x="21" y="51"/>
                    <a:pt x="0" y="113"/>
                    <a:pt x="21" y="155"/>
                  </a:cubicBezTo>
                  <a:cubicBezTo>
                    <a:pt x="42" y="176"/>
                    <a:pt x="544" y="1055"/>
                    <a:pt x="502" y="2268"/>
                  </a:cubicBezTo>
                  <a:cubicBezTo>
                    <a:pt x="502" y="2310"/>
                    <a:pt x="544" y="2373"/>
                    <a:pt x="607" y="2373"/>
                  </a:cubicBezTo>
                  <a:cubicBezTo>
                    <a:pt x="670" y="2373"/>
                    <a:pt x="712" y="2331"/>
                    <a:pt x="712" y="2268"/>
                  </a:cubicBezTo>
                  <a:cubicBezTo>
                    <a:pt x="754" y="992"/>
                    <a:pt x="230" y="92"/>
                    <a:pt x="210" y="51"/>
                  </a:cubicBezTo>
                  <a:cubicBezTo>
                    <a:pt x="194" y="20"/>
                    <a:pt x="156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60"/>
            <p:cNvSpPr/>
            <p:nvPr/>
          </p:nvSpPr>
          <p:spPr>
            <a:xfrm rot="-9236964">
              <a:off x="-351084" y="2358800"/>
              <a:ext cx="10946" cy="10923"/>
            </a:xfrm>
            <a:custGeom>
              <a:avLst/>
              <a:gdLst/>
              <a:ahLst/>
              <a:cxnLst/>
              <a:rect l="l" t="t" r="r" b="b"/>
              <a:pathLst>
                <a:path w="483" h="482" extrusionOk="0">
                  <a:moveTo>
                    <a:pt x="252" y="0"/>
                  </a:moveTo>
                  <a:cubicBezTo>
                    <a:pt x="105" y="0"/>
                    <a:pt x="1" y="105"/>
                    <a:pt x="1" y="251"/>
                  </a:cubicBezTo>
                  <a:cubicBezTo>
                    <a:pt x="1" y="377"/>
                    <a:pt x="105" y="481"/>
                    <a:pt x="252" y="481"/>
                  </a:cubicBezTo>
                  <a:cubicBezTo>
                    <a:pt x="377" y="481"/>
                    <a:pt x="482" y="377"/>
                    <a:pt x="482" y="251"/>
                  </a:cubicBezTo>
                  <a:cubicBezTo>
                    <a:pt x="482" y="105"/>
                    <a:pt x="377" y="0"/>
                    <a:pt x="252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60"/>
            <p:cNvSpPr/>
            <p:nvPr/>
          </p:nvSpPr>
          <p:spPr>
            <a:xfrm rot="-9236964">
              <a:off x="-322841" y="2323719"/>
              <a:ext cx="8090" cy="8090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56"/>
                    <a:pt x="168" y="356"/>
                  </a:cubicBezTo>
                  <a:cubicBezTo>
                    <a:pt x="273" y="356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60"/>
            <p:cNvSpPr/>
            <p:nvPr/>
          </p:nvSpPr>
          <p:spPr>
            <a:xfrm rot="-9236964">
              <a:off x="-332590" y="2339151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94" y="377"/>
                    <a:pt x="377" y="294"/>
                    <a:pt x="377" y="189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60"/>
            <p:cNvSpPr/>
            <p:nvPr/>
          </p:nvSpPr>
          <p:spPr>
            <a:xfrm rot="-9236964">
              <a:off x="-325215" y="2368582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72"/>
                    <a:pt x="85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60"/>
            <p:cNvSpPr/>
            <p:nvPr/>
          </p:nvSpPr>
          <p:spPr>
            <a:xfrm rot="-9236964">
              <a:off x="-294268" y="2402220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60"/>
            <p:cNvSpPr/>
            <p:nvPr/>
          </p:nvSpPr>
          <p:spPr>
            <a:xfrm rot="-9236964">
              <a:off x="-307374" y="2383659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60"/>
            <p:cNvSpPr/>
            <p:nvPr/>
          </p:nvSpPr>
          <p:spPr>
            <a:xfrm rot="-9236964">
              <a:off x="-267086" y="2405996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60"/>
            <p:cNvSpPr/>
            <p:nvPr/>
          </p:nvSpPr>
          <p:spPr>
            <a:xfrm rot="-9236964">
              <a:off x="-262839" y="2383275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60"/>
            <p:cNvSpPr/>
            <p:nvPr/>
          </p:nvSpPr>
          <p:spPr>
            <a:xfrm rot="-9236964">
              <a:off x="-230472" y="2374274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60"/>
            <p:cNvSpPr/>
            <p:nvPr/>
          </p:nvSpPr>
          <p:spPr>
            <a:xfrm rot="-9236964">
              <a:off x="-235164" y="234930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60"/>
            <p:cNvSpPr/>
            <p:nvPr/>
          </p:nvSpPr>
          <p:spPr>
            <a:xfrm rot="-9236964">
              <a:off x="-316452" y="2292034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4" y="1"/>
                    <a:pt x="1" y="84"/>
                    <a:pt x="1" y="189"/>
                  </a:cubicBezTo>
                  <a:cubicBezTo>
                    <a:pt x="1" y="294"/>
                    <a:pt x="84" y="377"/>
                    <a:pt x="189" y="377"/>
                  </a:cubicBezTo>
                  <a:cubicBezTo>
                    <a:pt x="273" y="377"/>
                    <a:pt x="356" y="294"/>
                    <a:pt x="356" y="189"/>
                  </a:cubicBezTo>
                  <a:cubicBezTo>
                    <a:pt x="356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60"/>
            <p:cNvSpPr/>
            <p:nvPr/>
          </p:nvSpPr>
          <p:spPr>
            <a:xfrm rot="-9236964">
              <a:off x="-310988" y="2312249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60"/>
            <p:cNvSpPr/>
            <p:nvPr/>
          </p:nvSpPr>
          <p:spPr>
            <a:xfrm rot="-9236964">
              <a:off x="-248189" y="2314430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60"/>
            <p:cNvSpPr/>
            <p:nvPr/>
          </p:nvSpPr>
          <p:spPr>
            <a:xfrm rot="-9236964">
              <a:off x="-294261" y="2274995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73"/>
                    <a:pt x="84" y="356"/>
                    <a:pt x="189" y="356"/>
                  </a:cubicBezTo>
                  <a:cubicBezTo>
                    <a:pt x="294" y="356"/>
                    <a:pt x="377" y="273"/>
                    <a:pt x="377" y="168"/>
                  </a:cubicBezTo>
                  <a:cubicBezTo>
                    <a:pt x="377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60"/>
            <p:cNvSpPr/>
            <p:nvPr/>
          </p:nvSpPr>
          <p:spPr>
            <a:xfrm rot="-9236964">
              <a:off x="-262978" y="2298230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5"/>
                    <a:pt x="1" y="189"/>
                  </a:cubicBezTo>
                  <a:cubicBezTo>
                    <a:pt x="1" y="294"/>
                    <a:pt x="85" y="378"/>
                    <a:pt x="189" y="378"/>
                  </a:cubicBezTo>
                  <a:cubicBezTo>
                    <a:pt x="294" y="378"/>
                    <a:pt x="377" y="294"/>
                    <a:pt x="377" y="189"/>
                  </a:cubicBezTo>
                  <a:cubicBezTo>
                    <a:pt x="377" y="85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60"/>
            <p:cNvSpPr/>
            <p:nvPr/>
          </p:nvSpPr>
          <p:spPr>
            <a:xfrm rot="-9236964">
              <a:off x="-226727" y="2320158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60"/>
            <p:cNvSpPr/>
            <p:nvPr/>
          </p:nvSpPr>
          <p:spPr>
            <a:xfrm rot="-9236964">
              <a:off x="-296880" y="2327678"/>
              <a:ext cx="42220" cy="42220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2" y="0"/>
                  </a:moveTo>
                  <a:cubicBezTo>
                    <a:pt x="419" y="0"/>
                    <a:pt x="0" y="419"/>
                    <a:pt x="0" y="942"/>
                  </a:cubicBezTo>
                  <a:cubicBezTo>
                    <a:pt x="0" y="1444"/>
                    <a:pt x="419" y="1863"/>
                    <a:pt x="942" y="1863"/>
                  </a:cubicBezTo>
                  <a:cubicBezTo>
                    <a:pt x="1444" y="1863"/>
                    <a:pt x="1863" y="1444"/>
                    <a:pt x="1863" y="942"/>
                  </a:cubicBezTo>
                  <a:cubicBezTo>
                    <a:pt x="1863" y="419"/>
                    <a:pt x="1444" y="0"/>
                    <a:pt x="942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60"/>
            <p:cNvSpPr/>
            <p:nvPr/>
          </p:nvSpPr>
          <p:spPr>
            <a:xfrm rot="-9236964">
              <a:off x="-713038" y="2250296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320" y="1"/>
                  </a:moveTo>
                  <a:cubicBezTo>
                    <a:pt x="4332" y="1"/>
                    <a:pt x="2742" y="1717"/>
                    <a:pt x="2742" y="3830"/>
                  </a:cubicBezTo>
                  <a:cubicBezTo>
                    <a:pt x="2742" y="3872"/>
                    <a:pt x="2742" y="3934"/>
                    <a:pt x="2742" y="3976"/>
                  </a:cubicBezTo>
                  <a:cubicBezTo>
                    <a:pt x="1173" y="4416"/>
                    <a:pt x="22" y="5776"/>
                    <a:pt x="1" y="7387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1" y="12409"/>
                    <a:pt x="4458" y="13706"/>
                    <a:pt x="5797" y="14208"/>
                  </a:cubicBezTo>
                  <a:cubicBezTo>
                    <a:pt x="6193" y="14360"/>
                    <a:pt x="6601" y="14432"/>
                    <a:pt x="7005" y="14432"/>
                  </a:cubicBezTo>
                  <a:cubicBezTo>
                    <a:pt x="8268" y="14432"/>
                    <a:pt x="9493" y="13728"/>
                    <a:pt x="10191" y="12555"/>
                  </a:cubicBezTo>
                  <a:cubicBezTo>
                    <a:pt x="10462" y="12611"/>
                    <a:pt x="10734" y="12637"/>
                    <a:pt x="11002" y="12637"/>
                  </a:cubicBezTo>
                  <a:cubicBezTo>
                    <a:pt x="12548" y="12637"/>
                    <a:pt x="13960" y="11740"/>
                    <a:pt x="14459" y="10295"/>
                  </a:cubicBezTo>
                  <a:cubicBezTo>
                    <a:pt x="14836" y="9207"/>
                    <a:pt x="14606" y="8056"/>
                    <a:pt x="13978" y="7157"/>
                  </a:cubicBezTo>
                  <a:cubicBezTo>
                    <a:pt x="14920" y="5483"/>
                    <a:pt x="14564" y="3432"/>
                    <a:pt x="13099" y="2344"/>
                  </a:cubicBezTo>
                  <a:cubicBezTo>
                    <a:pt x="12499" y="1909"/>
                    <a:pt x="11799" y="1698"/>
                    <a:pt x="11093" y="1698"/>
                  </a:cubicBezTo>
                  <a:cubicBezTo>
                    <a:pt x="10544" y="1698"/>
                    <a:pt x="9992" y="1825"/>
                    <a:pt x="9479" y="2072"/>
                  </a:cubicBezTo>
                  <a:cubicBezTo>
                    <a:pt x="8894" y="838"/>
                    <a:pt x="7680" y="1"/>
                    <a:pt x="6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60"/>
            <p:cNvSpPr/>
            <p:nvPr/>
          </p:nvSpPr>
          <p:spPr>
            <a:xfrm rot="-9236964">
              <a:off x="-619199" y="2345261"/>
              <a:ext cx="148438" cy="136881"/>
            </a:xfrm>
            <a:custGeom>
              <a:avLst/>
              <a:gdLst/>
              <a:ahLst/>
              <a:cxnLst/>
              <a:rect l="l" t="t" r="r" b="b"/>
              <a:pathLst>
                <a:path w="6550" h="6040" extrusionOk="0">
                  <a:moveTo>
                    <a:pt x="3582" y="1"/>
                  </a:moveTo>
                  <a:cubicBezTo>
                    <a:pt x="3046" y="1"/>
                    <a:pt x="2508" y="290"/>
                    <a:pt x="2198" y="798"/>
                  </a:cubicBezTo>
                  <a:cubicBezTo>
                    <a:pt x="2177" y="819"/>
                    <a:pt x="2177" y="839"/>
                    <a:pt x="2156" y="860"/>
                  </a:cubicBezTo>
                  <a:cubicBezTo>
                    <a:pt x="2007" y="817"/>
                    <a:pt x="1855" y="796"/>
                    <a:pt x="1705" y="796"/>
                  </a:cubicBezTo>
                  <a:cubicBezTo>
                    <a:pt x="1199" y="796"/>
                    <a:pt x="709" y="1036"/>
                    <a:pt x="419" y="1488"/>
                  </a:cubicBezTo>
                  <a:cubicBezTo>
                    <a:pt x="1" y="2158"/>
                    <a:pt x="231" y="3078"/>
                    <a:pt x="921" y="3560"/>
                  </a:cubicBezTo>
                  <a:cubicBezTo>
                    <a:pt x="628" y="4083"/>
                    <a:pt x="628" y="4731"/>
                    <a:pt x="1005" y="5213"/>
                  </a:cubicBezTo>
                  <a:cubicBezTo>
                    <a:pt x="1298" y="5586"/>
                    <a:pt x="1737" y="5781"/>
                    <a:pt x="2189" y="5781"/>
                  </a:cubicBezTo>
                  <a:cubicBezTo>
                    <a:pt x="2446" y="5781"/>
                    <a:pt x="2708" y="5718"/>
                    <a:pt x="2951" y="5589"/>
                  </a:cubicBezTo>
                  <a:cubicBezTo>
                    <a:pt x="3271" y="5886"/>
                    <a:pt x="3671" y="6040"/>
                    <a:pt x="4065" y="6040"/>
                  </a:cubicBezTo>
                  <a:cubicBezTo>
                    <a:pt x="4392" y="6040"/>
                    <a:pt x="4714" y="5933"/>
                    <a:pt x="4980" y="5715"/>
                  </a:cubicBezTo>
                  <a:cubicBezTo>
                    <a:pt x="5357" y="5401"/>
                    <a:pt x="5524" y="4941"/>
                    <a:pt x="5503" y="4480"/>
                  </a:cubicBezTo>
                  <a:cubicBezTo>
                    <a:pt x="6215" y="4083"/>
                    <a:pt x="6550" y="3267"/>
                    <a:pt x="6257" y="2555"/>
                  </a:cubicBezTo>
                  <a:cubicBezTo>
                    <a:pt x="6047" y="2053"/>
                    <a:pt x="5545" y="1718"/>
                    <a:pt x="5001" y="1656"/>
                  </a:cubicBezTo>
                  <a:cubicBezTo>
                    <a:pt x="5064" y="1091"/>
                    <a:pt x="4813" y="526"/>
                    <a:pt x="4332" y="212"/>
                  </a:cubicBezTo>
                  <a:cubicBezTo>
                    <a:pt x="4100" y="69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60"/>
            <p:cNvSpPr/>
            <p:nvPr/>
          </p:nvSpPr>
          <p:spPr>
            <a:xfrm rot="-9236964">
              <a:off x="-611807" y="2399805"/>
              <a:ext cx="54072" cy="40520"/>
            </a:xfrm>
            <a:custGeom>
              <a:avLst/>
              <a:gdLst/>
              <a:ahLst/>
              <a:cxnLst/>
              <a:rect l="l" t="t" r="r" b="b"/>
              <a:pathLst>
                <a:path w="2386" h="1788" extrusionOk="0">
                  <a:moveTo>
                    <a:pt x="2265" y="0"/>
                  </a:moveTo>
                  <a:cubicBezTo>
                    <a:pt x="2228" y="0"/>
                    <a:pt x="2186" y="20"/>
                    <a:pt x="2156" y="50"/>
                  </a:cubicBezTo>
                  <a:cubicBezTo>
                    <a:pt x="1800" y="720"/>
                    <a:pt x="84" y="1578"/>
                    <a:pt x="63" y="1578"/>
                  </a:cubicBezTo>
                  <a:cubicBezTo>
                    <a:pt x="22" y="1599"/>
                    <a:pt x="1" y="1661"/>
                    <a:pt x="22" y="1724"/>
                  </a:cubicBezTo>
                  <a:cubicBezTo>
                    <a:pt x="42" y="1766"/>
                    <a:pt x="84" y="1787"/>
                    <a:pt x="126" y="1787"/>
                  </a:cubicBezTo>
                  <a:cubicBezTo>
                    <a:pt x="147" y="1787"/>
                    <a:pt x="147" y="1787"/>
                    <a:pt x="168" y="1766"/>
                  </a:cubicBezTo>
                  <a:cubicBezTo>
                    <a:pt x="252" y="1745"/>
                    <a:pt x="1947" y="887"/>
                    <a:pt x="2344" y="155"/>
                  </a:cubicBezTo>
                  <a:cubicBezTo>
                    <a:pt x="2386" y="113"/>
                    <a:pt x="2365" y="29"/>
                    <a:pt x="2302" y="9"/>
                  </a:cubicBezTo>
                  <a:cubicBezTo>
                    <a:pt x="2291" y="3"/>
                    <a:pt x="2278" y="0"/>
                    <a:pt x="2265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60"/>
            <p:cNvSpPr/>
            <p:nvPr/>
          </p:nvSpPr>
          <p:spPr>
            <a:xfrm rot="-9236964">
              <a:off x="-573955" y="2344155"/>
              <a:ext cx="44101" cy="50764"/>
            </a:xfrm>
            <a:custGeom>
              <a:avLst/>
              <a:gdLst/>
              <a:ahLst/>
              <a:cxnLst/>
              <a:rect l="l" t="t" r="r" b="b"/>
              <a:pathLst>
                <a:path w="1946" h="2240" extrusionOk="0">
                  <a:moveTo>
                    <a:pt x="105" y="1"/>
                  </a:moveTo>
                  <a:cubicBezTo>
                    <a:pt x="63" y="1"/>
                    <a:pt x="0" y="63"/>
                    <a:pt x="21" y="126"/>
                  </a:cubicBezTo>
                  <a:cubicBezTo>
                    <a:pt x="21" y="126"/>
                    <a:pt x="146" y="1758"/>
                    <a:pt x="1799" y="2240"/>
                  </a:cubicBezTo>
                  <a:lnTo>
                    <a:pt x="1841" y="2240"/>
                  </a:lnTo>
                  <a:cubicBezTo>
                    <a:pt x="1883" y="2240"/>
                    <a:pt x="1925" y="2219"/>
                    <a:pt x="1946" y="2177"/>
                  </a:cubicBezTo>
                  <a:cubicBezTo>
                    <a:pt x="1946" y="2114"/>
                    <a:pt x="1925" y="2051"/>
                    <a:pt x="1862" y="2030"/>
                  </a:cubicBezTo>
                  <a:cubicBezTo>
                    <a:pt x="356" y="1591"/>
                    <a:pt x="230" y="168"/>
                    <a:pt x="230" y="105"/>
                  </a:cubicBezTo>
                  <a:cubicBezTo>
                    <a:pt x="230" y="43"/>
                    <a:pt x="167" y="1"/>
                    <a:pt x="105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60"/>
            <p:cNvSpPr/>
            <p:nvPr/>
          </p:nvSpPr>
          <p:spPr>
            <a:xfrm rot="-9236964">
              <a:off x="-590409" y="2363951"/>
              <a:ext cx="49359" cy="25631"/>
            </a:xfrm>
            <a:custGeom>
              <a:avLst/>
              <a:gdLst/>
              <a:ahLst/>
              <a:cxnLst/>
              <a:rect l="l" t="t" r="r" b="b"/>
              <a:pathLst>
                <a:path w="2178" h="1131" extrusionOk="0">
                  <a:moveTo>
                    <a:pt x="147" y="1"/>
                  </a:moveTo>
                  <a:cubicBezTo>
                    <a:pt x="106" y="1"/>
                    <a:pt x="64" y="1"/>
                    <a:pt x="22" y="43"/>
                  </a:cubicBezTo>
                  <a:cubicBezTo>
                    <a:pt x="1" y="63"/>
                    <a:pt x="1" y="126"/>
                    <a:pt x="22" y="168"/>
                  </a:cubicBezTo>
                  <a:cubicBezTo>
                    <a:pt x="482" y="1005"/>
                    <a:pt x="1340" y="1131"/>
                    <a:pt x="1800" y="1131"/>
                  </a:cubicBezTo>
                  <a:cubicBezTo>
                    <a:pt x="1968" y="1131"/>
                    <a:pt x="2093" y="1110"/>
                    <a:pt x="2093" y="1110"/>
                  </a:cubicBezTo>
                  <a:cubicBezTo>
                    <a:pt x="2156" y="1110"/>
                    <a:pt x="2177" y="1047"/>
                    <a:pt x="2177" y="984"/>
                  </a:cubicBezTo>
                  <a:cubicBezTo>
                    <a:pt x="2177" y="942"/>
                    <a:pt x="2114" y="900"/>
                    <a:pt x="2051" y="900"/>
                  </a:cubicBezTo>
                  <a:cubicBezTo>
                    <a:pt x="2039" y="900"/>
                    <a:pt x="1933" y="916"/>
                    <a:pt x="1774" y="916"/>
                  </a:cubicBezTo>
                  <a:cubicBezTo>
                    <a:pt x="1418" y="916"/>
                    <a:pt x="798" y="836"/>
                    <a:pt x="378" y="315"/>
                  </a:cubicBezTo>
                  <a:lnTo>
                    <a:pt x="378" y="315"/>
                  </a:lnTo>
                  <a:cubicBezTo>
                    <a:pt x="582" y="366"/>
                    <a:pt x="896" y="430"/>
                    <a:pt x="1232" y="430"/>
                  </a:cubicBezTo>
                  <a:cubicBezTo>
                    <a:pt x="1309" y="430"/>
                    <a:pt x="1387" y="427"/>
                    <a:pt x="1466" y="419"/>
                  </a:cubicBezTo>
                  <a:cubicBezTo>
                    <a:pt x="1528" y="398"/>
                    <a:pt x="1570" y="356"/>
                    <a:pt x="1570" y="294"/>
                  </a:cubicBezTo>
                  <a:cubicBezTo>
                    <a:pt x="1570" y="231"/>
                    <a:pt x="1507" y="189"/>
                    <a:pt x="1445" y="189"/>
                  </a:cubicBezTo>
                  <a:cubicBezTo>
                    <a:pt x="1347" y="201"/>
                    <a:pt x="1251" y="206"/>
                    <a:pt x="1158" y="206"/>
                  </a:cubicBezTo>
                  <a:cubicBezTo>
                    <a:pt x="599" y="206"/>
                    <a:pt x="165" y="19"/>
                    <a:pt x="147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60"/>
            <p:cNvSpPr/>
            <p:nvPr/>
          </p:nvSpPr>
          <p:spPr>
            <a:xfrm rot="-9236964">
              <a:off x="-597613" y="2390578"/>
              <a:ext cx="38889" cy="25450"/>
            </a:xfrm>
            <a:custGeom>
              <a:avLst/>
              <a:gdLst/>
              <a:ahLst/>
              <a:cxnLst/>
              <a:rect l="l" t="t" r="r" b="b"/>
              <a:pathLst>
                <a:path w="1716" h="1123" extrusionOk="0">
                  <a:moveTo>
                    <a:pt x="1601" y="1"/>
                  </a:moveTo>
                  <a:cubicBezTo>
                    <a:pt x="1582" y="1"/>
                    <a:pt x="1564" y="6"/>
                    <a:pt x="1549" y="13"/>
                  </a:cubicBezTo>
                  <a:cubicBezTo>
                    <a:pt x="816" y="411"/>
                    <a:pt x="63" y="788"/>
                    <a:pt x="63" y="788"/>
                  </a:cubicBezTo>
                  <a:cubicBezTo>
                    <a:pt x="21" y="808"/>
                    <a:pt x="0" y="850"/>
                    <a:pt x="0" y="892"/>
                  </a:cubicBezTo>
                  <a:cubicBezTo>
                    <a:pt x="0" y="934"/>
                    <a:pt x="42" y="976"/>
                    <a:pt x="84" y="997"/>
                  </a:cubicBezTo>
                  <a:cubicBezTo>
                    <a:pt x="105" y="997"/>
                    <a:pt x="440" y="1122"/>
                    <a:pt x="858" y="1122"/>
                  </a:cubicBezTo>
                  <a:cubicBezTo>
                    <a:pt x="1088" y="1122"/>
                    <a:pt x="1339" y="1080"/>
                    <a:pt x="1590" y="997"/>
                  </a:cubicBezTo>
                  <a:cubicBezTo>
                    <a:pt x="1632" y="955"/>
                    <a:pt x="1674" y="892"/>
                    <a:pt x="1653" y="850"/>
                  </a:cubicBezTo>
                  <a:cubicBezTo>
                    <a:pt x="1622" y="803"/>
                    <a:pt x="1579" y="780"/>
                    <a:pt x="1541" y="780"/>
                  </a:cubicBezTo>
                  <a:cubicBezTo>
                    <a:pt x="1529" y="780"/>
                    <a:pt x="1517" y="782"/>
                    <a:pt x="1507" y="788"/>
                  </a:cubicBezTo>
                  <a:cubicBezTo>
                    <a:pt x="1299" y="875"/>
                    <a:pt x="1079" y="905"/>
                    <a:pt x="881" y="905"/>
                  </a:cubicBezTo>
                  <a:cubicBezTo>
                    <a:pt x="701" y="905"/>
                    <a:pt x="538" y="880"/>
                    <a:pt x="419" y="850"/>
                  </a:cubicBezTo>
                  <a:cubicBezTo>
                    <a:pt x="691" y="704"/>
                    <a:pt x="1172" y="453"/>
                    <a:pt x="1653" y="202"/>
                  </a:cubicBezTo>
                  <a:cubicBezTo>
                    <a:pt x="1695" y="181"/>
                    <a:pt x="1716" y="97"/>
                    <a:pt x="1695" y="55"/>
                  </a:cubicBezTo>
                  <a:cubicBezTo>
                    <a:pt x="1668" y="15"/>
                    <a:pt x="1634" y="1"/>
                    <a:pt x="160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60"/>
            <p:cNvSpPr/>
            <p:nvPr/>
          </p:nvSpPr>
          <p:spPr>
            <a:xfrm rot="-9236964">
              <a:off x="-558166" y="2427129"/>
              <a:ext cx="38889" cy="41449"/>
            </a:xfrm>
            <a:custGeom>
              <a:avLst/>
              <a:gdLst/>
              <a:ahLst/>
              <a:cxnLst/>
              <a:rect l="l" t="t" r="r" b="b"/>
              <a:pathLst>
                <a:path w="1716" h="1829" extrusionOk="0">
                  <a:moveTo>
                    <a:pt x="130" y="0"/>
                  </a:moveTo>
                  <a:cubicBezTo>
                    <a:pt x="93" y="0"/>
                    <a:pt x="52" y="20"/>
                    <a:pt x="21" y="50"/>
                  </a:cubicBezTo>
                  <a:cubicBezTo>
                    <a:pt x="0" y="113"/>
                    <a:pt x="21" y="176"/>
                    <a:pt x="63" y="197"/>
                  </a:cubicBezTo>
                  <a:cubicBezTo>
                    <a:pt x="84" y="197"/>
                    <a:pt x="1381" y="929"/>
                    <a:pt x="1486" y="1724"/>
                  </a:cubicBezTo>
                  <a:cubicBezTo>
                    <a:pt x="1507" y="1787"/>
                    <a:pt x="1548" y="1829"/>
                    <a:pt x="1611" y="1829"/>
                  </a:cubicBezTo>
                  <a:cubicBezTo>
                    <a:pt x="1674" y="1808"/>
                    <a:pt x="1716" y="1745"/>
                    <a:pt x="1716" y="1703"/>
                  </a:cubicBezTo>
                  <a:cubicBezTo>
                    <a:pt x="1590" y="783"/>
                    <a:pt x="230" y="50"/>
                    <a:pt x="167" y="8"/>
                  </a:cubicBezTo>
                  <a:cubicBezTo>
                    <a:pt x="156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60"/>
            <p:cNvSpPr/>
            <p:nvPr/>
          </p:nvSpPr>
          <p:spPr>
            <a:xfrm rot="-9236964">
              <a:off x="-585718" y="2403076"/>
              <a:ext cx="28940" cy="46616"/>
            </a:xfrm>
            <a:custGeom>
              <a:avLst/>
              <a:gdLst/>
              <a:ahLst/>
              <a:cxnLst/>
              <a:rect l="l" t="t" r="r" b="b"/>
              <a:pathLst>
                <a:path w="1277" h="2057" extrusionOk="0">
                  <a:moveTo>
                    <a:pt x="233" y="1"/>
                  </a:moveTo>
                  <a:cubicBezTo>
                    <a:pt x="225" y="1"/>
                    <a:pt x="217" y="2"/>
                    <a:pt x="209" y="6"/>
                  </a:cubicBezTo>
                  <a:cubicBezTo>
                    <a:pt x="146" y="27"/>
                    <a:pt x="105" y="69"/>
                    <a:pt x="126" y="132"/>
                  </a:cubicBezTo>
                  <a:cubicBezTo>
                    <a:pt x="293" y="927"/>
                    <a:pt x="21" y="1910"/>
                    <a:pt x="21" y="1931"/>
                  </a:cubicBezTo>
                  <a:cubicBezTo>
                    <a:pt x="0" y="1973"/>
                    <a:pt x="21" y="2036"/>
                    <a:pt x="63" y="2056"/>
                  </a:cubicBezTo>
                  <a:lnTo>
                    <a:pt x="126" y="2056"/>
                  </a:lnTo>
                  <a:cubicBezTo>
                    <a:pt x="146" y="2056"/>
                    <a:pt x="167" y="2056"/>
                    <a:pt x="188" y="2036"/>
                  </a:cubicBezTo>
                  <a:cubicBezTo>
                    <a:pt x="691" y="1533"/>
                    <a:pt x="1235" y="466"/>
                    <a:pt x="1255" y="424"/>
                  </a:cubicBezTo>
                  <a:cubicBezTo>
                    <a:pt x="1276" y="362"/>
                    <a:pt x="1255" y="299"/>
                    <a:pt x="1214" y="278"/>
                  </a:cubicBezTo>
                  <a:cubicBezTo>
                    <a:pt x="1191" y="263"/>
                    <a:pt x="1169" y="256"/>
                    <a:pt x="1149" y="256"/>
                  </a:cubicBezTo>
                  <a:cubicBezTo>
                    <a:pt x="1112" y="256"/>
                    <a:pt x="1081" y="279"/>
                    <a:pt x="1067" y="320"/>
                  </a:cubicBezTo>
                  <a:cubicBezTo>
                    <a:pt x="1067" y="320"/>
                    <a:pt x="711" y="1031"/>
                    <a:pt x="314" y="1554"/>
                  </a:cubicBezTo>
                  <a:cubicBezTo>
                    <a:pt x="398" y="1157"/>
                    <a:pt x="439" y="592"/>
                    <a:pt x="335" y="90"/>
                  </a:cubicBezTo>
                  <a:cubicBezTo>
                    <a:pt x="318" y="38"/>
                    <a:pt x="272" y="1"/>
                    <a:pt x="23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60"/>
            <p:cNvSpPr/>
            <p:nvPr/>
          </p:nvSpPr>
          <p:spPr>
            <a:xfrm rot="-9236964">
              <a:off x="-532529" y="2374726"/>
              <a:ext cx="38889" cy="41336"/>
            </a:xfrm>
            <a:custGeom>
              <a:avLst/>
              <a:gdLst/>
              <a:ahLst/>
              <a:cxnLst/>
              <a:rect l="l" t="t" r="r" b="b"/>
              <a:pathLst>
                <a:path w="1716" h="1824" extrusionOk="0">
                  <a:moveTo>
                    <a:pt x="1573" y="1"/>
                  </a:moveTo>
                  <a:cubicBezTo>
                    <a:pt x="990" y="1"/>
                    <a:pt x="185" y="1369"/>
                    <a:pt x="21" y="1656"/>
                  </a:cubicBezTo>
                  <a:cubicBezTo>
                    <a:pt x="0" y="1719"/>
                    <a:pt x="21" y="1781"/>
                    <a:pt x="63" y="1802"/>
                  </a:cubicBezTo>
                  <a:cubicBezTo>
                    <a:pt x="84" y="1823"/>
                    <a:pt x="105" y="1823"/>
                    <a:pt x="126" y="1823"/>
                  </a:cubicBezTo>
                  <a:cubicBezTo>
                    <a:pt x="167" y="1823"/>
                    <a:pt x="188" y="1802"/>
                    <a:pt x="209" y="1761"/>
                  </a:cubicBezTo>
                  <a:cubicBezTo>
                    <a:pt x="565" y="1154"/>
                    <a:pt x="1214" y="212"/>
                    <a:pt x="1569" y="212"/>
                  </a:cubicBezTo>
                  <a:lnTo>
                    <a:pt x="1590" y="212"/>
                  </a:lnTo>
                  <a:cubicBezTo>
                    <a:pt x="1653" y="212"/>
                    <a:pt x="1695" y="170"/>
                    <a:pt x="1716" y="108"/>
                  </a:cubicBezTo>
                  <a:cubicBezTo>
                    <a:pt x="1716" y="45"/>
                    <a:pt x="1674" y="3"/>
                    <a:pt x="1611" y="3"/>
                  </a:cubicBezTo>
                  <a:cubicBezTo>
                    <a:pt x="1599" y="2"/>
                    <a:pt x="1586" y="1"/>
                    <a:pt x="157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60"/>
            <p:cNvSpPr/>
            <p:nvPr/>
          </p:nvSpPr>
          <p:spPr>
            <a:xfrm rot="-9236964">
              <a:off x="-546301" y="2426667"/>
              <a:ext cx="55500" cy="8385"/>
            </a:xfrm>
            <a:custGeom>
              <a:avLst/>
              <a:gdLst/>
              <a:ahLst/>
              <a:cxnLst/>
              <a:rect l="l" t="t" r="r" b="b"/>
              <a:pathLst>
                <a:path w="2449" h="370" extrusionOk="0">
                  <a:moveTo>
                    <a:pt x="1543" y="0"/>
                  </a:moveTo>
                  <a:cubicBezTo>
                    <a:pt x="835" y="0"/>
                    <a:pt x="150" y="160"/>
                    <a:pt x="105" y="160"/>
                  </a:cubicBezTo>
                  <a:cubicBezTo>
                    <a:pt x="42" y="181"/>
                    <a:pt x="0" y="244"/>
                    <a:pt x="21" y="286"/>
                  </a:cubicBezTo>
                  <a:cubicBezTo>
                    <a:pt x="42" y="349"/>
                    <a:pt x="84" y="369"/>
                    <a:pt x="126" y="369"/>
                  </a:cubicBezTo>
                  <a:lnTo>
                    <a:pt x="147" y="369"/>
                  </a:lnTo>
                  <a:cubicBezTo>
                    <a:pt x="162" y="369"/>
                    <a:pt x="845" y="218"/>
                    <a:pt x="1532" y="218"/>
                  </a:cubicBezTo>
                  <a:cubicBezTo>
                    <a:pt x="1801" y="218"/>
                    <a:pt x="2072" y="242"/>
                    <a:pt x="2302" y="307"/>
                  </a:cubicBezTo>
                  <a:cubicBezTo>
                    <a:pt x="2313" y="310"/>
                    <a:pt x="2324" y="312"/>
                    <a:pt x="2335" y="312"/>
                  </a:cubicBezTo>
                  <a:cubicBezTo>
                    <a:pt x="2385" y="312"/>
                    <a:pt x="2431" y="275"/>
                    <a:pt x="2448" y="223"/>
                  </a:cubicBezTo>
                  <a:cubicBezTo>
                    <a:pt x="2448" y="181"/>
                    <a:pt x="2427" y="118"/>
                    <a:pt x="2364" y="97"/>
                  </a:cubicBezTo>
                  <a:cubicBezTo>
                    <a:pt x="2113" y="26"/>
                    <a:pt x="1826" y="0"/>
                    <a:pt x="154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60"/>
            <p:cNvSpPr/>
            <p:nvPr/>
          </p:nvSpPr>
          <p:spPr>
            <a:xfrm rot="-9236964">
              <a:off x="-548051" y="2402360"/>
              <a:ext cx="49336" cy="21756"/>
            </a:xfrm>
            <a:custGeom>
              <a:avLst/>
              <a:gdLst/>
              <a:ahLst/>
              <a:cxnLst/>
              <a:rect l="l" t="t" r="r" b="b"/>
              <a:pathLst>
                <a:path w="2177" h="960" extrusionOk="0">
                  <a:moveTo>
                    <a:pt x="1931" y="1"/>
                  </a:moveTo>
                  <a:cubicBezTo>
                    <a:pt x="1405" y="1"/>
                    <a:pt x="244" y="570"/>
                    <a:pt x="43" y="771"/>
                  </a:cubicBezTo>
                  <a:cubicBezTo>
                    <a:pt x="1" y="813"/>
                    <a:pt x="22" y="875"/>
                    <a:pt x="63" y="917"/>
                  </a:cubicBezTo>
                  <a:cubicBezTo>
                    <a:pt x="84" y="938"/>
                    <a:pt x="105" y="959"/>
                    <a:pt x="126" y="959"/>
                  </a:cubicBezTo>
                  <a:cubicBezTo>
                    <a:pt x="168" y="959"/>
                    <a:pt x="189" y="938"/>
                    <a:pt x="210" y="917"/>
                  </a:cubicBezTo>
                  <a:cubicBezTo>
                    <a:pt x="381" y="727"/>
                    <a:pt x="1552" y="210"/>
                    <a:pt x="1907" y="210"/>
                  </a:cubicBezTo>
                  <a:cubicBezTo>
                    <a:pt x="1943" y="210"/>
                    <a:pt x="1971" y="215"/>
                    <a:pt x="1988" y="227"/>
                  </a:cubicBezTo>
                  <a:cubicBezTo>
                    <a:pt x="2011" y="242"/>
                    <a:pt x="2033" y="249"/>
                    <a:pt x="2054" y="249"/>
                  </a:cubicBezTo>
                  <a:cubicBezTo>
                    <a:pt x="2093" y="249"/>
                    <a:pt x="2129" y="226"/>
                    <a:pt x="2156" y="185"/>
                  </a:cubicBezTo>
                  <a:cubicBezTo>
                    <a:pt x="2177" y="143"/>
                    <a:pt x="2156" y="80"/>
                    <a:pt x="2114" y="39"/>
                  </a:cubicBezTo>
                  <a:cubicBezTo>
                    <a:pt x="2069" y="12"/>
                    <a:pt x="2007" y="1"/>
                    <a:pt x="19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60"/>
            <p:cNvSpPr/>
            <p:nvPr/>
          </p:nvSpPr>
          <p:spPr>
            <a:xfrm rot="-9236964">
              <a:off x="-541143" y="2364238"/>
              <a:ext cx="28962" cy="47682"/>
            </a:xfrm>
            <a:custGeom>
              <a:avLst/>
              <a:gdLst/>
              <a:ahLst/>
              <a:cxnLst/>
              <a:rect l="l" t="t" r="r" b="b"/>
              <a:pathLst>
                <a:path w="1278" h="2104" extrusionOk="0">
                  <a:moveTo>
                    <a:pt x="911" y="1"/>
                  </a:moveTo>
                  <a:cubicBezTo>
                    <a:pt x="885" y="1"/>
                    <a:pt x="859" y="11"/>
                    <a:pt x="838" y="32"/>
                  </a:cubicBezTo>
                  <a:cubicBezTo>
                    <a:pt x="796" y="74"/>
                    <a:pt x="1" y="869"/>
                    <a:pt x="126" y="1643"/>
                  </a:cubicBezTo>
                  <a:cubicBezTo>
                    <a:pt x="126" y="1706"/>
                    <a:pt x="189" y="1748"/>
                    <a:pt x="252" y="1748"/>
                  </a:cubicBezTo>
                  <a:cubicBezTo>
                    <a:pt x="294" y="1727"/>
                    <a:pt x="336" y="1685"/>
                    <a:pt x="336" y="1622"/>
                  </a:cubicBezTo>
                  <a:cubicBezTo>
                    <a:pt x="294" y="1267"/>
                    <a:pt x="461" y="890"/>
                    <a:pt x="649" y="618"/>
                  </a:cubicBezTo>
                  <a:lnTo>
                    <a:pt x="649" y="618"/>
                  </a:lnTo>
                  <a:cubicBezTo>
                    <a:pt x="587" y="995"/>
                    <a:pt x="628" y="1539"/>
                    <a:pt x="1068" y="2062"/>
                  </a:cubicBezTo>
                  <a:cubicBezTo>
                    <a:pt x="1089" y="2104"/>
                    <a:pt x="1110" y="2104"/>
                    <a:pt x="1152" y="2104"/>
                  </a:cubicBezTo>
                  <a:cubicBezTo>
                    <a:pt x="1172" y="2104"/>
                    <a:pt x="1193" y="2104"/>
                    <a:pt x="1214" y="2083"/>
                  </a:cubicBezTo>
                  <a:cubicBezTo>
                    <a:pt x="1256" y="2041"/>
                    <a:pt x="1277" y="1978"/>
                    <a:pt x="1235" y="1936"/>
                  </a:cubicBezTo>
                  <a:cubicBezTo>
                    <a:pt x="524" y="1058"/>
                    <a:pt x="984" y="200"/>
                    <a:pt x="1005" y="158"/>
                  </a:cubicBezTo>
                  <a:cubicBezTo>
                    <a:pt x="1047" y="116"/>
                    <a:pt x="1026" y="53"/>
                    <a:pt x="984" y="32"/>
                  </a:cubicBezTo>
                  <a:cubicBezTo>
                    <a:pt x="963" y="11"/>
                    <a:pt x="937" y="1"/>
                    <a:pt x="91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60"/>
            <p:cNvSpPr/>
            <p:nvPr/>
          </p:nvSpPr>
          <p:spPr>
            <a:xfrm rot="-9236964">
              <a:off x="-551614" y="2419627"/>
              <a:ext cx="33200" cy="26152"/>
            </a:xfrm>
            <a:custGeom>
              <a:avLst/>
              <a:gdLst/>
              <a:ahLst/>
              <a:cxnLst/>
              <a:rect l="l" t="t" r="r" b="b"/>
              <a:pathLst>
                <a:path w="1465" h="1154" extrusionOk="0">
                  <a:moveTo>
                    <a:pt x="113" y="1"/>
                  </a:moveTo>
                  <a:cubicBezTo>
                    <a:pt x="90" y="1"/>
                    <a:pt x="66" y="8"/>
                    <a:pt x="42" y="24"/>
                  </a:cubicBezTo>
                  <a:cubicBezTo>
                    <a:pt x="0" y="65"/>
                    <a:pt x="0" y="128"/>
                    <a:pt x="42" y="191"/>
                  </a:cubicBezTo>
                  <a:cubicBezTo>
                    <a:pt x="126" y="275"/>
                    <a:pt x="921" y="1153"/>
                    <a:pt x="1360" y="1153"/>
                  </a:cubicBezTo>
                  <a:cubicBezTo>
                    <a:pt x="1423" y="1153"/>
                    <a:pt x="1465" y="1112"/>
                    <a:pt x="1465" y="1049"/>
                  </a:cubicBezTo>
                  <a:cubicBezTo>
                    <a:pt x="1465" y="986"/>
                    <a:pt x="1423" y="944"/>
                    <a:pt x="1360" y="944"/>
                  </a:cubicBezTo>
                  <a:cubicBezTo>
                    <a:pt x="1109" y="944"/>
                    <a:pt x="502" y="379"/>
                    <a:pt x="209" y="45"/>
                  </a:cubicBezTo>
                  <a:cubicBezTo>
                    <a:pt x="183" y="19"/>
                    <a:pt x="150" y="1"/>
                    <a:pt x="113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60"/>
            <p:cNvSpPr/>
            <p:nvPr/>
          </p:nvSpPr>
          <p:spPr>
            <a:xfrm rot="-9236964">
              <a:off x="-561968" y="2416416"/>
              <a:ext cx="17110" cy="53891"/>
            </a:xfrm>
            <a:custGeom>
              <a:avLst/>
              <a:gdLst/>
              <a:ahLst/>
              <a:cxnLst/>
              <a:rect l="l" t="t" r="r" b="b"/>
              <a:pathLst>
                <a:path w="755" h="2378" extrusionOk="0">
                  <a:moveTo>
                    <a:pt x="131" y="0"/>
                  </a:moveTo>
                  <a:cubicBezTo>
                    <a:pt x="110" y="0"/>
                    <a:pt x="87" y="5"/>
                    <a:pt x="64" y="13"/>
                  </a:cubicBezTo>
                  <a:cubicBezTo>
                    <a:pt x="22" y="34"/>
                    <a:pt x="1" y="117"/>
                    <a:pt x="22" y="159"/>
                  </a:cubicBezTo>
                  <a:cubicBezTo>
                    <a:pt x="43" y="159"/>
                    <a:pt x="545" y="1059"/>
                    <a:pt x="503" y="2252"/>
                  </a:cubicBezTo>
                  <a:cubicBezTo>
                    <a:pt x="503" y="2314"/>
                    <a:pt x="545" y="2356"/>
                    <a:pt x="608" y="2377"/>
                  </a:cubicBezTo>
                  <a:cubicBezTo>
                    <a:pt x="670" y="2377"/>
                    <a:pt x="712" y="2314"/>
                    <a:pt x="712" y="2272"/>
                  </a:cubicBezTo>
                  <a:cubicBezTo>
                    <a:pt x="754" y="996"/>
                    <a:pt x="231" y="96"/>
                    <a:pt x="210" y="55"/>
                  </a:cubicBezTo>
                  <a:cubicBezTo>
                    <a:pt x="197" y="15"/>
                    <a:pt x="167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60"/>
            <p:cNvSpPr/>
            <p:nvPr/>
          </p:nvSpPr>
          <p:spPr>
            <a:xfrm rot="-9236964">
              <a:off x="-619721" y="2421709"/>
              <a:ext cx="10923" cy="10447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51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1"/>
                    <a:pt x="251" y="461"/>
                  </a:cubicBezTo>
                  <a:cubicBezTo>
                    <a:pt x="377" y="461"/>
                    <a:pt x="482" y="356"/>
                    <a:pt x="482" y="230"/>
                  </a:cubicBezTo>
                  <a:cubicBezTo>
                    <a:pt x="482" y="105"/>
                    <a:pt x="377" y="0"/>
                    <a:pt x="251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60"/>
            <p:cNvSpPr/>
            <p:nvPr/>
          </p:nvSpPr>
          <p:spPr>
            <a:xfrm rot="-9236964">
              <a:off x="-591500" y="2386147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6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60"/>
            <p:cNvSpPr/>
            <p:nvPr/>
          </p:nvSpPr>
          <p:spPr>
            <a:xfrm rot="-9236964">
              <a:off x="-601123" y="2401607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60"/>
            <p:cNvSpPr/>
            <p:nvPr/>
          </p:nvSpPr>
          <p:spPr>
            <a:xfrm rot="-9236964">
              <a:off x="-593852" y="2431015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60"/>
            <p:cNvSpPr/>
            <p:nvPr/>
          </p:nvSpPr>
          <p:spPr>
            <a:xfrm rot="-9236964">
              <a:off x="-562906" y="2465129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9" y="0"/>
                  </a:moveTo>
                  <a:cubicBezTo>
                    <a:pt x="84" y="0"/>
                    <a:pt x="0" y="84"/>
                    <a:pt x="0" y="168"/>
                  </a:cubicBezTo>
                  <a:cubicBezTo>
                    <a:pt x="0" y="272"/>
                    <a:pt x="84" y="356"/>
                    <a:pt x="189" y="356"/>
                  </a:cubicBezTo>
                  <a:cubicBezTo>
                    <a:pt x="293" y="356"/>
                    <a:pt x="377" y="272"/>
                    <a:pt x="377" y="16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60"/>
            <p:cNvSpPr/>
            <p:nvPr/>
          </p:nvSpPr>
          <p:spPr>
            <a:xfrm rot="-9236964">
              <a:off x="-575907" y="2446115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60"/>
            <p:cNvSpPr/>
            <p:nvPr/>
          </p:nvSpPr>
          <p:spPr>
            <a:xfrm rot="-9236964">
              <a:off x="-535746" y="2468899"/>
              <a:ext cx="8566" cy="8090"/>
            </a:xfrm>
            <a:custGeom>
              <a:avLst/>
              <a:gdLst/>
              <a:ahLst/>
              <a:cxnLst/>
              <a:rect l="l" t="t" r="r" b="b"/>
              <a:pathLst>
                <a:path w="378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7"/>
                    <a:pt x="189" y="357"/>
                  </a:cubicBezTo>
                  <a:cubicBezTo>
                    <a:pt x="293" y="357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60"/>
            <p:cNvSpPr/>
            <p:nvPr/>
          </p:nvSpPr>
          <p:spPr>
            <a:xfrm rot="-9236964">
              <a:off x="-531393" y="2445727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60"/>
            <p:cNvSpPr/>
            <p:nvPr/>
          </p:nvSpPr>
          <p:spPr>
            <a:xfrm rot="-9236964">
              <a:off x="-499027" y="2436726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60"/>
            <p:cNvSpPr/>
            <p:nvPr/>
          </p:nvSpPr>
          <p:spPr>
            <a:xfrm rot="-9236964">
              <a:off x="-503697" y="2411761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60"/>
            <p:cNvSpPr/>
            <p:nvPr/>
          </p:nvSpPr>
          <p:spPr>
            <a:xfrm rot="-9236964">
              <a:off x="-584985" y="2354491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5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60"/>
            <p:cNvSpPr/>
            <p:nvPr/>
          </p:nvSpPr>
          <p:spPr>
            <a:xfrm rot="-9236964">
              <a:off x="-579542" y="2374701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60"/>
            <p:cNvSpPr/>
            <p:nvPr/>
          </p:nvSpPr>
          <p:spPr>
            <a:xfrm rot="-9236964">
              <a:off x="-516745" y="2376887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93"/>
                    <a:pt x="84" y="377"/>
                    <a:pt x="189" y="377"/>
                  </a:cubicBezTo>
                  <a:cubicBezTo>
                    <a:pt x="294" y="377"/>
                    <a:pt x="377" y="293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60"/>
            <p:cNvSpPr/>
            <p:nvPr/>
          </p:nvSpPr>
          <p:spPr>
            <a:xfrm rot="-9236964">
              <a:off x="-562898" y="2337428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60"/>
            <p:cNvSpPr/>
            <p:nvPr/>
          </p:nvSpPr>
          <p:spPr>
            <a:xfrm rot="-9236964">
              <a:off x="-531532" y="236068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4" y="1"/>
                    <a:pt x="0" y="85"/>
                    <a:pt x="0" y="189"/>
                  </a:cubicBezTo>
                  <a:cubicBezTo>
                    <a:pt x="0" y="294"/>
                    <a:pt x="84" y="378"/>
                    <a:pt x="189" y="378"/>
                  </a:cubicBezTo>
                  <a:cubicBezTo>
                    <a:pt x="293" y="378"/>
                    <a:pt x="377" y="294"/>
                    <a:pt x="377" y="189"/>
                  </a:cubicBezTo>
                  <a:cubicBezTo>
                    <a:pt x="377" y="85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60"/>
            <p:cNvSpPr/>
            <p:nvPr/>
          </p:nvSpPr>
          <p:spPr>
            <a:xfrm rot="-9236964">
              <a:off x="-495365" y="2383066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73"/>
                    <a:pt x="84" y="356"/>
                    <a:pt x="189" y="356"/>
                  </a:cubicBezTo>
                  <a:cubicBezTo>
                    <a:pt x="293" y="356"/>
                    <a:pt x="377" y="273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60"/>
            <p:cNvSpPr/>
            <p:nvPr/>
          </p:nvSpPr>
          <p:spPr>
            <a:xfrm rot="-9236964">
              <a:off x="-565436" y="2390135"/>
              <a:ext cx="42243" cy="42220"/>
            </a:xfrm>
            <a:custGeom>
              <a:avLst/>
              <a:gdLst/>
              <a:ahLst/>
              <a:cxnLst/>
              <a:rect l="l" t="t" r="r" b="b"/>
              <a:pathLst>
                <a:path w="1864" h="1863" extrusionOk="0">
                  <a:moveTo>
                    <a:pt x="922" y="1"/>
                  </a:moveTo>
                  <a:cubicBezTo>
                    <a:pt x="419" y="1"/>
                    <a:pt x="1" y="419"/>
                    <a:pt x="1" y="921"/>
                  </a:cubicBezTo>
                  <a:cubicBezTo>
                    <a:pt x="1" y="1444"/>
                    <a:pt x="419" y="1863"/>
                    <a:pt x="922" y="1863"/>
                  </a:cubicBezTo>
                  <a:cubicBezTo>
                    <a:pt x="1445" y="1863"/>
                    <a:pt x="1863" y="1444"/>
                    <a:pt x="1863" y="921"/>
                  </a:cubicBezTo>
                  <a:cubicBezTo>
                    <a:pt x="1863" y="419"/>
                    <a:pt x="1445" y="1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60"/>
            <p:cNvSpPr/>
            <p:nvPr/>
          </p:nvSpPr>
          <p:spPr>
            <a:xfrm rot="-9236964">
              <a:off x="-54677" y="2425836"/>
              <a:ext cx="338122" cy="327086"/>
            </a:xfrm>
            <a:custGeom>
              <a:avLst/>
              <a:gdLst/>
              <a:ahLst/>
              <a:cxnLst/>
              <a:rect l="l" t="t" r="r" b="b"/>
              <a:pathLst>
                <a:path w="14920" h="14433" extrusionOk="0">
                  <a:moveTo>
                    <a:pt x="6299" y="1"/>
                  </a:moveTo>
                  <a:cubicBezTo>
                    <a:pt x="4332" y="1"/>
                    <a:pt x="2742" y="1716"/>
                    <a:pt x="2742" y="3830"/>
                  </a:cubicBezTo>
                  <a:cubicBezTo>
                    <a:pt x="2742" y="3872"/>
                    <a:pt x="2742" y="3913"/>
                    <a:pt x="2742" y="3976"/>
                  </a:cubicBezTo>
                  <a:cubicBezTo>
                    <a:pt x="1172" y="4416"/>
                    <a:pt x="22" y="5755"/>
                    <a:pt x="1" y="7366"/>
                  </a:cubicBezTo>
                  <a:cubicBezTo>
                    <a:pt x="1" y="9270"/>
                    <a:pt x="1570" y="10839"/>
                    <a:pt x="3558" y="10965"/>
                  </a:cubicBezTo>
                  <a:cubicBezTo>
                    <a:pt x="3620" y="12387"/>
                    <a:pt x="4457" y="13685"/>
                    <a:pt x="5797" y="14208"/>
                  </a:cubicBezTo>
                  <a:cubicBezTo>
                    <a:pt x="6192" y="14360"/>
                    <a:pt x="6600" y="14432"/>
                    <a:pt x="7005" y="14432"/>
                  </a:cubicBezTo>
                  <a:cubicBezTo>
                    <a:pt x="8268" y="14432"/>
                    <a:pt x="9493" y="13728"/>
                    <a:pt x="10190" y="12555"/>
                  </a:cubicBezTo>
                  <a:cubicBezTo>
                    <a:pt x="10462" y="12610"/>
                    <a:pt x="10734" y="12637"/>
                    <a:pt x="11001" y="12637"/>
                  </a:cubicBezTo>
                  <a:cubicBezTo>
                    <a:pt x="12548" y="12637"/>
                    <a:pt x="13959" y="11740"/>
                    <a:pt x="14459" y="10295"/>
                  </a:cubicBezTo>
                  <a:cubicBezTo>
                    <a:pt x="14836" y="9207"/>
                    <a:pt x="14605" y="8056"/>
                    <a:pt x="13978" y="7136"/>
                  </a:cubicBezTo>
                  <a:cubicBezTo>
                    <a:pt x="14919" y="5483"/>
                    <a:pt x="14564" y="3411"/>
                    <a:pt x="13099" y="2344"/>
                  </a:cubicBezTo>
                  <a:cubicBezTo>
                    <a:pt x="12493" y="1905"/>
                    <a:pt x="11786" y="1694"/>
                    <a:pt x="11073" y="1694"/>
                  </a:cubicBezTo>
                  <a:cubicBezTo>
                    <a:pt x="10531" y="1694"/>
                    <a:pt x="9985" y="1816"/>
                    <a:pt x="9479" y="2051"/>
                  </a:cubicBezTo>
                  <a:cubicBezTo>
                    <a:pt x="8872" y="838"/>
                    <a:pt x="7680" y="1"/>
                    <a:pt x="6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60"/>
            <p:cNvSpPr/>
            <p:nvPr/>
          </p:nvSpPr>
          <p:spPr>
            <a:xfrm rot="-9236964">
              <a:off x="39614" y="2520905"/>
              <a:ext cx="147962" cy="136881"/>
            </a:xfrm>
            <a:custGeom>
              <a:avLst/>
              <a:gdLst/>
              <a:ahLst/>
              <a:cxnLst/>
              <a:rect l="l" t="t" r="r" b="b"/>
              <a:pathLst>
                <a:path w="6529" h="6040" extrusionOk="0">
                  <a:moveTo>
                    <a:pt x="3582" y="1"/>
                  </a:moveTo>
                  <a:cubicBezTo>
                    <a:pt x="3046" y="1"/>
                    <a:pt x="2507" y="290"/>
                    <a:pt x="2197" y="797"/>
                  </a:cubicBezTo>
                  <a:cubicBezTo>
                    <a:pt x="2176" y="818"/>
                    <a:pt x="2176" y="839"/>
                    <a:pt x="2155" y="860"/>
                  </a:cubicBezTo>
                  <a:cubicBezTo>
                    <a:pt x="2006" y="817"/>
                    <a:pt x="1853" y="796"/>
                    <a:pt x="1702" y="796"/>
                  </a:cubicBezTo>
                  <a:cubicBezTo>
                    <a:pt x="1197" y="796"/>
                    <a:pt x="709" y="1032"/>
                    <a:pt x="419" y="1467"/>
                  </a:cubicBezTo>
                  <a:cubicBezTo>
                    <a:pt x="0" y="2158"/>
                    <a:pt x="230" y="3057"/>
                    <a:pt x="921" y="3559"/>
                  </a:cubicBezTo>
                  <a:cubicBezTo>
                    <a:pt x="628" y="4082"/>
                    <a:pt x="628" y="4731"/>
                    <a:pt x="1005" y="5212"/>
                  </a:cubicBezTo>
                  <a:cubicBezTo>
                    <a:pt x="1285" y="5586"/>
                    <a:pt x="1727" y="5781"/>
                    <a:pt x="2184" y="5781"/>
                  </a:cubicBezTo>
                  <a:cubicBezTo>
                    <a:pt x="2443" y="5781"/>
                    <a:pt x="2708" y="5718"/>
                    <a:pt x="2950" y="5589"/>
                  </a:cubicBezTo>
                  <a:cubicBezTo>
                    <a:pt x="3270" y="5886"/>
                    <a:pt x="3671" y="6039"/>
                    <a:pt x="4064" y="6039"/>
                  </a:cubicBezTo>
                  <a:cubicBezTo>
                    <a:pt x="4392" y="6039"/>
                    <a:pt x="4714" y="5933"/>
                    <a:pt x="4980" y="5715"/>
                  </a:cubicBezTo>
                  <a:cubicBezTo>
                    <a:pt x="5357" y="5401"/>
                    <a:pt x="5524" y="4940"/>
                    <a:pt x="5503" y="4480"/>
                  </a:cubicBezTo>
                  <a:cubicBezTo>
                    <a:pt x="6215" y="4082"/>
                    <a:pt x="6528" y="3266"/>
                    <a:pt x="6256" y="2555"/>
                  </a:cubicBezTo>
                  <a:cubicBezTo>
                    <a:pt x="6026" y="2032"/>
                    <a:pt x="5545" y="1718"/>
                    <a:pt x="5001" y="1655"/>
                  </a:cubicBezTo>
                  <a:cubicBezTo>
                    <a:pt x="5064" y="1069"/>
                    <a:pt x="4813" y="505"/>
                    <a:pt x="4331" y="212"/>
                  </a:cubicBezTo>
                  <a:cubicBezTo>
                    <a:pt x="4100" y="68"/>
                    <a:pt x="3841" y="1"/>
                    <a:pt x="3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60"/>
            <p:cNvSpPr/>
            <p:nvPr/>
          </p:nvSpPr>
          <p:spPr>
            <a:xfrm rot="-9236964">
              <a:off x="46480" y="2575350"/>
              <a:ext cx="54072" cy="40815"/>
            </a:xfrm>
            <a:custGeom>
              <a:avLst/>
              <a:gdLst/>
              <a:ahLst/>
              <a:cxnLst/>
              <a:rect l="l" t="t" r="r" b="b"/>
              <a:pathLst>
                <a:path w="2386" h="1801" extrusionOk="0">
                  <a:moveTo>
                    <a:pt x="2251" y="1"/>
                  </a:moveTo>
                  <a:cubicBezTo>
                    <a:pt x="2218" y="1"/>
                    <a:pt x="2183" y="24"/>
                    <a:pt x="2155" y="64"/>
                  </a:cubicBezTo>
                  <a:cubicBezTo>
                    <a:pt x="1800" y="734"/>
                    <a:pt x="84" y="1571"/>
                    <a:pt x="63" y="1592"/>
                  </a:cubicBezTo>
                  <a:cubicBezTo>
                    <a:pt x="21" y="1613"/>
                    <a:pt x="0" y="1675"/>
                    <a:pt x="21" y="1738"/>
                  </a:cubicBezTo>
                  <a:cubicBezTo>
                    <a:pt x="42" y="1759"/>
                    <a:pt x="84" y="1801"/>
                    <a:pt x="126" y="1801"/>
                  </a:cubicBezTo>
                  <a:cubicBezTo>
                    <a:pt x="126" y="1801"/>
                    <a:pt x="147" y="1780"/>
                    <a:pt x="168" y="1780"/>
                  </a:cubicBezTo>
                  <a:cubicBezTo>
                    <a:pt x="231" y="1738"/>
                    <a:pt x="1946" y="880"/>
                    <a:pt x="2344" y="169"/>
                  </a:cubicBezTo>
                  <a:cubicBezTo>
                    <a:pt x="2386" y="106"/>
                    <a:pt x="2365" y="43"/>
                    <a:pt x="2302" y="22"/>
                  </a:cubicBezTo>
                  <a:cubicBezTo>
                    <a:pt x="2287" y="8"/>
                    <a:pt x="2270" y="1"/>
                    <a:pt x="225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60"/>
            <p:cNvSpPr/>
            <p:nvPr/>
          </p:nvSpPr>
          <p:spPr>
            <a:xfrm rot="-9236964">
              <a:off x="84385" y="2519695"/>
              <a:ext cx="44124" cy="50854"/>
            </a:xfrm>
            <a:custGeom>
              <a:avLst/>
              <a:gdLst/>
              <a:ahLst/>
              <a:cxnLst/>
              <a:rect l="l" t="t" r="r" b="b"/>
              <a:pathLst>
                <a:path w="1947" h="2244" extrusionOk="0">
                  <a:moveTo>
                    <a:pt x="131" y="0"/>
                  </a:moveTo>
                  <a:cubicBezTo>
                    <a:pt x="123" y="0"/>
                    <a:pt x="114" y="2"/>
                    <a:pt x="105" y="5"/>
                  </a:cubicBezTo>
                  <a:cubicBezTo>
                    <a:pt x="43" y="5"/>
                    <a:pt x="1" y="46"/>
                    <a:pt x="1" y="109"/>
                  </a:cubicBezTo>
                  <a:cubicBezTo>
                    <a:pt x="1" y="130"/>
                    <a:pt x="147" y="1741"/>
                    <a:pt x="1800" y="2243"/>
                  </a:cubicBezTo>
                  <a:lnTo>
                    <a:pt x="1821" y="2243"/>
                  </a:lnTo>
                  <a:cubicBezTo>
                    <a:pt x="1884" y="2243"/>
                    <a:pt x="1926" y="2222"/>
                    <a:pt x="1926" y="2160"/>
                  </a:cubicBezTo>
                  <a:cubicBezTo>
                    <a:pt x="1947" y="2118"/>
                    <a:pt x="1926" y="2055"/>
                    <a:pt x="1863" y="2034"/>
                  </a:cubicBezTo>
                  <a:cubicBezTo>
                    <a:pt x="356" y="1574"/>
                    <a:pt x="231" y="151"/>
                    <a:pt x="231" y="88"/>
                  </a:cubicBezTo>
                  <a:cubicBezTo>
                    <a:pt x="231" y="52"/>
                    <a:pt x="184" y="0"/>
                    <a:pt x="13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60"/>
            <p:cNvSpPr/>
            <p:nvPr/>
          </p:nvSpPr>
          <p:spPr>
            <a:xfrm rot="-9236964">
              <a:off x="67904" y="2539589"/>
              <a:ext cx="49812" cy="25835"/>
            </a:xfrm>
            <a:custGeom>
              <a:avLst/>
              <a:gdLst/>
              <a:ahLst/>
              <a:cxnLst/>
              <a:rect l="l" t="t" r="r" b="b"/>
              <a:pathLst>
                <a:path w="2198" h="1140" extrusionOk="0">
                  <a:moveTo>
                    <a:pt x="131" y="1"/>
                  </a:moveTo>
                  <a:cubicBezTo>
                    <a:pt x="102" y="1"/>
                    <a:pt x="72" y="16"/>
                    <a:pt x="43" y="30"/>
                  </a:cubicBezTo>
                  <a:cubicBezTo>
                    <a:pt x="22" y="72"/>
                    <a:pt x="1" y="114"/>
                    <a:pt x="43" y="156"/>
                  </a:cubicBezTo>
                  <a:cubicBezTo>
                    <a:pt x="503" y="1014"/>
                    <a:pt x="1361" y="1139"/>
                    <a:pt x="1821" y="1139"/>
                  </a:cubicBezTo>
                  <a:cubicBezTo>
                    <a:pt x="1988" y="1139"/>
                    <a:pt x="2093" y="1119"/>
                    <a:pt x="2114" y="1119"/>
                  </a:cubicBezTo>
                  <a:cubicBezTo>
                    <a:pt x="2156" y="1098"/>
                    <a:pt x="2198" y="1056"/>
                    <a:pt x="2198" y="993"/>
                  </a:cubicBezTo>
                  <a:cubicBezTo>
                    <a:pt x="2181" y="941"/>
                    <a:pt x="2149" y="904"/>
                    <a:pt x="2104" y="904"/>
                  </a:cubicBezTo>
                  <a:cubicBezTo>
                    <a:pt x="2094" y="904"/>
                    <a:pt x="2083" y="906"/>
                    <a:pt x="2072" y="909"/>
                  </a:cubicBezTo>
                  <a:cubicBezTo>
                    <a:pt x="2059" y="909"/>
                    <a:pt x="1953" y="925"/>
                    <a:pt x="1795" y="925"/>
                  </a:cubicBezTo>
                  <a:cubicBezTo>
                    <a:pt x="1439" y="925"/>
                    <a:pt x="818" y="845"/>
                    <a:pt x="398" y="323"/>
                  </a:cubicBezTo>
                  <a:lnTo>
                    <a:pt x="398" y="323"/>
                  </a:lnTo>
                  <a:cubicBezTo>
                    <a:pt x="587" y="370"/>
                    <a:pt x="857" y="429"/>
                    <a:pt x="1166" y="429"/>
                  </a:cubicBezTo>
                  <a:cubicBezTo>
                    <a:pt x="1269" y="429"/>
                    <a:pt x="1376" y="423"/>
                    <a:pt x="1486" y="407"/>
                  </a:cubicBezTo>
                  <a:cubicBezTo>
                    <a:pt x="1549" y="407"/>
                    <a:pt x="1591" y="344"/>
                    <a:pt x="1591" y="302"/>
                  </a:cubicBezTo>
                  <a:cubicBezTo>
                    <a:pt x="1591" y="240"/>
                    <a:pt x="1528" y="198"/>
                    <a:pt x="1465" y="198"/>
                  </a:cubicBezTo>
                  <a:cubicBezTo>
                    <a:pt x="1373" y="209"/>
                    <a:pt x="1283" y="214"/>
                    <a:pt x="1195" y="214"/>
                  </a:cubicBezTo>
                  <a:cubicBezTo>
                    <a:pt x="624" y="214"/>
                    <a:pt x="168" y="10"/>
                    <a:pt x="168" y="10"/>
                  </a:cubicBezTo>
                  <a:cubicBezTo>
                    <a:pt x="156" y="3"/>
                    <a:pt x="144" y="1"/>
                    <a:pt x="131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60"/>
            <p:cNvSpPr/>
            <p:nvPr/>
          </p:nvSpPr>
          <p:spPr>
            <a:xfrm rot="-9236964">
              <a:off x="60702" y="2566112"/>
              <a:ext cx="38911" cy="25654"/>
            </a:xfrm>
            <a:custGeom>
              <a:avLst/>
              <a:gdLst/>
              <a:ahLst/>
              <a:cxnLst/>
              <a:rect l="l" t="t" r="r" b="b"/>
              <a:pathLst>
                <a:path w="1717" h="1132" extrusionOk="0">
                  <a:moveTo>
                    <a:pt x="1600" y="0"/>
                  </a:moveTo>
                  <a:cubicBezTo>
                    <a:pt x="1582" y="0"/>
                    <a:pt x="1564" y="7"/>
                    <a:pt x="1549" y="22"/>
                  </a:cubicBezTo>
                  <a:cubicBezTo>
                    <a:pt x="817" y="420"/>
                    <a:pt x="64" y="796"/>
                    <a:pt x="64" y="796"/>
                  </a:cubicBezTo>
                  <a:cubicBezTo>
                    <a:pt x="22" y="817"/>
                    <a:pt x="1" y="859"/>
                    <a:pt x="1" y="901"/>
                  </a:cubicBezTo>
                  <a:cubicBezTo>
                    <a:pt x="1" y="943"/>
                    <a:pt x="22" y="964"/>
                    <a:pt x="64" y="985"/>
                  </a:cubicBezTo>
                  <a:cubicBezTo>
                    <a:pt x="85" y="1006"/>
                    <a:pt x="419" y="1131"/>
                    <a:pt x="859" y="1131"/>
                  </a:cubicBezTo>
                  <a:cubicBezTo>
                    <a:pt x="1089" y="1131"/>
                    <a:pt x="1340" y="1089"/>
                    <a:pt x="1591" y="985"/>
                  </a:cubicBezTo>
                  <a:cubicBezTo>
                    <a:pt x="1633" y="964"/>
                    <a:pt x="1654" y="901"/>
                    <a:pt x="1633" y="838"/>
                  </a:cubicBezTo>
                  <a:cubicBezTo>
                    <a:pt x="1618" y="809"/>
                    <a:pt x="1582" y="779"/>
                    <a:pt x="1548" y="779"/>
                  </a:cubicBezTo>
                  <a:cubicBezTo>
                    <a:pt x="1534" y="779"/>
                    <a:pt x="1520" y="784"/>
                    <a:pt x="1507" y="796"/>
                  </a:cubicBezTo>
                  <a:cubicBezTo>
                    <a:pt x="1286" y="874"/>
                    <a:pt x="1065" y="899"/>
                    <a:pt x="865" y="899"/>
                  </a:cubicBezTo>
                  <a:cubicBezTo>
                    <a:pt x="687" y="899"/>
                    <a:pt x="527" y="879"/>
                    <a:pt x="398" y="859"/>
                  </a:cubicBezTo>
                  <a:cubicBezTo>
                    <a:pt x="691" y="713"/>
                    <a:pt x="1173" y="462"/>
                    <a:pt x="1654" y="211"/>
                  </a:cubicBezTo>
                  <a:cubicBezTo>
                    <a:pt x="1696" y="169"/>
                    <a:pt x="1717" y="106"/>
                    <a:pt x="1696" y="64"/>
                  </a:cubicBezTo>
                  <a:cubicBezTo>
                    <a:pt x="1669" y="24"/>
                    <a:pt x="1633" y="0"/>
                    <a:pt x="1600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60"/>
            <p:cNvSpPr/>
            <p:nvPr/>
          </p:nvSpPr>
          <p:spPr>
            <a:xfrm rot="-9236964">
              <a:off x="100019" y="2603109"/>
              <a:ext cx="38911" cy="41291"/>
            </a:xfrm>
            <a:custGeom>
              <a:avLst/>
              <a:gdLst/>
              <a:ahLst/>
              <a:cxnLst/>
              <a:rect l="l" t="t" r="r" b="b"/>
              <a:pathLst>
                <a:path w="1717" h="1822" extrusionOk="0">
                  <a:moveTo>
                    <a:pt x="113" y="0"/>
                  </a:moveTo>
                  <a:cubicBezTo>
                    <a:pt x="75" y="0"/>
                    <a:pt x="35" y="23"/>
                    <a:pt x="22" y="64"/>
                  </a:cubicBezTo>
                  <a:cubicBezTo>
                    <a:pt x="1" y="106"/>
                    <a:pt x="22" y="169"/>
                    <a:pt x="64" y="210"/>
                  </a:cubicBezTo>
                  <a:cubicBezTo>
                    <a:pt x="84" y="210"/>
                    <a:pt x="1382" y="922"/>
                    <a:pt x="1486" y="1738"/>
                  </a:cubicBezTo>
                  <a:cubicBezTo>
                    <a:pt x="1507" y="1780"/>
                    <a:pt x="1549" y="1822"/>
                    <a:pt x="1591" y="1822"/>
                  </a:cubicBezTo>
                  <a:lnTo>
                    <a:pt x="1612" y="1822"/>
                  </a:lnTo>
                  <a:cubicBezTo>
                    <a:pt x="1675" y="1822"/>
                    <a:pt x="1717" y="1759"/>
                    <a:pt x="1717" y="1696"/>
                  </a:cubicBezTo>
                  <a:cubicBezTo>
                    <a:pt x="1570" y="796"/>
                    <a:pt x="231" y="43"/>
                    <a:pt x="168" y="22"/>
                  </a:cubicBezTo>
                  <a:cubicBezTo>
                    <a:pt x="153" y="7"/>
                    <a:pt x="133" y="0"/>
                    <a:pt x="11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60"/>
            <p:cNvSpPr/>
            <p:nvPr/>
          </p:nvSpPr>
          <p:spPr>
            <a:xfrm rot="-9236964">
              <a:off x="72641" y="2578621"/>
              <a:ext cx="28962" cy="46616"/>
            </a:xfrm>
            <a:custGeom>
              <a:avLst/>
              <a:gdLst/>
              <a:ahLst/>
              <a:cxnLst/>
              <a:rect l="l" t="t" r="r" b="b"/>
              <a:pathLst>
                <a:path w="1278" h="2057" extrusionOk="0">
                  <a:moveTo>
                    <a:pt x="223" y="0"/>
                  </a:moveTo>
                  <a:cubicBezTo>
                    <a:pt x="212" y="0"/>
                    <a:pt x="201" y="2"/>
                    <a:pt x="189" y="6"/>
                  </a:cubicBezTo>
                  <a:cubicBezTo>
                    <a:pt x="147" y="6"/>
                    <a:pt x="105" y="69"/>
                    <a:pt x="126" y="131"/>
                  </a:cubicBezTo>
                  <a:cubicBezTo>
                    <a:pt x="294" y="906"/>
                    <a:pt x="22" y="1910"/>
                    <a:pt x="22" y="1910"/>
                  </a:cubicBezTo>
                  <a:cubicBezTo>
                    <a:pt x="1" y="1973"/>
                    <a:pt x="22" y="2014"/>
                    <a:pt x="64" y="2035"/>
                  </a:cubicBezTo>
                  <a:cubicBezTo>
                    <a:pt x="84" y="2056"/>
                    <a:pt x="105" y="2056"/>
                    <a:pt x="126" y="2056"/>
                  </a:cubicBezTo>
                  <a:cubicBezTo>
                    <a:pt x="147" y="2056"/>
                    <a:pt x="168" y="2056"/>
                    <a:pt x="189" y="2035"/>
                  </a:cubicBezTo>
                  <a:cubicBezTo>
                    <a:pt x="691" y="1533"/>
                    <a:pt x="1235" y="445"/>
                    <a:pt x="1256" y="403"/>
                  </a:cubicBezTo>
                  <a:cubicBezTo>
                    <a:pt x="1277" y="362"/>
                    <a:pt x="1256" y="299"/>
                    <a:pt x="1214" y="257"/>
                  </a:cubicBezTo>
                  <a:cubicBezTo>
                    <a:pt x="1199" y="252"/>
                    <a:pt x="1183" y="249"/>
                    <a:pt x="1168" y="249"/>
                  </a:cubicBezTo>
                  <a:cubicBezTo>
                    <a:pt x="1123" y="249"/>
                    <a:pt x="1084" y="273"/>
                    <a:pt x="1068" y="320"/>
                  </a:cubicBezTo>
                  <a:cubicBezTo>
                    <a:pt x="1068" y="320"/>
                    <a:pt x="712" y="1031"/>
                    <a:pt x="315" y="1533"/>
                  </a:cubicBezTo>
                  <a:cubicBezTo>
                    <a:pt x="398" y="1157"/>
                    <a:pt x="440" y="592"/>
                    <a:pt x="336" y="69"/>
                  </a:cubicBezTo>
                  <a:cubicBezTo>
                    <a:pt x="318" y="34"/>
                    <a:pt x="273" y="0"/>
                    <a:pt x="223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60"/>
            <p:cNvSpPr/>
            <p:nvPr/>
          </p:nvSpPr>
          <p:spPr>
            <a:xfrm rot="-9236964">
              <a:off x="125626" y="2550699"/>
              <a:ext cx="38911" cy="41313"/>
            </a:xfrm>
            <a:custGeom>
              <a:avLst/>
              <a:gdLst/>
              <a:ahLst/>
              <a:cxnLst/>
              <a:rect l="l" t="t" r="r" b="b"/>
              <a:pathLst>
                <a:path w="1717" h="1823" extrusionOk="0">
                  <a:moveTo>
                    <a:pt x="1586" y="1"/>
                  </a:moveTo>
                  <a:cubicBezTo>
                    <a:pt x="1002" y="1"/>
                    <a:pt x="187" y="1387"/>
                    <a:pt x="22" y="1676"/>
                  </a:cubicBezTo>
                  <a:cubicBezTo>
                    <a:pt x="1" y="1718"/>
                    <a:pt x="22" y="1780"/>
                    <a:pt x="64" y="1822"/>
                  </a:cubicBezTo>
                  <a:lnTo>
                    <a:pt x="126" y="1822"/>
                  </a:lnTo>
                  <a:cubicBezTo>
                    <a:pt x="147" y="1822"/>
                    <a:pt x="189" y="1801"/>
                    <a:pt x="210" y="1780"/>
                  </a:cubicBezTo>
                  <a:cubicBezTo>
                    <a:pt x="545" y="1174"/>
                    <a:pt x="1214" y="232"/>
                    <a:pt x="1570" y="232"/>
                  </a:cubicBezTo>
                  <a:lnTo>
                    <a:pt x="1591" y="232"/>
                  </a:lnTo>
                  <a:cubicBezTo>
                    <a:pt x="1654" y="232"/>
                    <a:pt x="1696" y="190"/>
                    <a:pt x="1717" y="127"/>
                  </a:cubicBezTo>
                  <a:cubicBezTo>
                    <a:pt x="1717" y="65"/>
                    <a:pt x="1675" y="23"/>
                    <a:pt x="1612" y="2"/>
                  </a:cubicBezTo>
                  <a:cubicBezTo>
                    <a:pt x="1603" y="1"/>
                    <a:pt x="1595" y="1"/>
                    <a:pt x="1586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60"/>
            <p:cNvSpPr/>
            <p:nvPr/>
          </p:nvSpPr>
          <p:spPr>
            <a:xfrm rot="-9236964">
              <a:off x="112060" y="2602212"/>
              <a:ext cx="55500" cy="8476"/>
            </a:xfrm>
            <a:custGeom>
              <a:avLst/>
              <a:gdLst/>
              <a:ahLst/>
              <a:cxnLst/>
              <a:rect l="l" t="t" r="r" b="b"/>
              <a:pathLst>
                <a:path w="2449" h="374" extrusionOk="0">
                  <a:moveTo>
                    <a:pt x="1507" y="0"/>
                  </a:moveTo>
                  <a:cubicBezTo>
                    <a:pt x="806" y="0"/>
                    <a:pt x="135" y="149"/>
                    <a:pt x="105" y="164"/>
                  </a:cubicBezTo>
                  <a:cubicBezTo>
                    <a:pt x="43" y="185"/>
                    <a:pt x="1" y="227"/>
                    <a:pt x="22" y="290"/>
                  </a:cubicBezTo>
                  <a:cubicBezTo>
                    <a:pt x="22" y="331"/>
                    <a:pt x="85" y="373"/>
                    <a:pt x="126" y="373"/>
                  </a:cubicBezTo>
                  <a:lnTo>
                    <a:pt x="147" y="373"/>
                  </a:lnTo>
                  <a:cubicBezTo>
                    <a:pt x="162" y="373"/>
                    <a:pt x="828" y="213"/>
                    <a:pt x="1513" y="213"/>
                  </a:cubicBezTo>
                  <a:cubicBezTo>
                    <a:pt x="1787" y="213"/>
                    <a:pt x="2063" y="239"/>
                    <a:pt x="2302" y="311"/>
                  </a:cubicBezTo>
                  <a:cubicBezTo>
                    <a:pt x="2365" y="311"/>
                    <a:pt x="2428" y="290"/>
                    <a:pt x="2428" y="227"/>
                  </a:cubicBezTo>
                  <a:cubicBezTo>
                    <a:pt x="2449" y="164"/>
                    <a:pt x="2428" y="101"/>
                    <a:pt x="2365" y="101"/>
                  </a:cubicBezTo>
                  <a:cubicBezTo>
                    <a:pt x="2104" y="27"/>
                    <a:pt x="1803" y="0"/>
                    <a:pt x="1507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60"/>
            <p:cNvSpPr/>
            <p:nvPr/>
          </p:nvSpPr>
          <p:spPr>
            <a:xfrm rot="-9236964">
              <a:off x="110170" y="2578344"/>
              <a:ext cx="49336" cy="21439"/>
            </a:xfrm>
            <a:custGeom>
              <a:avLst/>
              <a:gdLst/>
              <a:ahLst/>
              <a:cxnLst/>
              <a:rect l="l" t="t" r="r" b="b"/>
              <a:pathLst>
                <a:path w="2177" h="946" extrusionOk="0">
                  <a:moveTo>
                    <a:pt x="1911" y="0"/>
                  </a:moveTo>
                  <a:cubicBezTo>
                    <a:pt x="1372" y="0"/>
                    <a:pt x="223" y="561"/>
                    <a:pt x="42" y="778"/>
                  </a:cubicBezTo>
                  <a:cubicBezTo>
                    <a:pt x="0" y="820"/>
                    <a:pt x="0" y="882"/>
                    <a:pt x="63" y="924"/>
                  </a:cubicBezTo>
                  <a:cubicBezTo>
                    <a:pt x="84" y="945"/>
                    <a:pt x="105" y="945"/>
                    <a:pt x="126" y="945"/>
                  </a:cubicBezTo>
                  <a:cubicBezTo>
                    <a:pt x="147" y="945"/>
                    <a:pt x="189" y="945"/>
                    <a:pt x="210" y="924"/>
                  </a:cubicBezTo>
                  <a:cubicBezTo>
                    <a:pt x="381" y="734"/>
                    <a:pt x="1534" y="217"/>
                    <a:pt x="1902" y="217"/>
                  </a:cubicBezTo>
                  <a:cubicBezTo>
                    <a:pt x="1940" y="217"/>
                    <a:pt x="1969" y="222"/>
                    <a:pt x="1988" y="234"/>
                  </a:cubicBezTo>
                  <a:cubicBezTo>
                    <a:pt x="2011" y="241"/>
                    <a:pt x="2034" y="246"/>
                    <a:pt x="2055" y="246"/>
                  </a:cubicBezTo>
                  <a:cubicBezTo>
                    <a:pt x="2091" y="246"/>
                    <a:pt x="2121" y="232"/>
                    <a:pt x="2135" y="192"/>
                  </a:cubicBezTo>
                  <a:cubicBezTo>
                    <a:pt x="2176" y="150"/>
                    <a:pt x="2156" y="66"/>
                    <a:pt x="2114" y="45"/>
                  </a:cubicBezTo>
                  <a:cubicBezTo>
                    <a:pt x="2065" y="14"/>
                    <a:pt x="1996" y="0"/>
                    <a:pt x="191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60"/>
            <p:cNvSpPr/>
            <p:nvPr/>
          </p:nvSpPr>
          <p:spPr>
            <a:xfrm rot="-9236964">
              <a:off x="117676" y="2539883"/>
              <a:ext cx="28464" cy="47750"/>
            </a:xfrm>
            <a:custGeom>
              <a:avLst/>
              <a:gdLst/>
              <a:ahLst/>
              <a:cxnLst/>
              <a:rect l="l" t="t" r="r" b="b"/>
              <a:pathLst>
                <a:path w="1256" h="2107" extrusionOk="0">
                  <a:moveTo>
                    <a:pt x="924" y="0"/>
                  </a:moveTo>
                  <a:cubicBezTo>
                    <a:pt x="894" y="0"/>
                    <a:pt x="862" y="11"/>
                    <a:pt x="837" y="35"/>
                  </a:cubicBezTo>
                  <a:cubicBezTo>
                    <a:pt x="796" y="56"/>
                    <a:pt x="0" y="872"/>
                    <a:pt x="126" y="1646"/>
                  </a:cubicBezTo>
                  <a:cubicBezTo>
                    <a:pt x="126" y="1698"/>
                    <a:pt x="169" y="1735"/>
                    <a:pt x="207" y="1735"/>
                  </a:cubicBezTo>
                  <a:cubicBezTo>
                    <a:pt x="215" y="1735"/>
                    <a:pt x="223" y="1734"/>
                    <a:pt x="231" y="1730"/>
                  </a:cubicBezTo>
                  <a:cubicBezTo>
                    <a:pt x="293" y="1730"/>
                    <a:pt x="335" y="1667"/>
                    <a:pt x="335" y="1625"/>
                  </a:cubicBezTo>
                  <a:cubicBezTo>
                    <a:pt x="272" y="1270"/>
                    <a:pt x="461" y="893"/>
                    <a:pt x="649" y="621"/>
                  </a:cubicBezTo>
                  <a:lnTo>
                    <a:pt x="649" y="621"/>
                  </a:lnTo>
                  <a:cubicBezTo>
                    <a:pt x="586" y="998"/>
                    <a:pt x="628" y="1542"/>
                    <a:pt x="1068" y="2065"/>
                  </a:cubicBezTo>
                  <a:cubicBezTo>
                    <a:pt x="1089" y="2086"/>
                    <a:pt x="1109" y="2107"/>
                    <a:pt x="1151" y="2107"/>
                  </a:cubicBezTo>
                  <a:cubicBezTo>
                    <a:pt x="1172" y="2107"/>
                    <a:pt x="1193" y="2086"/>
                    <a:pt x="1214" y="2086"/>
                  </a:cubicBezTo>
                  <a:cubicBezTo>
                    <a:pt x="1256" y="2044"/>
                    <a:pt x="1256" y="1981"/>
                    <a:pt x="1235" y="1918"/>
                  </a:cubicBezTo>
                  <a:cubicBezTo>
                    <a:pt x="524" y="1060"/>
                    <a:pt x="984" y="202"/>
                    <a:pt x="1005" y="161"/>
                  </a:cubicBezTo>
                  <a:cubicBezTo>
                    <a:pt x="1026" y="119"/>
                    <a:pt x="1026" y="56"/>
                    <a:pt x="984" y="14"/>
                  </a:cubicBezTo>
                  <a:cubicBezTo>
                    <a:pt x="967" y="6"/>
                    <a:pt x="946" y="0"/>
                    <a:pt x="924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60"/>
            <p:cNvSpPr/>
            <p:nvPr/>
          </p:nvSpPr>
          <p:spPr>
            <a:xfrm rot="-9236964">
              <a:off x="106706" y="2595163"/>
              <a:ext cx="33223" cy="26334"/>
            </a:xfrm>
            <a:custGeom>
              <a:avLst/>
              <a:gdLst/>
              <a:ahLst/>
              <a:cxnLst/>
              <a:rect l="l" t="t" r="r" b="b"/>
              <a:pathLst>
                <a:path w="1466" h="1162" extrusionOk="0">
                  <a:moveTo>
                    <a:pt x="126" y="0"/>
                  </a:moveTo>
                  <a:cubicBezTo>
                    <a:pt x="95" y="0"/>
                    <a:pt x="64" y="11"/>
                    <a:pt x="43" y="31"/>
                  </a:cubicBezTo>
                  <a:cubicBezTo>
                    <a:pt x="1" y="73"/>
                    <a:pt x="1" y="136"/>
                    <a:pt x="43" y="178"/>
                  </a:cubicBezTo>
                  <a:cubicBezTo>
                    <a:pt x="126" y="283"/>
                    <a:pt x="921" y="1161"/>
                    <a:pt x="1361" y="1161"/>
                  </a:cubicBezTo>
                  <a:cubicBezTo>
                    <a:pt x="1424" y="1161"/>
                    <a:pt x="1465" y="1119"/>
                    <a:pt x="1465" y="1057"/>
                  </a:cubicBezTo>
                  <a:cubicBezTo>
                    <a:pt x="1465" y="994"/>
                    <a:pt x="1424" y="952"/>
                    <a:pt x="1361" y="952"/>
                  </a:cubicBezTo>
                  <a:cubicBezTo>
                    <a:pt x="1089" y="952"/>
                    <a:pt x="503" y="387"/>
                    <a:pt x="210" y="31"/>
                  </a:cubicBezTo>
                  <a:cubicBezTo>
                    <a:pt x="189" y="11"/>
                    <a:pt x="158" y="0"/>
                    <a:pt x="126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60"/>
            <p:cNvSpPr/>
            <p:nvPr/>
          </p:nvSpPr>
          <p:spPr>
            <a:xfrm rot="-9236964">
              <a:off x="96260" y="2592401"/>
              <a:ext cx="17087" cy="53642"/>
            </a:xfrm>
            <a:custGeom>
              <a:avLst/>
              <a:gdLst/>
              <a:ahLst/>
              <a:cxnLst/>
              <a:rect l="l" t="t" r="r" b="b"/>
              <a:pathLst>
                <a:path w="754" h="2367" extrusionOk="0">
                  <a:moveTo>
                    <a:pt x="128" y="1"/>
                  </a:moveTo>
                  <a:cubicBezTo>
                    <a:pt x="108" y="1"/>
                    <a:pt x="86" y="8"/>
                    <a:pt x="63" y="23"/>
                  </a:cubicBezTo>
                  <a:cubicBezTo>
                    <a:pt x="21" y="43"/>
                    <a:pt x="1" y="106"/>
                    <a:pt x="21" y="169"/>
                  </a:cubicBezTo>
                  <a:cubicBezTo>
                    <a:pt x="42" y="169"/>
                    <a:pt x="545" y="1048"/>
                    <a:pt x="503" y="2261"/>
                  </a:cubicBezTo>
                  <a:cubicBezTo>
                    <a:pt x="503" y="2324"/>
                    <a:pt x="545" y="2366"/>
                    <a:pt x="607" y="2366"/>
                  </a:cubicBezTo>
                  <a:cubicBezTo>
                    <a:pt x="670" y="2366"/>
                    <a:pt x="712" y="2324"/>
                    <a:pt x="712" y="2261"/>
                  </a:cubicBezTo>
                  <a:cubicBezTo>
                    <a:pt x="754" y="985"/>
                    <a:pt x="231" y="85"/>
                    <a:pt x="210" y="64"/>
                  </a:cubicBezTo>
                  <a:cubicBezTo>
                    <a:pt x="196" y="24"/>
                    <a:pt x="165" y="1"/>
                    <a:pt x="128" y="1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60"/>
            <p:cNvSpPr/>
            <p:nvPr/>
          </p:nvSpPr>
          <p:spPr>
            <a:xfrm rot="-9236964">
              <a:off x="38639" y="2597249"/>
              <a:ext cx="10923" cy="10447"/>
            </a:xfrm>
            <a:custGeom>
              <a:avLst/>
              <a:gdLst/>
              <a:ahLst/>
              <a:cxnLst/>
              <a:rect l="l" t="t" r="r" b="b"/>
              <a:pathLst>
                <a:path w="482" h="461" extrusionOk="0">
                  <a:moveTo>
                    <a:pt x="230" y="0"/>
                  </a:moveTo>
                  <a:cubicBezTo>
                    <a:pt x="105" y="0"/>
                    <a:pt x="0" y="105"/>
                    <a:pt x="0" y="230"/>
                  </a:cubicBezTo>
                  <a:cubicBezTo>
                    <a:pt x="0" y="356"/>
                    <a:pt x="105" y="460"/>
                    <a:pt x="230" y="460"/>
                  </a:cubicBezTo>
                  <a:cubicBezTo>
                    <a:pt x="377" y="460"/>
                    <a:pt x="481" y="356"/>
                    <a:pt x="481" y="230"/>
                  </a:cubicBezTo>
                  <a:cubicBezTo>
                    <a:pt x="481" y="105"/>
                    <a:pt x="377" y="0"/>
                    <a:pt x="230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60"/>
            <p:cNvSpPr/>
            <p:nvPr/>
          </p:nvSpPr>
          <p:spPr>
            <a:xfrm rot="-9236964">
              <a:off x="66859" y="2561796"/>
              <a:ext cx="8544" cy="8566"/>
            </a:xfrm>
            <a:custGeom>
              <a:avLst/>
              <a:gdLst/>
              <a:ahLst/>
              <a:cxnLst/>
              <a:rect l="l" t="t" r="r" b="b"/>
              <a:pathLst>
                <a:path w="377" h="378" extrusionOk="0">
                  <a:moveTo>
                    <a:pt x="189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9" y="377"/>
                  </a:cubicBezTo>
                  <a:cubicBezTo>
                    <a:pt x="293" y="377"/>
                    <a:pt x="377" y="294"/>
                    <a:pt x="377" y="189"/>
                  </a:cubicBezTo>
                  <a:cubicBezTo>
                    <a:pt x="377" y="84"/>
                    <a:pt x="29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60"/>
            <p:cNvSpPr/>
            <p:nvPr/>
          </p:nvSpPr>
          <p:spPr>
            <a:xfrm rot="-9236964">
              <a:off x="57237" y="2577152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94" y="377"/>
                    <a:pt x="378" y="294"/>
                    <a:pt x="378" y="189"/>
                  </a:cubicBezTo>
                  <a:cubicBezTo>
                    <a:pt x="378" y="84"/>
                    <a:pt x="294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60"/>
            <p:cNvSpPr/>
            <p:nvPr/>
          </p:nvSpPr>
          <p:spPr>
            <a:xfrm rot="-9236964">
              <a:off x="64504" y="2606576"/>
              <a:ext cx="8544" cy="8544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88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77"/>
                    <a:pt x="188" y="377"/>
                  </a:cubicBezTo>
                  <a:cubicBezTo>
                    <a:pt x="293" y="377"/>
                    <a:pt x="377" y="293"/>
                    <a:pt x="377" y="189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60"/>
            <p:cNvSpPr/>
            <p:nvPr/>
          </p:nvSpPr>
          <p:spPr>
            <a:xfrm rot="-9236964">
              <a:off x="95350" y="2640649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5" y="0"/>
                    <a:pt x="1" y="84"/>
                    <a:pt x="1" y="188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8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60"/>
            <p:cNvSpPr/>
            <p:nvPr/>
          </p:nvSpPr>
          <p:spPr>
            <a:xfrm rot="-9236964">
              <a:off x="82343" y="2622133"/>
              <a:ext cx="8566" cy="8068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9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9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60"/>
            <p:cNvSpPr/>
            <p:nvPr/>
          </p:nvSpPr>
          <p:spPr>
            <a:xfrm rot="-9236964">
              <a:off x="122984" y="2644524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93" y="377"/>
                    <a:pt x="356" y="294"/>
                    <a:pt x="356" y="189"/>
                  </a:cubicBezTo>
                  <a:cubicBezTo>
                    <a:pt x="356" y="84"/>
                    <a:pt x="293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60"/>
            <p:cNvSpPr/>
            <p:nvPr/>
          </p:nvSpPr>
          <p:spPr>
            <a:xfrm rot="-9236964">
              <a:off x="126885" y="2621724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67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60"/>
            <p:cNvSpPr/>
            <p:nvPr/>
          </p:nvSpPr>
          <p:spPr>
            <a:xfrm rot="-9236964">
              <a:off x="159251" y="2612722"/>
              <a:ext cx="8544" cy="8090"/>
            </a:xfrm>
            <a:custGeom>
              <a:avLst/>
              <a:gdLst/>
              <a:ahLst/>
              <a:cxnLst/>
              <a:rect l="l" t="t" r="r" b="b"/>
              <a:pathLst>
                <a:path w="377" h="357" extrusionOk="0">
                  <a:moveTo>
                    <a:pt x="189" y="0"/>
                  </a:moveTo>
                  <a:cubicBezTo>
                    <a:pt x="84" y="0"/>
                    <a:pt x="0" y="84"/>
                    <a:pt x="0" y="189"/>
                  </a:cubicBezTo>
                  <a:cubicBezTo>
                    <a:pt x="0" y="293"/>
                    <a:pt x="84" y="356"/>
                    <a:pt x="189" y="356"/>
                  </a:cubicBezTo>
                  <a:cubicBezTo>
                    <a:pt x="293" y="356"/>
                    <a:pt x="377" y="293"/>
                    <a:pt x="377" y="189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60"/>
            <p:cNvSpPr/>
            <p:nvPr/>
          </p:nvSpPr>
          <p:spPr>
            <a:xfrm rot="-9236964">
              <a:off x="154558" y="2587757"/>
              <a:ext cx="8566" cy="8068"/>
            </a:xfrm>
            <a:custGeom>
              <a:avLst/>
              <a:gdLst/>
              <a:ahLst/>
              <a:cxnLst/>
              <a:rect l="l" t="t" r="r" b="b"/>
              <a:pathLst>
                <a:path w="378" h="356" extrusionOk="0">
                  <a:moveTo>
                    <a:pt x="189" y="0"/>
                  </a:moveTo>
                  <a:cubicBezTo>
                    <a:pt x="84" y="0"/>
                    <a:pt x="1" y="84"/>
                    <a:pt x="1" y="188"/>
                  </a:cubicBezTo>
                  <a:cubicBezTo>
                    <a:pt x="1" y="272"/>
                    <a:pt x="84" y="356"/>
                    <a:pt x="189" y="356"/>
                  </a:cubicBezTo>
                  <a:cubicBezTo>
                    <a:pt x="294" y="356"/>
                    <a:pt x="377" y="272"/>
                    <a:pt x="377" y="188"/>
                  </a:cubicBezTo>
                  <a:cubicBezTo>
                    <a:pt x="377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60"/>
            <p:cNvSpPr/>
            <p:nvPr/>
          </p:nvSpPr>
          <p:spPr>
            <a:xfrm rot="-9236964">
              <a:off x="73374" y="2530036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68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68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6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60"/>
            <p:cNvSpPr/>
            <p:nvPr/>
          </p:nvSpPr>
          <p:spPr>
            <a:xfrm rot="-9236964">
              <a:off x="78735" y="2550697"/>
              <a:ext cx="8544" cy="8068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72"/>
                    <a:pt x="84" y="356"/>
                    <a:pt x="188" y="356"/>
                  </a:cubicBezTo>
                  <a:cubicBezTo>
                    <a:pt x="293" y="356"/>
                    <a:pt x="377" y="272"/>
                    <a:pt x="377" y="188"/>
                  </a:cubicBezTo>
                  <a:cubicBezTo>
                    <a:pt x="377" y="84"/>
                    <a:pt x="293" y="0"/>
                    <a:pt x="188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60"/>
            <p:cNvSpPr/>
            <p:nvPr/>
          </p:nvSpPr>
          <p:spPr>
            <a:xfrm rot="-9236964">
              <a:off x="141407" y="2552854"/>
              <a:ext cx="8566" cy="8544"/>
            </a:xfrm>
            <a:custGeom>
              <a:avLst/>
              <a:gdLst/>
              <a:ahLst/>
              <a:cxnLst/>
              <a:rect l="l" t="t" r="r" b="b"/>
              <a:pathLst>
                <a:path w="378" h="377" extrusionOk="0">
                  <a:moveTo>
                    <a:pt x="189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3"/>
                    <a:pt x="84" y="377"/>
                    <a:pt x="189" y="377"/>
                  </a:cubicBezTo>
                  <a:cubicBezTo>
                    <a:pt x="293" y="377"/>
                    <a:pt x="377" y="293"/>
                    <a:pt x="377" y="188"/>
                  </a:cubicBezTo>
                  <a:cubicBezTo>
                    <a:pt x="377" y="84"/>
                    <a:pt x="293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60"/>
            <p:cNvSpPr/>
            <p:nvPr/>
          </p:nvSpPr>
          <p:spPr>
            <a:xfrm rot="-9236964">
              <a:off x="95913" y="2513077"/>
              <a:ext cx="8090" cy="8566"/>
            </a:xfrm>
            <a:custGeom>
              <a:avLst/>
              <a:gdLst/>
              <a:ahLst/>
              <a:cxnLst/>
              <a:rect l="l" t="t" r="r" b="b"/>
              <a:pathLst>
                <a:path w="357" h="378" extrusionOk="0">
                  <a:moveTo>
                    <a:pt x="189" y="1"/>
                  </a:moveTo>
                  <a:cubicBezTo>
                    <a:pt x="85" y="1"/>
                    <a:pt x="1" y="84"/>
                    <a:pt x="1" y="189"/>
                  </a:cubicBezTo>
                  <a:cubicBezTo>
                    <a:pt x="1" y="294"/>
                    <a:pt x="85" y="377"/>
                    <a:pt x="189" y="377"/>
                  </a:cubicBezTo>
                  <a:cubicBezTo>
                    <a:pt x="273" y="377"/>
                    <a:pt x="357" y="294"/>
                    <a:pt x="357" y="189"/>
                  </a:cubicBezTo>
                  <a:cubicBezTo>
                    <a:pt x="357" y="84"/>
                    <a:pt x="273" y="1"/>
                    <a:pt x="189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60"/>
            <p:cNvSpPr/>
            <p:nvPr/>
          </p:nvSpPr>
          <p:spPr>
            <a:xfrm rot="-9236964">
              <a:off x="127302" y="2536331"/>
              <a:ext cx="8068" cy="8566"/>
            </a:xfrm>
            <a:custGeom>
              <a:avLst/>
              <a:gdLst/>
              <a:ahLst/>
              <a:cxnLst/>
              <a:rect l="l" t="t" r="r" b="b"/>
              <a:pathLst>
                <a:path w="356" h="378" extrusionOk="0">
                  <a:moveTo>
                    <a:pt x="188" y="1"/>
                  </a:moveTo>
                  <a:cubicBezTo>
                    <a:pt x="84" y="1"/>
                    <a:pt x="0" y="84"/>
                    <a:pt x="0" y="189"/>
                  </a:cubicBezTo>
                  <a:cubicBezTo>
                    <a:pt x="0" y="294"/>
                    <a:pt x="84" y="377"/>
                    <a:pt x="188" y="377"/>
                  </a:cubicBezTo>
                  <a:cubicBezTo>
                    <a:pt x="272" y="377"/>
                    <a:pt x="356" y="294"/>
                    <a:pt x="356" y="189"/>
                  </a:cubicBezTo>
                  <a:cubicBezTo>
                    <a:pt x="356" y="84"/>
                    <a:pt x="272" y="1"/>
                    <a:pt x="188" y="1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60"/>
            <p:cNvSpPr/>
            <p:nvPr/>
          </p:nvSpPr>
          <p:spPr>
            <a:xfrm rot="-9236964">
              <a:off x="162890" y="2558587"/>
              <a:ext cx="8566" cy="8566"/>
            </a:xfrm>
            <a:custGeom>
              <a:avLst/>
              <a:gdLst/>
              <a:ahLst/>
              <a:cxnLst/>
              <a:rect l="l" t="t" r="r" b="b"/>
              <a:pathLst>
                <a:path w="378" h="378" extrusionOk="0">
                  <a:moveTo>
                    <a:pt x="189" y="0"/>
                  </a:moveTo>
                  <a:cubicBezTo>
                    <a:pt x="85" y="0"/>
                    <a:pt x="1" y="84"/>
                    <a:pt x="1" y="189"/>
                  </a:cubicBezTo>
                  <a:cubicBezTo>
                    <a:pt x="1" y="293"/>
                    <a:pt x="85" y="377"/>
                    <a:pt x="189" y="377"/>
                  </a:cubicBezTo>
                  <a:cubicBezTo>
                    <a:pt x="294" y="377"/>
                    <a:pt x="378" y="293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lose/>
                </a:path>
              </a:pathLst>
            </a:custGeom>
            <a:solidFill>
              <a:srgbClr val="AD41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60"/>
            <p:cNvSpPr/>
            <p:nvPr/>
          </p:nvSpPr>
          <p:spPr>
            <a:xfrm rot="-9236964">
              <a:off x="92842" y="2565656"/>
              <a:ext cx="42220" cy="42696"/>
            </a:xfrm>
            <a:custGeom>
              <a:avLst/>
              <a:gdLst/>
              <a:ahLst/>
              <a:cxnLst/>
              <a:rect l="l" t="t" r="r" b="b"/>
              <a:pathLst>
                <a:path w="1863" h="1884" extrusionOk="0">
                  <a:moveTo>
                    <a:pt x="921" y="0"/>
                  </a:moveTo>
                  <a:cubicBezTo>
                    <a:pt x="419" y="0"/>
                    <a:pt x="1" y="419"/>
                    <a:pt x="1" y="942"/>
                  </a:cubicBezTo>
                  <a:cubicBezTo>
                    <a:pt x="1" y="1465"/>
                    <a:pt x="419" y="1884"/>
                    <a:pt x="921" y="1884"/>
                  </a:cubicBezTo>
                  <a:cubicBezTo>
                    <a:pt x="1444" y="1884"/>
                    <a:pt x="1863" y="1465"/>
                    <a:pt x="1863" y="942"/>
                  </a:cubicBezTo>
                  <a:cubicBezTo>
                    <a:pt x="1863" y="419"/>
                    <a:pt x="1444" y="0"/>
                    <a:pt x="921" y="0"/>
                  </a:cubicBezTo>
                  <a:close/>
                </a:path>
              </a:pathLst>
            </a:custGeom>
            <a:solidFill>
              <a:srgbClr val="C64A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60"/>
            <p:cNvSpPr/>
            <p:nvPr/>
          </p:nvSpPr>
          <p:spPr>
            <a:xfrm rot="-9236964">
              <a:off x="-61187" y="925591"/>
              <a:ext cx="338598" cy="326111"/>
            </a:xfrm>
            <a:custGeom>
              <a:avLst/>
              <a:gdLst/>
              <a:ahLst/>
              <a:cxnLst/>
              <a:rect l="l" t="t" r="r" b="b"/>
              <a:pathLst>
                <a:path w="14941" h="14390" extrusionOk="0">
                  <a:moveTo>
                    <a:pt x="8591" y="0"/>
                  </a:moveTo>
                  <a:cubicBezTo>
                    <a:pt x="7495" y="0"/>
                    <a:pt x="6378" y="492"/>
                    <a:pt x="5587" y="1429"/>
                  </a:cubicBezTo>
                  <a:cubicBezTo>
                    <a:pt x="5566" y="1470"/>
                    <a:pt x="5525" y="1512"/>
                    <a:pt x="5504" y="1554"/>
                  </a:cubicBezTo>
                  <a:cubicBezTo>
                    <a:pt x="4985" y="1320"/>
                    <a:pt x="4433" y="1204"/>
                    <a:pt x="3890" y="1204"/>
                  </a:cubicBezTo>
                  <a:cubicBezTo>
                    <a:pt x="2877" y="1204"/>
                    <a:pt x="1895" y="1609"/>
                    <a:pt x="1214" y="2412"/>
                  </a:cubicBezTo>
                  <a:cubicBezTo>
                    <a:pt x="1" y="3856"/>
                    <a:pt x="210" y="6053"/>
                    <a:pt x="1654" y="7455"/>
                  </a:cubicBezTo>
                  <a:cubicBezTo>
                    <a:pt x="775" y="8584"/>
                    <a:pt x="587" y="10112"/>
                    <a:pt x="1298" y="11367"/>
                  </a:cubicBezTo>
                  <a:cubicBezTo>
                    <a:pt x="1923" y="12508"/>
                    <a:pt x="3132" y="13136"/>
                    <a:pt x="4419" y="13136"/>
                  </a:cubicBezTo>
                  <a:cubicBezTo>
                    <a:pt x="4855" y="13136"/>
                    <a:pt x="5300" y="13064"/>
                    <a:pt x="5734" y="12916"/>
                  </a:cubicBezTo>
                  <a:cubicBezTo>
                    <a:pt x="6491" y="13863"/>
                    <a:pt x="7598" y="14390"/>
                    <a:pt x="8699" y="14390"/>
                  </a:cubicBezTo>
                  <a:cubicBezTo>
                    <a:pt x="9301" y="14390"/>
                    <a:pt x="9902" y="14232"/>
                    <a:pt x="10442" y="13899"/>
                  </a:cubicBezTo>
                  <a:cubicBezTo>
                    <a:pt x="11425" y="13313"/>
                    <a:pt x="12011" y="12288"/>
                    <a:pt x="12095" y="11179"/>
                  </a:cubicBezTo>
                  <a:cubicBezTo>
                    <a:pt x="13873" y="10509"/>
                    <a:pt x="14940" y="8710"/>
                    <a:pt x="14501" y="6932"/>
                  </a:cubicBezTo>
                  <a:cubicBezTo>
                    <a:pt x="14187" y="5655"/>
                    <a:pt x="13162" y="4714"/>
                    <a:pt x="11906" y="4400"/>
                  </a:cubicBezTo>
                  <a:cubicBezTo>
                    <a:pt x="12241" y="3082"/>
                    <a:pt x="11843" y="1659"/>
                    <a:pt x="10797" y="780"/>
                  </a:cubicBezTo>
                  <a:cubicBezTo>
                    <a:pt x="10158" y="255"/>
                    <a:pt x="9380" y="0"/>
                    <a:pt x="8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60"/>
            <p:cNvSpPr/>
            <p:nvPr/>
          </p:nvSpPr>
          <p:spPr>
            <a:xfrm rot="-9236964">
              <a:off x="-1191848" y="1506533"/>
              <a:ext cx="101505" cy="142523"/>
            </a:xfrm>
            <a:custGeom>
              <a:avLst/>
              <a:gdLst/>
              <a:ahLst/>
              <a:cxnLst/>
              <a:rect l="l" t="t" r="r" b="b"/>
              <a:pathLst>
                <a:path w="4479" h="6289" extrusionOk="0">
                  <a:moveTo>
                    <a:pt x="2487" y="0"/>
                  </a:moveTo>
                  <a:cubicBezTo>
                    <a:pt x="1347" y="0"/>
                    <a:pt x="269" y="1987"/>
                    <a:pt x="126" y="3436"/>
                  </a:cubicBezTo>
                  <a:cubicBezTo>
                    <a:pt x="0" y="4900"/>
                    <a:pt x="837" y="6177"/>
                    <a:pt x="2009" y="6281"/>
                  </a:cubicBezTo>
                  <a:cubicBezTo>
                    <a:pt x="2059" y="6286"/>
                    <a:pt x="2110" y="6288"/>
                    <a:pt x="2160" y="6288"/>
                  </a:cubicBezTo>
                  <a:cubicBezTo>
                    <a:pt x="3251" y="6288"/>
                    <a:pt x="4232" y="5213"/>
                    <a:pt x="4352" y="3812"/>
                  </a:cubicBezTo>
                  <a:cubicBezTo>
                    <a:pt x="4478" y="2348"/>
                    <a:pt x="3725" y="109"/>
                    <a:pt x="2574" y="4"/>
                  </a:cubicBezTo>
                  <a:cubicBezTo>
                    <a:pt x="2545" y="2"/>
                    <a:pt x="2516" y="0"/>
                    <a:pt x="24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60"/>
            <p:cNvSpPr/>
            <p:nvPr/>
          </p:nvSpPr>
          <p:spPr>
            <a:xfrm rot="-9236964">
              <a:off x="-1172669" y="1476889"/>
              <a:ext cx="116507" cy="108099"/>
            </a:xfrm>
            <a:custGeom>
              <a:avLst/>
              <a:gdLst/>
              <a:ahLst/>
              <a:cxnLst/>
              <a:rect l="l" t="t" r="r" b="b"/>
              <a:pathLst>
                <a:path w="5141" h="4770" extrusionOk="0">
                  <a:moveTo>
                    <a:pt x="863" y="1"/>
                  </a:moveTo>
                  <a:cubicBezTo>
                    <a:pt x="506" y="1"/>
                    <a:pt x="268" y="468"/>
                    <a:pt x="126" y="2143"/>
                  </a:cubicBezTo>
                  <a:cubicBezTo>
                    <a:pt x="0" y="3461"/>
                    <a:pt x="858" y="4612"/>
                    <a:pt x="2344" y="4758"/>
                  </a:cubicBezTo>
                  <a:cubicBezTo>
                    <a:pt x="2428" y="4766"/>
                    <a:pt x="2511" y="4769"/>
                    <a:pt x="2593" y="4769"/>
                  </a:cubicBezTo>
                  <a:cubicBezTo>
                    <a:pt x="3928" y="4769"/>
                    <a:pt x="4881" y="3824"/>
                    <a:pt x="4980" y="2582"/>
                  </a:cubicBezTo>
                  <a:cubicBezTo>
                    <a:pt x="5141" y="848"/>
                    <a:pt x="4929" y="445"/>
                    <a:pt x="4485" y="445"/>
                  </a:cubicBezTo>
                  <a:cubicBezTo>
                    <a:pt x="4098" y="445"/>
                    <a:pt x="3536" y="750"/>
                    <a:pt x="2890" y="750"/>
                  </a:cubicBezTo>
                  <a:cubicBezTo>
                    <a:pt x="2827" y="750"/>
                    <a:pt x="2764" y="747"/>
                    <a:pt x="2699" y="741"/>
                  </a:cubicBezTo>
                  <a:cubicBezTo>
                    <a:pt x="1889" y="673"/>
                    <a:pt x="1291" y="1"/>
                    <a:pt x="863" y="1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60"/>
            <p:cNvSpPr/>
            <p:nvPr/>
          </p:nvSpPr>
          <p:spPr>
            <a:xfrm rot="-9236964">
              <a:off x="-295811" y="2059717"/>
              <a:ext cx="278248" cy="36849"/>
            </a:xfrm>
            <a:custGeom>
              <a:avLst/>
              <a:gdLst/>
              <a:ahLst/>
              <a:cxnLst/>
              <a:rect l="l" t="t" r="r" b="b"/>
              <a:pathLst>
                <a:path w="12278" h="1626" extrusionOk="0">
                  <a:moveTo>
                    <a:pt x="1508" y="0"/>
                  </a:moveTo>
                  <a:cubicBezTo>
                    <a:pt x="674" y="0"/>
                    <a:pt x="0" y="1204"/>
                    <a:pt x="1087" y="1325"/>
                  </a:cubicBezTo>
                  <a:cubicBezTo>
                    <a:pt x="2762" y="1526"/>
                    <a:pt x="4459" y="1625"/>
                    <a:pt x="6152" y="1625"/>
                  </a:cubicBezTo>
                  <a:cubicBezTo>
                    <a:pt x="7801" y="1625"/>
                    <a:pt x="9447" y="1531"/>
                    <a:pt x="11067" y="1346"/>
                  </a:cubicBezTo>
                  <a:cubicBezTo>
                    <a:pt x="12007" y="1246"/>
                    <a:pt x="12278" y="19"/>
                    <a:pt x="11297" y="19"/>
                  </a:cubicBezTo>
                  <a:cubicBezTo>
                    <a:pt x="11251" y="19"/>
                    <a:pt x="11202" y="22"/>
                    <a:pt x="11151" y="27"/>
                  </a:cubicBezTo>
                  <a:cubicBezTo>
                    <a:pt x="9582" y="205"/>
                    <a:pt x="7986" y="299"/>
                    <a:pt x="6388" y="299"/>
                  </a:cubicBezTo>
                  <a:cubicBezTo>
                    <a:pt x="4790" y="299"/>
                    <a:pt x="3189" y="205"/>
                    <a:pt x="1610" y="6"/>
                  </a:cubicBezTo>
                  <a:cubicBezTo>
                    <a:pt x="1576" y="2"/>
                    <a:pt x="1542" y="0"/>
                    <a:pt x="1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60"/>
            <p:cNvSpPr/>
            <p:nvPr/>
          </p:nvSpPr>
          <p:spPr>
            <a:xfrm rot="-9236964">
              <a:off x="-335524" y="1988294"/>
              <a:ext cx="127090" cy="84508"/>
            </a:xfrm>
            <a:custGeom>
              <a:avLst/>
              <a:gdLst/>
              <a:ahLst/>
              <a:cxnLst/>
              <a:rect l="l" t="t" r="r" b="b"/>
              <a:pathLst>
                <a:path w="5608" h="3729" extrusionOk="0">
                  <a:moveTo>
                    <a:pt x="2424" y="1"/>
                  </a:moveTo>
                  <a:cubicBezTo>
                    <a:pt x="2390" y="1"/>
                    <a:pt x="2356" y="2"/>
                    <a:pt x="2323" y="3"/>
                  </a:cubicBezTo>
                  <a:cubicBezTo>
                    <a:pt x="1026" y="44"/>
                    <a:pt x="0" y="902"/>
                    <a:pt x="21" y="1928"/>
                  </a:cubicBezTo>
                  <a:cubicBezTo>
                    <a:pt x="62" y="2928"/>
                    <a:pt x="1078" y="3729"/>
                    <a:pt x="2332" y="3729"/>
                  </a:cubicBezTo>
                  <a:cubicBezTo>
                    <a:pt x="2364" y="3729"/>
                    <a:pt x="2395" y="3728"/>
                    <a:pt x="2427" y="3727"/>
                  </a:cubicBezTo>
                  <a:cubicBezTo>
                    <a:pt x="3746" y="3685"/>
                    <a:pt x="5608" y="2806"/>
                    <a:pt x="5587" y="1781"/>
                  </a:cubicBezTo>
                  <a:cubicBezTo>
                    <a:pt x="5566" y="782"/>
                    <a:pt x="3737" y="1"/>
                    <a:pt x="24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60"/>
            <p:cNvSpPr/>
            <p:nvPr/>
          </p:nvSpPr>
          <p:spPr>
            <a:xfrm rot="-9236964">
              <a:off x="-297155" y="1997035"/>
              <a:ext cx="117618" cy="97856"/>
            </a:xfrm>
            <a:custGeom>
              <a:avLst/>
              <a:gdLst/>
              <a:ahLst/>
              <a:cxnLst/>
              <a:rect l="l" t="t" r="r" b="b"/>
              <a:pathLst>
                <a:path w="5190" h="4318" extrusionOk="0">
                  <a:moveTo>
                    <a:pt x="2485" y="0"/>
                  </a:moveTo>
                  <a:cubicBezTo>
                    <a:pt x="2363" y="0"/>
                    <a:pt x="2233" y="2"/>
                    <a:pt x="2093" y="5"/>
                  </a:cubicBezTo>
                  <a:cubicBezTo>
                    <a:pt x="921" y="47"/>
                    <a:pt x="0" y="926"/>
                    <a:pt x="42" y="2223"/>
                  </a:cubicBezTo>
                  <a:cubicBezTo>
                    <a:pt x="63" y="3490"/>
                    <a:pt x="1000" y="4317"/>
                    <a:pt x="2115" y="4317"/>
                  </a:cubicBezTo>
                  <a:cubicBezTo>
                    <a:pt x="2142" y="4317"/>
                    <a:pt x="2170" y="4317"/>
                    <a:pt x="2197" y="4316"/>
                  </a:cubicBezTo>
                  <a:cubicBezTo>
                    <a:pt x="5190" y="4232"/>
                    <a:pt x="3620" y="3437"/>
                    <a:pt x="3578" y="2119"/>
                  </a:cubicBezTo>
                  <a:cubicBezTo>
                    <a:pt x="3538" y="877"/>
                    <a:pt x="5184" y="0"/>
                    <a:pt x="2485" y="0"/>
                  </a:cubicBezTo>
                  <a:close/>
                </a:path>
              </a:pathLst>
            </a:custGeom>
            <a:solidFill>
              <a:srgbClr val="5E4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60"/>
            <p:cNvSpPr/>
            <p:nvPr/>
          </p:nvSpPr>
          <p:spPr>
            <a:xfrm rot="-9236964">
              <a:off x="1222622" y="1762861"/>
              <a:ext cx="143702" cy="156212"/>
            </a:xfrm>
            <a:custGeom>
              <a:avLst/>
              <a:gdLst/>
              <a:ahLst/>
              <a:cxnLst/>
              <a:rect l="l" t="t" r="r" b="b"/>
              <a:pathLst>
                <a:path w="6341" h="6893" extrusionOk="0">
                  <a:moveTo>
                    <a:pt x="4516" y="1"/>
                  </a:moveTo>
                  <a:cubicBezTo>
                    <a:pt x="3289" y="1"/>
                    <a:pt x="1599" y="1481"/>
                    <a:pt x="859" y="2679"/>
                  </a:cubicBezTo>
                  <a:cubicBezTo>
                    <a:pt x="1" y="4102"/>
                    <a:pt x="252" y="5839"/>
                    <a:pt x="1445" y="6571"/>
                  </a:cubicBezTo>
                  <a:cubicBezTo>
                    <a:pt x="1794" y="6789"/>
                    <a:pt x="2188" y="6892"/>
                    <a:pt x="2592" y="6892"/>
                  </a:cubicBezTo>
                  <a:cubicBezTo>
                    <a:pt x="3543" y="6892"/>
                    <a:pt x="4552" y="6321"/>
                    <a:pt x="5169" y="5337"/>
                  </a:cubicBezTo>
                  <a:cubicBezTo>
                    <a:pt x="6048" y="3914"/>
                    <a:pt x="6341" y="901"/>
                    <a:pt x="5148" y="169"/>
                  </a:cubicBezTo>
                  <a:cubicBezTo>
                    <a:pt x="4960" y="53"/>
                    <a:pt x="4746" y="1"/>
                    <a:pt x="4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60"/>
            <p:cNvSpPr/>
            <p:nvPr/>
          </p:nvSpPr>
          <p:spPr>
            <a:xfrm rot="-9236964">
              <a:off x="1798221" y="2775150"/>
              <a:ext cx="175452" cy="116122"/>
            </a:xfrm>
            <a:custGeom>
              <a:avLst/>
              <a:gdLst/>
              <a:ahLst/>
              <a:cxnLst/>
              <a:rect l="l" t="t" r="r" b="b"/>
              <a:pathLst>
                <a:path w="7742" h="5124" extrusionOk="0">
                  <a:moveTo>
                    <a:pt x="3828" y="1"/>
                  </a:moveTo>
                  <a:cubicBezTo>
                    <a:pt x="3445" y="1"/>
                    <a:pt x="3081" y="30"/>
                    <a:pt x="2762" y="87"/>
                  </a:cubicBezTo>
                  <a:cubicBezTo>
                    <a:pt x="1130" y="380"/>
                    <a:pt x="0" y="1740"/>
                    <a:pt x="251" y="3121"/>
                  </a:cubicBezTo>
                  <a:cubicBezTo>
                    <a:pt x="470" y="4305"/>
                    <a:pt x="1654" y="5124"/>
                    <a:pt x="3033" y="5124"/>
                  </a:cubicBezTo>
                  <a:cubicBezTo>
                    <a:pt x="3239" y="5124"/>
                    <a:pt x="3450" y="5105"/>
                    <a:pt x="3662" y="5067"/>
                  </a:cubicBezTo>
                  <a:cubicBezTo>
                    <a:pt x="5315" y="4753"/>
                    <a:pt x="7742" y="2975"/>
                    <a:pt x="7491" y="1594"/>
                  </a:cubicBezTo>
                  <a:cubicBezTo>
                    <a:pt x="7289" y="499"/>
                    <a:pt x="5406" y="1"/>
                    <a:pt x="3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60"/>
            <p:cNvSpPr/>
            <p:nvPr/>
          </p:nvSpPr>
          <p:spPr>
            <a:xfrm rot="-9236964">
              <a:off x="-823819" y="696096"/>
              <a:ext cx="192063" cy="176698"/>
            </a:xfrm>
            <a:custGeom>
              <a:avLst/>
              <a:gdLst/>
              <a:ahLst/>
              <a:cxnLst/>
              <a:rect l="l" t="t" r="r" b="b"/>
              <a:pathLst>
                <a:path w="8475" h="7797" extrusionOk="0">
                  <a:moveTo>
                    <a:pt x="5322" y="0"/>
                  </a:moveTo>
                  <a:cubicBezTo>
                    <a:pt x="4348" y="0"/>
                    <a:pt x="3305" y="441"/>
                    <a:pt x="2511" y="1283"/>
                  </a:cubicBezTo>
                  <a:cubicBezTo>
                    <a:pt x="1109" y="2748"/>
                    <a:pt x="0" y="6242"/>
                    <a:pt x="1235" y="7393"/>
                  </a:cubicBezTo>
                  <a:cubicBezTo>
                    <a:pt x="1533" y="7676"/>
                    <a:pt x="1939" y="7796"/>
                    <a:pt x="2404" y="7796"/>
                  </a:cubicBezTo>
                  <a:cubicBezTo>
                    <a:pt x="3865" y="7796"/>
                    <a:pt x="5899" y="6605"/>
                    <a:pt x="6947" y="5510"/>
                  </a:cubicBezTo>
                  <a:cubicBezTo>
                    <a:pt x="8349" y="4045"/>
                    <a:pt x="8474" y="1911"/>
                    <a:pt x="7240" y="739"/>
                  </a:cubicBezTo>
                  <a:cubicBezTo>
                    <a:pt x="6724" y="241"/>
                    <a:pt x="6042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52" name="Google Shape;6552;p60"/>
          <p:cNvGrpSpPr/>
          <p:nvPr/>
        </p:nvGrpSpPr>
        <p:grpSpPr>
          <a:xfrm>
            <a:off x="7353626" y="2125499"/>
            <a:ext cx="920900" cy="892509"/>
            <a:chOff x="7353626" y="2125499"/>
            <a:chExt cx="920900" cy="892509"/>
          </a:xfrm>
        </p:grpSpPr>
        <p:sp>
          <p:nvSpPr>
            <p:cNvPr id="6553" name="Google Shape;6553;p60"/>
            <p:cNvSpPr/>
            <p:nvPr/>
          </p:nvSpPr>
          <p:spPr>
            <a:xfrm>
              <a:off x="7353626" y="2125499"/>
              <a:ext cx="920900" cy="892509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60"/>
            <p:cNvSpPr/>
            <p:nvPr/>
          </p:nvSpPr>
          <p:spPr>
            <a:xfrm>
              <a:off x="7855377" y="2317313"/>
              <a:ext cx="122270" cy="177552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60"/>
            <p:cNvSpPr/>
            <p:nvPr/>
          </p:nvSpPr>
          <p:spPr>
            <a:xfrm>
              <a:off x="7867466" y="2385392"/>
              <a:ext cx="128983" cy="12021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60"/>
            <p:cNvSpPr/>
            <p:nvPr/>
          </p:nvSpPr>
          <p:spPr>
            <a:xfrm>
              <a:off x="7970905" y="2269805"/>
              <a:ext cx="37632" cy="3762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60"/>
            <p:cNvSpPr/>
            <p:nvPr/>
          </p:nvSpPr>
          <p:spPr>
            <a:xfrm>
              <a:off x="7841951" y="2329514"/>
              <a:ext cx="66504" cy="157284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60"/>
            <p:cNvSpPr/>
            <p:nvPr/>
          </p:nvSpPr>
          <p:spPr>
            <a:xfrm>
              <a:off x="7897020" y="2288608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60"/>
            <p:cNvSpPr/>
            <p:nvPr/>
          </p:nvSpPr>
          <p:spPr>
            <a:xfrm>
              <a:off x="7899039" y="2572066"/>
              <a:ext cx="193467" cy="63005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60"/>
            <p:cNvSpPr/>
            <p:nvPr/>
          </p:nvSpPr>
          <p:spPr>
            <a:xfrm>
              <a:off x="7891644" y="2586843"/>
              <a:ext cx="143091" cy="86491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60"/>
            <p:cNvSpPr/>
            <p:nvPr/>
          </p:nvSpPr>
          <p:spPr>
            <a:xfrm>
              <a:off x="7903064" y="2555283"/>
              <a:ext cx="155180" cy="26258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60"/>
            <p:cNvSpPr/>
            <p:nvPr/>
          </p:nvSpPr>
          <p:spPr>
            <a:xfrm>
              <a:off x="7811046" y="2647972"/>
              <a:ext cx="26212" cy="197527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60"/>
            <p:cNvSpPr/>
            <p:nvPr/>
          </p:nvSpPr>
          <p:spPr>
            <a:xfrm>
              <a:off x="7764026" y="2647972"/>
              <a:ext cx="56434" cy="150528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60"/>
            <p:cNvSpPr/>
            <p:nvPr/>
          </p:nvSpPr>
          <p:spPr>
            <a:xfrm>
              <a:off x="7805001" y="2861569"/>
              <a:ext cx="37632" cy="36970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60"/>
            <p:cNvSpPr/>
            <p:nvPr/>
          </p:nvSpPr>
          <p:spPr>
            <a:xfrm>
              <a:off x="7749249" y="281523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60"/>
            <p:cNvSpPr/>
            <p:nvPr/>
          </p:nvSpPr>
          <p:spPr>
            <a:xfrm>
              <a:off x="7827842" y="2643265"/>
              <a:ext cx="55766" cy="155278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60"/>
            <p:cNvSpPr/>
            <p:nvPr/>
          </p:nvSpPr>
          <p:spPr>
            <a:xfrm>
              <a:off x="7874861" y="281523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60"/>
            <p:cNvSpPr/>
            <p:nvPr/>
          </p:nvSpPr>
          <p:spPr>
            <a:xfrm>
              <a:off x="7559836" y="2586175"/>
              <a:ext cx="180695" cy="8278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60"/>
            <p:cNvSpPr/>
            <p:nvPr/>
          </p:nvSpPr>
          <p:spPr>
            <a:xfrm>
              <a:off x="7584682" y="2567372"/>
              <a:ext cx="148467" cy="37722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60"/>
            <p:cNvSpPr/>
            <p:nvPr/>
          </p:nvSpPr>
          <p:spPr>
            <a:xfrm>
              <a:off x="7512148" y="2662081"/>
              <a:ext cx="36950" cy="37625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60"/>
            <p:cNvSpPr/>
            <p:nvPr/>
          </p:nvSpPr>
          <p:spPr>
            <a:xfrm>
              <a:off x="7543708" y="2590882"/>
              <a:ext cx="24206" cy="23528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60"/>
            <p:cNvSpPr/>
            <p:nvPr/>
          </p:nvSpPr>
          <p:spPr>
            <a:xfrm>
              <a:off x="7621632" y="2601621"/>
              <a:ext cx="129651" cy="97677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60"/>
            <p:cNvSpPr/>
            <p:nvPr/>
          </p:nvSpPr>
          <p:spPr>
            <a:xfrm>
              <a:off x="7591409" y="2706413"/>
              <a:ext cx="24192" cy="2352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60"/>
            <p:cNvSpPr/>
            <p:nvPr/>
          </p:nvSpPr>
          <p:spPr>
            <a:xfrm>
              <a:off x="7627677" y="2346004"/>
              <a:ext cx="142409" cy="15490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60"/>
            <p:cNvSpPr/>
            <p:nvPr/>
          </p:nvSpPr>
          <p:spPr>
            <a:xfrm>
              <a:off x="7698205" y="2346923"/>
              <a:ext cx="86657" cy="143911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60"/>
            <p:cNvSpPr/>
            <p:nvPr/>
          </p:nvSpPr>
          <p:spPr>
            <a:xfrm>
              <a:off x="7592078" y="2302048"/>
              <a:ext cx="36950" cy="36956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60"/>
            <p:cNvSpPr/>
            <p:nvPr/>
          </p:nvSpPr>
          <p:spPr>
            <a:xfrm>
              <a:off x="7681409" y="2307410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60"/>
            <p:cNvSpPr/>
            <p:nvPr/>
          </p:nvSpPr>
          <p:spPr>
            <a:xfrm>
              <a:off x="7620281" y="2415949"/>
              <a:ext cx="137715" cy="97705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60"/>
            <p:cNvSpPr/>
            <p:nvPr/>
          </p:nvSpPr>
          <p:spPr>
            <a:xfrm>
              <a:off x="7586702" y="2390030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60"/>
            <p:cNvSpPr/>
            <p:nvPr/>
          </p:nvSpPr>
          <p:spPr>
            <a:xfrm>
              <a:off x="7705623" y="2455252"/>
              <a:ext cx="216900" cy="2169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60"/>
            <p:cNvSpPr/>
            <p:nvPr/>
          </p:nvSpPr>
          <p:spPr>
            <a:xfrm rot="-3865991">
              <a:off x="8114219" y="2637342"/>
              <a:ext cx="37628" cy="36966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60"/>
            <p:cNvSpPr/>
            <p:nvPr/>
          </p:nvSpPr>
          <p:spPr>
            <a:xfrm rot="-3865991">
              <a:off x="8046310" y="2677830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60"/>
            <p:cNvSpPr/>
            <p:nvPr/>
          </p:nvSpPr>
          <p:spPr>
            <a:xfrm rot="-3865991">
              <a:off x="8100503" y="2564510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84" name="Google Shape;6584;p60"/>
          <p:cNvGrpSpPr/>
          <p:nvPr/>
        </p:nvGrpSpPr>
        <p:grpSpPr>
          <a:xfrm>
            <a:off x="932126" y="2125499"/>
            <a:ext cx="920900" cy="892509"/>
            <a:chOff x="7353626" y="2125499"/>
            <a:chExt cx="920900" cy="892509"/>
          </a:xfrm>
        </p:grpSpPr>
        <p:sp>
          <p:nvSpPr>
            <p:cNvPr id="6585" name="Google Shape;6585;p60"/>
            <p:cNvSpPr/>
            <p:nvPr/>
          </p:nvSpPr>
          <p:spPr>
            <a:xfrm flipH="1">
              <a:off x="7353626" y="2125499"/>
              <a:ext cx="920900" cy="892509"/>
            </a:xfrm>
            <a:custGeom>
              <a:avLst/>
              <a:gdLst/>
              <a:ahLst/>
              <a:cxnLst/>
              <a:rect l="l" t="t" r="r" b="b"/>
              <a:pathLst>
                <a:path w="66121" h="64071" extrusionOk="0">
                  <a:moveTo>
                    <a:pt x="33226" y="25006"/>
                  </a:moveTo>
                  <a:cubicBezTo>
                    <a:pt x="33843" y="25006"/>
                    <a:pt x="34462" y="25092"/>
                    <a:pt x="35062" y="25264"/>
                  </a:cubicBezTo>
                  <a:cubicBezTo>
                    <a:pt x="35400" y="25360"/>
                    <a:pt x="35737" y="25505"/>
                    <a:pt x="36027" y="25649"/>
                  </a:cubicBezTo>
                  <a:cubicBezTo>
                    <a:pt x="36220" y="25746"/>
                    <a:pt x="36413" y="25842"/>
                    <a:pt x="36557" y="25939"/>
                  </a:cubicBezTo>
                  <a:cubicBezTo>
                    <a:pt x="36654" y="26035"/>
                    <a:pt x="36798" y="26083"/>
                    <a:pt x="36895" y="26180"/>
                  </a:cubicBezTo>
                  <a:cubicBezTo>
                    <a:pt x="37039" y="26276"/>
                    <a:pt x="37184" y="26373"/>
                    <a:pt x="37329" y="26517"/>
                  </a:cubicBezTo>
                  <a:cubicBezTo>
                    <a:pt x="37570" y="26759"/>
                    <a:pt x="37859" y="27000"/>
                    <a:pt x="38100" y="27289"/>
                  </a:cubicBezTo>
                  <a:cubicBezTo>
                    <a:pt x="38100" y="27289"/>
                    <a:pt x="38149" y="27337"/>
                    <a:pt x="38149" y="27386"/>
                  </a:cubicBezTo>
                  <a:cubicBezTo>
                    <a:pt x="39017" y="28398"/>
                    <a:pt x="39451" y="29652"/>
                    <a:pt x="39547" y="30906"/>
                  </a:cubicBezTo>
                  <a:cubicBezTo>
                    <a:pt x="39547" y="31292"/>
                    <a:pt x="39547" y="31678"/>
                    <a:pt x="39499" y="32064"/>
                  </a:cubicBezTo>
                  <a:cubicBezTo>
                    <a:pt x="39499" y="32257"/>
                    <a:pt x="39451" y="32401"/>
                    <a:pt x="39451" y="32594"/>
                  </a:cubicBezTo>
                  <a:cubicBezTo>
                    <a:pt x="39403" y="32787"/>
                    <a:pt x="39354" y="32932"/>
                    <a:pt x="39306" y="33125"/>
                  </a:cubicBezTo>
                  <a:cubicBezTo>
                    <a:pt x="39258" y="33269"/>
                    <a:pt x="39210" y="33462"/>
                    <a:pt x="39161" y="33607"/>
                  </a:cubicBezTo>
                  <a:cubicBezTo>
                    <a:pt x="39017" y="33993"/>
                    <a:pt x="38824" y="34330"/>
                    <a:pt x="38631" y="34668"/>
                  </a:cubicBezTo>
                  <a:cubicBezTo>
                    <a:pt x="38245" y="35247"/>
                    <a:pt x="37763" y="35825"/>
                    <a:pt x="37184" y="36260"/>
                  </a:cubicBezTo>
                  <a:cubicBezTo>
                    <a:pt x="36750" y="36645"/>
                    <a:pt x="36220" y="36983"/>
                    <a:pt x="35689" y="37176"/>
                  </a:cubicBezTo>
                  <a:cubicBezTo>
                    <a:pt x="35351" y="37321"/>
                    <a:pt x="34966" y="37465"/>
                    <a:pt x="34628" y="37513"/>
                  </a:cubicBezTo>
                  <a:cubicBezTo>
                    <a:pt x="34435" y="37562"/>
                    <a:pt x="34242" y="37610"/>
                    <a:pt x="34049" y="37610"/>
                  </a:cubicBezTo>
                  <a:cubicBezTo>
                    <a:pt x="33905" y="37658"/>
                    <a:pt x="33712" y="37658"/>
                    <a:pt x="33519" y="37658"/>
                  </a:cubicBezTo>
                  <a:cubicBezTo>
                    <a:pt x="33446" y="37682"/>
                    <a:pt x="33362" y="37694"/>
                    <a:pt x="33278" y="37694"/>
                  </a:cubicBezTo>
                  <a:cubicBezTo>
                    <a:pt x="33193" y="37694"/>
                    <a:pt x="33109" y="37682"/>
                    <a:pt x="33037" y="37658"/>
                  </a:cubicBezTo>
                  <a:cubicBezTo>
                    <a:pt x="32651" y="37658"/>
                    <a:pt x="32217" y="37610"/>
                    <a:pt x="31831" y="37513"/>
                  </a:cubicBezTo>
                  <a:cubicBezTo>
                    <a:pt x="30577" y="37272"/>
                    <a:pt x="29419" y="36597"/>
                    <a:pt x="28551" y="35633"/>
                  </a:cubicBezTo>
                  <a:cubicBezTo>
                    <a:pt x="28455" y="35536"/>
                    <a:pt x="28358" y="35440"/>
                    <a:pt x="28262" y="35343"/>
                  </a:cubicBezTo>
                  <a:cubicBezTo>
                    <a:pt x="28069" y="35102"/>
                    <a:pt x="27924" y="34861"/>
                    <a:pt x="27780" y="34572"/>
                  </a:cubicBezTo>
                  <a:cubicBezTo>
                    <a:pt x="27683" y="34427"/>
                    <a:pt x="27635" y="34330"/>
                    <a:pt x="27539" y="34186"/>
                  </a:cubicBezTo>
                  <a:cubicBezTo>
                    <a:pt x="27442" y="33945"/>
                    <a:pt x="27346" y="33703"/>
                    <a:pt x="27249" y="33462"/>
                  </a:cubicBezTo>
                  <a:cubicBezTo>
                    <a:pt x="27201" y="33318"/>
                    <a:pt x="27153" y="33173"/>
                    <a:pt x="27105" y="33076"/>
                  </a:cubicBezTo>
                  <a:cubicBezTo>
                    <a:pt x="27008" y="32642"/>
                    <a:pt x="26912" y="32208"/>
                    <a:pt x="26912" y="31726"/>
                  </a:cubicBezTo>
                  <a:cubicBezTo>
                    <a:pt x="26815" y="30376"/>
                    <a:pt x="27153" y="29025"/>
                    <a:pt x="27924" y="27868"/>
                  </a:cubicBezTo>
                  <a:cubicBezTo>
                    <a:pt x="28117" y="27530"/>
                    <a:pt x="28358" y="27241"/>
                    <a:pt x="28648" y="26952"/>
                  </a:cubicBezTo>
                  <a:cubicBezTo>
                    <a:pt x="28793" y="26807"/>
                    <a:pt x="28889" y="26710"/>
                    <a:pt x="29034" y="26566"/>
                  </a:cubicBezTo>
                  <a:cubicBezTo>
                    <a:pt x="29082" y="26517"/>
                    <a:pt x="29178" y="26469"/>
                    <a:pt x="29227" y="26421"/>
                  </a:cubicBezTo>
                  <a:cubicBezTo>
                    <a:pt x="29323" y="26373"/>
                    <a:pt x="29371" y="26276"/>
                    <a:pt x="29468" y="26228"/>
                  </a:cubicBezTo>
                  <a:cubicBezTo>
                    <a:pt x="29612" y="26132"/>
                    <a:pt x="29757" y="26035"/>
                    <a:pt x="29902" y="25939"/>
                  </a:cubicBezTo>
                  <a:cubicBezTo>
                    <a:pt x="30239" y="25746"/>
                    <a:pt x="30577" y="25553"/>
                    <a:pt x="30963" y="25408"/>
                  </a:cubicBezTo>
                  <a:cubicBezTo>
                    <a:pt x="31686" y="25140"/>
                    <a:pt x="32454" y="25006"/>
                    <a:pt x="33226" y="25006"/>
                  </a:cubicBezTo>
                  <a:close/>
                  <a:moveTo>
                    <a:pt x="42279" y="1"/>
                  </a:moveTo>
                  <a:cubicBezTo>
                    <a:pt x="41413" y="1"/>
                    <a:pt x="40490" y="159"/>
                    <a:pt x="39596" y="474"/>
                  </a:cubicBezTo>
                  <a:cubicBezTo>
                    <a:pt x="37908" y="1101"/>
                    <a:pt x="36268" y="2211"/>
                    <a:pt x="35062" y="3754"/>
                  </a:cubicBezTo>
                  <a:cubicBezTo>
                    <a:pt x="33808" y="5249"/>
                    <a:pt x="32892" y="7178"/>
                    <a:pt x="32458" y="9204"/>
                  </a:cubicBezTo>
                  <a:cubicBezTo>
                    <a:pt x="32265" y="10265"/>
                    <a:pt x="32120" y="11326"/>
                    <a:pt x="32072" y="12387"/>
                  </a:cubicBezTo>
                  <a:cubicBezTo>
                    <a:pt x="32072" y="12628"/>
                    <a:pt x="32072" y="12869"/>
                    <a:pt x="32072" y="13110"/>
                  </a:cubicBezTo>
                  <a:lnTo>
                    <a:pt x="32024" y="13110"/>
                  </a:lnTo>
                  <a:cubicBezTo>
                    <a:pt x="31927" y="11808"/>
                    <a:pt x="31686" y="10506"/>
                    <a:pt x="31349" y="9300"/>
                  </a:cubicBezTo>
                  <a:cubicBezTo>
                    <a:pt x="31011" y="8287"/>
                    <a:pt x="30625" y="7371"/>
                    <a:pt x="30095" y="6503"/>
                  </a:cubicBezTo>
                  <a:cubicBezTo>
                    <a:pt x="29612" y="5635"/>
                    <a:pt x="29034" y="4815"/>
                    <a:pt x="28358" y="4140"/>
                  </a:cubicBezTo>
                  <a:cubicBezTo>
                    <a:pt x="28021" y="3754"/>
                    <a:pt x="27635" y="3465"/>
                    <a:pt x="27297" y="3175"/>
                  </a:cubicBezTo>
                  <a:cubicBezTo>
                    <a:pt x="26912" y="2838"/>
                    <a:pt x="26526" y="2596"/>
                    <a:pt x="26092" y="2355"/>
                  </a:cubicBezTo>
                  <a:cubicBezTo>
                    <a:pt x="25320" y="1873"/>
                    <a:pt x="24452" y="1487"/>
                    <a:pt x="23632" y="1294"/>
                  </a:cubicBezTo>
                  <a:cubicBezTo>
                    <a:pt x="22909" y="1093"/>
                    <a:pt x="22185" y="993"/>
                    <a:pt x="21518" y="993"/>
                  </a:cubicBezTo>
                  <a:cubicBezTo>
                    <a:pt x="21384" y="993"/>
                    <a:pt x="21253" y="997"/>
                    <a:pt x="21124" y="1005"/>
                  </a:cubicBezTo>
                  <a:cubicBezTo>
                    <a:pt x="20690" y="1053"/>
                    <a:pt x="20304" y="1101"/>
                    <a:pt x="19919" y="1198"/>
                  </a:cubicBezTo>
                  <a:cubicBezTo>
                    <a:pt x="19581" y="1294"/>
                    <a:pt x="19195" y="1391"/>
                    <a:pt x="18906" y="1584"/>
                  </a:cubicBezTo>
                  <a:cubicBezTo>
                    <a:pt x="17797" y="2066"/>
                    <a:pt x="17121" y="2838"/>
                    <a:pt x="16302" y="3754"/>
                  </a:cubicBezTo>
                  <a:cubicBezTo>
                    <a:pt x="16109" y="3995"/>
                    <a:pt x="15916" y="4188"/>
                    <a:pt x="15675" y="4429"/>
                  </a:cubicBezTo>
                  <a:cubicBezTo>
                    <a:pt x="15626" y="4526"/>
                    <a:pt x="15578" y="4574"/>
                    <a:pt x="15530" y="4622"/>
                  </a:cubicBezTo>
                  <a:cubicBezTo>
                    <a:pt x="15433" y="4719"/>
                    <a:pt x="15337" y="4767"/>
                    <a:pt x="15289" y="4863"/>
                  </a:cubicBezTo>
                  <a:cubicBezTo>
                    <a:pt x="15096" y="5008"/>
                    <a:pt x="14951" y="5153"/>
                    <a:pt x="14806" y="5297"/>
                  </a:cubicBezTo>
                  <a:cubicBezTo>
                    <a:pt x="14614" y="5442"/>
                    <a:pt x="14469" y="5635"/>
                    <a:pt x="14276" y="5780"/>
                  </a:cubicBezTo>
                  <a:cubicBezTo>
                    <a:pt x="14179" y="5876"/>
                    <a:pt x="14083" y="5972"/>
                    <a:pt x="13987" y="6021"/>
                  </a:cubicBezTo>
                  <a:cubicBezTo>
                    <a:pt x="13938" y="6069"/>
                    <a:pt x="13938" y="6117"/>
                    <a:pt x="13890" y="6165"/>
                  </a:cubicBezTo>
                  <a:cubicBezTo>
                    <a:pt x="13842" y="6214"/>
                    <a:pt x="13745" y="6310"/>
                    <a:pt x="13649" y="6358"/>
                  </a:cubicBezTo>
                  <a:cubicBezTo>
                    <a:pt x="13649" y="6406"/>
                    <a:pt x="13601" y="6455"/>
                    <a:pt x="13553" y="6455"/>
                  </a:cubicBezTo>
                  <a:cubicBezTo>
                    <a:pt x="13360" y="6599"/>
                    <a:pt x="13215" y="6744"/>
                    <a:pt x="13070" y="6841"/>
                  </a:cubicBezTo>
                  <a:cubicBezTo>
                    <a:pt x="12299" y="7467"/>
                    <a:pt x="11672" y="7902"/>
                    <a:pt x="11093" y="8287"/>
                  </a:cubicBezTo>
                  <a:cubicBezTo>
                    <a:pt x="10466" y="8625"/>
                    <a:pt x="9935" y="8914"/>
                    <a:pt x="9453" y="9204"/>
                  </a:cubicBezTo>
                  <a:cubicBezTo>
                    <a:pt x="8971" y="9493"/>
                    <a:pt x="8489" y="9734"/>
                    <a:pt x="8055" y="10024"/>
                  </a:cubicBezTo>
                  <a:cubicBezTo>
                    <a:pt x="7862" y="10168"/>
                    <a:pt x="7669" y="10313"/>
                    <a:pt x="7476" y="10506"/>
                  </a:cubicBezTo>
                  <a:cubicBezTo>
                    <a:pt x="7283" y="10651"/>
                    <a:pt x="7090" y="10892"/>
                    <a:pt x="6897" y="11085"/>
                  </a:cubicBezTo>
                  <a:cubicBezTo>
                    <a:pt x="6463" y="11663"/>
                    <a:pt x="6125" y="12339"/>
                    <a:pt x="5884" y="13110"/>
                  </a:cubicBezTo>
                  <a:cubicBezTo>
                    <a:pt x="5740" y="13496"/>
                    <a:pt x="5691" y="13930"/>
                    <a:pt x="5643" y="14316"/>
                  </a:cubicBezTo>
                  <a:cubicBezTo>
                    <a:pt x="5595" y="14557"/>
                    <a:pt x="5595" y="14750"/>
                    <a:pt x="5595" y="14991"/>
                  </a:cubicBezTo>
                  <a:cubicBezTo>
                    <a:pt x="5547" y="15184"/>
                    <a:pt x="5547" y="15425"/>
                    <a:pt x="5547" y="15618"/>
                  </a:cubicBezTo>
                  <a:cubicBezTo>
                    <a:pt x="5595" y="17402"/>
                    <a:pt x="6174" y="19332"/>
                    <a:pt x="7235" y="20971"/>
                  </a:cubicBezTo>
                  <a:cubicBezTo>
                    <a:pt x="8344" y="22659"/>
                    <a:pt x="9839" y="24058"/>
                    <a:pt x="11672" y="25119"/>
                  </a:cubicBezTo>
                  <a:cubicBezTo>
                    <a:pt x="12781" y="25746"/>
                    <a:pt x="14035" y="26276"/>
                    <a:pt x="15289" y="26710"/>
                  </a:cubicBezTo>
                  <a:cubicBezTo>
                    <a:pt x="15048" y="26662"/>
                    <a:pt x="14806" y="26614"/>
                    <a:pt x="14565" y="26566"/>
                  </a:cubicBezTo>
                  <a:cubicBezTo>
                    <a:pt x="13504" y="26373"/>
                    <a:pt x="12443" y="26228"/>
                    <a:pt x="11431" y="26228"/>
                  </a:cubicBezTo>
                  <a:cubicBezTo>
                    <a:pt x="10369" y="26228"/>
                    <a:pt x="9357" y="26325"/>
                    <a:pt x="8344" y="26517"/>
                  </a:cubicBezTo>
                  <a:cubicBezTo>
                    <a:pt x="7379" y="26710"/>
                    <a:pt x="6415" y="27048"/>
                    <a:pt x="5547" y="27482"/>
                  </a:cubicBezTo>
                  <a:cubicBezTo>
                    <a:pt x="3811" y="28302"/>
                    <a:pt x="2364" y="29604"/>
                    <a:pt x="1399" y="31051"/>
                  </a:cubicBezTo>
                  <a:cubicBezTo>
                    <a:pt x="435" y="32546"/>
                    <a:pt x="1" y="34186"/>
                    <a:pt x="193" y="35633"/>
                  </a:cubicBezTo>
                  <a:cubicBezTo>
                    <a:pt x="242" y="36211"/>
                    <a:pt x="435" y="36742"/>
                    <a:pt x="676" y="37224"/>
                  </a:cubicBezTo>
                  <a:cubicBezTo>
                    <a:pt x="869" y="37755"/>
                    <a:pt x="1158" y="38237"/>
                    <a:pt x="1447" y="38767"/>
                  </a:cubicBezTo>
                  <a:cubicBezTo>
                    <a:pt x="2074" y="39780"/>
                    <a:pt x="2750" y="40986"/>
                    <a:pt x="3425" y="42867"/>
                  </a:cubicBezTo>
                  <a:cubicBezTo>
                    <a:pt x="3569" y="43301"/>
                    <a:pt x="3762" y="43687"/>
                    <a:pt x="3859" y="44072"/>
                  </a:cubicBezTo>
                  <a:cubicBezTo>
                    <a:pt x="3907" y="44265"/>
                    <a:pt x="3955" y="44458"/>
                    <a:pt x="4003" y="44651"/>
                  </a:cubicBezTo>
                  <a:cubicBezTo>
                    <a:pt x="4100" y="44844"/>
                    <a:pt x="4148" y="45037"/>
                    <a:pt x="4148" y="45182"/>
                  </a:cubicBezTo>
                  <a:cubicBezTo>
                    <a:pt x="4245" y="45519"/>
                    <a:pt x="4341" y="45857"/>
                    <a:pt x="4389" y="46146"/>
                  </a:cubicBezTo>
                  <a:cubicBezTo>
                    <a:pt x="4437" y="46436"/>
                    <a:pt x="4534" y="46725"/>
                    <a:pt x="4582" y="47014"/>
                  </a:cubicBezTo>
                  <a:cubicBezTo>
                    <a:pt x="4630" y="47304"/>
                    <a:pt x="4679" y="47593"/>
                    <a:pt x="4727" y="47834"/>
                  </a:cubicBezTo>
                  <a:cubicBezTo>
                    <a:pt x="4775" y="48075"/>
                    <a:pt x="4823" y="48316"/>
                    <a:pt x="4920" y="48606"/>
                  </a:cubicBezTo>
                  <a:cubicBezTo>
                    <a:pt x="5064" y="49088"/>
                    <a:pt x="5209" y="49522"/>
                    <a:pt x="5643" y="50149"/>
                  </a:cubicBezTo>
                  <a:cubicBezTo>
                    <a:pt x="5933" y="50535"/>
                    <a:pt x="6222" y="50873"/>
                    <a:pt x="6560" y="51210"/>
                  </a:cubicBezTo>
                  <a:cubicBezTo>
                    <a:pt x="6560" y="51258"/>
                    <a:pt x="6560" y="51258"/>
                    <a:pt x="6560" y="51258"/>
                  </a:cubicBezTo>
                  <a:lnTo>
                    <a:pt x="6608" y="51258"/>
                  </a:lnTo>
                  <a:lnTo>
                    <a:pt x="6656" y="51307"/>
                  </a:lnTo>
                  <a:cubicBezTo>
                    <a:pt x="6704" y="51355"/>
                    <a:pt x="6752" y="51355"/>
                    <a:pt x="6801" y="51355"/>
                  </a:cubicBezTo>
                  <a:cubicBezTo>
                    <a:pt x="6897" y="51403"/>
                    <a:pt x="6994" y="51451"/>
                    <a:pt x="7090" y="51500"/>
                  </a:cubicBezTo>
                  <a:cubicBezTo>
                    <a:pt x="7138" y="51500"/>
                    <a:pt x="7186" y="51500"/>
                    <a:pt x="7235" y="51548"/>
                  </a:cubicBezTo>
                  <a:lnTo>
                    <a:pt x="7379" y="51548"/>
                  </a:lnTo>
                  <a:lnTo>
                    <a:pt x="7379" y="51596"/>
                  </a:lnTo>
                  <a:lnTo>
                    <a:pt x="7426" y="51596"/>
                  </a:lnTo>
                  <a:cubicBezTo>
                    <a:pt x="7480" y="51655"/>
                    <a:pt x="7561" y="51754"/>
                    <a:pt x="7669" y="51934"/>
                  </a:cubicBezTo>
                  <a:cubicBezTo>
                    <a:pt x="7862" y="52030"/>
                    <a:pt x="8055" y="52126"/>
                    <a:pt x="8247" y="52223"/>
                  </a:cubicBezTo>
                  <a:cubicBezTo>
                    <a:pt x="8633" y="52368"/>
                    <a:pt x="9019" y="52561"/>
                    <a:pt x="9453" y="52657"/>
                  </a:cubicBezTo>
                  <a:cubicBezTo>
                    <a:pt x="10339" y="52910"/>
                    <a:pt x="11305" y="53044"/>
                    <a:pt x="12302" y="53044"/>
                  </a:cubicBezTo>
                  <a:cubicBezTo>
                    <a:pt x="13204" y="53044"/>
                    <a:pt x="14131" y="52934"/>
                    <a:pt x="15048" y="52705"/>
                  </a:cubicBezTo>
                  <a:cubicBezTo>
                    <a:pt x="15530" y="52561"/>
                    <a:pt x="16012" y="52416"/>
                    <a:pt x="16446" y="52223"/>
                  </a:cubicBezTo>
                  <a:cubicBezTo>
                    <a:pt x="16928" y="52030"/>
                    <a:pt x="17363" y="51837"/>
                    <a:pt x="17845" y="51596"/>
                  </a:cubicBezTo>
                  <a:cubicBezTo>
                    <a:pt x="18713" y="51114"/>
                    <a:pt x="19581" y="50487"/>
                    <a:pt x="20353" y="49812"/>
                  </a:cubicBezTo>
                  <a:cubicBezTo>
                    <a:pt x="21124" y="49088"/>
                    <a:pt x="21848" y="48316"/>
                    <a:pt x="22523" y="47448"/>
                  </a:cubicBezTo>
                  <a:cubicBezTo>
                    <a:pt x="22860" y="47014"/>
                    <a:pt x="23150" y="46629"/>
                    <a:pt x="23439" y="46194"/>
                  </a:cubicBezTo>
                  <a:lnTo>
                    <a:pt x="23439" y="46194"/>
                  </a:lnTo>
                  <a:cubicBezTo>
                    <a:pt x="22571" y="47545"/>
                    <a:pt x="21848" y="48943"/>
                    <a:pt x="21317" y="50390"/>
                  </a:cubicBezTo>
                  <a:cubicBezTo>
                    <a:pt x="20980" y="51403"/>
                    <a:pt x="20787" y="52368"/>
                    <a:pt x="20690" y="53380"/>
                  </a:cubicBezTo>
                  <a:cubicBezTo>
                    <a:pt x="20594" y="53863"/>
                    <a:pt x="20594" y="54393"/>
                    <a:pt x="20594" y="54875"/>
                  </a:cubicBezTo>
                  <a:cubicBezTo>
                    <a:pt x="20594" y="55358"/>
                    <a:pt x="20642" y="55888"/>
                    <a:pt x="20690" y="56371"/>
                  </a:cubicBezTo>
                  <a:cubicBezTo>
                    <a:pt x="20835" y="57335"/>
                    <a:pt x="21124" y="58251"/>
                    <a:pt x="21462" y="59120"/>
                  </a:cubicBezTo>
                  <a:cubicBezTo>
                    <a:pt x="21848" y="59939"/>
                    <a:pt x="22330" y="60759"/>
                    <a:pt x="22860" y="61434"/>
                  </a:cubicBezTo>
                  <a:cubicBezTo>
                    <a:pt x="23970" y="62785"/>
                    <a:pt x="25417" y="63701"/>
                    <a:pt x="26815" y="63991"/>
                  </a:cubicBezTo>
                  <a:cubicBezTo>
                    <a:pt x="27182" y="64047"/>
                    <a:pt x="27517" y="64070"/>
                    <a:pt x="27837" y="64070"/>
                  </a:cubicBezTo>
                  <a:cubicBezTo>
                    <a:pt x="28064" y="64070"/>
                    <a:pt x="28283" y="64059"/>
                    <a:pt x="28503" y="64039"/>
                  </a:cubicBezTo>
                  <a:cubicBezTo>
                    <a:pt x="29034" y="63942"/>
                    <a:pt x="29612" y="63846"/>
                    <a:pt x="30191" y="63701"/>
                  </a:cubicBezTo>
                  <a:cubicBezTo>
                    <a:pt x="30480" y="63653"/>
                    <a:pt x="30770" y="63605"/>
                    <a:pt x="31107" y="63508"/>
                  </a:cubicBezTo>
                  <a:cubicBezTo>
                    <a:pt x="31445" y="63460"/>
                    <a:pt x="31783" y="63412"/>
                    <a:pt x="32120" y="63364"/>
                  </a:cubicBezTo>
                  <a:cubicBezTo>
                    <a:pt x="32313" y="63315"/>
                    <a:pt x="32506" y="63315"/>
                    <a:pt x="32699" y="63267"/>
                  </a:cubicBezTo>
                  <a:cubicBezTo>
                    <a:pt x="32892" y="63267"/>
                    <a:pt x="33085" y="63219"/>
                    <a:pt x="33278" y="63219"/>
                  </a:cubicBezTo>
                  <a:cubicBezTo>
                    <a:pt x="33712" y="63171"/>
                    <a:pt x="34146" y="63122"/>
                    <a:pt x="34676" y="63122"/>
                  </a:cubicBezTo>
                  <a:cubicBezTo>
                    <a:pt x="35100" y="63101"/>
                    <a:pt x="35495" y="63091"/>
                    <a:pt x="35864" y="63091"/>
                  </a:cubicBezTo>
                  <a:cubicBezTo>
                    <a:pt x="37134" y="63091"/>
                    <a:pt x="38109" y="63203"/>
                    <a:pt x="38969" y="63315"/>
                  </a:cubicBezTo>
                  <a:cubicBezTo>
                    <a:pt x="39547" y="63412"/>
                    <a:pt x="40030" y="63460"/>
                    <a:pt x="40560" y="63508"/>
                  </a:cubicBezTo>
                  <a:cubicBezTo>
                    <a:pt x="41091" y="63508"/>
                    <a:pt x="41573" y="63460"/>
                    <a:pt x="42152" y="63315"/>
                  </a:cubicBezTo>
                  <a:cubicBezTo>
                    <a:pt x="43502" y="62930"/>
                    <a:pt x="44901" y="61869"/>
                    <a:pt x="45913" y="60422"/>
                  </a:cubicBezTo>
                  <a:cubicBezTo>
                    <a:pt x="46926" y="58927"/>
                    <a:pt x="47553" y="57094"/>
                    <a:pt x="47650" y="55117"/>
                  </a:cubicBezTo>
                  <a:cubicBezTo>
                    <a:pt x="47650" y="54875"/>
                    <a:pt x="47698" y="54586"/>
                    <a:pt x="47698" y="54345"/>
                  </a:cubicBezTo>
                  <a:cubicBezTo>
                    <a:pt x="47698" y="54249"/>
                    <a:pt x="47698" y="54104"/>
                    <a:pt x="47650" y="54007"/>
                  </a:cubicBezTo>
                  <a:cubicBezTo>
                    <a:pt x="47698" y="53863"/>
                    <a:pt x="47698" y="53718"/>
                    <a:pt x="47698" y="53573"/>
                  </a:cubicBezTo>
                  <a:cubicBezTo>
                    <a:pt x="47698" y="53043"/>
                    <a:pt x="47650" y="52512"/>
                    <a:pt x="47601" y="52030"/>
                  </a:cubicBezTo>
                  <a:cubicBezTo>
                    <a:pt x="47553" y="51741"/>
                    <a:pt x="47505" y="51500"/>
                    <a:pt x="47457" y="51258"/>
                  </a:cubicBezTo>
                  <a:cubicBezTo>
                    <a:pt x="47408" y="51114"/>
                    <a:pt x="47408" y="50969"/>
                    <a:pt x="47360" y="50873"/>
                  </a:cubicBezTo>
                  <a:cubicBezTo>
                    <a:pt x="47312" y="50728"/>
                    <a:pt x="47264" y="50631"/>
                    <a:pt x="47216" y="50535"/>
                  </a:cubicBezTo>
                  <a:cubicBezTo>
                    <a:pt x="46974" y="50053"/>
                    <a:pt x="46781" y="49619"/>
                    <a:pt x="46540" y="49136"/>
                  </a:cubicBezTo>
                  <a:cubicBezTo>
                    <a:pt x="45769" y="47690"/>
                    <a:pt x="44804" y="46243"/>
                    <a:pt x="43743" y="44844"/>
                  </a:cubicBezTo>
                  <a:cubicBezTo>
                    <a:pt x="43743" y="44844"/>
                    <a:pt x="43743" y="44844"/>
                    <a:pt x="43791" y="44796"/>
                  </a:cubicBezTo>
                  <a:cubicBezTo>
                    <a:pt x="44852" y="46194"/>
                    <a:pt x="46058" y="47400"/>
                    <a:pt x="47360" y="48413"/>
                  </a:cubicBezTo>
                  <a:cubicBezTo>
                    <a:pt x="49048" y="49667"/>
                    <a:pt x="50929" y="50535"/>
                    <a:pt x="52858" y="50873"/>
                  </a:cubicBezTo>
                  <a:cubicBezTo>
                    <a:pt x="53340" y="50969"/>
                    <a:pt x="53823" y="51017"/>
                    <a:pt x="54257" y="51017"/>
                  </a:cubicBezTo>
                  <a:cubicBezTo>
                    <a:pt x="54418" y="51033"/>
                    <a:pt x="54578" y="51039"/>
                    <a:pt x="54739" y="51039"/>
                  </a:cubicBezTo>
                  <a:cubicBezTo>
                    <a:pt x="55061" y="51039"/>
                    <a:pt x="55382" y="51017"/>
                    <a:pt x="55704" y="51017"/>
                  </a:cubicBezTo>
                  <a:cubicBezTo>
                    <a:pt x="56620" y="50921"/>
                    <a:pt x="57488" y="50680"/>
                    <a:pt x="58356" y="50390"/>
                  </a:cubicBezTo>
                  <a:cubicBezTo>
                    <a:pt x="59996" y="49763"/>
                    <a:pt x="61298" y="48654"/>
                    <a:pt x="62021" y="47400"/>
                  </a:cubicBezTo>
                  <a:cubicBezTo>
                    <a:pt x="62552" y="46339"/>
                    <a:pt x="62648" y="45278"/>
                    <a:pt x="62793" y="44121"/>
                  </a:cubicBezTo>
                  <a:cubicBezTo>
                    <a:pt x="62938" y="42915"/>
                    <a:pt x="63082" y="41565"/>
                    <a:pt x="63613" y="39635"/>
                  </a:cubicBezTo>
                  <a:cubicBezTo>
                    <a:pt x="63758" y="39201"/>
                    <a:pt x="63854" y="38767"/>
                    <a:pt x="63999" y="38382"/>
                  </a:cubicBezTo>
                  <a:cubicBezTo>
                    <a:pt x="64047" y="38189"/>
                    <a:pt x="64143" y="37996"/>
                    <a:pt x="64192" y="37851"/>
                  </a:cubicBezTo>
                  <a:cubicBezTo>
                    <a:pt x="64240" y="37658"/>
                    <a:pt x="64336" y="37513"/>
                    <a:pt x="64385" y="37321"/>
                  </a:cubicBezTo>
                  <a:cubicBezTo>
                    <a:pt x="64529" y="37031"/>
                    <a:pt x="64626" y="36694"/>
                    <a:pt x="64770" y="36404"/>
                  </a:cubicBezTo>
                  <a:cubicBezTo>
                    <a:pt x="64915" y="36163"/>
                    <a:pt x="65012" y="35874"/>
                    <a:pt x="65156" y="35633"/>
                  </a:cubicBezTo>
                  <a:cubicBezTo>
                    <a:pt x="65253" y="35391"/>
                    <a:pt x="65397" y="35150"/>
                    <a:pt x="65494" y="34909"/>
                  </a:cubicBezTo>
                  <a:cubicBezTo>
                    <a:pt x="65590" y="34668"/>
                    <a:pt x="65687" y="34427"/>
                    <a:pt x="65783" y="34186"/>
                  </a:cubicBezTo>
                  <a:cubicBezTo>
                    <a:pt x="65880" y="33945"/>
                    <a:pt x="65928" y="33703"/>
                    <a:pt x="65976" y="33414"/>
                  </a:cubicBezTo>
                  <a:cubicBezTo>
                    <a:pt x="66024" y="33173"/>
                    <a:pt x="66073" y="32884"/>
                    <a:pt x="66073" y="32642"/>
                  </a:cubicBezTo>
                  <a:cubicBezTo>
                    <a:pt x="66121" y="31919"/>
                    <a:pt x="65976" y="31147"/>
                    <a:pt x="65735" y="30376"/>
                  </a:cubicBezTo>
                  <a:cubicBezTo>
                    <a:pt x="65590" y="29990"/>
                    <a:pt x="65397" y="29652"/>
                    <a:pt x="65204" y="29266"/>
                  </a:cubicBezTo>
                  <a:cubicBezTo>
                    <a:pt x="65108" y="29074"/>
                    <a:pt x="65012" y="28881"/>
                    <a:pt x="64867" y="28688"/>
                  </a:cubicBezTo>
                  <a:cubicBezTo>
                    <a:pt x="64770" y="28543"/>
                    <a:pt x="64626" y="28350"/>
                    <a:pt x="64529" y="28157"/>
                  </a:cubicBezTo>
                  <a:cubicBezTo>
                    <a:pt x="63420" y="26759"/>
                    <a:pt x="61829" y="25553"/>
                    <a:pt x="59996" y="24830"/>
                  </a:cubicBezTo>
                  <a:cubicBezTo>
                    <a:pt x="58621" y="24287"/>
                    <a:pt x="57111" y="24016"/>
                    <a:pt x="55567" y="24016"/>
                  </a:cubicBezTo>
                  <a:cubicBezTo>
                    <a:pt x="55053" y="24016"/>
                    <a:pt x="54534" y="24046"/>
                    <a:pt x="54016" y="24106"/>
                  </a:cubicBezTo>
                  <a:cubicBezTo>
                    <a:pt x="52472" y="24251"/>
                    <a:pt x="50977" y="24637"/>
                    <a:pt x="49482" y="25167"/>
                  </a:cubicBezTo>
                  <a:cubicBezTo>
                    <a:pt x="49916" y="24974"/>
                    <a:pt x="50399" y="24830"/>
                    <a:pt x="50784" y="24588"/>
                  </a:cubicBezTo>
                  <a:cubicBezTo>
                    <a:pt x="51797" y="24154"/>
                    <a:pt x="52713" y="23624"/>
                    <a:pt x="53582" y="23045"/>
                  </a:cubicBezTo>
                  <a:cubicBezTo>
                    <a:pt x="54401" y="22418"/>
                    <a:pt x="55173" y="21743"/>
                    <a:pt x="55848" y="21020"/>
                  </a:cubicBezTo>
                  <a:cubicBezTo>
                    <a:pt x="56523" y="20248"/>
                    <a:pt x="57102" y="19428"/>
                    <a:pt x="57584" y="18560"/>
                  </a:cubicBezTo>
                  <a:cubicBezTo>
                    <a:pt x="58356" y="17065"/>
                    <a:pt x="58790" y="15425"/>
                    <a:pt x="58694" y="13737"/>
                  </a:cubicBezTo>
                  <a:cubicBezTo>
                    <a:pt x="58597" y="12724"/>
                    <a:pt x="58694" y="11712"/>
                    <a:pt x="58356" y="10747"/>
                  </a:cubicBezTo>
                  <a:cubicBezTo>
                    <a:pt x="58019" y="9782"/>
                    <a:pt x="57295" y="8866"/>
                    <a:pt x="56475" y="8239"/>
                  </a:cubicBezTo>
                  <a:cubicBezTo>
                    <a:pt x="56234" y="8094"/>
                    <a:pt x="56041" y="7950"/>
                    <a:pt x="55800" y="7805"/>
                  </a:cubicBezTo>
                  <a:cubicBezTo>
                    <a:pt x="55559" y="7660"/>
                    <a:pt x="55318" y="7564"/>
                    <a:pt x="55028" y="7419"/>
                  </a:cubicBezTo>
                  <a:cubicBezTo>
                    <a:pt x="54787" y="7275"/>
                    <a:pt x="54498" y="7178"/>
                    <a:pt x="54257" y="7082"/>
                  </a:cubicBezTo>
                  <a:cubicBezTo>
                    <a:pt x="53967" y="6937"/>
                    <a:pt x="53678" y="6792"/>
                    <a:pt x="53389" y="6648"/>
                  </a:cubicBezTo>
                  <a:cubicBezTo>
                    <a:pt x="53099" y="6551"/>
                    <a:pt x="52762" y="6358"/>
                    <a:pt x="52424" y="6214"/>
                  </a:cubicBezTo>
                  <a:cubicBezTo>
                    <a:pt x="52279" y="6117"/>
                    <a:pt x="52135" y="6021"/>
                    <a:pt x="51942" y="5924"/>
                  </a:cubicBezTo>
                  <a:cubicBezTo>
                    <a:pt x="51749" y="5828"/>
                    <a:pt x="51604" y="5731"/>
                    <a:pt x="51411" y="5635"/>
                  </a:cubicBezTo>
                  <a:cubicBezTo>
                    <a:pt x="51026" y="5394"/>
                    <a:pt x="50688" y="5153"/>
                    <a:pt x="50254" y="4911"/>
                  </a:cubicBezTo>
                  <a:cubicBezTo>
                    <a:pt x="48662" y="3850"/>
                    <a:pt x="47698" y="2982"/>
                    <a:pt x="46878" y="2162"/>
                  </a:cubicBezTo>
                  <a:cubicBezTo>
                    <a:pt x="46444" y="1777"/>
                    <a:pt x="46106" y="1439"/>
                    <a:pt x="45672" y="1101"/>
                  </a:cubicBezTo>
                  <a:cubicBezTo>
                    <a:pt x="45286" y="812"/>
                    <a:pt x="44804" y="523"/>
                    <a:pt x="44274" y="330"/>
                  </a:cubicBezTo>
                  <a:cubicBezTo>
                    <a:pt x="43682" y="111"/>
                    <a:pt x="43000" y="1"/>
                    <a:pt x="42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60"/>
            <p:cNvSpPr/>
            <p:nvPr/>
          </p:nvSpPr>
          <p:spPr>
            <a:xfrm flipH="1">
              <a:off x="7650506" y="2317313"/>
              <a:ext cx="122270" cy="177552"/>
            </a:xfrm>
            <a:custGeom>
              <a:avLst/>
              <a:gdLst/>
              <a:ahLst/>
              <a:cxnLst/>
              <a:rect l="l" t="t" r="r" b="b"/>
              <a:pathLst>
                <a:path w="8779" h="12746" extrusionOk="0">
                  <a:moveTo>
                    <a:pt x="8291" y="1"/>
                  </a:moveTo>
                  <a:cubicBezTo>
                    <a:pt x="7733" y="1"/>
                    <a:pt x="5259" y="3204"/>
                    <a:pt x="2605" y="7440"/>
                  </a:cubicBezTo>
                  <a:cubicBezTo>
                    <a:pt x="2316" y="7923"/>
                    <a:pt x="2026" y="8453"/>
                    <a:pt x="1737" y="8935"/>
                  </a:cubicBezTo>
                  <a:cubicBezTo>
                    <a:pt x="1062" y="9997"/>
                    <a:pt x="483" y="11009"/>
                    <a:pt x="1" y="11877"/>
                  </a:cubicBezTo>
                  <a:cubicBezTo>
                    <a:pt x="194" y="11974"/>
                    <a:pt x="387" y="12070"/>
                    <a:pt x="531" y="12167"/>
                  </a:cubicBezTo>
                  <a:cubicBezTo>
                    <a:pt x="628" y="12263"/>
                    <a:pt x="772" y="12311"/>
                    <a:pt x="869" y="12408"/>
                  </a:cubicBezTo>
                  <a:cubicBezTo>
                    <a:pt x="1013" y="12504"/>
                    <a:pt x="1158" y="12601"/>
                    <a:pt x="1303" y="12745"/>
                  </a:cubicBezTo>
                  <a:cubicBezTo>
                    <a:pt x="1882" y="11926"/>
                    <a:pt x="2509" y="11009"/>
                    <a:pt x="3184" y="9997"/>
                  </a:cubicBezTo>
                  <a:cubicBezTo>
                    <a:pt x="3521" y="9514"/>
                    <a:pt x="3859" y="8984"/>
                    <a:pt x="4196" y="8405"/>
                  </a:cubicBezTo>
                  <a:cubicBezTo>
                    <a:pt x="6897" y="4064"/>
                    <a:pt x="8778" y="303"/>
                    <a:pt x="8344" y="13"/>
                  </a:cubicBezTo>
                  <a:cubicBezTo>
                    <a:pt x="8329" y="5"/>
                    <a:pt x="8311" y="1"/>
                    <a:pt x="8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60"/>
            <p:cNvSpPr/>
            <p:nvPr/>
          </p:nvSpPr>
          <p:spPr>
            <a:xfrm flipH="1">
              <a:off x="7631703" y="2385392"/>
              <a:ext cx="128983" cy="120216"/>
            </a:xfrm>
            <a:custGeom>
              <a:avLst/>
              <a:gdLst/>
              <a:ahLst/>
              <a:cxnLst/>
              <a:rect l="l" t="t" r="r" b="b"/>
              <a:pathLst>
                <a:path w="9261" h="8630" extrusionOk="0">
                  <a:moveTo>
                    <a:pt x="8791" y="0"/>
                  </a:moveTo>
                  <a:cubicBezTo>
                    <a:pt x="8101" y="0"/>
                    <a:pt x="5497" y="2061"/>
                    <a:pt x="2605" y="4819"/>
                  </a:cubicBezTo>
                  <a:cubicBezTo>
                    <a:pt x="2509" y="4916"/>
                    <a:pt x="2412" y="5012"/>
                    <a:pt x="2316" y="5109"/>
                  </a:cubicBezTo>
                  <a:cubicBezTo>
                    <a:pt x="1448" y="5977"/>
                    <a:pt x="676" y="6796"/>
                    <a:pt x="1" y="7520"/>
                  </a:cubicBezTo>
                  <a:cubicBezTo>
                    <a:pt x="145" y="7616"/>
                    <a:pt x="290" y="7713"/>
                    <a:pt x="435" y="7857"/>
                  </a:cubicBezTo>
                  <a:cubicBezTo>
                    <a:pt x="676" y="8099"/>
                    <a:pt x="965" y="8340"/>
                    <a:pt x="1206" y="8629"/>
                  </a:cubicBezTo>
                  <a:cubicBezTo>
                    <a:pt x="2026" y="7906"/>
                    <a:pt x="2943" y="7086"/>
                    <a:pt x="3907" y="6170"/>
                  </a:cubicBezTo>
                  <a:cubicBezTo>
                    <a:pt x="7042" y="3131"/>
                    <a:pt x="9261" y="430"/>
                    <a:pt x="8923" y="45"/>
                  </a:cubicBezTo>
                  <a:cubicBezTo>
                    <a:pt x="8893" y="15"/>
                    <a:pt x="8849" y="0"/>
                    <a:pt x="87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60"/>
            <p:cNvSpPr/>
            <p:nvPr/>
          </p:nvSpPr>
          <p:spPr>
            <a:xfrm flipH="1">
              <a:off x="7619615" y="2269805"/>
              <a:ext cx="37632" cy="3762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701"/>
                    <a:pt x="1351" y="2701"/>
                  </a:cubicBezTo>
                  <a:cubicBezTo>
                    <a:pt x="2075" y="2701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60"/>
            <p:cNvSpPr/>
            <p:nvPr/>
          </p:nvSpPr>
          <p:spPr>
            <a:xfrm flipH="1">
              <a:off x="7719697" y="2329514"/>
              <a:ext cx="66504" cy="157284"/>
            </a:xfrm>
            <a:custGeom>
              <a:avLst/>
              <a:gdLst/>
              <a:ahLst/>
              <a:cxnLst/>
              <a:rect l="l" t="t" r="r" b="b"/>
              <a:pathLst>
                <a:path w="4775" h="11291" extrusionOk="0">
                  <a:moveTo>
                    <a:pt x="4260" y="1"/>
                  </a:moveTo>
                  <a:cubicBezTo>
                    <a:pt x="3746" y="1"/>
                    <a:pt x="2287" y="3181"/>
                    <a:pt x="1013" y="7191"/>
                  </a:cubicBezTo>
                  <a:cubicBezTo>
                    <a:pt x="627" y="8445"/>
                    <a:pt x="289" y="9603"/>
                    <a:pt x="0" y="10616"/>
                  </a:cubicBezTo>
                  <a:cubicBezTo>
                    <a:pt x="338" y="10760"/>
                    <a:pt x="675" y="10857"/>
                    <a:pt x="965" y="11001"/>
                  </a:cubicBezTo>
                  <a:cubicBezTo>
                    <a:pt x="1158" y="11098"/>
                    <a:pt x="1351" y="11194"/>
                    <a:pt x="1495" y="11291"/>
                  </a:cubicBezTo>
                  <a:cubicBezTo>
                    <a:pt x="1881" y="10326"/>
                    <a:pt x="2267" y="9217"/>
                    <a:pt x="2701" y="8059"/>
                  </a:cubicBezTo>
                  <a:cubicBezTo>
                    <a:pt x="2701" y="7963"/>
                    <a:pt x="2749" y="7867"/>
                    <a:pt x="2749" y="7770"/>
                  </a:cubicBezTo>
                  <a:cubicBezTo>
                    <a:pt x="4099" y="3671"/>
                    <a:pt x="4775" y="198"/>
                    <a:pt x="4292" y="5"/>
                  </a:cubicBezTo>
                  <a:cubicBezTo>
                    <a:pt x="4282" y="2"/>
                    <a:pt x="4271" y="1"/>
                    <a:pt x="4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60"/>
            <p:cNvSpPr/>
            <p:nvPr/>
          </p:nvSpPr>
          <p:spPr>
            <a:xfrm flipH="1">
              <a:off x="7707608" y="2288608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6"/>
                    <a:pt x="1" y="869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69"/>
                  </a:cubicBezTo>
                  <a:cubicBezTo>
                    <a:pt x="1689" y="386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60"/>
            <p:cNvSpPr/>
            <p:nvPr/>
          </p:nvSpPr>
          <p:spPr>
            <a:xfrm flipH="1">
              <a:off x="7535646" y="2572066"/>
              <a:ext cx="193467" cy="63005"/>
            </a:xfrm>
            <a:custGeom>
              <a:avLst/>
              <a:gdLst/>
              <a:ahLst/>
              <a:cxnLst/>
              <a:rect l="l" t="t" r="r" b="b"/>
              <a:pathLst>
                <a:path w="13891" h="4523" extrusionOk="0">
                  <a:moveTo>
                    <a:pt x="338" y="1"/>
                  </a:moveTo>
                  <a:cubicBezTo>
                    <a:pt x="338" y="194"/>
                    <a:pt x="290" y="338"/>
                    <a:pt x="290" y="531"/>
                  </a:cubicBezTo>
                  <a:cubicBezTo>
                    <a:pt x="242" y="724"/>
                    <a:pt x="193" y="869"/>
                    <a:pt x="145" y="1062"/>
                  </a:cubicBezTo>
                  <a:cubicBezTo>
                    <a:pt x="97" y="1206"/>
                    <a:pt x="49" y="1399"/>
                    <a:pt x="0" y="1544"/>
                  </a:cubicBezTo>
                  <a:cubicBezTo>
                    <a:pt x="772" y="1833"/>
                    <a:pt x="1688" y="2074"/>
                    <a:pt x="2653" y="2364"/>
                  </a:cubicBezTo>
                  <a:cubicBezTo>
                    <a:pt x="3280" y="2557"/>
                    <a:pt x="3859" y="2701"/>
                    <a:pt x="4534" y="2894"/>
                  </a:cubicBezTo>
                  <a:cubicBezTo>
                    <a:pt x="8344" y="3893"/>
                    <a:pt x="11643" y="4523"/>
                    <a:pt x="13039" y="4523"/>
                  </a:cubicBezTo>
                  <a:cubicBezTo>
                    <a:pt x="13463" y="4523"/>
                    <a:pt x="13712" y="4465"/>
                    <a:pt x="13745" y="4341"/>
                  </a:cubicBezTo>
                  <a:cubicBezTo>
                    <a:pt x="13890" y="3859"/>
                    <a:pt x="9935" y="2412"/>
                    <a:pt x="4968" y="1062"/>
                  </a:cubicBezTo>
                  <a:cubicBezTo>
                    <a:pt x="4389" y="917"/>
                    <a:pt x="3859" y="772"/>
                    <a:pt x="3280" y="628"/>
                  </a:cubicBezTo>
                  <a:cubicBezTo>
                    <a:pt x="2219" y="387"/>
                    <a:pt x="1254" y="194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60"/>
            <p:cNvSpPr/>
            <p:nvPr/>
          </p:nvSpPr>
          <p:spPr>
            <a:xfrm flipH="1">
              <a:off x="7593417" y="2586843"/>
              <a:ext cx="143091" cy="86491"/>
            </a:xfrm>
            <a:custGeom>
              <a:avLst/>
              <a:gdLst/>
              <a:ahLst/>
              <a:cxnLst/>
              <a:rect l="l" t="t" r="r" b="b"/>
              <a:pathLst>
                <a:path w="10274" h="6209" extrusionOk="0">
                  <a:moveTo>
                    <a:pt x="676" y="1"/>
                  </a:moveTo>
                  <a:cubicBezTo>
                    <a:pt x="628" y="145"/>
                    <a:pt x="580" y="338"/>
                    <a:pt x="531" y="483"/>
                  </a:cubicBezTo>
                  <a:cubicBezTo>
                    <a:pt x="387" y="869"/>
                    <a:pt x="194" y="1206"/>
                    <a:pt x="1" y="1544"/>
                  </a:cubicBezTo>
                  <a:cubicBezTo>
                    <a:pt x="821" y="2075"/>
                    <a:pt x="1737" y="2605"/>
                    <a:pt x="2702" y="3136"/>
                  </a:cubicBezTo>
                  <a:cubicBezTo>
                    <a:pt x="6019" y="4983"/>
                    <a:pt x="8933" y="6209"/>
                    <a:pt x="9791" y="6209"/>
                  </a:cubicBezTo>
                  <a:cubicBezTo>
                    <a:pt x="9919" y="6209"/>
                    <a:pt x="10001" y="6182"/>
                    <a:pt x="10032" y="6126"/>
                  </a:cubicBezTo>
                  <a:cubicBezTo>
                    <a:pt x="10273" y="5692"/>
                    <a:pt x="7380" y="3618"/>
                    <a:pt x="3618" y="1544"/>
                  </a:cubicBezTo>
                  <a:cubicBezTo>
                    <a:pt x="3473" y="1448"/>
                    <a:pt x="3329" y="1351"/>
                    <a:pt x="3184" y="1303"/>
                  </a:cubicBezTo>
                  <a:cubicBezTo>
                    <a:pt x="2316" y="821"/>
                    <a:pt x="1448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60"/>
            <p:cNvSpPr/>
            <p:nvPr/>
          </p:nvSpPr>
          <p:spPr>
            <a:xfrm flipH="1">
              <a:off x="7569907" y="2555283"/>
              <a:ext cx="155180" cy="26258"/>
            </a:xfrm>
            <a:custGeom>
              <a:avLst/>
              <a:gdLst/>
              <a:ahLst/>
              <a:cxnLst/>
              <a:rect l="l" t="t" r="r" b="b"/>
              <a:pathLst>
                <a:path w="11142" h="1885" extrusionOk="0">
                  <a:moveTo>
                    <a:pt x="3329" y="0"/>
                  </a:moveTo>
                  <a:cubicBezTo>
                    <a:pt x="2171" y="0"/>
                    <a:pt x="1062" y="0"/>
                    <a:pt x="97" y="48"/>
                  </a:cubicBezTo>
                  <a:cubicBezTo>
                    <a:pt x="97" y="434"/>
                    <a:pt x="97" y="820"/>
                    <a:pt x="49" y="1206"/>
                  </a:cubicBezTo>
                  <a:cubicBezTo>
                    <a:pt x="49" y="1399"/>
                    <a:pt x="1" y="1543"/>
                    <a:pt x="1" y="1736"/>
                  </a:cubicBezTo>
                  <a:cubicBezTo>
                    <a:pt x="917" y="1784"/>
                    <a:pt x="1930" y="1833"/>
                    <a:pt x="2991" y="1833"/>
                  </a:cubicBezTo>
                  <a:cubicBezTo>
                    <a:pt x="3087" y="1881"/>
                    <a:pt x="3184" y="1881"/>
                    <a:pt x="3280" y="1881"/>
                  </a:cubicBezTo>
                  <a:cubicBezTo>
                    <a:pt x="3527" y="1884"/>
                    <a:pt x="3771" y="1885"/>
                    <a:pt x="4012" y="1885"/>
                  </a:cubicBezTo>
                  <a:cubicBezTo>
                    <a:pt x="8009" y="1885"/>
                    <a:pt x="11141" y="1516"/>
                    <a:pt x="11141" y="1061"/>
                  </a:cubicBezTo>
                  <a:cubicBezTo>
                    <a:pt x="11141" y="531"/>
                    <a:pt x="7621" y="48"/>
                    <a:pt x="33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60"/>
            <p:cNvSpPr/>
            <p:nvPr/>
          </p:nvSpPr>
          <p:spPr>
            <a:xfrm flipH="1">
              <a:off x="7790895" y="2647972"/>
              <a:ext cx="26212" cy="197527"/>
            </a:xfrm>
            <a:custGeom>
              <a:avLst/>
              <a:gdLst/>
              <a:ahLst/>
              <a:cxnLst/>
              <a:rect l="l" t="t" r="r" b="b"/>
              <a:pathLst>
                <a:path w="1882" h="14180" extrusionOk="0">
                  <a:moveTo>
                    <a:pt x="1785" y="0"/>
                  </a:moveTo>
                  <a:cubicBezTo>
                    <a:pt x="1592" y="49"/>
                    <a:pt x="1399" y="97"/>
                    <a:pt x="1206" y="97"/>
                  </a:cubicBezTo>
                  <a:cubicBezTo>
                    <a:pt x="1062" y="145"/>
                    <a:pt x="869" y="145"/>
                    <a:pt x="676" y="145"/>
                  </a:cubicBezTo>
                  <a:cubicBezTo>
                    <a:pt x="603" y="169"/>
                    <a:pt x="519" y="181"/>
                    <a:pt x="435" y="181"/>
                  </a:cubicBezTo>
                  <a:cubicBezTo>
                    <a:pt x="350" y="181"/>
                    <a:pt x="266" y="169"/>
                    <a:pt x="194" y="145"/>
                  </a:cubicBezTo>
                  <a:cubicBezTo>
                    <a:pt x="145" y="1013"/>
                    <a:pt x="97" y="1978"/>
                    <a:pt x="49" y="2991"/>
                  </a:cubicBezTo>
                  <a:cubicBezTo>
                    <a:pt x="49" y="3569"/>
                    <a:pt x="49" y="4244"/>
                    <a:pt x="49" y="4871"/>
                  </a:cubicBezTo>
                  <a:cubicBezTo>
                    <a:pt x="1" y="10032"/>
                    <a:pt x="435" y="14179"/>
                    <a:pt x="917" y="14179"/>
                  </a:cubicBezTo>
                  <a:cubicBezTo>
                    <a:pt x="1447" y="14179"/>
                    <a:pt x="1882" y="10032"/>
                    <a:pt x="1882" y="4871"/>
                  </a:cubicBezTo>
                  <a:cubicBezTo>
                    <a:pt x="1882" y="4293"/>
                    <a:pt x="1882" y="3714"/>
                    <a:pt x="1882" y="3135"/>
                  </a:cubicBezTo>
                  <a:cubicBezTo>
                    <a:pt x="1882" y="2026"/>
                    <a:pt x="1833" y="965"/>
                    <a:pt x="17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60"/>
            <p:cNvSpPr/>
            <p:nvPr/>
          </p:nvSpPr>
          <p:spPr>
            <a:xfrm flipH="1">
              <a:off x="7807691" y="2647972"/>
              <a:ext cx="56434" cy="150528"/>
            </a:xfrm>
            <a:custGeom>
              <a:avLst/>
              <a:gdLst/>
              <a:ahLst/>
              <a:cxnLst/>
              <a:rect l="l" t="t" r="r" b="b"/>
              <a:pathLst>
                <a:path w="4052" h="10806" extrusionOk="0">
                  <a:moveTo>
                    <a:pt x="2364" y="0"/>
                  </a:moveTo>
                  <a:cubicBezTo>
                    <a:pt x="2074" y="917"/>
                    <a:pt x="1785" y="1930"/>
                    <a:pt x="1544" y="2942"/>
                  </a:cubicBezTo>
                  <a:cubicBezTo>
                    <a:pt x="483" y="7138"/>
                    <a:pt x="1" y="10659"/>
                    <a:pt x="483" y="10803"/>
                  </a:cubicBezTo>
                  <a:cubicBezTo>
                    <a:pt x="491" y="10805"/>
                    <a:pt x="498" y="10806"/>
                    <a:pt x="506" y="10806"/>
                  </a:cubicBezTo>
                  <a:cubicBezTo>
                    <a:pt x="1049" y="10806"/>
                    <a:pt x="2283" y="7560"/>
                    <a:pt x="3328" y="3425"/>
                  </a:cubicBezTo>
                  <a:cubicBezTo>
                    <a:pt x="3377" y="3280"/>
                    <a:pt x="3425" y="3135"/>
                    <a:pt x="3425" y="2991"/>
                  </a:cubicBezTo>
                  <a:cubicBezTo>
                    <a:pt x="3714" y="1978"/>
                    <a:pt x="3907" y="1013"/>
                    <a:pt x="4052" y="145"/>
                  </a:cubicBezTo>
                  <a:lnTo>
                    <a:pt x="4052" y="145"/>
                  </a:lnTo>
                  <a:cubicBezTo>
                    <a:pt x="3979" y="169"/>
                    <a:pt x="3895" y="181"/>
                    <a:pt x="3811" y="181"/>
                  </a:cubicBezTo>
                  <a:cubicBezTo>
                    <a:pt x="3726" y="181"/>
                    <a:pt x="3642" y="169"/>
                    <a:pt x="3570" y="145"/>
                  </a:cubicBezTo>
                  <a:cubicBezTo>
                    <a:pt x="3184" y="145"/>
                    <a:pt x="2750" y="97"/>
                    <a:pt x="2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60"/>
            <p:cNvSpPr/>
            <p:nvPr/>
          </p:nvSpPr>
          <p:spPr>
            <a:xfrm flipH="1">
              <a:off x="7785519" y="2861569"/>
              <a:ext cx="37632" cy="36970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60"/>
            <p:cNvSpPr/>
            <p:nvPr/>
          </p:nvSpPr>
          <p:spPr>
            <a:xfrm flipH="1">
              <a:off x="7855379" y="281523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60"/>
            <p:cNvSpPr/>
            <p:nvPr/>
          </p:nvSpPr>
          <p:spPr>
            <a:xfrm flipH="1">
              <a:off x="7744544" y="2643265"/>
              <a:ext cx="55766" cy="155278"/>
            </a:xfrm>
            <a:custGeom>
              <a:avLst/>
              <a:gdLst/>
              <a:ahLst/>
              <a:cxnLst/>
              <a:rect l="l" t="t" r="r" b="b"/>
              <a:pathLst>
                <a:path w="4004" h="11147" extrusionOk="0">
                  <a:moveTo>
                    <a:pt x="1640" y="1"/>
                  </a:moveTo>
                  <a:cubicBezTo>
                    <a:pt x="1302" y="146"/>
                    <a:pt x="917" y="290"/>
                    <a:pt x="579" y="338"/>
                  </a:cubicBezTo>
                  <a:cubicBezTo>
                    <a:pt x="386" y="387"/>
                    <a:pt x="193" y="435"/>
                    <a:pt x="0" y="435"/>
                  </a:cubicBezTo>
                  <a:cubicBezTo>
                    <a:pt x="193" y="1399"/>
                    <a:pt x="434" y="2412"/>
                    <a:pt x="676" y="3473"/>
                  </a:cubicBezTo>
                  <a:cubicBezTo>
                    <a:pt x="724" y="3570"/>
                    <a:pt x="724" y="3666"/>
                    <a:pt x="724" y="3763"/>
                  </a:cubicBezTo>
                  <a:cubicBezTo>
                    <a:pt x="1762" y="7870"/>
                    <a:pt x="2986" y="11146"/>
                    <a:pt x="3490" y="11146"/>
                  </a:cubicBezTo>
                  <a:cubicBezTo>
                    <a:pt x="3500" y="11146"/>
                    <a:pt x="3511" y="11145"/>
                    <a:pt x="3521" y="11141"/>
                  </a:cubicBezTo>
                  <a:cubicBezTo>
                    <a:pt x="4003" y="11045"/>
                    <a:pt x="3569" y="7524"/>
                    <a:pt x="2556" y="3329"/>
                  </a:cubicBezTo>
                  <a:cubicBezTo>
                    <a:pt x="2267" y="2123"/>
                    <a:pt x="1929" y="1014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60"/>
            <p:cNvSpPr/>
            <p:nvPr/>
          </p:nvSpPr>
          <p:spPr>
            <a:xfrm flipH="1">
              <a:off x="7729767" y="2815231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60"/>
            <p:cNvSpPr/>
            <p:nvPr/>
          </p:nvSpPr>
          <p:spPr>
            <a:xfrm flipH="1">
              <a:off x="7887621" y="2586175"/>
              <a:ext cx="180695" cy="82786"/>
            </a:xfrm>
            <a:custGeom>
              <a:avLst/>
              <a:gdLst/>
              <a:ahLst/>
              <a:cxnLst/>
              <a:rect l="l" t="t" r="r" b="b"/>
              <a:pathLst>
                <a:path w="12974" h="5943" extrusionOk="0">
                  <a:moveTo>
                    <a:pt x="12299" y="0"/>
                  </a:moveTo>
                  <a:cubicBezTo>
                    <a:pt x="11672" y="193"/>
                    <a:pt x="10948" y="483"/>
                    <a:pt x="10225" y="772"/>
                  </a:cubicBezTo>
                  <a:cubicBezTo>
                    <a:pt x="9646" y="965"/>
                    <a:pt x="9067" y="1206"/>
                    <a:pt x="8440" y="1447"/>
                  </a:cubicBezTo>
                  <a:cubicBezTo>
                    <a:pt x="3666" y="3425"/>
                    <a:pt x="0" y="5402"/>
                    <a:pt x="193" y="5836"/>
                  </a:cubicBezTo>
                  <a:cubicBezTo>
                    <a:pt x="222" y="5908"/>
                    <a:pt x="336" y="5942"/>
                    <a:pt x="524" y="5942"/>
                  </a:cubicBezTo>
                  <a:cubicBezTo>
                    <a:pt x="1598" y="5942"/>
                    <a:pt x="5102" y="4825"/>
                    <a:pt x="9164" y="3184"/>
                  </a:cubicBezTo>
                  <a:cubicBezTo>
                    <a:pt x="9694" y="2942"/>
                    <a:pt x="10225" y="2701"/>
                    <a:pt x="10755" y="2508"/>
                  </a:cubicBezTo>
                  <a:cubicBezTo>
                    <a:pt x="11527" y="2171"/>
                    <a:pt x="12299" y="1833"/>
                    <a:pt x="12974" y="1496"/>
                  </a:cubicBezTo>
                  <a:cubicBezTo>
                    <a:pt x="12877" y="1351"/>
                    <a:pt x="12829" y="1254"/>
                    <a:pt x="12733" y="1110"/>
                  </a:cubicBezTo>
                  <a:cubicBezTo>
                    <a:pt x="12636" y="869"/>
                    <a:pt x="12540" y="627"/>
                    <a:pt x="12443" y="386"/>
                  </a:cubicBezTo>
                  <a:cubicBezTo>
                    <a:pt x="12395" y="242"/>
                    <a:pt x="12347" y="97"/>
                    <a:pt x="12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60"/>
            <p:cNvSpPr/>
            <p:nvPr/>
          </p:nvSpPr>
          <p:spPr>
            <a:xfrm flipH="1">
              <a:off x="7895002" y="2567372"/>
              <a:ext cx="148467" cy="37722"/>
            </a:xfrm>
            <a:custGeom>
              <a:avLst/>
              <a:gdLst/>
              <a:ahLst/>
              <a:cxnLst/>
              <a:rect l="l" t="t" r="r" b="b"/>
              <a:pathLst>
                <a:path w="10660" h="2708" extrusionOk="0">
                  <a:moveTo>
                    <a:pt x="10322" y="0"/>
                  </a:moveTo>
                  <a:cubicBezTo>
                    <a:pt x="9502" y="97"/>
                    <a:pt x="8634" y="193"/>
                    <a:pt x="7717" y="338"/>
                  </a:cubicBezTo>
                  <a:cubicBezTo>
                    <a:pt x="3425" y="965"/>
                    <a:pt x="1" y="1881"/>
                    <a:pt x="97" y="2363"/>
                  </a:cubicBezTo>
                  <a:cubicBezTo>
                    <a:pt x="118" y="2596"/>
                    <a:pt x="814" y="2708"/>
                    <a:pt x="1951" y="2708"/>
                  </a:cubicBezTo>
                  <a:cubicBezTo>
                    <a:pt x="3409" y="2708"/>
                    <a:pt x="5594" y="2523"/>
                    <a:pt x="8007" y="2170"/>
                  </a:cubicBezTo>
                  <a:cubicBezTo>
                    <a:pt x="8151" y="2170"/>
                    <a:pt x="8296" y="2122"/>
                    <a:pt x="8441" y="2122"/>
                  </a:cubicBezTo>
                  <a:cubicBezTo>
                    <a:pt x="9212" y="1977"/>
                    <a:pt x="9936" y="1881"/>
                    <a:pt x="10659" y="1736"/>
                  </a:cubicBezTo>
                  <a:cubicBezTo>
                    <a:pt x="10611" y="1592"/>
                    <a:pt x="10563" y="1447"/>
                    <a:pt x="10515" y="1350"/>
                  </a:cubicBezTo>
                  <a:cubicBezTo>
                    <a:pt x="10418" y="916"/>
                    <a:pt x="10322" y="482"/>
                    <a:pt x="10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60"/>
            <p:cNvSpPr/>
            <p:nvPr/>
          </p:nvSpPr>
          <p:spPr>
            <a:xfrm flipH="1">
              <a:off x="8079054" y="2662081"/>
              <a:ext cx="36950" cy="37625"/>
            </a:xfrm>
            <a:custGeom>
              <a:avLst/>
              <a:gdLst/>
              <a:ahLst/>
              <a:cxnLst/>
              <a:rect l="l" t="t" r="r" b="b"/>
              <a:pathLst>
                <a:path w="2653" h="2701" extrusionOk="0">
                  <a:moveTo>
                    <a:pt x="1302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02" y="2701"/>
                  </a:cubicBezTo>
                  <a:cubicBezTo>
                    <a:pt x="2074" y="2701"/>
                    <a:pt x="2653" y="2074"/>
                    <a:pt x="2653" y="1351"/>
                  </a:cubicBezTo>
                  <a:cubicBezTo>
                    <a:pt x="2653" y="627"/>
                    <a:pt x="2074" y="0"/>
                    <a:pt x="1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60"/>
            <p:cNvSpPr/>
            <p:nvPr/>
          </p:nvSpPr>
          <p:spPr>
            <a:xfrm flipH="1">
              <a:off x="8060238" y="2590882"/>
              <a:ext cx="24206" cy="23528"/>
            </a:xfrm>
            <a:custGeom>
              <a:avLst/>
              <a:gdLst/>
              <a:ahLst/>
              <a:cxnLst/>
              <a:rect l="l" t="t" r="r" b="b"/>
              <a:pathLst>
                <a:path w="1738" h="1689" extrusionOk="0">
                  <a:moveTo>
                    <a:pt x="869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737" y="1302"/>
                    <a:pt x="1737" y="820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60"/>
            <p:cNvSpPr/>
            <p:nvPr/>
          </p:nvSpPr>
          <p:spPr>
            <a:xfrm flipH="1">
              <a:off x="7876869" y="2601621"/>
              <a:ext cx="129651" cy="97677"/>
            </a:xfrm>
            <a:custGeom>
              <a:avLst/>
              <a:gdLst/>
              <a:ahLst/>
              <a:cxnLst/>
              <a:rect l="l" t="t" r="r" b="b"/>
              <a:pathLst>
                <a:path w="9309" h="7012" extrusionOk="0">
                  <a:moveTo>
                    <a:pt x="8296" y="1"/>
                  </a:moveTo>
                  <a:cubicBezTo>
                    <a:pt x="7669" y="435"/>
                    <a:pt x="6993" y="869"/>
                    <a:pt x="6318" y="1399"/>
                  </a:cubicBezTo>
                  <a:cubicBezTo>
                    <a:pt x="6222" y="1448"/>
                    <a:pt x="6174" y="1496"/>
                    <a:pt x="6077" y="1544"/>
                  </a:cubicBezTo>
                  <a:cubicBezTo>
                    <a:pt x="2605" y="4148"/>
                    <a:pt x="0" y="6560"/>
                    <a:pt x="338" y="6946"/>
                  </a:cubicBezTo>
                  <a:cubicBezTo>
                    <a:pt x="368" y="6990"/>
                    <a:pt x="428" y="7012"/>
                    <a:pt x="514" y="7012"/>
                  </a:cubicBezTo>
                  <a:cubicBezTo>
                    <a:pt x="1269" y="7012"/>
                    <a:pt x="4072" y="5375"/>
                    <a:pt x="7186" y="3039"/>
                  </a:cubicBezTo>
                  <a:cubicBezTo>
                    <a:pt x="7958" y="2509"/>
                    <a:pt x="8633" y="1930"/>
                    <a:pt x="9308" y="1448"/>
                  </a:cubicBezTo>
                  <a:cubicBezTo>
                    <a:pt x="9212" y="1351"/>
                    <a:pt x="9115" y="1255"/>
                    <a:pt x="9067" y="1158"/>
                  </a:cubicBezTo>
                  <a:cubicBezTo>
                    <a:pt x="8826" y="917"/>
                    <a:pt x="8681" y="676"/>
                    <a:pt x="8537" y="387"/>
                  </a:cubicBezTo>
                  <a:cubicBezTo>
                    <a:pt x="8440" y="242"/>
                    <a:pt x="8392" y="145"/>
                    <a:pt x="82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60"/>
            <p:cNvSpPr/>
            <p:nvPr/>
          </p:nvSpPr>
          <p:spPr>
            <a:xfrm flipH="1">
              <a:off x="8012550" y="2706413"/>
              <a:ext cx="24192" cy="23528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68" y="1688"/>
                  </a:cubicBezTo>
                  <a:cubicBezTo>
                    <a:pt x="1351" y="1688"/>
                    <a:pt x="1736" y="1351"/>
                    <a:pt x="1736" y="868"/>
                  </a:cubicBezTo>
                  <a:cubicBezTo>
                    <a:pt x="1736" y="386"/>
                    <a:pt x="1351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60"/>
            <p:cNvSpPr/>
            <p:nvPr/>
          </p:nvSpPr>
          <p:spPr>
            <a:xfrm flipH="1">
              <a:off x="7858067" y="2346004"/>
              <a:ext cx="142409" cy="154902"/>
            </a:xfrm>
            <a:custGeom>
              <a:avLst/>
              <a:gdLst/>
              <a:ahLst/>
              <a:cxnLst/>
              <a:rect l="l" t="t" r="r" b="b"/>
              <a:pathLst>
                <a:path w="10225" h="11120" extrusionOk="0">
                  <a:moveTo>
                    <a:pt x="470" y="0"/>
                  </a:moveTo>
                  <a:cubicBezTo>
                    <a:pt x="435" y="0"/>
                    <a:pt x="407" y="9"/>
                    <a:pt x="386" y="27"/>
                  </a:cubicBezTo>
                  <a:cubicBezTo>
                    <a:pt x="0" y="365"/>
                    <a:pt x="2412" y="3789"/>
                    <a:pt x="5788" y="7695"/>
                  </a:cubicBezTo>
                  <a:cubicBezTo>
                    <a:pt x="6174" y="8129"/>
                    <a:pt x="6559" y="8563"/>
                    <a:pt x="6945" y="8998"/>
                  </a:cubicBezTo>
                  <a:cubicBezTo>
                    <a:pt x="7669" y="9769"/>
                    <a:pt x="8344" y="10493"/>
                    <a:pt x="8971" y="11120"/>
                  </a:cubicBezTo>
                  <a:cubicBezTo>
                    <a:pt x="9116" y="10975"/>
                    <a:pt x="9212" y="10878"/>
                    <a:pt x="9357" y="10734"/>
                  </a:cubicBezTo>
                  <a:cubicBezTo>
                    <a:pt x="9405" y="10685"/>
                    <a:pt x="9501" y="10637"/>
                    <a:pt x="9550" y="10589"/>
                  </a:cubicBezTo>
                  <a:cubicBezTo>
                    <a:pt x="9646" y="10541"/>
                    <a:pt x="9694" y="10444"/>
                    <a:pt x="9791" y="10396"/>
                  </a:cubicBezTo>
                  <a:cubicBezTo>
                    <a:pt x="9935" y="10300"/>
                    <a:pt x="10080" y="10203"/>
                    <a:pt x="10225" y="10107"/>
                  </a:cubicBezTo>
                  <a:cubicBezTo>
                    <a:pt x="9694" y="9432"/>
                    <a:pt x="9067" y="8708"/>
                    <a:pt x="8440" y="7937"/>
                  </a:cubicBezTo>
                  <a:cubicBezTo>
                    <a:pt x="8055" y="7454"/>
                    <a:pt x="7620" y="6972"/>
                    <a:pt x="7186" y="6441"/>
                  </a:cubicBezTo>
                  <a:cubicBezTo>
                    <a:pt x="3990" y="2789"/>
                    <a:pt x="1097" y="0"/>
                    <a:pt x="4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60"/>
            <p:cNvSpPr/>
            <p:nvPr/>
          </p:nvSpPr>
          <p:spPr>
            <a:xfrm flipH="1">
              <a:off x="7843290" y="2346923"/>
              <a:ext cx="86657" cy="143911"/>
            </a:xfrm>
            <a:custGeom>
              <a:avLst/>
              <a:gdLst/>
              <a:ahLst/>
              <a:cxnLst/>
              <a:rect l="l" t="t" r="r" b="b"/>
              <a:pathLst>
                <a:path w="6222" h="10331" extrusionOk="0">
                  <a:moveTo>
                    <a:pt x="484" y="0"/>
                  </a:moveTo>
                  <a:cubicBezTo>
                    <a:pt x="466" y="0"/>
                    <a:pt x="449" y="3"/>
                    <a:pt x="434" y="9"/>
                  </a:cubicBezTo>
                  <a:cubicBezTo>
                    <a:pt x="0" y="251"/>
                    <a:pt x="1206" y="3578"/>
                    <a:pt x="3183" y="7436"/>
                  </a:cubicBezTo>
                  <a:cubicBezTo>
                    <a:pt x="3232" y="7581"/>
                    <a:pt x="3328" y="7726"/>
                    <a:pt x="3376" y="7871"/>
                  </a:cubicBezTo>
                  <a:cubicBezTo>
                    <a:pt x="3859" y="8739"/>
                    <a:pt x="4293" y="9607"/>
                    <a:pt x="4727" y="10330"/>
                  </a:cubicBezTo>
                  <a:cubicBezTo>
                    <a:pt x="4871" y="10234"/>
                    <a:pt x="5016" y="10137"/>
                    <a:pt x="5161" y="10041"/>
                  </a:cubicBezTo>
                  <a:cubicBezTo>
                    <a:pt x="5498" y="9848"/>
                    <a:pt x="5836" y="9655"/>
                    <a:pt x="6222" y="9510"/>
                  </a:cubicBezTo>
                  <a:cubicBezTo>
                    <a:pt x="5788" y="8642"/>
                    <a:pt x="5354" y="7629"/>
                    <a:pt x="4823" y="6617"/>
                  </a:cubicBezTo>
                  <a:cubicBezTo>
                    <a:pt x="2907" y="2878"/>
                    <a:pt x="1037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60"/>
            <p:cNvSpPr/>
            <p:nvPr/>
          </p:nvSpPr>
          <p:spPr>
            <a:xfrm flipH="1">
              <a:off x="7999124" y="2302048"/>
              <a:ext cx="36950" cy="36956"/>
            </a:xfrm>
            <a:custGeom>
              <a:avLst/>
              <a:gdLst/>
              <a:ahLst/>
              <a:cxnLst/>
              <a:rect l="l" t="t" r="r" b="b"/>
              <a:pathLst>
                <a:path w="2653" h="2653" extrusionOk="0">
                  <a:moveTo>
                    <a:pt x="1351" y="0"/>
                  </a:moveTo>
                  <a:cubicBezTo>
                    <a:pt x="579" y="0"/>
                    <a:pt x="0" y="579"/>
                    <a:pt x="0" y="1302"/>
                  </a:cubicBezTo>
                  <a:cubicBezTo>
                    <a:pt x="0" y="2074"/>
                    <a:pt x="579" y="2653"/>
                    <a:pt x="1351" y="2653"/>
                  </a:cubicBezTo>
                  <a:cubicBezTo>
                    <a:pt x="2074" y="2653"/>
                    <a:pt x="2653" y="2074"/>
                    <a:pt x="2653" y="1302"/>
                  </a:cubicBezTo>
                  <a:cubicBezTo>
                    <a:pt x="2653" y="579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60"/>
            <p:cNvSpPr/>
            <p:nvPr/>
          </p:nvSpPr>
          <p:spPr>
            <a:xfrm flipH="1">
              <a:off x="7923220" y="2307410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38" y="1"/>
                    <a:pt x="1" y="387"/>
                    <a:pt x="1" y="869"/>
                  </a:cubicBezTo>
                  <a:cubicBezTo>
                    <a:pt x="1" y="1351"/>
                    <a:pt x="338" y="1689"/>
                    <a:pt x="821" y="1689"/>
                  </a:cubicBezTo>
                  <a:cubicBezTo>
                    <a:pt x="1303" y="1689"/>
                    <a:pt x="1689" y="1351"/>
                    <a:pt x="1689" y="869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60"/>
            <p:cNvSpPr/>
            <p:nvPr/>
          </p:nvSpPr>
          <p:spPr>
            <a:xfrm flipH="1">
              <a:off x="7870156" y="2415949"/>
              <a:ext cx="137715" cy="97705"/>
            </a:xfrm>
            <a:custGeom>
              <a:avLst/>
              <a:gdLst/>
              <a:ahLst/>
              <a:cxnLst/>
              <a:rect l="l" t="t" r="r" b="b"/>
              <a:pathLst>
                <a:path w="9888" h="7014" extrusionOk="0">
                  <a:moveTo>
                    <a:pt x="475" y="1"/>
                  </a:moveTo>
                  <a:cubicBezTo>
                    <a:pt x="383" y="1"/>
                    <a:pt x="321" y="23"/>
                    <a:pt x="290" y="69"/>
                  </a:cubicBezTo>
                  <a:cubicBezTo>
                    <a:pt x="1" y="503"/>
                    <a:pt x="2653" y="2818"/>
                    <a:pt x="6222" y="5326"/>
                  </a:cubicBezTo>
                  <a:cubicBezTo>
                    <a:pt x="7090" y="5953"/>
                    <a:pt x="7959" y="6532"/>
                    <a:pt x="8778" y="7014"/>
                  </a:cubicBezTo>
                  <a:cubicBezTo>
                    <a:pt x="8971" y="6676"/>
                    <a:pt x="9212" y="6387"/>
                    <a:pt x="9502" y="6098"/>
                  </a:cubicBezTo>
                  <a:cubicBezTo>
                    <a:pt x="9647" y="5953"/>
                    <a:pt x="9743" y="5856"/>
                    <a:pt x="9888" y="5712"/>
                  </a:cubicBezTo>
                  <a:cubicBezTo>
                    <a:pt x="9164" y="5181"/>
                    <a:pt x="8344" y="4554"/>
                    <a:pt x="7476" y="3976"/>
                  </a:cubicBezTo>
                  <a:cubicBezTo>
                    <a:pt x="7428" y="3879"/>
                    <a:pt x="7332" y="3831"/>
                    <a:pt x="7235" y="3783"/>
                  </a:cubicBezTo>
                  <a:cubicBezTo>
                    <a:pt x="4087" y="1583"/>
                    <a:pt x="1248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60"/>
            <p:cNvSpPr/>
            <p:nvPr/>
          </p:nvSpPr>
          <p:spPr>
            <a:xfrm flipH="1">
              <a:off x="8017926" y="2390030"/>
              <a:ext cx="23524" cy="23528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1"/>
                  </a:moveTo>
                  <a:cubicBezTo>
                    <a:pt x="386" y="1"/>
                    <a:pt x="1" y="339"/>
                    <a:pt x="1" y="821"/>
                  </a:cubicBezTo>
                  <a:cubicBezTo>
                    <a:pt x="1" y="1303"/>
                    <a:pt x="386" y="1689"/>
                    <a:pt x="820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39"/>
                    <a:pt x="1303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60"/>
            <p:cNvSpPr/>
            <p:nvPr/>
          </p:nvSpPr>
          <p:spPr>
            <a:xfrm flipH="1">
              <a:off x="7705629" y="2455252"/>
              <a:ext cx="216900" cy="2169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60"/>
            <p:cNvSpPr/>
            <p:nvPr/>
          </p:nvSpPr>
          <p:spPr>
            <a:xfrm rot="3865991" flipH="1">
              <a:off x="7476304" y="2637342"/>
              <a:ext cx="37628" cy="36966"/>
            </a:xfrm>
            <a:custGeom>
              <a:avLst/>
              <a:gdLst/>
              <a:ahLst/>
              <a:cxnLst/>
              <a:rect l="l" t="t" r="r" b="b"/>
              <a:pathLst>
                <a:path w="2702" h="2654" extrusionOk="0">
                  <a:moveTo>
                    <a:pt x="1351" y="1"/>
                  </a:moveTo>
                  <a:cubicBezTo>
                    <a:pt x="628" y="1"/>
                    <a:pt x="1" y="580"/>
                    <a:pt x="1" y="1351"/>
                  </a:cubicBezTo>
                  <a:cubicBezTo>
                    <a:pt x="1" y="2075"/>
                    <a:pt x="628" y="2653"/>
                    <a:pt x="1351" y="2653"/>
                  </a:cubicBezTo>
                  <a:cubicBezTo>
                    <a:pt x="2123" y="2653"/>
                    <a:pt x="2701" y="2075"/>
                    <a:pt x="2701" y="1351"/>
                  </a:cubicBezTo>
                  <a:cubicBezTo>
                    <a:pt x="2701" y="580"/>
                    <a:pt x="2123" y="1"/>
                    <a:pt x="13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60"/>
            <p:cNvSpPr/>
            <p:nvPr/>
          </p:nvSpPr>
          <p:spPr>
            <a:xfrm rot="3865991" flipH="1">
              <a:off x="7558321" y="2677830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51" y="1688"/>
                    <a:pt x="1689" y="1302"/>
                    <a:pt x="1689" y="820"/>
                  </a:cubicBezTo>
                  <a:cubicBezTo>
                    <a:pt x="1689" y="338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60"/>
            <p:cNvSpPr/>
            <p:nvPr/>
          </p:nvSpPr>
          <p:spPr>
            <a:xfrm rot="3865991" flipH="1">
              <a:off x="7504127" y="2564510"/>
              <a:ext cx="23521" cy="2352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0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51"/>
                    <a:pt x="386" y="1688"/>
                    <a:pt x="820" y="1688"/>
                  </a:cubicBezTo>
                  <a:cubicBezTo>
                    <a:pt x="1302" y="1688"/>
                    <a:pt x="1688" y="1351"/>
                    <a:pt x="1688" y="868"/>
                  </a:cubicBezTo>
                  <a:cubicBezTo>
                    <a:pt x="1688" y="386"/>
                    <a:pt x="1302" y="0"/>
                    <a:pt x="8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6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0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0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0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0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0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0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0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0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0" name="Google Shape;7470;p66"/>
          <p:cNvSpPr txBox="1">
            <a:spLocks noGrp="1"/>
          </p:cNvSpPr>
          <p:nvPr>
            <p:ph type="title"/>
          </p:nvPr>
        </p:nvSpPr>
        <p:spPr>
          <a:xfrm>
            <a:off x="96697" y="108170"/>
            <a:ext cx="6159202" cy="10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In Japan…</a:t>
            </a:r>
            <a:endParaRPr dirty="0"/>
          </a:p>
        </p:txBody>
      </p:sp>
      <p:sp>
        <p:nvSpPr>
          <p:cNvPr id="7471" name="Google Shape;7471;p66"/>
          <p:cNvSpPr txBox="1">
            <a:spLocks noGrp="1"/>
          </p:cNvSpPr>
          <p:nvPr>
            <p:ph type="body" idx="1"/>
          </p:nvPr>
        </p:nvSpPr>
        <p:spPr>
          <a:xfrm>
            <a:off x="20551" y="1172226"/>
            <a:ext cx="7616029" cy="265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0200" algn="l" rtl="0">
              <a:spcBef>
                <a:spcPts val="1200"/>
              </a:spcBef>
              <a:spcAft>
                <a:spcPts val="0"/>
              </a:spcAft>
              <a:buSzPts val="1600"/>
              <a:buChar char="●"/>
            </a:pPr>
            <a:r>
              <a:rPr lang="en-US" sz="2200" dirty="0"/>
              <a:t>You will need </a:t>
            </a:r>
            <a:r>
              <a:rPr lang="en-US" sz="2200" dirty="0">
                <a:solidFill>
                  <a:schemeClr val="accent1"/>
                </a:solidFill>
              </a:rPr>
              <a:t>business attire</a:t>
            </a:r>
            <a:r>
              <a:rPr lang="en-US" sz="2200" dirty="0"/>
              <a:t> at orientation, and your school will likely  have a </a:t>
            </a:r>
            <a:r>
              <a:rPr lang="en-US" sz="2200" dirty="0">
                <a:solidFill>
                  <a:schemeClr val="accent1"/>
                </a:solidFill>
              </a:rPr>
              <a:t>business</a:t>
            </a:r>
            <a:r>
              <a:rPr lang="en-US" sz="2200" dirty="0"/>
              <a:t> or </a:t>
            </a:r>
            <a:r>
              <a:rPr lang="en-US" sz="2200" dirty="0">
                <a:solidFill>
                  <a:schemeClr val="accent1"/>
                </a:solidFill>
              </a:rPr>
              <a:t>business casual</a:t>
            </a:r>
            <a:r>
              <a:rPr lang="en-US" sz="2200" dirty="0"/>
              <a:t> dress code</a:t>
            </a:r>
            <a:endParaRPr sz="2200" dirty="0"/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sz="2200" dirty="0"/>
              <a:t>Japan’s climate varies, but most areas have </a:t>
            </a:r>
            <a:r>
              <a:rPr lang="en-US" sz="2200" dirty="0">
                <a:solidFill>
                  <a:schemeClr val="bg2">
                    <a:lumMod val="50000"/>
                  </a:schemeClr>
                </a:solidFill>
              </a:rPr>
              <a:t>four distinct seasons</a:t>
            </a:r>
            <a:endParaRPr sz="2200" dirty="0">
              <a:solidFill>
                <a:schemeClr val="bg2">
                  <a:lumMod val="50000"/>
                </a:schemeClr>
              </a:solidFill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sz="2200" dirty="0"/>
              <a:t>It will be quite </a:t>
            </a:r>
            <a:r>
              <a:rPr lang="en-US" sz="2200" dirty="0">
                <a:solidFill>
                  <a:schemeClr val="accent1"/>
                </a:solidFill>
              </a:rPr>
              <a:t>hot</a:t>
            </a:r>
            <a:r>
              <a:rPr lang="en-US" sz="2200" dirty="0"/>
              <a:t> and </a:t>
            </a:r>
            <a:r>
              <a:rPr lang="en-US" sz="2200" dirty="0">
                <a:solidFill>
                  <a:schemeClr val="accent1"/>
                </a:solidFill>
              </a:rPr>
              <a:t>humid</a:t>
            </a:r>
            <a:r>
              <a:rPr lang="en-US" sz="2200" dirty="0"/>
              <a:t> for the first two months; winter will be quite </a:t>
            </a:r>
            <a:r>
              <a:rPr lang="en-US" sz="2200" dirty="0">
                <a:solidFill>
                  <a:srgbClr val="00B0F0"/>
                </a:solidFill>
              </a:rPr>
              <a:t>cold</a:t>
            </a:r>
            <a:r>
              <a:rPr lang="en-US" sz="2200" dirty="0"/>
              <a:t> depending on where you are located</a:t>
            </a:r>
            <a:endParaRPr sz="2200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 dirty="0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dirty="0"/>
          </a:p>
        </p:txBody>
      </p:sp>
      <p:grpSp>
        <p:nvGrpSpPr>
          <p:cNvPr id="7472" name="Google Shape;7472;p66"/>
          <p:cNvGrpSpPr/>
          <p:nvPr/>
        </p:nvGrpSpPr>
        <p:grpSpPr>
          <a:xfrm>
            <a:off x="7263146" y="687525"/>
            <a:ext cx="1299834" cy="1259327"/>
            <a:chOff x="7263146" y="687525"/>
            <a:chExt cx="1299834" cy="1259327"/>
          </a:xfrm>
        </p:grpSpPr>
        <p:sp>
          <p:nvSpPr>
            <p:cNvPr id="7473" name="Google Shape;7473;p66"/>
            <p:cNvSpPr/>
            <p:nvPr/>
          </p:nvSpPr>
          <p:spPr>
            <a:xfrm>
              <a:off x="7762916" y="691391"/>
              <a:ext cx="419281" cy="409168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66"/>
            <p:cNvSpPr/>
            <p:nvPr/>
          </p:nvSpPr>
          <p:spPr>
            <a:xfrm>
              <a:off x="7377147" y="687525"/>
              <a:ext cx="414331" cy="409981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66"/>
            <p:cNvSpPr/>
            <p:nvPr/>
          </p:nvSpPr>
          <p:spPr>
            <a:xfrm>
              <a:off x="7864789" y="985359"/>
              <a:ext cx="408814" cy="364576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66"/>
            <p:cNvSpPr/>
            <p:nvPr/>
          </p:nvSpPr>
          <p:spPr>
            <a:xfrm>
              <a:off x="7353857" y="1224803"/>
              <a:ext cx="419281" cy="409675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66"/>
            <p:cNvSpPr/>
            <p:nvPr/>
          </p:nvSpPr>
          <p:spPr>
            <a:xfrm>
              <a:off x="7744576" y="1227856"/>
              <a:ext cx="414342" cy="410806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66"/>
            <p:cNvSpPr/>
            <p:nvPr/>
          </p:nvSpPr>
          <p:spPr>
            <a:xfrm>
              <a:off x="7263146" y="975635"/>
              <a:ext cx="408119" cy="364387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7832199" y="1114576"/>
              <a:ext cx="229243" cy="59303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66"/>
            <p:cNvSpPr/>
            <p:nvPr/>
          </p:nvSpPr>
          <p:spPr>
            <a:xfrm>
              <a:off x="7837291" y="1166967"/>
              <a:ext cx="222112" cy="84599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66"/>
            <p:cNvSpPr/>
            <p:nvPr/>
          </p:nvSpPr>
          <p:spPr>
            <a:xfrm>
              <a:off x="7786348" y="1215633"/>
              <a:ext cx="151823" cy="18657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66"/>
            <p:cNvSpPr/>
            <p:nvPr/>
          </p:nvSpPr>
          <p:spPr>
            <a:xfrm>
              <a:off x="7776165" y="1223790"/>
              <a:ext cx="71326" cy="225035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7637611" y="1215633"/>
              <a:ext cx="110048" cy="216395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7548975" y="1213594"/>
              <a:ext cx="170153" cy="168573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66"/>
            <p:cNvSpPr/>
            <p:nvPr/>
          </p:nvSpPr>
          <p:spPr>
            <a:xfrm>
              <a:off x="7474600" y="1144325"/>
              <a:ext cx="229255" cy="55802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66"/>
            <p:cNvSpPr/>
            <p:nvPr/>
          </p:nvSpPr>
          <p:spPr>
            <a:xfrm>
              <a:off x="7478678" y="1063457"/>
              <a:ext cx="220084" cy="87086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7591761" y="918046"/>
              <a:ext cx="148770" cy="188612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7680397" y="872444"/>
              <a:ext cx="70312" cy="225047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7789401" y="893318"/>
              <a:ext cx="109034" cy="216395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66"/>
            <p:cNvSpPr/>
            <p:nvPr/>
          </p:nvSpPr>
          <p:spPr>
            <a:xfrm>
              <a:off x="7816911" y="943187"/>
              <a:ext cx="171178" cy="168561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66"/>
            <p:cNvSpPr/>
            <p:nvPr/>
          </p:nvSpPr>
          <p:spPr>
            <a:xfrm>
              <a:off x="7657979" y="1038375"/>
              <a:ext cx="230269" cy="229243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66"/>
            <p:cNvSpPr/>
            <p:nvPr/>
          </p:nvSpPr>
          <p:spPr>
            <a:xfrm>
              <a:off x="8259938" y="1616541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66"/>
            <p:cNvSpPr/>
            <p:nvPr/>
          </p:nvSpPr>
          <p:spPr>
            <a:xfrm>
              <a:off x="8125419" y="1615193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66"/>
            <p:cNvSpPr/>
            <p:nvPr/>
          </p:nvSpPr>
          <p:spPr>
            <a:xfrm>
              <a:off x="8295462" y="1719052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66"/>
            <p:cNvSpPr/>
            <p:nvPr/>
          </p:nvSpPr>
          <p:spPr>
            <a:xfrm>
              <a:off x="8117298" y="1802549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66"/>
            <p:cNvSpPr/>
            <p:nvPr/>
          </p:nvSpPr>
          <p:spPr>
            <a:xfrm>
              <a:off x="8253543" y="1803614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66"/>
            <p:cNvSpPr/>
            <p:nvPr/>
          </p:nvSpPr>
          <p:spPr>
            <a:xfrm>
              <a:off x="8085667" y="1715661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8284097" y="1764111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8285873" y="1782381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66"/>
            <p:cNvSpPr/>
            <p:nvPr/>
          </p:nvSpPr>
          <p:spPr>
            <a:xfrm>
              <a:off x="8268109" y="1799352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8264558" y="1802196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66"/>
            <p:cNvSpPr/>
            <p:nvPr/>
          </p:nvSpPr>
          <p:spPr>
            <a:xfrm>
              <a:off x="8216244" y="1799352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66"/>
            <p:cNvSpPr/>
            <p:nvPr/>
          </p:nvSpPr>
          <p:spPr>
            <a:xfrm>
              <a:off x="8185336" y="1798641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66"/>
            <p:cNvSpPr/>
            <p:nvPr/>
          </p:nvSpPr>
          <p:spPr>
            <a:xfrm>
              <a:off x="8159402" y="1774485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66"/>
            <p:cNvSpPr/>
            <p:nvPr/>
          </p:nvSpPr>
          <p:spPr>
            <a:xfrm>
              <a:off x="8160824" y="1746286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66"/>
            <p:cNvSpPr/>
            <p:nvPr/>
          </p:nvSpPr>
          <p:spPr>
            <a:xfrm>
              <a:off x="8200256" y="1695579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66"/>
            <p:cNvSpPr/>
            <p:nvPr/>
          </p:nvSpPr>
          <p:spPr>
            <a:xfrm>
              <a:off x="8231164" y="1679677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66"/>
            <p:cNvSpPr/>
            <p:nvPr/>
          </p:nvSpPr>
          <p:spPr>
            <a:xfrm>
              <a:off x="8269174" y="1686956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66"/>
            <p:cNvSpPr/>
            <p:nvPr/>
          </p:nvSpPr>
          <p:spPr>
            <a:xfrm>
              <a:off x="8278767" y="1704346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66"/>
            <p:cNvSpPr/>
            <p:nvPr/>
          </p:nvSpPr>
          <p:spPr>
            <a:xfrm>
              <a:off x="8223346" y="1737539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66"/>
            <p:cNvSpPr/>
            <p:nvPr/>
          </p:nvSpPr>
          <p:spPr>
            <a:xfrm>
              <a:off x="8384913" y="1246465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66"/>
            <p:cNvSpPr/>
            <p:nvPr/>
          </p:nvSpPr>
          <p:spPr>
            <a:xfrm>
              <a:off x="8250394" y="1245116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66"/>
            <p:cNvSpPr/>
            <p:nvPr/>
          </p:nvSpPr>
          <p:spPr>
            <a:xfrm>
              <a:off x="8420437" y="1348976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66"/>
            <p:cNvSpPr/>
            <p:nvPr/>
          </p:nvSpPr>
          <p:spPr>
            <a:xfrm>
              <a:off x="8242273" y="1432473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66"/>
            <p:cNvSpPr/>
            <p:nvPr/>
          </p:nvSpPr>
          <p:spPr>
            <a:xfrm>
              <a:off x="8378518" y="1433538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66"/>
            <p:cNvSpPr/>
            <p:nvPr/>
          </p:nvSpPr>
          <p:spPr>
            <a:xfrm>
              <a:off x="8210642" y="1345585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66"/>
            <p:cNvSpPr/>
            <p:nvPr/>
          </p:nvSpPr>
          <p:spPr>
            <a:xfrm>
              <a:off x="8409072" y="1394035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66"/>
            <p:cNvSpPr/>
            <p:nvPr/>
          </p:nvSpPr>
          <p:spPr>
            <a:xfrm>
              <a:off x="8410848" y="1412305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66"/>
            <p:cNvSpPr/>
            <p:nvPr/>
          </p:nvSpPr>
          <p:spPr>
            <a:xfrm>
              <a:off x="8393084" y="1429275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66"/>
            <p:cNvSpPr/>
            <p:nvPr/>
          </p:nvSpPr>
          <p:spPr>
            <a:xfrm>
              <a:off x="8389533" y="1432120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66"/>
            <p:cNvSpPr/>
            <p:nvPr/>
          </p:nvSpPr>
          <p:spPr>
            <a:xfrm>
              <a:off x="8341219" y="1429275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66"/>
            <p:cNvSpPr/>
            <p:nvPr/>
          </p:nvSpPr>
          <p:spPr>
            <a:xfrm>
              <a:off x="8310311" y="1428564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66"/>
            <p:cNvSpPr/>
            <p:nvPr/>
          </p:nvSpPr>
          <p:spPr>
            <a:xfrm>
              <a:off x="8284377" y="1404409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66"/>
            <p:cNvSpPr/>
            <p:nvPr/>
          </p:nvSpPr>
          <p:spPr>
            <a:xfrm>
              <a:off x="8285799" y="1376209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66"/>
            <p:cNvSpPr/>
            <p:nvPr/>
          </p:nvSpPr>
          <p:spPr>
            <a:xfrm>
              <a:off x="8325231" y="1325503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66"/>
            <p:cNvSpPr/>
            <p:nvPr/>
          </p:nvSpPr>
          <p:spPr>
            <a:xfrm>
              <a:off x="8356139" y="1309600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66"/>
            <p:cNvSpPr/>
            <p:nvPr/>
          </p:nvSpPr>
          <p:spPr>
            <a:xfrm>
              <a:off x="8394149" y="1316879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66"/>
            <p:cNvSpPr/>
            <p:nvPr/>
          </p:nvSpPr>
          <p:spPr>
            <a:xfrm>
              <a:off x="8403742" y="1334269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66"/>
            <p:cNvSpPr/>
            <p:nvPr/>
          </p:nvSpPr>
          <p:spPr>
            <a:xfrm>
              <a:off x="8348321" y="1367463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33" name="Google Shape;7533;p66">
            <a:hlinkClick r:id="" action="ppaction://hlinkshowjump?jump=nextslide"/>
          </p:cNvPr>
          <p:cNvSpPr/>
          <p:nvPr/>
        </p:nvSpPr>
        <p:spPr>
          <a:xfrm>
            <a:off x="8719464" y="1882412"/>
            <a:ext cx="187194" cy="93959"/>
          </a:xfrm>
          <a:custGeom>
            <a:avLst/>
            <a:gdLst/>
            <a:ahLst/>
            <a:cxnLst/>
            <a:rect l="l" t="t" r="r" b="b"/>
            <a:pathLst>
              <a:path w="14731" h="7394" fill="none" extrusionOk="0">
                <a:moveTo>
                  <a:pt x="14731" y="7393"/>
                </a:moveTo>
                <a:lnTo>
                  <a:pt x="7365" y="0"/>
                </a:lnTo>
                <a:lnTo>
                  <a:pt x="0" y="7393"/>
                </a:lnTo>
              </a:path>
            </a:pathLst>
          </a:custGeom>
          <a:noFill/>
          <a:ln w="19050" cap="rnd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35" name="Google Shape;7535;p66">
            <a:hlinkClick r:id="" action="ppaction://hlinkshowjump?jump=nextslide"/>
          </p:cNvPr>
          <p:cNvSpPr/>
          <p:nvPr/>
        </p:nvSpPr>
        <p:spPr>
          <a:xfrm rot="10800000" flipH="1">
            <a:off x="8719464" y="2963777"/>
            <a:ext cx="187194" cy="93959"/>
          </a:xfrm>
          <a:custGeom>
            <a:avLst/>
            <a:gdLst/>
            <a:ahLst/>
            <a:cxnLst/>
            <a:rect l="l" t="t" r="r" b="b"/>
            <a:pathLst>
              <a:path w="14731" h="7394" fill="none" extrusionOk="0">
                <a:moveTo>
                  <a:pt x="14731" y="7393"/>
                </a:moveTo>
                <a:lnTo>
                  <a:pt x="7365" y="0"/>
                </a:lnTo>
                <a:lnTo>
                  <a:pt x="0" y="7393"/>
                </a:lnTo>
              </a:path>
            </a:pathLst>
          </a:custGeom>
          <a:noFill/>
          <a:ln w="19050" cap="rnd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026" name="Picture 2" descr="Animated Illustration of a Dog Thinking About Something | UGOKAWA">
            <a:extLst>
              <a:ext uri="{FF2B5EF4-FFF2-40B4-BE49-F238E27FC236}">
                <a16:creationId xmlns:a16="http://schemas.microsoft.com/office/drawing/2014/main" id="{E74B006F-B89C-CA42-0617-0B0A44FCC2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513" y="2985630"/>
            <a:ext cx="2150307" cy="21503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7" name="Google Shape;6627;p61"/>
          <p:cNvSpPr/>
          <p:nvPr/>
        </p:nvSpPr>
        <p:spPr>
          <a:xfrm flipH="1">
            <a:off x="2738250" y="737850"/>
            <a:ext cx="3667500" cy="36678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28" name="Google Shape;6628;p61"/>
          <p:cNvSpPr txBox="1">
            <a:spLocks noGrp="1"/>
          </p:cNvSpPr>
          <p:nvPr>
            <p:ph type="subTitle" idx="1"/>
          </p:nvPr>
        </p:nvSpPr>
        <p:spPr>
          <a:xfrm>
            <a:off x="2988941" y="1716158"/>
            <a:ext cx="3263100" cy="196915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Watch</a:t>
            </a:r>
            <a:r>
              <a:rPr lang="en" dirty="0"/>
              <a:t> the presentation, </a:t>
            </a:r>
            <a:r>
              <a:rPr lang="en" dirty="0">
                <a:solidFill>
                  <a:schemeClr val="bg1"/>
                </a:solidFill>
              </a:rPr>
              <a:t>see </a:t>
            </a:r>
            <a:r>
              <a:rPr lang="en" dirty="0"/>
              <a:t>what is available in Japan, </a:t>
            </a:r>
            <a:r>
              <a:rPr lang="en" dirty="0">
                <a:solidFill>
                  <a:schemeClr val="bg1"/>
                </a:solidFill>
              </a:rPr>
              <a:t>think</a:t>
            </a:r>
            <a:r>
              <a:rPr lang="en" dirty="0"/>
              <a:t> about what might be better to </a:t>
            </a:r>
            <a:r>
              <a:rPr lang="en" dirty="0">
                <a:solidFill>
                  <a:schemeClr val="bg1"/>
                </a:solidFill>
              </a:rPr>
              <a:t>get</a:t>
            </a:r>
            <a:r>
              <a:rPr lang="en" dirty="0"/>
              <a:t> in Japan and what might better to </a:t>
            </a:r>
            <a:r>
              <a:rPr lang="en" dirty="0">
                <a:solidFill>
                  <a:schemeClr val="bg1"/>
                </a:solidFill>
              </a:rPr>
              <a:t>bring</a:t>
            </a:r>
            <a:r>
              <a:rPr lang="en" dirty="0"/>
              <a:t> from the U.S.</a:t>
            </a:r>
            <a:endParaRPr dirty="0"/>
          </a:p>
        </p:txBody>
      </p:sp>
      <p:sp>
        <p:nvSpPr>
          <p:cNvPr id="6629" name="Google Shape;6629;p61"/>
          <p:cNvSpPr txBox="1">
            <a:spLocks noGrp="1"/>
          </p:cNvSpPr>
          <p:nvPr>
            <p:ph type="title"/>
          </p:nvPr>
        </p:nvSpPr>
        <p:spPr>
          <a:xfrm>
            <a:off x="1185367" y="180666"/>
            <a:ext cx="4328742" cy="46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Throughout This Presentation …</a:t>
            </a:r>
            <a:endParaRPr dirty="0"/>
          </a:p>
        </p:txBody>
      </p:sp>
      <p:sp>
        <p:nvSpPr>
          <p:cNvPr id="6633" name="Google Shape;6633;p61">
            <a:hlinkClick r:id="" action="ppaction://hlinkshowjump?jump=nextslide"/>
          </p:cNvPr>
          <p:cNvSpPr/>
          <p:nvPr/>
        </p:nvSpPr>
        <p:spPr>
          <a:xfrm>
            <a:off x="8719464" y="1882412"/>
            <a:ext cx="187194" cy="93959"/>
          </a:xfrm>
          <a:custGeom>
            <a:avLst/>
            <a:gdLst/>
            <a:ahLst/>
            <a:cxnLst/>
            <a:rect l="l" t="t" r="r" b="b"/>
            <a:pathLst>
              <a:path w="14731" h="7394" fill="none" extrusionOk="0">
                <a:moveTo>
                  <a:pt x="14731" y="7393"/>
                </a:moveTo>
                <a:lnTo>
                  <a:pt x="7365" y="0"/>
                </a:lnTo>
                <a:lnTo>
                  <a:pt x="0" y="7393"/>
                </a:lnTo>
              </a:path>
            </a:pathLst>
          </a:custGeom>
          <a:noFill/>
          <a:ln w="19050" cap="rnd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35" name="Google Shape;6635;p61">
            <a:hlinkClick r:id="" action="ppaction://hlinkshowjump?jump=nextslide"/>
          </p:cNvPr>
          <p:cNvSpPr/>
          <p:nvPr/>
        </p:nvSpPr>
        <p:spPr>
          <a:xfrm rot="10800000" flipH="1">
            <a:off x="8719464" y="2963777"/>
            <a:ext cx="187194" cy="93959"/>
          </a:xfrm>
          <a:custGeom>
            <a:avLst/>
            <a:gdLst/>
            <a:ahLst/>
            <a:cxnLst/>
            <a:rect l="l" t="t" r="r" b="b"/>
            <a:pathLst>
              <a:path w="14731" h="7394" fill="none" extrusionOk="0">
                <a:moveTo>
                  <a:pt x="14731" y="7393"/>
                </a:moveTo>
                <a:lnTo>
                  <a:pt x="7365" y="0"/>
                </a:lnTo>
                <a:lnTo>
                  <a:pt x="0" y="7393"/>
                </a:lnTo>
              </a:path>
            </a:pathLst>
          </a:custGeom>
          <a:noFill/>
          <a:ln w="19050" cap="rnd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Picture 2" descr="Animated Illustration of a Dog Thinking About Something | UGOKAWA">
            <a:extLst>
              <a:ext uri="{FF2B5EF4-FFF2-40B4-BE49-F238E27FC236}">
                <a16:creationId xmlns:a16="http://schemas.microsoft.com/office/drawing/2014/main" id="{7809B56E-99EC-5E3C-A751-313248AF1A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7709" y="3057736"/>
            <a:ext cx="2604768" cy="21503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6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6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28" grpId="0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3" name="Google Shape;6703;p63"/>
          <p:cNvSpPr/>
          <p:nvPr/>
        </p:nvSpPr>
        <p:spPr>
          <a:xfrm>
            <a:off x="1553100" y="1941044"/>
            <a:ext cx="1363500" cy="13635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04" name="Google Shape;6704;p63"/>
          <p:cNvSpPr txBox="1">
            <a:spLocks noGrp="1"/>
          </p:cNvSpPr>
          <p:nvPr>
            <p:ph type="title"/>
          </p:nvPr>
        </p:nvSpPr>
        <p:spPr>
          <a:xfrm>
            <a:off x="2957400" y="2008400"/>
            <a:ext cx="4674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Shopping!</a:t>
            </a:r>
            <a:endParaRPr lang="en-US" dirty="0"/>
          </a:p>
        </p:txBody>
      </p:sp>
      <p:sp>
        <p:nvSpPr>
          <p:cNvPr id="6705" name="Google Shape;6705;p63"/>
          <p:cNvSpPr txBox="1">
            <a:spLocks noGrp="1"/>
          </p:cNvSpPr>
          <p:nvPr>
            <p:ph type="title" idx="2"/>
          </p:nvPr>
        </p:nvSpPr>
        <p:spPr>
          <a:xfrm>
            <a:off x="1512300" y="2099450"/>
            <a:ext cx="1445100" cy="10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00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sp>
        <p:nvSpPr>
          <p:cNvPr id="6706" name="Google Shape;6706;p63"/>
          <p:cNvSpPr txBox="1">
            <a:spLocks noGrp="1"/>
          </p:cNvSpPr>
          <p:nvPr>
            <p:ph type="subTitle" idx="1"/>
          </p:nvPr>
        </p:nvSpPr>
        <p:spPr>
          <a:xfrm>
            <a:off x="2916600" y="3031847"/>
            <a:ext cx="4674300" cy="38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Local and Western Options in Japan!</a:t>
            </a:r>
            <a:endParaRPr lang="en-US" dirty="0"/>
          </a:p>
        </p:txBody>
      </p:sp>
      <p:grpSp>
        <p:nvGrpSpPr>
          <p:cNvPr id="6707" name="Google Shape;6707;p63"/>
          <p:cNvGrpSpPr/>
          <p:nvPr/>
        </p:nvGrpSpPr>
        <p:grpSpPr>
          <a:xfrm>
            <a:off x="4559866" y="3195477"/>
            <a:ext cx="4667656" cy="2874223"/>
            <a:chOff x="4331266" y="3271677"/>
            <a:chExt cx="4667656" cy="2874223"/>
          </a:xfrm>
        </p:grpSpPr>
        <p:sp>
          <p:nvSpPr>
            <p:cNvPr id="6708" name="Google Shape;6708;p63"/>
            <p:cNvSpPr/>
            <p:nvPr/>
          </p:nvSpPr>
          <p:spPr>
            <a:xfrm rot="-1775866">
              <a:off x="4240610" y="5015610"/>
              <a:ext cx="2703831" cy="262846"/>
            </a:xfrm>
            <a:custGeom>
              <a:avLst/>
              <a:gdLst/>
              <a:ahLst/>
              <a:cxnLst/>
              <a:rect l="l" t="t" r="r" b="b"/>
              <a:pathLst>
                <a:path w="108155" h="10514" extrusionOk="0">
                  <a:moveTo>
                    <a:pt x="107269" y="1"/>
                  </a:moveTo>
                  <a:cubicBezTo>
                    <a:pt x="106984" y="1"/>
                    <a:pt x="106674" y="93"/>
                    <a:pt x="106459" y="164"/>
                  </a:cubicBezTo>
                  <a:cubicBezTo>
                    <a:pt x="99450" y="2654"/>
                    <a:pt x="91959" y="3805"/>
                    <a:pt x="84615" y="4767"/>
                  </a:cubicBezTo>
                  <a:cubicBezTo>
                    <a:pt x="75388" y="5960"/>
                    <a:pt x="66077" y="6650"/>
                    <a:pt x="56787" y="7153"/>
                  </a:cubicBezTo>
                  <a:cubicBezTo>
                    <a:pt x="46373" y="7701"/>
                    <a:pt x="35941" y="7872"/>
                    <a:pt x="25508" y="7872"/>
                  </a:cubicBezTo>
                  <a:cubicBezTo>
                    <a:pt x="20011" y="7872"/>
                    <a:pt x="14513" y="7824"/>
                    <a:pt x="9018" y="7759"/>
                  </a:cubicBezTo>
                  <a:cubicBezTo>
                    <a:pt x="6549" y="7738"/>
                    <a:pt x="4101" y="6755"/>
                    <a:pt x="1653" y="6692"/>
                  </a:cubicBezTo>
                  <a:cubicBezTo>
                    <a:pt x="1649" y="6692"/>
                    <a:pt x="1646" y="6692"/>
                    <a:pt x="1642" y="6692"/>
                  </a:cubicBezTo>
                  <a:cubicBezTo>
                    <a:pt x="1162" y="6692"/>
                    <a:pt x="563" y="8034"/>
                    <a:pt x="293" y="8429"/>
                  </a:cubicBezTo>
                  <a:cubicBezTo>
                    <a:pt x="0" y="8847"/>
                    <a:pt x="523" y="9057"/>
                    <a:pt x="837" y="9057"/>
                  </a:cubicBezTo>
                  <a:lnTo>
                    <a:pt x="837" y="10479"/>
                  </a:lnTo>
                  <a:cubicBezTo>
                    <a:pt x="1671" y="10502"/>
                    <a:pt x="2506" y="10513"/>
                    <a:pt x="3340" y="10513"/>
                  </a:cubicBezTo>
                  <a:cubicBezTo>
                    <a:pt x="12364" y="10513"/>
                    <a:pt x="21402" y="9276"/>
                    <a:pt x="30423" y="9161"/>
                  </a:cubicBezTo>
                  <a:cubicBezTo>
                    <a:pt x="48836" y="8889"/>
                    <a:pt x="67374" y="8220"/>
                    <a:pt x="85640" y="5751"/>
                  </a:cubicBezTo>
                  <a:cubicBezTo>
                    <a:pt x="92922" y="4767"/>
                    <a:pt x="100329" y="3512"/>
                    <a:pt x="107275" y="1043"/>
                  </a:cubicBezTo>
                  <a:cubicBezTo>
                    <a:pt x="107547" y="959"/>
                    <a:pt x="108154" y="541"/>
                    <a:pt x="107819" y="206"/>
                  </a:cubicBezTo>
                  <a:cubicBezTo>
                    <a:pt x="107684" y="53"/>
                    <a:pt x="107484" y="1"/>
                    <a:pt x="107269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63"/>
            <p:cNvSpPr/>
            <p:nvPr/>
          </p:nvSpPr>
          <p:spPr>
            <a:xfrm rot="-1775866">
              <a:off x="5673849" y="4480738"/>
              <a:ext cx="2428210" cy="289795"/>
            </a:xfrm>
            <a:custGeom>
              <a:avLst/>
              <a:gdLst/>
              <a:ahLst/>
              <a:cxnLst/>
              <a:rect l="l" t="t" r="r" b="b"/>
              <a:pathLst>
                <a:path w="97130" h="11592" extrusionOk="0">
                  <a:moveTo>
                    <a:pt x="2146" y="1"/>
                  </a:moveTo>
                  <a:cubicBezTo>
                    <a:pt x="1477" y="1"/>
                    <a:pt x="0" y="695"/>
                    <a:pt x="646" y="923"/>
                  </a:cubicBezTo>
                  <a:cubicBezTo>
                    <a:pt x="4350" y="2137"/>
                    <a:pt x="8158" y="3120"/>
                    <a:pt x="11945" y="4062"/>
                  </a:cubicBezTo>
                  <a:cubicBezTo>
                    <a:pt x="21570" y="6426"/>
                    <a:pt x="31362" y="8225"/>
                    <a:pt x="41196" y="9502"/>
                  </a:cubicBezTo>
                  <a:cubicBezTo>
                    <a:pt x="51678" y="10856"/>
                    <a:pt x="62253" y="11592"/>
                    <a:pt x="72825" y="11592"/>
                  </a:cubicBezTo>
                  <a:cubicBezTo>
                    <a:pt x="80380" y="11592"/>
                    <a:pt x="87934" y="11216"/>
                    <a:pt x="95451" y="10422"/>
                  </a:cubicBezTo>
                  <a:cubicBezTo>
                    <a:pt x="96308" y="10325"/>
                    <a:pt x="97129" y="9466"/>
                    <a:pt x="96057" y="9466"/>
                  </a:cubicBezTo>
                  <a:cubicBezTo>
                    <a:pt x="95977" y="9466"/>
                    <a:pt x="95887" y="9471"/>
                    <a:pt x="95786" y="9481"/>
                  </a:cubicBezTo>
                  <a:cubicBezTo>
                    <a:pt x="88405" y="10265"/>
                    <a:pt x="80979" y="10638"/>
                    <a:pt x="73547" y="10638"/>
                  </a:cubicBezTo>
                  <a:cubicBezTo>
                    <a:pt x="55403" y="10638"/>
                    <a:pt x="37219" y="8417"/>
                    <a:pt x="19540" y="4543"/>
                  </a:cubicBezTo>
                  <a:cubicBezTo>
                    <a:pt x="13766" y="3266"/>
                    <a:pt x="7949" y="1906"/>
                    <a:pt x="2320" y="23"/>
                  </a:cubicBezTo>
                  <a:cubicBezTo>
                    <a:pt x="2272" y="8"/>
                    <a:pt x="2213" y="1"/>
                    <a:pt x="2146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63"/>
            <p:cNvSpPr/>
            <p:nvPr/>
          </p:nvSpPr>
          <p:spPr>
            <a:xfrm rot="-1775866">
              <a:off x="6060835" y="4232281"/>
              <a:ext cx="505242" cy="484342"/>
            </a:xfrm>
            <a:custGeom>
              <a:avLst/>
              <a:gdLst/>
              <a:ahLst/>
              <a:cxnLst/>
              <a:rect l="l" t="t" r="r" b="b"/>
              <a:pathLst>
                <a:path w="20210" h="19374" extrusionOk="0">
                  <a:moveTo>
                    <a:pt x="18985" y="1"/>
                  </a:moveTo>
                  <a:cubicBezTo>
                    <a:pt x="18787" y="1"/>
                    <a:pt x="18574" y="44"/>
                    <a:pt x="18371" y="143"/>
                  </a:cubicBezTo>
                  <a:cubicBezTo>
                    <a:pt x="13789" y="2361"/>
                    <a:pt x="10148" y="6734"/>
                    <a:pt x="6884" y="10500"/>
                  </a:cubicBezTo>
                  <a:cubicBezTo>
                    <a:pt x="4583" y="13157"/>
                    <a:pt x="2386" y="15877"/>
                    <a:pt x="293" y="18702"/>
                  </a:cubicBezTo>
                  <a:cubicBezTo>
                    <a:pt x="0" y="19120"/>
                    <a:pt x="544" y="19351"/>
                    <a:pt x="879" y="19372"/>
                  </a:cubicBezTo>
                  <a:cubicBezTo>
                    <a:pt x="903" y="19373"/>
                    <a:pt x="927" y="19373"/>
                    <a:pt x="952" y="19373"/>
                  </a:cubicBezTo>
                  <a:cubicBezTo>
                    <a:pt x="1416" y="19373"/>
                    <a:pt x="1940" y="19183"/>
                    <a:pt x="2218" y="18786"/>
                  </a:cubicBezTo>
                  <a:cubicBezTo>
                    <a:pt x="4164" y="16149"/>
                    <a:pt x="6236" y="13597"/>
                    <a:pt x="8370" y="11107"/>
                  </a:cubicBezTo>
                  <a:cubicBezTo>
                    <a:pt x="10148" y="9035"/>
                    <a:pt x="11990" y="7027"/>
                    <a:pt x="13936" y="5143"/>
                  </a:cubicBezTo>
                  <a:cubicBezTo>
                    <a:pt x="15505" y="3616"/>
                    <a:pt x="17221" y="2026"/>
                    <a:pt x="19208" y="1063"/>
                  </a:cubicBezTo>
                  <a:cubicBezTo>
                    <a:pt x="20210" y="571"/>
                    <a:pt x="19704" y="1"/>
                    <a:pt x="1898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63"/>
            <p:cNvSpPr/>
            <p:nvPr/>
          </p:nvSpPr>
          <p:spPr>
            <a:xfrm rot="-1775866">
              <a:off x="7043092" y="3931015"/>
              <a:ext cx="677439" cy="519967"/>
            </a:xfrm>
            <a:custGeom>
              <a:avLst/>
              <a:gdLst/>
              <a:ahLst/>
              <a:cxnLst/>
              <a:rect l="l" t="t" r="r" b="b"/>
              <a:pathLst>
                <a:path w="27098" h="20799" extrusionOk="0">
                  <a:moveTo>
                    <a:pt x="26565" y="1"/>
                  </a:moveTo>
                  <a:cubicBezTo>
                    <a:pt x="26299" y="1"/>
                    <a:pt x="25990" y="75"/>
                    <a:pt x="25884" y="110"/>
                  </a:cubicBezTo>
                  <a:cubicBezTo>
                    <a:pt x="19001" y="2161"/>
                    <a:pt x="13121" y="6597"/>
                    <a:pt x="8037" y="11535"/>
                  </a:cubicBezTo>
                  <a:cubicBezTo>
                    <a:pt x="5212" y="14276"/>
                    <a:pt x="2492" y="17247"/>
                    <a:pt x="169" y="20469"/>
                  </a:cubicBezTo>
                  <a:cubicBezTo>
                    <a:pt x="1" y="20705"/>
                    <a:pt x="226" y="20798"/>
                    <a:pt x="575" y="20798"/>
                  </a:cubicBezTo>
                  <a:cubicBezTo>
                    <a:pt x="1091" y="20798"/>
                    <a:pt x="1878" y="20593"/>
                    <a:pt x="2052" y="20344"/>
                  </a:cubicBezTo>
                  <a:cubicBezTo>
                    <a:pt x="4145" y="17456"/>
                    <a:pt x="6572" y="14757"/>
                    <a:pt x="9083" y="12225"/>
                  </a:cubicBezTo>
                  <a:cubicBezTo>
                    <a:pt x="13832" y="7455"/>
                    <a:pt x="19503" y="2789"/>
                    <a:pt x="26073" y="822"/>
                  </a:cubicBezTo>
                  <a:cubicBezTo>
                    <a:pt x="26261" y="780"/>
                    <a:pt x="27098" y="550"/>
                    <a:pt x="26993" y="194"/>
                  </a:cubicBezTo>
                  <a:cubicBezTo>
                    <a:pt x="26957" y="47"/>
                    <a:pt x="26774" y="1"/>
                    <a:pt x="2656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63"/>
            <p:cNvSpPr/>
            <p:nvPr/>
          </p:nvSpPr>
          <p:spPr>
            <a:xfrm rot="-1775866">
              <a:off x="4842233" y="4737697"/>
              <a:ext cx="812887" cy="665989"/>
            </a:xfrm>
            <a:custGeom>
              <a:avLst/>
              <a:gdLst/>
              <a:ahLst/>
              <a:cxnLst/>
              <a:rect l="l" t="t" r="r" b="b"/>
              <a:pathLst>
                <a:path w="32516" h="26640" extrusionOk="0">
                  <a:moveTo>
                    <a:pt x="2186" y="26087"/>
                  </a:moveTo>
                  <a:lnTo>
                    <a:pt x="2186" y="26087"/>
                  </a:lnTo>
                  <a:cubicBezTo>
                    <a:pt x="2165" y="26124"/>
                    <a:pt x="2148" y="26151"/>
                    <a:pt x="2149" y="26151"/>
                  </a:cubicBezTo>
                  <a:cubicBezTo>
                    <a:pt x="2149" y="26151"/>
                    <a:pt x="2159" y="26133"/>
                    <a:pt x="2186" y="26087"/>
                  </a:cubicBezTo>
                  <a:close/>
                  <a:moveTo>
                    <a:pt x="31504" y="1"/>
                  </a:moveTo>
                  <a:cubicBezTo>
                    <a:pt x="31267" y="1"/>
                    <a:pt x="31022" y="64"/>
                    <a:pt x="30821" y="141"/>
                  </a:cubicBezTo>
                  <a:cubicBezTo>
                    <a:pt x="22221" y="3426"/>
                    <a:pt x="14688" y="8929"/>
                    <a:pt x="8349" y="15520"/>
                  </a:cubicBezTo>
                  <a:cubicBezTo>
                    <a:pt x="5357" y="18596"/>
                    <a:pt x="2511" y="21985"/>
                    <a:pt x="272" y="25689"/>
                  </a:cubicBezTo>
                  <a:cubicBezTo>
                    <a:pt x="0" y="26149"/>
                    <a:pt x="523" y="26568"/>
                    <a:pt x="921" y="26630"/>
                  </a:cubicBezTo>
                  <a:cubicBezTo>
                    <a:pt x="978" y="26637"/>
                    <a:pt x="1035" y="26640"/>
                    <a:pt x="1090" y="26640"/>
                  </a:cubicBezTo>
                  <a:cubicBezTo>
                    <a:pt x="1575" y="26640"/>
                    <a:pt x="1998" y="26403"/>
                    <a:pt x="2244" y="25988"/>
                  </a:cubicBezTo>
                  <a:lnTo>
                    <a:pt x="2244" y="25988"/>
                  </a:lnTo>
                  <a:cubicBezTo>
                    <a:pt x="2220" y="26030"/>
                    <a:pt x="2201" y="26063"/>
                    <a:pt x="2186" y="26087"/>
                  </a:cubicBezTo>
                  <a:lnTo>
                    <a:pt x="2186" y="26087"/>
                  </a:lnTo>
                  <a:cubicBezTo>
                    <a:pt x="2216" y="26037"/>
                    <a:pt x="2257" y="25971"/>
                    <a:pt x="2281" y="25940"/>
                  </a:cubicBezTo>
                  <a:cubicBezTo>
                    <a:pt x="2406" y="25752"/>
                    <a:pt x="2532" y="25563"/>
                    <a:pt x="2657" y="25375"/>
                  </a:cubicBezTo>
                  <a:cubicBezTo>
                    <a:pt x="3097" y="24684"/>
                    <a:pt x="3578" y="24015"/>
                    <a:pt x="4080" y="23345"/>
                  </a:cubicBezTo>
                  <a:cubicBezTo>
                    <a:pt x="5796" y="20981"/>
                    <a:pt x="7721" y="18721"/>
                    <a:pt x="9730" y="16587"/>
                  </a:cubicBezTo>
                  <a:cubicBezTo>
                    <a:pt x="15881" y="10059"/>
                    <a:pt x="23351" y="4682"/>
                    <a:pt x="31762" y="1459"/>
                  </a:cubicBezTo>
                  <a:cubicBezTo>
                    <a:pt x="32181" y="1313"/>
                    <a:pt x="32515" y="748"/>
                    <a:pt x="32222" y="350"/>
                  </a:cubicBezTo>
                  <a:cubicBezTo>
                    <a:pt x="32052" y="90"/>
                    <a:pt x="31784" y="1"/>
                    <a:pt x="3150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63"/>
            <p:cNvSpPr/>
            <p:nvPr/>
          </p:nvSpPr>
          <p:spPr>
            <a:xfrm rot="-1775866">
              <a:off x="6560827" y="4807675"/>
              <a:ext cx="227971" cy="318695"/>
            </a:xfrm>
            <a:custGeom>
              <a:avLst/>
              <a:gdLst/>
              <a:ahLst/>
              <a:cxnLst/>
              <a:rect l="l" t="t" r="r" b="b"/>
              <a:pathLst>
                <a:path w="9119" h="12748" extrusionOk="0">
                  <a:moveTo>
                    <a:pt x="1644" y="1"/>
                  </a:moveTo>
                  <a:cubicBezTo>
                    <a:pt x="1024" y="1"/>
                    <a:pt x="0" y="314"/>
                    <a:pt x="30" y="743"/>
                  </a:cubicBezTo>
                  <a:cubicBezTo>
                    <a:pt x="385" y="5388"/>
                    <a:pt x="2980" y="10117"/>
                    <a:pt x="6893" y="12669"/>
                  </a:cubicBezTo>
                  <a:cubicBezTo>
                    <a:pt x="6975" y="12724"/>
                    <a:pt x="7090" y="12747"/>
                    <a:pt x="7225" y="12747"/>
                  </a:cubicBezTo>
                  <a:cubicBezTo>
                    <a:pt x="7919" y="12747"/>
                    <a:pt x="9119" y="12130"/>
                    <a:pt x="8839" y="11937"/>
                  </a:cubicBezTo>
                  <a:cubicBezTo>
                    <a:pt x="4968" y="9405"/>
                    <a:pt x="2457" y="4781"/>
                    <a:pt x="2101" y="178"/>
                  </a:cubicBezTo>
                  <a:cubicBezTo>
                    <a:pt x="2089" y="55"/>
                    <a:pt x="1901" y="1"/>
                    <a:pt x="164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63"/>
            <p:cNvSpPr/>
            <p:nvPr/>
          </p:nvSpPr>
          <p:spPr>
            <a:xfrm rot="-1775866">
              <a:off x="4864831" y="5432412"/>
              <a:ext cx="904160" cy="524416"/>
            </a:xfrm>
            <a:custGeom>
              <a:avLst/>
              <a:gdLst/>
              <a:ahLst/>
              <a:cxnLst/>
              <a:rect l="l" t="t" r="r" b="b"/>
              <a:pathLst>
                <a:path w="36167" h="20977" extrusionOk="0">
                  <a:moveTo>
                    <a:pt x="1715" y="0"/>
                  </a:moveTo>
                  <a:cubicBezTo>
                    <a:pt x="951" y="0"/>
                    <a:pt x="1" y="591"/>
                    <a:pt x="480" y="1148"/>
                  </a:cubicBezTo>
                  <a:cubicBezTo>
                    <a:pt x="2928" y="3910"/>
                    <a:pt x="5941" y="6274"/>
                    <a:pt x="8913" y="8450"/>
                  </a:cubicBezTo>
                  <a:cubicBezTo>
                    <a:pt x="16445" y="13953"/>
                    <a:pt x="24982" y="18096"/>
                    <a:pt x="33854" y="20942"/>
                  </a:cubicBezTo>
                  <a:cubicBezTo>
                    <a:pt x="33932" y="20965"/>
                    <a:pt x="34017" y="20976"/>
                    <a:pt x="34106" y="20976"/>
                  </a:cubicBezTo>
                  <a:cubicBezTo>
                    <a:pt x="34964" y="20976"/>
                    <a:pt x="36167" y="19963"/>
                    <a:pt x="35067" y="19603"/>
                  </a:cubicBezTo>
                  <a:cubicBezTo>
                    <a:pt x="26300" y="16799"/>
                    <a:pt x="17972" y="12719"/>
                    <a:pt x="10524" y="7299"/>
                  </a:cubicBezTo>
                  <a:cubicBezTo>
                    <a:pt x="7636" y="5207"/>
                    <a:pt x="4728" y="2926"/>
                    <a:pt x="2384" y="248"/>
                  </a:cubicBezTo>
                  <a:cubicBezTo>
                    <a:pt x="2232" y="74"/>
                    <a:pt x="1985" y="0"/>
                    <a:pt x="1715" y="0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63"/>
            <p:cNvSpPr/>
            <p:nvPr/>
          </p:nvSpPr>
          <p:spPr>
            <a:xfrm rot="-1775866">
              <a:off x="5328558" y="5540449"/>
              <a:ext cx="609090" cy="98148"/>
            </a:xfrm>
            <a:custGeom>
              <a:avLst/>
              <a:gdLst/>
              <a:ahLst/>
              <a:cxnLst/>
              <a:rect l="l" t="t" r="r" b="b"/>
              <a:pathLst>
                <a:path w="24364" h="3926" extrusionOk="0">
                  <a:moveTo>
                    <a:pt x="14662" y="1"/>
                  </a:moveTo>
                  <a:cubicBezTo>
                    <a:pt x="9991" y="1"/>
                    <a:pt x="5272" y="824"/>
                    <a:pt x="1090" y="2585"/>
                  </a:cubicBezTo>
                  <a:cubicBezTo>
                    <a:pt x="1" y="3042"/>
                    <a:pt x="637" y="3926"/>
                    <a:pt x="1500" y="3926"/>
                  </a:cubicBezTo>
                  <a:cubicBezTo>
                    <a:pt x="1666" y="3926"/>
                    <a:pt x="1839" y="3894"/>
                    <a:pt x="2010" y="3820"/>
                  </a:cubicBezTo>
                  <a:cubicBezTo>
                    <a:pt x="3601" y="3150"/>
                    <a:pt x="5965" y="2585"/>
                    <a:pt x="7911" y="2208"/>
                  </a:cubicBezTo>
                  <a:cubicBezTo>
                    <a:pt x="10118" y="1784"/>
                    <a:pt x="12355" y="1574"/>
                    <a:pt x="14592" y="1574"/>
                  </a:cubicBezTo>
                  <a:cubicBezTo>
                    <a:pt x="17211" y="1574"/>
                    <a:pt x="19828" y="1863"/>
                    <a:pt x="22390" y="2439"/>
                  </a:cubicBezTo>
                  <a:cubicBezTo>
                    <a:pt x="22464" y="2455"/>
                    <a:pt x="22538" y="2463"/>
                    <a:pt x="22612" y="2463"/>
                  </a:cubicBezTo>
                  <a:cubicBezTo>
                    <a:pt x="23554" y="2463"/>
                    <a:pt x="24363" y="1183"/>
                    <a:pt x="23101" y="911"/>
                  </a:cubicBezTo>
                  <a:cubicBezTo>
                    <a:pt x="20398" y="313"/>
                    <a:pt x="17539" y="1"/>
                    <a:pt x="1466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63"/>
            <p:cNvSpPr/>
            <p:nvPr/>
          </p:nvSpPr>
          <p:spPr>
            <a:xfrm rot="457363">
              <a:off x="7925684" y="3397553"/>
              <a:ext cx="1008270" cy="1046707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63"/>
            <p:cNvSpPr/>
            <p:nvPr/>
          </p:nvSpPr>
          <p:spPr>
            <a:xfrm rot="457363">
              <a:off x="8354805" y="3599449"/>
              <a:ext cx="94815" cy="220284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63"/>
            <p:cNvSpPr/>
            <p:nvPr/>
          </p:nvSpPr>
          <p:spPr>
            <a:xfrm rot="457363">
              <a:off x="8426118" y="3636003"/>
              <a:ext cx="38246" cy="184241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63"/>
            <p:cNvSpPr/>
            <p:nvPr/>
          </p:nvSpPr>
          <p:spPr>
            <a:xfrm rot="457363">
              <a:off x="8348845" y="3535116"/>
              <a:ext cx="42811" cy="4281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63"/>
            <p:cNvSpPr/>
            <p:nvPr/>
          </p:nvSpPr>
          <p:spPr>
            <a:xfrm rot="457363">
              <a:off x="8438353" y="3588406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63"/>
            <p:cNvSpPr/>
            <p:nvPr/>
          </p:nvSpPr>
          <p:spPr>
            <a:xfrm rot="457363">
              <a:off x="8311620" y="3665714"/>
              <a:ext cx="118495" cy="158580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63"/>
            <p:cNvSpPr/>
            <p:nvPr/>
          </p:nvSpPr>
          <p:spPr>
            <a:xfrm rot="457363">
              <a:off x="8298821" y="3616738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63"/>
            <p:cNvSpPr/>
            <p:nvPr/>
          </p:nvSpPr>
          <p:spPr>
            <a:xfrm rot="457363">
              <a:off x="8527113" y="3748952"/>
              <a:ext cx="191881" cy="14231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63"/>
            <p:cNvSpPr/>
            <p:nvPr/>
          </p:nvSpPr>
          <p:spPr>
            <a:xfrm rot="457363">
              <a:off x="8531443" y="3827818"/>
              <a:ext cx="172005" cy="7994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63"/>
            <p:cNvSpPr/>
            <p:nvPr/>
          </p:nvSpPr>
          <p:spPr>
            <a:xfrm rot="457363">
              <a:off x="8735704" y="3721836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63"/>
            <p:cNvSpPr/>
            <p:nvPr/>
          </p:nvSpPr>
          <p:spPr>
            <a:xfrm rot="457363">
              <a:off x="8724884" y="3821814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63"/>
            <p:cNvSpPr/>
            <p:nvPr/>
          </p:nvSpPr>
          <p:spPr>
            <a:xfrm rot="457363">
              <a:off x="8515757" y="3726632"/>
              <a:ext cx="128433" cy="14498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63"/>
            <p:cNvSpPr/>
            <p:nvPr/>
          </p:nvSpPr>
          <p:spPr>
            <a:xfrm rot="457363">
              <a:off x="8656793" y="3696242"/>
              <a:ext cx="26771" cy="2754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63"/>
            <p:cNvSpPr/>
            <p:nvPr/>
          </p:nvSpPr>
          <p:spPr>
            <a:xfrm rot="457363">
              <a:off x="8499600" y="3984110"/>
              <a:ext cx="185763" cy="15205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63"/>
            <p:cNvSpPr/>
            <p:nvPr/>
          </p:nvSpPr>
          <p:spPr>
            <a:xfrm rot="457363">
              <a:off x="8484438" y="3992392"/>
              <a:ext cx="120793" cy="150306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63"/>
            <p:cNvSpPr/>
            <p:nvPr/>
          </p:nvSpPr>
          <p:spPr>
            <a:xfrm rot="457363">
              <a:off x="8674850" y="4154074"/>
              <a:ext cx="42827" cy="42050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63"/>
            <p:cNvSpPr/>
            <p:nvPr/>
          </p:nvSpPr>
          <p:spPr>
            <a:xfrm rot="457363">
              <a:off x="8589246" y="4166923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63"/>
            <p:cNvSpPr/>
            <p:nvPr/>
          </p:nvSpPr>
          <p:spPr>
            <a:xfrm rot="457363">
              <a:off x="8515882" y="3968021"/>
              <a:ext cx="170483" cy="8971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63"/>
            <p:cNvSpPr/>
            <p:nvPr/>
          </p:nvSpPr>
          <p:spPr>
            <a:xfrm rot="457363">
              <a:off x="8692594" y="4068968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63"/>
            <p:cNvSpPr/>
            <p:nvPr/>
          </p:nvSpPr>
          <p:spPr>
            <a:xfrm rot="457363">
              <a:off x="8319488" y="4001858"/>
              <a:ext cx="81041" cy="20800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63"/>
            <p:cNvSpPr/>
            <p:nvPr/>
          </p:nvSpPr>
          <p:spPr>
            <a:xfrm rot="457363">
              <a:off x="8282968" y="3987455"/>
              <a:ext cx="103976" cy="1500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63"/>
            <p:cNvSpPr/>
            <p:nvPr/>
          </p:nvSpPr>
          <p:spPr>
            <a:xfrm rot="457363">
              <a:off x="8276663" y="4218765"/>
              <a:ext cx="42066" cy="4281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63"/>
            <p:cNvSpPr/>
            <p:nvPr/>
          </p:nvSpPr>
          <p:spPr>
            <a:xfrm rot="457363">
              <a:off x="8243930" y="4142336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63"/>
            <p:cNvSpPr/>
            <p:nvPr/>
          </p:nvSpPr>
          <p:spPr>
            <a:xfrm rot="457363">
              <a:off x="8389818" y="4013256"/>
              <a:ext cx="32889" cy="16818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63"/>
            <p:cNvSpPr/>
            <p:nvPr/>
          </p:nvSpPr>
          <p:spPr>
            <a:xfrm rot="457363">
              <a:off x="8374189" y="4200635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63"/>
            <p:cNvSpPr/>
            <p:nvPr/>
          </p:nvSpPr>
          <p:spPr>
            <a:xfrm rot="457363">
              <a:off x="8120288" y="3877448"/>
              <a:ext cx="222472" cy="312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63"/>
            <p:cNvSpPr/>
            <p:nvPr/>
          </p:nvSpPr>
          <p:spPr>
            <a:xfrm rot="457363">
              <a:off x="8175015" y="3836076"/>
              <a:ext cx="175841" cy="5370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63"/>
            <p:cNvSpPr/>
            <p:nvPr/>
          </p:nvSpPr>
          <p:spPr>
            <a:xfrm rot="457363">
              <a:off x="8060355" y="3858245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63"/>
            <p:cNvSpPr/>
            <p:nvPr/>
          </p:nvSpPr>
          <p:spPr>
            <a:xfrm rot="457363">
              <a:off x="8135372" y="3800851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63"/>
            <p:cNvSpPr/>
            <p:nvPr/>
          </p:nvSpPr>
          <p:spPr>
            <a:xfrm rot="457363">
              <a:off x="8169861" y="3897819"/>
              <a:ext cx="172021" cy="6463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63"/>
            <p:cNvSpPr/>
            <p:nvPr/>
          </p:nvSpPr>
          <p:spPr>
            <a:xfrm rot="457363">
              <a:off x="8121716" y="3943203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63"/>
            <p:cNvSpPr/>
            <p:nvPr/>
          </p:nvSpPr>
          <p:spPr>
            <a:xfrm rot="457201">
              <a:off x="8294603" y="3782258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63"/>
            <p:cNvSpPr/>
            <p:nvPr/>
          </p:nvSpPr>
          <p:spPr>
            <a:xfrm rot="1793418">
              <a:off x="7334225" y="3478986"/>
              <a:ext cx="481877" cy="500104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63"/>
            <p:cNvSpPr/>
            <p:nvPr/>
          </p:nvSpPr>
          <p:spPr>
            <a:xfrm rot="1793418">
              <a:off x="7578499" y="3578002"/>
              <a:ext cx="45314" cy="10524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63"/>
            <p:cNvSpPr/>
            <p:nvPr/>
          </p:nvSpPr>
          <p:spPr>
            <a:xfrm rot="1793418">
              <a:off x="7607680" y="3602602"/>
              <a:ext cx="18279" cy="88028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63"/>
            <p:cNvSpPr/>
            <p:nvPr/>
          </p:nvSpPr>
          <p:spPr>
            <a:xfrm rot="1793418">
              <a:off x="7604517" y="3546933"/>
              <a:ext cx="20460" cy="2045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63"/>
            <p:cNvSpPr/>
            <p:nvPr/>
          </p:nvSpPr>
          <p:spPr>
            <a:xfrm rot="1793418">
              <a:off x="7636164" y="3585612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63"/>
            <p:cNvSpPr/>
            <p:nvPr/>
          </p:nvSpPr>
          <p:spPr>
            <a:xfrm rot="1793418">
              <a:off x="7552566" y="3602720"/>
              <a:ext cx="56632" cy="7576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63"/>
            <p:cNvSpPr/>
            <p:nvPr/>
          </p:nvSpPr>
          <p:spPr>
            <a:xfrm rot="1793418">
              <a:off x="7569351" y="3572791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63"/>
            <p:cNvSpPr/>
            <p:nvPr/>
          </p:nvSpPr>
          <p:spPr>
            <a:xfrm rot="1793418">
              <a:off x="7632931" y="3685498"/>
              <a:ext cx="91705" cy="6799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63"/>
            <p:cNvSpPr/>
            <p:nvPr/>
          </p:nvSpPr>
          <p:spPr>
            <a:xfrm rot="1793418">
              <a:off x="7626560" y="3720463"/>
              <a:ext cx="82205" cy="3819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63"/>
            <p:cNvSpPr/>
            <p:nvPr/>
          </p:nvSpPr>
          <p:spPr>
            <a:xfrm rot="1793418">
              <a:off x="7741739" y="3699575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63"/>
            <p:cNvSpPr/>
            <p:nvPr/>
          </p:nvSpPr>
          <p:spPr>
            <a:xfrm rot="1793418">
              <a:off x="7720581" y="3740649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63"/>
            <p:cNvSpPr/>
            <p:nvPr/>
          </p:nvSpPr>
          <p:spPr>
            <a:xfrm rot="1793418">
              <a:off x="7632843" y="3667779"/>
              <a:ext cx="61381" cy="69270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63"/>
            <p:cNvSpPr/>
            <p:nvPr/>
          </p:nvSpPr>
          <p:spPr>
            <a:xfrm rot="1793418">
              <a:off x="7713154" y="3672780"/>
              <a:ext cx="12794" cy="13162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63"/>
            <p:cNvSpPr/>
            <p:nvPr/>
          </p:nvSpPr>
          <p:spPr>
            <a:xfrm rot="1793418">
              <a:off x="7577392" y="3783755"/>
              <a:ext cx="88781" cy="7264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63"/>
            <p:cNvSpPr/>
            <p:nvPr/>
          </p:nvSpPr>
          <p:spPr>
            <a:xfrm rot="1793418">
              <a:off x="7570504" y="3778817"/>
              <a:ext cx="57730" cy="7181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63"/>
            <p:cNvSpPr/>
            <p:nvPr/>
          </p:nvSpPr>
          <p:spPr>
            <a:xfrm rot="1793418">
              <a:off x="7636596" y="3879667"/>
              <a:ext cx="20468" cy="2009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63"/>
            <p:cNvSpPr/>
            <p:nvPr/>
          </p:nvSpPr>
          <p:spPr>
            <a:xfrm rot="1793418">
              <a:off x="7598088" y="3868657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63"/>
            <p:cNvSpPr/>
            <p:nvPr/>
          </p:nvSpPr>
          <p:spPr>
            <a:xfrm rot="1793418">
              <a:off x="7593424" y="3779319"/>
              <a:ext cx="81478" cy="42863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63"/>
            <p:cNvSpPr/>
            <p:nvPr/>
          </p:nvSpPr>
          <p:spPr>
            <a:xfrm rot="1793418">
              <a:off x="7661516" y="3844141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63"/>
            <p:cNvSpPr/>
            <p:nvPr/>
          </p:nvSpPr>
          <p:spPr>
            <a:xfrm rot="1793418">
              <a:off x="7491340" y="3748491"/>
              <a:ext cx="38732" cy="9938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63"/>
            <p:cNvSpPr/>
            <p:nvPr/>
          </p:nvSpPr>
          <p:spPr>
            <a:xfrm rot="1793418">
              <a:off x="7482639" y="3738616"/>
              <a:ext cx="49693" cy="7170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63"/>
            <p:cNvSpPr/>
            <p:nvPr/>
          </p:nvSpPr>
          <p:spPr>
            <a:xfrm rot="1793418">
              <a:off x="7448763" y="3836048"/>
              <a:ext cx="20104" cy="2045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63"/>
            <p:cNvSpPr/>
            <p:nvPr/>
          </p:nvSpPr>
          <p:spPr>
            <a:xfrm rot="1793418">
              <a:off x="7449862" y="3795227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63"/>
            <p:cNvSpPr/>
            <p:nvPr/>
          </p:nvSpPr>
          <p:spPr>
            <a:xfrm rot="1793418">
              <a:off x="7524835" y="3762620"/>
              <a:ext cx="15718" cy="80357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63"/>
            <p:cNvSpPr/>
            <p:nvPr/>
          </p:nvSpPr>
          <p:spPr>
            <a:xfrm rot="1793418">
              <a:off x="7496894" y="3844601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63"/>
            <p:cNvSpPr/>
            <p:nvPr/>
          </p:nvSpPr>
          <p:spPr>
            <a:xfrm rot="1793418">
              <a:off x="7439289" y="3673356"/>
              <a:ext cx="106325" cy="1493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63"/>
            <p:cNvSpPr/>
            <p:nvPr/>
          </p:nvSpPr>
          <p:spPr>
            <a:xfrm rot="1793418">
              <a:off x="7469780" y="3660356"/>
              <a:ext cx="84039" cy="2565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63"/>
            <p:cNvSpPr/>
            <p:nvPr/>
          </p:nvSpPr>
          <p:spPr>
            <a:xfrm rot="1793418">
              <a:off x="7418423" y="3637533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63"/>
            <p:cNvSpPr/>
            <p:nvPr/>
          </p:nvSpPr>
          <p:spPr>
            <a:xfrm rot="1793418">
              <a:off x="7463714" y="3624649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63"/>
            <p:cNvSpPr/>
            <p:nvPr/>
          </p:nvSpPr>
          <p:spPr>
            <a:xfrm rot="1793418">
              <a:off x="7455393" y="3686180"/>
              <a:ext cx="82213" cy="3088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63"/>
            <p:cNvSpPr/>
            <p:nvPr/>
          </p:nvSpPr>
          <p:spPr>
            <a:xfrm rot="1793418">
              <a:off x="7431901" y="3685044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63"/>
            <p:cNvSpPr/>
            <p:nvPr/>
          </p:nvSpPr>
          <p:spPr>
            <a:xfrm rot="1793978">
              <a:off x="7509378" y="3664090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63"/>
            <p:cNvSpPr/>
            <p:nvPr/>
          </p:nvSpPr>
          <p:spPr>
            <a:xfrm rot="1793050">
              <a:off x="7790677" y="3327198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63"/>
            <p:cNvSpPr/>
            <p:nvPr/>
          </p:nvSpPr>
          <p:spPr>
            <a:xfrm rot="1793050">
              <a:off x="7946954" y="3390559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63"/>
            <p:cNvSpPr/>
            <p:nvPr/>
          </p:nvSpPr>
          <p:spPr>
            <a:xfrm rot="1793050">
              <a:off x="7965623" y="3406300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63"/>
            <p:cNvSpPr/>
            <p:nvPr/>
          </p:nvSpPr>
          <p:spPr>
            <a:xfrm rot="1793050">
              <a:off x="7963599" y="3370680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63"/>
            <p:cNvSpPr/>
            <p:nvPr/>
          </p:nvSpPr>
          <p:spPr>
            <a:xfrm rot="1793050">
              <a:off x="7983846" y="3395428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63"/>
            <p:cNvSpPr/>
            <p:nvPr/>
          </p:nvSpPr>
          <p:spPr>
            <a:xfrm rot="1793050">
              <a:off x="7930361" y="3406374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63"/>
            <p:cNvSpPr/>
            <p:nvPr/>
          </p:nvSpPr>
          <p:spPr>
            <a:xfrm rot="1793050">
              <a:off x="7941098" y="3387225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63"/>
            <p:cNvSpPr/>
            <p:nvPr/>
          </p:nvSpPr>
          <p:spPr>
            <a:xfrm rot="1793050">
              <a:off x="7981781" y="3459337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63"/>
            <p:cNvSpPr/>
            <p:nvPr/>
          </p:nvSpPr>
          <p:spPr>
            <a:xfrm rot="1793050">
              <a:off x="7977704" y="3481709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63"/>
            <p:cNvSpPr/>
            <p:nvPr/>
          </p:nvSpPr>
          <p:spPr>
            <a:xfrm rot="1793050">
              <a:off x="8051396" y="3468345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63"/>
            <p:cNvSpPr/>
            <p:nvPr/>
          </p:nvSpPr>
          <p:spPr>
            <a:xfrm rot="1793050">
              <a:off x="8037858" y="3494626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63"/>
            <p:cNvSpPr/>
            <p:nvPr/>
          </p:nvSpPr>
          <p:spPr>
            <a:xfrm rot="1793050">
              <a:off x="7981724" y="3448001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63"/>
            <p:cNvSpPr/>
            <p:nvPr/>
          </p:nvSpPr>
          <p:spPr>
            <a:xfrm rot="1793050">
              <a:off x="8033106" y="3451202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63"/>
            <p:cNvSpPr/>
            <p:nvPr/>
          </p:nvSpPr>
          <p:spPr>
            <a:xfrm rot="1793050">
              <a:off x="7946246" y="3522205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63"/>
            <p:cNvSpPr/>
            <p:nvPr/>
          </p:nvSpPr>
          <p:spPr>
            <a:xfrm rot="1793050">
              <a:off x="7941838" y="3519046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63"/>
            <p:cNvSpPr/>
            <p:nvPr/>
          </p:nvSpPr>
          <p:spPr>
            <a:xfrm rot="1793050">
              <a:off x="7984124" y="3583574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63"/>
            <p:cNvSpPr/>
            <p:nvPr/>
          </p:nvSpPr>
          <p:spPr>
            <a:xfrm rot="1793050">
              <a:off x="7959485" y="3576530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63"/>
            <p:cNvSpPr/>
            <p:nvPr/>
          </p:nvSpPr>
          <p:spPr>
            <a:xfrm rot="1793050">
              <a:off x="7956502" y="3519367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63"/>
            <p:cNvSpPr/>
            <p:nvPr/>
          </p:nvSpPr>
          <p:spPr>
            <a:xfrm rot="1793050">
              <a:off x="8000067" y="3560843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63"/>
            <p:cNvSpPr/>
            <p:nvPr/>
          </p:nvSpPr>
          <p:spPr>
            <a:xfrm rot="1793050">
              <a:off x="7891188" y="3499643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63"/>
            <p:cNvSpPr/>
            <p:nvPr/>
          </p:nvSpPr>
          <p:spPr>
            <a:xfrm rot="1793050">
              <a:off x="7885621" y="3493325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63"/>
            <p:cNvSpPr/>
            <p:nvPr/>
          </p:nvSpPr>
          <p:spPr>
            <a:xfrm rot="1793050">
              <a:off x="7863945" y="3555664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63"/>
            <p:cNvSpPr/>
            <p:nvPr/>
          </p:nvSpPr>
          <p:spPr>
            <a:xfrm rot="1793050">
              <a:off x="7864647" y="3529546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63"/>
            <p:cNvSpPr/>
            <p:nvPr/>
          </p:nvSpPr>
          <p:spPr>
            <a:xfrm rot="1793050">
              <a:off x="7912618" y="3508684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63"/>
            <p:cNvSpPr/>
            <p:nvPr/>
          </p:nvSpPr>
          <p:spPr>
            <a:xfrm rot="1793050">
              <a:off x="7894739" y="356113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63"/>
            <p:cNvSpPr/>
            <p:nvPr/>
          </p:nvSpPr>
          <p:spPr>
            <a:xfrm rot="1793050">
              <a:off x="7857884" y="3451567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63"/>
            <p:cNvSpPr/>
            <p:nvPr/>
          </p:nvSpPr>
          <p:spPr>
            <a:xfrm rot="1793050">
              <a:off x="7877392" y="3443250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63"/>
            <p:cNvSpPr/>
            <p:nvPr/>
          </p:nvSpPr>
          <p:spPr>
            <a:xfrm rot="1793050">
              <a:off x="7844532" y="3428649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63"/>
            <p:cNvSpPr/>
            <p:nvPr/>
          </p:nvSpPr>
          <p:spPr>
            <a:xfrm rot="1793050">
              <a:off x="7873510" y="3420405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63"/>
            <p:cNvSpPr/>
            <p:nvPr/>
          </p:nvSpPr>
          <p:spPr>
            <a:xfrm rot="1793050">
              <a:off x="7868188" y="3459773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63"/>
            <p:cNvSpPr/>
            <p:nvPr/>
          </p:nvSpPr>
          <p:spPr>
            <a:xfrm rot="1793050">
              <a:off x="7853155" y="345904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63"/>
            <p:cNvSpPr/>
            <p:nvPr/>
          </p:nvSpPr>
          <p:spPr>
            <a:xfrm rot="1793940">
              <a:off x="7902725" y="3445640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63"/>
            <p:cNvSpPr/>
            <p:nvPr/>
          </p:nvSpPr>
          <p:spPr>
            <a:xfrm rot="457363">
              <a:off x="6009220" y="3787666"/>
              <a:ext cx="1008270" cy="1046707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63"/>
            <p:cNvSpPr/>
            <p:nvPr/>
          </p:nvSpPr>
          <p:spPr>
            <a:xfrm rot="457363">
              <a:off x="6438342" y="3989563"/>
              <a:ext cx="94815" cy="220284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63"/>
            <p:cNvSpPr/>
            <p:nvPr/>
          </p:nvSpPr>
          <p:spPr>
            <a:xfrm rot="457363">
              <a:off x="6509654" y="4026116"/>
              <a:ext cx="38246" cy="184241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63"/>
            <p:cNvSpPr/>
            <p:nvPr/>
          </p:nvSpPr>
          <p:spPr>
            <a:xfrm rot="457363">
              <a:off x="6432381" y="3925230"/>
              <a:ext cx="42811" cy="4281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63"/>
            <p:cNvSpPr/>
            <p:nvPr/>
          </p:nvSpPr>
          <p:spPr>
            <a:xfrm rot="457363">
              <a:off x="6521889" y="3978519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63"/>
            <p:cNvSpPr/>
            <p:nvPr/>
          </p:nvSpPr>
          <p:spPr>
            <a:xfrm rot="457363">
              <a:off x="6395156" y="4055828"/>
              <a:ext cx="118495" cy="158580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63"/>
            <p:cNvSpPr/>
            <p:nvPr/>
          </p:nvSpPr>
          <p:spPr>
            <a:xfrm rot="457363">
              <a:off x="6382358" y="4006852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63"/>
            <p:cNvSpPr/>
            <p:nvPr/>
          </p:nvSpPr>
          <p:spPr>
            <a:xfrm rot="457363">
              <a:off x="6610649" y="4139066"/>
              <a:ext cx="191881" cy="14231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63"/>
            <p:cNvSpPr/>
            <p:nvPr/>
          </p:nvSpPr>
          <p:spPr>
            <a:xfrm rot="457363">
              <a:off x="6614979" y="4217932"/>
              <a:ext cx="172005" cy="7994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63"/>
            <p:cNvSpPr/>
            <p:nvPr/>
          </p:nvSpPr>
          <p:spPr>
            <a:xfrm rot="457363">
              <a:off x="6819241" y="4111950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63"/>
            <p:cNvSpPr/>
            <p:nvPr/>
          </p:nvSpPr>
          <p:spPr>
            <a:xfrm rot="457363">
              <a:off x="6808420" y="4211928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63"/>
            <p:cNvSpPr/>
            <p:nvPr/>
          </p:nvSpPr>
          <p:spPr>
            <a:xfrm rot="457363">
              <a:off x="6599293" y="4116746"/>
              <a:ext cx="128433" cy="14498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63"/>
            <p:cNvSpPr/>
            <p:nvPr/>
          </p:nvSpPr>
          <p:spPr>
            <a:xfrm rot="457363">
              <a:off x="6740329" y="4086355"/>
              <a:ext cx="26771" cy="2754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63"/>
            <p:cNvSpPr/>
            <p:nvPr/>
          </p:nvSpPr>
          <p:spPr>
            <a:xfrm rot="457363">
              <a:off x="6583136" y="4374224"/>
              <a:ext cx="185763" cy="15205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63"/>
            <p:cNvSpPr/>
            <p:nvPr/>
          </p:nvSpPr>
          <p:spPr>
            <a:xfrm rot="457363">
              <a:off x="6567975" y="4382505"/>
              <a:ext cx="120793" cy="150306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63"/>
            <p:cNvSpPr/>
            <p:nvPr/>
          </p:nvSpPr>
          <p:spPr>
            <a:xfrm rot="457363">
              <a:off x="6758387" y="4544187"/>
              <a:ext cx="42827" cy="42050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63"/>
            <p:cNvSpPr/>
            <p:nvPr/>
          </p:nvSpPr>
          <p:spPr>
            <a:xfrm rot="457363">
              <a:off x="6672783" y="4557037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63"/>
            <p:cNvSpPr/>
            <p:nvPr/>
          </p:nvSpPr>
          <p:spPr>
            <a:xfrm rot="457363">
              <a:off x="6599419" y="4358135"/>
              <a:ext cx="170483" cy="8971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63"/>
            <p:cNvSpPr/>
            <p:nvPr/>
          </p:nvSpPr>
          <p:spPr>
            <a:xfrm rot="457363">
              <a:off x="6776131" y="4459082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63"/>
            <p:cNvSpPr/>
            <p:nvPr/>
          </p:nvSpPr>
          <p:spPr>
            <a:xfrm rot="457363">
              <a:off x="6403025" y="4391972"/>
              <a:ext cx="81041" cy="20800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63"/>
            <p:cNvSpPr/>
            <p:nvPr/>
          </p:nvSpPr>
          <p:spPr>
            <a:xfrm rot="457363">
              <a:off x="6366504" y="4377569"/>
              <a:ext cx="103976" cy="1500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63"/>
            <p:cNvSpPr/>
            <p:nvPr/>
          </p:nvSpPr>
          <p:spPr>
            <a:xfrm rot="457363">
              <a:off x="6360199" y="4608879"/>
              <a:ext cx="42066" cy="4281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63"/>
            <p:cNvSpPr/>
            <p:nvPr/>
          </p:nvSpPr>
          <p:spPr>
            <a:xfrm rot="457363">
              <a:off x="6327467" y="4532450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63"/>
            <p:cNvSpPr/>
            <p:nvPr/>
          </p:nvSpPr>
          <p:spPr>
            <a:xfrm rot="457363">
              <a:off x="6473355" y="4403369"/>
              <a:ext cx="32889" cy="16818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63"/>
            <p:cNvSpPr/>
            <p:nvPr/>
          </p:nvSpPr>
          <p:spPr>
            <a:xfrm rot="457363">
              <a:off x="6457725" y="4590749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63"/>
            <p:cNvSpPr/>
            <p:nvPr/>
          </p:nvSpPr>
          <p:spPr>
            <a:xfrm rot="457363">
              <a:off x="6203825" y="4267561"/>
              <a:ext cx="222472" cy="312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63"/>
            <p:cNvSpPr/>
            <p:nvPr/>
          </p:nvSpPr>
          <p:spPr>
            <a:xfrm rot="457363">
              <a:off x="6258552" y="4226189"/>
              <a:ext cx="175841" cy="5370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63"/>
            <p:cNvSpPr/>
            <p:nvPr/>
          </p:nvSpPr>
          <p:spPr>
            <a:xfrm rot="457363">
              <a:off x="6143892" y="4248358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63"/>
            <p:cNvSpPr/>
            <p:nvPr/>
          </p:nvSpPr>
          <p:spPr>
            <a:xfrm rot="457363">
              <a:off x="6218908" y="4190964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63"/>
            <p:cNvSpPr/>
            <p:nvPr/>
          </p:nvSpPr>
          <p:spPr>
            <a:xfrm rot="457363">
              <a:off x="6253398" y="4287933"/>
              <a:ext cx="172021" cy="6463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63"/>
            <p:cNvSpPr/>
            <p:nvPr/>
          </p:nvSpPr>
          <p:spPr>
            <a:xfrm rot="457363">
              <a:off x="6205252" y="4333316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63"/>
            <p:cNvSpPr/>
            <p:nvPr/>
          </p:nvSpPr>
          <p:spPr>
            <a:xfrm rot="457201">
              <a:off x="6378140" y="4172371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63"/>
            <p:cNvSpPr/>
            <p:nvPr/>
          </p:nvSpPr>
          <p:spPr>
            <a:xfrm rot="1793418">
              <a:off x="6567455" y="4947062"/>
              <a:ext cx="481877" cy="500104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63"/>
            <p:cNvSpPr/>
            <p:nvPr/>
          </p:nvSpPr>
          <p:spPr>
            <a:xfrm rot="1793418">
              <a:off x="6811729" y="5046078"/>
              <a:ext cx="45314" cy="10524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63"/>
            <p:cNvSpPr/>
            <p:nvPr/>
          </p:nvSpPr>
          <p:spPr>
            <a:xfrm rot="1793418">
              <a:off x="6840910" y="5070678"/>
              <a:ext cx="18279" cy="88028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63"/>
            <p:cNvSpPr/>
            <p:nvPr/>
          </p:nvSpPr>
          <p:spPr>
            <a:xfrm rot="1793418">
              <a:off x="6837747" y="5015009"/>
              <a:ext cx="20460" cy="2045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63"/>
            <p:cNvSpPr/>
            <p:nvPr/>
          </p:nvSpPr>
          <p:spPr>
            <a:xfrm rot="1793418">
              <a:off x="6869394" y="5053688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63"/>
            <p:cNvSpPr/>
            <p:nvPr/>
          </p:nvSpPr>
          <p:spPr>
            <a:xfrm rot="1793418">
              <a:off x="6785796" y="5070796"/>
              <a:ext cx="56632" cy="7576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63"/>
            <p:cNvSpPr/>
            <p:nvPr/>
          </p:nvSpPr>
          <p:spPr>
            <a:xfrm rot="1793418">
              <a:off x="6802581" y="5040867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63"/>
            <p:cNvSpPr/>
            <p:nvPr/>
          </p:nvSpPr>
          <p:spPr>
            <a:xfrm rot="1793418">
              <a:off x="6866161" y="5153574"/>
              <a:ext cx="91705" cy="6799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63"/>
            <p:cNvSpPr/>
            <p:nvPr/>
          </p:nvSpPr>
          <p:spPr>
            <a:xfrm rot="1793418">
              <a:off x="6859791" y="5188539"/>
              <a:ext cx="82205" cy="3819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63"/>
            <p:cNvSpPr/>
            <p:nvPr/>
          </p:nvSpPr>
          <p:spPr>
            <a:xfrm rot="1793418">
              <a:off x="6974969" y="5167651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63"/>
            <p:cNvSpPr/>
            <p:nvPr/>
          </p:nvSpPr>
          <p:spPr>
            <a:xfrm rot="1793418">
              <a:off x="6953811" y="5208725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63"/>
            <p:cNvSpPr/>
            <p:nvPr/>
          </p:nvSpPr>
          <p:spPr>
            <a:xfrm rot="1793418">
              <a:off x="6866073" y="5135855"/>
              <a:ext cx="61381" cy="69270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63"/>
            <p:cNvSpPr/>
            <p:nvPr/>
          </p:nvSpPr>
          <p:spPr>
            <a:xfrm rot="1793418">
              <a:off x="6946384" y="5140857"/>
              <a:ext cx="12794" cy="13162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63"/>
            <p:cNvSpPr/>
            <p:nvPr/>
          </p:nvSpPr>
          <p:spPr>
            <a:xfrm rot="1793418">
              <a:off x="6810622" y="5251832"/>
              <a:ext cx="88781" cy="7264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63"/>
            <p:cNvSpPr/>
            <p:nvPr/>
          </p:nvSpPr>
          <p:spPr>
            <a:xfrm rot="1793418">
              <a:off x="6803734" y="5246894"/>
              <a:ext cx="57730" cy="7181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63"/>
            <p:cNvSpPr/>
            <p:nvPr/>
          </p:nvSpPr>
          <p:spPr>
            <a:xfrm rot="1793418">
              <a:off x="6869826" y="5347743"/>
              <a:ext cx="20468" cy="2009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63"/>
            <p:cNvSpPr/>
            <p:nvPr/>
          </p:nvSpPr>
          <p:spPr>
            <a:xfrm rot="1793418">
              <a:off x="6831318" y="5336734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63"/>
            <p:cNvSpPr/>
            <p:nvPr/>
          </p:nvSpPr>
          <p:spPr>
            <a:xfrm rot="1793418">
              <a:off x="6826654" y="5247396"/>
              <a:ext cx="81478" cy="42863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63"/>
            <p:cNvSpPr/>
            <p:nvPr/>
          </p:nvSpPr>
          <p:spPr>
            <a:xfrm rot="1793418">
              <a:off x="6894746" y="5312217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63"/>
            <p:cNvSpPr/>
            <p:nvPr/>
          </p:nvSpPr>
          <p:spPr>
            <a:xfrm rot="1793418">
              <a:off x="6724570" y="5216567"/>
              <a:ext cx="38732" cy="9938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63"/>
            <p:cNvSpPr/>
            <p:nvPr/>
          </p:nvSpPr>
          <p:spPr>
            <a:xfrm rot="1793418">
              <a:off x="6715869" y="5206692"/>
              <a:ext cx="49693" cy="7170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63"/>
            <p:cNvSpPr/>
            <p:nvPr/>
          </p:nvSpPr>
          <p:spPr>
            <a:xfrm rot="1793418">
              <a:off x="6681993" y="5304124"/>
              <a:ext cx="20104" cy="2045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63"/>
            <p:cNvSpPr/>
            <p:nvPr/>
          </p:nvSpPr>
          <p:spPr>
            <a:xfrm rot="1793418">
              <a:off x="6683092" y="5263303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63"/>
            <p:cNvSpPr/>
            <p:nvPr/>
          </p:nvSpPr>
          <p:spPr>
            <a:xfrm rot="1793418">
              <a:off x="6758065" y="5230697"/>
              <a:ext cx="15718" cy="80357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63"/>
            <p:cNvSpPr/>
            <p:nvPr/>
          </p:nvSpPr>
          <p:spPr>
            <a:xfrm rot="1793418">
              <a:off x="6730124" y="5312678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63"/>
            <p:cNvSpPr/>
            <p:nvPr/>
          </p:nvSpPr>
          <p:spPr>
            <a:xfrm rot="1793418">
              <a:off x="6672519" y="5141432"/>
              <a:ext cx="106325" cy="1493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63"/>
            <p:cNvSpPr/>
            <p:nvPr/>
          </p:nvSpPr>
          <p:spPr>
            <a:xfrm rot="1793418">
              <a:off x="6703010" y="5128432"/>
              <a:ext cx="84039" cy="2565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63"/>
            <p:cNvSpPr/>
            <p:nvPr/>
          </p:nvSpPr>
          <p:spPr>
            <a:xfrm rot="1793418">
              <a:off x="6651653" y="5105609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63"/>
            <p:cNvSpPr/>
            <p:nvPr/>
          </p:nvSpPr>
          <p:spPr>
            <a:xfrm rot="1793418">
              <a:off x="6696944" y="5092725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63"/>
            <p:cNvSpPr/>
            <p:nvPr/>
          </p:nvSpPr>
          <p:spPr>
            <a:xfrm rot="1793418">
              <a:off x="6688623" y="5154256"/>
              <a:ext cx="82213" cy="3088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63"/>
            <p:cNvSpPr/>
            <p:nvPr/>
          </p:nvSpPr>
          <p:spPr>
            <a:xfrm rot="1793418">
              <a:off x="6665131" y="5153120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63"/>
            <p:cNvSpPr/>
            <p:nvPr/>
          </p:nvSpPr>
          <p:spPr>
            <a:xfrm rot="1793978">
              <a:off x="6742608" y="5132166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63"/>
            <p:cNvSpPr/>
            <p:nvPr/>
          </p:nvSpPr>
          <p:spPr>
            <a:xfrm rot="1793050">
              <a:off x="6924877" y="4724732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63"/>
            <p:cNvSpPr/>
            <p:nvPr/>
          </p:nvSpPr>
          <p:spPr>
            <a:xfrm rot="1793050">
              <a:off x="7081154" y="4788093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63"/>
            <p:cNvSpPr/>
            <p:nvPr/>
          </p:nvSpPr>
          <p:spPr>
            <a:xfrm rot="1793050">
              <a:off x="7099824" y="4803834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63"/>
            <p:cNvSpPr/>
            <p:nvPr/>
          </p:nvSpPr>
          <p:spPr>
            <a:xfrm rot="1793050">
              <a:off x="7097799" y="4768215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63"/>
            <p:cNvSpPr/>
            <p:nvPr/>
          </p:nvSpPr>
          <p:spPr>
            <a:xfrm rot="1793050">
              <a:off x="7118047" y="4792963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63"/>
            <p:cNvSpPr/>
            <p:nvPr/>
          </p:nvSpPr>
          <p:spPr>
            <a:xfrm rot="1793050">
              <a:off x="7064562" y="4803908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63"/>
            <p:cNvSpPr/>
            <p:nvPr/>
          </p:nvSpPr>
          <p:spPr>
            <a:xfrm rot="1793050">
              <a:off x="7075299" y="4784759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63"/>
            <p:cNvSpPr/>
            <p:nvPr/>
          </p:nvSpPr>
          <p:spPr>
            <a:xfrm rot="1793050">
              <a:off x="7115981" y="4856871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63"/>
            <p:cNvSpPr/>
            <p:nvPr/>
          </p:nvSpPr>
          <p:spPr>
            <a:xfrm rot="1793050">
              <a:off x="7111904" y="4879243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63"/>
            <p:cNvSpPr/>
            <p:nvPr/>
          </p:nvSpPr>
          <p:spPr>
            <a:xfrm rot="1793050">
              <a:off x="7185596" y="4865879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63"/>
            <p:cNvSpPr/>
            <p:nvPr/>
          </p:nvSpPr>
          <p:spPr>
            <a:xfrm rot="1793050">
              <a:off x="7172059" y="4892160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63"/>
            <p:cNvSpPr/>
            <p:nvPr/>
          </p:nvSpPr>
          <p:spPr>
            <a:xfrm rot="1793050">
              <a:off x="7115924" y="4845535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63"/>
            <p:cNvSpPr/>
            <p:nvPr/>
          </p:nvSpPr>
          <p:spPr>
            <a:xfrm rot="1793050">
              <a:off x="7167306" y="4848736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63"/>
            <p:cNvSpPr/>
            <p:nvPr/>
          </p:nvSpPr>
          <p:spPr>
            <a:xfrm rot="1793050">
              <a:off x="7080446" y="4919739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63"/>
            <p:cNvSpPr/>
            <p:nvPr/>
          </p:nvSpPr>
          <p:spPr>
            <a:xfrm rot="1793050">
              <a:off x="7076039" y="4916581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63"/>
            <p:cNvSpPr/>
            <p:nvPr/>
          </p:nvSpPr>
          <p:spPr>
            <a:xfrm rot="1793050">
              <a:off x="7118324" y="4981108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63"/>
            <p:cNvSpPr/>
            <p:nvPr/>
          </p:nvSpPr>
          <p:spPr>
            <a:xfrm rot="1793050">
              <a:off x="7093686" y="4974064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63"/>
            <p:cNvSpPr/>
            <p:nvPr/>
          </p:nvSpPr>
          <p:spPr>
            <a:xfrm rot="1793050">
              <a:off x="7090703" y="4916901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63"/>
            <p:cNvSpPr/>
            <p:nvPr/>
          </p:nvSpPr>
          <p:spPr>
            <a:xfrm rot="1793050">
              <a:off x="7134268" y="4958378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63"/>
            <p:cNvSpPr/>
            <p:nvPr/>
          </p:nvSpPr>
          <p:spPr>
            <a:xfrm rot="1793050">
              <a:off x="7025388" y="4897177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63"/>
            <p:cNvSpPr/>
            <p:nvPr/>
          </p:nvSpPr>
          <p:spPr>
            <a:xfrm rot="1793050">
              <a:off x="7019821" y="4890859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63"/>
            <p:cNvSpPr/>
            <p:nvPr/>
          </p:nvSpPr>
          <p:spPr>
            <a:xfrm rot="1793050">
              <a:off x="6998145" y="4953199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63"/>
            <p:cNvSpPr/>
            <p:nvPr/>
          </p:nvSpPr>
          <p:spPr>
            <a:xfrm rot="1793050">
              <a:off x="6998848" y="4927081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63"/>
            <p:cNvSpPr/>
            <p:nvPr/>
          </p:nvSpPr>
          <p:spPr>
            <a:xfrm rot="1793050">
              <a:off x="7046818" y="4906218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63"/>
            <p:cNvSpPr/>
            <p:nvPr/>
          </p:nvSpPr>
          <p:spPr>
            <a:xfrm rot="1793050">
              <a:off x="7028940" y="4958672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63"/>
            <p:cNvSpPr/>
            <p:nvPr/>
          </p:nvSpPr>
          <p:spPr>
            <a:xfrm rot="1793050">
              <a:off x="6992084" y="4849102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63"/>
            <p:cNvSpPr/>
            <p:nvPr/>
          </p:nvSpPr>
          <p:spPr>
            <a:xfrm rot="1793050">
              <a:off x="7011593" y="4840784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63"/>
            <p:cNvSpPr/>
            <p:nvPr/>
          </p:nvSpPr>
          <p:spPr>
            <a:xfrm rot="1793050">
              <a:off x="6978733" y="4826183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63"/>
            <p:cNvSpPr/>
            <p:nvPr/>
          </p:nvSpPr>
          <p:spPr>
            <a:xfrm rot="1793050">
              <a:off x="7007711" y="4817940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63"/>
            <p:cNvSpPr/>
            <p:nvPr/>
          </p:nvSpPr>
          <p:spPr>
            <a:xfrm rot="1793050">
              <a:off x="7002388" y="4857307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63"/>
            <p:cNvSpPr/>
            <p:nvPr/>
          </p:nvSpPr>
          <p:spPr>
            <a:xfrm rot="1793050">
              <a:off x="6987356" y="4856582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63"/>
            <p:cNvSpPr/>
            <p:nvPr/>
          </p:nvSpPr>
          <p:spPr>
            <a:xfrm rot="1793940">
              <a:off x="7036925" y="4843175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63"/>
            <p:cNvSpPr/>
            <p:nvPr/>
          </p:nvSpPr>
          <p:spPr>
            <a:xfrm rot="1793050">
              <a:off x="7171081" y="4992186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63"/>
            <p:cNvSpPr/>
            <p:nvPr/>
          </p:nvSpPr>
          <p:spPr>
            <a:xfrm rot="1793050">
              <a:off x="7327358" y="5055547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63"/>
            <p:cNvSpPr/>
            <p:nvPr/>
          </p:nvSpPr>
          <p:spPr>
            <a:xfrm rot="1793050">
              <a:off x="7346028" y="5071287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63"/>
            <p:cNvSpPr/>
            <p:nvPr/>
          </p:nvSpPr>
          <p:spPr>
            <a:xfrm rot="1793050">
              <a:off x="7344003" y="5035668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63"/>
            <p:cNvSpPr/>
            <p:nvPr/>
          </p:nvSpPr>
          <p:spPr>
            <a:xfrm rot="1793050">
              <a:off x="7364251" y="5060416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63"/>
            <p:cNvSpPr/>
            <p:nvPr/>
          </p:nvSpPr>
          <p:spPr>
            <a:xfrm rot="1793050">
              <a:off x="7310766" y="5071362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63"/>
            <p:cNvSpPr/>
            <p:nvPr/>
          </p:nvSpPr>
          <p:spPr>
            <a:xfrm rot="1793050">
              <a:off x="7321503" y="5052213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63"/>
            <p:cNvSpPr/>
            <p:nvPr/>
          </p:nvSpPr>
          <p:spPr>
            <a:xfrm rot="1793050">
              <a:off x="7362185" y="5124325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63"/>
            <p:cNvSpPr/>
            <p:nvPr/>
          </p:nvSpPr>
          <p:spPr>
            <a:xfrm rot="1793050">
              <a:off x="7358108" y="5146696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63"/>
            <p:cNvSpPr/>
            <p:nvPr/>
          </p:nvSpPr>
          <p:spPr>
            <a:xfrm rot="1793050">
              <a:off x="7431800" y="5133333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63"/>
            <p:cNvSpPr/>
            <p:nvPr/>
          </p:nvSpPr>
          <p:spPr>
            <a:xfrm rot="1793050">
              <a:off x="7418263" y="5159614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63"/>
            <p:cNvSpPr/>
            <p:nvPr/>
          </p:nvSpPr>
          <p:spPr>
            <a:xfrm rot="1793050">
              <a:off x="7362128" y="5112988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63"/>
            <p:cNvSpPr/>
            <p:nvPr/>
          </p:nvSpPr>
          <p:spPr>
            <a:xfrm rot="1793050">
              <a:off x="7413510" y="5116189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63"/>
            <p:cNvSpPr/>
            <p:nvPr/>
          </p:nvSpPr>
          <p:spPr>
            <a:xfrm rot="1793050">
              <a:off x="7326650" y="5187193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63"/>
            <p:cNvSpPr/>
            <p:nvPr/>
          </p:nvSpPr>
          <p:spPr>
            <a:xfrm rot="1793050">
              <a:off x="7322243" y="5184034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63"/>
            <p:cNvSpPr/>
            <p:nvPr/>
          </p:nvSpPr>
          <p:spPr>
            <a:xfrm rot="1793050">
              <a:off x="7364528" y="5248561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63"/>
            <p:cNvSpPr/>
            <p:nvPr/>
          </p:nvSpPr>
          <p:spPr>
            <a:xfrm rot="1793050">
              <a:off x="7339890" y="5241517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63"/>
            <p:cNvSpPr/>
            <p:nvPr/>
          </p:nvSpPr>
          <p:spPr>
            <a:xfrm rot="1793050">
              <a:off x="7336907" y="5184355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63"/>
            <p:cNvSpPr/>
            <p:nvPr/>
          </p:nvSpPr>
          <p:spPr>
            <a:xfrm rot="1793050">
              <a:off x="7380472" y="5225831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63"/>
            <p:cNvSpPr/>
            <p:nvPr/>
          </p:nvSpPr>
          <p:spPr>
            <a:xfrm rot="1793050">
              <a:off x="7271592" y="5164631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63"/>
            <p:cNvSpPr/>
            <p:nvPr/>
          </p:nvSpPr>
          <p:spPr>
            <a:xfrm rot="1793050">
              <a:off x="7266025" y="5158312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63"/>
            <p:cNvSpPr/>
            <p:nvPr/>
          </p:nvSpPr>
          <p:spPr>
            <a:xfrm rot="1793050">
              <a:off x="7244349" y="5220652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63"/>
            <p:cNvSpPr/>
            <p:nvPr/>
          </p:nvSpPr>
          <p:spPr>
            <a:xfrm rot="1793050">
              <a:off x="7245052" y="5194534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63"/>
            <p:cNvSpPr/>
            <p:nvPr/>
          </p:nvSpPr>
          <p:spPr>
            <a:xfrm rot="1793050">
              <a:off x="7293022" y="5173672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63"/>
            <p:cNvSpPr/>
            <p:nvPr/>
          </p:nvSpPr>
          <p:spPr>
            <a:xfrm rot="1793050">
              <a:off x="7275144" y="5226125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63"/>
            <p:cNvSpPr/>
            <p:nvPr/>
          </p:nvSpPr>
          <p:spPr>
            <a:xfrm rot="1793050">
              <a:off x="7238288" y="5116555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63"/>
            <p:cNvSpPr/>
            <p:nvPr/>
          </p:nvSpPr>
          <p:spPr>
            <a:xfrm rot="1793050">
              <a:off x="7257797" y="5108238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63"/>
            <p:cNvSpPr/>
            <p:nvPr/>
          </p:nvSpPr>
          <p:spPr>
            <a:xfrm rot="1793050">
              <a:off x="7224937" y="5093636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63"/>
            <p:cNvSpPr/>
            <p:nvPr/>
          </p:nvSpPr>
          <p:spPr>
            <a:xfrm rot="1793050">
              <a:off x="7253915" y="5085393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63"/>
            <p:cNvSpPr/>
            <p:nvPr/>
          </p:nvSpPr>
          <p:spPr>
            <a:xfrm rot="1793050">
              <a:off x="7248592" y="5124761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63"/>
            <p:cNvSpPr/>
            <p:nvPr/>
          </p:nvSpPr>
          <p:spPr>
            <a:xfrm rot="1793050">
              <a:off x="7233560" y="5124035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63"/>
            <p:cNvSpPr/>
            <p:nvPr/>
          </p:nvSpPr>
          <p:spPr>
            <a:xfrm rot="1793940">
              <a:off x="7283129" y="5110628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63"/>
            <p:cNvSpPr/>
            <p:nvPr/>
          </p:nvSpPr>
          <p:spPr>
            <a:xfrm rot="1793146">
              <a:off x="7541428" y="4006094"/>
              <a:ext cx="240652" cy="249683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63"/>
            <p:cNvSpPr/>
            <p:nvPr/>
          </p:nvSpPr>
          <p:spPr>
            <a:xfrm rot="1793146">
              <a:off x="7663413" y="4055558"/>
              <a:ext cx="22630" cy="52547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63"/>
            <p:cNvSpPr/>
            <p:nvPr/>
          </p:nvSpPr>
          <p:spPr>
            <a:xfrm rot="1793146">
              <a:off x="7677986" y="4067845"/>
              <a:ext cx="9129" cy="43949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63"/>
            <p:cNvSpPr/>
            <p:nvPr/>
          </p:nvSpPr>
          <p:spPr>
            <a:xfrm rot="1793146">
              <a:off x="7676405" y="4040041"/>
              <a:ext cx="10218" cy="102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63"/>
            <p:cNvSpPr/>
            <p:nvPr/>
          </p:nvSpPr>
          <p:spPr>
            <a:xfrm rot="1793146">
              <a:off x="7692210" y="4059359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63"/>
            <p:cNvSpPr/>
            <p:nvPr/>
          </p:nvSpPr>
          <p:spPr>
            <a:xfrm rot="1793146">
              <a:off x="7650461" y="4067903"/>
              <a:ext cx="28282" cy="3782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63"/>
            <p:cNvSpPr/>
            <p:nvPr/>
          </p:nvSpPr>
          <p:spPr>
            <a:xfrm rot="1793146">
              <a:off x="7658841" y="4052956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63"/>
            <p:cNvSpPr/>
            <p:nvPr/>
          </p:nvSpPr>
          <p:spPr>
            <a:xfrm rot="1793146">
              <a:off x="7690599" y="4109245"/>
              <a:ext cx="45798" cy="3394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63"/>
            <p:cNvSpPr/>
            <p:nvPr/>
          </p:nvSpPr>
          <p:spPr>
            <a:xfrm rot="1793146">
              <a:off x="7687416" y="4126708"/>
              <a:ext cx="41054" cy="1907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63"/>
            <p:cNvSpPr/>
            <p:nvPr/>
          </p:nvSpPr>
          <p:spPr>
            <a:xfrm rot="1793146">
              <a:off x="7744940" y="4116277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63"/>
            <p:cNvSpPr/>
            <p:nvPr/>
          </p:nvSpPr>
          <p:spPr>
            <a:xfrm rot="1793146">
              <a:off x="7734372" y="4136792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63"/>
            <p:cNvSpPr/>
            <p:nvPr/>
          </p:nvSpPr>
          <p:spPr>
            <a:xfrm rot="1793146">
              <a:off x="7690554" y="4100396"/>
              <a:ext cx="30654" cy="34584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63"/>
            <p:cNvSpPr/>
            <p:nvPr/>
          </p:nvSpPr>
          <p:spPr>
            <a:xfrm rot="1793146">
              <a:off x="7730663" y="4102895"/>
              <a:ext cx="6390" cy="6571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63"/>
            <p:cNvSpPr/>
            <p:nvPr/>
          </p:nvSpPr>
          <p:spPr>
            <a:xfrm rot="1793146">
              <a:off x="7662860" y="4158319"/>
              <a:ext cx="44338" cy="3627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63"/>
            <p:cNvSpPr/>
            <p:nvPr/>
          </p:nvSpPr>
          <p:spPr>
            <a:xfrm rot="1793146">
              <a:off x="7659419" y="4155853"/>
              <a:ext cx="28831" cy="3585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63"/>
            <p:cNvSpPr/>
            <p:nvPr/>
          </p:nvSpPr>
          <p:spPr>
            <a:xfrm rot="1793146">
              <a:off x="7692427" y="4206223"/>
              <a:ext cx="10222" cy="1003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63"/>
            <p:cNvSpPr/>
            <p:nvPr/>
          </p:nvSpPr>
          <p:spPr>
            <a:xfrm rot="1793146">
              <a:off x="7673194" y="4200725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63"/>
            <p:cNvSpPr/>
            <p:nvPr/>
          </p:nvSpPr>
          <p:spPr>
            <a:xfrm rot="1793146">
              <a:off x="7670866" y="4156103"/>
              <a:ext cx="40691" cy="2140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63"/>
            <p:cNvSpPr/>
            <p:nvPr/>
          </p:nvSpPr>
          <p:spPr>
            <a:xfrm rot="1793146">
              <a:off x="7704872" y="4188480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63"/>
            <p:cNvSpPr/>
            <p:nvPr/>
          </p:nvSpPr>
          <p:spPr>
            <a:xfrm rot="1793146">
              <a:off x="7619882" y="4140707"/>
              <a:ext cx="19343" cy="4961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63"/>
            <p:cNvSpPr/>
            <p:nvPr/>
          </p:nvSpPr>
          <p:spPr>
            <a:xfrm rot="1793146">
              <a:off x="7615536" y="4135775"/>
              <a:ext cx="24817" cy="3579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63"/>
            <p:cNvSpPr/>
            <p:nvPr/>
          </p:nvSpPr>
          <p:spPr>
            <a:xfrm rot="1793146">
              <a:off x="7598615" y="4184438"/>
              <a:ext cx="10040" cy="102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63"/>
            <p:cNvSpPr/>
            <p:nvPr/>
          </p:nvSpPr>
          <p:spPr>
            <a:xfrm rot="1793146">
              <a:off x="7599164" y="4164050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63"/>
            <p:cNvSpPr/>
            <p:nvPr/>
          </p:nvSpPr>
          <p:spPr>
            <a:xfrm rot="1793146">
              <a:off x="7636610" y="4147765"/>
              <a:ext cx="7850" cy="4011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63"/>
            <p:cNvSpPr/>
            <p:nvPr/>
          </p:nvSpPr>
          <p:spPr>
            <a:xfrm rot="1793146">
              <a:off x="7622653" y="4188710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63"/>
            <p:cNvSpPr/>
            <p:nvPr/>
          </p:nvSpPr>
          <p:spPr>
            <a:xfrm rot="1793146">
              <a:off x="7593884" y="4103180"/>
              <a:ext cx="53099" cy="74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63"/>
            <p:cNvSpPr/>
            <p:nvPr/>
          </p:nvSpPr>
          <p:spPr>
            <a:xfrm rot="1793146">
              <a:off x="7609113" y="4096688"/>
              <a:ext cx="41969" cy="1281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63"/>
            <p:cNvSpPr/>
            <p:nvPr/>
          </p:nvSpPr>
          <p:spPr>
            <a:xfrm rot="1793146">
              <a:off x="7583462" y="4085291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63"/>
            <p:cNvSpPr/>
            <p:nvPr/>
          </p:nvSpPr>
          <p:spPr>
            <a:xfrm rot="1793146">
              <a:off x="7606082" y="4078856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63"/>
            <p:cNvSpPr/>
            <p:nvPr/>
          </p:nvSpPr>
          <p:spPr>
            <a:xfrm rot="1793146">
              <a:off x="7601927" y="4109585"/>
              <a:ext cx="41058" cy="15419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63"/>
            <p:cNvSpPr/>
            <p:nvPr/>
          </p:nvSpPr>
          <p:spPr>
            <a:xfrm rot="1793146">
              <a:off x="7590193" y="4109020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63"/>
            <p:cNvSpPr/>
            <p:nvPr/>
          </p:nvSpPr>
          <p:spPr>
            <a:xfrm rot="1794347">
              <a:off x="7628885" y="4098558"/>
              <a:ext cx="68326" cy="6828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63"/>
            <p:cNvSpPr/>
            <p:nvPr/>
          </p:nvSpPr>
          <p:spPr>
            <a:xfrm rot="456779">
              <a:off x="4678566" y="3990110"/>
              <a:ext cx="1116388" cy="1158946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63"/>
            <p:cNvSpPr/>
            <p:nvPr/>
          </p:nvSpPr>
          <p:spPr>
            <a:xfrm rot="456779">
              <a:off x="5153556" y="4213685"/>
              <a:ext cx="104982" cy="243906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63"/>
            <p:cNvSpPr/>
            <p:nvPr/>
          </p:nvSpPr>
          <p:spPr>
            <a:xfrm rot="456779">
              <a:off x="5232500" y="4254156"/>
              <a:ext cx="42347" cy="203998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63"/>
            <p:cNvSpPr/>
            <p:nvPr/>
          </p:nvSpPr>
          <p:spPr>
            <a:xfrm rot="456779">
              <a:off x="5146941" y="4142467"/>
              <a:ext cx="47402" cy="4740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63"/>
            <p:cNvSpPr/>
            <p:nvPr/>
          </p:nvSpPr>
          <p:spPr>
            <a:xfrm rot="456779">
              <a:off x="5246032" y="4201462"/>
              <a:ext cx="30484" cy="2964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63"/>
            <p:cNvSpPr/>
            <p:nvPr/>
          </p:nvSpPr>
          <p:spPr>
            <a:xfrm rot="456779">
              <a:off x="5105741" y="4287041"/>
              <a:ext cx="131201" cy="175585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63"/>
            <p:cNvSpPr/>
            <p:nvPr/>
          </p:nvSpPr>
          <p:spPr>
            <a:xfrm rot="456779">
              <a:off x="5091560" y="4232828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63"/>
            <p:cNvSpPr/>
            <p:nvPr/>
          </p:nvSpPr>
          <p:spPr>
            <a:xfrm rot="456779">
              <a:off x="5344307" y="4379184"/>
              <a:ext cx="212457" cy="15757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63"/>
            <p:cNvSpPr/>
            <p:nvPr/>
          </p:nvSpPr>
          <p:spPr>
            <a:xfrm rot="456779">
              <a:off x="5349095" y="4466494"/>
              <a:ext cx="190449" cy="8852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63"/>
            <p:cNvSpPr/>
            <p:nvPr/>
          </p:nvSpPr>
          <p:spPr>
            <a:xfrm rot="456779">
              <a:off x="5575224" y="4349176"/>
              <a:ext cx="47419" cy="474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63"/>
            <p:cNvSpPr/>
            <p:nvPr/>
          </p:nvSpPr>
          <p:spPr>
            <a:xfrm rot="456779">
              <a:off x="5563243" y="4459858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63"/>
            <p:cNvSpPr/>
            <p:nvPr/>
          </p:nvSpPr>
          <p:spPr>
            <a:xfrm rot="456779">
              <a:off x="5331735" y="4354479"/>
              <a:ext cx="142205" cy="160527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63"/>
            <p:cNvSpPr/>
            <p:nvPr/>
          </p:nvSpPr>
          <p:spPr>
            <a:xfrm rot="456779">
              <a:off x="5487861" y="4320842"/>
              <a:ext cx="29641" cy="30501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63"/>
            <p:cNvSpPr/>
            <p:nvPr/>
          </p:nvSpPr>
          <p:spPr>
            <a:xfrm rot="456779">
              <a:off x="5313848" y="4639518"/>
              <a:ext cx="205682" cy="16835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63"/>
            <p:cNvSpPr/>
            <p:nvPr/>
          </p:nvSpPr>
          <p:spPr>
            <a:xfrm rot="456779">
              <a:off x="5297063" y="4648691"/>
              <a:ext cx="133746" cy="16642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63"/>
            <p:cNvSpPr/>
            <p:nvPr/>
          </p:nvSpPr>
          <p:spPr>
            <a:xfrm rot="456779">
              <a:off x="5507853" y="4827687"/>
              <a:ext cx="47419" cy="4655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63"/>
            <p:cNvSpPr/>
            <p:nvPr/>
          </p:nvSpPr>
          <p:spPr>
            <a:xfrm rot="456779">
              <a:off x="5413081" y="4841913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63"/>
            <p:cNvSpPr/>
            <p:nvPr/>
          </p:nvSpPr>
          <p:spPr>
            <a:xfrm rot="456779">
              <a:off x="5331869" y="4621707"/>
              <a:ext cx="188764" cy="9933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63"/>
            <p:cNvSpPr/>
            <p:nvPr/>
          </p:nvSpPr>
          <p:spPr>
            <a:xfrm rot="456779">
              <a:off x="5527495" y="4733471"/>
              <a:ext cx="30484" cy="2964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63"/>
            <p:cNvSpPr/>
            <p:nvPr/>
          </p:nvSpPr>
          <p:spPr>
            <a:xfrm rot="456779">
              <a:off x="5114455" y="4659176"/>
              <a:ext cx="89732" cy="230305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63"/>
            <p:cNvSpPr/>
            <p:nvPr/>
          </p:nvSpPr>
          <p:spPr>
            <a:xfrm rot="456779">
              <a:off x="5074019" y="4643228"/>
              <a:ext cx="115126" cy="166160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63"/>
            <p:cNvSpPr/>
            <p:nvPr/>
          </p:nvSpPr>
          <p:spPr>
            <a:xfrm rot="456779">
              <a:off x="5067029" y="4899305"/>
              <a:ext cx="46577" cy="4740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63"/>
            <p:cNvSpPr/>
            <p:nvPr/>
          </p:nvSpPr>
          <p:spPr>
            <a:xfrm rot="456779">
              <a:off x="5030790" y="4814695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63"/>
            <p:cNvSpPr/>
            <p:nvPr/>
          </p:nvSpPr>
          <p:spPr>
            <a:xfrm rot="456779">
              <a:off x="5192311" y="4671796"/>
              <a:ext cx="36416" cy="18622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63"/>
            <p:cNvSpPr/>
            <p:nvPr/>
          </p:nvSpPr>
          <p:spPr>
            <a:xfrm rot="456779">
              <a:off x="5174996" y="4879235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63"/>
            <p:cNvSpPr/>
            <p:nvPr/>
          </p:nvSpPr>
          <p:spPr>
            <a:xfrm rot="456779">
              <a:off x="4893913" y="4521433"/>
              <a:ext cx="246327" cy="3460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63"/>
            <p:cNvSpPr/>
            <p:nvPr/>
          </p:nvSpPr>
          <p:spPr>
            <a:xfrm rot="456779">
              <a:off x="4954501" y="4475636"/>
              <a:ext cx="194696" cy="59458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63"/>
            <p:cNvSpPr/>
            <p:nvPr/>
          </p:nvSpPr>
          <p:spPr>
            <a:xfrm rot="456779">
              <a:off x="4827561" y="4500189"/>
              <a:ext cx="47419" cy="474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63"/>
            <p:cNvSpPr/>
            <p:nvPr/>
          </p:nvSpPr>
          <p:spPr>
            <a:xfrm rot="456779">
              <a:off x="4910609" y="4436652"/>
              <a:ext cx="30484" cy="2964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63"/>
            <p:cNvSpPr/>
            <p:nvPr/>
          </p:nvSpPr>
          <p:spPr>
            <a:xfrm rot="456779">
              <a:off x="4948796" y="4543989"/>
              <a:ext cx="190467" cy="71568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63"/>
            <p:cNvSpPr/>
            <p:nvPr/>
          </p:nvSpPr>
          <p:spPr>
            <a:xfrm rot="456779">
              <a:off x="4895490" y="4594243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63"/>
            <p:cNvSpPr/>
            <p:nvPr/>
          </p:nvSpPr>
          <p:spPr>
            <a:xfrm rot="457146">
              <a:off x="5086886" y="4416067"/>
              <a:ext cx="316946" cy="3168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63"/>
            <p:cNvSpPr/>
            <p:nvPr/>
          </p:nvSpPr>
          <p:spPr>
            <a:xfrm rot="1793146">
              <a:off x="4544083" y="5029940"/>
              <a:ext cx="240652" cy="249683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63"/>
            <p:cNvSpPr/>
            <p:nvPr/>
          </p:nvSpPr>
          <p:spPr>
            <a:xfrm rot="1793146">
              <a:off x="4666069" y="5079404"/>
              <a:ext cx="22630" cy="52547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63"/>
            <p:cNvSpPr/>
            <p:nvPr/>
          </p:nvSpPr>
          <p:spPr>
            <a:xfrm rot="1793146">
              <a:off x="4680642" y="5091692"/>
              <a:ext cx="9129" cy="43949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63"/>
            <p:cNvSpPr/>
            <p:nvPr/>
          </p:nvSpPr>
          <p:spPr>
            <a:xfrm rot="1793146">
              <a:off x="4679060" y="5063888"/>
              <a:ext cx="10218" cy="102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63"/>
            <p:cNvSpPr/>
            <p:nvPr/>
          </p:nvSpPr>
          <p:spPr>
            <a:xfrm rot="1793146">
              <a:off x="4694866" y="5083206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63"/>
            <p:cNvSpPr/>
            <p:nvPr/>
          </p:nvSpPr>
          <p:spPr>
            <a:xfrm rot="1793146">
              <a:off x="4653116" y="5091749"/>
              <a:ext cx="28282" cy="3782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63"/>
            <p:cNvSpPr/>
            <p:nvPr/>
          </p:nvSpPr>
          <p:spPr>
            <a:xfrm rot="1793146">
              <a:off x="4661497" y="5076802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63"/>
            <p:cNvSpPr/>
            <p:nvPr/>
          </p:nvSpPr>
          <p:spPr>
            <a:xfrm rot="1793146">
              <a:off x="4693254" y="5133091"/>
              <a:ext cx="45798" cy="3394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63"/>
            <p:cNvSpPr/>
            <p:nvPr/>
          </p:nvSpPr>
          <p:spPr>
            <a:xfrm rot="1793146">
              <a:off x="4690071" y="5150555"/>
              <a:ext cx="41054" cy="1907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63"/>
            <p:cNvSpPr/>
            <p:nvPr/>
          </p:nvSpPr>
          <p:spPr>
            <a:xfrm rot="1793146">
              <a:off x="4747595" y="5140124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63"/>
            <p:cNvSpPr/>
            <p:nvPr/>
          </p:nvSpPr>
          <p:spPr>
            <a:xfrm rot="1793146">
              <a:off x="4737027" y="5160638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63"/>
            <p:cNvSpPr/>
            <p:nvPr/>
          </p:nvSpPr>
          <p:spPr>
            <a:xfrm rot="1793146">
              <a:off x="4693209" y="5124242"/>
              <a:ext cx="30654" cy="34584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63"/>
            <p:cNvSpPr/>
            <p:nvPr/>
          </p:nvSpPr>
          <p:spPr>
            <a:xfrm rot="1793146">
              <a:off x="4733318" y="5126742"/>
              <a:ext cx="6390" cy="6571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63"/>
            <p:cNvSpPr/>
            <p:nvPr/>
          </p:nvSpPr>
          <p:spPr>
            <a:xfrm rot="1793146">
              <a:off x="4665515" y="5182166"/>
              <a:ext cx="44338" cy="3627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63"/>
            <p:cNvSpPr/>
            <p:nvPr/>
          </p:nvSpPr>
          <p:spPr>
            <a:xfrm rot="1793146">
              <a:off x="4662075" y="5179700"/>
              <a:ext cx="28831" cy="3585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63"/>
            <p:cNvSpPr/>
            <p:nvPr/>
          </p:nvSpPr>
          <p:spPr>
            <a:xfrm rot="1793146">
              <a:off x="4695082" y="5230070"/>
              <a:ext cx="10222" cy="1003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63"/>
            <p:cNvSpPr/>
            <p:nvPr/>
          </p:nvSpPr>
          <p:spPr>
            <a:xfrm rot="1793146">
              <a:off x="4675849" y="5224571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63"/>
            <p:cNvSpPr/>
            <p:nvPr/>
          </p:nvSpPr>
          <p:spPr>
            <a:xfrm rot="1793146">
              <a:off x="4673521" y="5179950"/>
              <a:ext cx="40691" cy="2140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63"/>
            <p:cNvSpPr/>
            <p:nvPr/>
          </p:nvSpPr>
          <p:spPr>
            <a:xfrm rot="1793146">
              <a:off x="4707528" y="5212327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63"/>
            <p:cNvSpPr/>
            <p:nvPr/>
          </p:nvSpPr>
          <p:spPr>
            <a:xfrm rot="1793146">
              <a:off x="4622537" y="5164554"/>
              <a:ext cx="19343" cy="4961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63"/>
            <p:cNvSpPr/>
            <p:nvPr/>
          </p:nvSpPr>
          <p:spPr>
            <a:xfrm rot="1793146">
              <a:off x="4618191" y="5159622"/>
              <a:ext cx="24817" cy="3579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63"/>
            <p:cNvSpPr/>
            <p:nvPr/>
          </p:nvSpPr>
          <p:spPr>
            <a:xfrm rot="1793146">
              <a:off x="4601270" y="5208284"/>
              <a:ext cx="10040" cy="102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63"/>
            <p:cNvSpPr/>
            <p:nvPr/>
          </p:nvSpPr>
          <p:spPr>
            <a:xfrm rot="1793146">
              <a:off x="4601819" y="5187897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63"/>
            <p:cNvSpPr/>
            <p:nvPr/>
          </p:nvSpPr>
          <p:spPr>
            <a:xfrm rot="1793146">
              <a:off x="4639265" y="5171612"/>
              <a:ext cx="7850" cy="4011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63"/>
            <p:cNvSpPr/>
            <p:nvPr/>
          </p:nvSpPr>
          <p:spPr>
            <a:xfrm rot="1793146">
              <a:off x="4625308" y="5212557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63"/>
            <p:cNvSpPr/>
            <p:nvPr/>
          </p:nvSpPr>
          <p:spPr>
            <a:xfrm rot="1793146">
              <a:off x="4596539" y="5127027"/>
              <a:ext cx="53099" cy="74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63"/>
            <p:cNvSpPr/>
            <p:nvPr/>
          </p:nvSpPr>
          <p:spPr>
            <a:xfrm rot="1793146">
              <a:off x="4611768" y="5120534"/>
              <a:ext cx="41969" cy="1281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63"/>
            <p:cNvSpPr/>
            <p:nvPr/>
          </p:nvSpPr>
          <p:spPr>
            <a:xfrm rot="1793146">
              <a:off x="4586117" y="5109137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63"/>
            <p:cNvSpPr/>
            <p:nvPr/>
          </p:nvSpPr>
          <p:spPr>
            <a:xfrm rot="1793146">
              <a:off x="4608737" y="5102703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63"/>
            <p:cNvSpPr/>
            <p:nvPr/>
          </p:nvSpPr>
          <p:spPr>
            <a:xfrm rot="1793146">
              <a:off x="4604583" y="5133432"/>
              <a:ext cx="41058" cy="15419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63"/>
            <p:cNvSpPr/>
            <p:nvPr/>
          </p:nvSpPr>
          <p:spPr>
            <a:xfrm rot="1793146">
              <a:off x="4592848" y="5132866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63"/>
            <p:cNvSpPr/>
            <p:nvPr/>
          </p:nvSpPr>
          <p:spPr>
            <a:xfrm rot="1794347">
              <a:off x="4631540" y="5122405"/>
              <a:ext cx="68326" cy="6828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63"/>
            <p:cNvSpPr/>
            <p:nvPr/>
          </p:nvSpPr>
          <p:spPr>
            <a:xfrm rot="1793050">
              <a:off x="4390508" y="4664500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63"/>
            <p:cNvSpPr/>
            <p:nvPr/>
          </p:nvSpPr>
          <p:spPr>
            <a:xfrm rot="1793050">
              <a:off x="4546785" y="4727861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63"/>
            <p:cNvSpPr/>
            <p:nvPr/>
          </p:nvSpPr>
          <p:spPr>
            <a:xfrm rot="1793050">
              <a:off x="4565454" y="4743602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63"/>
            <p:cNvSpPr/>
            <p:nvPr/>
          </p:nvSpPr>
          <p:spPr>
            <a:xfrm rot="1793050">
              <a:off x="4563429" y="4707982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63"/>
            <p:cNvSpPr/>
            <p:nvPr/>
          </p:nvSpPr>
          <p:spPr>
            <a:xfrm rot="1793050">
              <a:off x="4583677" y="4732730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63"/>
            <p:cNvSpPr/>
            <p:nvPr/>
          </p:nvSpPr>
          <p:spPr>
            <a:xfrm rot="1793050">
              <a:off x="4530192" y="4743676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63"/>
            <p:cNvSpPr/>
            <p:nvPr/>
          </p:nvSpPr>
          <p:spPr>
            <a:xfrm rot="1793050">
              <a:off x="4540929" y="4724527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63"/>
            <p:cNvSpPr/>
            <p:nvPr/>
          </p:nvSpPr>
          <p:spPr>
            <a:xfrm rot="1793050">
              <a:off x="4581611" y="4796639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63"/>
            <p:cNvSpPr/>
            <p:nvPr/>
          </p:nvSpPr>
          <p:spPr>
            <a:xfrm rot="1793050">
              <a:off x="4577534" y="4819011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63"/>
            <p:cNvSpPr/>
            <p:nvPr/>
          </p:nvSpPr>
          <p:spPr>
            <a:xfrm rot="1793050">
              <a:off x="4651226" y="4805647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63"/>
            <p:cNvSpPr/>
            <p:nvPr/>
          </p:nvSpPr>
          <p:spPr>
            <a:xfrm rot="1793050">
              <a:off x="4637689" y="483192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63"/>
            <p:cNvSpPr/>
            <p:nvPr/>
          </p:nvSpPr>
          <p:spPr>
            <a:xfrm rot="1793050">
              <a:off x="4581555" y="4785302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63"/>
            <p:cNvSpPr/>
            <p:nvPr/>
          </p:nvSpPr>
          <p:spPr>
            <a:xfrm rot="1793050">
              <a:off x="4632937" y="4788503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63"/>
            <p:cNvSpPr/>
            <p:nvPr/>
          </p:nvSpPr>
          <p:spPr>
            <a:xfrm rot="1793050">
              <a:off x="4546077" y="4859507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63"/>
            <p:cNvSpPr/>
            <p:nvPr/>
          </p:nvSpPr>
          <p:spPr>
            <a:xfrm rot="1793050">
              <a:off x="4541669" y="4856348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63"/>
            <p:cNvSpPr/>
            <p:nvPr/>
          </p:nvSpPr>
          <p:spPr>
            <a:xfrm rot="1793050">
              <a:off x="4583954" y="4920875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63"/>
            <p:cNvSpPr/>
            <p:nvPr/>
          </p:nvSpPr>
          <p:spPr>
            <a:xfrm rot="1793050">
              <a:off x="4559316" y="4913831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63"/>
            <p:cNvSpPr/>
            <p:nvPr/>
          </p:nvSpPr>
          <p:spPr>
            <a:xfrm rot="1793050">
              <a:off x="4556333" y="4856669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63"/>
            <p:cNvSpPr/>
            <p:nvPr/>
          </p:nvSpPr>
          <p:spPr>
            <a:xfrm rot="1793050">
              <a:off x="4599898" y="4898145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63"/>
            <p:cNvSpPr/>
            <p:nvPr/>
          </p:nvSpPr>
          <p:spPr>
            <a:xfrm rot="1793050">
              <a:off x="4491019" y="4836945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63"/>
            <p:cNvSpPr/>
            <p:nvPr/>
          </p:nvSpPr>
          <p:spPr>
            <a:xfrm rot="1793050">
              <a:off x="4485452" y="4830627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63"/>
            <p:cNvSpPr/>
            <p:nvPr/>
          </p:nvSpPr>
          <p:spPr>
            <a:xfrm rot="1793050">
              <a:off x="4463776" y="4892966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63"/>
            <p:cNvSpPr/>
            <p:nvPr/>
          </p:nvSpPr>
          <p:spPr>
            <a:xfrm rot="1793050">
              <a:off x="4464478" y="486684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63"/>
            <p:cNvSpPr/>
            <p:nvPr/>
          </p:nvSpPr>
          <p:spPr>
            <a:xfrm rot="1793050">
              <a:off x="4512449" y="4845986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63"/>
            <p:cNvSpPr/>
            <p:nvPr/>
          </p:nvSpPr>
          <p:spPr>
            <a:xfrm rot="1793050">
              <a:off x="4494570" y="4898439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63"/>
            <p:cNvSpPr/>
            <p:nvPr/>
          </p:nvSpPr>
          <p:spPr>
            <a:xfrm rot="1793050">
              <a:off x="4457715" y="4788869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63"/>
            <p:cNvSpPr/>
            <p:nvPr/>
          </p:nvSpPr>
          <p:spPr>
            <a:xfrm rot="1793050">
              <a:off x="4477223" y="4780552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63"/>
            <p:cNvSpPr/>
            <p:nvPr/>
          </p:nvSpPr>
          <p:spPr>
            <a:xfrm rot="1793050">
              <a:off x="4444363" y="4765951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63"/>
            <p:cNvSpPr/>
            <p:nvPr/>
          </p:nvSpPr>
          <p:spPr>
            <a:xfrm rot="1793050">
              <a:off x="4473341" y="4757707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63"/>
            <p:cNvSpPr/>
            <p:nvPr/>
          </p:nvSpPr>
          <p:spPr>
            <a:xfrm rot="1793050">
              <a:off x="4468018" y="4797075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63"/>
            <p:cNvSpPr/>
            <p:nvPr/>
          </p:nvSpPr>
          <p:spPr>
            <a:xfrm rot="1793050">
              <a:off x="4452986" y="4796350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63"/>
            <p:cNvSpPr/>
            <p:nvPr/>
          </p:nvSpPr>
          <p:spPr>
            <a:xfrm rot="1793940">
              <a:off x="4502556" y="4782942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8" name="Google Shape;7068;p63"/>
          <p:cNvGrpSpPr/>
          <p:nvPr/>
        </p:nvGrpSpPr>
        <p:grpSpPr>
          <a:xfrm>
            <a:off x="-70553" y="-885903"/>
            <a:ext cx="4718184" cy="2778728"/>
            <a:chOff x="5107447" y="1336847"/>
            <a:chExt cx="4718184" cy="2778728"/>
          </a:xfrm>
        </p:grpSpPr>
        <p:sp>
          <p:nvSpPr>
            <p:cNvPr id="7069" name="Google Shape;7069;p63"/>
            <p:cNvSpPr/>
            <p:nvPr/>
          </p:nvSpPr>
          <p:spPr>
            <a:xfrm rot="9137834">
              <a:off x="7215544" y="2185972"/>
              <a:ext cx="2703963" cy="262859"/>
            </a:xfrm>
            <a:custGeom>
              <a:avLst/>
              <a:gdLst/>
              <a:ahLst/>
              <a:cxnLst/>
              <a:rect l="l" t="t" r="r" b="b"/>
              <a:pathLst>
                <a:path w="108155" h="10514" extrusionOk="0">
                  <a:moveTo>
                    <a:pt x="107269" y="1"/>
                  </a:moveTo>
                  <a:cubicBezTo>
                    <a:pt x="106984" y="1"/>
                    <a:pt x="106674" y="93"/>
                    <a:pt x="106459" y="164"/>
                  </a:cubicBezTo>
                  <a:cubicBezTo>
                    <a:pt x="99450" y="2654"/>
                    <a:pt x="91959" y="3805"/>
                    <a:pt x="84615" y="4767"/>
                  </a:cubicBezTo>
                  <a:cubicBezTo>
                    <a:pt x="75388" y="5960"/>
                    <a:pt x="66077" y="6650"/>
                    <a:pt x="56787" y="7153"/>
                  </a:cubicBezTo>
                  <a:cubicBezTo>
                    <a:pt x="46373" y="7701"/>
                    <a:pt x="35941" y="7872"/>
                    <a:pt x="25508" y="7872"/>
                  </a:cubicBezTo>
                  <a:cubicBezTo>
                    <a:pt x="20011" y="7872"/>
                    <a:pt x="14513" y="7824"/>
                    <a:pt x="9018" y="7759"/>
                  </a:cubicBezTo>
                  <a:cubicBezTo>
                    <a:pt x="6549" y="7738"/>
                    <a:pt x="4101" y="6755"/>
                    <a:pt x="1653" y="6692"/>
                  </a:cubicBezTo>
                  <a:cubicBezTo>
                    <a:pt x="1649" y="6692"/>
                    <a:pt x="1646" y="6692"/>
                    <a:pt x="1642" y="6692"/>
                  </a:cubicBezTo>
                  <a:cubicBezTo>
                    <a:pt x="1162" y="6692"/>
                    <a:pt x="563" y="8034"/>
                    <a:pt x="293" y="8429"/>
                  </a:cubicBezTo>
                  <a:cubicBezTo>
                    <a:pt x="0" y="8847"/>
                    <a:pt x="523" y="9057"/>
                    <a:pt x="837" y="9057"/>
                  </a:cubicBezTo>
                  <a:lnTo>
                    <a:pt x="837" y="10479"/>
                  </a:lnTo>
                  <a:cubicBezTo>
                    <a:pt x="1671" y="10502"/>
                    <a:pt x="2506" y="10513"/>
                    <a:pt x="3340" y="10513"/>
                  </a:cubicBezTo>
                  <a:cubicBezTo>
                    <a:pt x="12364" y="10513"/>
                    <a:pt x="21402" y="9276"/>
                    <a:pt x="30423" y="9161"/>
                  </a:cubicBezTo>
                  <a:cubicBezTo>
                    <a:pt x="48836" y="8889"/>
                    <a:pt x="67374" y="8220"/>
                    <a:pt x="85640" y="5751"/>
                  </a:cubicBezTo>
                  <a:cubicBezTo>
                    <a:pt x="92922" y="4767"/>
                    <a:pt x="100329" y="3512"/>
                    <a:pt x="107275" y="1043"/>
                  </a:cubicBezTo>
                  <a:cubicBezTo>
                    <a:pt x="107547" y="959"/>
                    <a:pt x="108154" y="541"/>
                    <a:pt x="107819" y="206"/>
                  </a:cubicBezTo>
                  <a:cubicBezTo>
                    <a:pt x="107684" y="53"/>
                    <a:pt x="107484" y="1"/>
                    <a:pt x="107269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63"/>
            <p:cNvSpPr/>
            <p:nvPr/>
          </p:nvSpPr>
          <p:spPr>
            <a:xfrm rot="9137834">
              <a:off x="6041384" y="2650717"/>
              <a:ext cx="2428329" cy="289809"/>
            </a:xfrm>
            <a:custGeom>
              <a:avLst/>
              <a:gdLst/>
              <a:ahLst/>
              <a:cxnLst/>
              <a:rect l="l" t="t" r="r" b="b"/>
              <a:pathLst>
                <a:path w="97130" h="11592" extrusionOk="0">
                  <a:moveTo>
                    <a:pt x="2146" y="1"/>
                  </a:moveTo>
                  <a:cubicBezTo>
                    <a:pt x="1477" y="1"/>
                    <a:pt x="0" y="695"/>
                    <a:pt x="646" y="923"/>
                  </a:cubicBezTo>
                  <a:cubicBezTo>
                    <a:pt x="4350" y="2137"/>
                    <a:pt x="8158" y="3120"/>
                    <a:pt x="11945" y="4062"/>
                  </a:cubicBezTo>
                  <a:cubicBezTo>
                    <a:pt x="21570" y="6426"/>
                    <a:pt x="31362" y="8225"/>
                    <a:pt x="41196" y="9502"/>
                  </a:cubicBezTo>
                  <a:cubicBezTo>
                    <a:pt x="51678" y="10856"/>
                    <a:pt x="62253" y="11592"/>
                    <a:pt x="72825" y="11592"/>
                  </a:cubicBezTo>
                  <a:cubicBezTo>
                    <a:pt x="80380" y="11592"/>
                    <a:pt x="87934" y="11216"/>
                    <a:pt x="95451" y="10422"/>
                  </a:cubicBezTo>
                  <a:cubicBezTo>
                    <a:pt x="96308" y="10325"/>
                    <a:pt x="97129" y="9466"/>
                    <a:pt x="96057" y="9466"/>
                  </a:cubicBezTo>
                  <a:cubicBezTo>
                    <a:pt x="95977" y="9466"/>
                    <a:pt x="95887" y="9471"/>
                    <a:pt x="95786" y="9481"/>
                  </a:cubicBezTo>
                  <a:cubicBezTo>
                    <a:pt x="88405" y="10265"/>
                    <a:pt x="80979" y="10638"/>
                    <a:pt x="73547" y="10638"/>
                  </a:cubicBezTo>
                  <a:cubicBezTo>
                    <a:pt x="55403" y="10638"/>
                    <a:pt x="37219" y="8417"/>
                    <a:pt x="19540" y="4543"/>
                  </a:cubicBezTo>
                  <a:cubicBezTo>
                    <a:pt x="13766" y="3266"/>
                    <a:pt x="7949" y="1906"/>
                    <a:pt x="2320" y="23"/>
                  </a:cubicBezTo>
                  <a:cubicBezTo>
                    <a:pt x="2272" y="8"/>
                    <a:pt x="2213" y="1"/>
                    <a:pt x="2146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63"/>
            <p:cNvSpPr/>
            <p:nvPr/>
          </p:nvSpPr>
          <p:spPr>
            <a:xfrm rot="9137834">
              <a:off x="7572116" y="2723503"/>
              <a:ext cx="505266" cy="484366"/>
            </a:xfrm>
            <a:custGeom>
              <a:avLst/>
              <a:gdLst/>
              <a:ahLst/>
              <a:cxnLst/>
              <a:rect l="l" t="t" r="r" b="b"/>
              <a:pathLst>
                <a:path w="20210" h="19374" extrusionOk="0">
                  <a:moveTo>
                    <a:pt x="18985" y="1"/>
                  </a:moveTo>
                  <a:cubicBezTo>
                    <a:pt x="18787" y="1"/>
                    <a:pt x="18574" y="44"/>
                    <a:pt x="18371" y="143"/>
                  </a:cubicBezTo>
                  <a:cubicBezTo>
                    <a:pt x="13789" y="2361"/>
                    <a:pt x="10148" y="6734"/>
                    <a:pt x="6884" y="10500"/>
                  </a:cubicBezTo>
                  <a:cubicBezTo>
                    <a:pt x="4583" y="13157"/>
                    <a:pt x="2386" y="15877"/>
                    <a:pt x="293" y="18702"/>
                  </a:cubicBezTo>
                  <a:cubicBezTo>
                    <a:pt x="0" y="19120"/>
                    <a:pt x="544" y="19351"/>
                    <a:pt x="879" y="19372"/>
                  </a:cubicBezTo>
                  <a:cubicBezTo>
                    <a:pt x="903" y="19373"/>
                    <a:pt x="927" y="19373"/>
                    <a:pt x="952" y="19373"/>
                  </a:cubicBezTo>
                  <a:cubicBezTo>
                    <a:pt x="1416" y="19373"/>
                    <a:pt x="1940" y="19183"/>
                    <a:pt x="2218" y="18786"/>
                  </a:cubicBezTo>
                  <a:cubicBezTo>
                    <a:pt x="4164" y="16149"/>
                    <a:pt x="6236" y="13597"/>
                    <a:pt x="8370" y="11107"/>
                  </a:cubicBezTo>
                  <a:cubicBezTo>
                    <a:pt x="10148" y="9035"/>
                    <a:pt x="11990" y="7027"/>
                    <a:pt x="13936" y="5143"/>
                  </a:cubicBezTo>
                  <a:cubicBezTo>
                    <a:pt x="15505" y="3616"/>
                    <a:pt x="17221" y="2026"/>
                    <a:pt x="19208" y="1063"/>
                  </a:cubicBezTo>
                  <a:cubicBezTo>
                    <a:pt x="20210" y="571"/>
                    <a:pt x="19704" y="1"/>
                    <a:pt x="1898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63"/>
            <p:cNvSpPr/>
            <p:nvPr/>
          </p:nvSpPr>
          <p:spPr>
            <a:xfrm rot="9137834">
              <a:off x="6408855" y="2953626"/>
              <a:ext cx="677472" cy="519992"/>
            </a:xfrm>
            <a:custGeom>
              <a:avLst/>
              <a:gdLst/>
              <a:ahLst/>
              <a:cxnLst/>
              <a:rect l="l" t="t" r="r" b="b"/>
              <a:pathLst>
                <a:path w="27098" h="20799" extrusionOk="0">
                  <a:moveTo>
                    <a:pt x="26565" y="1"/>
                  </a:moveTo>
                  <a:cubicBezTo>
                    <a:pt x="26299" y="1"/>
                    <a:pt x="25990" y="75"/>
                    <a:pt x="25884" y="110"/>
                  </a:cubicBezTo>
                  <a:cubicBezTo>
                    <a:pt x="19001" y="2161"/>
                    <a:pt x="13121" y="6597"/>
                    <a:pt x="8037" y="11535"/>
                  </a:cubicBezTo>
                  <a:cubicBezTo>
                    <a:pt x="5212" y="14276"/>
                    <a:pt x="2492" y="17247"/>
                    <a:pt x="169" y="20469"/>
                  </a:cubicBezTo>
                  <a:cubicBezTo>
                    <a:pt x="1" y="20705"/>
                    <a:pt x="226" y="20798"/>
                    <a:pt x="575" y="20798"/>
                  </a:cubicBezTo>
                  <a:cubicBezTo>
                    <a:pt x="1091" y="20798"/>
                    <a:pt x="1878" y="20593"/>
                    <a:pt x="2052" y="20344"/>
                  </a:cubicBezTo>
                  <a:cubicBezTo>
                    <a:pt x="4145" y="17456"/>
                    <a:pt x="6572" y="14757"/>
                    <a:pt x="9083" y="12225"/>
                  </a:cubicBezTo>
                  <a:cubicBezTo>
                    <a:pt x="13832" y="7455"/>
                    <a:pt x="19503" y="2789"/>
                    <a:pt x="26073" y="822"/>
                  </a:cubicBezTo>
                  <a:cubicBezTo>
                    <a:pt x="26261" y="780"/>
                    <a:pt x="27098" y="550"/>
                    <a:pt x="26993" y="194"/>
                  </a:cubicBezTo>
                  <a:cubicBezTo>
                    <a:pt x="26957" y="47"/>
                    <a:pt x="26774" y="1"/>
                    <a:pt x="2656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63"/>
            <p:cNvSpPr/>
            <p:nvPr/>
          </p:nvSpPr>
          <p:spPr>
            <a:xfrm rot="9137834">
              <a:off x="8502210" y="2072016"/>
              <a:ext cx="812926" cy="666022"/>
            </a:xfrm>
            <a:custGeom>
              <a:avLst/>
              <a:gdLst/>
              <a:ahLst/>
              <a:cxnLst/>
              <a:rect l="l" t="t" r="r" b="b"/>
              <a:pathLst>
                <a:path w="32516" h="26640" extrusionOk="0">
                  <a:moveTo>
                    <a:pt x="2186" y="26087"/>
                  </a:moveTo>
                  <a:lnTo>
                    <a:pt x="2186" y="26087"/>
                  </a:lnTo>
                  <a:cubicBezTo>
                    <a:pt x="2165" y="26124"/>
                    <a:pt x="2148" y="26151"/>
                    <a:pt x="2149" y="26151"/>
                  </a:cubicBezTo>
                  <a:cubicBezTo>
                    <a:pt x="2149" y="26151"/>
                    <a:pt x="2159" y="26133"/>
                    <a:pt x="2186" y="26087"/>
                  </a:cubicBezTo>
                  <a:close/>
                  <a:moveTo>
                    <a:pt x="31504" y="1"/>
                  </a:moveTo>
                  <a:cubicBezTo>
                    <a:pt x="31267" y="1"/>
                    <a:pt x="31022" y="64"/>
                    <a:pt x="30821" y="141"/>
                  </a:cubicBezTo>
                  <a:cubicBezTo>
                    <a:pt x="22221" y="3426"/>
                    <a:pt x="14688" y="8929"/>
                    <a:pt x="8349" y="15520"/>
                  </a:cubicBezTo>
                  <a:cubicBezTo>
                    <a:pt x="5357" y="18596"/>
                    <a:pt x="2511" y="21985"/>
                    <a:pt x="272" y="25689"/>
                  </a:cubicBezTo>
                  <a:cubicBezTo>
                    <a:pt x="0" y="26149"/>
                    <a:pt x="523" y="26568"/>
                    <a:pt x="921" y="26630"/>
                  </a:cubicBezTo>
                  <a:cubicBezTo>
                    <a:pt x="978" y="26637"/>
                    <a:pt x="1035" y="26640"/>
                    <a:pt x="1090" y="26640"/>
                  </a:cubicBezTo>
                  <a:cubicBezTo>
                    <a:pt x="1575" y="26640"/>
                    <a:pt x="1998" y="26403"/>
                    <a:pt x="2244" y="25988"/>
                  </a:cubicBezTo>
                  <a:lnTo>
                    <a:pt x="2244" y="25988"/>
                  </a:lnTo>
                  <a:cubicBezTo>
                    <a:pt x="2220" y="26030"/>
                    <a:pt x="2201" y="26063"/>
                    <a:pt x="2186" y="26087"/>
                  </a:cubicBezTo>
                  <a:lnTo>
                    <a:pt x="2186" y="26087"/>
                  </a:lnTo>
                  <a:cubicBezTo>
                    <a:pt x="2216" y="26037"/>
                    <a:pt x="2257" y="25971"/>
                    <a:pt x="2281" y="25940"/>
                  </a:cubicBezTo>
                  <a:cubicBezTo>
                    <a:pt x="2406" y="25752"/>
                    <a:pt x="2532" y="25563"/>
                    <a:pt x="2657" y="25375"/>
                  </a:cubicBezTo>
                  <a:cubicBezTo>
                    <a:pt x="3097" y="24684"/>
                    <a:pt x="3578" y="24015"/>
                    <a:pt x="4080" y="23345"/>
                  </a:cubicBezTo>
                  <a:cubicBezTo>
                    <a:pt x="5796" y="20981"/>
                    <a:pt x="7721" y="18721"/>
                    <a:pt x="9730" y="16587"/>
                  </a:cubicBezTo>
                  <a:cubicBezTo>
                    <a:pt x="15881" y="10059"/>
                    <a:pt x="23351" y="4682"/>
                    <a:pt x="31762" y="1459"/>
                  </a:cubicBezTo>
                  <a:cubicBezTo>
                    <a:pt x="32181" y="1313"/>
                    <a:pt x="32515" y="748"/>
                    <a:pt x="32222" y="350"/>
                  </a:cubicBezTo>
                  <a:cubicBezTo>
                    <a:pt x="32052" y="90"/>
                    <a:pt x="31784" y="1"/>
                    <a:pt x="3150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63"/>
            <p:cNvSpPr/>
            <p:nvPr/>
          </p:nvSpPr>
          <p:spPr>
            <a:xfrm rot="9137834">
              <a:off x="7365912" y="2302063"/>
              <a:ext cx="227982" cy="318710"/>
            </a:xfrm>
            <a:custGeom>
              <a:avLst/>
              <a:gdLst/>
              <a:ahLst/>
              <a:cxnLst/>
              <a:rect l="l" t="t" r="r" b="b"/>
              <a:pathLst>
                <a:path w="9119" h="12748" extrusionOk="0">
                  <a:moveTo>
                    <a:pt x="1644" y="1"/>
                  </a:moveTo>
                  <a:cubicBezTo>
                    <a:pt x="1024" y="1"/>
                    <a:pt x="0" y="314"/>
                    <a:pt x="30" y="743"/>
                  </a:cubicBezTo>
                  <a:cubicBezTo>
                    <a:pt x="385" y="5388"/>
                    <a:pt x="2980" y="10117"/>
                    <a:pt x="6893" y="12669"/>
                  </a:cubicBezTo>
                  <a:cubicBezTo>
                    <a:pt x="6975" y="12724"/>
                    <a:pt x="7090" y="12747"/>
                    <a:pt x="7225" y="12747"/>
                  </a:cubicBezTo>
                  <a:cubicBezTo>
                    <a:pt x="7919" y="12747"/>
                    <a:pt x="9119" y="12130"/>
                    <a:pt x="8839" y="11937"/>
                  </a:cubicBezTo>
                  <a:cubicBezTo>
                    <a:pt x="4968" y="9405"/>
                    <a:pt x="2457" y="4781"/>
                    <a:pt x="2101" y="178"/>
                  </a:cubicBezTo>
                  <a:cubicBezTo>
                    <a:pt x="2089" y="55"/>
                    <a:pt x="1901" y="1"/>
                    <a:pt x="164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63"/>
            <p:cNvSpPr/>
            <p:nvPr/>
          </p:nvSpPr>
          <p:spPr>
            <a:xfrm rot="9137834">
              <a:off x="8409031" y="1516965"/>
              <a:ext cx="904204" cy="524442"/>
            </a:xfrm>
            <a:custGeom>
              <a:avLst/>
              <a:gdLst/>
              <a:ahLst/>
              <a:cxnLst/>
              <a:rect l="l" t="t" r="r" b="b"/>
              <a:pathLst>
                <a:path w="36167" h="20977" extrusionOk="0">
                  <a:moveTo>
                    <a:pt x="1715" y="0"/>
                  </a:moveTo>
                  <a:cubicBezTo>
                    <a:pt x="951" y="0"/>
                    <a:pt x="1" y="591"/>
                    <a:pt x="480" y="1148"/>
                  </a:cubicBezTo>
                  <a:cubicBezTo>
                    <a:pt x="2928" y="3910"/>
                    <a:pt x="5941" y="6274"/>
                    <a:pt x="8913" y="8450"/>
                  </a:cubicBezTo>
                  <a:cubicBezTo>
                    <a:pt x="16445" y="13953"/>
                    <a:pt x="24982" y="18096"/>
                    <a:pt x="33854" y="20942"/>
                  </a:cubicBezTo>
                  <a:cubicBezTo>
                    <a:pt x="33932" y="20965"/>
                    <a:pt x="34017" y="20976"/>
                    <a:pt x="34106" y="20976"/>
                  </a:cubicBezTo>
                  <a:cubicBezTo>
                    <a:pt x="34964" y="20976"/>
                    <a:pt x="36167" y="19963"/>
                    <a:pt x="35067" y="19603"/>
                  </a:cubicBezTo>
                  <a:cubicBezTo>
                    <a:pt x="26300" y="16799"/>
                    <a:pt x="17972" y="12719"/>
                    <a:pt x="10524" y="7299"/>
                  </a:cubicBezTo>
                  <a:cubicBezTo>
                    <a:pt x="7636" y="5207"/>
                    <a:pt x="4728" y="2926"/>
                    <a:pt x="2384" y="248"/>
                  </a:cubicBezTo>
                  <a:cubicBezTo>
                    <a:pt x="2232" y="74"/>
                    <a:pt x="1985" y="0"/>
                    <a:pt x="1715" y="0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63"/>
            <p:cNvSpPr/>
            <p:nvPr/>
          </p:nvSpPr>
          <p:spPr>
            <a:xfrm rot="9137834">
              <a:off x="8237090" y="1824679"/>
              <a:ext cx="609120" cy="98153"/>
            </a:xfrm>
            <a:custGeom>
              <a:avLst/>
              <a:gdLst/>
              <a:ahLst/>
              <a:cxnLst/>
              <a:rect l="l" t="t" r="r" b="b"/>
              <a:pathLst>
                <a:path w="24364" h="3926" extrusionOk="0">
                  <a:moveTo>
                    <a:pt x="14662" y="1"/>
                  </a:moveTo>
                  <a:cubicBezTo>
                    <a:pt x="9991" y="1"/>
                    <a:pt x="5272" y="824"/>
                    <a:pt x="1090" y="2585"/>
                  </a:cubicBezTo>
                  <a:cubicBezTo>
                    <a:pt x="1" y="3042"/>
                    <a:pt x="637" y="3926"/>
                    <a:pt x="1500" y="3926"/>
                  </a:cubicBezTo>
                  <a:cubicBezTo>
                    <a:pt x="1666" y="3926"/>
                    <a:pt x="1839" y="3894"/>
                    <a:pt x="2010" y="3820"/>
                  </a:cubicBezTo>
                  <a:cubicBezTo>
                    <a:pt x="3601" y="3150"/>
                    <a:pt x="5965" y="2585"/>
                    <a:pt x="7911" y="2208"/>
                  </a:cubicBezTo>
                  <a:cubicBezTo>
                    <a:pt x="10118" y="1784"/>
                    <a:pt x="12355" y="1574"/>
                    <a:pt x="14592" y="1574"/>
                  </a:cubicBezTo>
                  <a:cubicBezTo>
                    <a:pt x="17211" y="1574"/>
                    <a:pt x="19828" y="1863"/>
                    <a:pt x="22390" y="2439"/>
                  </a:cubicBezTo>
                  <a:cubicBezTo>
                    <a:pt x="22464" y="2455"/>
                    <a:pt x="22538" y="2463"/>
                    <a:pt x="22612" y="2463"/>
                  </a:cubicBezTo>
                  <a:cubicBezTo>
                    <a:pt x="23554" y="2463"/>
                    <a:pt x="24363" y="1183"/>
                    <a:pt x="23101" y="911"/>
                  </a:cubicBezTo>
                  <a:cubicBezTo>
                    <a:pt x="20398" y="313"/>
                    <a:pt x="17539" y="1"/>
                    <a:pt x="1466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63"/>
            <p:cNvSpPr/>
            <p:nvPr/>
          </p:nvSpPr>
          <p:spPr>
            <a:xfrm rot="-10229141">
              <a:off x="5187022" y="2925515"/>
              <a:ext cx="1008300" cy="1046738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63"/>
            <p:cNvSpPr/>
            <p:nvPr/>
          </p:nvSpPr>
          <p:spPr>
            <a:xfrm rot="-10229141">
              <a:off x="5664415" y="3550829"/>
              <a:ext cx="94818" cy="22029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63"/>
            <p:cNvSpPr/>
            <p:nvPr/>
          </p:nvSpPr>
          <p:spPr>
            <a:xfrm rot="-10229141">
              <a:off x="5650313" y="3548903"/>
              <a:ext cx="38247" cy="18424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63"/>
            <p:cNvSpPr/>
            <p:nvPr/>
          </p:nvSpPr>
          <p:spPr>
            <a:xfrm rot="-10229141">
              <a:off x="5717305" y="3793613"/>
              <a:ext cx="42812" cy="428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63"/>
            <p:cNvSpPr/>
            <p:nvPr/>
          </p:nvSpPr>
          <p:spPr>
            <a:xfrm rot="-10229141">
              <a:off x="5644622" y="3753679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63"/>
            <p:cNvSpPr/>
            <p:nvPr/>
          </p:nvSpPr>
          <p:spPr>
            <a:xfrm rot="-10229141">
              <a:off x="5685078" y="3547329"/>
              <a:ext cx="118499" cy="158585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63"/>
            <p:cNvSpPr/>
            <p:nvPr/>
          </p:nvSpPr>
          <p:spPr>
            <a:xfrm rot="-10229141">
              <a:off x="5785775" y="3729994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63"/>
            <p:cNvSpPr/>
            <p:nvPr/>
          </p:nvSpPr>
          <p:spPr>
            <a:xfrm rot="-10229141">
              <a:off x="5398822" y="3472049"/>
              <a:ext cx="191887" cy="14232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63"/>
            <p:cNvSpPr/>
            <p:nvPr/>
          </p:nvSpPr>
          <p:spPr>
            <a:xfrm rot="-10229141">
              <a:off x="5415947" y="3455767"/>
              <a:ext cx="172010" cy="79950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63"/>
            <p:cNvSpPr/>
            <p:nvPr/>
          </p:nvSpPr>
          <p:spPr>
            <a:xfrm rot="-10229141">
              <a:off x="5336823" y="3594189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63"/>
            <p:cNvSpPr/>
            <p:nvPr/>
          </p:nvSpPr>
          <p:spPr>
            <a:xfrm rot="-10229141">
              <a:off x="5366735" y="3510926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63"/>
            <p:cNvSpPr/>
            <p:nvPr/>
          </p:nvSpPr>
          <p:spPr>
            <a:xfrm rot="-10229141">
              <a:off x="5472909" y="3493119"/>
              <a:ext cx="128437" cy="144985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63"/>
            <p:cNvSpPr/>
            <p:nvPr/>
          </p:nvSpPr>
          <p:spPr>
            <a:xfrm rot="-10229141">
              <a:off x="5430644" y="3637907"/>
              <a:ext cx="26772" cy="27548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63"/>
            <p:cNvSpPr/>
            <p:nvPr/>
          </p:nvSpPr>
          <p:spPr>
            <a:xfrm rot="-10229141">
              <a:off x="5440382" y="3228302"/>
              <a:ext cx="185768" cy="15205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63"/>
            <p:cNvSpPr/>
            <p:nvPr/>
          </p:nvSpPr>
          <p:spPr>
            <a:xfrm rot="-10229141">
              <a:off x="5520734" y="3223343"/>
              <a:ext cx="120797" cy="150311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63"/>
            <p:cNvSpPr/>
            <p:nvPr/>
          </p:nvSpPr>
          <p:spPr>
            <a:xfrm rot="-10229141">
              <a:off x="5411940" y="3164964"/>
              <a:ext cx="42828" cy="4205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63"/>
            <p:cNvSpPr/>
            <p:nvPr/>
          </p:nvSpPr>
          <p:spPr>
            <a:xfrm rot="-10229141">
              <a:off x="5513723" y="3170496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63"/>
            <p:cNvSpPr/>
            <p:nvPr/>
          </p:nvSpPr>
          <p:spPr>
            <a:xfrm rot="-10229141">
              <a:off x="5437822" y="3306420"/>
              <a:ext cx="170488" cy="89714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63"/>
            <p:cNvSpPr/>
            <p:nvPr/>
          </p:nvSpPr>
          <p:spPr>
            <a:xfrm rot="-10229141">
              <a:off x="5406428" y="3264964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63"/>
            <p:cNvSpPr/>
            <p:nvPr/>
          </p:nvSpPr>
          <p:spPr>
            <a:xfrm rot="-10229141">
              <a:off x="5726602" y="3162318"/>
              <a:ext cx="81044" cy="2080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63"/>
            <p:cNvSpPr/>
            <p:nvPr/>
          </p:nvSpPr>
          <p:spPr>
            <a:xfrm rot="-10229141">
              <a:off x="5738740" y="3235461"/>
              <a:ext cx="103980" cy="150073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63"/>
            <p:cNvSpPr/>
            <p:nvPr/>
          </p:nvSpPr>
          <p:spPr>
            <a:xfrm rot="-10229141">
              <a:off x="5812824" y="3112741"/>
              <a:ext cx="42067" cy="428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63"/>
            <p:cNvSpPr/>
            <p:nvPr/>
          </p:nvSpPr>
          <p:spPr>
            <a:xfrm rot="-10229141">
              <a:off x="5858035" y="3206500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63"/>
            <p:cNvSpPr/>
            <p:nvPr/>
          </p:nvSpPr>
          <p:spPr>
            <a:xfrm rot="-10229141">
              <a:off x="5704172" y="3189199"/>
              <a:ext cx="32890" cy="16819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63"/>
            <p:cNvSpPr/>
            <p:nvPr/>
          </p:nvSpPr>
          <p:spPr>
            <a:xfrm rot="-10229141">
              <a:off x="5729778" y="3143921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63"/>
            <p:cNvSpPr/>
            <p:nvPr/>
          </p:nvSpPr>
          <p:spPr>
            <a:xfrm rot="-10229141">
              <a:off x="5777260" y="3467622"/>
              <a:ext cx="222478" cy="31257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63"/>
            <p:cNvSpPr/>
            <p:nvPr/>
          </p:nvSpPr>
          <p:spPr>
            <a:xfrm rot="-10229141">
              <a:off x="5768184" y="3485491"/>
              <a:ext cx="175846" cy="53702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63"/>
            <p:cNvSpPr/>
            <p:nvPr/>
          </p:nvSpPr>
          <p:spPr>
            <a:xfrm rot="-10229141">
              <a:off x="6016318" y="3480212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63"/>
            <p:cNvSpPr/>
            <p:nvPr/>
          </p:nvSpPr>
          <p:spPr>
            <a:xfrm rot="-10229141">
              <a:off x="5954469" y="3551380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63"/>
            <p:cNvSpPr/>
            <p:nvPr/>
          </p:nvSpPr>
          <p:spPr>
            <a:xfrm rot="-10229141">
              <a:off x="5779379" y="3413081"/>
              <a:ext cx="172026" cy="64638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63"/>
            <p:cNvSpPr/>
            <p:nvPr/>
          </p:nvSpPr>
          <p:spPr>
            <a:xfrm rot="-10229141">
              <a:off x="5973591" y="3409571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63"/>
            <p:cNvSpPr/>
            <p:nvPr/>
          </p:nvSpPr>
          <p:spPr>
            <a:xfrm rot="-10229020">
              <a:off x="5540314" y="3301087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63"/>
            <p:cNvSpPr/>
            <p:nvPr/>
          </p:nvSpPr>
          <p:spPr>
            <a:xfrm rot="-8893145">
              <a:off x="6298155" y="3418772"/>
              <a:ext cx="481923" cy="5002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63"/>
            <p:cNvSpPr/>
            <p:nvPr/>
          </p:nvSpPr>
          <p:spPr>
            <a:xfrm rot="-8893145">
              <a:off x="6487193" y="3713769"/>
              <a:ext cx="45319" cy="10527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63"/>
            <p:cNvSpPr/>
            <p:nvPr/>
          </p:nvSpPr>
          <p:spPr>
            <a:xfrm rot="-8893145">
              <a:off x="6485586" y="3705883"/>
              <a:ext cx="18281" cy="8805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63"/>
            <p:cNvSpPr/>
            <p:nvPr/>
          </p:nvSpPr>
          <p:spPr>
            <a:xfrm rot="-8893145">
              <a:off x="6483595" y="3829159"/>
              <a:ext cx="20462" cy="2046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63"/>
            <p:cNvSpPr/>
            <p:nvPr/>
          </p:nvSpPr>
          <p:spPr>
            <a:xfrm rot="-8893145">
              <a:off x="6460419" y="3797238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63"/>
            <p:cNvSpPr/>
            <p:nvPr/>
          </p:nvSpPr>
          <p:spPr>
            <a:xfrm rot="-8893145">
              <a:off x="6502122" y="3719215"/>
              <a:ext cx="56637" cy="7578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63"/>
            <p:cNvSpPr/>
            <p:nvPr/>
          </p:nvSpPr>
          <p:spPr>
            <a:xfrm rot="-8893145">
              <a:off x="6527135" y="3812270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63"/>
            <p:cNvSpPr/>
            <p:nvPr/>
          </p:nvSpPr>
          <p:spPr>
            <a:xfrm rot="-8893145">
              <a:off x="6389344" y="3641012"/>
              <a:ext cx="91713" cy="68016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63"/>
            <p:cNvSpPr/>
            <p:nvPr/>
          </p:nvSpPr>
          <p:spPr>
            <a:xfrm rot="-8893145">
              <a:off x="6405869" y="3636232"/>
              <a:ext cx="82213" cy="3820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63"/>
            <p:cNvSpPr/>
            <p:nvPr/>
          </p:nvSpPr>
          <p:spPr>
            <a:xfrm rot="-8893145">
              <a:off x="6351493" y="3672059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63"/>
            <p:cNvSpPr/>
            <p:nvPr/>
          </p:nvSpPr>
          <p:spPr>
            <a:xfrm rot="-8893145">
              <a:off x="6381544" y="3639497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63"/>
            <p:cNvSpPr/>
            <p:nvPr/>
          </p:nvSpPr>
          <p:spPr>
            <a:xfrm rot="-8893145">
              <a:off x="6419185" y="3657953"/>
              <a:ext cx="61387" cy="6928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63"/>
            <p:cNvSpPr/>
            <p:nvPr/>
          </p:nvSpPr>
          <p:spPr>
            <a:xfrm rot="-8893145">
              <a:off x="6386727" y="3707204"/>
              <a:ext cx="12796" cy="13165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63"/>
            <p:cNvSpPr/>
            <p:nvPr/>
          </p:nvSpPr>
          <p:spPr>
            <a:xfrm rot="-8893145">
              <a:off x="6451107" y="3540046"/>
              <a:ext cx="88789" cy="72668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63"/>
            <p:cNvSpPr/>
            <p:nvPr/>
          </p:nvSpPr>
          <p:spPr>
            <a:xfrm rot="-8893145">
              <a:off x="6488859" y="3546555"/>
              <a:ext cx="57736" cy="718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63"/>
            <p:cNvSpPr/>
            <p:nvPr/>
          </p:nvSpPr>
          <p:spPr>
            <a:xfrm rot="-8893145">
              <a:off x="6462535" y="3495909"/>
              <a:ext cx="20470" cy="2009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63"/>
            <p:cNvSpPr/>
            <p:nvPr/>
          </p:nvSpPr>
          <p:spPr>
            <a:xfrm rot="-8893145">
              <a:off x="6508207" y="3515614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63"/>
            <p:cNvSpPr/>
            <p:nvPr/>
          </p:nvSpPr>
          <p:spPr>
            <a:xfrm rot="-8893145">
              <a:off x="6441741" y="3573852"/>
              <a:ext cx="81486" cy="42875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63"/>
            <p:cNvSpPr/>
            <p:nvPr/>
          </p:nvSpPr>
          <p:spPr>
            <a:xfrm rot="-8893145">
              <a:off x="6443640" y="3538011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63"/>
            <p:cNvSpPr/>
            <p:nvPr/>
          </p:nvSpPr>
          <p:spPr>
            <a:xfrm rot="-8893145">
              <a:off x="6586432" y="3552236"/>
              <a:ext cx="38735" cy="994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63"/>
            <p:cNvSpPr/>
            <p:nvPr/>
          </p:nvSpPr>
          <p:spPr>
            <a:xfrm rot="-8893145">
              <a:off x="6583379" y="3589889"/>
              <a:ext cx="49698" cy="7172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63"/>
            <p:cNvSpPr/>
            <p:nvPr/>
          </p:nvSpPr>
          <p:spPr>
            <a:xfrm rot="-8893145">
              <a:off x="6649190" y="3545365"/>
              <a:ext cx="20106" cy="2046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63"/>
            <p:cNvSpPr/>
            <p:nvPr/>
          </p:nvSpPr>
          <p:spPr>
            <a:xfrm rot="-8893145">
              <a:off x="6653922" y="3593911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63"/>
            <p:cNvSpPr/>
            <p:nvPr/>
          </p:nvSpPr>
          <p:spPr>
            <a:xfrm rot="-8893145">
              <a:off x="6576115" y="3556408"/>
              <a:ext cx="15720" cy="8037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63"/>
            <p:cNvSpPr/>
            <p:nvPr/>
          </p:nvSpPr>
          <p:spPr>
            <a:xfrm rot="-8893145">
              <a:off x="6608550" y="3543007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63"/>
            <p:cNvSpPr/>
            <p:nvPr/>
          </p:nvSpPr>
          <p:spPr>
            <a:xfrm rot="-8893145">
              <a:off x="6566974" y="3712376"/>
              <a:ext cx="106335" cy="1493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63"/>
            <p:cNvSpPr/>
            <p:nvPr/>
          </p:nvSpPr>
          <p:spPr>
            <a:xfrm rot="-8893145">
              <a:off x="6558532" y="3714005"/>
              <a:ext cx="84047" cy="2566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63"/>
            <p:cNvSpPr/>
            <p:nvPr/>
          </p:nvSpPr>
          <p:spPr>
            <a:xfrm rot="-8893145">
              <a:off x="6672579" y="3744769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63"/>
            <p:cNvSpPr/>
            <p:nvPr/>
          </p:nvSpPr>
          <p:spPr>
            <a:xfrm rot="-8893145">
              <a:off x="6634067" y="3763931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63"/>
            <p:cNvSpPr/>
            <p:nvPr/>
          </p:nvSpPr>
          <p:spPr>
            <a:xfrm rot="-8893145">
              <a:off x="6575678" y="3683477"/>
              <a:ext cx="82221" cy="3089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63"/>
            <p:cNvSpPr/>
            <p:nvPr/>
          </p:nvSpPr>
          <p:spPr>
            <a:xfrm rot="-8893145">
              <a:off x="6668225" y="3704628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63"/>
            <p:cNvSpPr/>
            <p:nvPr/>
          </p:nvSpPr>
          <p:spPr>
            <a:xfrm rot="-8892129">
              <a:off x="6468180" y="3597050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63"/>
            <p:cNvSpPr/>
            <p:nvPr/>
          </p:nvSpPr>
          <p:spPr>
            <a:xfrm rot="-8893211">
              <a:off x="6007440" y="3738473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63"/>
            <p:cNvSpPr/>
            <p:nvPr/>
          </p:nvSpPr>
          <p:spPr>
            <a:xfrm rot="-8893211">
              <a:off x="6128413" y="3927113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63"/>
            <p:cNvSpPr/>
            <p:nvPr/>
          </p:nvSpPr>
          <p:spPr>
            <a:xfrm rot="-8893211">
              <a:off x="6127386" y="3922062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63"/>
            <p:cNvSpPr/>
            <p:nvPr/>
          </p:nvSpPr>
          <p:spPr>
            <a:xfrm rot="-8893211">
              <a:off x="6126120" y="4000922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63"/>
            <p:cNvSpPr/>
            <p:nvPr/>
          </p:nvSpPr>
          <p:spPr>
            <a:xfrm rot="-8893211">
              <a:off x="6111293" y="3980496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63"/>
            <p:cNvSpPr/>
            <p:nvPr/>
          </p:nvSpPr>
          <p:spPr>
            <a:xfrm rot="-8893211">
              <a:off x="6137969" y="3930591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63"/>
            <p:cNvSpPr/>
            <p:nvPr/>
          </p:nvSpPr>
          <p:spPr>
            <a:xfrm rot="-8893211">
              <a:off x="6153978" y="399011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63"/>
            <p:cNvSpPr/>
            <p:nvPr/>
          </p:nvSpPr>
          <p:spPr>
            <a:xfrm rot="-8893211">
              <a:off x="6065815" y="3880553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63"/>
            <p:cNvSpPr/>
            <p:nvPr/>
          </p:nvSpPr>
          <p:spPr>
            <a:xfrm rot="-8893211">
              <a:off x="6076392" y="3877487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63"/>
            <p:cNvSpPr/>
            <p:nvPr/>
          </p:nvSpPr>
          <p:spPr>
            <a:xfrm rot="-8893211">
              <a:off x="6041599" y="3900404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63"/>
            <p:cNvSpPr/>
            <p:nvPr/>
          </p:nvSpPr>
          <p:spPr>
            <a:xfrm rot="-8893211">
              <a:off x="6060827" y="3879568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63"/>
            <p:cNvSpPr/>
            <p:nvPr/>
          </p:nvSpPr>
          <p:spPr>
            <a:xfrm rot="-8893211">
              <a:off x="6084906" y="3891392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63"/>
            <p:cNvSpPr/>
            <p:nvPr/>
          </p:nvSpPr>
          <p:spPr>
            <a:xfrm rot="-8893211">
              <a:off x="6064143" y="3922889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63"/>
            <p:cNvSpPr/>
            <p:nvPr/>
          </p:nvSpPr>
          <p:spPr>
            <a:xfrm rot="-8893211">
              <a:off x="6105331" y="3815953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63"/>
            <p:cNvSpPr/>
            <p:nvPr/>
          </p:nvSpPr>
          <p:spPr>
            <a:xfrm rot="-8893211">
              <a:off x="6129484" y="3820117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63"/>
            <p:cNvSpPr/>
            <p:nvPr/>
          </p:nvSpPr>
          <p:spPr>
            <a:xfrm rot="-8893211">
              <a:off x="6112645" y="3787698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63"/>
            <p:cNvSpPr/>
            <p:nvPr/>
          </p:nvSpPr>
          <p:spPr>
            <a:xfrm rot="-8893211">
              <a:off x="6141868" y="380030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63"/>
            <p:cNvSpPr/>
            <p:nvPr/>
          </p:nvSpPr>
          <p:spPr>
            <a:xfrm rot="-8893211">
              <a:off x="6099342" y="3837576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63"/>
            <p:cNvSpPr/>
            <p:nvPr/>
          </p:nvSpPr>
          <p:spPr>
            <a:xfrm rot="-8893211">
              <a:off x="6100557" y="3814634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63"/>
            <p:cNvSpPr/>
            <p:nvPr/>
          </p:nvSpPr>
          <p:spPr>
            <a:xfrm rot="-8893211">
              <a:off x="6191908" y="3823758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63"/>
            <p:cNvSpPr/>
            <p:nvPr/>
          </p:nvSpPr>
          <p:spPr>
            <a:xfrm rot="-8893211">
              <a:off x="6189959" y="3847843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63"/>
            <p:cNvSpPr/>
            <p:nvPr/>
          </p:nvSpPr>
          <p:spPr>
            <a:xfrm rot="-8893211">
              <a:off x="6232071" y="3819342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63"/>
            <p:cNvSpPr/>
            <p:nvPr/>
          </p:nvSpPr>
          <p:spPr>
            <a:xfrm rot="-8893211">
              <a:off x="6235099" y="385040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63"/>
            <p:cNvSpPr/>
            <p:nvPr/>
          </p:nvSpPr>
          <p:spPr>
            <a:xfrm rot="-8893211">
              <a:off x="6185308" y="3826422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63"/>
            <p:cNvSpPr/>
            <p:nvPr/>
          </p:nvSpPr>
          <p:spPr>
            <a:xfrm rot="-8893211">
              <a:off x="6206069" y="381783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63"/>
            <p:cNvSpPr/>
            <p:nvPr/>
          </p:nvSpPr>
          <p:spPr>
            <a:xfrm rot="-8893211">
              <a:off x="6179474" y="3926202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63"/>
            <p:cNvSpPr/>
            <p:nvPr/>
          </p:nvSpPr>
          <p:spPr>
            <a:xfrm rot="-8893211">
              <a:off x="6174070" y="3927246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63"/>
            <p:cNvSpPr/>
            <p:nvPr/>
          </p:nvSpPr>
          <p:spPr>
            <a:xfrm rot="-8893211">
              <a:off x="6247035" y="3946927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63"/>
            <p:cNvSpPr/>
            <p:nvPr/>
          </p:nvSpPr>
          <p:spPr>
            <a:xfrm rot="-8893211">
              <a:off x="6222395" y="3959185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63"/>
            <p:cNvSpPr/>
            <p:nvPr/>
          </p:nvSpPr>
          <p:spPr>
            <a:xfrm rot="-8893211">
              <a:off x="6185039" y="3907715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63"/>
            <p:cNvSpPr/>
            <p:nvPr/>
          </p:nvSpPr>
          <p:spPr>
            <a:xfrm rot="-8893211">
              <a:off x="6244250" y="392124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63"/>
            <p:cNvSpPr/>
            <p:nvPr/>
          </p:nvSpPr>
          <p:spPr>
            <a:xfrm rot="-8892079">
              <a:off x="6116254" y="3852409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63"/>
            <p:cNvSpPr/>
            <p:nvPr/>
          </p:nvSpPr>
          <p:spPr>
            <a:xfrm rot="-10229141">
              <a:off x="7115349" y="2599056"/>
              <a:ext cx="1008300" cy="1046738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63"/>
            <p:cNvSpPr/>
            <p:nvPr/>
          </p:nvSpPr>
          <p:spPr>
            <a:xfrm rot="-10229141">
              <a:off x="7592743" y="3224370"/>
              <a:ext cx="94818" cy="22029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63"/>
            <p:cNvSpPr/>
            <p:nvPr/>
          </p:nvSpPr>
          <p:spPr>
            <a:xfrm rot="-10229141">
              <a:off x="7578640" y="3222445"/>
              <a:ext cx="38247" cy="18424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63"/>
            <p:cNvSpPr/>
            <p:nvPr/>
          </p:nvSpPr>
          <p:spPr>
            <a:xfrm rot="-10229141">
              <a:off x="7645633" y="3467155"/>
              <a:ext cx="42812" cy="428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63"/>
            <p:cNvSpPr/>
            <p:nvPr/>
          </p:nvSpPr>
          <p:spPr>
            <a:xfrm rot="-10229141">
              <a:off x="7572949" y="3427221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63"/>
            <p:cNvSpPr/>
            <p:nvPr/>
          </p:nvSpPr>
          <p:spPr>
            <a:xfrm rot="-10229141">
              <a:off x="7613405" y="3220871"/>
              <a:ext cx="118499" cy="158585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63"/>
            <p:cNvSpPr/>
            <p:nvPr/>
          </p:nvSpPr>
          <p:spPr>
            <a:xfrm rot="-10229141">
              <a:off x="7714103" y="3403535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63"/>
            <p:cNvSpPr/>
            <p:nvPr/>
          </p:nvSpPr>
          <p:spPr>
            <a:xfrm rot="-10229141">
              <a:off x="7327149" y="3145591"/>
              <a:ext cx="191887" cy="14232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63"/>
            <p:cNvSpPr/>
            <p:nvPr/>
          </p:nvSpPr>
          <p:spPr>
            <a:xfrm rot="-10229141">
              <a:off x="7344274" y="3129308"/>
              <a:ext cx="172010" cy="79950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63"/>
            <p:cNvSpPr/>
            <p:nvPr/>
          </p:nvSpPr>
          <p:spPr>
            <a:xfrm rot="-10229141">
              <a:off x="7265150" y="3267731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63"/>
            <p:cNvSpPr/>
            <p:nvPr/>
          </p:nvSpPr>
          <p:spPr>
            <a:xfrm rot="-10229141">
              <a:off x="7295062" y="3184467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63"/>
            <p:cNvSpPr/>
            <p:nvPr/>
          </p:nvSpPr>
          <p:spPr>
            <a:xfrm rot="-10229141">
              <a:off x="7401237" y="3166660"/>
              <a:ext cx="128437" cy="144985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63"/>
            <p:cNvSpPr/>
            <p:nvPr/>
          </p:nvSpPr>
          <p:spPr>
            <a:xfrm rot="-10229141">
              <a:off x="7358972" y="3311449"/>
              <a:ext cx="26772" cy="27548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63"/>
            <p:cNvSpPr/>
            <p:nvPr/>
          </p:nvSpPr>
          <p:spPr>
            <a:xfrm rot="-10229141">
              <a:off x="7368709" y="2901844"/>
              <a:ext cx="185768" cy="15205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63"/>
            <p:cNvSpPr/>
            <p:nvPr/>
          </p:nvSpPr>
          <p:spPr>
            <a:xfrm rot="-10229141">
              <a:off x="7449061" y="2896885"/>
              <a:ext cx="120797" cy="150311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63"/>
            <p:cNvSpPr/>
            <p:nvPr/>
          </p:nvSpPr>
          <p:spPr>
            <a:xfrm rot="-10229141">
              <a:off x="7340267" y="2838506"/>
              <a:ext cx="42828" cy="4205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63"/>
            <p:cNvSpPr/>
            <p:nvPr/>
          </p:nvSpPr>
          <p:spPr>
            <a:xfrm rot="-10229141">
              <a:off x="7442050" y="2844038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63"/>
            <p:cNvSpPr/>
            <p:nvPr/>
          </p:nvSpPr>
          <p:spPr>
            <a:xfrm rot="-10229141">
              <a:off x="7366150" y="2979961"/>
              <a:ext cx="170488" cy="89714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63"/>
            <p:cNvSpPr/>
            <p:nvPr/>
          </p:nvSpPr>
          <p:spPr>
            <a:xfrm rot="-10229141">
              <a:off x="7334755" y="2938505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63"/>
            <p:cNvSpPr/>
            <p:nvPr/>
          </p:nvSpPr>
          <p:spPr>
            <a:xfrm rot="-10229141">
              <a:off x="7654929" y="2835860"/>
              <a:ext cx="81044" cy="2080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63"/>
            <p:cNvSpPr/>
            <p:nvPr/>
          </p:nvSpPr>
          <p:spPr>
            <a:xfrm rot="-10229141">
              <a:off x="7667067" y="2909003"/>
              <a:ext cx="103980" cy="150073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63"/>
            <p:cNvSpPr/>
            <p:nvPr/>
          </p:nvSpPr>
          <p:spPr>
            <a:xfrm rot="-10229141">
              <a:off x="7741151" y="2786283"/>
              <a:ext cx="42067" cy="428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63"/>
            <p:cNvSpPr/>
            <p:nvPr/>
          </p:nvSpPr>
          <p:spPr>
            <a:xfrm rot="-10229141">
              <a:off x="7786363" y="2880042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63"/>
            <p:cNvSpPr/>
            <p:nvPr/>
          </p:nvSpPr>
          <p:spPr>
            <a:xfrm rot="-10229141">
              <a:off x="7632499" y="2862741"/>
              <a:ext cx="32890" cy="16819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63"/>
            <p:cNvSpPr/>
            <p:nvPr/>
          </p:nvSpPr>
          <p:spPr>
            <a:xfrm rot="-10229141">
              <a:off x="7658105" y="2817463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63"/>
            <p:cNvSpPr/>
            <p:nvPr/>
          </p:nvSpPr>
          <p:spPr>
            <a:xfrm rot="-10229141">
              <a:off x="7705587" y="3141164"/>
              <a:ext cx="222478" cy="31257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63"/>
            <p:cNvSpPr/>
            <p:nvPr/>
          </p:nvSpPr>
          <p:spPr>
            <a:xfrm rot="-10229141">
              <a:off x="7696511" y="3159033"/>
              <a:ext cx="175846" cy="53702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63"/>
            <p:cNvSpPr/>
            <p:nvPr/>
          </p:nvSpPr>
          <p:spPr>
            <a:xfrm rot="-10229141">
              <a:off x="7944645" y="3153754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63"/>
            <p:cNvSpPr/>
            <p:nvPr/>
          </p:nvSpPr>
          <p:spPr>
            <a:xfrm rot="-10229141">
              <a:off x="7882796" y="3224922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63"/>
            <p:cNvSpPr/>
            <p:nvPr/>
          </p:nvSpPr>
          <p:spPr>
            <a:xfrm rot="-10229141">
              <a:off x="7707706" y="3086623"/>
              <a:ext cx="172026" cy="64638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63"/>
            <p:cNvSpPr/>
            <p:nvPr/>
          </p:nvSpPr>
          <p:spPr>
            <a:xfrm rot="-10229141">
              <a:off x="7901918" y="3083112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63"/>
            <p:cNvSpPr/>
            <p:nvPr/>
          </p:nvSpPr>
          <p:spPr>
            <a:xfrm rot="-10229020">
              <a:off x="7468641" y="2974629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63"/>
            <p:cNvSpPr/>
            <p:nvPr/>
          </p:nvSpPr>
          <p:spPr>
            <a:xfrm rot="-8893145">
              <a:off x="7113103" y="1976883"/>
              <a:ext cx="481923" cy="5002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63"/>
            <p:cNvSpPr/>
            <p:nvPr/>
          </p:nvSpPr>
          <p:spPr>
            <a:xfrm rot="-8893145">
              <a:off x="7302141" y="2271880"/>
              <a:ext cx="45319" cy="10527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63"/>
            <p:cNvSpPr/>
            <p:nvPr/>
          </p:nvSpPr>
          <p:spPr>
            <a:xfrm rot="-8893145">
              <a:off x="7300535" y="2263994"/>
              <a:ext cx="18281" cy="8805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63"/>
            <p:cNvSpPr/>
            <p:nvPr/>
          </p:nvSpPr>
          <p:spPr>
            <a:xfrm rot="-8893145">
              <a:off x="7298543" y="2387270"/>
              <a:ext cx="20462" cy="2046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63"/>
            <p:cNvSpPr/>
            <p:nvPr/>
          </p:nvSpPr>
          <p:spPr>
            <a:xfrm rot="-8893145">
              <a:off x="7275368" y="2355349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63"/>
            <p:cNvSpPr/>
            <p:nvPr/>
          </p:nvSpPr>
          <p:spPr>
            <a:xfrm rot="-8893145">
              <a:off x="7317070" y="2277326"/>
              <a:ext cx="56637" cy="7578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63"/>
            <p:cNvSpPr/>
            <p:nvPr/>
          </p:nvSpPr>
          <p:spPr>
            <a:xfrm rot="-8893145">
              <a:off x="7342083" y="2370381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63"/>
            <p:cNvSpPr/>
            <p:nvPr/>
          </p:nvSpPr>
          <p:spPr>
            <a:xfrm rot="-8893145">
              <a:off x="7204292" y="2199123"/>
              <a:ext cx="91713" cy="68016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63"/>
            <p:cNvSpPr/>
            <p:nvPr/>
          </p:nvSpPr>
          <p:spPr>
            <a:xfrm rot="-8893145">
              <a:off x="7220817" y="2194343"/>
              <a:ext cx="82213" cy="3820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63"/>
            <p:cNvSpPr/>
            <p:nvPr/>
          </p:nvSpPr>
          <p:spPr>
            <a:xfrm rot="-8893145">
              <a:off x="7166442" y="2230170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63"/>
            <p:cNvSpPr/>
            <p:nvPr/>
          </p:nvSpPr>
          <p:spPr>
            <a:xfrm rot="-8893145">
              <a:off x="7196492" y="2197608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63"/>
            <p:cNvSpPr/>
            <p:nvPr/>
          </p:nvSpPr>
          <p:spPr>
            <a:xfrm rot="-8893145">
              <a:off x="7234133" y="2216065"/>
              <a:ext cx="61387" cy="6928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63"/>
            <p:cNvSpPr/>
            <p:nvPr/>
          </p:nvSpPr>
          <p:spPr>
            <a:xfrm rot="-8893145">
              <a:off x="7201675" y="2265315"/>
              <a:ext cx="12796" cy="13165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63"/>
            <p:cNvSpPr/>
            <p:nvPr/>
          </p:nvSpPr>
          <p:spPr>
            <a:xfrm rot="-8893145">
              <a:off x="7266055" y="2098157"/>
              <a:ext cx="88789" cy="72668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63"/>
            <p:cNvSpPr/>
            <p:nvPr/>
          </p:nvSpPr>
          <p:spPr>
            <a:xfrm rot="-8893145">
              <a:off x="7303808" y="2104667"/>
              <a:ext cx="57736" cy="718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63"/>
            <p:cNvSpPr/>
            <p:nvPr/>
          </p:nvSpPr>
          <p:spPr>
            <a:xfrm rot="-8893145">
              <a:off x="7277483" y="2054020"/>
              <a:ext cx="20470" cy="2009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63"/>
            <p:cNvSpPr/>
            <p:nvPr/>
          </p:nvSpPr>
          <p:spPr>
            <a:xfrm rot="-8893145">
              <a:off x="7323156" y="2073725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63"/>
            <p:cNvSpPr/>
            <p:nvPr/>
          </p:nvSpPr>
          <p:spPr>
            <a:xfrm rot="-8893145">
              <a:off x="7256689" y="2131963"/>
              <a:ext cx="81486" cy="42875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63"/>
            <p:cNvSpPr/>
            <p:nvPr/>
          </p:nvSpPr>
          <p:spPr>
            <a:xfrm rot="-8893145">
              <a:off x="7258588" y="2096122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63"/>
            <p:cNvSpPr/>
            <p:nvPr/>
          </p:nvSpPr>
          <p:spPr>
            <a:xfrm rot="-8893145">
              <a:off x="7401380" y="2110347"/>
              <a:ext cx="38735" cy="994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63"/>
            <p:cNvSpPr/>
            <p:nvPr/>
          </p:nvSpPr>
          <p:spPr>
            <a:xfrm rot="-8893145">
              <a:off x="7398327" y="2148001"/>
              <a:ext cx="49698" cy="7172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63"/>
            <p:cNvSpPr/>
            <p:nvPr/>
          </p:nvSpPr>
          <p:spPr>
            <a:xfrm rot="-8893145">
              <a:off x="7464138" y="2103476"/>
              <a:ext cx="20106" cy="2046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63"/>
            <p:cNvSpPr/>
            <p:nvPr/>
          </p:nvSpPr>
          <p:spPr>
            <a:xfrm rot="-8893145">
              <a:off x="7468870" y="2152022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63"/>
            <p:cNvSpPr/>
            <p:nvPr/>
          </p:nvSpPr>
          <p:spPr>
            <a:xfrm rot="-8893145">
              <a:off x="7391063" y="2114519"/>
              <a:ext cx="15720" cy="8037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63"/>
            <p:cNvSpPr/>
            <p:nvPr/>
          </p:nvSpPr>
          <p:spPr>
            <a:xfrm rot="-8893145">
              <a:off x="7423498" y="2101118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63"/>
            <p:cNvSpPr/>
            <p:nvPr/>
          </p:nvSpPr>
          <p:spPr>
            <a:xfrm rot="-8893145">
              <a:off x="7381923" y="2270487"/>
              <a:ext cx="106335" cy="1493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63"/>
            <p:cNvSpPr/>
            <p:nvPr/>
          </p:nvSpPr>
          <p:spPr>
            <a:xfrm rot="-8893145">
              <a:off x="7373480" y="2272117"/>
              <a:ext cx="84047" cy="2566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63"/>
            <p:cNvSpPr/>
            <p:nvPr/>
          </p:nvSpPr>
          <p:spPr>
            <a:xfrm rot="-8893145">
              <a:off x="7487527" y="2302880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63"/>
            <p:cNvSpPr/>
            <p:nvPr/>
          </p:nvSpPr>
          <p:spPr>
            <a:xfrm rot="-8893145">
              <a:off x="7449015" y="2322042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63"/>
            <p:cNvSpPr/>
            <p:nvPr/>
          </p:nvSpPr>
          <p:spPr>
            <a:xfrm rot="-8893145">
              <a:off x="7390626" y="2241588"/>
              <a:ext cx="82221" cy="3089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63"/>
            <p:cNvSpPr/>
            <p:nvPr/>
          </p:nvSpPr>
          <p:spPr>
            <a:xfrm rot="-8893145">
              <a:off x="7483174" y="2262740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63"/>
            <p:cNvSpPr/>
            <p:nvPr/>
          </p:nvSpPr>
          <p:spPr>
            <a:xfrm rot="-8892129">
              <a:off x="7283128" y="2155162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63"/>
            <p:cNvSpPr/>
            <p:nvPr/>
          </p:nvSpPr>
          <p:spPr>
            <a:xfrm rot="-8893211">
              <a:off x="6919029" y="2370366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63"/>
            <p:cNvSpPr/>
            <p:nvPr/>
          </p:nvSpPr>
          <p:spPr>
            <a:xfrm rot="-8893211">
              <a:off x="7040001" y="2559006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63"/>
            <p:cNvSpPr/>
            <p:nvPr/>
          </p:nvSpPr>
          <p:spPr>
            <a:xfrm rot="-8893211">
              <a:off x="7038974" y="2553955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63"/>
            <p:cNvSpPr/>
            <p:nvPr/>
          </p:nvSpPr>
          <p:spPr>
            <a:xfrm rot="-8893211">
              <a:off x="7037709" y="2632815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63"/>
            <p:cNvSpPr/>
            <p:nvPr/>
          </p:nvSpPr>
          <p:spPr>
            <a:xfrm rot="-8893211">
              <a:off x="7022881" y="2612389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63"/>
            <p:cNvSpPr/>
            <p:nvPr/>
          </p:nvSpPr>
          <p:spPr>
            <a:xfrm rot="-8893211">
              <a:off x="7049558" y="2562484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63"/>
            <p:cNvSpPr/>
            <p:nvPr/>
          </p:nvSpPr>
          <p:spPr>
            <a:xfrm rot="-8893211">
              <a:off x="7065567" y="2622006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63"/>
            <p:cNvSpPr/>
            <p:nvPr/>
          </p:nvSpPr>
          <p:spPr>
            <a:xfrm rot="-8893211">
              <a:off x="6977404" y="2512446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63"/>
            <p:cNvSpPr/>
            <p:nvPr/>
          </p:nvSpPr>
          <p:spPr>
            <a:xfrm rot="-8893211">
              <a:off x="6987980" y="2509380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63"/>
            <p:cNvSpPr/>
            <p:nvPr/>
          </p:nvSpPr>
          <p:spPr>
            <a:xfrm rot="-8893211">
              <a:off x="6953188" y="2532297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63"/>
            <p:cNvSpPr/>
            <p:nvPr/>
          </p:nvSpPr>
          <p:spPr>
            <a:xfrm rot="-8893211">
              <a:off x="6972415" y="251146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63"/>
            <p:cNvSpPr/>
            <p:nvPr/>
          </p:nvSpPr>
          <p:spPr>
            <a:xfrm rot="-8893211">
              <a:off x="6996495" y="2523285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63"/>
            <p:cNvSpPr/>
            <p:nvPr/>
          </p:nvSpPr>
          <p:spPr>
            <a:xfrm rot="-8893211">
              <a:off x="6975731" y="2554782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63"/>
            <p:cNvSpPr/>
            <p:nvPr/>
          </p:nvSpPr>
          <p:spPr>
            <a:xfrm rot="-8893211">
              <a:off x="7016920" y="2447846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63"/>
            <p:cNvSpPr/>
            <p:nvPr/>
          </p:nvSpPr>
          <p:spPr>
            <a:xfrm rot="-8893211">
              <a:off x="7041073" y="2452010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63"/>
            <p:cNvSpPr/>
            <p:nvPr/>
          </p:nvSpPr>
          <p:spPr>
            <a:xfrm rot="-8893211">
              <a:off x="7024234" y="2419591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63"/>
            <p:cNvSpPr/>
            <p:nvPr/>
          </p:nvSpPr>
          <p:spPr>
            <a:xfrm rot="-8893211">
              <a:off x="7053456" y="243219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63"/>
            <p:cNvSpPr/>
            <p:nvPr/>
          </p:nvSpPr>
          <p:spPr>
            <a:xfrm rot="-8893211">
              <a:off x="7010931" y="2469469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63"/>
            <p:cNvSpPr/>
            <p:nvPr/>
          </p:nvSpPr>
          <p:spPr>
            <a:xfrm rot="-8893211">
              <a:off x="7012145" y="2446527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63"/>
            <p:cNvSpPr/>
            <p:nvPr/>
          </p:nvSpPr>
          <p:spPr>
            <a:xfrm rot="-8893211">
              <a:off x="7103496" y="2455651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63"/>
            <p:cNvSpPr/>
            <p:nvPr/>
          </p:nvSpPr>
          <p:spPr>
            <a:xfrm rot="-8893211">
              <a:off x="7101547" y="2479736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63"/>
            <p:cNvSpPr/>
            <p:nvPr/>
          </p:nvSpPr>
          <p:spPr>
            <a:xfrm rot="-8893211">
              <a:off x="7143659" y="2451235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63"/>
            <p:cNvSpPr/>
            <p:nvPr/>
          </p:nvSpPr>
          <p:spPr>
            <a:xfrm rot="-8893211">
              <a:off x="7146687" y="248229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63"/>
            <p:cNvSpPr/>
            <p:nvPr/>
          </p:nvSpPr>
          <p:spPr>
            <a:xfrm rot="-8893211">
              <a:off x="7096896" y="2458315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63"/>
            <p:cNvSpPr/>
            <p:nvPr/>
          </p:nvSpPr>
          <p:spPr>
            <a:xfrm rot="-8893211">
              <a:off x="7117657" y="244972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63"/>
            <p:cNvSpPr/>
            <p:nvPr/>
          </p:nvSpPr>
          <p:spPr>
            <a:xfrm rot="-8893211">
              <a:off x="7091063" y="2558095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63"/>
            <p:cNvSpPr/>
            <p:nvPr/>
          </p:nvSpPr>
          <p:spPr>
            <a:xfrm rot="-8893211">
              <a:off x="7085658" y="2559139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63"/>
            <p:cNvSpPr/>
            <p:nvPr/>
          </p:nvSpPr>
          <p:spPr>
            <a:xfrm rot="-8893211">
              <a:off x="7158624" y="2578820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63"/>
            <p:cNvSpPr/>
            <p:nvPr/>
          </p:nvSpPr>
          <p:spPr>
            <a:xfrm rot="-8893211">
              <a:off x="7133984" y="2591078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63"/>
            <p:cNvSpPr/>
            <p:nvPr/>
          </p:nvSpPr>
          <p:spPr>
            <a:xfrm rot="-8893211">
              <a:off x="7096628" y="2539608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63"/>
            <p:cNvSpPr/>
            <p:nvPr/>
          </p:nvSpPr>
          <p:spPr>
            <a:xfrm rot="-8893211">
              <a:off x="7155839" y="255313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63"/>
            <p:cNvSpPr/>
            <p:nvPr/>
          </p:nvSpPr>
          <p:spPr>
            <a:xfrm rot="-8892079">
              <a:off x="7027843" y="2484302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63"/>
            <p:cNvSpPr/>
            <p:nvPr/>
          </p:nvSpPr>
          <p:spPr>
            <a:xfrm rot="-8893211">
              <a:off x="6681813" y="2094909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63"/>
            <p:cNvSpPr/>
            <p:nvPr/>
          </p:nvSpPr>
          <p:spPr>
            <a:xfrm rot="-8893211">
              <a:off x="6802786" y="2283549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63"/>
            <p:cNvSpPr/>
            <p:nvPr/>
          </p:nvSpPr>
          <p:spPr>
            <a:xfrm rot="-8893211">
              <a:off x="6801759" y="2278498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63"/>
            <p:cNvSpPr/>
            <p:nvPr/>
          </p:nvSpPr>
          <p:spPr>
            <a:xfrm rot="-8893211">
              <a:off x="6800493" y="2357358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63"/>
            <p:cNvSpPr/>
            <p:nvPr/>
          </p:nvSpPr>
          <p:spPr>
            <a:xfrm rot="-8893211">
              <a:off x="6785666" y="2336931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63"/>
            <p:cNvSpPr/>
            <p:nvPr/>
          </p:nvSpPr>
          <p:spPr>
            <a:xfrm rot="-8893211">
              <a:off x="6812342" y="2287027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63"/>
            <p:cNvSpPr/>
            <p:nvPr/>
          </p:nvSpPr>
          <p:spPr>
            <a:xfrm rot="-8893211">
              <a:off x="6828351" y="2346549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63"/>
            <p:cNvSpPr/>
            <p:nvPr/>
          </p:nvSpPr>
          <p:spPr>
            <a:xfrm rot="-8893211">
              <a:off x="6740188" y="2236989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63"/>
            <p:cNvSpPr/>
            <p:nvPr/>
          </p:nvSpPr>
          <p:spPr>
            <a:xfrm rot="-8893211">
              <a:off x="6750764" y="2233923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63"/>
            <p:cNvSpPr/>
            <p:nvPr/>
          </p:nvSpPr>
          <p:spPr>
            <a:xfrm rot="-8893211">
              <a:off x="6715972" y="2256840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63"/>
            <p:cNvSpPr/>
            <p:nvPr/>
          </p:nvSpPr>
          <p:spPr>
            <a:xfrm rot="-8893211">
              <a:off x="6735200" y="223600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63"/>
            <p:cNvSpPr/>
            <p:nvPr/>
          </p:nvSpPr>
          <p:spPr>
            <a:xfrm rot="-8893211">
              <a:off x="6759279" y="2247828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63"/>
            <p:cNvSpPr/>
            <p:nvPr/>
          </p:nvSpPr>
          <p:spPr>
            <a:xfrm rot="-8893211">
              <a:off x="6738516" y="2279325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63"/>
            <p:cNvSpPr/>
            <p:nvPr/>
          </p:nvSpPr>
          <p:spPr>
            <a:xfrm rot="-8893211">
              <a:off x="6779704" y="2172389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63"/>
            <p:cNvSpPr/>
            <p:nvPr/>
          </p:nvSpPr>
          <p:spPr>
            <a:xfrm rot="-8893211">
              <a:off x="6803857" y="2176553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63"/>
            <p:cNvSpPr/>
            <p:nvPr/>
          </p:nvSpPr>
          <p:spPr>
            <a:xfrm rot="-8893211">
              <a:off x="6787018" y="2144134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63"/>
            <p:cNvSpPr/>
            <p:nvPr/>
          </p:nvSpPr>
          <p:spPr>
            <a:xfrm rot="-8893211">
              <a:off x="6816241" y="215674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63"/>
            <p:cNvSpPr/>
            <p:nvPr/>
          </p:nvSpPr>
          <p:spPr>
            <a:xfrm rot="-8893211">
              <a:off x="6773715" y="2194012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63"/>
            <p:cNvSpPr/>
            <p:nvPr/>
          </p:nvSpPr>
          <p:spPr>
            <a:xfrm rot="-8893211">
              <a:off x="6774930" y="2171070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63"/>
            <p:cNvSpPr/>
            <p:nvPr/>
          </p:nvSpPr>
          <p:spPr>
            <a:xfrm rot="-8893211">
              <a:off x="6866281" y="2180194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63"/>
            <p:cNvSpPr/>
            <p:nvPr/>
          </p:nvSpPr>
          <p:spPr>
            <a:xfrm rot="-8893211">
              <a:off x="6864332" y="2204279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63"/>
            <p:cNvSpPr/>
            <p:nvPr/>
          </p:nvSpPr>
          <p:spPr>
            <a:xfrm rot="-8893211">
              <a:off x="6906444" y="2175778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63"/>
            <p:cNvSpPr/>
            <p:nvPr/>
          </p:nvSpPr>
          <p:spPr>
            <a:xfrm rot="-8893211">
              <a:off x="6909472" y="220683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63"/>
            <p:cNvSpPr/>
            <p:nvPr/>
          </p:nvSpPr>
          <p:spPr>
            <a:xfrm rot="-8893211">
              <a:off x="6859681" y="2182858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63"/>
            <p:cNvSpPr/>
            <p:nvPr/>
          </p:nvSpPr>
          <p:spPr>
            <a:xfrm rot="-8893211">
              <a:off x="6880442" y="217426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63"/>
            <p:cNvSpPr/>
            <p:nvPr/>
          </p:nvSpPr>
          <p:spPr>
            <a:xfrm rot="-8893211">
              <a:off x="6853847" y="2282638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63"/>
            <p:cNvSpPr/>
            <p:nvPr/>
          </p:nvSpPr>
          <p:spPr>
            <a:xfrm rot="-8893211">
              <a:off x="6848443" y="2283682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63"/>
            <p:cNvSpPr/>
            <p:nvPr/>
          </p:nvSpPr>
          <p:spPr>
            <a:xfrm rot="-8893211">
              <a:off x="6921408" y="2303362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63"/>
            <p:cNvSpPr/>
            <p:nvPr/>
          </p:nvSpPr>
          <p:spPr>
            <a:xfrm rot="-8893211">
              <a:off x="6896768" y="2315621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63"/>
            <p:cNvSpPr/>
            <p:nvPr/>
          </p:nvSpPr>
          <p:spPr>
            <a:xfrm rot="-8893211">
              <a:off x="6859412" y="2264150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63"/>
            <p:cNvSpPr/>
            <p:nvPr/>
          </p:nvSpPr>
          <p:spPr>
            <a:xfrm rot="-8893211">
              <a:off x="6918623" y="227767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63"/>
            <p:cNvSpPr/>
            <p:nvPr/>
          </p:nvSpPr>
          <p:spPr>
            <a:xfrm rot="-8892079">
              <a:off x="6790627" y="2208844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63"/>
            <p:cNvSpPr/>
            <p:nvPr/>
          </p:nvSpPr>
          <p:spPr>
            <a:xfrm rot="-8892683">
              <a:off x="6345560" y="3139582"/>
              <a:ext cx="240608" cy="24963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63"/>
            <p:cNvSpPr/>
            <p:nvPr/>
          </p:nvSpPr>
          <p:spPr>
            <a:xfrm rot="-8892683">
              <a:off x="6439934" y="3286758"/>
              <a:ext cx="22626" cy="5253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63"/>
            <p:cNvSpPr/>
            <p:nvPr/>
          </p:nvSpPr>
          <p:spPr>
            <a:xfrm rot="-8892683">
              <a:off x="6439129" y="3282812"/>
              <a:ext cx="9127" cy="4394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63"/>
            <p:cNvSpPr/>
            <p:nvPr/>
          </p:nvSpPr>
          <p:spPr>
            <a:xfrm rot="-8892683">
              <a:off x="6438141" y="3344357"/>
              <a:ext cx="10216" cy="1021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63"/>
            <p:cNvSpPr/>
            <p:nvPr/>
          </p:nvSpPr>
          <p:spPr>
            <a:xfrm rot="-8892683">
              <a:off x="6426566" y="3328411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63"/>
            <p:cNvSpPr/>
            <p:nvPr/>
          </p:nvSpPr>
          <p:spPr>
            <a:xfrm rot="-8892683">
              <a:off x="6447395" y="3289467"/>
              <a:ext cx="28277" cy="37821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63"/>
            <p:cNvSpPr/>
            <p:nvPr/>
          </p:nvSpPr>
          <p:spPr>
            <a:xfrm rot="-8892683">
              <a:off x="6459886" y="3335918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63"/>
            <p:cNvSpPr/>
            <p:nvPr/>
          </p:nvSpPr>
          <p:spPr>
            <a:xfrm rot="-8892683">
              <a:off x="6391077" y="3250407"/>
              <a:ext cx="45789" cy="33943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63"/>
            <p:cNvSpPr/>
            <p:nvPr/>
          </p:nvSpPr>
          <p:spPr>
            <a:xfrm rot="-8892683">
              <a:off x="6399331" y="3248008"/>
              <a:ext cx="41046" cy="1906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63"/>
            <p:cNvSpPr/>
            <p:nvPr/>
          </p:nvSpPr>
          <p:spPr>
            <a:xfrm rot="-8892683">
              <a:off x="6372164" y="3265894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63"/>
            <p:cNvSpPr/>
            <p:nvPr/>
          </p:nvSpPr>
          <p:spPr>
            <a:xfrm rot="-8892683">
              <a:off x="6387172" y="3249628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63"/>
            <p:cNvSpPr/>
            <p:nvPr/>
          </p:nvSpPr>
          <p:spPr>
            <a:xfrm rot="-8892683">
              <a:off x="6405975" y="3258868"/>
              <a:ext cx="30648" cy="34578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63"/>
            <p:cNvSpPr/>
            <p:nvPr/>
          </p:nvSpPr>
          <p:spPr>
            <a:xfrm rot="-8892683">
              <a:off x="6389761" y="3283444"/>
              <a:ext cx="6388" cy="657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63"/>
            <p:cNvSpPr/>
            <p:nvPr/>
          </p:nvSpPr>
          <p:spPr>
            <a:xfrm rot="-8892683">
              <a:off x="6421922" y="3199982"/>
              <a:ext cx="44329" cy="3626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63"/>
            <p:cNvSpPr/>
            <p:nvPr/>
          </p:nvSpPr>
          <p:spPr>
            <a:xfrm rot="-8892683">
              <a:off x="6440772" y="3203232"/>
              <a:ext cx="28825" cy="35848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63"/>
            <p:cNvSpPr/>
            <p:nvPr/>
          </p:nvSpPr>
          <p:spPr>
            <a:xfrm rot="-8892683">
              <a:off x="6427623" y="3177917"/>
              <a:ext cx="10220" cy="1002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63"/>
            <p:cNvSpPr/>
            <p:nvPr/>
          </p:nvSpPr>
          <p:spPr>
            <a:xfrm rot="-8892683">
              <a:off x="6450433" y="3187755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63"/>
            <p:cNvSpPr/>
            <p:nvPr/>
          </p:nvSpPr>
          <p:spPr>
            <a:xfrm rot="-8892683">
              <a:off x="6417246" y="3216854"/>
              <a:ext cx="40683" cy="2139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63"/>
            <p:cNvSpPr/>
            <p:nvPr/>
          </p:nvSpPr>
          <p:spPr>
            <a:xfrm rot="-8892683">
              <a:off x="6418185" y="3198941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63"/>
            <p:cNvSpPr/>
            <p:nvPr/>
          </p:nvSpPr>
          <p:spPr>
            <a:xfrm rot="-8892683">
              <a:off x="6489498" y="3206079"/>
              <a:ext cx="19339" cy="4960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63"/>
            <p:cNvSpPr/>
            <p:nvPr/>
          </p:nvSpPr>
          <p:spPr>
            <a:xfrm rot="-8892683">
              <a:off x="6487978" y="3224875"/>
              <a:ext cx="24812" cy="3579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63"/>
            <p:cNvSpPr/>
            <p:nvPr/>
          </p:nvSpPr>
          <p:spPr>
            <a:xfrm rot="-8892683">
              <a:off x="6520846" y="3202617"/>
              <a:ext cx="10038" cy="1021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63"/>
            <p:cNvSpPr/>
            <p:nvPr/>
          </p:nvSpPr>
          <p:spPr>
            <a:xfrm rot="-8892683">
              <a:off x="6523209" y="3226860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63"/>
            <p:cNvSpPr/>
            <p:nvPr/>
          </p:nvSpPr>
          <p:spPr>
            <a:xfrm rot="-8892683">
              <a:off x="6484343" y="3208155"/>
              <a:ext cx="7848" cy="40112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63"/>
            <p:cNvSpPr/>
            <p:nvPr/>
          </p:nvSpPr>
          <p:spPr>
            <a:xfrm rot="-8892683">
              <a:off x="6500548" y="3201436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63"/>
            <p:cNvSpPr/>
            <p:nvPr/>
          </p:nvSpPr>
          <p:spPr>
            <a:xfrm rot="-8892683">
              <a:off x="6479801" y="3286029"/>
              <a:ext cx="53089" cy="7455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63"/>
            <p:cNvSpPr/>
            <p:nvPr/>
          </p:nvSpPr>
          <p:spPr>
            <a:xfrm rot="-8892683">
              <a:off x="6475579" y="3286847"/>
              <a:ext cx="41962" cy="1280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63"/>
            <p:cNvSpPr/>
            <p:nvPr/>
          </p:nvSpPr>
          <p:spPr>
            <a:xfrm rot="-8892683">
              <a:off x="6532528" y="3302208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63"/>
            <p:cNvSpPr/>
            <p:nvPr/>
          </p:nvSpPr>
          <p:spPr>
            <a:xfrm rot="-8892683">
              <a:off x="6513293" y="3311776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63"/>
            <p:cNvSpPr/>
            <p:nvPr/>
          </p:nvSpPr>
          <p:spPr>
            <a:xfrm rot="-8892683">
              <a:off x="6484142" y="3271602"/>
              <a:ext cx="41050" cy="1541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63"/>
            <p:cNvSpPr/>
            <p:nvPr/>
          </p:nvSpPr>
          <p:spPr>
            <a:xfrm rot="-8892683">
              <a:off x="6530353" y="3282157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63"/>
            <p:cNvSpPr/>
            <p:nvPr/>
          </p:nvSpPr>
          <p:spPr>
            <a:xfrm rot="-8891927">
              <a:off x="6430441" y="3228425"/>
              <a:ext cx="68322" cy="68284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63"/>
            <p:cNvSpPr/>
            <p:nvPr/>
          </p:nvSpPr>
          <p:spPr>
            <a:xfrm rot="-10229282">
              <a:off x="8345905" y="2326818"/>
              <a:ext cx="1116330" cy="1158886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63"/>
            <p:cNvSpPr/>
            <p:nvPr/>
          </p:nvSpPr>
          <p:spPr>
            <a:xfrm rot="-10229282">
              <a:off x="8874493" y="3019135"/>
              <a:ext cx="104977" cy="24389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63"/>
            <p:cNvSpPr/>
            <p:nvPr/>
          </p:nvSpPr>
          <p:spPr>
            <a:xfrm rot="-10229282">
              <a:off x="8858885" y="3017005"/>
              <a:ext cx="42345" cy="20398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63"/>
            <p:cNvSpPr/>
            <p:nvPr/>
          </p:nvSpPr>
          <p:spPr>
            <a:xfrm rot="-10229282">
              <a:off x="8933053" y="3287926"/>
              <a:ext cx="47399" cy="47399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63"/>
            <p:cNvSpPr/>
            <p:nvPr/>
          </p:nvSpPr>
          <p:spPr>
            <a:xfrm rot="-10229282">
              <a:off x="8852588" y="3243717"/>
              <a:ext cx="30482" cy="2964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63"/>
            <p:cNvSpPr/>
            <p:nvPr/>
          </p:nvSpPr>
          <p:spPr>
            <a:xfrm rot="-10229282">
              <a:off x="8897367" y="3015266"/>
              <a:ext cx="131195" cy="17557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63"/>
            <p:cNvSpPr/>
            <p:nvPr/>
          </p:nvSpPr>
          <p:spPr>
            <a:xfrm rot="-10229282">
              <a:off x="9008855" y="3217496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63"/>
            <p:cNvSpPr/>
            <p:nvPr/>
          </p:nvSpPr>
          <p:spPr>
            <a:xfrm rot="-10229282">
              <a:off x="8580456" y="2931931"/>
              <a:ext cx="212445" cy="157570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63"/>
            <p:cNvSpPr/>
            <p:nvPr/>
          </p:nvSpPr>
          <p:spPr>
            <a:xfrm rot="-10229282">
              <a:off x="8599417" y="2913910"/>
              <a:ext cx="190439" cy="8851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63"/>
            <p:cNvSpPr/>
            <p:nvPr/>
          </p:nvSpPr>
          <p:spPr>
            <a:xfrm rot="-10229282">
              <a:off x="8511830" y="3067153"/>
              <a:ext cx="47417" cy="4739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63"/>
            <p:cNvSpPr/>
            <p:nvPr/>
          </p:nvSpPr>
          <p:spPr>
            <a:xfrm rot="-10229282">
              <a:off x="8544946" y="2974976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63"/>
            <p:cNvSpPr/>
            <p:nvPr/>
          </p:nvSpPr>
          <p:spPr>
            <a:xfrm rot="-10229282">
              <a:off x="8662481" y="2955254"/>
              <a:ext cx="142198" cy="16051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63"/>
            <p:cNvSpPr/>
            <p:nvPr/>
          </p:nvSpPr>
          <p:spPr>
            <a:xfrm rot="-10229282">
              <a:off x="8615699" y="3115552"/>
              <a:ext cx="29640" cy="3050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63"/>
            <p:cNvSpPr/>
            <p:nvPr/>
          </p:nvSpPr>
          <p:spPr>
            <a:xfrm rot="-10229282">
              <a:off x="8626466" y="2662088"/>
              <a:ext cx="205672" cy="168345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63"/>
            <p:cNvSpPr/>
            <p:nvPr/>
          </p:nvSpPr>
          <p:spPr>
            <a:xfrm rot="-10229282">
              <a:off x="8715427" y="2656597"/>
              <a:ext cx="133739" cy="166415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63"/>
            <p:cNvSpPr/>
            <p:nvPr/>
          </p:nvSpPr>
          <p:spPr>
            <a:xfrm rot="-10229282">
              <a:off x="8594991" y="2591976"/>
              <a:ext cx="47417" cy="4655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63"/>
            <p:cNvSpPr/>
            <p:nvPr/>
          </p:nvSpPr>
          <p:spPr>
            <a:xfrm rot="-10229282">
              <a:off x="8707673" y="2598102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63"/>
            <p:cNvSpPr/>
            <p:nvPr/>
          </p:nvSpPr>
          <p:spPr>
            <a:xfrm rot="-10229282">
              <a:off x="8623635" y="2748573"/>
              <a:ext cx="188755" cy="9932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63"/>
            <p:cNvSpPr/>
            <p:nvPr/>
          </p:nvSpPr>
          <p:spPr>
            <a:xfrm rot="-10229282">
              <a:off x="8588890" y="2702683"/>
              <a:ext cx="30482" cy="2964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63"/>
            <p:cNvSpPr/>
            <p:nvPr/>
          </p:nvSpPr>
          <p:spPr>
            <a:xfrm rot="-10229282">
              <a:off x="8943340" y="2589032"/>
              <a:ext cx="89727" cy="230293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63"/>
            <p:cNvSpPr/>
            <p:nvPr/>
          </p:nvSpPr>
          <p:spPr>
            <a:xfrm rot="-10229282">
              <a:off x="8956777" y="2670012"/>
              <a:ext cx="115120" cy="166152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63"/>
            <p:cNvSpPr/>
            <p:nvPr/>
          </p:nvSpPr>
          <p:spPr>
            <a:xfrm rot="-10229282">
              <a:off x="9038800" y="2534162"/>
              <a:ext cx="46574" cy="47399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63"/>
            <p:cNvSpPr/>
            <p:nvPr/>
          </p:nvSpPr>
          <p:spPr>
            <a:xfrm rot="-10229282">
              <a:off x="9088854" y="2637960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63"/>
            <p:cNvSpPr/>
            <p:nvPr/>
          </p:nvSpPr>
          <p:spPr>
            <a:xfrm rot="-10229282">
              <a:off x="8918512" y="2618794"/>
              <a:ext cx="36414" cy="18621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63"/>
            <p:cNvSpPr/>
            <p:nvPr/>
          </p:nvSpPr>
          <p:spPr>
            <a:xfrm rot="-10229282">
              <a:off x="8946863" y="2568681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63"/>
            <p:cNvSpPr/>
            <p:nvPr/>
          </p:nvSpPr>
          <p:spPr>
            <a:xfrm rot="-10229282">
              <a:off x="8999415" y="2927038"/>
              <a:ext cx="246315" cy="3460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63"/>
            <p:cNvSpPr/>
            <p:nvPr/>
          </p:nvSpPr>
          <p:spPr>
            <a:xfrm rot="-10229282">
              <a:off x="8989370" y="2946818"/>
              <a:ext cx="194686" cy="59455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63"/>
            <p:cNvSpPr/>
            <p:nvPr/>
          </p:nvSpPr>
          <p:spPr>
            <a:xfrm rot="-10229282">
              <a:off x="9264082" y="2940972"/>
              <a:ext cx="47417" cy="4739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63"/>
            <p:cNvSpPr/>
            <p:nvPr/>
          </p:nvSpPr>
          <p:spPr>
            <a:xfrm rot="-10229282">
              <a:off x="9195612" y="3019761"/>
              <a:ext cx="30482" cy="2964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63"/>
            <p:cNvSpPr/>
            <p:nvPr/>
          </p:nvSpPr>
          <p:spPr>
            <a:xfrm rot="-10229282">
              <a:off x="9001764" y="2866655"/>
              <a:ext cx="190457" cy="71564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63"/>
            <p:cNvSpPr/>
            <p:nvPr/>
          </p:nvSpPr>
          <p:spPr>
            <a:xfrm rot="-10229282">
              <a:off x="9216782" y="2862770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63"/>
            <p:cNvSpPr/>
            <p:nvPr/>
          </p:nvSpPr>
          <p:spPr>
            <a:xfrm rot="-10229033">
              <a:off x="8737121" y="2742678"/>
              <a:ext cx="316942" cy="31679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63"/>
            <p:cNvSpPr/>
            <p:nvPr/>
          </p:nvSpPr>
          <p:spPr>
            <a:xfrm rot="-8892683">
              <a:off x="9375155" y="2215519"/>
              <a:ext cx="240608" cy="24963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63"/>
            <p:cNvSpPr/>
            <p:nvPr/>
          </p:nvSpPr>
          <p:spPr>
            <a:xfrm rot="-8892683">
              <a:off x="9469529" y="2362695"/>
              <a:ext cx="22626" cy="5253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63"/>
            <p:cNvSpPr/>
            <p:nvPr/>
          </p:nvSpPr>
          <p:spPr>
            <a:xfrm rot="-8892683">
              <a:off x="9468724" y="2358750"/>
              <a:ext cx="9127" cy="4394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63"/>
            <p:cNvSpPr/>
            <p:nvPr/>
          </p:nvSpPr>
          <p:spPr>
            <a:xfrm rot="-8892683">
              <a:off x="9467736" y="2420294"/>
              <a:ext cx="10216" cy="1021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63"/>
            <p:cNvSpPr/>
            <p:nvPr/>
          </p:nvSpPr>
          <p:spPr>
            <a:xfrm rot="-8892683">
              <a:off x="9456161" y="2404348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63"/>
            <p:cNvSpPr/>
            <p:nvPr/>
          </p:nvSpPr>
          <p:spPr>
            <a:xfrm rot="-8892683">
              <a:off x="9476990" y="2365405"/>
              <a:ext cx="28277" cy="37821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63"/>
            <p:cNvSpPr/>
            <p:nvPr/>
          </p:nvSpPr>
          <p:spPr>
            <a:xfrm rot="-8892683">
              <a:off x="9489481" y="2411855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63"/>
            <p:cNvSpPr/>
            <p:nvPr/>
          </p:nvSpPr>
          <p:spPr>
            <a:xfrm rot="-8892683">
              <a:off x="9420672" y="2326344"/>
              <a:ext cx="45789" cy="33943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63"/>
            <p:cNvSpPr/>
            <p:nvPr/>
          </p:nvSpPr>
          <p:spPr>
            <a:xfrm rot="-8892683">
              <a:off x="9428926" y="2323945"/>
              <a:ext cx="41046" cy="1906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63"/>
            <p:cNvSpPr/>
            <p:nvPr/>
          </p:nvSpPr>
          <p:spPr>
            <a:xfrm rot="-8892683">
              <a:off x="9401759" y="2341831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63"/>
            <p:cNvSpPr/>
            <p:nvPr/>
          </p:nvSpPr>
          <p:spPr>
            <a:xfrm rot="-8892683">
              <a:off x="9416767" y="2325565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63"/>
            <p:cNvSpPr/>
            <p:nvPr/>
          </p:nvSpPr>
          <p:spPr>
            <a:xfrm rot="-8892683">
              <a:off x="9435570" y="2334805"/>
              <a:ext cx="30648" cy="34578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63"/>
            <p:cNvSpPr/>
            <p:nvPr/>
          </p:nvSpPr>
          <p:spPr>
            <a:xfrm rot="-8892683">
              <a:off x="9419356" y="2359381"/>
              <a:ext cx="6388" cy="657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63"/>
            <p:cNvSpPr/>
            <p:nvPr/>
          </p:nvSpPr>
          <p:spPr>
            <a:xfrm rot="-8892683">
              <a:off x="9451517" y="2275919"/>
              <a:ext cx="44329" cy="3626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63"/>
            <p:cNvSpPr/>
            <p:nvPr/>
          </p:nvSpPr>
          <p:spPr>
            <a:xfrm rot="-8892683">
              <a:off x="9470367" y="2279169"/>
              <a:ext cx="28825" cy="35848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63"/>
            <p:cNvSpPr/>
            <p:nvPr/>
          </p:nvSpPr>
          <p:spPr>
            <a:xfrm rot="-8892683">
              <a:off x="9457218" y="2253854"/>
              <a:ext cx="10220" cy="1002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63"/>
            <p:cNvSpPr/>
            <p:nvPr/>
          </p:nvSpPr>
          <p:spPr>
            <a:xfrm rot="-8892683">
              <a:off x="9480028" y="2263692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63"/>
            <p:cNvSpPr/>
            <p:nvPr/>
          </p:nvSpPr>
          <p:spPr>
            <a:xfrm rot="-8892683">
              <a:off x="9446841" y="2292792"/>
              <a:ext cx="40683" cy="2139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63"/>
            <p:cNvSpPr/>
            <p:nvPr/>
          </p:nvSpPr>
          <p:spPr>
            <a:xfrm rot="-8892683">
              <a:off x="9447780" y="2274878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63"/>
            <p:cNvSpPr/>
            <p:nvPr/>
          </p:nvSpPr>
          <p:spPr>
            <a:xfrm rot="-8892683">
              <a:off x="9519093" y="2282016"/>
              <a:ext cx="19339" cy="4960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63"/>
            <p:cNvSpPr/>
            <p:nvPr/>
          </p:nvSpPr>
          <p:spPr>
            <a:xfrm rot="-8892683">
              <a:off x="9517573" y="2300812"/>
              <a:ext cx="24812" cy="3579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63"/>
            <p:cNvSpPr/>
            <p:nvPr/>
          </p:nvSpPr>
          <p:spPr>
            <a:xfrm rot="-8892683">
              <a:off x="9550441" y="2278554"/>
              <a:ext cx="10038" cy="1021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63"/>
            <p:cNvSpPr/>
            <p:nvPr/>
          </p:nvSpPr>
          <p:spPr>
            <a:xfrm rot="-8892683">
              <a:off x="9552804" y="2302797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63"/>
            <p:cNvSpPr/>
            <p:nvPr/>
          </p:nvSpPr>
          <p:spPr>
            <a:xfrm rot="-8892683">
              <a:off x="9513938" y="2284092"/>
              <a:ext cx="7848" cy="40112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63"/>
            <p:cNvSpPr/>
            <p:nvPr/>
          </p:nvSpPr>
          <p:spPr>
            <a:xfrm rot="-8892683">
              <a:off x="9530143" y="2277373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63"/>
            <p:cNvSpPr/>
            <p:nvPr/>
          </p:nvSpPr>
          <p:spPr>
            <a:xfrm rot="-8892683">
              <a:off x="9509396" y="2361967"/>
              <a:ext cx="53089" cy="7455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63"/>
            <p:cNvSpPr/>
            <p:nvPr/>
          </p:nvSpPr>
          <p:spPr>
            <a:xfrm rot="-8892683">
              <a:off x="9505174" y="2362784"/>
              <a:ext cx="41962" cy="1280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63"/>
            <p:cNvSpPr/>
            <p:nvPr/>
          </p:nvSpPr>
          <p:spPr>
            <a:xfrm rot="-8892683">
              <a:off x="9562123" y="2378145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63"/>
            <p:cNvSpPr/>
            <p:nvPr/>
          </p:nvSpPr>
          <p:spPr>
            <a:xfrm rot="-8892683">
              <a:off x="9542888" y="2387713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63"/>
            <p:cNvSpPr/>
            <p:nvPr/>
          </p:nvSpPr>
          <p:spPr>
            <a:xfrm rot="-8892683">
              <a:off x="9513737" y="2347539"/>
              <a:ext cx="41050" cy="1541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63"/>
            <p:cNvSpPr/>
            <p:nvPr/>
          </p:nvSpPr>
          <p:spPr>
            <a:xfrm rot="-8892683">
              <a:off x="9559948" y="2358094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63"/>
            <p:cNvSpPr/>
            <p:nvPr/>
          </p:nvSpPr>
          <p:spPr>
            <a:xfrm rot="-8891927">
              <a:off x="9460036" y="2304362"/>
              <a:ext cx="68322" cy="68284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63"/>
            <p:cNvSpPr/>
            <p:nvPr/>
          </p:nvSpPr>
          <p:spPr>
            <a:xfrm rot="-8893211">
              <a:off x="9450015" y="2514462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63"/>
            <p:cNvSpPr/>
            <p:nvPr/>
          </p:nvSpPr>
          <p:spPr>
            <a:xfrm rot="-8893211">
              <a:off x="9570988" y="2703102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63"/>
            <p:cNvSpPr/>
            <p:nvPr/>
          </p:nvSpPr>
          <p:spPr>
            <a:xfrm rot="-8893211">
              <a:off x="9569961" y="2698051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63"/>
            <p:cNvSpPr/>
            <p:nvPr/>
          </p:nvSpPr>
          <p:spPr>
            <a:xfrm rot="-8893211">
              <a:off x="9568695" y="2776910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63"/>
            <p:cNvSpPr/>
            <p:nvPr/>
          </p:nvSpPr>
          <p:spPr>
            <a:xfrm rot="-8893211">
              <a:off x="9553868" y="2756484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63"/>
            <p:cNvSpPr/>
            <p:nvPr/>
          </p:nvSpPr>
          <p:spPr>
            <a:xfrm rot="-8893211">
              <a:off x="9580545" y="2706580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63"/>
            <p:cNvSpPr/>
            <p:nvPr/>
          </p:nvSpPr>
          <p:spPr>
            <a:xfrm rot="-8893211">
              <a:off x="9596553" y="2766102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63"/>
            <p:cNvSpPr/>
            <p:nvPr/>
          </p:nvSpPr>
          <p:spPr>
            <a:xfrm rot="-8893211">
              <a:off x="9508390" y="2656542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63"/>
            <p:cNvSpPr/>
            <p:nvPr/>
          </p:nvSpPr>
          <p:spPr>
            <a:xfrm rot="-8893211">
              <a:off x="9518967" y="2653476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63"/>
            <p:cNvSpPr/>
            <p:nvPr/>
          </p:nvSpPr>
          <p:spPr>
            <a:xfrm rot="-8893211">
              <a:off x="9484175" y="2676393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63"/>
            <p:cNvSpPr/>
            <p:nvPr/>
          </p:nvSpPr>
          <p:spPr>
            <a:xfrm rot="-8893211">
              <a:off x="9503402" y="265555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63"/>
            <p:cNvSpPr/>
            <p:nvPr/>
          </p:nvSpPr>
          <p:spPr>
            <a:xfrm rot="-8893211">
              <a:off x="9527481" y="2667381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63"/>
            <p:cNvSpPr/>
            <p:nvPr/>
          </p:nvSpPr>
          <p:spPr>
            <a:xfrm rot="-8893211">
              <a:off x="9506718" y="2698878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63"/>
            <p:cNvSpPr/>
            <p:nvPr/>
          </p:nvSpPr>
          <p:spPr>
            <a:xfrm rot="-8893211">
              <a:off x="9547906" y="2591942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63"/>
            <p:cNvSpPr/>
            <p:nvPr/>
          </p:nvSpPr>
          <p:spPr>
            <a:xfrm rot="-8893211">
              <a:off x="9572059" y="2596106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63"/>
            <p:cNvSpPr/>
            <p:nvPr/>
          </p:nvSpPr>
          <p:spPr>
            <a:xfrm rot="-8893211">
              <a:off x="9555220" y="2563687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63"/>
            <p:cNvSpPr/>
            <p:nvPr/>
          </p:nvSpPr>
          <p:spPr>
            <a:xfrm rot="-8893211">
              <a:off x="9584443" y="2576293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63"/>
            <p:cNvSpPr/>
            <p:nvPr/>
          </p:nvSpPr>
          <p:spPr>
            <a:xfrm rot="-8893211">
              <a:off x="9541917" y="2613564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63"/>
            <p:cNvSpPr/>
            <p:nvPr/>
          </p:nvSpPr>
          <p:spPr>
            <a:xfrm rot="-8893211">
              <a:off x="9543132" y="2590623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63"/>
            <p:cNvSpPr/>
            <p:nvPr/>
          </p:nvSpPr>
          <p:spPr>
            <a:xfrm rot="-8893211">
              <a:off x="9634483" y="2599747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63"/>
            <p:cNvSpPr/>
            <p:nvPr/>
          </p:nvSpPr>
          <p:spPr>
            <a:xfrm rot="-8893211">
              <a:off x="9632534" y="2623832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63"/>
            <p:cNvSpPr/>
            <p:nvPr/>
          </p:nvSpPr>
          <p:spPr>
            <a:xfrm rot="-8893211">
              <a:off x="9674646" y="2595331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63"/>
            <p:cNvSpPr/>
            <p:nvPr/>
          </p:nvSpPr>
          <p:spPr>
            <a:xfrm rot="-8893211">
              <a:off x="9677674" y="262639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63"/>
            <p:cNvSpPr/>
            <p:nvPr/>
          </p:nvSpPr>
          <p:spPr>
            <a:xfrm rot="-8893211">
              <a:off x="9627883" y="2602411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63"/>
            <p:cNvSpPr/>
            <p:nvPr/>
          </p:nvSpPr>
          <p:spPr>
            <a:xfrm rot="-8893211">
              <a:off x="9648644" y="259382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63"/>
            <p:cNvSpPr/>
            <p:nvPr/>
          </p:nvSpPr>
          <p:spPr>
            <a:xfrm rot="-8893211">
              <a:off x="9622049" y="2702190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63"/>
            <p:cNvSpPr/>
            <p:nvPr/>
          </p:nvSpPr>
          <p:spPr>
            <a:xfrm rot="-8893211">
              <a:off x="9616645" y="2703235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63"/>
            <p:cNvSpPr/>
            <p:nvPr/>
          </p:nvSpPr>
          <p:spPr>
            <a:xfrm rot="-8893211">
              <a:off x="9689610" y="2722915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63"/>
            <p:cNvSpPr/>
            <p:nvPr/>
          </p:nvSpPr>
          <p:spPr>
            <a:xfrm rot="-8893211">
              <a:off x="9664970" y="2735174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63"/>
            <p:cNvSpPr/>
            <p:nvPr/>
          </p:nvSpPr>
          <p:spPr>
            <a:xfrm rot="-8893211">
              <a:off x="9627614" y="2683703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63"/>
            <p:cNvSpPr/>
            <p:nvPr/>
          </p:nvSpPr>
          <p:spPr>
            <a:xfrm rot="-8893211">
              <a:off x="9686826" y="269723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63"/>
            <p:cNvSpPr/>
            <p:nvPr/>
          </p:nvSpPr>
          <p:spPr>
            <a:xfrm rot="-8892079">
              <a:off x="9558830" y="2628397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84211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7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8" name="Google Shape;7458;p65"/>
          <p:cNvSpPr txBox="1">
            <a:spLocks noGrp="1"/>
          </p:cNvSpPr>
          <p:nvPr>
            <p:ph type="title"/>
          </p:nvPr>
        </p:nvSpPr>
        <p:spPr>
          <a:xfrm>
            <a:off x="2751459" y="1677653"/>
            <a:ext cx="3641081" cy="226095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solidFill>
                  <a:schemeClr val="tx1"/>
                </a:solidFill>
              </a:rPr>
              <a:t>Even if you are considered “</a:t>
            </a:r>
            <a:r>
              <a:rPr lang="en-US" sz="2800" dirty="0">
                <a:solidFill>
                  <a:schemeClr val="bg1"/>
                </a:solidFill>
              </a:rPr>
              <a:t>straight size</a:t>
            </a:r>
            <a:r>
              <a:rPr lang="en-US" sz="2800" dirty="0">
                <a:solidFill>
                  <a:schemeClr val="tx1"/>
                </a:solidFill>
              </a:rPr>
              <a:t>” in the U.S., you might be considered </a:t>
            </a:r>
            <a:r>
              <a:rPr lang="en-US" sz="2800" dirty="0">
                <a:solidFill>
                  <a:schemeClr val="bg1"/>
                </a:solidFill>
              </a:rPr>
              <a:t>plus size </a:t>
            </a:r>
            <a:r>
              <a:rPr lang="en-US" sz="2800" dirty="0">
                <a:solidFill>
                  <a:schemeClr val="tx1"/>
                </a:solidFill>
              </a:rPr>
              <a:t>in Japan.</a:t>
            </a:r>
            <a:br>
              <a:rPr lang="en-US" sz="2800" dirty="0">
                <a:solidFill>
                  <a:schemeClr val="tx1"/>
                </a:solidFill>
              </a:rPr>
            </a:br>
            <a:r>
              <a:rPr lang="en-US" sz="2800" dirty="0">
                <a:solidFill>
                  <a:schemeClr val="tx1"/>
                </a:solidFill>
              </a:rPr>
              <a:t>I am very comfortable using terms such as “</a:t>
            </a:r>
            <a:r>
              <a:rPr lang="en-US" sz="2800" dirty="0">
                <a:solidFill>
                  <a:schemeClr val="bg1"/>
                </a:solidFill>
              </a:rPr>
              <a:t>plus size</a:t>
            </a:r>
            <a:r>
              <a:rPr lang="en-US" sz="2800" dirty="0">
                <a:solidFill>
                  <a:schemeClr val="tx1"/>
                </a:solidFill>
              </a:rPr>
              <a:t>” or “</a:t>
            </a:r>
            <a:r>
              <a:rPr lang="en-US" sz="2800" dirty="0">
                <a:solidFill>
                  <a:schemeClr val="bg1"/>
                </a:solidFill>
              </a:rPr>
              <a:t>big size</a:t>
            </a:r>
            <a:r>
              <a:rPr lang="en-US" sz="2800" dirty="0">
                <a:solidFill>
                  <a:schemeClr val="tx1"/>
                </a:solidFill>
              </a:rPr>
              <a:t>’ and I will use them in this presentation</a:t>
            </a:r>
            <a:r>
              <a:rPr lang="en-US" sz="3200" dirty="0">
                <a:solidFill>
                  <a:schemeClr val="tx1"/>
                </a:solidFill>
              </a:rPr>
              <a:t>.</a:t>
            </a:r>
            <a:br>
              <a:rPr lang="en-US" sz="3200" dirty="0">
                <a:solidFill>
                  <a:schemeClr val="tx1"/>
                </a:solidFill>
              </a:rPr>
            </a:br>
            <a:endParaRPr sz="20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7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/>
                                        <p:tgtEl>
                                          <p:spTgt spid="7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3" name="Google Shape;8473;p84"/>
          <p:cNvSpPr txBox="1">
            <a:spLocks noGrp="1"/>
          </p:cNvSpPr>
          <p:nvPr>
            <p:ph type="body" idx="1"/>
          </p:nvPr>
        </p:nvSpPr>
        <p:spPr>
          <a:xfrm>
            <a:off x="2892785" y="962053"/>
            <a:ext cx="2563200" cy="79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dirty="0"/>
              <a:t>I estimate that</a:t>
            </a:r>
            <a:endParaRPr dirty="0"/>
          </a:p>
        </p:txBody>
      </p:sp>
      <p:sp>
        <p:nvSpPr>
          <p:cNvPr id="8474" name="Google Shape;8474;p84"/>
          <p:cNvSpPr txBox="1">
            <a:spLocks noGrp="1"/>
          </p:cNvSpPr>
          <p:nvPr>
            <p:ph type="title"/>
          </p:nvPr>
        </p:nvSpPr>
        <p:spPr>
          <a:xfrm>
            <a:off x="568872" y="1299175"/>
            <a:ext cx="7717500" cy="117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15 % to 20%</a:t>
            </a:r>
            <a:endParaRPr dirty="0"/>
          </a:p>
        </p:txBody>
      </p:sp>
      <p:sp>
        <p:nvSpPr>
          <p:cNvPr id="2" name="Google Shape;8473;p84">
            <a:extLst>
              <a:ext uri="{FF2B5EF4-FFF2-40B4-BE49-F238E27FC236}">
                <a16:creationId xmlns:a16="http://schemas.microsoft.com/office/drawing/2014/main" id="{74120903-2E1F-095C-E5BC-2BE58B8E8EE7}"/>
              </a:ext>
            </a:extLst>
          </p:cNvPr>
          <p:cNvSpPr txBox="1">
            <a:spLocks/>
          </p:cNvSpPr>
          <p:nvPr/>
        </p:nvSpPr>
        <p:spPr>
          <a:xfrm>
            <a:off x="2793929" y="2318748"/>
            <a:ext cx="3556141" cy="2412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●"/>
              <a:defRPr sz="18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1pPr>
            <a:lvl2pPr marL="914400" marR="0" lvl="1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○"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2pPr>
            <a:lvl3pPr marL="1371600" marR="0" lvl="2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■"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3pPr>
            <a:lvl4pPr marL="1828800" marR="0" lvl="3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●"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4pPr>
            <a:lvl5pPr marL="2286000" marR="0" lvl="4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○"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5pPr>
            <a:lvl6pPr marL="2743200" marR="0" lvl="5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■"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6pPr>
            <a:lvl7pPr marL="3200400" marR="0" lvl="6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●"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7pPr>
            <a:lvl8pPr marL="3657600" marR="0" lvl="7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○"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8pPr>
            <a:lvl9pPr marL="4114800" marR="0" lvl="8" indent="-3302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legreya Sans"/>
              <a:buChar char="■"/>
              <a:defRPr sz="16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9pPr>
          </a:lstStyle>
          <a:p>
            <a:pPr marL="0" indent="0" algn="l">
              <a:spcAft>
                <a:spcPts val="1200"/>
              </a:spcAft>
              <a:buFont typeface="Alegreya Sans"/>
              <a:buNone/>
            </a:pPr>
            <a:r>
              <a:rPr lang="en-US" dirty="0"/>
              <a:t>Of my current wardrobe comes from Japan.</a:t>
            </a:r>
          </a:p>
          <a:p>
            <a:pPr marL="0" indent="0" algn="l">
              <a:spcAft>
                <a:spcPts val="1200"/>
              </a:spcAft>
              <a:buFont typeface="Alegreya Sans"/>
              <a:buNone/>
            </a:pPr>
            <a:r>
              <a:rPr lang="en-US" dirty="0"/>
              <a:t>Not to mention other products, such as skincare and make-up.</a:t>
            </a:r>
          </a:p>
          <a:p>
            <a:pPr marL="0" indent="0">
              <a:spcAft>
                <a:spcPts val="1200"/>
              </a:spcAft>
              <a:buFont typeface="Alegreya Sans"/>
              <a:buNone/>
            </a:pPr>
            <a:r>
              <a:rPr lang="en-US" dirty="0">
                <a:solidFill>
                  <a:schemeClr val="accent2"/>
                </a:solidFill>
              </a:rPr>
              <a:t>I love shopping in Japan!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8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/>
                                        <p:tgtEl>
                                          <p:spTgt spid="8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69" name="Google Shape;7469;p66"/>
          <p:cNvPicPr preferRelativeResize="0"/>
          <p:nvPr/>
        </p:nvPicPr>
        <p:blipFill>
          <a:blip r:embed="rId3"/>
          <a:srcRect l="25973" r="25973"/>
          <a:stretch/>
        </p:blipFill>
        <p:spPr>
          <a:xfrm rot="5400000">
            <a:off x="4705296" y="510300"/>
            <a:ext cx="4006800" cy="41229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7470" name="Google Shape;7470;p66"/>
          <p:cNvSpPr txBox="1">
            <a:spLocks noGrp="1"/>
          </p:cNvSpPr>
          <p:nvPr>
            <p:ph type="title"/>
          </p:nvPr>
        </p:nvSpPr>
        <p:spPr>
          <a:xfrm>
            <a:off x="0" y="0"/>
            <a:ext cx="3718800" cy="10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Anna’s stats …</a:t>
            </a:r>
            <a:endParaRPr sz="8000" dirty="0"/>
          </a:p>
        </p:txBody>
      </p:sp>
      <p:sp>
        <p:nvSpPr>
          <p:cNvPr id="7471" name="Google Shape;7471;p66"/>
          <p:cNvSpPr txBox="1">
            <a:spLocks noGrp="1"/>
          </p:cNvSpPr>
          <p:nvPr>
            <p:ph type="body" idx="1"/>
          </p:nvPr>
        </p:nvSpPr>
        <p:spPr>
          <a:xfrm>
            <a:off x="66718" y="876942"/>
            <a:ext cx="4513810" cy="350913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I am considered plus size in the U.S.</a:t>
            </a:r>
            <a:endParaRPr lang="en" dirty="0"/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sz="1600" dirty="0">
                <a:solidFill>
                  <a:schemeClr val="tx1"/>
                </a:solidFill>
              </a:rPr>
              <a:t>I wear a U.S. L/XL shirt size, and I can wear a 3L or 4L shirt size in Japan</a:t>
            </a: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dirty="0">
                <a:solidFill>
                  <a:schemeClr val="tx1"/>
                </a:solidFill>
              </a:rPr>
              <a:t>I am a U.S women’s shoe size 9.5 or 10 and have slightly wide feet. I wear a 25.5 or 26 in Japan, or 4L depending on the brand</a:t>
            </a: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sz="1600" dirty="0">
                <a:solidFill>
                  <a:schemeClr val="tx1"/>
                </a:solidFill>
              </a:rPr>
              <a:t>Pants are a little more challenging, I am a women’s U.S. size 14/16, which is 4L in Japan.</a:t>
            </a:r>
          </a:p>
          <a:p>
            <a:pPr lvl="1" indent="-330200">
              <a:buSzPts val="1600"/>
              <a:buChar char="●"/>
            </a:pPr>
            <a:r>
              <a:rPr lang="en-US" sz="1200" dirty="0">
                <a:solidFill>
                  <a:schemeClr val="tx1"/>
                </a:solidFill>
              </a:rPr>
              <a:t>I tend to look for pants with 100 cm waist</a:t>
            </a:r>
          </a:p>
          <a:p>
            <a:pPr lvl="1" indent="-330200">
              <a:buSzPts val="1600"/>
              <a:buChar char="●"/>
            </a:pPr>
            <a:r>
              <a:rPr lang="en-US" dirty="0">
                <a:solidFill>
                  <a:schemeClr val="tx1"/>
                </a:solidFill>
              </a:rPr>
              <a:t>Length can be an issue, as I am 5’9” or 176cm</a:t>
            </a:r>
            <a:endParaRPr lang="en-US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-US" dirty="0"/>
              <a:t>I have bought socks in Japan, mostly men’s sizes; I have never bought undergarments in Japan</a:t>
            </a: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 dirty="0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dirty="0"/>
          </a:p>
        </p:txBody>
      </p:sp>
      <p:grpSp>
        <p:nvGrpSpPr>
          <p:cNvPr id="7472" name="Google Shape;7472;p66"/>
          <p:cNvGrpSpPr/>
          <p:nvPr/>
        </p:nvGrpSpPr>
        <p:grpSpPr>
          <a:xfrm>
            <a:off x="4775127" y="537000"/>
            <a:ext cx="1299834" cy="1259327"/>
            <a:chOff x="7263146" y="687525"/>
            <a:chExt cx="1299834" cy="1259327"/>
          </a:xfrm>
        </p:grpSpPr>
        <p:sp>
          <p:nvSpPr>
            <p:cNvPr id="7473" name="Google Shape;7473;p66"/>
            <p:cNvSpPr/>
            <p:nvPr/>
          </p:nvSpPr>
          <p:spPr>
            <a:xfrm>
              <a:off x="7762916" y="691391"/>
              <a:ext cx="419281" cy="409168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66"/>
            <p:cNvSpPr/>
            <p:nvPr/>
          </p:nvSpPr>
          <p:spPr>
            <a:xfrm>
              <a:off x="7377147" y="687525"/>
              <a:ext cx="414331" cy="409981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66"/>
            <p:cNvSpPr/>
            <p:nvPr/>
          </p:nvSpPr>
          <p:spPr>
            <a:xfrm>
              <a:off x="7864789" y="985359"/>
              <a:ext cx="408814" cy="364576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66"/>
            <p:cNvSpPr/>
            <p:nvPr/>
          </p:nvSpPr>
          <p:spPr>
            <a:xfrm>
              <a:off x="7353857" y="1224803"/>
              <a:ext cx="419281" cy="409675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66"/>
            <p:cNvSpPr/>
            <p:nvPr/>
          </p:nvSpPr>
          <p:spPr>
            <a:xfrm>
              <a:off x="7744576" y="1227856"/>
              <a:ext cx="414342" cy="410806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66"/>
            <p:cNvSpPr/>
            <p:nvPr/>
          </p:nvSpPr>
          <p:spPr>
            <a:xfrm>
              <a:off x="7263146" y="975635"/>
              <a:ext cx="408119" cy="364387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7832199" y="1114576"/>
              <a:ext cx="229243" cy="59303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66"/>
            <p:cNvSpPr/>
            <p:nvPr/>
          </p:nvSpPr>
          <p:spPr>
            <a:xfrm>
              <a:off x="7837291" y="1166967"/>
              <a:ext cx="222112" cy="84599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66"/>
            <p:cNvSpPr/>
            <p:nvPr/>
          </p:nvSpPr>
          <p:spPr>
            <a:xfrm>
              <a:off x="7786348" y="1215633"/>
              <a:ext cx="151823" cy="18657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66"/>
            <p:cNvSpPr/>
            <p:nvPr/>
          </p:nvSpPr>
          <p:spPr>
            <a:xfrm>
              <a:off x="7776165" y="1223790"/>
              <a:ext cx="71326" cy="225035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7637611" y="1215633"/>
              <a:ext cx="110048" cy="216395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7548975" y="1213594"/>
              <a:ext cx="170153" cy="168573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66"/>
            <p:cNvSpPr/>
            <p:nvPr/>
          </p:nvSpPr>
          <p:spPr>
            <a:xfrm>
              <a:off x="7474600" y="1144325"/>
              <a:ext cx="229255" cy="55802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66"/>
            <p:cNvSpPr/>
            <p:nvPr/>
          </p:nvSpPr>
          <p:spPr>
            <a:xfrm>
              <a:off x="7478678" y="1063457"/>
              <a:ext cx="220084" cy="87086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7591761" y="918046"/>
              <a:ext cx="148770" cy="188612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7680397" y="872444"/>
              <a:ext cx="70312" cy="225047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7789401" y="893318"/>
              <a:ext cx="109034" cy="216395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66"/>
            <p:cNvSpPr/>
            <p:nvPr/>
          </p:nvSpPr>
          <p:spPr>
            <a:xfrm>
              <a:off x="7816911" y="943187"/>
              <a:ext cx="171178" cy="168561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66"/>
            <p:cNvSpPr/>
            <p:nvPr/>
          </p:nvSpPr>
          <p:spPr>
            <a:xfrm>
              <a:off x="7657979" y="1038375"/>
              <a:ext cx="230269" cy="229243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66"/>
            <p:cNvSpPr/>
            <p:nvPr/>
          </p:nvSpPr>
          <p:spPr>
            <a:xfrm>
              <a:off x="8259938" y="1616541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66"/>
            <p:cNvSpPr/>
            <p:nvPr/>
          </p:nvSpPr>
          <p:spPr>
            <a:xfrm>
              <a:off x="8125419" y="1615193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66"/>
            <p:cNvSpPr/>
            <p:nvPr/>
          </p:nvSpPr>
          <p:spPr>
            <a:xfrm>
              <a:off x="8295462" y="1719052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66"/>
            <p:cNvSpPr/>
            <p:nvPr/>
          </p:nvSpPr>
          <p:spPr>
            <a:xfrm>
              <a:off x="8117298" y="1802549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66"/>
            <p:cNvSpPr/>
            <p:nvPr/>
          </p:nvSpPr>
          <p:spPr>
            <a:xfrm>
              <a:off x="8253543" y="1803614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66"/>
            <p:cNvSpPr/>
            <p:nvPr/>
          </p:nvSpPr>
          <p:spPr>
            <a:xfrm>
              <a:off x="8085667" y="1715661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8284097" y="1764111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8285873" y="1782381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66"/>
            <p:cNvSpPr/>
            <p:nvPr/>
          </p:nvSpPr>
          <p:spPr>
            <a:xfrm>
              <a:off x="8268109" y="1799352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8264558" y="1802196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66"/>
            <p:cNvSpPr/>
            <p:nvPr/>
          </p:nvSpPr>
          <p:spPr>
            <a:xfrm>
              <a:off x="8216244" y="1799352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66"/>
            <p:cNvSpPr/>
            <p:nvPr/>
          </p:nvSpPr>
          <p:spPr>
            <a:xfrm>
              <a:off x="8185336" y="1798641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66"/>
            <p:cNvSpPr/>
            <p:nvPr/>
          </p:nvSpPr>
          <p:spPr>
            <a:xfrm>
              <a:off x="8159402" y="1774485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66"/>
            <p:cNvSpPr/>
            <p:nvPr/>
          </p:nvSpPr>
          <p:spPr>
            <a:xfrm>
              <a:off x="8160824" y="1746286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66"/>
            <p:cNvSpPr/>
            <p:nvPr/>
          </p:nvSpPr>
          <p:spPr>
            <a:xfrm>
              <a:off x="8200256" y="1695579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66"/>
            <p:cNvSpPr/>
            <p:nvPr/>
          </p:nvSpPr>
          <p:spPr>
            <a:xfrm>
              <a:off x="8231164" y="1679677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66"/>
            <p:cNvSpPr/>
            <p:nvPr/>
          </p:nvSpPr>
          <p:spPr>
            <a:xfrm>
              <a:off x="8269174" y="1686956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66"/>
            <p:cNvSpPr/>
            <p:nvPr/>
          </p:nvSpPr>
          <p:spPr>
            <a:xfrm>
              <a:off x="8278767" y="1704346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66"/>
            <p:cNvSpPr/>
            <p:nvPr/>
          </p:nvSpPr>
          <p:spPr>
            <a:xfrm>
              <a:off x="8223346" y="1737539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66"/>
            <p:cNvSpPr/>
            <p:nvPr/>
          </p:nvSpPr>
          <p:spPr>
            <a:xfrm>
              <a:off x="8384913" y="1246465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66"/>
            <p:cNvSpPr/>
            <p:nvPr/>
          </p:nvSpPr>
          <p:spPr>
            <a:xfrm>
              <a:off x="8250394" y="1245116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66"/>
            <p:cNvSpPr/>
            <p:nvPr/>
          </p:nvSpPr>
          <p:spPr>
            <a:xfrm>
              <a:off x="8420437" y="1348976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66"/>
            <p:cNvSpPr/>
            <p:nvPr/>
          </p:nvSpPr>
          <p:spPr>
            <a:xfrm>
              <a:off x="8242273" y="1432473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66"/>
            <p:cNvSpPr/>
            <p:nvPr/>
          </p:nvSpPr>
          <p:spPr>
            <a:xfrm>
              <a:off x="8378518" y="1433538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66"/>
            <p:cNvSpPr/>
            <p:nvPr/>
          </p:nvSpPr>
          <p:spPr>
            <a:xfrm>
              <a:off x="8210642" y="1345585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66"/>
            <p:cNvSpPr/>
            <p:nvPr/>
          </p:nvSpPr>
          <p:spPr>
            <a:xfrm>
              <a:off x="8409072" y="1394035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66"/>
            <p:cNvSpPr/>
            <p:nvPr/>
          </p:nvSpPr>
          <p:spPr>
            <a:xfrm>
              <a:off x="8410848" y="1412305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66"/>
            <p:cNvSpPr/>
            <p:nvPr/>
          </p:nvSpPr>
          <p:spPr>
            <a:xfrm>
              <a:off x="8393084" y="1429275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66"/>
            <p:cNvSpPr/>
            <p:nvPr/>
          </p:nvSpPr>
          <p:spPr>
            <a:xfrm>
              <a:off x="8389533" y="1432120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66"/>
            <p:cNvSpPr/>
            <p:nvPr/>
          </p:nvSpPr>
          <p:spPr>
            <a:xfrm>
              <a:off x="8341219" y="1429275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66"/>
            <p:cNvSpPr/>
            <p:nvPr/>
          </p:nvSpPr>
          <p:spPr>
            <a:xfrm>
              <a:off x="8310311" y="1428564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66"/>
            <p:cNvSpPr/>
            <p:nvPr/>
          </p:nvSpPr>
          <p:spPr>
            <a:xfrm>
              <a:off x="8284377" y="1404409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66"/>
            <p:cNvSpPr/>
            <p:nvPr/>
          </p:nvSpPr>
          <p:spPr>
            <a:xfrm>
              <a:off x="8285799" y="1376209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66"/>
            <p:cNvSpPr/>
            <p:nvPr/>
          </p:nvSpPr>
          <p:spPr>
            <a:xfrm>
              <a:off x="8325231" y="1325503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66"/>
            <p:cNvSpPr/>
            <p:nvPr/>
          </p:nvSpPr>
          <p:spPr>
            <a:xfrm>
              <a:off x="8356139" y="1309600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66"/>
            <p:cNvSpPr/>
            <p:nvPr/>
          </p:nvSpPr>
          <p:spPr>
            <a:xfrm>
              <a:off x="8394149" y="1316879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66"/>
            <p:cNvSpPr/>
            <p:nvPr/>
          </p:nvSpPr>
          <p:spPr>
            <a:xfrm>
              <a:off x="8403742" y="1334269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66"/>
            <p:cNvSpPr/>
            <p:nvPr/>
          </p:nvSpPr>
          <p:spPr>
            <a:xfrm>
              <a:off x="8348321" y="1367463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7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0" name="Google Shape;7470;p66"/>
          <p:cNvSpPr txBox="1">
            <a:spLocks noGrp="1"/>
          </p:cNvSpPr>
          <p:nvPr>
            <p:ph type="title"/>
          </p:nvPr>
        </p:nvSpPr>
        <p:spPr>
          <a:xfrm>
            <a:off x="0" y="0"/>
            <a:ext cx="3718800" cy="10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Clothing…</a:t>
            </a:r>
            <a:endParaRPr sz="8000" dirty="0"/>
          </a:p>
        </p:txBody>
      </p:sp>
      <p:sp>
        <p:nvSpPr>
          <p:cNvPr id="7471" name="Google Shape;7471;p66"/>
          <p:cNvSpPr txBox="1">
            <a:spLocks noGrp="1"/>
          </p:cNvSpPr>
          <p:nvPr>
            <p:ph type="body" idx="1"/>
          </p:nvPr>
        </p:nvSpPr>
        <p:spPr>
          <a:xfrm>
            <a:off x="59015" y="908245"/>
            <a:ext cx="7959731" cy="350913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27000" lvl="0" indent="0" algn="l" rtl="0"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n-US" dirty="0">
                <a:solidFill>
                  <a:schemeClr val="tx1"/>
                </a:solidFill>
              </a:rPr>
              <a:t>Work:</a:t>
            </a:r>
            <a:endParaRPr lang="en-US" sz="1600" dirty="0">
              <a:solidFill>
                <a:schemeClr val="tx1"/>
              </a:solidFill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sz="1600" dirty="0">
                <a:solidFill>
                  <a:schemeClr val="tx1"/>
                </a:solidFill>
              </a:rPr>
              <a:t>Don’t wear black ties (funerals)</a:t>
            </a: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dirty="0">
                <a:solidFill>
                  <a:schemeClr val="tx1"/>
                </a:solidFill>
              </a:rPr>
              <a:t>No logos, cleavage, short skirts, shorts, jeans, sleeveless shirts at work. Dress smart!</a:t>
            </a: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sz="1600" dirty="0">
                <a:solidFill>
                  <a:schemeClr val="tx1"/>
                </a:solidFill>
              </a:rPr>
              <a:t>Bring indoor shoes for work</a:t>
            </a:r>
          </a:p>
          <a:p>
            <a:pPr lvl="1" indent="-330200">
              <a:buSzPts val="1600"/>
              <a:buFont typeface="Courier New" panose="02070309020205020404" pitchFamily="49" charset="0"/>
              <a:buChar char="o"/>
            </a:pPr>
            <a:r>
              <a:rPr lang="en-US" sz="1200" dirty="0">
                <a:solidFill>
                  <a:schemeClr val="tx1"/>
                </a:solidFill>
              </a:rPr>
              <a:t>Many alumni said </a:t>
            </a:r>
            <a:r>
              <a:rPr lang="en-US" sz="1200" dirty="0">
                <a:solidFill>
                  <a:schemeClr val="bg2">
                    <a:lumMod val="50000"/>
                  </a:schemeClr>
                </a:solidFill>
              </a:rPr>
              <a:t>Crocs</a:t>
            </a:r>
            <a:r>
              <a:rPr lang="en-US" sz="1200" dirty="0">
                <a:solidFill>
                  <a:schemeClr val="tx1"/>
                </a:solidFill>
              </a:rPr>
              <a:t> are common indoor shoes</a:t>
            </a: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-US" dirty="0"/>
              <a:t>Shoes: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Women’s go up to about 8.5 or 9 (Japan size 25)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Men’s go up to about 10.5 or 11 (Japan size 28)</a:t>
            </a:r>
          </a:p>
          <a:p>
            <a:pPr lvl="1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Many alumni recommend bringing shoes if you have a larger shoe size</a:t>
            </a:r>
          </a:p>
          <a:p>
            <a:pPr marL="0" lvl="0" indent="0">
              <a:spcBef>
                <a:spcPts val="1200"/>
              </a:spcBef>
              <a:buNone/>
            </a:pPr>
            <a:r>
              <a:rPr lang="en-US" dirty="0"/>
              <a:t>Tip: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Learn your waist size in </a:t>
            </a:r>
            <a:r>
              <a:rPr lang="en-US" dirty="0">
                <a:solidFill>
                  <a:schemeClr val="accent6"/>
                </a:solidFill>
              </a:rPr>
              <a:t>centimeters</a:t>
            </a:r>
            <a:r>
              <a:rPr lang="en-US" dirty="0">
                <a:solidFill>
                  <a:schemeClr val="tx1"/>
                </a:solidFill>
              </a:rPr>
              <a:t> and it will help you find which size that you are in Japan!</a:t>
            </a:r>
          </a:p>
          <a:p>
            <a:pPr marL="0" indent="0">
              <a:spcBef>
                <a:spcPts val="1200"/>
              </a:spcBef>
              <a:buNone/>
            </a:pPr>
            <a:endParaRPr lang="en-US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 dirty="0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dirty="0"/>
          </a:p>
        </p:txBody>
      </p:sp>
      <p:grpSp>
        <p:nvGrpSpPr>
          <p:cNvPr id="7472" name="Google Shape;7472;p66"/>
          <p:cNvGrpSpPr/>
          <p:nvPr/>
        </p:nvGrpSpPr>
        <p:grpSpPr>
          <a:xfrm>
            <a:off x="7100113" y="841800"/>
            <a:ext cx="1299834" cy="1259327"/>
            <a:chOff x="7263146" y="687525"/>
            <a:chExt cx="1299834" cy="1259327"/>
          </a:xfrm>
        </p:grpSpPr>
        <p:sp>
          <p:nvSpPr>
            <p:cNvPr id="7473" name="Google Shape;7473;p66"/>
            <p:cNvSpPr/>
            <p:nvPr/>
          </p:nvSpPr>
          <p:spPr>
            <a:xfrm>
              <a:off x="7762916" y="691391"/>
              <a:ext cx="419281" cy="409168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66"/>
            <p:cNvSpPr/>
            <p:nvPr/>
          </p:nvSpPr>
          <p:spPr>
            <a:xfrm>
              <a:off x="7377147" y="687525"/>
              <a:ext cx="414331" cy="409981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66"/>
            <p:cNvSpPr/>
            <p:nvPr/>
          </p:nvSpPr>
          <p:spPr>
            <a:xfrm>
              <a:off x="7864789" y="985359"/>
              <a:ext cx="408814" cy="364576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66"/>
            <p:cNvSpPr/>
            <p:nvPr/>
          </p:nvSpPr>
          <p:spPr>
            <a:xfrm>
              <a:off x="7353857" y="1224803"/>
              <a:ext cx="419281" cy="409675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66"/>
            <p:cNvSpPr/>
            <p:nvPr/>
          </p:nvSpPr>
          <p:spPr>
            <a:xfrm>
              <a:off x="7744576" y="1227856"/>
              <a:ext cx="414342" cy="410806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66"/>
            <p:cNvSpPr/>
            <p:nvPr/>
          </p:nvSpPr>
          <p:spPr>
            <a:xfrm>
              <a:off x="7263146" y="975635"/>
              <a:ext cx="408119" cy="364387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7832199" y="1114576"/>
              <a:ext cx="229243" cy="59303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66"/>
            <p:cNvSpPr/>
            <p:nvPr/>
          </p:nvSpPr>
          <p:spPr>
            <a:xfrm>
              <a:off x="7837291" y="1166967"/>
              <a:ext cx="222112" cy="84599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66"/>
            <p:cNvSpPr/>
            <p:nvPr/>
          </p:nvSpPr>
          <p:spPr>
            <a:xfrm>
              <a:off x="7786348" y="1215633"/>
              <a:ext cx="151823" cy="18657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66"/>
            <p:cNvSpPr/>
            <p:nvPr/>
          </p:nvSpPr>
          <p:spPr>
            <a:xfrm>
              <a:off x="7776165" y="1223790"/>
              <a:ext cx="71326" cy="225035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7637611" y="1215633"/>
              <a:ext cx="110048" cy="216395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7548975" y="1213594"/>
              <a:ext cx="170153" cy="168573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66"/>
            <p:cNvSpPr/>
            <p:nvPr/>
          </p:nvSpPr>
          <p:spPr>
            <a:xfrm>
              <a:off x="7474600" y="1144325"/>
              <a:ext cx="229255" cy="55802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66"/>
            <p:cNvSpPr/>
            <p:nvPr/>
          </p:nvSpPr>
          <p:spPr>
            <a:xfrm>
              <a:off x="7478678" y="1063457"/>
              <a:ext cx="220084" cy="87086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7591761" y="918046"/>
              <a:ext cx="148770" cy="188612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7680397" y="872444"/>
              <a:ext cx="70312" cy="225047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7789401" y="893318"/>
              <a:ext cx="109034" cy="216395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66"/>
            <p:cNvSpPr/>
            <p:nvPr/>
          </p:nvSpPr>
          <p:spPr>
            <a:xfrm>
              <a:off x="7816911" y="943187"/>
              <a:ext cx="171178" cy="168561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66"/>
            <p:cNvSpPr/>
            <p:nvPr/>
          </p:nvSpPr>
          <p:spPr>
            <a:xfrm>
              <a:off x="7657979" y="1038375"/>
              <a:ext cx="230269" cy="229243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66"/>
            <p:cNvSpPr/>
            <p:nvPr/>
          </p:nvSpPr>
          <p:spPr>
            <a:xfrm>
              <a:off x="8259938" y="1616541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66"/>
            <p:cNvSpPr/>
            <p:nvPr/>
          </p:nvSpPr>
          <p:spPr>
            <a:xfrm>
              <a:off x="8125419" y="1615193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66"/>
            <p:cNvSpPr/>
            <p:nvPr/>
          </p:nvSpPr>
          <p:spPr>
            <a:xfrm>
              <a:off x="8295462" y="1719052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66"/>
            <p:cNvSpPr/>
            <p:nvPr/>
          </p:nvSpPr>
          <p:spPr>
            <a:xfrm>
              <a:off x="8117298" y="1802549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66"/>
            <p:cNvSpPr/>
            <p:nvPr/>
          </p:nvSpPr>
          <p:spPr>
            <a:xfrm>
              <a:off x="8253543" y="1803614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66"/>
            <p:cNvSpPr/>
            <p:nvPr/>
          </p:nvSpPr>
          <p:spPr>
            <a:xfrm>
              <a:off x="8085667" y="1715661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8284097" y="1764111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8285873" y="1782381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66"/>
            <p:cNvSpPr/>
            <p:nvPr/>
          </p:nvSpPr>
          <p:spPr>
            <a:xfrm>
              <a:off x="8268109" y="1799352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8264558" y="1802196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66"/>
            <p:cNvSpPr/>
            <p:nvPr/>
          </p:nvSpPr>
          <p:spPr>
            <a:xfrm>
              <a:off x="8216244" y="1799352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66"/>
            <p:cNvSpPr/>
            <p:nvPr/>
          </p:nvSpPr>
          <p:spPr>
            <a:xfrm>
              <a:off x="8185336" y="1798641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66"/>
            <p:cNvSpPr/>
            <p:nvPr/>
          </p:nvSpPr>
          <p:spPr>
            <a:xfrm>
              <a:off x="8159402" y="1774485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66"/>
            <p:cNvSpPr/>
            <p:nvPr/>
          </p:nvSpPr>
          <p:spPr>
            <a:xfrm>
              <a:off x="8160824" y="1746286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66"/>
            <p:cNvSpPr/>
            <p:nvPr/>
          </p:nvSpPr>
          <p:spPr>
            <a:xfrm>
              <a:off x="8200256" y="1695579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66"/>
            <p:cNvSpPr/>
            <p:nvPr/>
          </p:nvSpPr>
          <p:spPr>
            <a:xfrm>
              <a:off x="8231164" y="1679677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66"/>
            <p:cNvSpPr/>
            <p:nvPr/>
          </p:nvSpPr>
          <p:spPr>
            <a:xfrm>
              <a:off x="8269174" y="1686956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66"/>
            <p:cNvSpPr/>
            <p:nvPr/>
          </p:nvSpPr>
          <p:spPr>
            <a:xfrm>
              <a:off x="8278767" y="1704346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66"/>
            <p:cNvSpPr/>
            <p:nvPr/>
          </p:nvSpPr>
          <p:spPr>
            <a:xfrm>
              <a:off x="8223346" y="1737539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66"/>
            <p:cNvSpPr/>
            <p:nvPr/>
          </p:nvSpPr>
          <p:spPr>
            <a:xfrm>
              <a:off x="8384913" y="1246465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66"/>
            <p:cNvSpPr/>
            <p:nvPr/>
          </p:nvSpPr>
          <p:spPr>
            <a:xfrm>
              <a:off x="8250394" y="1245116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66"/>
            <p:cNvSpPr/>
            <p:nvPr/>
          </p:nvSpPr>
          <p:spPr>
            <a:xfrm>
              <a:off x="8420437" y="1348976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66"/>
            <p:cNvSpPr/>
            <p:nvPr/>
          </p:nvSpPr>
          <p:spPr>
            <a:xfrm>
              <a:off x="8242273" y="1432473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66"/>
            <p:cNvSpPr/>
            <p:nvPr/>
          </p:nvSpPr>
          <p:spPr>
            <a:xfrm>
              <a:off x="8378518" y="1433538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66"/>
            <p:cNvSpPr/>
            <p:nvPr/>
          </p:nvSpPr>
          <p:spPr>
            <a:xfrm>
              <a:off x="8210642" y="1345585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66"/>
            <p:cNvSpPr/>
            <p:nvPr/>
          </p:nvSpPr>
          <p:spPr>
            <a:xfrm>
              <a:off x="8409072" y="1394035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66"/>
            <p:cNvSpPr/>
            <p:nvPr/>
          </p:nvSpPr>
          <p:spPr>
            <a:xfrm>
              <a:off x="8410848" y="1412305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66"/>
            <p:cNvSpPr/>
            <p:nvPr/>
          </p:nvSpPr>
          <p:spPr>
            <a:xfrm>
              <a:off x="8393084" y="1429275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66"/>
            <p:cNvSpPr/>
            <p:nvPr/>
          </p:nvSpPr>
          <p:spPr>
            <a:xfrm>
              <a:off x="8389533" y="1432120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66"/>
            <p:cNvSpPr/>
            <p:nvPr/>
          </p:nvSpPr>
          <p:spPr>
            <a:xfrm>
              <a:off x="8341219" y="1429275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66"/>
            <p:cNvSpPr/>
            <p:nvPr/>
          </p:nvSpPr>
          <p:spPr>
            <a:xfrm>
              <a:off x="8310311" y="1428564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66"/>
            <p:cNvSpPr/>
            <p:nvPr/>
          </p:nvSpPr>
          <p:spPr>
            <a:xfrm>
              <a:off x="8284377" y="1404409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66"/>
            <p:cNvSpPr/>
            <p:nvPr/>
          </p:nvSpPr>
          <p:spPr>
            <a:xfrm>
              <a:off x="8285799" y="1376209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66"/>
            <p:cNvSpPr/>
            <p:nvPr/>
          </p:nvSpPr>
          <p:spPr>
            <a:xfrm>
              <a:off x="8325231" y="1325503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66"/>
            <p:cNvSpPr/>
            <p:nvPr/>
          </p:nvSpPr>
          <p:spPr>
            <a:xfrm>
              <a:off x="8356139" y="1309600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66"/>
            <p:cNvSpPr/>
            <p:nvPr/>
          </p:nvSpPr>
          <p:spPr>
            <a:xfrm>
              <a:off x="8394149" y="1316879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66"/>
            <p:cNvSpPr/>
            <p:nvPr/>
          </p:nvSpPr>
          <p:spPr>
            <a:xfrm>
              <a:off x="8403742" y="1334269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66"/>
            <p:cNvSpPr/>
            <p:nvPr/>
          </p:nvSpPr>
          <p:spPr>
            <a:xfrm>
              <a:off x="8348321" y="1367463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61186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4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4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4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4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747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47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47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47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9" name="Google Shape;8269;p82"/>
          <p:cNvSpPr txBox="1">
            <a:spLocks noGrp="1"/>
          </p:cNvSpPr>
          <p:nvPr>
            <p:ph type="subTitle" idx="9"/>
          </p:nvPr>
        </p:nvSpPr>
        <p:spPr>
          <a:xfrm>
            <a:off x="2858674" y="1853571"/>
            <a:ext cx="2862004" cy="84028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/>
            <a:r>
              <a:rPr lang="en-US" dirty="0"/>
              <a:t>Same parent company as Uniqlo </a:t>
            </a:r>
          </a:p>
          <a:p>
            <a:pPr marL="0" lvl="0" indent="0" algn="l"/>
            <a:r>
              <a:rPr lang="en-US" dirty="0"/>
              <a:t>More affordable than Uniqlo</a:t>
            </a:r>
          </a:p>
          <a:p>
            <a:pPr marL="0" lvl="0" indent="0" algn="l"/>
            <a:r>
              <a:rPr lang="en-US" dirty="0"/>
              <a:t>All over Japan</a:t>
            </a:r>
          </a:p>
        </p:txBody>
      </p:sp>
      <p:sp>
        <p:nvSpPr>
          <p:cNvPr id="8270" name="Google Shape;8270;p82"/>
          <p:cNvSpPr txBox="1">
            <a:spLocks noGrp="1"/>
          </p:cNvSpPr>
          <p:nvPr>
            <p:ph type="subTitle" idx="14"/>
          </p:nvPr>
        </p:nvSpPr>
        <p:spPr>
          <a:xfrm>
            <a:off x="162126" y="1951283"/>
            <a:ext cx="2907990" cy="72778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Famous Japanese casual wear designer and retailer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All over Japan.</a:t>
            </a:r>
            <a:endParaRPr dirty="0"/>
          </a:p>
        </p:txBody>
      </p:sp>
      <p:sp>
        <p:nvSpPr>
          <p:cNvPr id="8273" name="Google Shape;8273;p82"/>
          <p:cNvSpPr txBox="1">
            <a:spLocks noGrp="1"/>
          </p:cNvSpPr>
          <p:nvPr>
            <p:ph type="subTitle" idx="1"/>
          </p:nvPr>
        </p:nvSpPr>
        <p:spPr>
          <a:xfrm>
            <a:off x="5679714" y="1715506"/>
            <a:ext cx="3026488" cy="111641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Plus size men’s and women’s retailer, suits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Urban areas. Check online for locations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Kind of expensive</a:t>
            </a:r>
          </a:p>
        </p:txBody>
      </p:sp>
      <p:sp>
        <p:nvSpPr>
          <p:cNvPr id="8275" name="Google Shape;8275;p82"/>
          <p:cNvSpPr txBox="1">
            <a:spLocks noGrp="1"/>
          </p:cNvSpPr>
          <p:nvPr>
            <p:ph type="subTitle" idx="3"/>
          </p:nvPr>
        </p:nvSpPr>
        <p:spPr>
          <a:xfrm>
            <a:off x="830412" y="3522820"/>
            <a:ext cx="2621178" cy="84028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Plus size women’s retailer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 All over Japan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Can be expensive</a:t>
            </a:r>
            <a:endParaRPr dirty="0"/>
          </a:p>
        </p:txBody>
      </p:sp>
      <p:sp>
        <p:nvSpPr>
          <p:cNvPr id="8277" name="Google Shape;8277;p82"/>
          <p:cNvSpPr txBox="1">
            <a:spLocks noGrp="1"/>
          </p:cNvSpPr>
          <p:nvPr>
            <p:ph type="subTitle" idx="5"/>
          </p:nvPr>
        </p:nvSpPr>
        <p:spPr>
          <a:xfrm>
            <a:off x="3027235" y="3476117"/>
            <a:ext cx="2621178" cy="130076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Retailer that sells international brands such as Fila and Hanes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Mostly in the Tokyo area.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Likely expensive</a:t>
            </a:r>
            <a:endParaRPr dirty="0"/>
          </a:p>
        </p:txBody>
      </p:sp>
      <p:sp>
        <p:nvSpPr>
          <p:cNvPr id="8279" name="Google Shape;8279;p82"/>
          <p:cNvSpPr txBox="1">
            <a:spLocks noGrp="1"/>
          </p:cNvSpPr>
          <p:nvPr>
            <p:ph type="subTitle" idx="7"/>
          </p:nvPr>
        </p:nvSpPr>
        <p:spPr>
          <a:xfrm>
            <a:off x="5679714" y="3476117"/>
            <a:ext cx="3053556" cy="86945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All over Japan, including rural areas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Carries big sizes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Affordable</a:t>
            </a:r>
          </a:p>
        </p:txBody>
      </p:sp>
      <p:sp>
        <p:nvSpPr>
          <p:cNvPr id="8281" name="Google Shape;8281;p82"/>
          <p:cNvSpPr txBox="1">
            <a:spLocks noGrp="1"/>
          </p:cNvSpPr>
          <p:nvPr>
            <p:ph type="title"/>
          </p:nvPr>
        </p:nvSpPr>
        <p:spPr>
          <a:xfrm>
            <a:off x="830412" y="19763"/>
            <a:ext cx="7717500" cy="106690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Clothing Brands in Japan</a:t>
            </a:r>
            <a:endParaRPr sz="8000" dirty="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A4851152-4756-EFAD-C208-261F213E23EC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 bwMode="auto">
          <a:xfrm>
            <a:off x="1601585" y="1132544"/>
            <a:ext cx="702675" cy="6980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93AADBBD-BB20-D32B-DD95-FE7868A8C775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 bwMode="auto">
          <a:xfrm>
            <a:off x="6088640" y="1162553"/>
            <a:ext cx="1589172" cy="3387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 descr="[Official] The official mail order site of Re-J supure, a women's fashion brand for large size and chubby women">
            <a:extLst>
              <a:ext uri="{FF2B5EF4-FFF2-40B4-BE49-F238E27FC236}">
                <a16:creationId xmlns:a16="http://schemas.microsoft.com/office/drawing/2014/main" id="{368CB1D8-0DC0-4C15-89FA-8BED4532EB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3730" y="3165335"/>
            <a:ext cx="1704975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6" name="Picture 8">
            <a:extLst>
              <a:ext uri="{FF2B5EF4-FFF2-40B4-BE49-F238E27FC236}">
                <a16:creationId xmlns:a16="http://schemas.microsoft.com/office/drawing/2014/main" id="{15585108-E17C-E965-0A6C-13670CB7BB24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 bwMode="auto">
          <a:xfrm>
            <a:off x="5890908" y="2967163"/>
            <a:ext cx="1984635" cy="4630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undefined">
            <a:extLst>
              <a:ext uri="{FF2B5EF4-FFF2-40B4-BE49-F238E27FC236}">
                <a16:creationId xmlns:a16="http://schemas.microsoft.com/office/drawing/2014/main" id="{80D95521-FCF0-786C-C5C7-39841729AF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6487" y="1093338"/>
            <a:ext cx="702675" cy="7026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 descr="A black background with a black square&#10;&#10;AI-generated content may be incorrect.">
            <a:extLst>
              <a:ext uri="{FF2B5EF4-FFF2-40B4-BE49-F238E27FC236}">
                <a16:creationId xmlns:a16="http://schemas.microsoft.com/office/drawing/2014/main" id="{CDC15CB0-6A27-D6C1-DAA2-A28E3169B3C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70116" y="3073032"/>
            <a:ext cx="2222500" cy="3429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2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2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2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2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82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82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2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82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82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82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8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8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82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82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8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8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8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8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8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8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82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82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82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82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69" grpId="0" build="p"/>
      <p:bldP spid="8270" grpId="0" build="p"/>
      <p:bldP spid="8273" grpId="0" build="p"/>
      <p:bldP spid="8275" grpId="0" build="p"/>
      <p:bldP spid="8277" grpId="0" build="p"/>
      <p:bldP spid="8279" grpId="0" build="p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68">
          <a:extLst>
            <a:ext uri="{FF2B5EF4-FFF2-40B4-BE49-F238E27FC236}">
              <a16:creationId xmlns:a16="http://schemas.microsoft.com/office/drawing/2014/main" id="{6B11F476-67C4-8755-6AA0-324964919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9" name="Google Shape;8269;p82">
            <a:extLst>
              <a:ext uri="{FF2B5EF4-FFF2-40B4-BE49-F238E27FC236}">
                <a16:creationId xmlns:a16="http://schemas.microsoft.com/office/drawing/2014/main" id="{2A7842B6-2562-F712-3040-A99D8F132059}"/>
              </a:ext>
            </a:extLst>
          </p:cNvPr>
          <p:cNvSpPr txBox="1">
            <a:spLocks noGrp="1"/>
          </p:cNvSpPr>
          <p:nvPr>
            <p:ph type="subTitle" idx="9"/>
          </p:nvPr>
        </p:nvSpPr>
        <p:spPr>
          <a:xfrm>
            <a:off x="3235622" y="1868468"/>
            <a:ext cx="2689443" cy="100930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All over Japan, not in rural areas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Sizes might be  limited compared to the U.S.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Relatively affordable</a:t>
            </a:r>
            <a:endParaRPr dirty="0"/>
          </a:p>
        </p:txBody>
      </p:sp>
      <p:sp>
        <p:nvSpPr>
          <p:cNvPr id="8270" name="Google Shape;8270;p82">
            <a:extLst>
              <a:ext uri="{FF2B5EF4-FFF2-40B4-BE49-F238E27FC236}">
                <a16:creationId xmlns:a16="http://schemas.microsoft.com/office/drawing/2014/main" id="{7258FF82-0750-B2AC-1FF8-6E61243FE266}"/>
              </a:ext>
            </a:extLst>
          </p:cNvPr>
          <p:cNvSpPr txBox="1">
            <a:spLocks noGrp="1"/>
          </p:cNvSpPr>
          <p:nvPr>
            <p:ph type="subTitle" idx="14"/>
          </p:nvPr>
        </p:nvSpPr>
        <p:spPr>
          <a:xfrm>
            <a:off x="362222" y="1934657"/>
            <a:ext cx="2907990" cy="114695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Plus size retailer that sells local and international brands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All over Japan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Can be expensive, but has good sales</a:t>
            </a:r>
            <a:endParaRPr dirty="0"/>
          </a:p>
        </p:txBody>
      </p:sp>
      <p:sp>
        <p:nvSpPr>
          <p:cNvPr id="8273" name="Google Shape;8273;p82">
            <a:extLst>
              <a:ext uri="{FF2B5EF4-FFF2-40B4-BE49-F238E27FC236}">
                <a16:creationId xmlns:a16="http://schemas.microsoft.com/office/drawing/2014/main" id="{834D3FF7-CCE7-F708-6C3F-83F1A89F2506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5908085" y="1902947"/>
            <a:ext cx="2689443" cy="100930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All over Japan, not in rural areas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Sizes might be  limited compared to the U.S.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Kind of expensive</a:t>
            </a:r>
          </a:p>
        </p:txBody>
      </p:sp>
      <p:sp>
        <p:nvSpPr>
          <p:cNvPr id="8275" name="Google Shape;8275;p82">
            <a:extLst>
              <a:ext uri="{FF2B5EF4-FFF2-40B4-BE49-F238E27FC236}">
                <a16:creationId xmlns:a16="http://schemas.microsoft.com/office/drawing/2014/main" id="{BAB0FF88-1CDA-F3DF-F93C-BAF76E8D55FE}"/>
              </a:ext>
            </a:extLst>
          </p:cNvPr>
          <p:cNvSpPr txBox="1">
            <a:spLocks noGrp="1"/>
          </p:cNvSpPr>
          <p:nvPr>
            <p:ph type="subTitle" idx="3"/>
          </p:nvPr>
        </p:nvSpPr>
        <p:spPr>
          <a:xfrm>
            <a:off x="1108328" y="3714506"/>
            <a:ext cx="2621178" cy="72778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Thrift store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All over Japan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Affordable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There are locations in Portand!</a:t>
            </a:r>
            <a:endParaRPr dirty="0"/>
          </a:p>
        </p:txBody>
      </p:sp>
      <p:sp>
        <p:nvSpPr>
          <p:cNvPr id="8277" name="Google Shape;8277;p82">
            <a:extLst>
              <a:ext uri="{FF2B5EF4-FFF2-40B4-BE49-F238E27FC236}">
                <a16:creationId xmlns:a16="http://schemas.microsoft.com/office/drawing/2014/main" id="{92F16481-2D72-404B-F718-31102D0071AB}"/>
              </a:ext>
            </a:extLst>
          </p:cNvPr>
          <p:cNvSpPr txBox="1">
            <a:spLocks noGrp="1"/>
          </p:cNvSpPr>
          <p:nvPr>
            <p:ph type="subTitle" idx="5"/>
          </p:nvPr>
        </p:nvSpPr>
        <p:spPr>
          <a:xfrm>
            <a:off x="3159178" y="3611469"/>
            <a:ext cx="2621178" cy="151156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Check your area for plus size or big and tall shops!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Some supermarkes will have famil</a:t>
            </a:r>
            <a:r>
              <a:rPr lang="en-US" dirty="0" err="1"/>
              <a:t>i</a:t>
            </a:r>
            <a:r>
              <a:rPr lang="en" dirty="0"/>
              <a:t>ar products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Walmart used to own a large share in Seiyu</a:t>
            </a:r>
            <a:endParaRPr dirty="0"/>
          </a:p>
        </p:txBody>
      </p:sp>
      <p:sp>
        <p:nvSpPr>
          <p:cNvPr id="8279" name="Google Shape;8279;p82">
            <a:extLst>
              <a:ext uri="{FF2B5EF4-FFF2-40B4-BE49-F238E27FC236}">
                <a16:creationId xmlns:a16="http://schemas.microsoft.com/office/drawing/2014/main" id="{4B0CD042-F1DE-9DFD-791A-9673FE1321C6}"/>
              </a:ext>
            </a:extLst>
          </p:cNvPr>
          <p:cNvSpPr txBox="1">
            <a:spLocks noGrp="1"/>
          </p:cNvSpPr>
          <p:nvPr>
            <p:ph type="subTitle" idx="7"/>
          </p:nvPr>
        </p:nvSpPr>
        <p:spPr>
          <a:xfrm>
            <a:off x="5947766" y="3652904"/>
            <a:ext cx="3053556" cy="100930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All over Japan in urban areas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Carries big sizes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Affordable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U.S. membership works in Japan!</a:t>
            </a:r>
          </a:p>
        </p:txBody>
      </p:sp>
      <p:sp>
        <p:nvSpPr>
          <p:cNvPr id="8281" name="Google Shape;8281;p82">
            <a:extLst>
              <a:ext uri="{FF2B5EF4-FFF2-40B4-BE49-F238E27FC236}">
                <a16:creationId xmlns:a16="http://schemas.microsoft.com/office/drawing/2014/main" id="{E1D86A35-FD67-82CC-B827-B1BECAFB39F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8256" y="33711"/>
            <a:ext cx="7717500" cy="92266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Clothing Brands in Japan</a:t>
            </a:r>
            <a:endParaRPr sz="8000" dirty="0"/>
          </a:p>
        </p:txBody>
      </p:sp>
      <p:sp>
        <p:nvSpPr>
          <p:cNvPr id="8293" name="Google Shape;8293;p82">
            <a:extLst>
              <a:ext uri="{FF2B5EF4-FFF2-40B4-BE49-F238E27FC236}">
                <a16:creationId xmlns:a16="http://schemas.microsoft.com/office/drawing/2014/main" id="{1B77DB06-54BB-1AA6-CA12-E185DC9D2547}"/>
              </a:ext>
            </a:extLst>
          </p:cNvPr>
          <p:cNvSpPr/>
          <p:nvPr/>
        </p:nvSpPr>
        <p:spPr>
          <a:xfrm>
            <a:off x="4060989" y="2920056"/>
            <a:ext cx="679200" cy="6795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1FC0D9D4-90E0-A6C0-E125-34F2D531B258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 bwMode="auto">
          <a:xfrm>
            <a:off x="903297" y="1119396"/>
            <a:ext cx="1515620" cy="6830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2" descr="undefined">
            <a:extLst>
              <a:ext uri="{FF2B5EF4-FFF2-40B4-BE49-F238E27FC236}">
                <a16:creationId xmlns:a16="http://schemas.microsoft.com/office/drawing/2014/main" id="{2E62DE5A-316D-6436-AFEF-E48811370F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1962" y="1126509"/>
            <a:ext cx="1109501" cy="7306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undefined">
            <a:extLst>
              <a:ext uri="{FF2B5EF4-FFF2-40B4-BE49-F238E27FC236}">
                <a16:creationId xmlns:a16="http://schemas.microsoft.com/office/drawing/2014/main" id="{0BB55769-4ACB-DD81-3FD7-E59BD3C15F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4103" y="1160220"/>
            <a:ext cx="1589172" cy="668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5A1FA855-A2F6-3475-8540-0F7782FDF533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 bwMode="auto">
          <a:xfrm>
            <a:off x="903297" y="3184295"/>
            <a:ext cx="2127986" cy="364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" name="Google Shape;21429;p133">
            <a:extLst>
              <a:ext uri="{FF2B5EF4-FFF2-40B4-BE49-F238E27FC236}">
                <a16:creationId xmlns:a16="http://schemas.microsoft.com/office/drawing/2014/main" id="{4482E578-7D89-BC36-CF81-7AB917DE1D2A}"/>
              </a:ext>
            </a:extLst>
          </p:cNvPr>
          <p:cNvGrpSpPr/>
          <p:nvPr/>
        </p:nvGrpSpPr>
        <p:grpSpPr>
          <a:xfrm>
            <a:off x="4214171" y="3088519"/>
            <a:ext cx="372835" cy="342573"/>
            <a:chOff x="1952836" y="2774422"/>
            <a:chExt cx="372835" cy="342573"/>
          </a:xfrm>
          <a:solidFill>
            <a:schemeClr val="bg2"/>
          </a:solidFill>
        </p:grpSpPr>
        <p:sp>
          <p:nvSpPr>
            <p:cNvPr id="14" name="Google Shape;21430;p133">
              <a:extLst>
                <a:ext uri="{FF2B5EF4-FFF2-40B4-BE49-F238E27FC236}">
                  <a16:creationId xmlns:a16="http://schemas.microsoft.com/office/drawing/2014/main" id="{ECDD3CC9-E0D9-177E-233E-26637B9FDB98}"/>
                </a:ext>
              </a:extLst>
            </p:cNvPr>
            <p:cNvSpPr/>
            <p:nvPr/>
          </p:nvSpPr>
          <p:spPr>
            <a:xfrm>
              <a:off x="2076490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1431;p133">
              <a:extLst>
                <a:ext uri="{FF2B5EF4-FFF2-40B4-BE49-F238E27FC236}">
                  <a16:creationId xmlns:a16="http://schemas.microsoft.com/office/drawing/2014/main" id="{F4F03310-608A-67A6-F1DE-B5B5FC09ADA7}"/>
                </a:ext>
              </a:extLst>
            </p:cNvPr>
            <p:cNvSpPr/>
            <p:nvPr/>
          </p:nvSpPr>
          <p:spPr>
            <a:xfrm>
              <a:off x="2208432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1432;p133">
              <a:extLst>
                <a:ext uri="{FF2B5EF4-FFF2-40B4-BE49-F238E27FC236}">
                  <a16:creationId xmlns:a16="http://schemas.microsoft.com/office/drawing/2014/main" id="{0D73BA13-771F-7C8A-D176-CDA4E8958127}"/>
                </a:ext>
              </a:extLst>
            </p:cNvPr>
            <p:cNvSpPr/>
            <p:nvPr/>
          </p:nvSpPr>
          <p:spPr>
            <a:xfrm>
              <a:off x="1952836" y="2774422"/>
              <a:ext cx="372835" cy="342573"/>
            </a:xfrm>
            <a:custGeom>
              <a:avLst/>
              <a:gdLst/>
              <a:ahLst/>
              <a:cxnLst/>
              <a:rect l="l" t="t" r="r" b="b"/>
              <a:pathLst>
                <a:path w="11741" h="10788" extrusionOk="0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056" name="Picture 8" descr="undefined">
            <a:extLst>
              <a:ext uri="{FF2B5EF4-FFF2-40B4-BE49-F238E27FC236}">
                <a16:creationId xmlns:a16="http://schemas.microsoft.com/office/drawing/2014/main" id="{465AA00C-170D-5220-9536-4F220F6501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8640" y="2988846"/>
            <a:ext cx="1984635" cy="7111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620255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2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2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2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2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2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2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82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82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82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82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82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82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8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8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82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82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827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827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8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8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8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8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8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8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8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8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82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82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82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82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0" fill="hold"/>
                                        <p:tgtEl>
                                          <p:spTgt spid="82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82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69" grpId="0" build="p"/>
      <p:bldP spid="8270" grpId="0" build="p"/>
      <p:bldP spid="8273" grpId="0" build="p"/>
      <p:bldP spid="8275" grpId="0" build="p"/>
      <p:bldP spid="8277" grpId="0" build="p"/>
      <p:bldP spid="8279" grpId="0" build="p"/>
      <p:bldP spid="8293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F611710-522D-CB9D-1CC2-A1FFB629EC8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600" dirty="0"/>
              <a:t>The membership benefits, such as online shopping, don’t transfer overseas.</a:t>
            </a:r>
          </a:p>
          <a:p>
            <a:r>
              <a:rPr lang="en-US" sz="1600" dirty="0"/>
              <a:t>Costco can’t access your account from overseas.</a:t>
            </a:r>
          </a:p>
          <a:p>
            <a:r>
              <a:rPr lang="en-US" sz="1600" dirty="0"/>
              <a:t>There are services that U.S. memberships offer that Japan memberships don’t offer, and vice versa.</a:t>
            </a:r>
          </a:p>
          <a:p>
            <a:r>
              <a:rPr lang="en-US" sz="1600" dirty="0"/>
              <a:t>If you get a membership in Japan, you will eventually have to get a U.S. membership when you move back.</a:t>
            </a:r>
          </a:p>
          <a:p>
            <a:pPr marL="152400" indent="0">
              <a:buNone/>
            </a:pP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A34D62E-0667-9EA8-47D5-1382E8546B03}"/>
              </a:ext>
            </a:extLst>
          </p:cNvPr>
          <p:cNvSpPr>
            <a:spLocks noGrp="1"/>
          </p:cNvSpPr>
          <p:nvPr>
            <p:ph type="body" idx="2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5D903EF-0342-EE90-567B-534760594C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1528" y="536538"/>
            <a:ext cx="2133103" cy="383400"/>
          </a:xfrm>
        </p:spPr>
        <p:txBody>
          <a:bodyPr/>
          <a:lstStyle/>
          <a:p>
            <a:pPr algn="l"/>
            <a:r>
              <a:rPr lang="en-US" dirty="0"/>
              <a:t>Keep in mind …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8EFE3B4-08E8-8E61-BD62-9B956AB58A7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506325" y="0"/>
            <a:ext cx="4637675" cy="51435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FA9F5A7A-C613-1CC9-8EE6-710DCFA5DA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-151" y="0"/>
            <a:ext cx="4506475" cy="5143500"/>
          </a:xfrm>
          <a:prstGeom prst="rect">
            <a:avLst/>
          </a:prstGeom>
        </p:spPr>
      </p:pic>
      <p:sp>
        <p:nvSpPr>
          <p:cNvPr id="9" name="Google Shape;8104;p77">
            <a:extLst>
              <a:ext uri="{FF2B5EF4-FFF2-40B4-BE49-F238E27FC236}">
                <a16:creationId xmlns:a16="http://schemas.microsoft.com/office/drawing/2014/main" id="{607D6F12-D8F3-0CC7-E0CA-B96F7CBF566F}"/>
              </a:ext>
            </a:extLst>
          </p:cNvPr>
          <p:cNvSpPr txBox="1">
            <a:spLocks/>
          </p:cNvSpPr>
          <p:nvPr/>
        </p:nvSpPr>
        <p:spPr>
          <a:xfrm>
            <a:off x="7087455" y="2162250"/>
            <a:ext cx="1854968" cy="40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egreya Sans"/>
              <a:buChar char="●"/>
              <a:defRPr sz="12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1pPr>
            <a:lvl2pPr marL="914400" marR="0" lvl="1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egreya Sans"/>
              <a:buChar char="○"/>
              <a:defRPr sz="12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2pPr>
            <a:lvl3pPr marL="1371600" marR="0" lvl="2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egreya Sans"/>
              <a:buChar char="■"/>
              <a:defRPr sz="12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3pPr>
            <a:lvl4pPr marL="1828800" marR="0" lvl="3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egreya Sans"/>
              <a:buChar char="●"/>
              <a:defRPr sz="12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egreya Sans"/>
              <a:buChar char="○"/>
              <a:defRPr sz="12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egreya Sans"/>
              <a:buChar char="■"/>
              <a:defRPr sz="12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6pPr>
            <a:lvl7pPr marL="3200400" marR="0" lvl="6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egreya Sans"/>
              <a:buChar char="●"/>
              <a:defRPr sz="12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7pPr>
            <a:lvl8pPr marL="3657600" marR="0" lvl="7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egreya Sans"/>
              <a:buChar char="○"/>
              <a:defRPr sz="12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8pPr>
            <a:lvl9pPr marL="4114800" marR="0" lvl="8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egreya Sans"/>
              <a:buChar char="■"/>
              <a:defRPr sz="1200" b="0" i="0" u="none" strike="noStrike" cap="none">
                <a:solidFill>
                  <a:schemeClr val="dk1"/>
                </a:solidFill>
                <a:latin typeface="Alegreya Sans"/>
                <a:ea typeface="Alegreya Sans"/>
                <a:cs typeface="Alegreya Sans"/>
                <a:sym typeface="Alegreya Sans"/>
              </a:defRPr>
            </a:lvl9pPr>
          </a:lstStyle>
          <a:p>
            <a:pPr marL="0" indent="0">
              <a:buFont typeface="Alegreya Sans"/>
              <a:buNone/>
            </a:pPr>
            <a:r>
              <a:rPr lang="en-US" sz="2800" b="1" dirty="0">
                <a:solidFill>
                  <a:schemeClr val="accent1"/>
                </a:solidFill>
              </a:rPr>
              <a:t>about $33!</a:t>
            </a:r>
          </a:p>
        </p:txBody>
      </p:sp>
    </p:spTree>
    <p:extLst>
      <p:ext uri="{BB962C8B-B14F-4D97-AF65-F5344CB8AC3E}">
        <p14:creationId xmlns:p14="http://schemas.microsoft.com/office/powerpoint/2010/main" val="1475331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68">
          <a:extLst>
            <a:ext uri="{FF2B5EF4-FFF2-40B4-BE49-F238E27FC236}">
              <a16:creationId xmlns:a16="http://schemas.microsoft.com/office/drawing/2014/main" id="{6B11F476-67C4-8755-6AA0-324964919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9" name="Google Shape;8269;p82">
            <a:extLst>
              <a:ext uri="{FF2B5EF4-FFF2-40B4-BE49-F238E27FC236}">
                <a16:creationId xmlns:a16="http://schemas.microsoft.com/office/drawing/2014/main" id="{2A7842B6-2562-F712-3040-A99D8F132059}"/>
              </a:ext>
            </a:extLst>
          </p:cNvPr>
          <p:cNvSpPr txBox="1">
            <a:spLocks noGrp="1"/>
          </p:cNvSpPr>
          <p:nvPr>
            <p:ph type="subTitle" idx="9"/>
          </p:nvPr>
        </p:nvSpPr>
        <p:spPr>
          <a:xfrm>
            <a:off x="3138392" y="1910655"/>
            <a:ext cx="2689443" cy="85048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Online shop from Costco Japan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70" name="Google Shape;8270;p82">
            <a:extLst>
              <a:ext uri="{FF2B5EF4-FFF2-40B4-BE49-F238E27FC236}">
                <a16:creationId xmlns:a16="http://schemas.microsoft.com/office/drawing/2014/main" id="{7258FF82-0750-B2AC-1FF8-6E61243FE266}"/>
              </a:ext>
            </a:extLst>
          </p:cNvPr>
          <p:cNvSpPr txBox="1">
            <a:spLocks noGrp="1"/>
          </p:cNvSpPr>
          <p:nvPr>
            <p:ph type="subTitle" idx="14"/>
          </p:nvPr>
        </p:nvSpPr>
        <p:spPr>
          <a:xfrm>
            <a:off x="221798" y="1959746"/>
            <a:ext cx="2907990" cy="78023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 Japanese supermarket that sells international goods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All over Japan</a:t>
            </a:r>
          </a:p>
        </p:txBody>
      </p:sp>
      <p:sp>
        <p:nvSpPr>
          <p:cNvPr id="8273" name="Google Shape;8273;p82">
            <a:extLst>
              <a:ext uri="{FF2B5EF4-FFF2-40B4-BE49-F238E27FC236}">
                <a16:creationId xmlns:a16="http://schemas.microsoft.com/office/drawing/2014/main" id="{834D3FF7-CCE7-F708-6C3F-83F1A89F2506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5888023" y="1926745"/>
            <a:ext cx="2689443" cy="100930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Need to make a Japan Amazon account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Should deliver to all parts of Japan</a:t>
            </a:r>
          </a:p>
        </p:txBody>
      </p:sp>
      <p:sp>
        <p:nvSpPr>
          <p:cNvPr id="8275" name="Google Shape;8275;p82">
            <a:extLst>
              <a:ext uri="{FF2B5EF4-FFF2-40B4-BE49-F238E27FC236}">
                <a16:creationId xmlns:a16="http://schemas.microsoft.com/office/drawing/2014/main" id="{BAB0FF88-1CDA-F3DF-F93C-BAF76E8D55FE}"/>
              </a:ext>
            </a:extLst>
          </p:cNvPr>
          <p:cNvSpPr txBox="1">
            <a:spLocks noGrp="1"/>
          </p:cNvSpPr>
          <p:nvPr>
            <p:ph type="subTitle" idx="3"/>
          </p:nvPr>
        </p:nvSpPr>
        <p:spPr>
          <a:xfrm>
            <a:off x="3055361" y="3518869"/>
            <a:ext cx="2621178" cy="148552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Usually near Costcos in Japan, but there are more Costcos than Ikeas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All over Japan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Has grocery items from Sweden</a:t>
            </a:r>
            <a:endParaRPr dirty="0"/>
          </a:p>
        </p:txBody>
      </p:sp>
      <p:sp>
        <p:nvSpPr>
          <p:cNvPr id="8277" name="Google Shape;8277;p82">
            <a:extLst>
              <a:ext uri="{FF2B5EF4-FFF2-40B4-BE49-F238E27FC236}">
                <a16:creationId xmlns:a16="http://schemas.microsoft.com/office/drawing/2014/main" id="{92F16481-2D72-404B-F718-31102D0071AB}"/>
              </a:ext>
            </a:extLst>
          </p:cNvPr>
          <p:cNvSpPr txBox="1">
            <a:spLocks noGrp="1"/>
          </p:cNvSpPr>
          <p:nvPr>
            <p:ph type="subTitle" idx="5"/>
          </p:nvPr>
        </p:nvSpPr>
        <p:spPr>
          <a:xfrm>
            <a:off x="5888023" y="3588183"/>
            <a:ext cx="2752703" cy="103471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U.S. based online retailer that sells wellness products and food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Ships to Japan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Watch out for shipping costs</a:t>
            </a:r>
          </a:p>
        </p:txBody>
      </p:sp>
      <p:sp>
        <p:nvSpPr>
          <p:cNvPr id="8279" name="Google Shape;8279;p82">
            <a:extLst>
              <a:ext uri="{FF2B5EF4-FFF2-40B4-BE49-F238E27FC236}">
                <a16:creationId xmlns:a16="http://schemas.microsoft.com/office/drawing/2014/main" id="{4B0CD042-F1DE-9DFD-791A-9673FE1321C6}"/>
              </a:ext>
            </a:extLst>
          </p:cNvPr>
          <p:cNvSpPr txBox="1">
            <a:spLocks noGrp="1"/>
          </p:cNvSpPr>
          <p:nvPr>
            <p:ph type="subTitle" idx="7"/>
          </p:nvPr>
        </p:nvSpPr>
        <p:spPr>
          <a:xfrm>
            <a:off x="584208" y="3614247"/>
            <a:ext cx="2359807" cy="50308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Online retailer that has some international goods</a:t>
            </a:r>
          </a:p>
        </p:txBody>
      </p:sp>
      <p:sp>
        <p:nvSpPr>
          <p:cNvPr id="8281" name="Google Shape;8281;p82">
            <a:extLst>
              <a:ext uri="{FF2B5EF4-FFF2-40B4-BE49-F238E27FC236}">
                <a16:creationId xmlns:a16="http://schemas.microsoft.com/office/drawing/2014/main" id="{E1D86A35-FD67-82CC-B827-B1BECAFB39F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8256" y="33711"/>
            <a:ext cx="7717500" cy="92266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Western Products in Japan</a:t>
            </a:r>
            <a:endParaRPr sz="8000" dirty="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1FC0D9D4-90E0-A6C0-E125-34F2D531B2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/>
          <a:srcRect/>
          <a:stretch/>
        </p:blipFill>
        <p:spPr bwMode="auto">
          <a:xfrm>
            <a:off x="903297" y="1131073"/>
            <a:ext cx="1515620" cy="6597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2">
            <a:extLst>
              <a:ext uri="{FF2B5EF4-FFF2-40B4-BE49-F238E27FC236}">
                <a16:creationId xmlns:a16="http://schemas.microsoft.com/office/drawing/2014/main" id="{2E62DE5A-316D-6436-AFEF-E48811370F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/>
          <a:srcRect/>
          <a:stretch/>
        </p:blipFill>
        <p:spPr bwMode="auto">
          <a:xfrm>
            <a:off x="3469574" y="1131073"/>
            <a:ext cx="1662452" cy="552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0BB55769-4ACB-DD81-3FD7-E59BD3C15F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/>
          <a:srcRect/>
          <a:stretch/>
        </p:blipFill>
        <p:spPr bwMode="auto">
          <a:xfrm>
            <a:off x="6713281" y="1137024"/>
            <a:ext cx="1079049" cy="668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5A1FA855-A2F6-3475-8540-0F7782FDF5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/>
          <a:srcRect/>
          <a:stretch/>
        </p:blipFill>
        <p:spPr bwMode="auto">
          <a:xfrm>
            <a:off x="3436528" y="2906428"/>
            <a:ext cx="1389334" cy="5557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6" name="Picture 8">
            <a:extLst>
              <a:ext uri="{FF2B5EF4-FFF2-40B4-BE49-F238E27FC236}">
                <a16:creationId xmlns:a16="http://schemas.microsoft.com/office/drawing/2014/main" id="{465AA00C-170D-5220-9536-4F220F6501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/>
          <a:srcRect/>
          <a:stretch/>
        </p:blipFill>
        <p:spPr bwMode="auto">
          <a:xfrm>
            <a:off x="584208" y="2963777"/>
            <a:ext cx="1984635" cy="5876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 descr="A picture containing text&#10;&#10;AI-generated content may be incorrect.">
            <a:extLst>
              <a:ext uri="{FF2B5EF4-FFF2-40B4-BE49-F238E27FC236}">
                <a16:creationId xmlns:a16="http://schemas.microsoft.com/office/drawing/2014/main" id="{6975E5C6-9FA0-1375-2B12-72AEE6F99DA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13281" y="2739978"/>
            <a:ext cx="784547" cy="7845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2652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2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2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2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2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8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82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82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8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8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8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8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8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8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69" grpId="0" build="p"/>
      <p:bldP spid="8270" grpId="0" build="p"/>
      <p:bldP spid="8273" grpId="0" build="p"/>
      <p:bldP spid="8275" grpId="0" build="p"/>
      <p:bldP spid="8277" grpId="0" build="p"/>
      <p:bldP spid="8279" grpId="0" build="p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5" name="Google Shape;8255;p81"/>
          <p:cNvSpPr/>
          <p:nvPr/>
        </p:nvSpPr>
        <p:spPr>
          <a:xfrm>
            <a:off x="3890250" y="1070141"/>
            <a:ext cx="1363500" cy="13635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56" name="Google Shape;8256;p81"/>
          <p:cNvSpPr txBox="1">
            <a:spLocks noGrp="1"/>
          </p:cNvSpPr>
          <p:nvPr>
            <p:ph type="title"/>
          </p:nvPr>
        </p:nvSpPr>
        <p:spPr>
          <a:xfrm>
            <a:off x="2234850" y="2549428"/>
            <a:ext cx="4674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Electronics</a:t>
            </a:r>
            <a:endParaRPr lang="en-US" dirty="0"/>
          </a:p>
        </p:txBody>
      </p:sp>
      <p:sp>
        <p:nvSpPr>
          <p:cNvPr id="8257" name="Google Shape;8257;p81"/>
          <p:cNvSpPr txBox="1">
            <a:spLocks noGrp="1"/>
          </p:cNvSpPr>
          <p:nvPr>
            <p:ph type="title" idx="2"/>
          </p:nvPr>
        </p:nvSpPr>
        <p:spPr>
          <a:xfrm>
            <a:off x="3849450" y="1209653"/>
            <a:ext cx="1445100" cy="10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000"/>
              </a:spcAft>
              <a:buNone/>
            </a:pPr>
            <a:r>
              <a:rPr lang="en" dirty="0"/>
              <a:t>04</a:t>
            </a:r>
            <a:endParaRPr dirty="0"/>
          </a:p>
        </p:txBody>
      </p:sp>
      <p:sp>
        <p:nvSpPr>
          <p:cNvPr id="8258" name="Google Shape;8258;p81"/>
          <p:cNvSpPr txBox="1">
            <a:spLocks noGrp="1"/>
          </p:cNvSpPr>
          <p:nvPr>
            <p:ph type="subTitle" idx="1"/>
          </p:nvPr>
        </p:nvSpPr>
        <p:spPr>
          <a:xfrm>
            <a:off x="2843117" y="3546847"/>
            <a:ext cx="3791599" cy="38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What to Bring, What to Buy There!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9292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8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3" name="Google Shape;8103;p77"/>
          <p:cNvSpPr txBox="1">
            <a:spLocks noGrp="1"/>
          </p:cNvSpPr>
          <p:nvPr>
            <p:ph type="title"/>
          </p:nvPr>
        </p:nvSpPr>
        <p:spPr>
          <a:xfrm>
            <a:off x="221382" y="56436"/>
            <a:ext cx="7717500" cy="82308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Electronics</a:t>
            </a:r>
            <a:endParaRPr sz="8000" dirty="0"/>
          </a:p>
        </p:txBody>
      </p:sp>
      <p:sp>
        <p:nvSpPr>
          <p:cNvPr id="8104" name="Google Shape;8104;p77"/>
          <p:cNvSpPr txBox="1">
            <a:spLocks noGrp="1"/>
          </p:cNvSpPr>
          <p:nvPr>
            <p:ph type="subTitle" idx="1"/>
          </p:nvPr>
        </p:nvSpPr>
        <p:spPr>
          <a:xfrm>
            <a:off x="97038" y="2768783"/>
            <a:ext cx="1663157" cy="66485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Most phones are unlocked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Check your carrier</a:t>
            </a:r>
            <a:endParaRPr dirty="0"/>
          </a:p>
        </p:txBody>
      </p:sp>
      <p:sp>
        <p:nvSpPr>
          <p:cNvPr id="8105" name="Google Shape;8105;p77"/>
          <p:cNvSpPr txBox="1">
            <a:spLocks noGrp="1"/>
          </p:cNvSpPr>
          <p:nvPr>
            <p:ph type="subTitle" idx="2"/>
          </p:nvPr>
        </p:nvSpPr>
        <p:spPr>
          <a:xfrm>
            <a:off x="265493" y="2355920"/>
            <a:ext cx="1449900" cy="26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Phones</a:t>
            </a:r>
            <a:endParaRPr dirty="0"/>
          </a:p>
        </p:txBody>
      </p:sp>
      <p:sp>
        <p:nvSpPr>
          <p:cNvPr id="8106" name="Google Shape;8106;p77"/>
          <p:cNvSpPr txBox="1">
            <a:spLocks noGrp="1"/>
          </p:cNvSpPr>
          <p:nvPr>
            <p:ph type="subTitle" idx="3"/>
          </p:nvPr>
        </p:nvSpPr>
        <p:spPr>
          <a:xfrm>
            <a:off x="3539473" y="2700376"/>
            <a:ext cx="2635156" cy="217645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 brought a hair dryer from the U.S. it was fine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M</a:t>
            </a:r>
            <a:r>
              <a:rPr lang="en" dirty="0"/>
              <a:t>y friend brought a hair dryer from Japan and it was fine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Another friend brought a hair dryer from Japan and it burned!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My Japanese hair dryer works fine!</a:t>
            </a:r>
          </a:p>
        </p:txBody>
      </p:sp>
      <p:sp>
        <p:nvSpPr>
          <p:cNvPr id="8107" name="Google Shape;8107;p77"/>
          <p:cNvSpPr txBox="1">
            <a:spLocks noGrp="1"/>
          </p:cNvSpPr>
          <p:nvPr>
            <p:ph type="subTitle" idx="4"/>
          </p:nvPr>
        </p:nvSpPr>
        <p:spPr>
          <a:xfrm>
            <a:off x="3669389" y="2354239"/>
            <a:ext cx="1449900" cy="26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Grooming Tools</a:t>
            </a:r>
            <a:endParaRPr dirty="0"/>
          </a:p>
        </p:txBody>
      </p:sp>
      <p:sp>
        <p:nvSpPr>
          <p:cNvPr id="8108" name="Google Shape;8108;p77"/>
          <p:cNvSpPr txBox="1">
            <a:spLocks noGrp="1"/>
          </p:cNvSpPr>
          <p:nvPr>
            <p:ph type="subTitle" idx="5"/>
          </p:nvPr>
        </p:nvSpPr>
        <p:spPr>
          <a:xfrm>
            <a:off x="1760195" y="2768783"/>
            <a:ext cx="1807500" cy="166059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Your laptop and other devices should work fine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Have a USB for work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An alumni recommends bringing a router</a:t>
            </a:r>
            <a:endParaRPr dirty="0"/>
          </a:p>
        </p:txBody>
      </p:sp>
      <p:sp>
        <p:nvSpPr>
          <p:cNvPr id="8109" name="Google Shape;8109;p77"/>
          <p:cNvSpPr txBox="1">
            <a:spLocks noGrp="1"/>
          </p:cNvSpPr>
          <p:nvPr>
            <p:ph type="subTitle" idx="6"/>
          </p:nvPr>
        </p:nvSpPr>
        <p:spPr>
          <a:xfrm>
            <a:off x="1715393" y="2355920"/>
            <a:ext cx="1449900" cy="26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Personal</a:t>
            </a:r>
            <a:endParaRPr dirty="0"/>
          </a:p>
        </p:txBody>
      </p:sp>
      <p:sp>
        <p:nvSpPr>
          <p:cNvPr id="8110" name="Google Shape;8110;p77"/>
          <p:cNvSpPr txBox="1">
            <a:spLocks noGrp="1"/>
          </p:cNvSpPr>
          <p:nvPr>
            <p:ph type="subTitle" idx="7"/>
          </p:nvPr>
        </p:nvSpPr>
        <p:spPr>
          <a:xfrm>
            <a:off x="6138110" y="2767265"/>
            <a:ext cx="202278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When it doubt buy in Japan!</a:t>
            </a:r>
            <a:endParaRPr dirty="0"/>
          </a:p>
        </p:txBody>
      </p:sp>
      <p:sp>
        <p:nvSpPr>
          <p:cNvPr id="8111" name="Google Shape;8111;p77"/>
          <p:cNvSpPr txBox="1">
            <a:spLocks noGrp="1"/>
          </p:cNvSpPr>
          <p:nvPr>
            <p:ph type="subTitle" idx="8"/>
          </p:nvPr>
        </p:nvSpPr>
        <p:spPr>
          <a:xfrm>
            <a:off x="6191408" y="2360729"/>
            <a:ext cx="1449900" cy="26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Not Sure?</a:t>
            </a:r>
            <a:endParaRPr dirty="0"/>
          </a:p>
        </p:txBody>
      </p:sp>
      <p:grpSp>
        <p:nvGrpSpPr>
          <p:cNvPr id="8112" name="Google Shape;8112;p77"/>
          <p:cNvGrpSpPr/>
          <p:nvPr/>
        </p:nvGrpSpPr>
        <p:grpSpPr>
          <a:xfrm>
            <a:off x="387868" y="1160100"/>
            <a:ext cx="1122767" cy="1081809"/>
            <a:chOff x="1092129" y="1639312"/>
            <a:chExt cx="1122767" cy="1081809"/>
          </a:xfrm>
        </p:grpSpPr>
        <p:sp>
          <p:nvSpPr>
            <p:cNvPr id="8113" name="Google Shape;8113;p77"/>
            <p:cNvSpPr/>
            <p:nvPr/>
          </p:nvSpPr>
          <p:spPr>
            <a:xfrm rot="-821831">
              <a:off x="1430563" y="1639312"/>
              <a:ext cx="515096" cy="552197"/>
            </a:xfrm>
            <a:custGeom>
              <a:avLst/>
              <a:gdLst/>
              <a:ahLst/>
              <a:cxnLst/>
              <a:rect l="l" t="t" r="r" b="b"/>
              <a:pathLst>
                <a:path w="20603" h="22087" extrusionOk="0">
                  <a:moveTo>
                    <a:pt x="8173" y="1"/>
                  </a:moveTo>
                  <a:cubicBezTo>
                    <a:pt x="4945" y="1"/>
                    <a:pt x="2442" y="1871"/>
                    <a:pt x="1429" y="6121"/>
                  </a:cubicBezTo>
                  <a:cubicBezTo>
                    <a:pt x="0" y="12086"/>
                    <a:pt x="7143" y="22086"/>
                    <a:pt x="7143" y="22086"/>
                  </a:cubicBezTo>
                  <a:cubicBezTo>
                    <a:pt x="7143" y="22086"/>
                    <a:pt x="18021" y="16397"/>
                    <a:pt x="19449" y="10432"/>
                  </a:cubicBezTo>
                  <a:cubicBezTo>
                    <a:pt x="20602" y="5670"/>
                    <a:pt x="18397" y="2638"/>
                    <a:pt x="15013" y="1410"/>
                  </a:cubicBezTo>
                  <a:cubicBezTo>
                    <a:pt x="14850" y="1355"/>
                    <a:pt x="14681" y="1328"/>
                    <a:pt x="14513" y="1328"/>
                  </a:cubicBezTo>
                  <a:cubicBezTo>
                    <a:pt x="14064" y="1328"/>
                    <a:pt x="13626" y="1521"/>
                    <a:pt x="13334" y="1886"/>
                  </a:cubicBezTo>
                  <a:cubicBezTo>
                    <a:pt x="13033" y="2254"/>
                    <a:pt x="12617" y="2424"/>
                    <a:pt x="12204" y="2424"/>
                  </a:cubicBezTo>
                  <a:cubicBezTo>
                    <a:pt x="11550" y="2424"/>
                    <a:pt x="10906" y="1997"/>
                    <a:pt x="10752" y="1259"/>
                  </a:cubicBezTo>
                  <a:lnTo>
                    <a:pt x="10752" y="1234"/>
                  </a:lnTo>
                  <a:cubicBezTo>
                    <a:pt x="10627" y="658"/>
                    <a:pt x="10151" y="181"/>
                    <a:pt x="9549" y="106"/>
                  </a:cubicBezTo>
                  <a:cubicBezTo>
                    <a:pt x="9078" y="36"/>
                    <a:pt x="8619" y="1"/>
                    <a:pt x="8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77"/>
            <p:cNvSpPr/>
            <p:nvPr/>
          </p:nvSpPr>
          <p:spPr>
            <a:xfrm rot="-821831">
              <a:off x="1092129" y="1854202"/>
              <a:ext cx="548297" cy="463569"/>
            </a:xfrm>
            <a:custGeom>
              <a:avLst/>
              <a:gdLst/>
              <a:ahLst/>
              <a:cxnLst/>
              <a:rect l="l" t="t" r="r" b="b"/>
              <a:pathLst>
                <a:path w="21931" h="18542" extrusionOk="0">
                  <a:moveTo>
                    <a:pt x="10128" y="1"/>
                  </a:moveTo>
                  <a:cubicBezTo>
                    <a:pt x="7923" y="1"/>
                    <a:pt x="6059" y="1107"/>
                    <a:pt x="4687" y="2849"/>
                  </a:cubicBezTo>
                  <a:cubicBezTo>
                    <a:pt x="4311" y="3375"/>
                    <a:pt x="4261" y="4052"/>
                    <a:pt x="4612" y="4603"/>
                  </a:cubicBezTo>
                  <a:cubicBezTo>
                    <a:pt x="5259" y="5586"/>
                    <a:pt x="4531" y="6867"/>
                    <a:pt x="3370" y="6867"/>
                  </a:cubicBezTo>
                  <a:cubicBezTo>
                    <a:pt x="3317" y="6867"/>
                    <a:pt x="3263" y="6864"/>
                    <a:pt x="3208" y="6859"/>
                  </a:cubicBezTo>
                  <a:cubicBezTo>
                    <a:pt x="3165" y="6855"/>
                    <a:pt x="3122" y="6853"/>
                    <a:pt x="3078" y="6853"/>
                  </a:cubicBezTo>
                  <a:cubicBezTo>
                    <a:pt x="2522" y="6853"/>
                    <a:pt x="1987" y="7149"/>
                    <a:pt x="1755" y="7661"/>
                  </a:cubicBezTo>
                  <a:cubicBezTo>
                    <a:pt x="0" y="11169"/>
                    <a:pt x="727" y="14628"/>
                    <a:pt x="4988" y="17235"/>
                  </a:cubicBezTo>
                  <a:cubicBezTo>
                    <a:pt x="6562" y="18203"/>
                    <a:pt x="8729" y="18541"/>
                    <a:pt x="10989" y="18541"/>
                  </a:cubicBezTo>
                  <a:cubicBezTo>
                    <a:pt x="16214" y="18541"/>
                    <a:pt x="21930" y="16733"/>
                    <a:pt x="21930" y="16733"/>
                  </a:cubicBezTo>
                  <a:cubicBezTo>
                    <a:pt x="21930" y="16733"/>
                    <a:pt x="19875" y="4628"/>
                    <a:pt x="14637" y="1420"/>
                  </a:cubicBezTo>
                  <a:cubicBezTo>
                    <a:pt x="13025" y="435"/>
                    <a:pt x="11509" y="1"/>
                    <a:pt x="10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77"/>
            <p:cNvSpPr/>
            <p:nvPr/>
          </p:nvSpPr>
          <p:spPr>
            <a:xfrm rot="-821831">
              <a:off x="1224083" y="2246777"/>
              <a:ext cx="513846" cy="474344"/>
            </a:xfrm>
            <a:custGeom>
              <a:avLst/>
              <a:gdLst/>
              <a:ahLst/>
              <a:cxnLst/>
              <a:rect l="l" t="t" r="r" b="b"/>
              <a:pathLst>
                <a:path w="20553" h="18973" extrusionOk="0">
                  <a:moveTo>
                    <a:pt x="14500" y="0"/>
                  </a:moveTo>
                  <a:cubicBezTo>
                    <a:pt x="10751" y="0"/>
                    <a:pt x="6198" y="497"/>
                    <a:pt x="3735" y="2602"/>
                  </a:cubicBezTo>
                  <a:cubicBezTo>
                    <a:pt x="1" y="5785"/>
                    <a:pt x="1" y="9519"/>
                    <a:pt x="2031" y="12502"/>
                  </a:cubicBezTo>
                  <a:cubicBezTo>
                    <a:pt x="2307" y="12915"/>
                    <a:pt x="2768" y="13159"/>
                    <a:pt x="3245" y="13159"/>
                  </a:cubicBezTo>
                  <a:cubicBezTo>
                    <a:pt x="3375" y="13159"/>
                    <a:pt x="3506" y="13141"/>
                    <a:pt x="3635" y="13103"/>
                  </a:cubicBezTo>
                  <a:cubicBezTo>
                    <a:pt x="3762" y="13071"/>
                    <a:pt x="3888" y="13056"/>
                    <a:pt x="4010" y="13056"/>
                  </a:cubicBezTo>
                  <a:cubicBezTo>
                    <a:pt x="5038" y="13056"/>
                    <a:pt x="5813" y="14125"/>
                    <a:pt x="5364" y="15133"/>
                  </a:cubicBezTo>
                  <a:lnTo>
                    <a:pt x="5364" y="15158"/>
                  </a:lnTo>
                  <a:cubicBezTo>
                    <a:pt x="5114" y="15710"/>
                    <a:pt x="5239" y="16361"/>
                    <a:pt x="5665" y="16787"/>
                  </a:cubicBezTo>
                  <a:cubicBezTo>
                    <a:pt x="7101" y="18185"/>
                    <a:pt x="8720" y="18972"/>
                    <a:pt x="10469" y="18972"/>
                  </a:cubicBezTo>
                  <a:cubicBezTo>
                    <a:pt x="12140" y="18972"/>
                    <a:pt x="13929" y="18254"/>
                    <a:pt x="15790" y="16662"/>
                  </a:cubicBezTo>
                  <a:cubicBezTo>
                    <a:pt x="20452" y="12677"/>
                    <a:pt x="20552" y="396"/>
                    <a:pt x="20552" y="396"/>
                  </a:cubicBezTo>
                  <a:cubicBezTo>
                    <a:pt x="20552" y="396"/>
                    <a:pt x="17847" y="0"/>
                    <a:pt x="145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77"/>
            <p:cNvSpPr/>
            <p:nvPr/>
          </p:nvSpPr>
          <p:spPr>
            <a:xfrm rot="20778169">
              <a:off x="1600647" y="2163658"/>
              <a:ext cx="534522" cy="542272"/>
            </a:xfrm>
            <a:custGeom>
              <a:avLst/>
              <a:gdLst/>
              <a:ahLst/>
              <a:cxnLst/>
              <a:rect l="l" t="t" r="r" b="b"/>
              <a:pathLst>
                <a:path w="21380" h="21690" extrusionOk="0">
                  <a:moveTo>
                    <a:pt x="5464" y="0"/>
                  </a:moveTo>
                  <a:cubicBezTo>
                    <a:pt x="5464" y="0"/>
                    <a:pt x="1" y="11003"/>
                    <a:pt x="2332" y="16667"/>
                  </a:cubicBezTo>
                  <a:cubicBezTo>
                    <a:pt x="3819" y="20210"/>
                    <a:pt x="6301" y="21689"/>
                    <a:pt x="8965" y="21689"/>
                  </a:cubicBezTo>
                  <a:cubicBezTo>
                    <a:pt x="9711" y="21689"/>
                    <a:pt x="10472" y="21573"/>
                    <a:pt x="11229" y="21354"/>
                  </a:cubicBezTo>
                  <a:cubicBezTo>
                    <a:pt x="11855" y="21178"/>
                    <a:pt x="12281" y="20652"/>
                    <a:pt x="12332" y="20026"/>
                  </a:cubicBezTo>
                  <a:cubicBezTo>
                    <a:pt x="12366" y="19169"/>
                    <a:pt x="13067" y="18617"/>
                    <a:pt x="13803" y="18617"/>
                  </a:cubicBezTo>
                  <a:cubicBezTo>
                    <a:pt x="14145" y="18617"/>
                    <a:pt x="14494" y="18736"/>
                    <a:pt x="14788" y="18998"/>
                  </a:cubicBezTo>
                  <a:cubicBezTo>
                    <a:pt x="15067" y="19246"/>
                    <a:pt x="15423" y="19379"/>
                    <a:pt x="15784" y="19379"/>
                  </a:cubicBezTo>
                  <a:cubicBezTo>
                    <a:pt x="16007" y="19379"/>
                    <a:pt x="16232" y="19329"/>
                    <a:pt x="16442" y="19223"/>
                  </a:cubicBezTo>
                  <a:cubicBezTo>
                    <a:pt x="19901" y="17394"/>
                    <a:pt x="21379" y="14161"/>
                    <a:pt x="19449" y="9574"/>
                  </a:cubicBezTo>
                  <a:cubicBezTo>
                    <a:pt x="17119" y="3910"/>
                    <a:pt x="5464" y="0"/>
                    <a:pt x="5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77"/>
            <p:cNvSpPr/>
            <p:nvPr/>
          </p:nvSpPr>
          <p:spPr>
            <a:xfrm rot="-821831">
              <a:off x="1662224" y="1877799"/>
              <a:ext cx="552672" cy="463394"/>
            </a:xfrm>
            <a:custGeom>
              <a:avLst/>
              <a:gdLst/>
              <a:ahLst/>
              <a:cxnLst/>
              <a:rect l="l" t="t" r="r" b="b"/>
              <a:pathLst>
                <a:path w="22106" h="18535" extrusionOk="0">
                  <a:moveTo>
                    <a:pt x="14455" y="1"/>
                  </a:moveTo>
                  <a:cubicBezTo>
                    <a:pt x="14118" y="1"/>
                    <a:pt x="13770" y="15"/>
                    <a:pt x="13409" y="44"/>
                  </a:cubicBezTo>
                  <a:cubicBezTo>
                    <a:pt x="7294" y="521"/>
                    <a:pt x="0" y="10395"/>
                    <a:pt x="0" y="10395"/>
                  </a:cubicBezTo>
                  <a:cubicBezTo>
                    <a:pt x="0" y="10395"/>
                    <a:pt x="8306" y="18535"/>
                    <a:pt x="14388" y="18535"/>
                  </a:cubicBezTo>
                  <a:cubicBezTo>
                    <a:pt x="14556" y="18535"/>
                    <a:pt x="14723" y="18529"/>
                    <a:pt x="14888" y="18516"/>
                  </a:cubicBezTo>
                  <a:cubicBezTo>
                    <a:pt x="19775" y="18115"/>
                    <a:pt x="21980" y="15107"/>
                    <a:pt x="22081" y="11498"/>
                  </a:cubicBezTo>
                  <a:cubicBezTo>
                    <a:pt x="22106" y="10872"/>
                    <a:pt x="21730" y="10295"/>
                    <a:pt x="21128" y="10044"/>
                  </a:cubicBezTo>
                  <a:cubicBezTo>
                    <a:pt x="19975" y="9618"/>
                    <a:pt x="19850" y="8014"/>
                    <a:pt x="20928" y="7388"/>
                  </a:cubicBezTo>
                  <a:cubicBezTo>
                    <a:pt x="21454" y="7087"/>
                    <a:pt x="21755" y="6486"/>
                    <a:pt x="21655" y="5884"/>
                  </a:cubicBezTo>
                  <a:cubicBezTo>
                    <a:pt x="21050" y="2328"/>
                    <a:pt x="18744" y="1"/>
                    <a:pt x="14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19" name="Google Shape;8119;p77"/>
          <p:cNvGrpSpPr/>
          <p:nvPr/>
        </p:nvGrpSpPr>
        <p:grpSpPr>
          <a:xfrm>
            <a:off x="1878610" y="1178203"/>
            <a:ext cx="1141916" cy="1103290"/>
            <a:chOff x="3028458" y="1642831"/>
            <a:chExt cx="1141916" cy="1103290"/>
          </a:xfrm>
        </p:grpSpPr>
        <p:sp>
          <p:nvSpPr>
            <p:cNvPr id="8120" name="Google Shape;8120;p77"/>
            <p:cNvSpPr/>
            <p:nvPr/>
          </p:nvSpPr>
          <p:spPr>
            <a:xfrm rot="-392820">
              <a:off x="3028458" y="1875772"/>
              <a:ext cx="614015" cy="509457"/>
            </a:xfrm>
            <a:custGeom>
              <a:avLst/>
              <a:gdLst/>
              <a:ahLst/>
              <a:cxnLst/>
              <a:rect l="l" t="t" r="r" b="b"/>
              <a:pathLst>
                <a:path w="10453" h="8673" extrusionOk="0">
                  <a:moveTo>
                    <a:pt x="4281" y="1"/>
                  </a:moveTo>
                  <a:cubicBezTo>
                    <a:pt x="3083" y="1"/>
                    <a:pt x="1975" y="404"/>
                    <a:pt x="1204" y="1145"/>
                  </a:cubicBezTo>
                  <a:cubicBezTo>
                    <a:pt x="953" y="1371"/>
                    <a:pt x="953" y="1747"/>
                    <a:pt x="1154" y="1997"/>
                  </a:cubicBezTo>
                  <a:cubicBezTo>
                    <a:pt x="1480" y="2398"/>
                    <a:pt x="1204" y="3000"/>
                    <a:pt x="678" y="3000"/>
                  </a:cubicBezTo>
                  <a:cubicBezTo>
                    <a:pt x="352" y="3025"/>
                    <a:pt x="101" y="3275"/>
                    <a:pt x="76" y="3601"/>
                  </a:cubicBezTo>
                  <a:cubicBezTo>
                    <a:pt x="1" y="5381"/>
                    <a:pt x="1204" y="7235"/>
                    <a:pt x="3209" y="8138"/>
                  </a:cubicBezTo>
                  <a:cubicBezTo>
                    <a:pt x="3998" y="8500"/>
                    <a:pt x="4819" y="8672"/>
                    <a:pt x="5604" y="8672"/>
                  </a:cubicBezTo>
                  <a:cubicBezTo>
                    <a:pt x="7312" y="8672"/>
                    <a:pt x="8847" y="7859"/>
                    <a:pt x="9500" y="6433"/>
                  </a:cubicBezTo>
                  <a:cubicBezTo>
                    <a:pt x="10452" y="4328"/>
                    <a:pt x="9199" y="1696"/>
                    <a:pt x="6693" y="544"/>
                  </a:cubicBezTo>
                  <a:cubicBezTo>
                    <a:pt x="5897" y="176"/>
                    <a:pt x="5070" y="1"/>
                    <a:pt x="4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77"/>
            <p:cNvSpPr/>
            <p:nvPr/>
          </p:nvSpPr>
          <p:spPr>
            <a:xfrm rot="-392820">
              <a:off x="3134475" y="2188196"/>
              <a:ext cx="590401" cy="545465"/>
            </a:xfrm>
            <a:custGeom>
              <a:avLst/>
              <a:gdLst/>
              <a:ahLst/>
              <a:cxnLst/>
              <a:rect l="l" t="t" r="r" b="b"/>
              <a:pathLst>
                <a:path w="10051" h="9286" extrusionOk="0">
                  <a:moveTo>
                    <a:pt x="5780" y="0"/>
                  </a:moveTo>
                  <a:cubicBezTo>
                    <a:pt x="4428" y="0"/>
                    <a:pt x="2982" y="631"/>
                    <a:pt x="1880" y="1820"/>
                  </a:cubicBezTo>
                  <a:cubicBezTo>
                    <a:pt x="402" y="3450"/>
                    <a:pt x="1" y="5605"/>
                    <a:pt x="753" y="7234"/>
                  </a:cubicBezTo>
                  <a:cubicBezTo>
                    <a:pt x="866" y="7443"/>
                    <a:pt x="1095" y="7579"/>
                    <a:pt x="1330" y="7579"/>
                  </a:cubicBezTo>
                  <a:cubicBezTo>
                    <a:pt x="1405" y="7579"/>
                    <a:pt x="1481" y="7565"/>
                    <a:pt x="1555" y="7535"/>
                  </a:cubicBezTo>
                  <a:cubicBezTo>
                    <a:pt x="1634" y="7501"/>
                    <a:pt x="1714" y="7486"/>
                    <a:pt x="1792" y="7486"/>
                  </a:cubicBezTo>
                  <a:cubicBezTo>
                    <a:pt x="2180" y="7486"/>
                    <a:pt x="2507" y="7869"/>
                    <a:pt x="2382" y="8287"/>
                  </a:cubicBezTo>
                  <a:cubicBezTo>
                    <a:pt x="2281" y="8587"/>
                    <a:pt x="2432" y="8938"/>
                    <a:pt x="2758" y="9039"/>
                  </a:cubicBezTo>
                  <a:cubicBezTo>
                    <a:pt x="3196" y="9204"/>
                    <a:pt x="3667" y="9286"/>
                    <a:pt x="4151" y="9286"/>
                  </a:cubicBezTo>
                  <a:cubicBezTo>
                    <a:pt x="5496" y="9286"/>
                    <a:pt x="6940" y="8657"/>
                    <a:pt x="8046" y="7460"/>
                  </a:cubicBezTo>
                  <a:cubicBezTo>
                    <a:pt x="9901" y="5429"/>
                    <a:pt x="10051" y="2522"/>
                    <a:pt x="8347" y="968"/>
                  </a:cubicBezTo>
                  <a:cubicBezTo>
                    <a:pt x="7641" y="315"/>
                    <a:pt x="6734" y="0"/>
                    <a:pt x="57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77"/>
            <p:cNvSpPr/>
            <p:nvPr/>
          </p:nvSpPr>
          <p:spPr>
            <a:xfrm rot="-392820">
              <a:off x="3478420" y="2179157"/>
              <a:ext cx="571252" cy="566964"/>
            </a:xfrm>
            <a:custGeom>
              <a:avLst/>
              <a:gdLst/>
              <a:ahLst/>
              <a:cxnLst/>
              <a:rect l="l" t="t" r="r" b="b"/>
              <a:pathLst>
                <a:path w="9725" h="9652" extrusionOk="0">
                  <a:moveTo>
                    <a:pt x="4328" y="1"/>
                  </a:moveTo>
                  <a:cubicBezTo>
                    <a:pt x="3703" y="1"/>
                    <a:pt x="3089" y="153"/>
                    <a:pt x="2532" y="473"/>
                  </a:cubicBezTo>
                  <a:cubicBezTo>
                    <a:pt x="527" y="1601"/>
                    <a:pt x="0" y="4458"/>
                    <a:pt x="1354" y="6864"/>
                  </a:cubicBezTo>
                  <a:cubicBezTo>
                    <a:pt x="2335" y="8621"/>
                    <a:pt x="4043" y="9651"/>
                    <a:pt x="5666" y="9651"/>
                  </a:cubicBezTo>
                  <a:cubicBezTo>
                    <a:pt x="5825" y="9651"/>
                    <a:pt x="5984" y="9641"/>
                    <a:pt x="6141" y="9621"/>
                  </a:cubicBezTo>
                  <a:cubicBezTo>
                    <a:pt x="6467" y="9571"/>
                    <a:pt x="6692" y="9270"/>
                    <a:pt x="6692" y="8945"/>
                  </a:cubicBezTo>
                  <a:cubicBezTo>
                    <a:pt x="6655" y="8572"/>
                    <a:pt x="6964" y="8282"/>
                    <a:pt x="7301" y="8282"/>
                  </a:cubicBezTo>
                  <a:cubicBezTo>
                    <a:pt x="7417" y="8282"/>
                    <a:pt x="7535" y="8316"/>
                    <a:pt x="7644" y="8393"/>
                  </a:cubicBezTo>
                  <a:cubicBezTo>
                    <a:pt x="7760" y="8477"/>
                    <a:pt x="7892" y="8517"/>
                    <a:pt x="8022" y="8517"/>
                  </a:cubicBezTo>
                  <a:cubicBezTo>
                    <a:pt x="8203" y="8517"/>
                    <a:pt x="8380" y="8439"/>
                    <a:pt x="8497" y="8293"/>
                  </a:cubicBezTo>
                  <a:cubicBezTo>
                    <a:pt x="9599" y="6889"/>
                    <a:pt x="9725" y="4684"/>
                    <a:pt x="8622" y="2779"/>
                  </a:cubicBezTo>
                  <a:cubicBezTo>
                    <a:pt x="7645" y="1024"/>
                    <a:pt x="5950" y="1"/>
                    <a:pt x="4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77"/>
            <p:cNvSpPr/>
            <p:nvPr/>
          </p:nvSpPr>
          <p:spPr>
            <a:xfrm rot="-392820">
              <a:off x="3563760" y="1886017"/>
              <a:ext cx="606614" cy="495300"/>
            </a:xfrm>
            <a:custGeom>
              <a:avLst/>
              <a:gdLst/>
              <a:ahLst/>
              <a:cxnLst/>
              <a:rect l="l" t="t" r="r" b="b"/>
              <a:pathLst>
                <a:path w="10327" h="8432" extrusionOk="0">
                  <a:moveTo>
                    <a:pt x="5691" y="1"/>
                  </a:moveTo>
                  <a:cubicBezTo>
                    <a:pt x="5313" y="1"/>
                    <a:pt x="4927" y="37"/>
                    <a:pt x="4537" y="114"/>
                  </a:cubicBezTo>
                  <a:cubicBezTo>
                    <a:pt x="1830" y="666"/>
                    <a:pt x="1" y="2947"/>
                    <a:pt x="452" y="5227"/>
                  </a:cubicBezTo>
                  <a:cubicBezTo>
                    <a:pt x="836" y="7147"/>
                    <a:pt x="2763" y="8431"/>
                    <a:pt x="4997" y="8431"/>
                  </a:cubicBezTo>
                  <a:cubicBezTo>
                    <a:pt x="5388" y="8431"/>
                    <a:pt x="5788" y="8392"/>
                    <a:pt x="6191" y="8310"/>
                  </a:cubicBezTo>
                  <a:cubicBezTo>
                    <a:pt x="8346" y="7884"/>
                    <a:pt x="9950" y="6355"/>
                    <a:pt x="10276" y="4601"/>
                  </a:cubicBezTo>
                  <a:cubicBezTo>
                    <a:pt x="10326" y="4275"/>
                    <a:pt x="10126" y="3974"/>
                    <a:pt x="9800" y="3899"/>
                  </a:cubicBezTo>
                  <a:cubicBezTo>
                    <a:pt x="9299" y="3774"/>
                    <a:pt x="9174" y="3122"/>
                    <a:pt x="9600" y="2796"/>
                  </a:cubicBezTo>
                  <a:cubicBezTo>
                    <a:pt x="9850" y="2596"/>
                    <a:pt x="9925" y="2245"/>
                    <a:pt x="9750" y="1969"/>
                  </a:cubicBezTo>
                  <a:cubicBezTo>
                    <a:pt x="8929" y="758"/>
                    <a:pt x="7401" y="1"/>
                    <a:pt x="56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77"/>
            <p:cNvSpPr/>
            <p:nvPr/>
          </p:nvSpPr>
          <p:spPr>
            <a:xfrm rot="-392820">
              <a:off x="3337444" y="1642831"/>
              <a:ext cx="521264" cy="580885"/>
            </a:xfrm>
            <a:custGeom>
              <a:avLst/>
              <a:gdLst/>
              <a:ahLst/>
              <a:cxnLst/>
              <a:rect l="l" t="t" r="r" b="b"/>
              <a:pathLst>
                <a:path w="8874" h="9889" extrusionOk="0">
                  <a:moveTo>
                    <a:pt x="3812" y="0"/>
                  </a:moveTo>
                  <a:cubicBezTo>
                    <a:pt x="3762" y="0"/>
                    <a:pt x="3711" y="6"/>
                    <a:pt x="3660" y="18"/>
                  </a:cubicBezTo>
                  <a:cubicBezTo>
                    <a:pt x="1956" y="494"/>
                    <a:pt x="552" y="2223"/>
                    <a:pt x="302" y="4404"/>
                  </a:cubicBezTo>
                  <a:cubicBezTo>
                    <a:pt x="1" y="7161"/>
                    <a:pt x="1605" y="9592"/>
                    <a:pt x="3886" y="9867"/>
                  </a:cubicBezTo>
                  <a:cubicBezTo>
                    <a:pt x="4016" y="9881"/>
                    <a:pt x="4146" y="9888"/>
                    <a:pt x="4275" y="9888"/>
                  </a:cubicBezTo>
                  <a:cubicBezTo>
                    <a:pt x="6424" y="9888"/>
                    <a:pt x="8315" y="7957"/>
                    <a:pt x="8623" y="5356"/>
                  </a:cubicBezTo>
                  <a:cubicBezTo>
                    <a:pt x="8873" y="3176"/>
                    <a:pt x="7896" y="1171"/>
                    <a:pt x="6342" y="318"/>
                  </a:cubicBezTo>
                  <a:cubicBezTo>
                    <a:pt x="6247" y="271"/>
                    <a:pt x="6147" y="249"/>
                    <a:pt x="6050" y="249"/>
                  </a:cubicBezTo>
                  <a:cubicBezTo>
                    <a:pt x="5838" y="249"/>
                    <a:pt x="5635" y="355"/>
                    <a:pt x="5515" y="544"/>
                  </a:cubicBezTo>
                  <a:cubicBezTo>
                    <a:pt x="5391" y="746"/>
                    <a:pt x="5193" y="842"/>
                    <a:pt x="4995" y="842"/>
                  </a:cubicBezTo>
                  <a:cubicBezTo>
                    <a:pt x="4751" y="842"/>
                    <a:pt x="4509" y="695"/>
                    <a:pt x="4412" y="419"/>
                  </a:cubicBezTo>
                  <a:cubicBezTo>
                    <a:pt x="4327" y="165"/>
                    <a:pt x="4082" y="0"/>
                    <a:pt x="38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35" name="Google Shape;8135;p77"/>
          <p:cNvGrpSpPr/>
          <p:nvPr/>
        </p:nvGrpSpPr>
        <p:grpSpPr>
          <a:xfrm>
            <a:off x="6345401" y="1174785"/>
            <a:ext cx="1141916" cy="1103290"/>
            <a:chOff x="6896558" y="1642831"/>
            <a:chExt cx="1141916" cy="1103290"/>
          </a:xfrm>
        </p:grpSpPr>
        <p:sp>
          <p:nvSpPr>
            <p:cNvPr id="8136" name="Google Shape;8136;p77"/>
            <p:cNvSpPr/>
            <p:nvPr/>
          </p:nvSpPr>
          <p:spPr>
            <a:xfrm rot="-392820">
              <a:off x="6896558" y="1875772"/>
              <a:ext cx="614015" cy="509457"/>
            </a:xfrm>
            <a:custGeom>
              <a:avLst/>
              <a:gdLst/>
              <a:ahLst/>
              <a:cxnLst/>
              <a:rect l="l" t="t" r="r" b="b"/>
              <a:pathLst>
                <a:path w="10453" h="8673" extrusionOk="0">
                  <a:moveTo>
                    <a:pt x="4281" y="1"/>
                  </a:moveTo>
                  <a:cubicBezTo>
                    <a:pt x="3083" y="1"/>
                    <a:pt x="1975" y="404"/>
                    <a:pt x="1204" y="1145"/>
                  </a:cubicBezTo>
                  <a:cubicBezTo>
                    <a:pt x="953" y="1371"/>
                    <a:pt x="953" y="1747"/>
                    <a:pt x="1154" y="1997"/>
                  </a:cubicBezTo>
                  <a:cubicBezTo>
                    <a:pt x="1480" y="2398"/>
                    <a:pt x="1204" y="3000"/>
                    <a:pt x="678" y="3000"/>
                  </a:cubicBezTo>
                  <a:cubicBezTo>
                    <a:pt x="352" y="3025"/>
                    <a:pt x="101" y="3275"/>
                    <a:pt x="76" y="3601"/>
                  </a:cubicBezTo>
                  <a:cubicBezTo>
                    <a:pt x="1" y="5381"/>
                    <a:pt x="1204" y="7235"/>
                    <a:pt x="3209" y="8138"/>
                  </a:cubicBezTo>
                  <a:cubicBezTo>
                    <a:pt x="3998" y="8500"/>
                    <a:pt x="4819" y="8672"/>
                    <a:pt x="5604" y="8672"/>
                  </a:cubicBezTo>
                  <a:cubicBezTo>
                    <a:pt x="7312" y="8672"/>
                    <a:pt x="8847" y="7859"/>
                    <a:pt x="9500" y="6433"/>
                  </a:cubicBezTo>
                  <a:cubicBezTo>
                    <a:pt x="10452" y="4328"/>
                    <a:pt x="9199" y="1696"/>
                    <a:pt x="6693" y="544"/>
                  </a:cubicBezTo>
                  <a:cubicBezTo>
                    <a:pt x="5897" y="176"/>
                    <a:pt x="5070" y="1"/>
                    <a:pt x="4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77"/>
            <p:cNvSpPr/>
            <p:nvPr/>
          </p:nvSpPr>
          <p:spPr>
            <a:xfrm rot="-392820">
              <a:off x="7002575" y="2188196"/>
              <a:ext cx="590401" cy="545465"/>
            </a:xfrm>
            <a:custGeom>
              <a:avLst/>
              <a:gdLst/>
              <a:ahLst/>
              <a:cxnLst/>
              <a:rect l="l" t="t" r="r" b="b"/>
              <a:pathLst>
                <a:path w="10051" h="9286" extrusionOk="0">
                  <a:moveTo>
                    <a:pt x="5780" y="0"/>
                  </a:moveTo>
                  <a:cubicBezTo>
                    <a:pt x="4428" y="0"/>
                    <a:pt x="2982" y="631"/>
                    <a:pt x="1880" y="1820"/>
                  </a:cubicBezTo>
                  <a:cubicBezTo>
                    <a:pt x="402" y="3450"/>
                    <a:pt x="1" y="5605"/>
                    <a:pt x="753" y="7234"/>
                  </a:cubicBezTo>
                  <a:cubicBezTo>
                    <a:pt x="866" y="7443"/>
                    <a:pt x="1095" y="7579"/>
                    <a:pt x="1330" y="7579"/>
                  </a:cubicBezTo>
                  <a:cubicBezTo>
                    <a:pt x="1405" y="7579"/>
                    <a:pt x="1481" y="7565"/>
                    <a:pt x="1555" y="7535"/>
                  </a:cubicBezTo>
                  <a:cubicBezTo>
                    <a:pt x="1634" y="7501"/>
                    <a:pt x="1714" y="7486"/>
                    <a:pt x="1792" y="7486"/>
                  </a:cubicBezTo>
                  <a:cubicBezTo>
                    <a:pt x="2180" y="7486"/>
                    <a:pt x="2507" y="7869"/>
                    <a:pt x="2382" y="8287"/>
                  </a:cubicBezTo>
                  <a:cubicBezTo>
                    <a:pt x="2281" y="8587"/>
                    <a:pt x="2432" y="8938"/>
                    <a:pt x="2758" y="9039"/>
                  </a:cubicBezTo>
                  <a:cubicBezTo>
                    <a:pt x="3196" y="9204"/>
                    <a:pt x="3667" y="9286"/>
                    <a:pt x="4151" y="9286"/>
                  </a:cubicBezTo>
                  <a:cubicBezTo>
                    <a:pt x="5496" y="9286"/>
                    <a:pt x="6940" y="8657"/>
                    <a:pt x="8046" y="7460"/>
                  </a:cubicBezTo>
                  <a:cubicBezTo>
                    <a:pt x="9901" y="5429"/>
                    <a:pt x="10051" y="2522"/>
                    <a:pt x="8347" y="968"/>
                  </a:cubicBezTo>
                  <a:cubicBezTo>
                    <a:pt x="7641" y="315"/>
                    <a:pt x="6734" y="0"/>
                    <a:pt x="57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8" name="Google Shape;8138;p77"/>
            <p:cNvSpPr/>
            <p:nvPr/>
          </p:nvSpPr>
          <p:spPr>
            <a:xfrm rot="-392820">
              <a:off x="7346520" y="2179157"/>
              <a:ext cx="571252" cy="566964"/>
            </a:xfrm>
            <a:custGeom>
              <a:avLst/>
              <a:gdLst/>
              <a:ahLst/>
              <a:cxnLst/>
              <a:rect l="l" t="t" r="r" b="b"/>
              <a:pathLst>
                <a:path w="9725" h="9652" extrusionOk="0">
                  <a:moveTo>
                    <a:pt x="4328" y="1"/>
                  </a:moveTo>
                  <a:cubicBezTo>
                    <a:pt x="3703" y="1"/>
                    <a:pt x="3089" y="153"/>
                    <a:pt x="2532" y="473"/>
                  </a:cubicBezTo>
                  <a:cubicBezTo>
                    <a:pt x="527" y="1601"/>
                    <a:pt x="0" y="4458"/>
                    <a:pt x="1354" y="6864"/>
                  </a:cubicBezTo>
                  <a:cubicBezTo>
                    <a:pt x="2335" y="8621"/>
                    <a:pt x="4043" y="9651"/>
                    <a:pt x="5666" y="9651"/>
                  </a:cubicBezTo>
                  <a:cubicBezTo>
                    <a:pt x="5825" y="9651"/>
                    <a:pt x="5984" y="9641"/>
                    <a:pt x="6141" y="9621"/>
                  </a:cubicBezTo>
                  <a:cubicBezTo>
                    <a:pt x="6467" y="9571"/>
                    <a:pt x="6692" y="9270"/>
                    <a:pt x="6692" y="8945"/>
                  </a:cubicBezTo>
                  <a:cubicBezTo>
                    <a:pt x="6655" y="8572"/>
                    <a:pt x="6964" y="8282"/>
                    <a:pt x="7301" y="8282"/>
                  </a:cubicBezTo>
                  <a:cubicBezTo>
                    <a:pt x="7417" y="8282"/>
                    <a:pt x="7535" y="8316"/>
                    <a:pt x="7644" y="8393"/>
                  </a:cubicBezTo>
                  <a:cubicBezTo>
                    <a:pt x="7760" y="8477"/>
                    <a:pt x="7892" y="8517"/>
                    <a:pt x="8022" y="8517"/>
                  </a:cubicBezTo>
                  <a:cubicBezTo>
                    <a:pt x="8203" y="8517"/>
                    <a:pt x="8380" y="8439"/>
                    <a:pt x="8497" y="8293"/>
                  </a:cubicBezTo>
                  <a:cubicBezTo>
                    <a:pt x="9599" y="6889"/>
                    <a:pt x="9725" y="4684"/>
                    <a:pt x="8622" y="2779"/>
                  </a:cubicBezTo>
                  <a:cubicBezTo>
                    <a:pt x="7645" y="1024"/>
                    <a:pt x="5950" y="1"/>
                    <a:pt x="4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9" name="Google Shape;8139;p77"/>
            <p:cNvSpPr/>
            <p:nvPr/>
          </p:nvSpPr>
          <p:spPr>
            <a:xfrm rot="-392820">
              <a:off x="7431860" y="1886017"/>
              <a:ext cx="606614" cy="495300"/>
            </a:xfrm>
            <a:custGeom>
              <a:avLst/>
              <a:gdLst/>
              <a:ahLst/>
              <a:cxnLst/>
              <a:rect l="l" t="t" r="r" b="b"/>
              <a:pathLst>
                <a:path w="10327" h="8432" extrusionOk="0">
                  <a:moveTo>
                    <a:pt x="5691" y="1"/>
                  </a:moveTo>
                  <a:cubicBezTo>
                    <a:pt x="5313" y="1"/>
                    <a:pt x="4927" y="37"/>
                    <a:pt x="4537" y="114"/>
                  </a:cubicBezTo>
                  <a:cubicBezTo>
                    <a:pt x="1830" y="666"/>
                    <a:pt x="1" y="2947"/>
                    <a:pt x="452" y="5227"/>
                  </a:cubicBezTo>
                  <a:cubicBezTo>
                    <a:pt x="836" y="7147"/>
                    <a:pt x="2763" y="8431"/>
                    <a:pt x="4997" y="8431"/>
                  </a:cubicBezTo>
                  <a:cubicBezTo>
                    <a:pt x="5388" y="8431"/>
                    <a:pt x="5788" y="8392"/>
                    <a:pt x="6191" y="8310"/>
                  </a:cubicBezTo>
                  <a:cubicBezTo>
                    <a:pt x="8346" y="7884"/>
                    <a:pt x="9950" y="6355"/>
                    <a:pt x="10276" y="4601"/>
                  </a:cubicBezTo>
                  <a:cubicBezTo>
                    <a:pt x="10326" y="4275"/>
                    <a:pt x="10126" y="3974"/>
                    <a:pt x="9800" y="3899"/>
                  </a:cubicBezTo>
                  <a:cubicBezTo>
                    <a:pt x="9299" y="3774"/>
                    <a:pt x="9174" y="3122"/>
                    <a:pt x="9600" y="2796"/>
                  </a:cubicBezTo>
                  <a:cubicBezTo>
                    <a:pt x="9850" y="2596"/>
                    <a:pt x="9925" y="2245"/>
                    <a:pt x="9750" y="1969"/>
                  </a:cubicBezTo>
                  <a:cubicBezTo>
                    <a:pt x="8929" y="758"/>
                    <a:pt x="7401" y="1"/>
                    <a:pt x="56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77"/>
            <p:cNvSpPr/>
            <p:nvPr/>
          </p:nvSpPr>
          <p:spPr>
            <a:xfrm rot="-392820">
              <a:off x="7205544" y="1642831"/>
              <a:ext cx="521264" cy="580885"/>
            </a:xfrm>
            <a:custGeom>
              <a:avLst/>
              <a:gdLst/>
              <a:ahLst/>
              <a:cxnLst/>
              <a:rect l="l" t="t" r="r" b="b"/>
              <a:pathLst>
                <a:path w="8874" h="9889" extrusionOk="0">
                  <a:moveTo>
                    <a:pt x="3812" y="0"/>
                  </a:moveTo>
                  <a:cubicBezTo>
                    <a:pt x="3762" y="0"/>
                    <a:pt x="3711" y="6"/>
                    <a:pt x="3660" y="18"/>
                  </a:cubicBezTo>
                  <a:cubicBezTo>
                    <a:pt x="1956" y="494"/>
                    <a:pt x="552" y="2223"/>
                    <a:pt x="302" y="4404"/>
                  </a:cubicBezTo>
                  <a:cubicBezTo>
                    <a:pt x="1" y="7161"/>
                    <a:pt x="1605" y="9592"/>
                    <a:pt x="3886" y="9867"/>
                  </a:cubicBezTo>
                  <a:cubicBezTo>
                    <a:pt x="4016" y="9881"/>
                    <a:pt x="4146" y="9888"/>
                    <a:pt x="4275" y="9888"/>
                  </a:cubicBezTo>
                  <a:cubicBezTo>
                    <a:pt x="6424" y="9888"/>
                    <a:pt x="8315" y="7957"/>
                    <a:pt x="8623" y="5356"/>
                  </a:cubicBezTo>
                  <a:cubicBezTo>
                    <a:pt x="8873" y="3176"/>
                    <a:pt x="7896" y="1171"/>
                    <a:pt x="6342" y="318"/>
                  </a:cubicBezTo>
                  <a:cubicBezTo>
                    <a:pt x="6247" y="271"/>
                    <a:pt x="6147" y="249"/>
                    <a:pt x="6050" y="249"/>
                  </a:cubicBezTo>
                  <a:cubicBezTo>
                    <a:pt x="5838" y="249"/>
                    <a:pt x="5635" y="355"/>
                    <a:pt x="5515" y="544"/>
                  </a:cubicBezTo>
                  <a:cubicBezTo>
                    <a:pt x="5391" y="746"/>
                    <a:pt x="5193" y="842"/>
                    <a:pt x="4995" y="842"/>
                  </a:cubicBezTo>
                  <a:cubicBezTo>
                    <a:pt x="4751" y="842"/>
                    <a:pt x="4509" y="695"/>
                    <a:pt x="4412" y="419"/>
                  </a:cubicBezTo>
                  <a:cubicBezTo>
                    <a:pt x="4327" y="165"/>
                    <a:pt x="4082" y="0"/>
                    <a:pt x="38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oogle Shape;21355;p133">
            <a:extLst>
              <a:ext uri="{FF2B5EF4-FFF2-40B4-BE49-F238E27FC236}">
                <a16:creationId xmlns:a16="http://schemas.microsoft.com/office/drawing/2014/main" id="{CA89F049-6F0F-548A-E5DC-2CFE98882AFD}"/>
              </a:ext>
            </a:extLst>
          </p:cNvPr>
          <p:cNvGrpSpPr/>
          <p:nvPr/>
        </p:nvGrpSpPr>
        <p:grpSpPr>
          <a:xfrm>
            <a:off x="770242" y="1472214"/>
            <a:ext cx="334399" cy="527382"/>
            <a:chOff x="2656082" y="2287427"/>
            <a:chExt cx="207582" cy="359594"/>
          </a:xfrm>
          <a:solidFill>
            <a:schemeClr val="accent5"/>
          </a:solidFill>
        </p:grpSpPr>
        <p:sp>
          <p:nvSpPr>
            <p:cNvPr id="3" name="Google Shape;21356;p133">
              <a:extLst>
                <a:ext uri="{FF2B5EF4-FFF2-40B4-BE49-F238E27FC236}">
                  <a16:creationId xmlns:a16="http://schemas.microsoft.com/office/drawing/2014/main" id="{9D43D665-8590-3404-FDBC-A04F56A893B9}"/>
                </a:ext>
              </a:extLst>
            </p:cNvPr>
            <p:cNvSpPr/>
            <p:nvPr/>
          </p:nvSpPr>
          <p:spPr>
            <a:xfrm>
              <a:off x="2656082" y="2287427"/>
              <a:ext cx="207582" cy="359594"/>
            </a:xfrm>
            <a:custGeom>
              <a:avLst/>
              <a:gdLst/>
              <a:ahLst/>
              <a:cxnLst/>
              <a:rect l="l" t="t" r="r" b="b"/>
              <a:pathLst>
                <a:path w="6537" h="11324" extrusionOk="0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" name="Google Shape;21357;p133">
              <a:extLst>
                <a:ext uri="{FF2B5EF4-FFF2-40B4-BE49-F238E27FC236}">
                  <a16:creationId xmlns:a16="http://schemas.microsoft.com/office/drawing/2014/main" id="{B22B6F30-27EA-408C-0FEA-4CDEE82BC790}"/>
                </a:ext>
              </a:extLst>
            </p:cNvPr>
            <p:cNvSpPr/>
            <p:nvPr/>
          </p:nvSpPr>
          <p:spPr>
            <a:xfrm>
              <a:off x="2754395" y="2308608"/>
              <a:ext cx="31787" cy="10257"/>
            </a:xfrm>
            <a:custGeom>
              <a:avLst/>
              <a:gdLst/>
              <a:ahLst/>
              <a:cxnLst/>
              <a:rect l="l" t="t" r="r" b="b"/>
              <a:pathLst>
                <a:path w="100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21358;p133">
              <a:extLst>
                <a:ext uri="{FF2B5EF4-FFF2-40B4-BE49-F238E27FC236}">
                  <a16:creationId xmlns:a16="http://schemas.microsoft.com/office/drawing/2014/main" id="{AF421878-E176-7C4B-7A51-320DCDD44072}"/>
                </a:ext>
              </a:extLst>
            </p:cNvPr>
            <p:cNvSpPr/>
            <p:nvPr/>
          </p:nvSpPr>
          <p:spPr>
            <a:xfrm>
              <a:off x="2743789" y="2594053"/>
              <a:ext cx="31406" cy="31056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21359;p133">
              <a:extLst>
                <a:ext uri="{FF2B5EF4-FFF2-40B4-BE49-F238E27FC236}">
                  <a16:creationId xmlns:a16="http://schemas.microsoft.com/office/drawing/2014/main" id="{7EC72657-8B09-B9E3-2785-8FDB6D832EA0}"/>
                </a:ext>
              </a:extLst>
            </p:cNvPr>
            <p:cNvSpPr/>
            <p:nvPr/>
          </p:nvSpPr>
          <p:spPr>
            <a:xfrm>
              <a:off x="2733596" y="2308608"/>
              <a:ext cx="10225" cy="10257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" name="Google Shape;8112;p77">
            <a:extLst>
              <a:ext uri="{FF2B5EF4-FFF2-40B4-BE49-F238E27FC236}">
                <a16:creationId xmlns:a16="http://schemas.microsoft.com/office/drawing/2014/main" id="{B3EFB852-31AD-71FD-91AD-8142A88164FA}"/>
              </a:ext>
            </a:extLst>
          </p:cNvPr>
          <p:cNvGrpSpPr/>
          <p:nvPr/>
        </p:nvGrpSpPr>
        <p:grpSpPr>
          <a:xfrm>
            <a:off x="3766215" y="1191697"/>
            <a:ext cx="1122767" cy="1081809"/>
            <a:chOff x="1092129" y="1639312"/>
            <a:chExt cx="1122767" cy="1081809"/>
          </a:xfrm>
        </p:grpSpPr>
        <p:sp>
          <p:nvSpPr>
            <p:cNvPr id="8" name="Google Shape;8113;p77">
              <a:extLst>
                <a:ext uri="{FF2B5EF4-FFF2-40B4-BE49-F238E27FC236}">
                  <a16:creationId xmlns:a16="http://schemas.microsoft.com/office/drawing/2014/main" id="{607E2CBE-0278-AABC-4FF4-83977AB037F9}"/>
                </a:ext>
              </a:extLst>
            </p:cNvPr>
            <p:cNvSpPr/>
            <p:nvPr/>
          </p:nvSpPr>
          <p:spPr>
            <a:xfrm rot="-821831">
              <a:off x="1430563" y="1639312"/>
              <a:ext cx="515096" cy="552197"/>
            </a:xfrm>
            <a:custGeom>
              <a:avLst/>
              <a:gdLst/>
              <a:ahLst/>
              <a:cxnLst/>
              <a:rect l="l" t="t" r="r" b="b"/>
              <a:pathLst>
                <a:path w="20603" h="22087" extrusionOk="0">
                  <a:moveTo>
                    <a:pt x="8173" y="1"/>
                  </a:moveTo>
                  <a:cubicBezTo>
                    <a:pt x="4945" y="1"/>
                    <a:pt x="2442" y="1871"/>
                    <a:pt x="1429" y="6121"/>
                  </a:cubicBezTo>
                  <a:cubicBezTo>
                    <a:pt x="0" y="12086"/>
                    <a:pt x="7143" y="22086"/>
                    <a:pt x="7143" y="22086"/>
                  </a:cubicBezTo>
                  <a:cubicBezTo>
                    <a:pt x="7143" y="22086"/>
                    <a:pt x="18021" y="16397"/>
                    <a:pt x="19449" y="10432"/>
                  </a:cubicBezTo>
                  <a:cubicBezTo>
                    <a:pt x="20602" y="5670"/>
                    <a:pt x="18397" y="2638"/>
                    <a:pt x="15013" y="1410"/>
                  </a:cubicBezTo>
                  <a:cubicBezTo>
                    <a:pt x="14850" y="1355"/>
                    <a:pt x="14681" y="1328"/>
                    <a:pt x="14513" y="1328"/>
                  </a:cubicBezTo>
                  <a:cubicBezTo>
                    <a:pt x="14064" y="1328"/>
                    <a:pt x="13626" y="1521"/>
                    <a:pt x="13334" y="1886"/>
                  </a:cubicBezTo>
                  <a:cubicBezTo>
                    <a:pt x="13033" y="2254"/>
                    <a:pt x="12617" y="2424"/>
                    <a:pt x="12204" y="2424"/>
                  </a:cubicBezTo>
                  <a:cubicBezTo>
                    <a:pt x="11550" y="2424"/>
                    <a:pt x="10906" y="1997"/>
                    <a:pt x="10752" y="1259"/>
                  </a:cubicBezTo>
                  <a:lnTo>
                    <a:pt x="10752" y="1234"/>
                  </a:lnTo>
                  <a:cubicBezTo>
                    <a:pt x="10627" y="658"/>
                    <a:pt x="10151" y="181"/>
                    <a:pt x="9549" y="106"/>
                  </a:cubicBezTo>
                  <a:cubicBezTo>
                    <a:pt x="9078" y="36"/>
                    <a:pt x="8619" y="1"/>
                    <a:pt x="8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8114;p77">
              <a:extLst>
                <a:ext uri="{FF2B5EF4-FFF2-40B4-BE49-F238E27FC236}">
                  <a16:creationId xmlns:a16="http://schemas.microsoft.com/office/drawing/2014/main" id="{7F5DCDA6-4056-B1BF-C432-9D4DF49C0024}"/>
                </a:ext>
              </a:extLst>
            </p:cNvPr>
            <p:cNvSpPr/>
            <p:nvPr/>
          </p:nvSpPr>
          <p:spPr>
            <a:xfrm rot="-821831">
              <a:off x="1092129" y="1854202"/>
              <a:ext cx="548297" cy="463569"/>
            </a:xfrm>
            <a:custGeom>
              <a:avLst/>
              <a:gdLst/>
              <a:ahLst/>
              <a:cxnLst/>
              <a:rect l="l" t="t" r="r" b="b"/>
              <a:pathLst>
                <a:path w="21931" h="18542" extrusionOk="0">
                  <a:moveTo>
                    <a:pt x="10128" y="1"/>
                  </a:moveTo>
                  <a:cubicBezTo>
                    <a:pt x="7923" y="1"/>
                    <a:pt x="6059" y="1107"/>
                    <a:pt x="4687" y="2849"/>
                  </a:cubicBezTo>
                  <a:cubicBezTo>
                    <a:pt x="4311" y="3375"/>
                    <a:pt x="4261" y="4052"/>
                    <a:pt x="4612" y="4603"/>
                  </a:cubicBezTo>
                  <a:cubicBezTo>
                    <a:pt x="5259" y="5586"/>
                    <a:pt x="4531" y="6867"/>
                    <a:pt x="3370" y="6867"/>
                  </a:cubicBezTo>
                  <a:cubicBezTo>
                    <a:pt x="3317" y="6867"/>
                    <a:pt x="3263" y="6864"/>
                    <a:pt x="3208" y="6859"/>
                  </a:cubicBezTo>
                  <a:cubicBezTo>
                    <a:pt x="3165" y="6855"/>
                    <a:pt x="3122" y="6853"/>
                    <a:pt x="3078" y="6853"/>
                  </a:cubicBezTo>
                  <a:cubicBezTo>
                    <a:pt x="2522" y="6853"/>
                    <a:pt x="1987" y="7149"/>
                    <a:pt x="1755" y="7661"/>
                  </a:cubicBezTo>
                  <a:cubicBezTo>
                    <a:pt x="0" y="11169"/>
                    <a:pt x="727" y="14628"/>
                    <a:pt x="4988" y="17235"/>
                  </a:cubicBezTo>
                  <a:cubicBezTo>
                    <a:pt x="6562" y="18203"/>
                    <a:pt x="8729" y="18541"/>
                    <a:pt x="10989" y="18541"/>
                  </a:cubicBezTo>
                  <a:cubicBezTo>
                    <a:pt x="16214" y="18541"/>
                    <a:pt x="21930" y="16733"/>
                    <a:pt x="21930" y="16733"/>
                  </a:cubicBezTo>
                  <a:cubicBezTo>
                    <a:pt x="21930" y="16733"/>
                    <a:pt x="19875" y="4628"/>
                    <a:pt x="14637" y="1420"/>
                  </a:cubicBezTo>
                  <a:cubicBezTo>
                    <a:pt x="13025" y="435"/>
                    <a:pt x="11509" y="1"/>
                    <a:pt x="10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8115;p77">
              <a:extLst>
                <a:ext uri="{FF2B5EF4-FFF2-40B4-BE49-F238E27FC236}">
                  <a16:creationId xmlns:a16="http://schemas.microsoft.com/office/drawing/2014/main" id="{3614FD99-0A14-C98E-3B20-D8F71EFC623A}"/>
                </a:ext>
              </a:extLst>
            </p:cNvPr>
            <p:cNvSpPr/>
            <p:nvPr/>
          </p:nvSpPr>
          <p:spPr>
            <a:xfrm rot="-821831">
              <a:off x="1224083" y="2246777"/>
              <a:ext cx="513846" cy="474344"/>
            </a:xfrm>
            <a:custGeom>
              <a:avLst/>
              <a:gdLst/>
              <a:ahLst/>
              <a:cxnLst/>
              <a:rect l="l" t="t" r="r" b="b"/>
              <a:pathLst>
                <a:path w="20553" h="18973" extrusionOk="0">
                  <a:moveTo>
                    <a:pt x="14500" y="0"/>
                  </a:moveTo>
                  <a:cubicBezTo>
                    <a:pt x="10751" y="0"/>
                    <a:pt x="6198" y="497"/>
                    <a:pt x="3735" y="2602"/>
                  </a:cubicBezTo>
                  <a:cubicBezTo>
                    <a:pt x="1" y="5785"/>
                    <a:pt x="1" y="9519"/>
                    <a:pt x="2031" y="12502"/>
                  </a:cubicBezTo>
                  <a:cubicBezTo>
                    <a:pt x="2307" y="12915"/>
                    <a:pt x="2768" y="13159"/>
                    <a:pt x="3245" y="13159"/>
                  </a:cubicBezTo>
                  <a:cubicBezTo>
                    <a:pt x="3375" y="13159"/>
                    <a:pt x="3506" y="13141"/>
                    <a:pt x="3635" y="13103"/>
                  </a:cubicBezTo>
                  <a:cubicBezTo>
                    <a:pt x="3762" y="13071"/>
                    <a:pt x="3888" y="13056"/>
                    <a:pt x="4010" y="13056"/>
                  </a:cubicBezTo>
                  <a:cubicBezTo>
                    <a:pt x="5038" y="13056"/>
                    <a:pt x="5813" y="14125"/>
                    <a:pt x="5364" y="15133"/>
                  </a:cubicBezTo>
                  <a:lnTo>
                    <a:pt x="5364" y="15158"/>
                  </a:lnTo>
                  <a:cubicBezTo>
                    <a:pt x="5114" y="15710"/>
                    <a:pt x="5239" y="16361"/>
                    <a:pt x="5665" y="16787"/>
                  </a:cubicBezTo>
                  <a:cubicBezTo>
                    <a:pt x="7101" y="18185"/>
                    <a:pt x="8720" y="18972"/>
                    <a:pt x="10469" y="18972"/>
                  </a:cubicBezTo>
                  <a:cubicBezTo>
                    <a:pt x="12140" y="18972"/>
                    <a:pt x="13929" y="18254"/>
                    <a:pt x="15790" y="16662"/>
                  </a:cubicBezTo>
                  <a:cubicBezTo>
                    <a:pt x="20452" y="12677"/>
                    <a:pt x="20552" y="396"/>
                    <a:pt x="20552" y="396"/>
                  </a:cubicBezTo>
                  <a:cubicBezTo>
                    <a:pt x="20552" y="396"/>
                    <a:pt x="17847" y="0"/>
                    <a:pt x="145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" name="Google Shape;8116;p77">
              <a:extLst>
                <a:ext uri="{FF2B5EF4-FFF2-40B4-BE49-F238E27FC236}">
                  <a16:creationId xmlns:a16="http://schemas.microsoft.com/office/drawing/2014/main" id="{78B42F06-03B0-1E5F-0C83-9AE8D751F4CB}"/>
                </a:ext>
              </a:extLst>
            </p:cNvPr>
            <p:cNvSpPr/>
            <p:nvPr/>
          </p:nvSpPr>
          <p:spPr>
            <a:xfrm rot="-821831">
              <a:off x="1600647" y="2163658"/>
              <a:ext cx="534522" cy="542272"/>
            </a:xfrm>
            <a:custGeom>
              <a:avLst/>
              <a:gdLst/>
              <a:ahLst/>
              <a:cxnLst/>
              <a:rect l="l" t="t" r="r" b="b"/>
              <a:pathLst>
                <a:path w="21380" h="21690" extrusionOk="0">
                  <a:moveTo>
                    <a:pt x="5464" y="0"/>
                  </a:moveTo>
                  <a:cubicBezTo>
                    <a:pt x="5464" y="0"/>
                    <a:pt x="1" y="11003"/>
                    <a:pt x="2332" y="16667"/>
                  </a:cubicBezTo>
                  <a:cubicBezTo>
                    <a:pt x="3819" y="20210"/>
                    <a:pt x="6301" y="21689"/>
                    <a:pt x="8965" y="21689"/>
                  </a:cubicBezTo>
                  <a:cubicBezTo>
                    <a:pt x="9711" y="21689"/>
                    <a:pt x="10472" y="21573"/>
                    <a:pt x="11229" y="21354"/>
                  </a:cubicBezTo>
                  <a:cubicBezTo>
                    <a:pt x="11855" y="21178"/>
                    <a:pt x="12281" y="20652"/>
                    <a:pt x="12332" y="20026"/>
                  </a:cubicBezTo>
                  <a:cubicBezTo>
                    <a:pt x="12366" y="19169"/>
                    <a:pt x="13067" y="18617"/>
                    <a:pt x="13803" y="18617"/>
                  </a:cubicBezTo>
                  <a:cubicBezTo>
                    <a:pt x="14145" y="18617"/>
                    <a:pt x="14494" y="18736"/>
                    <a:pt x="14788" y="18998"/>
                  </a:cubicBezTo>
                  <a:cubicBezTo>
                    <a:pt x="15067" y="19246"/>
                    <a:pt x="15423" y="19379"/>
                    <a:pt x="15784" y="19379"/>
                  </a:cubicBezTo>
                  <a:cubicBezTo>
                    <a:pt x="16007" y="19379"/>
                    <a:pt x="16232" y="19329"/>
                    <a:pt x="16442" y="19223"/>
                  </a:cubicBezTo>
                  <a:cubicBezTo>
                    <a:pt x="19901" y="17394"/>
                    <a:pt x="21379" y="14161"/>
                    <a:pt x="19449" y="9574"/>
                  </a:cubicBezTo>
                  <a:cubicBezTo>
                    <a:pt x="17119" y="3910"/>
                    <a:pt x="5464" y="0"/>
                    <a:pt x="5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8117;p77">
              <a:extLst>
                <a:ext uri="{FF2B5EF4-FFF2-40B4-BE49-F238E27FC236}">
                  <a16:creationId xmlns:a16="http://schemas.microsoft.com/office/drawing/2014/main" id="{EB03D182-DE56-EF97-EBBE-B044BB6EB12F}"/>
                </a:ext>
              </a:extLst>
            </p:cNvPr>
            <p:cNvSpPr/>
            <p:nvPr/>
          </p:nvSpPr>
          <p:spPr>
            <a:xfrm rot="-821831">
              <a:off x="1662224" y="1877799"/>
              <a:ext cx="552672" cy="463394"/>
            </a:xfrm>
            <a:custGeom>
              <a:avLst/>
              <a:gdLst/>
              <a:ahLst/>
              <a:cxnLst/>
              <a:rect l="l" t="t" r="r" b="b"/>
              <a:pathLst>
                <a:path w="22106" h="18535" extrusionOk="0">
                  <a:moveTo>
                    <a:pt x="14455" y="1"/>
                  </a:moveTo>
                  <a:cubicBezTo>
                    <a:pt x="14118" y="1"/>
                    <a:pt x="13770" y="15"/>
                    <a:pt x="13409" y="44"/>
                  </a:cubicBezTo>
                  <a:cubicBezTo>
                    <a:pt x="7294" y="521"/>
                    <a:pt x="0" y="10395"/>
                    <a:pt x="0" y="10395"/>
                  </a:cubicBezTo>
                  <a:cubicBezTo>
                    <a:pt x="0" y="10395"/>
                    <a:pt x="8306" y="18535"/>
                    <a:pt x="14388" y="18535"/>
                  </a:cubicBezTo>
                  <a:cubicBezTo>
                    <a:pt x="14556" y="18535"/>
                    <a:pt x="14723" y="18529"/>
                    <a:pt x="14888" y="18516"/>
                  </a:cubicBezTo>
                  <a:cubicBezTo>
                    <a:pt x="19775" y="18115"/>
                    <a:pt x="21980" y="15107"/>
                    <a:pt x="22081" y="11498"/>
                  </a:cubicBezTo>
                  <a:cubicBezTo>
                    <a:pt x="22106" y="10872"/>
                    <a:pt x="21730" y="10295"/>
                    <a:pt x="21128" y="10044"/>
                  </a:cubicBezTo>
                  <a:cubicBezTo>
                    <a:pt x="19975" y="9618"/>
                    <a:pt x="19850" y="8014"/>
                    <a:pt x="20928" y="7388"/>
                  </a:cubicBezTo>
                  <a:cubicBezTo>
                    <a:pt x="21454" y="7087"/>
                    <a:pt x="21755" y="6486"/>
                    <a:pt x="21655" y="5884"/>
                  </a:cubicBezTo>
                  <a:cubicBezTo>
                    <a:pt x="21050" y="2328"/>
                    <a:pt x="18744" y="1"/>
                    <a:pt x="14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3" name="Google Shape;21350;p133">
            <a:extLst>
              <a:ext uri="{FF2B5EF4-FFF2-40B4-BE49-F238E27FC236}">
                <a16:creationId xmlns:a16="http://schemas.microsoft.com/office/drawing/2014/main" id="{245666B4-4C11-D6BD-6E66-0C5309C09484}"/>
              </a:ext>
            </a:extLst>
          </p:cNvPr>
          <p:cNvSpPr/>
          <p:nvPr/>
        </p:nvSpPr>
        <p:spPr>
          <a:xfrm>
            <a:off x="2230609" y="1510799"/>
            <a:ext cx="502685" cy="510091"/>
          </a:xfrm>
          <a:custGeom>
            <a:avLst/>
            <a:gdLst/>
            <a:ahLst/>
            <a:cxnLst/>
            <a:rect l="l" t="t" r="r" b="b"/>
            <a:pathLst>
              <a:path w="11348" h="11300" extrusionOk="0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" name="Google Shape;22268;p135">
            <a:extLst>
              <a:ext uri="{FF2B5EF4-FFF2-40B4-BE49-F238E27FC236}">
                <a16:creationId xmlns:a16="http://schemas.microsoft.com/office/drawing/2014/main" id="{80118BC8-674B-45FB-7F1E-324AE904D330}"/>
              </a:ext>
            </a:extLst>
          </p:cNvPr>
          <p:cNvGrpSpPr/>
          <p:nvPr/>
        </p:nvGrpSpPr>
        <p:grpSpPr>
          <a:xfrm>
            <a:off x="6673621" y="1538989"/>
            <a:ext cx="475879" cy="442909"/>
            <a:chOff x="4880567" y="1535870"/>
            <a:chExt cx="356245" cy="317607"/>
          </a:xfrm>
          <a:solidFill>
            <a:schemeClr val="accent5"/>
          </a:solidFill>
        </p:grpSpPr>
        <p:sp>
          <p:nvSpPr>
            <p:cNvPr id="15" name="Google Shape;22269;p135">
              <a:extLst>
                <a:ext uri="{FF2B5EF4-FFF2-40B4-BE49-F238E27FC236}">
                  <a16:creationId xmlns:a16="http://schemas.microsoft.com/office/drawing/2014/main" id="{093865D4-B5D8-C006-A0DA-6277392ABD61}"/>
                </a:ext>
              </a:extLst>
            </p:cNvPr>
            <p:cNvSpPr/>
            <p:nvPr/>
          </p:nvSpPr>
          <p:spPr>
            <a:xfrm>
              <a:off x="5103774" y="1535870"/>
              <a:ext cx="100448" cy="128138"/>
            </a:xfrm>
            <a:custGeom>
              <a:avLst/>
              <a:gdLst/>
              <a:ahLst/>
              <a:cxnLst/>
              <a:rect l="l" t="t" r="r" b="b"/>
              <a:pathLst>
                <a:path w="3156" h="4026" extrusionOk="0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2270;p135">
              <a:extLst>
                <a:ext uri="{FF2B5EF4-FFF2-40B4-BE49-F238E27FC236}">
                  <a16:creationId xmlns:a16="http://schemas.microsoft.com/office/drawing/2014/main" id="{6E38960E-A4C6-3A49-490D-91E5184DE616}"/>
                </a:ext>
              </a:extLst>
            </p:cNvPr>
            <p:cNvSpPr/>
            <p:nvPr/>
          </p:nvSpPr>
          <p:spPr>
            <a:xfrm>
              <a:off x="4880567" y="1552929"/>
              <a:ext cx="200895" cy="300547"/>
            </a:xfrm>
            <a:custGeom>
              <a:avLst/>
              <a:gdLst/>
              <a:ahLst/>
              <a:cxnLst/>
              <a:rect l="l" t="t" r="r" b="b"/>
              <a:pathLst>
                <a:path w="6312" h="9443" extrusionOk="0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22271;p135">
              <a:extLst>
                <a:ext uri="{FF2B5EF4-FFF2-40B4-BE49-F238E27FC236}">
                  <a16:creationId xmlns:a16="http://schemas.microsoft.com/office/drawing/2014/main" id="{F3561643-069C-608D-CA4A-E4BA3207A041}"/>
                </a:ext>
              </a:extLst>
            </p:cNvPr>
            <p:cNvSpPr/>
            <p:nvPr/>
          </p:nvSpPr>
          <p:spPr>
            <a:xfrm>
              <a:off x="4919620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22272;p135">
              <a:extLst>
                <a:ext uri="{FF2B5EF4-FFF2-40B4-BE49-F238E27FC236}">
                  <a16:creationId xmlns:a16="http://schemas.microsoft.com/office/drawing/2014/main" id="{3FE7CC72-7461-D3AA-CDDC-BB7B3942916A}"/>
                </a:ext>
              </a:extLst>
            </p:cNvPr>
            <p:cNvSpPr/>
            <p:nvPr/>
          </p:nvSpPr>
          <p:spPr>
            <a:xfrm>
              <a:off x="5031398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22273;p135">
              <a:extLst>
                <a:ext uri="{FF2B5EF4-FFF2-40B4-BE49-F238E27FC236}">
                  <a16:creationId xmlns:a16="http://schemas.microsoft.com/office/drawing/2014/main" id="{4AEBAC12-54B0-C5B2-E05A-CA36689084FA}"/>
                </a:ext>
              </a:extLst>
            </p:cNvPr>
            <p:cNvSpPr/>
            <p:nvPr/>
          </p:nvSpPr>
          <p:spPr>
            <a:xfrm>
              <a:off x="5070418" y="1552547"/>
              <a:ext cx="166394" cy="173969"/>
            </a:xfrm>
            <a:custGeom>
              <a:avLst/>
              <a:gdLst/>
              <a:ahLst/>
              <a:cxnLst/>
              <a:rect l="l" t="t" r="r" b="b"/>
              <a:pathLst>
                <a:path w="5228" h="5466" extrusionOk="0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" name="Google Shape;22980;p136">
            <a:extLst>
              <a:ext uri="{FF2B5EF4-FFF2-40B4-BE49-F238E27FC236}">
                <a16:creationId xmlns:a16="http://schemas.microsoft.com/office/drawing/2014/main" id="{1203209A-A769-DAFC-2D2F-77DF1420A3BC}"/>
              </a:ext>
            </a:extLst>
          </p:cNvPr>
          <p:cNvGrpSpPr/>
          <p:nvPr/>
        </p:nvGrpSpPr>
        <p:grpSpPr>
          <a:xfrm>
            <a:off x="4155092" y="1472214"/>
            <a:ext cx="402076" cy="475798"/>
            <a:chOff x="6243928" y="4263502"/>
            <a:chExt cx="274254" cy="350824"/>
          </a:xfrm>
          <a:solidFill>
            <a:schemeClr val="accent5"/>
          </a:solidFill>
        </p:grpSpPr>
        <p:sp>
          <p:nvSpPr>
            <p:cNvPr id="21" name="Google Shape;22981;p136">
              <a:extLst>
                <a:ext uri="{FF2B5EF4-FFF2-40B4-BE49-F238E27FC236}">
                  <a16:creationId xmlns:a16="http://schemas.microsoft.com/office/drawing/2014/main" id="{768BB8D9-80E5-A09E-33C2-2748C51BF943}"/>
                </a:ext>
              </a:extLst>
            </p:cNvPr>
            <p:cNvSpPr/>
            <p:nvPr/>
          </p:nvSpPr>
          <p:spPr>
            <a:xfrm>
              <a:off x="6342390" y="437365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982;p136">
              <a:extLst>
                <a:ext uri="{FF2B5EF4-FFF2-40B4-BE49-F238E27FC236}">
                  <a16:creationId xmlns:a16="http://schemas.microsoft.com/office/drawing/2014/main" id="{3325F8D0-9109-0B6E-B866-B3449F96C296}"/>
                </a:ext>
              </a:extLst>
            </p:cNvPr>
            <p:cNvSpPr/>
            <p:nvPr/>
          </p:nvSpPr>
          <p:spPr>
            <a:xfrm>
              <a:off x="6407999" y="43736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2983;p136">
              <a:extLst>
                <a:ext uri="{FF2B5EF4-FFF2-40B4-BE49-F238E27FC236}">
                  <a16:creationId xmlns:a16="http://schemas.microsoft.com/office/drawing/2014/main" id="{101A4969-7DA8-BC94-C5D5-8870E47BF167}"/>
                </a:ext>
              </a:extLst>
            </p:cNvPr>
            <p:cNvSpPr/>
            <p:nvPr/>
          </p:nvSpPr>
          <p:spPr>
            <a:xfrm>
              <a:off x="6336719" y="4357053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2984;p136">
              <a:extLst>
                <a:ext uri="{FF2B5EF4-FFF2-40B4-BE49-F238E27FC236}">
                  <a16:creationId xmlns:a16="http://schemas.microsoft.com/office/drawing/2014/main" id="{53FC8810-8948-3C2C-3C8D-F9E393786B0A}"/>
                </a:ext>
              </a:extLst>
            </p:cNvPr>
            <p:cNvSpPr/>
            <p:nvPr/>
          </p:nvSpPr>
          <p:spPr>
            <a:xfrm>
              <a:off x="6402740" y="4357053"/>
              <a:ext cx="21131" cy="10201"/>
            </a:xfrm>
            <a:custGeom>
              <a:avLst/>
              <a:gdLst/>
              <a:ahLst/>
              <a:cxnLst/>
              <a:rect l="l" t="t" r="r" b="b"/>
              <a:pathLst>
                <a:path w="667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2985;p136">
              <a:extLst>
                <a:ext uri="{FF2B5EF4-FFF2-40B4-BE49-F238E27FC236}">
                  <a16:creationId xmlns:a16="http://schemas.microsoft.com/office/drawing/2014/main" id="{248BA34C-5E6A-9D4D-8AEA-1C03F51095C6}"/>
                </a:ext>
              </a:extLst>
            </p:cNvPr>
            <p:cNvSpPr/>
            <p:nvPr/>
          </p:nvSpPr>
          <p:spPr>
            <a:xfrm>
              <a:off x="6243928" y="4263502"/>
              <a:ext cx="274254" cy="350824"/>
            </a:xfrm>
            <a:custGeom>
              <a:avLst/>
              <a:gdLst/>
              <a:ahLst/>
              <a:cxnLst/>
              <a:rect l="l" t="t" r="r" b="b"/>
              <a:pathLst>
                <a:path w="8657" h="11074" extrusionOk="0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2986;p136">
              <a:extLst>
                <a:ext uri="{FF2B5EF4-FFF2-40B4-BE49-F238E27FC236}">
                  <a16:creationId xmlns:a16="http://schemas.microsoft.com/office/drawing/2014/main" id="{4D76BCD6-AA4B-F814-3684-1BB84C03D66D}"/>
                </a:ext>
              </a:extLst>
            </p:cNvPr>
            <p:cNvSpPr/>
            <p:nvPr/>
          </p:nvSpPr>
          <p:spPr>
            <a:xfrm>
              <a:off x="6375559" y="4549033"/>
              <a:ext cx="10233" cy="10201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2987;p136">
              <a:extLst>
                <a:ext uri="{FF2B5EF4-FFF2-40B4-BE49-F238E27FC236}">
                  <a16:creationId xmlns:a16="http://schemas.microsoft.com/office/drawing/2014/main" id="{6243CE96-6808-577A-10EB-D6C523AF908F}"/>
                </a:ext>
              </a:extLst>
            </p:cNvPr>
            <p:cNvSpPr/>
            <p:nvPr/>
          </p:nvSpPr>
          <p:spPr>
            <a:xfrm>
              <a:off x="6375559" y="4587493"/>
              <a:ext cx="10233" cy="10613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2988;p136">
              <a:extLst>
                <a:ext uri="{FF2B5EF4-FFF2-40B4-BE49-F238E27FC236}">
                  <a16:creationId xmlns:a16="http://schemas.microsoft.com/office/drawing/2014/main" id="{A8169192-9751-C7F9-4E62-6A10D41C81AF}"/>
                </a:ext>
              </a:extLst>
            </p:cNvPr>
            <p:cNvSpPr/>
            <p:nvPr/>
          </p:nvSpPr>
          <p:spPr>
            <a:xfrm>
              <a:off x="6342009" y="4406442"/>
              <a:ext cx="76222" cy="32472"/>
            </a:xfrm>
            <a:custGeom>
              <a:avLst/>
              <a:gdLst/>
              <a:ahLst/>
              <a:cxnLst/>
              <a:rect l="l" t="t" r="r" b="b"/>
              <a:pathLst>
                <a:path w="2406" h="1025" extrusionOk="0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050" name="Picture 2" descr="No Finger GIF - No Finger Nope - Discover &amp; Share GIFs">
            <a:extLst>
              <a:ext uri="{FF2B5EF4-FFF2-40B4-BE49-F238E27FC236}">
                <a16:creationId xmlns:a16="http://schemas.microsoft.com/office/drawing/2014/main" id="{B37C6438-D08F-FBC1-EAE9-7956C0D823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847" y="3320075"/>
            <a:ext cx="1045535" cy="5750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NEMA 5-15P 3 prong">
            <a:extLst>
              <a:ext uri="{FF2B5EF4-FFF2-40B4-BE49-F238E27FC236}">
                <a16:creationId xmlns:a16="http://schemas.microsoft.com/office/drawing/2014/main" id="{90AF9752-4DF6-1746-709A-BD704FC73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9960" y="3942722"/>
            <a:ext cx="973307" cy="9733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8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0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8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4000"/>
                            </p:stCondLst>
                            <p:childTnLst>
                              <p:par>
                                <p:cTn id="3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1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81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8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8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8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8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8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8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8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8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8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8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810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810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81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81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810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810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8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8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8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8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04" grpId="0" uiExpand="1" build="p"/>
      <p:bldP spid="8105" grpId="0" build="p"/>
      <p:bldP spid="8106" grpId="0" build="p"/>
      <p:bldP spid="8107" grpId="0" build="p"/>
      <p:bldP spid="8108" grpId="0" build="p"/>
      <p:bldP spid="8109" grpId="0" build="p"/>
      <p:bldP spid="8110" grpId="0" build="p"/>
      <p:bldP spid="8111" grpId="0" build="p"/>
      <p:bldP spid="13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3" name="Google Shape;6703;p63"/>
          <p:cNvSpPr/>
          <p:nvPr/>
        </p:nvSpPr>
        <p:spPr>
          <a:xfrm>
            <a:off x="1553100" y="1941044"/>
            <a:ext cx="1363500" cy="13635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04" name="Google Shape;6704;p63"/>
          <p:cNvSpPr txBox="1">
            <a:spLocks noGrp="1"/>
          </p:cNvSpPr>
          <p:nvPr>
            <p:ph type="title"/>
          </p:nvPr>
        </p:nvSpPr>
        <p:spPr>
          <a:xfrm>
            <a:off x="2957400" y="2008400"/>
            <a:ext cx="4674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Omiyage</a:t>
            </a:r>
            <a:endParaRPr dirty="0"/>
          </a:p>
        </p:txBody>
      </p:sp>
      <p:sp>
        <p:nvSpPr>
          <p:cNvPr id="6705" name="Google Shape;6705;p63"/>
          <p:cNvSpPr txBox="1">
            <a:spLocks noGrp="1"/>
          </p:cNvSpPr>
          <p:nvPr>
            <p:ph type="title" idx="2"/>
          </p:nvPr>
        </p:nvSpPr>
        <p:spPr>
          <a:xfrm>
            <a:off x="1512300" y="2099450"/>
            <a:ext cx="1445100" cy="10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000"/>
              </a:spcAft>
              <a:buNone/>
            </a:pPr>
            <a:r>
              <a:rPr lang="en" dirty="0"/>
              <a:t>05</a:t>
            </a:r>
            <a:endParaRPr dirty="0"/>
          </a:p>
        </p:txBody>
      </p:sp>
      <p:sp>
        <p:nvSpPr>
          <p:cNvPr id="6706" name="Google Shape;6706;p63"/>
          <p:cNvSpPr txBox="1">
            <a:spLocks noGrp="1"/>
          </p:cNvSpPr>
          <p:nvPr>
            <p:ph type="subTitle" idx="1"/>
          </p:nvPr>
        </p:nvSpPr>
        <p:spPr>
          <a:xfrm>
            <a:off x="2808544" y="3031847"/>
            <a:ext cx="5229190" cy="38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What to Bring, When To Give It …</a:t>
            </a:r>
            <a:endParaRPr lang="en-US" dirty="0"/>
          </a:p>
        </p:txBody>
      </p:sp>
      <p:grpSp>
        <p:nvGrpSpPr>
          <p:cNvPr id="6707" name="Google Shape;6707;p63"/>
          <p:cNvGrpSpPr/>
          <p:nvPr/>
        </p:nvGrpSpPr>
        <p:grpSpPr>
          <a:xfrm>
            <a:off x="4559866" y="3195477"/>
            <a:ext cx="4667656" cy="2874223"/>
            <a:chOff x="4331266" y="3271677"/>
            <a:chExt cx="4667656" cy="2874223"/>
          </a:xfrm>
        </p:grpSpPr>
        <p:sp>
          <p:nvSpPr>
            <p:cNvPr id="6708" name="Google Shape;6708;p63"/>
            <p:cNvSpPr/>
            <p:nvPr/>
          </p:nvSpPr>
          <p:spPr>
            <a:xfrm rot="-1775866">
              <a:off x="4240610" y="5015610"/>
              <a:ext cx="2703831" cy="262846"/>
            </a:xfrm>
            <a:custGeom>
              <a:avLst/>
              <a:gdLst/>
              <a:ahLst/>
              <a:cxnLst/>
              <a:rect l="l" t="t" r="r" b="b"/>
              <a:pathLst>
                <a:path w="108155" h="10514" extrusionOk="0">
                  <a:moveTo>
                    <a:pt x="107269" y="1"/>
                  </a:moveTo>
                  <a:cubicBezTo>
                    <a:pt x="106984" y="1"/>
                    <a:pt x="106674" y="93"/>
                    <a:pt x="106459" y="164"/>
                  </a:cubicBezTo>
                  <a:cubicBezTo>
                    <a:pt x="99450" y="2654"/>
                    <a:pt x="91959" y="3805"/>
                    <a:pt x="84615" y="4767"/>
                  </a:cubicBezTo>
                  <a:cubicBezTo>
                    <a:pt x="75388" y="5960"/>
                    <a:pt x="66077" y="6650"/>
                    <a:pt x="56787" y="7153"/>
                  </a:cubicBezTo>
                  <a:cubicBezTo>
                    <a:pt x="46373" y="7701"/>
                    <a:pt x="35941" y="7872"/>
                    <a:pt x="25508" y="7872"/>
                  </a:cubicBezTo>
                  <a:cubicBezTo>
                    <a:pt x="20011" y="7872"/>
                    <a:pt x="14513" y="7824"/>
                    <a:pt x="9018" y="7759"/>
                  </a:cubicBezTo>
                  <a:cubicBezTo>
                    <a:pt x="6549" y="7738"/>
                    <a:pt x="4101" y="6755"/>
                    <a:pt x="1653" y="6692"/>
                  </a:cubicBezTo>
                  <a:cubicBezTo>
                    <a:pt x="1649" y="6692"/>
                    <a:pt x="1646" y="6692"/>
                    <a:pt x="1642" y="6692"/>
                  </a:cubicBezTo>
                  <a:cubicBezTo>
                    <a:pt x="1162" y="6692"/>
                    <a:pt x="563" y="8034"/>
                    <a:pt x="293" y="8429"/>
                  </a:cubicBezTo>
                  <a:cubicBezTo>
                    <a:pt x="0" y="8847"/>
                    <a:pt x="523" y="9057"/>
                    <a:pt x="837" y="9057"/>
                  </a:cubicBezTo>
                  <a:lnTo>
                    <a:pt x="837" y="10479"/>
                  </a:lnTo>
                  <a:cubicBezTo>
                    <a:pt x="1671" y="10502"/>
                    <a:pt x="2506" y="10513"/>
                    <a:pt x="3340" y="10513"/>
                  </a:cubicBezTo>
                  <a:cubicBezTo>
                    <a:pt x="12364" y="10513"/>
                    <a:pt x="21402" y="9276"/>
                    <a:pt x="30423" y="9161"/>
                  </a:cubicBezTo>
                  <a:cubicBezTo>
                    <a:pt x="48836" y="8889"/>
                    <a:pt x="67374" y="8220"/>
                    <a:pt x="85640" y="5751"/>
                  </a:cubicBezTo>
                  <a:cubicBezTo>
                    <a:pt x="92922" y="4767"/>
                    <a:pt x="100329" y="3512"/>
                    <a:pt x="107275" y="1043"/>
                  </a:cubicBezTo>
                  <a:cubicBezTo>
                    <a:pt x="107547" y="959"/>
                    <a:pt x="108154" y="541"/>
                    <a:pt x="107819" y="206"/>
                  </a:cubicBezTo>
                  <a:cubicBezTo>
                    <a:pt x="107684" y="53"/>
                    <a:pt x="107484" y="1"/>
                    <a:pt x="107269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63"/>
            <p:cNvSpPr/>
            <p:nvPr/>
          </p:nvSpPr>
          <p:spPr>
            <a:xfrm rot="-1775866">
              <a:off x="5673849" y="4480738"/>
              <a:ext cx="2428210" cy="289795"/>
            </a:xfrm>
            <a:custGeom>
              <a:avLst/>
              <a:gdLst/>
              <a:ahLst/>
              <a:cxnLst/>
              <a:rect l="l" t="t" r="r" b="b"/>
              <a:pathLst>
                <a:path w="97130" h="11592" extrusionOk="0">
                  <a:moveTo>
                    <a:pt x="2146" y="1"/>
                  </a:moveTo>
                  <a:cubicBezTo>
                    <a:pt x="1477" y="1"/>
                    <a:pt x="0" y="695"/>
                    <a:pt x="646" y="923"/>
                  </a:cubicBezTo>
                  <a:cubicBezTo>
                    <a:pt x="4350" y="2137"/>
                    <a:pt x="8158" y="3120"/>
                    <a:pt x="11945" y="4062"/>
                  </a:cubicBezTo>
                  <a:cubicBezTo>
                    <a:pt x="21570" y="6426"/>
                    <a:pt x="31362" y="8225"/>
                    <a:pt x="41196" y="9502"/>
                  </a:cubicBezTo>
                  <a:cubicBezTo>
                    <a:pt x="51678" y="10856"/>
                    <a:pt x="62253" y="11592"/>
                    <a:pt x="72825" y="11592"/>
                  </a:cubicBezTo>
                  <a:cubicBezTo>
                    <a:pt x="80380" y="11592"/>
                    <a:pt x="87934" y="11216"/>
                    <a:pt x="95451" y="10422"/>
                  </a:cubicBezTo>
                  <a:cubicBezTo>
                    <a:pt x="96308" y="10325"/>
                    <a:pt x="97129" y="9466"/>
                    <a:pt x="96057" y="9466"/>
                  </a:cubicBezTo>
                  <a:cubicBezTo>
                    <a:pt x="95977" y="9466"/>
                    <a:pt x="95887" y="9471"/>
                    <a:pt x="95786" y="9481"/>
                  </a:cubicBezTo>
                  <a:cubicBezTo>
                    <a:pt x="88405" y="10265"/>
                    <a:pt x="80979" y="10638"/>
                    <a:pt x="73547" y="10638"/>
                  </a:cubicBezTo>
                  <a:cubicBezTo>
                    <a:pt x="55403" y="10638"/>
                    <a:pt x="37219" y="8417"/>
                    <a:pt x="19540" y="4543"/>
                  </a:cubicBezTo>
                  <a:cubicBezTo>
                    <a:pt x="13766" y="3266"/>
                    <a:pt x="7949" y="1906"/>
                    <a:pt x="2320" y="23"/>
                  </a:cubicBezTo>
                  <a:cubicBezTo>
                    <a:pt x="2272" y="8"/>
                    <a:pt x="2213" y="1"/>
                    <a:pt x="2146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63"/>
            <p:cNvSpPr/>
            <p:nvPr/>
          </p:nvSpPr>
          <p:spPr>
            <a:xfrm rot="-1775866">
              <a:off x="6060835" y="4232281"/>
              <a:ext cx="505242" cy="484342"/>
            </a:xfrm>
            <a:custGeom>
              <a:avLst/>
              <a:gdLst/>
              <a:ahLst/>
              <a:cxnLst/>
              <a:rect l="l" t="t" r="r" b="b"/>
              <a:pathLst>
                <a:path w="20210" h="19374" extrusionOk="0">
                  <a:moveTo>
                    <a:pt x="18985" y="1"/>
                  </a:moveTo>
                  <a:cubicBezTo>
                    <a:pt x="18787" y="1"/>
                    <a:pt x="18574" y="44"/>
                    <a:pt x="18371" y="143"/>
                  </a:cubicBezTo>
                  <a:cubicBezTo>
                    <a:pt x="13789" y="2361"/>
                    <a:pt x="10148" y="6734"/>
                    <a:pt x="6884" y="10500"/>
                  </a:cubicBezTo>
                  <a:cubicBezTo>
                    <a:pt x="4583" y="13157"/>
                    <a:pt x="2386" y="15877"/>
                    <a:pt x="293" y="18702"/>
                  </a:cubicBezTo>
                  <a:cubicBezTo>
                    <a:pt x="0" y="19120"/>
                    <a:pt x="544" y="19351"/>
                    <a:pt x="879" y="19372"/>
                  </a:cubicBezTo>
                  <a:cubicBezTo>
                    <a:pt x="903" y="19373"/>
                    <a:pt x="927" y="19373"/>
                    <a:pt x="952" y="19373"/>
                  </a:cubicBezTo>
                  <a:cubicBezTo>
                    <a:pt x="1416" y="19373"/>
                    <a:pt x="1940" y="19183"/>
                    <a:pt x="2218" y="18786"/>
                  </a:cubicBezTo>
                  <a:cubicBezTo>
                    <a:pt x="4164" y="16149"/>
                    <a:pt x="6236" y="13597"/>
                    <a:pt x="8370" y="11107"/>
                  </a:cubicBezTo>
                  <a:cubicBezTo>
                    <a:pt x="10148" y="9035"/>
                    <a:pt x="11990" y="7027"/>
                    <a:pt x="13936" y="5143"/>
                  </a:cubicBezTo>
                  <a:cubicBezTo>
                    <a:pt x="15505" y="3616"/>
                    <a:pt x="17221" y="2026"/>
                    <a:pt x="19208" y="1063"/>
                  </a:cubicBezTo>
                  <a:cubicBezTo>
                    <a:pt x="20210" y="571"/>
                    <a:pt x="19704" y="1"/>
                    <a:pt x="1898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63"/>
            <p:cNvSpPr/>
            <p:nvPr/>
          </p:nvSpPr>
          <p:spPr>
            <a:xfrm rot="-1775866">
              <a:off x="7043092" y="3931015"/>
              <a:ext cx="677439" cy="519967"/>
            </a:xfrm>
            <a:custGeom>
              <a:avLst/>
              <a:gdLst/>
              <a:ahLst/>
              <a:cxnLst/>
              <a:rect l="l" t="t" r="r" b="b"/>
              <a:pathLst>
                <a:path w="27098" h="20799" extrusionOk="0">
                  <a:moveTo>
                    <a:pt x="26565" y="1"/>
                  </a:moveTo>
                  <a:cubicBezTo>
                    <a:pt x="26299" y="1"/>
                    <a:pt x="25990" y="75"/>
                    <a:pt x="25884" y="110"/>
                  </a:cubicBezTo>
                  <a:cubicBezTo>
                    <a:pt x="19001" y="2161"/>
                    <a:pt x="13121" y="6597"/>
                    <a:pt x="8037" y="11535"/>
                  </a:cubicBezTo>
                  <a:cubicBezTo>
                    <a:pt x="5212" y="14276"/>
                    <a:pt x="2492" y="17247"/>
                    <a:pt x="169" y="20469"/>
                  </a:cubicBezTo>
                  <a:cubicBezTo>
                    <a:pt x="1" y="20705"/>
                    <a:pt x="226" y="20798"/>
                    <a:pt x="575" y="20798"/>
                  </a:cubicBezTo>
                  <a:cubicBezTo>
                    <a:pt x="1091" y="20798"/>
                    <a:pt x="1878" y="20593"/>
                    <a:pt x="2052" y="20344"/>
                  </a:cubicBezTo>
                  <a:cubicBezTo>
                    <a:pt x="4145" y="17456"/>
                    <a:pt x="6572" y="14757"/>
                    <a:pt x="9083" y="12225"/>
                  </a:cubicBezTo>
                  <a:cubicBezTo>
                    <a:pt x="13832" y="7455"/>
                    <a:pt x="19503" y="2789"/>
                    <a:pt x="26073" y="822"/>
                  </a:cubicBezTo>
                  <a:cubicBezTo>
                    <a:pt x="26261" y="780"/>
                    <a:pt x="27098" y="550"/>
                    <a:pt x="26993" y="194"/>
                  </a:cubicBezTo>
                  <a:cubicBezTo>
                    <a:pt x="26957" y="47"/>
                    <a:pt x="26774" y="1"/>
                    <a:pt x="2656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63"/>
            <p:cNvSpPr/>
            <p:nvPr/>
          </p:nvSpPr>
          <p:spPr>
            <a:xfrm rot="-1775866">
              <a:off x="4842233" y="4737697"/>
              <a:ext cx="812887" cy="665989"/>
            </a:xfrm>
            <a:custGeom>
              <a:avLst/>
              <a:gdLst/>
              <a:ahLst/>
              <a:cxnLst/>
              <a:rect l="l" t="t" r="r" b="b"/>
              <a:pathLst>
                <a:path w="32516" h="26640" extrusionOk="0">
                  <a:moveTo>
                    <a:pt x="2186" y="26087"/>
                  </a:moveTo>
                  <a:lnTo>
                    <a:pt x="2186" y="26087"/>
                  </a:lnTo>
                  <a:cubicBezTo>
                    <a:pt x="2165" y="26124"/>
                    <a:pt x="2148" y="26151"/>
                    <a:pt x="2149" y="26151"/>
                  </a:cubicBezTo>
                  <a:cubicBezTo>
                    <a:pt x="2149" y="26151"/>
                    <a:pt x="2159" y="26133"/>
                    <a:pt x="2186" y="26087"/>
                  </a:cubicBezTo>
                  <a:close/>
                  <a:moveTo>
                    <a:pt x="31504" y="1"/>
                  </a:moveTo>
                  <a:cubicBezTo>
                    <a:pt x="31267" y="1"/>
                    <a:pt x="31022" y="64"/>
                    <a:pt x="30821" y="141"/>
                  </a:cubicBezTo>
                  <a:cubicBezTo>
                    <a:pt x="22221" y="3426"/>
                    <a:pt x="14688" y="8929"/>
                    <a:pt x="8349" y="15520"/>
                  </a:cubicBezTo>
                  <a:cubicBezTo>
                    <a:pt x="5357" y="18596"/>
                    <a:pt x="2511" y="21985"/>
                    <a:pt x="272" y="25689"/>
                  </a:cubicBezTo>
                  <a:cubicBezTo>
                    <a:pt x="0" y="26149"/>
                    <a:pt x="523" y="26568"/>
                    <a:pt x="921" y="26630"/>
                  </a:cubicBezTo>
                  <a:cubicBezTo>
                    <a:pt x="978" y="26637"/>
                    <a:pt x="1035" y="26640"/>
                    <a:pt x="1090" y="26640"/>
                  </a:cubicBezTo>
                  <a:cubicBezTo>
                    <a:pt x="1575" y="26640"/>
                    <a:pt x="1998" y="26403"/>
                    <a:pt x="2244" y="25988"/>
                  </a:cubicBezTo>
                  <a:lnTo>
                    <a:pt x="2244" y="25988"/>
                  </a:lnTo>
                  <a:cubicBezTo>
                    <a:pt x="2220" y="26030"/>
                    <a:pt x="2201" y="26063"/>
                    <a:pt x="2186" y="26087"/>
                  </a:cubicBezTo>
                  <a:lnTo>
                    <a:pt x="2186" y="26087"/>
                  </a:lnTo>
                  <a:cubicBezTo>
                    <a:pt x="2216" y="26037"/>
                    <a:pt x="2257" y="25971"/>
                    <a:pt x="2281" y="25940"/>
                  </a:cubicBezTo>
                  <a:cubicBezTo>
                    <a:pt x="2406" y="25752"/>
                    <a:pt x="2532" y="25563"/>
                    <a:pt x="2657" y="25375"/>
                  </a:cubicBezTo>
                  <a:cubicBezTo>
                    <a:pt x="3097" y="24684"/>
                    <a:pt x="3578" y="24015"/>
                    <a:pt x="4080" y="23345"/>
                  </a:cubicBezTo>
                  <a:cubicBezTo>
                    <a:pt x="5796" y="20981"/>
                    <a:pt x="7721" y="18721"/>
                    <a:pt x="9730" y="16587"/>
                  </a:cubicBezTo>
                  <a:cubicBezTo>
                    <a:pt x="15881" y="10059"/>
                    <a:pt x="23351" y="4682"/>
                    <a:pt x="31762" y="1459"/>
                  </a:cubicBezTo>
                  <a:cubicBezTo>
                    <a:pt x="32181" y="1313"/>
                    <a:pt x="32515" y="748"/>
                    <a:pt x="32222" y="350"/>
                  </a:cubicBezTo>
                  <a:cubicBezTo>
                    <a:pt x="32052" y="90"/>
                    <a:pt x="31784" y="1"/>
                    <a:pt x="3150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63"/>
            <p:cNvSpPr/>
            <p:nvPr/>
          </p:nvSpPr>
          <p:spPr>
            <a:xfrm rot="-1775866">
              <a:off x="6560827" y="4807675"/>
              <a:ext cx="227971" cy="318695"/>
            </a:xfrm>
            <a:custGeom>
              <a:avLst/>
              <a:gdLst/>
              <a:ahLst/>
              <a:cxnLst/>
              <a:rect l="l" t="t" r="r" b="b"/>
              <a:pathLst>
                <a:path w="9119" h="12748" extrusionOk="0">
                  <a:moveTo>
                    <a:pt x="1644" y="1"/>
                  </a:moveTo>
                  <a:cubicBezTo>
                    <a:pt x="1024" y="1"/>
                    <a:pt x="0" y="314"/>
                    <a:pt x="30" y="743"/>
                  </a:cubicBezTo>
                  <a:cubicBezTo>
                    <a:pt x="385" y="5388"/>
                    <a:pt x="2980" y="10117"/>
                    <a:pt x="6893" y="12669"/>
                  </a:cubicBezTo>
                  <a:cubicBezTo>
                    <a:pt x="6975" y="12724"/>
                    <a:pt x="7090" y="12747"/>
                    <a:pt x="7225" y="12747"/>
                  </a:cubicBezTo>
                  <a:cubicBezTo>
                    <a:pt x="7919" y="12747"/>
                    <a:pt x="9119" y="12130"/>
                    <a:pt x="8839" y="11937"/>
                  </a:cubicBezTo>
                  <a:cubicBezTo>
                    <a:pt x="4968" y="9405"/>
                    <a:pt x="2457" y="4781"/>
                    <a:pt x="2101" y="178"/>
                  </a:cubicBezTo>
                  <a:cubicBezTo>
                    <a:pt x="2089" y="55"/>
                    <a:pt x="1901" y="1"/>
                    <a:pt x="164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63"/>
            <p:cNvSpPr/>
            <p:nvPr/>
          </p:nvSpPr>
          <p:spPr>
            <a:xfrm rot="-1775866">
              <a:off x="4864831" y="5432412"/>
              <a:ext cx="904160" cy="524416"/>
            </a:xfrm>
            <a:custGeom>
              <a:avLst/>
              <a:gdLst/>
              <a:ahLst/>
              <a:cxnLst/>
              <a:rect l="l" t="t" r="r" b="b"/>
              <a:pathLst>
                <a:path w="36167" h="20977" extrusionOk="0">
                  <a:moveTo>
                    <a:pt x="1715" y="0"/>
                  </a:moveTo>
                  <a:cubicBezTo>
                    <a:pt x="951" y="0"/>
                    <a:pt x="1" y="591"/>
                    <a:pt x="480" y="1148"/>
                  </a:cubicBezTo>
                  <a:cubicBezTo>
                    <a:pt x="2928" y="3910"/>
                    <a:pt x="5941" y="6274"/>
                    <a:pt x="8913" y="8450"/>
                  </a:cubicBezTo>
                  <a:cubicBezTo>
                    <a:pt x="16445" y="13953"/>
                    <a:pt x="24982" y="18096"/>
                    <a:pt x="33854" y="20942"/>
                  </a:cubicBezTo>
                  <a:cubicBezTo>
                    <a:pt x="33932" y="20965"/>
                    <a:pt x="34017" y="20976"/>
                    <a:pt x="34106" y="20976"/>
                  </a:cubicBezTo>
                  <a:cubicBezTo>
                    <a:pt x="34964" y="20976"/>
                    <a:pt x="36167" y="19963"/>
                    <a:pt x="35067" y="19603"/>
                  </a:cubicBezTo>
                  <a:cubicBezTo>
                    <a:pt x="26300" y="16799"/>
                    <a:pt x="17972" y="12719"/>
                    <a:pt x="10524" y="7299"/>
                  </a:cubicBezTo>
                  <a:cubicBezTo>
                    <a:pt x="7636" y="5207"/>
                    <a:pt x="4728" y="2926"/>
                    <a:pt x="2384" y="248"/>
                  </a:cubicBezTo>
                  <a:cubicBezTo>
                    <a:pt x="2232" y="74"/>
                    <a:pt x="1985" y="0"/>
                    <a:pt x="1715" y="0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63"/>
            <p:cNvSpPr/>
            <p:nvPr/>
          </p:nvSpPr>
          <p:spPr>
            <a:xfrm rot="-1775866">
              <a:off x="5328558" y="5540449"/>
              <a:ext cx="609090" cy="98148"/>
            </a:xfrm>
            <a:custGeom>
              <a:avLst/>
              <a:gdLst/>
              <a:ahLst/>
              <a:cxnLst/>
              <a:rect l="l" t="t" r="r" b="b"/>
              <a:pathLst>
                <a:path w="24364" h="3926" extrusionOk="0">
                  <a:moveTo>
                    <a:pt x="14662" y="1"/>
                  </a:moveTo>
                  <a:cubicBezTo>
                    <a:pt x="9991" y="1"/>
                    <a:pt x="5272" y="824"/>
                    <a:pt x="1090" y="2585"/>
                  </a:cubicBezTo>
                  <a:cubicBezTo>
                    <a:pt x="1" y="3042"/>
                    <a:pt x="637" y="3926"/>
                    <a:pt x="1500" y="3926"/>
                  </a:cubicBezTo>
                  <a:cubicBezTo>
                    <a:pt x="1666" y="3926"/>
                    <a:pt x="1839" y="3894"/>
                    <a:pt x="2010" y="3820"/>
                  </a:cubicBezTo>
                  <a:cubicBezTo>
                    <a:pt x="3601" y="3150"/>
                    <a:pt x="5965" y="2585"/>
                    <a:pt x="7911" y="2208"/>
                  </a:cubicBezTo>
                  <a:cubicBezTo>
                    <a:pt x="10118" y="1784"/>
                    <a:pt x="12355" y="1574"/>
                    <a:pt x="14592" y="1574"/>
                  </a:cubicBezTo>
                  <a:cubicBezTo>
                    <a:pt x="17211" y="1574"/>
                    <a:pt x="19828" y="1863"/>
                    <a:pt x="22390" y="2439"/>
                  </a:cubicBezTo>
                  <a:cubicBezTo>
                    <a:pt x="22464" y="2455"/>
                    <a:pt x="22538" y="2463"/>
                    <a:pt x="22612" y="2463"/>
                  </a:cubicBezTo>
                  <a:cubicBezTo>
                    <a:pt x="23554" y="2463"/>
                    <a:pt x="24363" y="1183"/>
                    <a:pt x="23101" y="911"/>
                  </a:cubicBezTo>
                  <a:cubicBezTo>
                    <a:pt x="20398" y="313"/>
                    <a:pt x="17539" y="1"/>
                    <a:pt x="1466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63"/>
            <p:cNvSpPr/>
            <p:nvPr/>
          </p:nvSpPr>
          <p:spPr>
            <a:xfrm rot="457363">
              <a:off x="7925684" y="3397553"/>
              <a:ext cx="1008270" cy="1046707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63"/>
            <p:cNvSpPr/>
            <p:nvPr/>
          </p:nvSpPr>
          <p:spPr>
            <a:xfrm rot="457363">
              <a:off x="8354805" y="3599449"/>
              <a:ext cx="94815" cy="220284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63"/>
            <p:cNvSpPr/>
            <p:nvPr/>
          </p:nvSpPr>
          <p:spPr>
            <a:xfrm rot="457363">
              <a:off x="8426118" y="3636003"/>
              <a:ext cx="38246" cy="184241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63"/>
            <p:cNvSpPr/>
            <p:nvPr/>
          </p:nvSpPr>
          <p:spPr>
            <a:xfrm rot="457363">
              <a:off x="8348845" y="3535116"/>
              <a:ext cx="42811" cy="4281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63"/>
            <p:cNvSpPr/>
            <p:nvPr/>
          </p:nvSpPr>
          <p:spPr>
            <a:xfrm rot="457363">
              <a:off x="8438353" y="3588406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63"/>
            <p:cNvSpPr/>
            <p:nvPr/>
          </p:nvSpPr>
          <p:spPr>
            <a:xfrm rot="457363">
              <a:off x="8311620" y="3665714"/>
              <a:ext cx="118495" cy="158580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63"/>
            <p:cNvSpPr/>
            <p:nvPr/>
          </p:nvSpPr>
          <p:spPr>
            <a:xfrm rot="457363">
              <a:off x="8298821" y="3616738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63"/>
            <p:cNvSpPr/>
            <p:nvPr/>
          </p:nvSpPr>
          <p:spPr>
            <a:xfrm rot="457363">
              <a:off x="8527113" y="3748952"/>
              <a:ext cx="191881" cy="14231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63"/>
            <p:cNvSpPr/>
            <p:nvPr/>
          </p:nvSpPr>
          <p:spPr>
            <a:xfrm rot="457363">
              <a:off x="8531443" y="3827818"/>
              <a:ext cx="172005" cy="7994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63"/>
            <p:cNvSpPr/>
            <p:nvPr/>
          </p:nvSpPr>
          <p:spPr>
            <a:xfrm rot="457363">
              <a:off x="8735704" y="3721836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63"/>
            <p:cNvSpPr/>
            <p:nvPr/>
          </p:nvSpPr>
          <p:spPr>
            <a:xfrm rot="457363">
              <a:off x="8724884" y="3821814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63"/>
            <p:cNvSpPr/>
            <p:nvPr/>
          </p:nvSpPr>
          <p:spPr>
            <a:xfrm rot="457363">
              <a:off x="8515757" y="3726632"/>
              <a:ext cx="128433" cy="14498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63"/>
            <p:cNvSpPr/>
            <p:nvPr/>
          </p:nvSpPr>
          <p:spPr>
            <a:xfrm rot="457363">
              <a:off x="8656793" y="3696242"/>
              <a:ext cx="26771" cy="2754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63"/>
            <p:cNvSpPr/>
            <p:nvPr/>
          </p:nvSpPr>
          <p:spPr>
            <a:xfrm rot="457363">
              <a:off x="8499600" y="3984110"/>
              <a:ext cx="185763" cy="15205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63"/>
            <p:cNvSpPr/>
            <p:nvPr/>
          </p:nvSpPr>
          <p:spPr>
            <a:xfrm rot="457363">
              <a:off x="8484438" y="3992392"/>
              <a:ext cx="120793" cy="150306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63"/>
            <p:cNvSpPr/>
            <p:nvPr/>
          </p:nvSpPr>
          <p:spPr>
            <a:xfrm rot="457363">
              <a:off x="8674850" y="4154074"/>
              <a:ext cx="42827" cy="42050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63"/>
            <p:cNvSpPr/>
            <p:nvPr/>
          </p:nvSpPr>
          <p:spPr>
            <a:xfrm rot="457363">
              <a:off x="8589246" y="4166923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63"/>
            <p:cNvSpPr/>
            <p:nvPr/>
          </p:nvSpPr>
          <p:spPr>
            <a:xfrm rot="457363">
              <a:off x="8515882" y="3968021"/>
              <a:ext cx="170483" cy="8971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63"/>
            <p:cNvSpPr/>
            <p:nvPr/>
          </p:nvSpPr>
          <p:spPr>
            <a:xfrm rot="457363">
              <a:off x="8692594" y="4068968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63"/>
            <p:cNvSpPr/>
            <p:nvPr/>
          </p:nvSpPr>
          <p:spPr>
            <a:xfrm rot="457363">
              <a:off x="8319488" y="4001858"/>
              <a:ext cx="81041" cy="20800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63"/>
            <p:cNvSpPr/>
            <p:nvPr/>
          </p:nvSpPr>
          <p:spPr>
            <a:xfrm rot="457363">
              <a:off x="8282968" y="3987455"/>
              <a:ext cx="103976" cy="1500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63"/>
            <p:cNvSpPr/>
            <p:nvPr/>
          </p:nvSpPr>
          <p:spPr>
            <a:xfrm rot="457363">
              <a:off x="8276663" y="4218765"/>
              <a:ext cx="42066" cy="4281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63"/>
            <p:cNvSpPr/>
            <p:nvPr/>
          </p:nvSpPr>
          <p:spPr>
            <a:xfrm rot="457363">
              <a:off x="8243930" y="4142336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63"/>
            <p:cNvSpPr/>
            <p:nvPr/>
          </p:nvSpPr>
          <p:spPr>
            <a:xfrm rot="457363">
              <a:off x="8389818" y="4013256"/>
              <a:ext cx="32889" cy="16818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63"/>
            <p:cNvSpPr/>
            <p:nvPr/>
          </p:nvSpPr>
          <p:spPr>
            <a:xfrm rot="457363">
              <a:off x="8374189" y="4200635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63"/>
            <p:cNvSpPr/>
            <p:nvPr/>
          </p:nvSpPr>
          <p:spPr>
            <a:xfrm rot="457363">
              <a:off x="8120288" y="3877448"/>
              <a:ext cx="222472" cy="312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63"/>
            <p:cNvSpPr/>
            <p:nvPr/>
          </p:nvSpPr>
          <p:spPr>
            <a:xfrm rot="457363">
              <a:off x="8175015" y="3836076"/>
              <a:ext cx="175841" cy="5370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63"/>
            <p:cNvSpPr/>
            <p:nvPr/>
          </p:nvSpPr>
          <p:spPr>
            <a:xfrm rot="457363">
              <a:off x="8060355" y="3858245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63"/>
            <p:cNvSpPr/>
            <p:nvPr/>
          </p:nvSpPr>
          <p:spPr>
            <a:xfrm rot="457363">
              <a:off x="8135372" y="3800851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63"/>
            <p:cNvSpPr/>
            <p:nvPr/>
          </p:nvSpPr>
          <p:spPr>
            <a:xfrm rot="457363">
              <a:off x="8169861" y="3897819"/>
              <a:ext cx="172021" cy="6463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63"/>
            <p:cNvSpPr/>
            <p:nvPr/>
          </p:nvSpPr>
          <p:spPr>
            <a:xfrm rot="457363">
              <a:off x="8121716" y="3943203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63"/>
            <p:cNvSpPr/>
            <p:nvPr/>
          </p:nvSpPr>
          <p:spPr>
            <a:xfrm rot="457201">
              <a:off x="8294603" y="3782258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63"/>
            <p:cNvSpPr/>
            <p:nvPr/>
          </p:nvSpPr>
          <p:spPr>
            <a:xfrm rot="1793418">
              <a:off x="7334225" y="3478986"/>
              <a:ext cx="481877" cy="500104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63"/>
            <p:cNvSpPr/>
            <p:nvPr/>
          </p:nvSpPr>
          <p:spPr>
            <a:xfrm rot="1793418">
              <a:off x="7578499" y="3578002"/>
              <a:ext cx="45314" cy="10524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63"/>
            <p:cNvSpPr/>
            <p:nvPr/>
          </p:nvSpPr>
          <p:spPr>
            <a:xfrm rot="1793418">
              <a:off x="7607680" y="3602602"/>
              <a:ext cx="18279" cy="88028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63"/>
            <p:cNvSpPr/>
            <p:nvPr/>
          </p:nvSpPr>
          <p:spPr>
            <a:xfrm rot="1793418">
              <a:off x="7604517" y="3546933"/>
              <a:ext cx="20460" cy="2045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63"/>
            <p:cNvSpPr/>
            <p:nvPr/>
          </p:nvSpPr>
          <p:spPr>
            <a:xfrm rot="1793418">
              <a:off x="7636164" y="3585612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63"/>
            <p:cNvSpPr/>
            <p:nvPr/>
          </p:nvSpPr>
          <p:spPr>
            <a:xfrm rot="1793418">
              <a:off x="7552566" y="3602720"/>
              <a:ext cx="56632" cy="7576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63"/>
            <p:cNvSpPr/>
            <p:nvPr/>
          </p:nvSpPr>
          <p:spPr>
            <a:xfrm rot="1793418">
              <a:off x="7569351" y="3572791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63"/>
            <p:cNvSpPr/>
            <p:nvPr/>
          </p:nvSpPr>
          <p:spPr>
            <a:xfrm rot="1793418">
              <a:off x="7632931" y="3685498"/>
              <a:ext cx="91705" cy="6799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63"/>
            <p:cNvSpPr/>
            <p:nvPr/>
          </p:nvSpPr>
          <p:spPr>
            <a:xfrm rot="1793418">
              <a:off x="7626560" y="3720463"/>
              <a:ext cx="82205" cy="3819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63"/>
            <p:cNvSpPr/>
            <p:nvPr/>
          </p:nvSpPr>
          <p:spPr>
            <a:xfrm rot="1793418">
              <a:off x="7741739" y="3699575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63"/>
            <p:cNvSpPr/>
            <p:nvPr/>
          </p:nvSpPr>
          <p:spPr>
            <a:xfrm rot="1793418">
              <a:off x="7720581" y="3740649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63"/>
            <p:cNvSpPr/>
            <p:nvPr/>
          </p:nvSpPr>
          <p:spPr>
            <a:xfrm rot="1793418">
              <a:off x="7632843" y="3667779"/>
              <a:ext cx="61381" cy="69270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63"/>
            <p:cNvSpPr/>
            <p:nvPr/>
          </p:nvSpPr>
          <p:spPr>
            <a:xfrm rot="1793418">
              <a:off x="7713154" y="3672780"/>
              <a:ext cx="12794" cy="13162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63"/>
            <p:cNvSpPr/>
            <p:nvPr/>
          </p:nvSpPr>
          <p:spPr>
            <a:xfrm rot="1793418">
              <a:off x="7577392" y="3783755"/>
              <a:ext cx="88781" cy="7264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63"/>
            <p:cNvSpPr/>
            <p:nvPr/>
          </p:nvSpPr>
          <p:spPr>
            <a:xfrm rot="1793418">
              <a:off x="7570504" y="3778817"/>
              <a:ext cx="57730" cy="7181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63"/>
            <p:cNvSpPr/>
            <p:nvPr/>
          </p:nvSpPr>
          <p:spPr>
            <a:xfrm rot="1793418">
              <a:off x="7636596" y="3879667"/>
              <a:ext cx="20468" cy="2009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63"/>
            <p:cNvSpPr/>
            <p:nvPr/>
          </p:nvSpPr>
          <p:spPr>
            <a:xfrm rot="1793418">
              <a:off x="7598088" y="3868657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63"/>
            <p:cNvSpPr/>
            <p:nvPr/>
          </p:nvSpPr>
          <p:spPr>
            <a:xfrm rot="1793418">
              <a:off x="7593424" y="3779319"/>
              <a:ext cx="81478" cy="42863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63"/>
            <p:cNvSpPr/>
            <p:nvPr/>
          </p:nvSpPr>
          <p:spPr>
            <a:xfrm rot="1793418">
              <a:off x="7661516" y="3844141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63"/>
            <p:cNvSpPr/>
            <p:nvPr/>
          </p:nvSpPr>
          <p:spPr>
            <a:xfrm rot="1793418">
              <a:off x="7491340" y="3748491"/>
              <a:ext cx="38732" cy="9938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63"/>
            <p:cNvSpPr/>
            <p:nvPr/>
          </p:nvSpPr>
          <p:spPr>
            <a:xfrm rot="1793418">
              <a:off x="7482639" y="3738616"/>
              <a:ext cx="49693" cy="7170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63"/>
            <p:cNvSpPr/>
            <p:nvPr/>
          </p:nvSpPr>
          <p:spPr>
            <a:xfrm rot="1793418">
              <a:off x="7448763" y="3836048"/>
              <a:ext cx="20104" cy="2045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63"/>
            <p:cNvSpPr/>
            <p:nvPr/>
          </p:nvSpPr>
          <p:spPr>
            <a:xfrm rot="1793418">
              <a:off x="7449862" y="3795227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63"/>
            <p:cNvSpPr/>
            <p:nvPr/>
          </p:nvSpPr>
          <p:spPr>
            <a:xfrm rot="1793418">
              <a:off x="7524835" y="3762620"/>
              <a:ext cx="15718" cy="80357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63"/>
            <p:cNvSpPr/>
            <p:nvPr/>
          </p:nvSpPr>
          <p:spPr>
            <a:xfrm rot="1793418">
              <a:off x="7496894" y="3844601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63"/>
            <p:cNvSpPr/>
            <p:nvPr/>
          </p:nvSpPr>
          <p:spPr>
            <a:xfrm rot="1793418">
              <a:off x="7439289" y="3673356"/>
              <a:ext cx="106325" cy="1493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63"/>
            <p:cNvSpPr/>
            <p:nvPr/>
          </p:nvSpPr>
          <p:spPr>
            <a:xfrm rot="1793418">
              <a:off x="7469780" y="3660356"/>
              <a:ext cx="84039" cy="2565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63"/>
            <p:cNvSpPr/>
            <p:nvPr/>
          </p:nvSpPr>
          <p:spPr>
            <a:xfrm rot="1793418">
              <a:off x="7418423" y="3637533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63"/>
            <p:cNvSpPr/>
            <p:nvPr/>
          </p:nvSpPr>
          <p:spPr>
            <a:xfrm rot="1793418">
              <a:off x="7463714" y="3624649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63"/>
            <p:cNvSpPr/>
            <p:nvPr/>
          </p:nvSpPr>
          <p:spPr>
            <a:xfrm rot="1793418">
              <a:off x="7455393" y="3686180"/>
              <a:ext cx="82213" cy="3088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63"/>
            <p:cNvSpPr/>
            <p:nvPr/>
          </p:nvSpPr>
          <p:spPr>
            <a:xfrm rot="1793418">
              <a:off x="7431901" y="3685044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63"/>
            <p:cNvSpPr/>
            <p:nvPr/>
          </p:nvSpPr>
          <p:spPr>
            <a:xfrm rot="1793978">
              <a:off x="7509378" y="3664090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63"/>
            <p:cNvSpPr/>
            <p:nvPr/>
          </p:nvSpPr>
          <p:spPr>
            <a:xfrm rot="1793050">
              <a:off x="7790677" y="3327198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63"/>
            <p:cNvSpPr/>
            <p:nvPr/>
          </p:nvSpPr>
          <p:spPr>
            <a:xfrm rot="1793050">
              <a:off x="7946954" y="3390559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63"/>
            <p:cNvSpPr/>
            <p:nvPr/>
          </p:nvSpPr>
          <p:spPr>
            <a:xfrm rot="1793050">
              <a:off x="7965623" y="3406300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63"/>
            <p:cNvSpPr/>
            <p:nvPr/>
          </p:nvSpPr>
          <p:spPr>
            <a:xfrm rot="1793050">
              <a:off x="7963599" y="3370680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63"/>
            <p:cNvSpPr/>
            <p:nvPr/>
          </p:nvSpPr>
          <p:spPr>
            <a:xfrm rot="1793050">
              <a:off x="7983846" y="3395428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63"/>
            <p:cNvSpPr/>
            <p:nvPr/>
          </p:nvSpPr>
          <p:spPr>
            <a:xfrm rot="1793050">
              <a:off x="7930361" y="3406374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63"/>
            <p:cNvSpPr/>
            <p:nvPr/>
          </p:nvSpPr>
          <p:spPr>
            <a:xfrm rot="1793050">
              <a:off x="7941098" y="3387225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63"/>
            <p:cNvSpPr/>
            <p:nvPr/>
          </p:nvSpPr>
          <p:spPr>
            <a:xfrm rot="1793050">
              <a:off x="7981781" y="3459337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63"/>
            <p:cNvSpPr/>
            <p:nvPr/>
          </p:nvSpPr>
          <p:spPr>
            <a:xfrm rot="1793050">
              <a:off x="7977704" y="3481709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63"/>
            <p:cNvSpPr/>
            <p:nvPr/>
          </p:nvSpPr>
          <p:spPr>
            <a:xfrm rot="1793050">
              <a:off x="8051396" y="3468345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63"/>
            <p:cNvSpPr/>
            <p:nvPr/>
          </p:nvSpPr>
          <p:spPr>
            <a:xfrm rot="1793050">
              <a:off x="8037858" y="3494626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63"/>
            <p:cNvSpPr/>
            <p:nvPr/>
          </p:nvSpPr>
          <p:spPr>
            <a:xfrm rot="1793050">
              <a:off x="7981724" y="3448001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63"/>
            <p:cNvSpPr/>
            <p:nvPr/>
          </p:nvSpPr>
          <p:spPr>
            <a:xfrm rot="1793050">
              <a:off x="8033106" y="3451202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63"/>
            <p:cNvSpPr/>
            <p:nvPr/>
          </p:nvSpPr>
          <p:spPr>
            <a:xfrm rot="1793050">
              <a:off x="7946246" y="3522205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63"/>
            <p:cNvSpPr/>
            <p:nvPr/>
          </p:nvSpPr>
          <p:spPr>
            <a:xfrm rot="1793050">
              <a:off x="7941838" y="3519046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63"/>
            <p:cNvSpPr/>
            <p:nvPr/>
          </p:nvSpPr>
          <p:spPr>
            <a:xfrm rot="1793050">
              <a:off x="7984124" y="3583574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63"/>
            <p:cNvSpPr/>
            <p:nvPr/>
          </p:nvSpPr>
          <p:spPr>
            <a:xfrm rot="1793050">
              <a:off x="7959485" y="3576530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63"/>
            <p:cNvSpPr/>
            <p:nvPr/>
          </p:nvSpPr>
          <p:spPr>
            <a:xfrm rot="1793050">
              <a:off x="7956502" y="3519367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63"/>
            <p:cNvSpPr/>
            <p:nvPr/>
          </p:nvSpPr>
          <p:spPr>
            <a:xfrm rot="1793050">
              <a:off x="8000067" y="3560843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63"/>
            <p:cNvSpPr/>
            <p:nvPr/>
          </p:nvSpPr>
          <p:spPr>
            <a:xfrm rot="1793050">
              <a:off x="7891188" y="3499643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63"/>
            <p:cNvSpPr/>
            <p:nvPr/>
          </p:nvSpPr>
          <p:spPr>
            <a:xfrm rot="1793050">
              <a:off x="7885621" y="3493325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63"/>
            <p:cNvSpPr/>
            <p:nvPr/>
          </p:nvSpPr>
          <p:spPr>
            <a:xfrm rot="1793050">
              <a:off x="7863945" y="3555664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63"/>
            <p:cNvSpPr/>
            <p:nvPr/>
          </p:nvSpPr>
          <p:spPr>
            <a:xfrm rot="1793050">
              <a:off x="7864647" y="3529546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63"/>
            <p:cNvSpPr/>
            <p:nvPr/>
          </p:nvSpPr>
          <p:spPr>
            <a:xfrm rot="1793050">
              <a:off x="7912618" y="3508684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63"/>
            <p:cNvSpPr/>
            <p:nvPr/>
          </p:nvSpPr>
          <p:spPr>
            <a:xfrm rot="1793050">
              <a:off x="7894739" y="356113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63"/>
            <p:cNvSpPr/>
            <p:nvPr/>
          </p:nvSpPr>
          <p:spPr>
            <a:xfrm rot="1793050">
              <a:off x="7857884" y="3451567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63"/>
            <p:cNvSpPr/>
            <p:nvPr/>
          </p:nvSpPr>
          <p:spPr>
            <a:xfrm rot="1793050">
              <a:off x="7877392" y="3443250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63"/>
            <p:cNvSpPr/>
            <p:nvPr/>
          </p:nvSpPr>
          <p:spPr>
            <a:xfrm rot="1793050">
              <a:off x="7844532" y="3428649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63"/>
            <p:cNvSpPr/>
            <p:nvPr/>
          </p:nvSpPr>
          <p:spPr>
            <a:xfrm rot="1793050">
              <a:off x="7873510" y="3420405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63"/>
            <p:cNvSpPr/>
            <p:nvPr/>
          </p:nvSpPr>
          <p:spPr>
            <a:xfrm rot="1793050">
              <a:off x="7868188" y="3459773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63"/>
            <p:cNvSpPr/>
            <p:nvPr/>
          </p:nvSpPr>
          <p:spPr>
            <a:xfrm rot="1793050">
              <a:off x="7853155" y="345904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63"/>
            <p:cNvSpPr/>
            <p:nvPr/>
          </p:nvSpPr>
          <p:spPr>
            <a:xfrm rot="1793940">
              <a:off x="7902725" y="3445640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63"/>
            <p:cNvSpPr/>
            <p:nvPr/>
          </p:nvSpPr>
          <p:spPr>
            <a:xfrm rot="457363">
              <a:off x="6009220" y="3787666"/>
              <a:ext cx="1008270" cy="1046707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63"/>
            <p:cNvSpPr/>
            <p:nvPr/>
          </p:nvSpPr>
          <p:spPr>
            <a:xfrm rot="457363">
              <a:off x="6438342" y="3989563"/>
              <a:ext cx="94815" cy="220284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63"/>
            <p:cNvSpPr/>
            <p:nvPr/>
          </p:nvSpPr>
          <p:spPr>
            <a:xfrm rot="457363">
              <a:off x="6509654" y="4026116"/>
              <a:ext cx="38246" cy="184241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63"/>
            <p:cNvSpPr/>
            <p:nvPr/>
          </p:nvSpPr>
          <p:spPr>
            <a:xfrm rot="457363">
              <a:off x="6432381" y="3925230"/>
              <a:ext cx="42811" cy="42811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63"/>
            <p:cNvSpPr/>
            <p:nvPr/>
          </p:nvSpPr>
          <p:spPr>
            <a:xfrm rot="457363">
              <a:off x="6521889" y="3978519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63"/>
            <p:cNvSpPr/>
            <p:nvPr/>
          </p:nvSpPr>
          <p:spPr>
            <a:xfrm rot="457363">
              <a:off x="6395156" y="4055828"/>
              <a:ext cx="118495" cy="158580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63"/>
            <p:cNvSpPr/>
            <p:nvPr/>
          </p:nvSpPr>
          <p:spPr>
            <a:xfrm rot="457363">
              <a:off x="6382358" y="4006852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63"/>
            <p:cNvSpPr/>
            <p:nvPr/>
          </p:nvSpPr>
          <p:spPr>
            <a:xfrm rot="457363">
              <a:off x="6610649" y="4139066"/>
              <a:ext cx="191881" cy="14231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63"/>
            <p:cNvSpPr/>
            <p:nvPr/>
          </p:nvSpPr>
          <p:spPr>
            <a:xfrm rot="457363">
              <a:off x="6614979" y="4217932"/>
              <a:ext cx="172005" cy="7994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63"/>
            <p:cNvSpPr/>
            <p:nvPr/>
          </p:nvSpPr>
          <p:spPr>
            <a:xfrm rot="457363">
              <a:off x="6819241" y="4111950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63"/>
            <p:cNvSpPr/>
            <p:nvPr/>
          </p:nvSpPr>
          <p:spPr>
            <a:xfrm rot="457363">
              <a:off x="6808420" y="4211928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63"/>
            <p:cNvSpPr/>
            <p:nvPr/>
          </p:nvSpPr>
          <p:spPr>
            <a:xfrm rot="457363">
              <a:off x="6599293" y="4116746"/>
              <a:ext cx="128433" cy="144981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63"/>
            <p:cNvSpPr/>
            <p:nvPr/>
          </p:nvSpPr>
          <p:spPr>
            <a:xfrm rot="457363">
              <a:off x="6740329" y="4086355"/>
              <a:ext cx="26771" cy="27547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63"/>
            <p:cNvSpPr/>
            <p:nvPr/>
          </p:nvSpPr>
          <p:spPr>
            <a:xfrm rot="457363">
              <a:off x="6583136" y="4374224"/>
              <a:ext cx="185763" cy="15205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63"/>
            <p:cNvSpPr/>
            <p:nvPr/>
          </p:nvSpPr>
          <p:spPr>
            <a:xfrm rot="457363">
              <a:off x="6567975" y="4382505"/>
              <a:ext cx="120793" cy="150306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63"/>
            <p:cNvSpPr/>
            <p:nvPr/>
          </p:nvSpPr>
          <p:spPr>
            <a:xfrm rot="457363">
              <a:off x="6758387" y="4544187"/>
              <a:ext cx="42827" cy="42050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63"/>
            <p:cNvSpPr/>
            <p:nvPr/>
          </p:nvSpPr>
          <p:spPr>
            <a:xfrm rot="457363">
              <a:off x="6672783" y="4557037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63"/>
            <p:cNvSpPr/>
            <p:nvPr/>
          </p:nvSpPr>
          <p:spPr>
            <a:xfrm rot="457363">
              <a:off x="6599419" y="4358135"/>
              <a:ext cx="170483" cy="8971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63"/>
            <p:cNvSpPr/>
            <p:nvPr/>
          </p:nvSpPr>
          <p:spPr>
            <a:xfrm rot="457363">
              <a:off x="6776131" y="4459082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63"/>
            <p:cNvSpPr/>
            <p:nvPr/>
          </p:nvSpPr>
          <p:spPr>
            <a:xfrm rot="457363">
              <a:off x="6403025" y="4391972"/>
              <a:ext cx="81041" cy="20800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63"/>
            <p:cNvSpPr/>
            <p:nvPr/>
          </p:nvSpPr>
          <p:spPr>
            <a:xfrm rot="457363">
              <a:off x="6366504" y="4377569"/>
              <a:ext cx="103976" cy="1500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63"/>
            <p:cNvSpPr/>
            <p:nvPr/>
          </p:nvSpPr>
          <p:spPr>
            <a:xfrm rot="457363">
              <a:off x="6360199" y="4608879"/>
              <a:ext cx="42066" cy="42811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63"/>
            <p:cNvSpPr/>
            <p:nvPr/>
          </p:nvSpPr>
          <p:spPr>
            <a:xfrm rot="457363">
              <a:off x="6327467" y="4532450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63"/>
            <p:cNvSpPr/>
            <p:nvPr/>
          </p:nvSpPr>
          <p:spPr>
            <a:xfrm rot="457363">
              <a:off x="6473355" y="4403369"/>
              <a:ext cx="32889" cy="16818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63"/>
            <p:cNvSpPr/>
            <p:nvPr/>
          </p:nvSpPr>
          <p:spPr>
            <a:xfrm rot="457363">
              <a:off x="6457725" y="4590749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63"/>
            <p:cNvSpPr/>
            <p:nvPr/>
          </p:nvSpPr>
          <p:spPr>
            <a:xfrm rot="457363">
              <a:off x="6203825" y="4267561"/>
              <a:ext cx="222472" cy="312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63"/>
            <p:cNvSpPr/>
            <p:nvPr/>
          </p:nvSpPr>
          <p:spPr>
            <a:xfrm rot="457363">
              <a:off x="6258552" y="4226189"/>
              <a:ext cx="175841" cy="5370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63"/>
            <p:cNvSpPr/>
            <p:nvPr/>
          </p:nvSpPr>
          <p:spPr>
            <a:xfrm rot="457363">
              <a:off x="6143892" y="4248358"/>
              <a:ext cx="42827" cy="4281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63"/>
            <p:cNvSpPr/>
            <p:nvPr/>
          </p:nvSpPr>
          <p:spPr>
            <a:xfrm rot="457363">
              <a:off x="6218908" y="4190964"/>
              <a:ext cx="27532" cy="2677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63"/>
            <p:cNvSpPr/>
            <p:nvPr/>
          </p:nvSpPr>
          <p:spPr>
            <a:xfrm rot="457363">
              <a:off x="6253398" y="4287933"/>
              <a:ext cx="172021" cy="6463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63"/>
            <p:cNvSpPr/>
            <p:nvPr/>
          </p:nvSpPr>
          <p:spPr>
            <a:xfrm rot="457363">
              <a:off x="6205252" y="4333316"/>
              <a:ext cx="26771" cy="2677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63"/>
            <p:cNvSpPr/>
            <p:nvPr/>
          </p:nvSpPr>
          <p:spPr>
            <a:xfrm rot="457201">
              <a:off x="6378140" y="4172371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63"/>
            <p:cNvSpPr/>
            <p:nvPr/>
          </p:nvSpPr>
          <p:spPr>
            <a:xfrm rot="1793418">
              <a:off x="6567455" y="4947062"/>
              <a:ext cx="481877" cy="500104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63"/>
            <p:cNvSpPr/>
            <p:nvPr/>
          </p:nvSpPr>
          <p:spPr>
            <a:xfrm rot="1793418">
              <a:off x="6811729" y="5046078"/>
              <a:ext cx="45314" cy="10524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63"/>
            <p:cNvSpPr/>
            <p:nvPr/>
          </p:nvSpPr>
          <p:spPr>
            <a:xfrm rot="1793418">
              <a:off x="6840910" y="5070678"/>
              <a:ext cx="18279" cy="88028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63"/>
            <p:cNvSpPr/>
            <p:nvPr/>
          </p:nvSpPr>
          <p:spPr>
            <a:xfrm rot="1793418">
              <a:off x="6837747" y="5015009"/>
              <a:ext cx="20460" cy="2045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63"/>
            <p:cNvSpPr/>
            <p:nvPr/>
          </p:nvSpPr>
          <p:spPr>
            <a:xfrm rot="1793418">
              <a:off x="6869394" y="5053688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63"/>
            <p:cNvSpPr/>
            <p:nvPr/>
          </p:nvSpPr>
          <p:spPr>
            <a:xfrm rot="1793418">
              <a:off x="6785796" y="5070796"/>
              <a:ext cx="56632" cy="7576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63"/>
            <p:cNvSpPr/>
            <p:nvPr/>
          </p:nvSpPr>
          <p:spPr>
            <a:xfrm rot="1793418">
              <a:off x="6802581" y="5040867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63"/>
            <p:cNvSpPr/>
            <p:nvPr/>
          </p:nvSpPr>
          <p:spPr>
            <a:xfrm rot="1793418">
              <a:off x="6866161" y="5153574"/>
              <a:ext cx="91705" cy="67998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63"/>
            <p:cNvSpPr/>
            <p:nvPr/>
          </p:nvSpPr>
          <p:spPr>
            <a:xfrm rot="1793418">
              <a:off x="6859791" y="5188539"/>
              <a:ext cx="82205" cy="3819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63"/>
            <p:cNvSpPr/>
            <p:nvPr/>
          </p:nvSpPr>
          <p:spPr>
            <a:xfrm rot="1793418">
              <a:off x="6974969" y="5167651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63"/>
            <p:cNvSpPr/>
            <p:nvPr/>
          </p:nvSpPr>
          <p:spPr>
            <a:xfrm rot="1793418">
              <a:off x="6953811" y="5208725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63"/>
            <p:cNvSpPr/>
            <p:nvPr/>
          </p:nvSpPr>
          <p:spPr>
            <a:xfrm rot="1793418">
              <a:off x="6866073" y="5135855"/>
              <a:ext cx="61381" cy="69270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63"/>
            <p:cNvSpPr/>
            <p:nvPr/>
          </p:nvSpPr>
          <p:spPr>
            <a:xfrm rot="1793418">
              <a:off x="6946384" y="5140857"/>
              <a:ext cx="12794" cy="13162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63"/>
            <p:cNvSpPr/>
            <p:nvPr/>
          </p:nvSpPr>
          <p:spPr>
            <a:xfrm rot="1793418">
              <a:off x="6810622" y="5251832"/>
              <a:ext cx="88781" cy="72647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63"/>
            <p:cNvSpPr/>
            <p:nvPr/>
          </p:nvSpPr>
          <p:spPr>
            <a:xfrm rot="1793418">
              <a:off x="6803734" y="5246894"/>
              <a:ext cx="57730" cy="7181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63"/>
            <p:cNvSpPr/>
            <p:nvPr/>
          </p:nvSpPr>
          <p:spPr>
            <a:xfrm rot="1793418">
              <a:off x="6869826" y="5347743"/>
              <a:ext cx="20468" cy="2009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63"/>
            <p:cNvSpPr/>
            <p:nvPr/>
          </p:nvSpPr>
          <p:spPr>
            <a:xfrm rot="1793418">
              <a:off x="6831318" y="5336734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63"/>
            <p:cNvSpPr/>
            <p:nvPr/>
          </p:nvSpPr>
          <p:spPr>
            <a:xfrm rot="1793418">
              <a:off x="6826654" y="5247396"/>
              <a:ext cx="81478" cy="42863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63"/>
            <p:cNvSpPr/>
            <p:nvPr/>
          </p:nvSpPr>
          <p:spPr>
            <a:xfrm rot="1793418">
              <a:off x="6894746" y="5312217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63"/>
            <p:cNvSpPr/>
            <p:nvPr/>
          </p:nvSpPr>
          <p:spPr>
            <a:xfrm rot="1793418">
              <a:off x="6724570" y="5216567"/>
              <a:ext cx="38732" cy="99380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63"/>
            <p:cNvSpPr/>
            <p:nvPr/>
          </p:nvSpPr>
          <p:spPr>
            <a:xfrm rot="1793418">
              <a:off x="6715869" y="5206692"/>
              <a:ext cx="49693" cy="7170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63"/>
            <p:cNvSpPr/>
            <p:nvPr/>
          </p:nvSpPr>
          <p:spPr>
            <a:xfrm rot="1793418">
              <a:off x="6681993" y="5304124"/>
              <a:ext cx="20104" cy="2045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63"/>
            <p:cNvSpPr/>
            <p:nvPr/>
          </p:nvSpPr>
          <p:spPr>
            <a:xfrm rot="1793418">
              <a:off x="6683092" y="5263303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63"/>
            <p:cNvSpPr/>
            <p:nvPr/>
          </p:nvSpPr>
          <p:spPr>
            <a:xfrm rot="1793418">
              <a:off x="6758065" y="5230697"/>
              <a:ext cx="15718" cy="80357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63"/>
            <p:cNvSpPr/>
            <p:nvPr/>
          </p:nvSpPr>
          <p:spPr>
            <a:xfrm rot="1793418">
              <a:off x="6730124" y="5312678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63"/>
            <p:cNvSpPr/>
            <p:nvPr/>
          </p:nvSpPr>
          <p:spPr>
            <a:xfrm rot="1793418">
              <a:off x="6672519" y="5141432"/>
              <a:ext cx="106325" cy="1493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63"/>
            <p:cNvSpPr/>
            <p:nvPr/>
          </p:nvSpPr>
          <p:spPr>
            <a:xfrm rot="1793418">
              <a:off x="6703010" y="5128432"/>
              <a:ext cx="84039" cy="2565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63"/>
            <p:cNvSpPr/>
            <p:nvPr/>
          </p:nvSpPr>
          <p:spPr>
            <a:xfrm rot="1793418">
              <a:off x="6651653" y="5105609"/>
              <a:ext cx="20468" cy="2045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63"/>
            <p:cNvSpPr/>
            <p:nvPr/>
          </p:nvSpPr>
          <p:spPr>
            <a:xfrm rot="1793418">
              <a:off x="6696944" y="5092725"/>
              <a:ext cx="13158" cy="1279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63"/>
            <p:cNvSpPr/>
            <p:nvPr/>
          </p:nvSpPr>
          <p:spPr>
            <a:xfrm rot="1793418">
              <a:off x="6688623" y="5154256"/>
              <a:ext cx="82213" cy="30883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63"/>
            <p:cNvSpPr/>
            <p:nvPr/>
          </p:nvSpPr>
          <p:spPr>
            <a:xfrm rot="1793418">
              <a:off x="6665131" y="5153120"/>
              <a:ext cx="12794" cy="1279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63"/>
            <p:cNvSpPr/>
            <p:nvPr/>
          </p:nvSpPr>
          <p:spPr>
            <a:xfrm rot="1793978">
              <a:off x="6742608" y="5132166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63"/>
            <p:cNvSpPr/>
            <p:nvPr/>
          </p:nvSpPr>
          <p:spPr>
            <a:xfrm rot="1793050">
              <a:off x="6924877" y="4724732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63"/>
            <p:cNvSpPr/>
            <p:nvPr/>
          </p:nvSpPr>
          <p:spPr>
            <a:xfrm rot="1793050">
              <a:off x="7081154" y="4788093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63"/>
            <p:cNvSpPr/>
            <p:nvPr/>
          </p:nvSpPr>
          <p:spPr>
            <a:xfrm rot="1793050">
              <a:off x="7099824" y="4803834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63"/>
            <p:cNvSpPr/>
            <p:nvPr/>
          </p:nvSpPr>
          <p:spPr>
            <a:xfrm rot="1793050">
              <a:off x="7097799" y="4768215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63"/>
            <p:cNvSpPr/>
            <p:nvPr/>
          </p:nvSpPr>
          <p:spPr>
            <a:xfrm rot="1793050">
              <a:off x="7118047" y="4792963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63"/>
            <p:cNvSpPr/>
            <p:nvPr/>
          </p:nvSpPr>
          <p:spPr>
            <a:xfrm rot="1793050">
              <a:off x="7064562" y="4803908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63"/>
            <p:cNvSpPr/>
            <p:nvPr/>
          </p:nvSpPr>
          <p:spPr>
            <a:xfrm rot="1793050">
              <a:off x="7075299" y="4784759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63"/>
            <p:cNvSpPr/>
            <p:nvPr/>
          </p:nvSpPr>
          <p:spPr>
            <a:xfrm rot="1793050">
              <a:off x="7115981" y="4856871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63"/>
            <p:cNvSpPr/>
            <p:nvPr/>
          </p:nvSpPr>
          <p:spPr>
            <a:xfrm rot="1793050">
              <a:off x="7111904" y="4879243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63"/>
            <p:cNvSpPr/>
            <p:nvPr/>
          </p:nvSpPr>
          <p:spPr>
            <a:xfrm rot="1793050">
              <a:off x="7185596" y="4865879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63"/>
            <p:cNvSpPr/>
            <p:nvPr/>
          </p:nvSpPr>
          <p:spPr>
            <a:xfrm rot="1793050">
              <a:off x="7172059" y="4892160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63"/>
            <p:cNvSpPr/>
            <p:nvPr/>
          </p:nvSpPr>
          <p:spPr>
            <a:xfrm rot="1793050">
              <a:off x="7115924" y="4845535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63"/>
            <p:cNvSpPr/>
            <p:nvPr/>
          </p:nvSpPr>
          <p:spPr>
            <a:xfrm rot="1793050">
              <a:off x="7167306" y="4848736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63"/>
            <p:cNvSpPr/>
            <p:nvPr/>
          </p:nvSpPr>
          <p:spPr>
            <a:xfrm rot="1793050">
              <a:off x="7080446" y="4919739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63"/>
            <p:cNvSpPr/>
            <p:nvPr/>
          </p:nvSpPr>
          <p:spPr>
            <a:xfrm rot="1793050">
              <a:off x="7076039" y="4916581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63"/>
            <p:cNvSpPr/>
            <p:nvPr/>
          </p:nvSpPr>
          <p:spPr>
            <a:xfrm rot="1793050">
              <a:off x="7118324" y="4981108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63"/>
            <p:cNvSpPr/>
            <p:nvPr/>
          </p:nvSpPr>
          <p:spPr>
            <a:xfrm rot="1793050">
              <a:off x="7093686" y="4974064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63"/>
            <p:cNvSpPr/>
            <p:nvPr/>
          </p:nvSpPr>
          <p:spPr>
            <a:xfrm rot="1793050">
              <a:off x="7090703" y="4916901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63"/>
            <p:cNvSpPr/>
            <p:nvPr/>
          </p:nvSpPr>
          <p:spPr>
            <a:xfrm rot="1793050">
              <a:off x="7134268" y="4958378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63"/>
            <p:cNvSpPr/>
            <p:nvPr/>
          </p:nvSpPr>
          <p:spPr>
            <a:xfrm rot="1793050">
              <a:off x="7025388" y="4897177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63"/>
            <p:cNvSpPr/>
            <p:nvPr/>
          </p:nvSpPr>
          <p:spPr>
            <a:xfrm rot="1793050">
              <a:off x="7019821" y="4890859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63"/>
            <p:cNvSpPr/>
            <p:nvPr/>
          </p:nvSpPr>
          <p:spPr>
            <a:xfrm rot="1793050">
              <a:off x="6998145" y="4953199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63"/>
            <p:cNvSpPr/>
            <p:nvPr/>
          </p:nvSpPr>
          <p:spPr>
            <a:xfrm rot="1793050">
              <a:off x="6998848" y="4927081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63"/>
            <p:cNvSpPr/>
            <p:nvPr/>
          </p:nvSpPr>
          <p:spPr>
            <a:xfrm rot="1793050">
              <a:off x="7046818" y="4906218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63"/>
            <p:cNvSpPr/>
            <p:nvPr/>
          </p:nvSpPr>
          <p:spPr>
            <a:xfrm rot="1793050">
              <a:off x="7028940" y="4958672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63"/>
            <p:cNvSpPr/>
            <p:nvPr/>
          </p:nvSpPr>
          <p:spPr>
            <a:xfrm rot="1793050">
              <a:off x="6992084" y="4849102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63"/>
            <p:cNvSpPr/>
            <p:nvPr/>
          </p:nvSpPr>
          <p:spPr>
            <a:xfrm rot="1793050">
              <a:off x="7011593" y="4840784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63"/>
            <p:cNvSpPr/>
            <p:nvPr/>
          </p:nvSpPr>
          <p:spPr>
            <a:xfrm rot="1793050">
              <a:off x="6978733" y="4826183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63"/>
            <p:cNvSpPr/>
            <p:nvPr/>
          </p:nvSpPr>
          <p:spPr>
            <a:xfrm rot="1793050">
              <a:off x="7007711" y="4817940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63"/>
            <p:cNvSpPr/>
            <p:nvPr/>
          </p:nvSpPr>
          <p:spPr>
            <a:xfrm rot="1793050">
              <a:off x="7002388" y="4857307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63"/>
            <p:cNvSpPr/>
            <p:nvPr/>
          </p:nvSpPr>
          <p:spPr>
            <a:xfrm rot="1793050">
              <a:off x="6987356" y="4856582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63"/>
            <p:cNvSpPr/>
            <p:nvPr/>
          </p:nvSpPr>
          <p:spPr>
            <a:xfrm rot="1793940">
              <a:off x="7036925" y="4843175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63"/>
            <p:cNvSpPr/>
            <p:nvPr/>
          </p:nvSpPr>
          <p:spPr>
            <a:xfrm rot="1793050">
              <a:off x="7171081" y="4992186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63"/>
            <p:cNvSpPr/>
            <p:nvPr/>
          </p:nvSpPr>
          <p:spPr>
            <a:xfrm rot="1793050">
              <a:off x="7327358" y="5055547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63"/>
            <p:cNvSpPr/>
            <p:nvPr/>
          </p:nvSpPr>
          <p:spPr>
            <a:xfrm rot="1793050">
              <a:off x="7346028" y="5071287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63"/>
            <p:cNvSpPr/>
            <p:nvPr/>
          </p:nvSpPr>
          <p:spPr>
            <a:xfrm rot="1793050">
              <a:off x="7344003" y="5035668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63"/>
            <p:cNvSpPr/>
            <p:nvPr/>
          </p:nvSpPr>
          <p:spPr>
            <a:xfrm rot="1793050">
              <a:off x="7364251" y="5060416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63"/>
            <p:cNvSpPr/>
            <p:nvPr/>
          </p:nvSpPr>
          <p:spPr>
            <a:xfrm rot="1793050">
              <a:off x="7310766" y="5071362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63"/>
            <p:cNvSpPr/>
            <p:nvPr/>
          </p:nvSpPr>
          <p:spPr>
            <a:xfrm rot="1793050">
              <a:off x="7321503" y="5052213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63"/>
            <p:cNvSpPr/>
            <p:nvPr/>
          </p:nvSpPr>
          <p:spPr>
            <a:xfrm rot="1793050">
              <a:off x="7362185" y="5124325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63"/>
            <p:cNvSpPr/>
            <p:nvPr/>
          </p:nvSpPr>
          <p:spPr>
            <a:xfrm rot="1793050">
              <a:off x="7358108" y="5146696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63"/>
            <p:cNvSpPr/>
            <p:nvPr/>
          </p:nvSpPr>
          <p:spPr>
            <a:xfrm rot="1793050">
              <a:off x="7431800" y="5133333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63"/>
            <p:cNvSpPr/>
            <p:nvPr/>
          </p:nvSpPr>
          <p:spPr>
            <a:xfrm rot="1793050">
              <a:off x="7418263" y="5159614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63"/>
            <p:cNvSpPr/>
            <p:nvPr/>
          </p:nvSpPr>
          <p:spPr>
            <a:xfrm rot="1793050">
              <a:off x="7362128" y="5112988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63"/>
            <p:cNvSpPr/>
            <p:nvPr/>
          </p:nvSpPr>
          <p:spPr>
            <a:xfrm rot="1793050">
              <a:off x="7413510" y="5116189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63"/>
            <p:cNvSpPr/>
            <p:nvPr/>
          </p:nvSpPr>
          <p:spPr>
            <a:xfrm rot="1793050">
              <a:off x="7326650" y="5187193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63"/>
            <p:cNvSpPr/>
            <p:nvPr/>
          </p:nvSpPr>
          <p:spPr>
            <a:xfrm rot="1793050">
              <a:off x="7322243" y="5184034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63"/>
            <p:cNvSpPr/>
            <p:nvPr/>
          </p:nvSpPr>
          <p:spPr>
            <a:xfrm rot="1793050">
              <a:off x="7364528" y="5248561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63"/>
            <p:cNvSpPr/>
            <p:nvPr/>
          </p:nvSpPr>
          <p:spPr>
            <a:xfrm rot="1793050">
              <a:off x="7339890" y="5241517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63"/>
            <p:cNvSpPr/>
            <p:nvPr/>
          </p:nvSpPr>
          <p:spPr>
            <a:xfrm rot="1793050">
              <a:off x="7336907" y="5184355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63"/>
            <p:cNvSpPr/>
            <p:nvPr/>
          </p:nvSpPr>
          <p:spPr>
            <a:xfrm rot="1793050">
              <a:off x="7380472" y="5225831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63"/>
            <p:cNvSpPr/>
            <p:nvPr/>
          </p:nvSpPr>
          <p:spPr>
            <a:xfrm rot="1793050">
              <a:off x="7271592" y="5164631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63"/>
            <p:cNvSpPr/>
            <p:nvPr/>
          </p:nvSpPr>
          <p:spPr>
            <a:xfrm rot="1793050">
              <a:off x="7266025" y="5158312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63"/>
            <p:cNvSpPr/>
            <p:nvPr/>
          </p:nvSpPr>
          <p:spPr>
            <a:xfrm rot="1793050">
              <a:off x="7244349" y="5220652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63"/>
            <p:cNvSpPr/>
            <p:nvPr/>
          </p:nvSpPr>
          <p:spPr>
            <a:xfrm rot="1793050">
              <a:off x="7245052" y="5194534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63"/>
            <p:cNvSpPr/>
            <p:nvPr/>
          </p:nvSpPr>
          <p:spPr>
            <a:xfrm rot="1793050">
              <a:off x="7293022" y="5173672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63"/>
            <p:cNvSpPr/>
            <p:nvPr/>
          </p:nvSpPr>
          <p:spPr>
            <a:xfrm rot="1793050">
              <a:off x="7275144" y="5226125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63"/>
            <p:cNvSpPr/>
            <p:nvPr/>
          </p:nvSpPr>
          <p:spPr>
            <a:xfrm rot="1793050">
              <a:off x="7238288" y="5116555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63"/>
            <p:cNvSpPr/>
            <p:nvPr/>
          </p:nvSpPr>
          <p:spPr>
            <a:xfrm rot="1793050">
              <a:off x="7257797" y="5108238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63"/>
            <p:cNvSpPr/>
            <p:nvPr/>
          </p:nvSpPr>
          <p:spPr>
            <a:xfrm rot="1793050">
              <a:off x="7224937" y="5093636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63"/>
            <p:cNvSpPr/>
            <p:nvPr/>
          </p:nvSpPr>
          <p:spPr>
            <a:xfrm rot="1793050">
              <a:off x="7253915" y="5085393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63"/>
            <p:cNvSpPr/>
            <p:nvPr/>
          </p:nvSpPr>
          <p:spPr>
            <a:xfrm rot="1793050">
              <a:off x="7248592" y="5124761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63"/>
            <p:cNvSpPr/>
            <p:nvPr/>
          </p:nvSpPr>
          <p:spPr>
            <a:xfrm rot="1793050">
              <a:off x="7233560" y="5124035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63"/>
            <p:cNvSpPr/>
            <p:nvPr/>
          </p:nvSpPr>
          <p:spPr>
            <a:xfrm rot="1793940">
              <a:off x="7283129" y="5110628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63"/>
            <p:cNvSpPr/>
            <p:nvPr/>
          </p:nvSpPr>
          <p:spPr>
            <a:xfrm rot="1793146">
              <a:off x="7541428" y="4006094"/>
              <a:ext cx="240652" cy="249683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63"/>
            <p:cNvSpPr/>
            <p:nvPr/>
          </p:nvSpPr>
          <p:spPr>
            <a:xfrm rot="1793146">
              <a:off x="7663413" y="4055558"/>
              <a:ext cx="22630" cy="52547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63"/>
            <p:cNvSpPr/>
            <p:nvPr/>
          </p:nvSpPr>
          <p:spPr>
            <a:xfrm rot="1793146">
              <a:off x="7677986" y="4067845"/>
              <a:ext cx="9129" cy="43949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63"/>
            <p:cNvSpPr/>
            <p:nvPr/>
          </p:nvSpPr>
          <p:spPr>
            <a:xfrm rot="1793146">
              <a:off x="7676405" y="4040041"/>
              <a:ext cx="10218" cy="102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63"/>
            <p:cNvSpPr/>
            <p:nvPr/>
          </p:nvSpPr>
          <p:spPr>
            <a:xfrm rot="1793146">
              <a:off x="7692210" y="4059359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63"/>
            <p:cNvSpPr/>
            <p:nvPr/>
          </p:nvSpPr>
          <p:spPr>
            <a:xfrm rot="1793146">
              <a:off x="7650461" y="4067903"/>
              <a:ext cx="28282" cy="3782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63"/>
            <p:cNvSpPr/>
            <p:nvPr/>
          </p:nvSpPr>
          <p:spPr>
            <a:xfrm rot="1793146">
              <a:off x="7658841" y="4052956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63"/>
            <p:cNvSpPr/>
            <p:nvPr/>
          </p:nvSpPr>
          <p:spPr>
            <a:xfrm rot="1793146">
              <a:off x="7690599" y="4109245"/>
              <a:ext cx="45798" cy="3394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63"/>
            <p:cNvSpPr/>
            <p:nvPr/>
          </p:nvSpPr>
          <p:spPr>
            <a:xfrm rot="1793146">
              <a:off x="7687416" y="4126708"/>
              <a:ext cx="41054" cy="1907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63"/>
            <p:cNvSpPr/>
            <p:nvPr/>
          </p:nvSpPr>
          <p:spPr>
            <a:xfrm rot="1793146">
              <a:off x="7744940" y="4116277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63"/>
            <p:cNvSpPr/>
            <p:nvPr/>
          </p:nvSpPr>
          <p:spPr>
            <a:xfrm rot="1793146">
              <a:off x="7734372" y="4136792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63"/>
            <p:cNvSpPr/>
            <p:nvPr/>
          </p:nvSpPr>
          <p:spPr>
            <a:xfrm rot="1793146">
              <a:off x="7690554" y="4100396"/>
              <a:ext cx="30654" cy="34584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63"/>
            <p:cNvSpPr/>
            <p:nvPr/>
          </p:nvSpPr>
          <p:spPr>
            <a:xfrm rot="1793146">
              <a:off x="7730663" y="4102895"/>
              <a:ext cx="6390" cy="6571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63"/>
            <p:cNvSpPr/>
            <p:nvPr/>
          </p:nvSpPr>
          <p:spPr>
            <a:xfrm rot="1793146">
              <a:off x="7662860" y="4158319"/>
              <a:ext cx="44338" cy="3627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63"/>
            <p:cNvSpPr/>
            <p:nvPr/>
          </p:nvSpPr>
          <p:spPr>
            <a:xfrm rot="1793146">
              <a:off x="7659419" y="4155853"/>
              <a:ext cx="28831" cy="3585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63"/>
            <p:cNvSpPr/>
            <p:nvPr/>
          </p:nvSpPr>
          <p:spPr>
            <a:xfrm rot="1793146">
              <a:off x="7692427" y="4206223"/>
              <a:ext cx="10222" cy="1003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63"/>
            <p:cNvSpPr/>
            <p:nvPr/>
          </p:nvSpPr>
          <p:spPr>
            <a:xfrm rot="1793146">
              <a:off x="7673194" y="4200725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63"/>
            <p:cNvSpPr/>
            <p:nvPr/>
          </p:nvSpPr>
          <p:spPr>
            <a:xfrm rot="1793146">
              <a:off x="7670866" y="4156103"/>
              <a:ext cx="40691" cy="2140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63"/>
            <p:cNvSpPr/>
            <p:nvPr/>
          </p:nvSpPr>
          <p:spPr>
            <a:xfrm rot="1793146">
              <a:off x="7704872" y="4188480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63"/>
            <p:cNvSpPr/>
            <p:nvPr/>
          </p:nvSpPr>
          <p:spPr>
            <a:xfrm rot="1793146">
              <a:off x="7619882" y="4140707"/>
              <a:ext cx="19343" cy="4961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63"/>
            <p:cNvSpPr/>
            <p:nvPr/>
          </p:nvSpPr>
          <p:spPr>
            <a:xfrm rot="1793146">
              <a:off x="7615536" y="4135775"/>
              <a:ext cx="24817" cy="3579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63"/>
            <p:cNvSpPr/>
            <p:nvPr/>
          </p:nvSpPr>
          <p:spPr>
            <a:xfrm rot="1793146">
              <a:off x="7598615" y="4184438"/>
              <a:ext cx="10040" cy="102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63"/>
            <p:cNvSpPr/>
            <p:nvPr/>
          </p:nvSpPr>
          <p:spPr>
            <a:xfrm rot="1793146">
              <a:off x="7599164" y="4164050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63"/>
            <p:cNvSpPr/>
            <p:nvPr/>
          </p:nvSpPr>
          <p:spPr>
            <a:xfrm rot="1793146">
              <a:off x="7636610" y="4147765"/>
              <a:ext cx="7850" cy="4011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63"/>
            <p:cNvSpPr/>
            <p:nvPr/>
          </p:nvSpPr>
          <p:spPr>
            <a:xfrm rot="1793146">
              <a:off x="7622653" y="4188710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63"/>
            <p:cNvSpPr/>
            <p:nvPr/>
          </p:nvSpPr>
          <p:spPr>
            <a:xfrm rot="1793146">
              <a:off x="7593884" y="4103180"/>
              <a:ext cx="53099" cy="74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63"/>
            <p:cNvSpPr/>
            <p:nvPr/>
          </p:nvSpPr>
          <p:spPr>
            <a:xfrm rot="1793146">
              <a:off x="7609113" y="4096688"/>
              <a:ext cx="41969" cy="1281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63"/>
            <p:cNvSpPr/>
            <p:nvPr/>
          </p:nvSpPr>
          <p:spPr>
            <a:xfrm rot="1793146">
              <a:off x="7583462" y="4085291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63"/>
            <p:cNvSpPr/>
            <p:nvPr/>
          </p:nvSpPr>
          <p:spPr>
            <a:xfrm rot="1793146">
              <a:off x="7606082" y="4078856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63"/>
            <p:cNvSpPr/>
            <p:nvPr/>
          </p:nvSpPr>
          <p:spPr>
            <a:xfrm rot="1793146">
              <a:off x="7601927" y="4109585"/>
              <a:ext cx="41058" cy="15419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63"/>
            <p:cNvSpPr/>
            <p:nvPr/>
          </p:nvSpPr>
          <p:spPr>
            <a:xfrm rot="1793146">
              <a:off x="7590193" y="4109020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63"/>
            <p:cNvSpPr/>
            <p:nvPr/>
          </p:nvSpPr>
          <p:spPr>
            <a:xfrm rot="1794347">
              <a:off x="7628885" y="4098558"/>
              <a:ext cx="68326" cy="6828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63"/>
            <p:cNvSpPr/>
            <p:nvPr/>
          </p:nvSpPr>
          <p:spPr>
            <a:xfrm rot="456779">
              <a:off x="4678566" y="3990110"/>
              <a:ext cx="1116388" cy="1158946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63"/>
            <p:cNvSpPr/>
            <p:nvPr/>
          </p:nvSpPr>
          <p:spPr>
            <a:xfrm rot="456779">
              <a:off x="5153556" y="4213685"/>
              <a:ext cx="104982" cy="243906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63"/>
            <p:cNvSpPr/>
            <p:nvPr/>
          </p:nvSpPr>
          <p:spPr>
            <a:xfrm rot="456779">
              <a:off x="5232500" y="4254156"/>
              <a:ext cx="42347" cy="203998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63"/>
            <p:cNvSpPr/>
            <p:nvPr/>
          </p:nvSpPr>
          <p:spPr>
            <a:xfrm rot="456779">
              <a:off x="5146941" y="4142467"/>
              <a:ext cx="47402" cy="4740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63"/>
            <p:cNvSpPr/>
            <p:nvPr/>
          </p:nvSpPr>
          <p:spPr>
            <a:xfrm rot="456779">
              <a:off x="5246032" y="4201462"/>
              <a:ext cx="30484" cy="2964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63"/>
            <p:cNvSpPr/>
            <p:nvPr/>
          </p:nvSpPr>
          <p:spPr>
            <a:xfrm rot="456779">
              <a:off x="5105741" y="4287041"/>
              <a:ext cx="131201" cy="175585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63"/>
            <p:cNvSpPr/>
            <p:nvPr/>
          </p:nvSpPr>
          <p:spPr>
            <a:xfrm rot="456779">
              <a:off x="5091560" y="4232828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63"/>
            <p:cNvSpPr/>
            <p:nvPr/>
          </p:nvSpPr>
          <p:spPr>
            <a:xfrm rot="456779">
              <a:off x="5344307" y="4379184"/>
              <a:ext cx="212457" cy="15757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63"/>
            <p:cNvSpPr/>
            <p:nvPr/>
          </p:nvSpPr>
          <p:spPr>
            <a:xfrm rot="456779">
              <a:off x="5349095" y="4466494"/>
              <a:ext cx="190449" cy="8852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63"/>
            <p:cNvSpPr/>
            <p:nvPr/>
          </p:nvSpPr>
          <p:spPr>
            <a:xfrm rot="456779">
              <a:off x="5575224" y="4349176"/>
              <a:ext cx="47419" cy="474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63"/>
            <p:cNvSpPr/>
            <p:nvPr/>
          </p:nvSpPr>
          <p:spPr>
            <a:xfrm rot="456779">
              <a:off x="5563243" y="4459858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63"/>
            <p:cNvSpPr/>
            <p:nvPr/>
          </p:nvSpPr>
          <p:spPr>
            <a:xfrm rot="456779">
              <a:off x="5331735" y="4354479"/>
              <a:ext cx="142205" cy="160527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63"/>
            <p:cNvSpPr/>
            <p:nvPr/>
          </p:nvSpPr>
          <p:spPr>
            <a:xfrm rot="456779">
              <a:off x="5487861" y="4320842"/>
              <a:ext cx="29641" cy="30501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63"/>
            <p:cNvSpPr/>
            <p:nvPr/>
          </p:nvSpPr>
          <p:spPr>
            <a:xfrm rot="456779">
              <a:off x="5313848" y="4639518"/>
              <a:ext cx="205682" cy="16835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63"/>
            <p:cNvSpPr/>
            <p:nvPr/>
          </p:nvSpPr>
          <p:spPr>
            <a:xfrm rot="456779">
              <a:off x="5297063" y="4648691"/>
              <a:ext cx="133746" cy="16642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63"/>
            <p:cNvSpPr/>
            <p:nvPr/>
          </p:nvSpPr>
          <p:spPr>
            <a:xfrm rot="456779">
              <a:off x="5507853" y="4827687"/>
              <a:ext cx="47419" cy="4655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63"/>
            <p:cNvSpPr/>
            <p:nvPr/>
          </p:nvSpPr>
          <p:spPr>
            <a:xfrm rot="456779">
              <a:off x="5413081" y="4841913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63"/>
            <p:cNvSpPr/>
            <p:nvPr/>
          </p:nvSpPr>
          <p:spPr>
            <a:xfrm rot="456779">
              <a:off x="5331869" y="4621707"/>
              <a:ext cx="188764" cy="99331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63"/>
            <p:cNvSpPr/>
            <p:nvPr/>
          </p:nvSpPr>
          <p:spPr>
            <a:xfrm rot="456779">
              <a:off x="5527495" y="4733471"/>
              <a:ext cx="30484" cy="2964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63"/>
            <p:cNvSpPr/>
            <p:nvPr/>
          </p:nvSpPr>
          <p:spPr>
            <a:xfrm rot="456779">
              <a:off x="5114455" y="4659176"/>
              <a:ext cx="89732" cy="230305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63"/>
            <p:cNvSpPr/>
            <p:nvPr/>
          </p:nvSpPr>
          <p:spPr>
            <a:xfrm rot="456779">
              <a:off x="5074019" y="4643228"/>
              <a:ext cx="115126" cy="166160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63"/>
            <p:cNvSpPr/>
            <p:nvPr/>
          </p:nvSpPr>
          <p:spPr>
            <a:xfrm rot="456779">
              <a:off x="5067029" y="4899305"/>
              <a:ext cx="46577" cy="4740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63"/>
            <p:cNvSpPr/>
            <p:nvPr/>
          </p:nvSpPr>
          <p:spPr>
            <a:xfrm rot="456779">
              <a:off x="5030790" y="4814695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63"/>
            <p:cNvSpPr/>
            <p:nvPr/>
          </p:nvSpPr>
          <p:spPr>
            <a:xfrm rot="456779">
              <a:off x="5192311" y="4671796"/>
              <a:ext cx="36416" cy="18622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63"/>
            <p:cNvSpPr/>
            <p:nvPr/>
          </p:nvSpPr>
          <p:spPr>
            <a:xfrm rot="456779">
              <a:off x="5174996" y="4879235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63"/>
            <p:cNvSpPr/>
            <p:nvPr/>
          </p:nvSpPr>
          <p:spPr>
            <a:xfrm rot="456779">
              <a:off x="4893913" y="4521433"/>
              <a:ext cx="246327" cy="3460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63"/>
            <p:cNvSpPr/>
            <p:nvPr/>
          </p:nvSpPr>
          <p:spPr>
            <a:xfrm rot="456779">
              <a:off x="4954501" y="4475636"/>
              <a:ext cx="194696" cy="59458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63"/>
            <p:cNvSpPr/>
            <p:nvPr/>
          </p:nvSpPr>
          <p:spPr>
            <a:xfrm rot="456779">
              <a:off x="4827561" y="4500189"/>
              <a:ext cx="47419" cy="474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63"/>
            <p:cNvSpPr/>
            <p:nvPr/>
          </p:nvSpPr>
          <p:spPr>
            <a:xfrm rot="456779">
              <a:off x="4910609" y="4436652"/>
              <a:ext cx="30484" cy="29641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63"/>
            <p:cNvSpPr/>
            <p:nvPr/>
          </p:nvSpPr>
          <p:spPr>
            <a:xfrm rot="456779">
              <a:off x="4948796" y="4543989"/>
              <a:ext cx="190467" cy="71568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63"/>
            <p:cNvSpPr/>
            <p:nvPr/>
          </p:nvSpPr>
          <p:spPr>
            <a:xfrm rot="456779">
              <a:off x="4895490" y="4594243"/>
              <a:ext cx="29641" cy="29641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63"/>
            <p:cNvSpPr/>
            <p:nvPr/>
          </p:nvSpPr>
          <p:spPr>
            <a:xfrm rot="457146">
              <a:off x="5086886" y="4416067"/>
              <a:ext cx="316946" cy="31680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63"/>
            <p:cNvSpPr/>
            <p:nvPr/>
          </p:nvSpPr>
          <p:spPr>
            <a:xfrm rot="1793146">
              <a:off x="4544083" y="5029940"/>
              <a:ext cx="240652" cy="249683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63"/>
            <p:cNvSpPr/>
            <p:nvPr/>
          </p:nvSpPr>
          <p:spPr>
            <a:xfrm rot="1793146">
              <a:off x="4666069" y="5079404"/>
              <a:ext cx="22630" cy="52547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63"/>
            <p:cNvSpPr/>
            <p:nvPr/>
          </p:nvSpPr>
          <p:spPr>
            <a:xfrm rot="1793146">
              <a:off x="4680642" y="5091692"/>
              <a:ext cx="9129" cy="43949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63"/>
            <p:cNvSpPr/>
            <p:nvPr/>
          </p:nvSpPr>
          <p:spPr>
            <a:xfrm rot="1793146">
              <a:off x="4679060" y="5063888"/>
              <a:ext cx="10218" cy="102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63"/>
            <p:cNvSpPr/>
            <p:nvPr/>
          </p:nvSpPr>
          <p:spPr>
            <a:xfrm rot="1793146">
              <a:off x="4694866" y="5083206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63"/>
            <p:cNvSpPr/>
            <p:nvPr/>
          </p:nvSpPr>
          <p:spPr>
            <a:xfrm rot="1793146">
              <a:off x="4653116" y="5091749"/>
              <a:ext cx="28282" cy="3782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63"/>
            <p:cNvSpPr/>
            <p:nvPr/>
          </p:nvSpPr>
          <p:spPr>
            <a:xfrm rot="1793146">
              <a:off x="4661497" y="5076802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63"/>
            <p:cNvSpPr/>
            <p:nvPr/>
          </p:nvSpPr>
          <p:spPr>
            <a:xfrm rot="1793146">
              <a:off x="4693254" y="5133091"/>
              <a:ext cx="45798" cy="3394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63"/>
            <p:cNvSpPr/>
            <p:nvPr/>
          </p:nvSpPr>
          <p:spPr>
            <a:xfrm rot="1793146">
              <a:off x="4690071" y="5150555"/>
              <a:ext cx="41054" cy="19071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63"/>
            <p:cNvSpPr/>
            <p:nvPr/>
          </p:nvSpPr>
          <p:spPr>
            <a:xfrm rot="1793146">
              <a:off x="4747595" y="5140124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63"/>
            <p:cNvSpPr/>
            <p:nvPr/>
          </p:nvSpPr>
          <p:spPr>
            <a:xfrm rot="1793146">
              <a:off x="4737027" y="5160638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63"/>
            <p:cNvSpPr/>
            <p:nvPr/>
          </p:nvSpPr>
          <p:spPr>
            <a:xfrm rot="1793146">
              <a:off x="4693209" y="5124242"/>
              <a:ext cx="30654" cy="34584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63"/>
            <p:cNvSpPr/>
            <p:nvPr/>
          </p:nvSpPr>
          <p:spPr>
            <a:xfrm rot="1793146">
              <a:off x="4733318" y="5126742"/>
              <a:ext cx="6390" cy="6571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63"/>
            <p:cNvSpPr/>
            <p:nvPr/>
          </p:nvSpPr>
          <p:spPr>
            <a:xfrm rot="1793146">
              <a:off x="4665515" y="5182166"/>
              <a:ext cx="44338" cy="36270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63"/>
            <p:cNvSpPr/>
            <p:nvPr/>
          </p:nvSpPr>
          <p:spPr>
            <a:xfrm rot="1793146">
              <a:off x="4662075" y="5179700"/>
              <a:ext cx="28831" cy="3585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63"/>
            <p:cNvSpPr/>
            <p:nvPr/>
          </p:nvSpPr>
          <p:spPr>
            <a:xfrm rot="1793146">
              <a:off x="4695082" y="5230070"/>
              <a:ext cx="10222" cy="1003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63"/>
            <p:cNvSpPr/>
            <p:nvPr/>
          </p:nvSpPr>
          <p:spPr>
            <a:xfrm rot="1793146">
              <a:off x="4675849" y="5224571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63"/>
            <p:cNvSpPr/>
            <p:nvPr/>
          </p:nvSpPr>
          <p:spPr>
            <a:xfrm rot="1793146">
              <a:off x="4673521" y="5179950"/>
              <a:ext cx="40691" cy="2140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63"/>
            <p:cNvSpPr/>
            <p:nvPr/>
          </p:nvSpPr>
          <p:spPr>
            <a:xfrm rot="1793146">
              <a:off x="4707528" y="5212327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63"/>
            <p:cNvSpPr/>
            <p:nvPr/>
          </p:nvSpPr>
          <p:spPr>
            <a:xfrm rot="1793146">
              <a:off x="4622537" y="5164554"/>
              <a:ext cx="19343" cy="4961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63"/>
            <p:cNvSpPr/>
            <p:nvPr/>
          </p:nvSpPr>
          <p:spPr>
            <a:xfrm rot="1793146">
              <a:off x="4618191" y="5159622"/>
              <a:ext cx="24817" cy="3579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63"/>
            <p:cNvSpPr/>
            <p:nvPr/>
          </p:nvSpPr>
          <p:spPr>
            <a:xfrm rot="1793146">
              <a:off x="4601270" y="5208284"/>
              <a:ext cx="10040" cy="102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63"/>
            <p:cNvSpPr/>
            <p:nvPr/>
          </p:nvSpPr>
          <p:spPr>
            <a:xfrm rot="1793146">
              <a:off x="4601819" y="5187897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63"/>
            <p:cNvSpPr/>
            <p:nvPr/>
          </p:nvSpPr>
          <p:spPr>
            <a:xfrm rot="1793146">
              <a:off x="4639265" y="5171612"/>
              <a:ext cx="7850" cy="4011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63"/>
            <p:cNvSpPr/>
            <p:nvPr/>
          </p:nvSpPr>
          <p:spPr>
            <a:xfrm rot="1793146">
              <a:off x="4625308" y="5212557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63"/>
            <p:cNvSpPr/>
            <p:nvPr/>
          </p:nvSpPr>
          <p:spPr>
            <a:xfrm rot="1793146">
              <a:off x="4596539" y="5127027"/>
              <a:ext cx="53099" cy="745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63"/>
            <p:cNvSpPr/>
            <p:nvPr/>
          </p:nvSpPr>
          <p:spPr>
            <a:xfrm rot="1793146">
              <a:off x="4611768" y="5120534"/>
              <a:ext cx="41969" cy="12810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63"/>
            <p:cNvSpPr/>
            <p:nvPr/>
          </p:nvSpPr>
          <p:spPr>
            <a:xfrm rot="1793146">
              <a:off x="4586117" y="5109137"/>
              <a:ext cx="10222" cy="102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63"/>
            <p:cNvSpPr/>
            <p:nvPr/>
          </p:nvSpPr>
          <p:spPr>
            <a:xfrm rot="1793146">
              <a:off x="4608737" y="5102703"/>
              <a:ext cx="6571" cy="6386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63"/>
            <p:cNvSpPr/>
            <p:nvPr/>
          </p:nvSpPr>
          <p:spPr>
            <a:xfrm rot="1793146">
              <a:off x="4604583" y="5133432"/>
              <a:ext cx="41058" cy="15419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63"/>
            <p:cNvSpPr/>
            <p:nvPr/>
          </p:nvSpPr>
          <p:spPr>
            <a:xfrm rot="1793146">
              <a:off x="4592848" y="5132866"/>
              <a:ext cx="6390" cy="6386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63"/>
            <p:cNvSpPr/>
            <p:nvPr/>
          </p:nvSpPr>
          <p:spPr>
            <a:xfrm rot="1794347">
              <a:off x="4631540" y="5122405"/>
              <a:ext cx="68326" cy="6828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63"/>
            <p:cNvSpPr/>
            <p:nvPr/>
          </p:nvSpPr>
          <p:spPr>
            <a:xfrm rot="1793050">
              <a:off x="4390508" y="4664500"/>
              <a:ext cx="308331" cy="3199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63"/>
            <p:cNvSpPr/>
            <p:nvPr/>
          </p:nvSpPr>
          <p:spPr>
            <a:xfrm rot="1793050">
              <a:off x="4546785" y="4727861"/>
              <a:ext cx="28995" cy="6733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63"/>
            <p:cNvSpPr/>
            <p:nvPr/>
          </p:nvSpPr>
          <p:spPr>
            <a:xfrm rot="1793050">
              <a:off x="4565454" y="4743602"/>
              <a:ext cx="11696" cy="56316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63"/>
            <p:cNvSpPr/>
            <p:nvPr/>
          </p:nvSpPr>
          <p:spPr>
            <a:xfrm rot="1793050">
              <a:off x="4563429" y="4707982"/>
              <a:ext cx="13092" cy="13086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63"/>
            <p:cNvSpPr/>
            <p:nvPr/>
          </p:nvSpPr>
          <p:spPr>
            <a:xfrm rot="1793050">
              <a:off x="4583677" y="4732730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63"/>
            <p:cNvSpPr/>
            <p:nvPr/>
          </p:nvSpPr>
          <p:spPr>
            <a:xfrm rot="1793050">
              <a:off x="4530192" y="4743676"/>
              <a:ext cx="36236" cy="48472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63"/>
            <p:cNvSpPr/>
            <p:nvPr/>
          </p:nvSpPr>
          <p:spPr>
            <a:xfrm rot="1793050">
              <a:off x="4540929" y="4724527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63"/>
            <p:cNvSpPr/>
            <p:nvPr/>
          </p:nvSpPr>
          <p:spPr>
            <a:xfrm rot="1793050">
              <a:off x="4581611" y="4796639"/>
              <a:ext cx="58678" cy="4350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63"/>
            <p:cNvSpPr/>
            <p:nvPr/>
          </p:nvSpPr>
          <p:spPr>
            <a:xfrm rot="1793050">
              <a:off x="4577534" y="4819011"/>
              <a:ext cx="52599" cy="24437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63"/>
            <p:cNvSpPr/>
            <p:nvPr/>
          </p:nvSpPr>
          <p:spPr>
            <a:xfrm rot="1793050">
              <a:off x="4651226" y="4805647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63"/>
            <p:cNvSpPr/>
            <p:nvPr/>
          </p:nvSpPr>
          <p:spPr>
            <a:xfrm rot="1793050">
              <a:off x="4637689" y="483192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63"/>
            <p:cNvSpPr/>
            <p:nvPr/>
          </p:nvSpPr>
          <p:spPr>
            <a:xfrm rot="1793050">
              <a:off x="4581555" y="4785302"/>
              <a:ext cx="39275" cy="44316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63"/>
            <p:cNvSpPr/>
            <p:nvPr/>
          </p:nvSpPr>
          <p:spPr>
            <a:xfrm rot="1793050">
              <a:off x="4632937" y="4788503"/>
              <a:ext cx="8187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63"/>
            <p:cNvSpPr/>
            <p:nvPr/>
          </p:nvSpPr>
          <p:spPr>
            <a:xfrm rot="1793050">
              <a:off x="4546077" y="4859507"/>
              <a:ext cx="56807" cy="46476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63"/>
            <p:cNvSpPr/>
            <p:nvPr/>
          </p:nvSpPr>
          <p:spPr>
            <a:xfrm rot="1793050">
              <a:off x="4541669" y="4856348"/>
              <a:ext cx="36939" cy="45943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63"/>
            <p:cNvSpPr/>
            <p:nvPr/>
          </p:nvSpPr>
          <p:spPr>
            <a:xfrm rot="1793050">
              <a:off x="4583954" y="4920875"/>
              <a:ext cx="13097" cy="12853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63"/>
            <p:cNvSpPr/>
            <p:nvPr/>
          </p:nvSpPr>
          <p:spPr>
            <a:xfrm rot="1793050">
              <a:off x="4559316" y="4913831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63"/>
            <p:cNvSpPr/>
            <p:nvPr/>
          </p:nvSpPr>
          <p:spPr>
            <a:xfrm rot="1793050">
              <a:off x="4556333" y="4856669"/>
              <a:ext cx="52134" cy="27422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63"/>
            <p:cNvSpPr/>
            <p:nvPr/>
          </p:nvSpPr>
          <p:spPr>
            <a:xfrm rot="1793050">
              <a:off x="4599898" y="4898145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63"/>
            <p:cNvSpPr/>
            <p:nvPr/>
          </p:nvSpPr>
          <p:spPr>
            <a:xfrm rot="1793050">
              <a:off x="4491019" y="4836945"/>
              <a:ext cx="24783" cy="6357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63"/>
            <p:cNvSpPr/>
            <p:nvPr/>
          </p:nvSpPr>
          <p:spPr>
            <a:xfrm rot="1793050">
              <a:off x="4485452" y="4830627"/>
              <a:ext cx="31796" cy="4587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63"/>
            <p:cNvSpPr/>
            <p:nvPr/>
          </p:nvSpPr>
          <p:spPr>
            <a:xfrm rot="1793050">
              <a:off x="4463776" y="4892966"/>
              <a:ext cx="12864" cy="13086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63"/>
            <p:cNvSpPr/>
            <p:nvPr/>
          </p:nvSpPr>
          <p:spPr>
            <a:xfrm rot="1793050">
              <a:off x="4464478" y="4866848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63"/>
            <p:cNvSpPr/>
            <p:nvPr/>
          </p:nvSpPr>
          <p:spPr>
            <a:xfrm rot="1793050">
              <a:off x="4512449" y="4845986"/>
              <a:ext cx="10057" cy="51408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63"/>
            <p:cNvSpPr/>
            <p:nvPr/>
          </p:nvSpPr>
          <p:spPr>
            <a:xfrm rot="1793050">
              <a:off x="4494570" y="4898439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63"/>
            <p:cNvSpPr/>
            <p:nvPr/>
          </p:nvSpPr>
          <p:spPr>
            <a:xfrm rot="1793050">
              <a:off x="4457715" y="4788869"/>
              <a:ext cx="68032" cy="9554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63"/>
            <p:cNvSpPr/>
            <p:nvPr/>
          </p:nvSpPr>
          <p:spPr>
            <a:xfrm rot="1793050">
              <a:off x="4477223" y="4780552"/>
              <a:ext cx="53772" cy="1641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63"/>
            <p:cNvSpPr/>
            <p:nvPr/>
          </p:nvSpPr>
          <p:spPr>
            <a:xfrm rot="1793050">
              <a:off x="4444363" y="4765951"/>
              <a:ext cx="13097" cy="13086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63"/>
            <p:cNvSpPr/>
            <p:nvPr/>
          </p:nvSpPr>
          <p:spPr>
            <a:xfrm rot="1793050">
              <a:off x="4473341" y="4757707"/>
              <a:ext cx="8419" cy="8183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63"/>
            <p:cNvSpPr/>
            <p:nvPr/>
          </p:nvSpPr>
          <p:spPr>
            <a:xfrm rot="1793050">
              <a:off x="4468018" y="4797075"/>
              <a:ext cx="52604" cy="19757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63"/>
            <p:cNvSpPr/>
            <p:nvPr/>
          </p:nvSpPr>
          <p:spPr>
            <a:xfrm rot="1793050">
              <a:off x="4452986" y="4796350"/>
              <a:ext cx="8187" cy="8183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63"/>
            <p:cNvSpPr/>
            <p:nvPr/>
          </p:nvSpPr>
          <p:spPr>
            <a:xfrm rot="1793940">
              <a:off x="4502556" y="4782942"/>
              <a:ext cx="87528" cy="87481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8" name="Google Shape;7068;p63"/>
          <p:cNvGrpSpPr/>
          <p:nvPr/>
        </p:nvGrpSpPr>
        <p:grpSpPr>
          <a:xfrm>
            <a:off x="-70553" y="-885903"/>
            <a:ext cx="4718184" cy="2778728"/>
            <a:chOff x="5107447" y="1336847"/>
            <a:chExt cx="4718184" cy="2778728"/>
          </a:xfrm>
        </p:grpSpPr>
        <p:sp>
          <p:nvSpPr>
            <p:cNvPr id="7069" name="Google Shape;7069;p63"/>
            <p:cNvSpPr/>
            <p:nvPr/>
          </p:nvSpPr>
          <p:spPr>
            <a:xfrm rot="9137834">
              <a:off x="7215544" y="2185972"/>
              <a:ext cx="2703963" cy="262859"/>
            </a:xfrm>
            <a:custGeom>
              <a:avLst/>
              <a:gdLst/>
              <a:ahLst/>
              <a:cxnLst/>
              <a:rect l="l" t="t" r="r" b="b"/>
              <a:pathLst>
                <a:path w="108155" h="10514" extrusionOk="0">
                  <a:moveTo>
                    <a:pt x="107269" y="1"/>
                  </a:moveTo>
                  <a:cubicBezTo>
                    <a:pt x="106984" y="1"/>
                    <a:pt x="106674" y="93"/>
                    <a:pt x="106459" y="164"/>
                  </a:cubicBezTo>
                  <a:cubicBezTo>
                    <a:pt x="99450" y="2654"/>
                    <a:pt x="91959" y="3805"/>
                    <a:pt x="84615" y="4767"/>
                  </a:cubicBezTo>
                  <a:cubicBezTo>
                    <a:pt x="75388" y="5960"/>
                    <a:pt x="66077" y="6650"/>
                    <a:pt x="56787" y="7153"/>
                  </a:cubicBezTo>
                  <a:cubicBezTo>
                    <a:pt x="46373" y="7701"/>
                    <a:pt x="35941" y="7872"/>
                    <a:pt x="25508" y="7872"/>
                  </a:cubicBezTo>
                  <a:cubicBezTo>
                    <a:pt x="20011" y="7872"/>
                    <a:pt x="14513" y="7824"/>
                    <a:pt x="9018" y="7759"/>
                  </a:cubicBezTo>
                  <a:cubicBezTo>
                    <a:pt x="6549" y="7738"/>
                    <a:pt x="4101" y="6755"/>
                    <a:pt x="1653" y="6692"/>
                  </a:cubicBezTo>
                  <a:cubicBezTo>
                    <a:pt x="1649" y="6692"/>
                    <a:pt x="1646" y="6692"/>
                    <a:pt x="1642" y="6692"/>
                  </a:cubicBezTo>
                  <a:cubicBezTo>
                    <a:pt x="1162" y="6692"/>
                    <a:pt x="563" y="8034"/>
                    <a:pt x="293" y="8429"/>
                  </a:cubicBezTo>
                  <a:cubicBezTo>
                    <a:pt x="0" y="8847"/>
                    <a:pt x="523" y="9057"/>
                    <a:pt x="837" y="9057"/>
                  </a:cubicBezTo>
                  <a:lnTo>
                    <a:pt x="837" y="10479"/>
                  </a:lnTo>
                  <a:cubicBezTo>
                    <a:pt x="1671" y="10502"/>
                    <a:pt x="2506" y="10513"/>
                    <a:pt x="3340" y="10513"/>
                  </a:cubicBezTo>
                  <a:cubicBezTo>
                    <a:pt x="12364" y="10513"/>
                    <a:pt x="21402" y="9276"/>
                    <a:pt x="30423" y="9161"/>
                  </a:cubicBezTo>
                  <a:cubicBezTo>
                    <a:pt x="48836" y="8889"/>
                    <a:pt x="67374" y="8220"/>
                    <a:pt x="85640" y="5751"/>
                  </a:cubicBezTo>
                  <a:cubicBezTo>
                    <a:pt x="92922" y="4767"/>
                    <a:pt x="100329" y="3512"/>
                    <a:pt x="107275" y="1043"/>
                  </a:cubicBezTo>
                  <a:cubicBezTo>
                    <a:pt x="107547" y="959"/>
                    <a:pt x="108154" y="541"/>
                    <a:pt x="107819" y="206"/>
                  </a:cubicBezTo>
                  <a:cubicBezTo>
                    <a:pt x="107684" y="53"/>
                    <a:pt x="107484" y="1"/>
                    <a:pt x="107269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63"/>
            <p:cNvSpPr/>
            <p:nvPr/>
          </p:nvSpPr>
          <p:spPr>
            <a:xfrm rot="9137834">
              <a:off x="6041384" y="2650717"/>
              <a:ext cx="2428329" cy="289809"/>
            </a:xfrm>
            <a:custGeom>
              <a:avLst/>
              <a:gdLst/>
              <a:ahLst/>
              <a:cxnLst/>
              <a:rect l="l" t="t" r="r" b="b"/>
              <a:pathLst>
                <a:path w="97130" h="11592" extrusionOk="0">
                  <a:moveTo>
                    <a:pt x="2146" y="1"/>
                  </a:moveTo>
                  <a:cubicBezTo>
                    <a:pt x="1477" y="1"/>
                    <a:pt x="0" y="695"/>
                    <a:pt x="646" y="923"/>
                  </a:cubicBezTo>
                  <a:cubicBezTo>
                    <a:pt x="4350" y="2137"/>
                    <a:pt x="8158" y="3120"/>
                    <a:pt x="11945" y="4062"/>
                  </a:cubicBezTo>
                  <a:cubicBezTo>
                    <a:pt x="21570" y="6426"/>
                    <a:pt x="31362" y="8225"/>
                    <a:pt x="41196" y="9502"/>
                  </a:cubicBezTo>
                  <a:cubicBezTo>
                    <a:pt x="51678" y="10856"/>
                    <a:pt x="62253" y="11592"/>
                    <a:pt x="72825" y="11592"/>
                  </a:cubicBezTo>
                  <a:cubicBezTo>
                    <a:pt x="80380" y="11592"/>
                    <a:pt x="87934" y="11216"/>
                    <a:pt x="95451" y="10422"/>
                  </a:cubicBezTo>
                  <a:cubicBezTo>
                    <a:pt x="96308" y="10325"/>
                    <a:pt x="97129" y="9466"/>
                    <a:pt x="96057" y="9466"/>
                  </a:cubicBezTo>
                  <a:cubicBezTo>
                    <a:pt x="95977" y="9466"/>
                    <a:pt x="95887" y="9471"/>
                    <a:pt x="95786" y="9481"/>
                  </a:cubicBezTo>
                  <a:cubicBezTo>
                    <a:pt x="88405" y="10265"/>
                    <a:pt x="80979" y="10638"/>
                    <a:pt x="73547" y="10638"/>
                  </a:cubicBezTo>
                  <a:cubicBezTo>
                    <a:pt x="55403" y="10638"/>
                    <a:pt x="37219" y="8417"/>
                    <a:pt x="19540" y="4543"/>
                  </a:cubicBezTo>
                  <a:cubicBezTo>
                    <a:pt x="13766" y="3266"/>
                    <a:pt x="7949" y="1906"/>
                    <a:pt x="2320" y="23"/>
                  </a:cubicBezTo>
                  <a:cubicBezTo>
                    <a:pt x="2272" y="8"/>
                    <a:pt x="2213" y="1"/>
                    <a:pt x="2146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63"/>
            <p:cNvSpPr/>
            <p:nvPr/>
          </p:nvSpPr>
          <p:spPr>
            <a:xfrm rot="9137834">
              <a:off x="7572116" y="2723503"/>
              <a:ext cx="505266" cy="484366"/>
            </a:xfrm>
            <a:custGeom>
              <a:avLst/>
              <a:gdLst/>
              <a:ahLst/>
              <a:cxnLst/>
              <a:rect l="l" t="t" r="r" b="b"/>
              <a:pathLst>
                <a:path w="20210" h="19374" extrusionOk="0">
                  <a:moveTo>
                    <a:pt x="18985" y="1"/>
                  </a:moveTo>
                  <a:cubicBezTo>
                    <a:pt x="18787" y="1"/>
                    <a:pt x="18574" y="44"/>
                    <a:pt x="18371" y="143"/>
                  </a:cubicBezTo>
                  <a:cubicBezTo>
                    <a:pt x="13789" y="2361"/>
                    <a:pt x="10148" y="6734"/>
                    <a:pt x="6884" y="10500"/>
                  </a:cubicBezTo>
                  <a:cubicBezTo>
                    <a:pt x="4583" y="13157"/>
                    <a:pt x="2386" y="15877"/>
                    <a:pt x="293" y="18702"/>
                  </a:cubicBezTo>
                  <a:cubicBezTo>
                    <a:pt x="0" y="19120"/>
                    <a:pt x="544" y="19351"/>
                    <a:pt x="879" y="19372"/>
                  </a:cubicBezTo>
                  <a:cubicBezTo>
                    <a:pt x="903" y="19373"/>
                    <a:pt x="927" y="19373"/>
                    <a:pt x="952" y="19373"/>
                  </a:cubicBezTo>
                  <a:cubicBezTo>
                    <a:pt x="1416" y="19373"/>
                    <a:pt x="1940" y="19183"/>
                    <a:pt x="2218" y="18786"/>
                  </a:cubicBezTo>
                  <a:cubicBezTo>
                    <a:pt x="4164" y="16149"/>
                    <a:pt x="6236" y="13597"/>
                    <a:pt x="8370" y="11107"/>
                  </a:cubicBezTo>
                  <a:cubicBezTo>
                    <a:pt x="10148" y="9035"/>
                    <a:pt x="11990" y="7027"/>
                    <a:pt x="13936" y="5143"/>
                  </a:cubicBezTo>
                  <a:cubicBezTo>
                    <a:pt x="15505" y="3616"/>
                    <a:pt x="17221" y="2026"/>
                    <a:pt x="19208" y="1063"/>
                  </a:cubicBezTo>
                  <a:cubicBezTo>
                    <a:pt x="20210" y="571"/>
                    <a:pt x="19704" y="1"/>
                    <a:pt x="1898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63"/>
            <p:cNvSpPr/>
            <p:nvPr/>
          </p:nvSpPr>
          <p:spPr>
            <a:xfrm rot="9137834">
              <a:off x="6408855" y="2953626"/>
              <a:ext cx="677472" cy="519992"/>
            </a:xfrm>
            <a:custGeom>
              <a:avLst/>
              <a:gdLst/>
              <a:ahLst/>
              <a:cxnLst/>
              <a:rect l="l" t="t" r="r" b="b"/>
              <a:pathLst>
                <a:path w="27098" h="20799" extrusionOk="0">
                  <a:moveTo>
                    <a:pt x="26565" y="1"/>
                  </a:moveTo>
                  <a:cubicBezTo>
                    <a:pt x="26299" y="1"/>
                    <a:pt x="25990" y="75"/>
                    <a:pt x="25884" y="110"/>
                  </a:cubicBezTo>
                  <a:cubicBezTo>
                    <a:pt x="19001" y="2161"/>
                    <a:pt x="13121" y="6597"/>
                    <a:pt x="8037" y="11535"/>
                  </a:cubicBezTo>
                  <a:cubicBezTo>
                    <a:pt x="5212" y="14276"/>
                    <a:pt x="2492" y="17247"/>
                    <a:pt x="169" y="20469"/>
                  </a:cubicBezTo>
                  <a:cubicBezTo>
                    <a:pt x="1" y="20705"/>
                    <a:pt x="226" y="20798"/>
                    <a:pt x="575" y="20798"/>
                  </a:cubicBezTo>
                  <a:cubicBezTo>
                    <a:pt x="1091" y="20798"/>
                    <a:pt x="1878" y="20593"/>
                    <a:pt x="2052" y="20344"/>
                  </a:cubicBezTo>
                  <a:cubicBezTo>
                    <a:pt x="4145" y="17456"/>
                    <a:pt x="6572" y="14757"/>
                    <a:pt x="9083" y="12225"/>
                  </a:cubicBezTo>
                  <a:cubicBezTo>
                    <a:pt x="13832" y="7455"/>
                    <a:pt x="19503" y="2789"/>
                    <a:pt x="26073" y="822"/>
                  </a:cubicBezTo>
                  <a:cubicBezTo>
                    <a:pt x="26261" y="780"/>
                    <a:pt x="27098" y="550"/>
                    <a:pt x="26993" y="194"/>
                  </a:cubicBezTo>
                  <a:cubicBezTo>
                    <a:pt x="26957" y="47"/>
                    <a:pt x="26774" y="1"/>
                    <a:pt x="26565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63"/>
            <p:cNvSpPr/>
            <p:nvPr/>
          </p:nvSpPr>
          <p:spPr>
            <a:xfrm rot="9137834">
              <a:off x="8502210" y="2072016"/>
              <a:ext cx="812926" cy="666022"/>
            </a:xfrm>
            <a:custGeom>
              <a:avLst/>
              <a:gdLst/>
              <a:ahLst/>
              <a:cxnLst/>
              <a:rect l="l" t="t" r="r" b="b"/>
              <a:pathLst>
                <a:path w="32516" h="26640" extrusionOk="0">
                  <a:moveTo>
                    <a:pt x="2186" y="26087"/>
                  </a:moveTo>
                  <a:lnTo>
                    <a:pt x="2186" y="26087"/>
                  </a:lnTo>
                  <a:cubicBezTo>
                    <a:pt x="2165" y="26124"/>
                    <a:pt x="2148" y="26151"/>
                    <a:pt x="2149" y="26151"/>
                  </a:cubicBezTo>
                  <a:cubicBezTo>
                    <a:pt x="2149" y="26151"/>
                    <a:pt x="2159" y="26133"/>
                    <a:pt x="2186" y="26087"/>
                  </a:cubicBezTo>
                  <a:close/>
                  <a:moveTo>
                    <a:pt x="31504" y="1"/>
                  </a:moveTo>
                  <a:cubicBezTo>
                    <a:pt x="31267" y="1"/>
                    <a:pt x="31022" y="64"/>
                    <a:pt x="30821" y="141"/>
                  </a:cubicBezTo>
                  <a:cubicBezTo>
                    <a:pt x="22221" y="3426"/>
                    <a:pt x="14688" y="8929"/>
                    <a:pt x="8349" y="15520"/>
                  </a:cubicBezTo>
                  <a:cubicBezTo>
                    <a:pt x="5357" y="18596"/>
                    <a:pt x="2511" y="21985"/>
                    <a:pt x="272" y="25689"/>
                  </a:cubicBezTo>
                  <a:cubicBezTo>
                    <a:pt x="0" y="26149"/>
                    <a:pt x="523" y="26568"/>
                    <a:pt x="921" y="26630"/>
                  </a:cubicBezTo>
                  <a:cubicBezTo>
                    <a:pt x="978" y="26637"/>
                    <a:pt x="1035" y="26640"/>
                    <a:pt x="1090" y="26640"/>
                  </a:cubicBezTo>
                  <a:cubicBezTo>
                    <a:pt x="1575" y="26640"/>
                    <a:pt x="1998" y="26403"/>
                    <a:pt x="2244" y="25988"/>
                  </a:cubicBezTo>
                  <a:lnTo>
                    <a:pt x="2244" y="25988"/>
                  </a:lnTo>
                  <a:cubicBezTo>
                    <a:pt x="2220" y="26030"/>
                    <a:pt x="2201" y="26063"/>
                    <a:pt x="2186" y="26087"/>
                  </a:cubicBezTo>
                  <a:lnTo>
                    <a:pt x="2186" y="26087"/>
                  </a:lnTo>
                  <a:cubicBezTo>
                    <a:pt x="2216" y="26037"/>
                    <a:pt x="2257" y="25971"/>
                    <a:pt x="2281" y="25940"/>
                  </a:cubicBezTo>
                  <a:cubicBezTo>
                    <a:pt x="2406" y="25752"/>
                    <a:pt x="2532" y="25563"/>
                    <a:pt x="2657" y="25375"/>
                  </a:cubicBezTo>
                  <a:cubicBezTo>
                    <a:pt x="3097" y="24684"/>
                    <a:pt x="3578" y="24015"/>
                    <a:pt x="4080" y="23345"/>
                  </a:cubicBezTo>
                  <a:cubicBezTo>
                    <a:pt x="5796" y="20981"/>
                    <a:pt x="7721" y="18721"/>
                    <a:pt x="9730" y="16587"/>
                  </a:cubicBezTo>
                  <a:cubicBezTo>
                    <a:pt x="15881" y="10059"/>
                    <a:pt x="23351" y="4682"/>
                    <a:pt x="31762" y="1459"/>
                  </a:cubicBezTo>
                  <a:cubicBezTo>
                    <a:pt x="32181" y="1313"/>
                    <a:pt x="32515" y="748"/>
                    <a:pt x="32222" y="350"/>
                  </a:cubicBezTo>
                  <a:cubicBezTo>
                    <a:pt x="32052" y="90"/>
                    <a:pt x="31784" y="1"/>
                    <a:pt x="3150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63"/>
            <p:cNvSpPr/>
            <p:nvPr/>
          </p:nvSpPr>
          <p:spPr>
            <a:xfrm rot="9137834">
              <a:off x="7365912" y="2302063"/>
              <a:ext cx="227982" cy="318710"/>
            </a:xfrm>
            <a:custGeom>
              <a:avLst/>
              <a:gdLst/>
              <a:ahLst/>
              <a:cxnLst/>
              <a:rect l="l" t="t" r="r" b="b"/>
              <a:pathLst>
                <a:path w="9119" h="12748" extrusionOk="0">
                  <a:moveTo>
                    <a:pt x="1644" y="1"/>
                  </a:moveTo>
                  <a:cubicBezTo>
                    <a:pt x="1024" y="1"/>
                    <a:pt x="0" y="314"/>
                    <a:pt x="30" y="743"/>
                  </a:cubicBezTo>
                  <a:cubicBezTo>
                    <a:pt x="385" y="5388"/>
                    <a:pt x="2980" y="10117"/>
                    <a:pt x="6893" y="12669"/>
                  </a:cubicBezTo>
                  <a:cubicBezTo>
                    <a:pt x="6975" y="12724"/>
                    <a:pt x="7090" y="12747"/>
                    <a:pt x="7225" y="12747"/>
                  </a:cubicBezTo>
                  <a:cubicBezTo>
                    <a:pt x="7919" y="12747"/>
                    <a:pt x="9119" y="12130"/>
                    <a:pt x="8839" y="11937"/>
                  </a:cubicBezTo>
                  <a:cubicBezTo>
                    <a:pt x="4968" y="9405"/>
                    <a:pt x="2457" y="4781"/>
                    <a:pt x="2101" y="178"/>
                  </a:cubicBezTo>
                  <a:cubicBezTo>
                    <a:pt x="2089" y="55"/>
                    <a:pt x="1901" y="1"/>
                    <a:pt x="1644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63"/>
            <p:cNvSpPr/>
            <p:nvPr/>
          </p:nvSpPr>
          <p:spPr>
            <a:xfrm rot="9137834">
              <a:off x="8409031" y="1516965"/>
              <a:ext cx="904204" cy="524442"/>
            </a:xfrm>
            <a:custGeom>
              <a:avLst/>
              <a:gdLst/>
              <a:ahLst/>
              <a:cxnLst/>
              <a:rect l="l" t="t" r="r" b="b"/>
              <a:pathLst>
                <a:path w="36167" h="20977" extrusionOk="0">
                  <a:moveTo>
                    <a:pt x="1715" y="0"/>
                  </a:moveTo>
                  <a:cubicBezTo>
                    <a:pt x="951" y="0"/>
                    <a:pt x="1" y="591"/>
                    <a:pt x="480" y="1148"/>
                  </a:cubicBezTo>
                  <a:cubicBezTo>
                    <a:pt x="2928" y="3910"/>
                    <a:pt x="5941" y="6274"/>
                    <a:pt x="8913" y="8450"/>
                  </a:cubicBezTo>
                  <a:cubicBezTo>
                    <a:pt x="16445" y="13953"/>
                    <a:pt x="24982" y="18096"/>
                    <a:pt x="33854" y="20942"/>
                  </a:cubicBezTo>
                  <a:cubicBezTo>
                    <a:pt x="33932" y="20965"/>
                    <a:pt x="34017" y="20976"/>
                    <a:pt x="34106" y="20976"/>
                  </a:cubicBezTo>
                  <a:cubicBezTo>
                    <a:pt x="34964" y="20976"/>
                    <a:pt x="36167" y="19963"/>
                    <a:pt x="35067" y="19603"/>
                  </a:cubicBezTo>
                  <a:cubicBezTo>
                    <a:pt x="26300" y="16799"/>
                    <a:pt x="17972" y="12719"/>
                    <a:pt x="10524" y="7299"/>
                  </a:cubicBezTo>
                  <a:cubicBezTo>
                    <a:pt x="7636" y="5207"/>
                    <a:pt x="4728" y="2926"/>
                    <a:pt x="2384" y="248"/>
                  </a:cubicBezTo>
                  <a:cubicBezTo>
                    <a:pt x="2232" y="74"/>
                    <a:pt x="1985" y="0"/>
                    <a:pt x="1715" y="0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63"/>
            <p:cNvSpPr/>
            <p:nvPr/>
          </p:nvSpPr>
          <p:spPr>
            <a:xfrm rot="9137834">
              <a:off x="8237090" y="1824679"/>
              <a:ext cx="609120" cy="98153"/>
            </a:xfrm>
            <a:custGeom>
              <a:avLst/>
              <a:gdLst/>
              <a:ahLst/>
              <a:cxnLst/>
              <a:rect l="l" t="t" r="r" b="b"/>
              <a:pathLst>
                <a:path w="24364" h="3926" extrusionOk="0">
                  <a:moveTo>
                    <a:pt x="14662" y="1"/>
                  </a:moveTo>
                  <a:cubicBezTo>
                    <a:pt x="9991" y="1"/>
                    <a:pt x="5272" y="824"/>
                    <a:pt x="1090" y="2585"/>
                  </a:cubicBezTo>
                  <a:cubicBezTo>
                    <a:pt x="1" y="3042"/>
                    <a:pt x="637" y="3926"/>
                    <a:pt x="1500" y="3926"/>
                  </a:cubicBezTo>
                  <a:cubicBezTo>
                    <a:pt x="1666" y="3926"/>
                    <a:pt x="1839" y="3894"/>
                    <a:pt x="2010" y="3820"/>
                  </a:cubicBezTo>
                  <a:cubicBezTo>
                    <a:pt x="3601" y="3150"/>
                    <a:pt x="5965" y="2585"/>
                    <a:pt x="7911" y="2208"/>
                  </a:cubicBezTo>
                  <a:cubicBezTo>
                    <a:pt x="10118" y="1784"/>
                    <a:pt x="12355" y="1574"/>
                    <a:pt x="14592" y="1574"/>
                  </a:cubicBezTo>
                  <a:cubicBezTo>
                    <a:pt x="17211" y="1574"/>
                    <a:pt x="19828" y="1863"/>
                    <a:pt x="22390" y="2439"/>
                  </a:cubicBezTo>
                  <a:cubicBezTo>
                    <a:pt x="22464" y="2455"/>
                    <a:pt x="22538" y="2463"/>
                    <a:pt x="22612" y="2463"/>
                  </a:cubicBezTo>
                  <a:cubicBezTo>
                    <a:pt x="23554" y="2463"/>
                    <a:pt x="24363" y="1183"/>
                    <a:pt x="23101" y="911"/>
                  </a:cubicBezTo>
                  <a:cubicBezTo>
                    <a:pt x="20398" y="313"/>
                    <a:pt x="17539" y="1"/>
                    <a:pt x="14662" y="1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63"/>
            <p:cNvSpPr/>
            <p:nvPr/>
          </p:nvSpPr>
          <p:spPr>
            <a:xfrm rot="-10229141">
              <a:off x="5187022" y="2925515"/>
              <a:ext cx="1008300" cy="1046738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63"/>
            <p:cNvSpPr/>
            <p:nvPr/>
          </p:nvSpPr>
          <p:spPr>
            <a:xfrm rot="-10229141">
              <a:off x="5664415" y="3550829"/>
              <a:ext cx="94818" cy="22029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63"/>
            <p:cNvSpPr/>
            <p:nvPr/>
          </p:nvSpPr>
          <p:spPr>
            <a:xfrm rot="-10229141">
              <a:off x="5650313" y="3548903"/>
              <a:ext cx="38247" cy="18424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63"/>
            <p:cNvSpPr/>
            <p:nvPr/>
          </p:nvSpPr>
          <p:spPr>
            <a:xfrm rot="-10229141">
              <a:off x="5717305" y="3793613"/>
              <a:ext cx="42812" cy="428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63"/>
            <p:cNvSpPr/>
            <p:nvPr/>
          </p:nvSpPr>
          <p:spPr>
            <a:xfrm rot="-10229141">
              <a:off x="5644622" y="3753679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63"/>
            <p:cNvSpPr/>
            <p:nvPr/>
          </p:nvSpPr>
          <p:spPr>
            <a:xfrm rot="-10229141">
              <a:off x="5685078" y="3547329"/>
              <a:ext cx="118499" cy="158585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63"/>
            <p:cNvSpPr/>
            <p:nvPr/>
          </p:nvSpPr>
          <p:spPr>
            <a:xfrm rot="-10229141">
              <a:off x="5785775" y="3729994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63"/>
            <p:cNvSpPr/>
            <p:nvPr/>
          </p:nvSpPr>
          <p:spPr>
            <a:xfrm rot="-10229141">
              <a:off x="5398822" y="3472049"/>
              <a:ext cx="191887" cy="14232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63"/>
            <p:cNvSpPr/>
            <p:nvPr/>
          </p:nvSpPr>
          <p:spPr>
            <a:xfrm rot="-10229141">
              <a:off x="5415947" y="3455767"/>
              <a:ext cx="172010" cy="79950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63"/>
            <p:cNvSpPr/>
            <p:nvPr/>
          </p:nvSpPr>
          <p:spPr>
            <a:xfrm rot="-10229141">
              <a:off x="5336823" y="3594189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63"/>
            <p:cNvSpPr/>
            <p:nvPr/>
          </p:nvSpPr>
          <p:spPr>
            <a:xfrm rot="-10229141">
              <a:off x="5366735" y="3510926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63"/>
            <p:cNvSpPr/>
            <p:nvPr/>
          </p:nvSpPr>
          <p:spPr>
            <a:xfrm rot="-10229141">
              <a:off x="5472909" y="3493119"/>
              <a:ext cx="128437" cy="144985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63"/>
            <p:cNvSpPr/>
            <p:nvPr/>
          </p:nvSpPr>
          <p:spPr>
            <a:xfrm rot="-10229141">
              <a:off x="5430644" y="3637907"/>
              <a:ext cx="26772" cy="27548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63"/>
            <p:cNvSpPr/>
            <p:nvPr/>
          </p:nvSpPr>
          <p:spPr>
            <a:xfrm rot="-10229141">
              <a:off x="5440382" y="3228302"/>
              <a:ext cx="185768" cy="15205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63"/>
            <p:cNvSpPr/>
            <p:nvPr/>
          </p:nvSpPr>
          <p:spPr>
            <a:xfrm rot="-10229141">
              <a:off x="5520734" y="3223343"/>
              <a:ext cx="120797" cy="150311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63"/>
            <p:cNvSpPr/>
            <p:nvPr/>
          </p:nvSpPr>
          <p:spPr>
            <a:xfrm rot="-10229141">
              <a:off x="5411940" y="3164964"/>
              <a:ext cx="42828" cy="4205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63"/>
            <p:cNvSpPr/>
            <p:nvPr/>
          </p:nvSpPr>
          <p:spPr>
            <a:xfrm rot="-10229141">
              <a:off x="5513723" y="3170496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63"/>
            <p:cNvSpPr/>
            <p:nvPr/>
          </p:nvSpPr>
          <p:spPr>
            <a:xfrm rot="-10229141">
              <a:off x="5437822" y="3306420"/>
              <a:ext cx="170488" cy="89714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63"/>
            <p:cNvSpPr/>
            <p:nvPr/>
          </p:nvSpPr>
          <p:spPr>
            <a:xfrm rot="-10229141">
              <a:off x="5406428" y="3264964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63"/>
            <p:cNvSpPr/>
            <p:nvPr/>
          </p:nvSpPr>
          <p:spPr>
            <a:xfrm rot="-10229141">
              <a:off x="5726602" y="3162318"/>
              <a:ext cx="81044" cy="2080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63"/>
            <p:cNvSpPr/>
            <p:nvPr/>
          </p:nvSpPr>
          <p:spPr>
            <a:xfrm rot="-10229141">
              <a:off x="5738740" y="3235461"/>
              <a:ext cx="103980" cy="150073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63"/>
            <p:cNvSpPr/>
            <p:nvPr/>
          </p:nvSpPr>
          <p:spPr>
            <a:xfrm rot="-10229141">
              <a:off x="5812824" y="3112741"/>
              <a:ext cx="42067" cy="428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63"/>
            <p:cNvSpPr/>
            <p:nvPr/>
          </p:nvSpPr>
          <p:spPr>
            <a:xfrm rot="-10229141">
              <a:off x="5858035" y="3206500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63"/>
            <p:cNvSpPr/>
            <p:nvPr/>
          </p:nvSpPr>
          <p:spPr>
            <a:xfrm rot="-10229141">
              <a:off x="5704172" y="3189199"/>
              <a:ext cx="32890" cy="16819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63"/>
            <p:cNvSpPr/>
            <p:nvPr/>
          </p:nvSpPr>
          <p:spPr>
            <a:xfrm rot="-10229141">
              <a:off x="5729778" y="3143921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63"/>
            <p:cNvSpPr/>
            <p:nvPr/>
          </p:nvSpPr>
          <p:spPr>
            <a:xfrm rot="-10229141">
              <a:off x="5777260" y="3467622"/>
              <a:ext cx="222478" cy="31257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63"/>
            <p:cNvSpPr/>
            <p:nvPr/>
          </p:nvSpPr>
          <p:spPr>
            <a:xfrm rot="-10229141">
              <a:off x="5768184" y="3485491"/>
              <a:ext cx="175846" cy="53702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63"/>
            <p:cNvSpPr/>
            <p:nvPr/>
          </p:nvSpPr>
          <p:spPr>
            <a:xfrm rot="-10229141">
              <a:off x="6016318" y="3480212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63"/>
            <p:cNvSpPr/>
            <p:nvPr/>
          </p:nvSpPr>
          <p:spPr>
            <a:xfrm rot="-10229141">
              <a:off x="5954469" y="3551380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63"/>
            <p:cNvSpPr/>
            <p:nvPr/>
          </p:nvSpPr>
          <p:spPr>
            <a:xfrm rot="-10229141">
              <a:off x="5779379" y="3413081"/>
              <a:ext cx="172026" cy="64638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63"/>
            <p:cNvSpPr/>
            <p:nvPr/>
          </p:nvSpPr>
          <p:spPr>
            <a:xfrm rot="-10229141">
              <a:off x="5973591" y="3409571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63"/>
            <p:cNvSpPr/>
            <p:nvPr/>
          </p:nvSpPr>
          <p:spPr>
            <a:xfrm rot="-10229020">
              <a:off x="5540314" y="3301087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63"/>
            <p:cNvSpPr/>
            <p:nvPr/>
          </p:nvSpPr>
          <p:spPr>
            <a:xfrm rot="-8893145">
              <a:off x="6298155" y="3418772"/>
              <a:ext cx="481923" cy="5002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63"/>
            <p:cNvSpPr/>
            <p:nvPr/>
          </p:nvSpPr>
          <p:spPr>
            <a:xfrm rot="-8893145">
              <a:off x="6487193" y="3713769"/>
              <a:ext cx="45319" cy="10527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63"/>
            <p:cNvSpPr/>
            <p:nvPr/>
          </p:nvSpPr>
          <p:spPr>
            <a:xfrm rot="-8893145">
              <a:off x="6485586" y="3705883"/>
              <a:ext cx="18281" cy="8805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63"/>
            <p:cNvSpPr/>
            <p:nvPr/>
          </p:nvSpPr>
          <p:spPr>
            <a:xfrm rot="-8893145">
              <a:off x="6483595" y="3829159"/>
              <a:ext cx="20462" cy="2046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63"/>
            <p:cNvSpPr/>
            <p:nvPr/>
          </p:nvSpPr>
          <p:spPr>
            <a:xfrm rot="-8893145">
              <a:off x="6460419" y="3797238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63"/>
            <p:cNvSpPr/>
            <p:nvPr/>
          </p:nvSpPr>
          <p:spPr>
            <a:xfrm rot="-8893145">
              <a:off x="6502122" y="3719215"/>
              <a:ext cx="56637" cy="7578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63"/>
            <p:cNvSpPr/>
            <p:nvPr/>
          </p:nvSpPr>
          <p:spPr>
            <a:xfrm rot="-8893145">
              <a:off x="6527135" y="3812270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63"/>
            <p:cNvSpPr/>
            <p:nvPr/>
          </p:nvSpPr>
          <p:spPr>
            <a:xfrm rot="-8893145">
              <a:off x="6389344" y="3641012"/>
              <a:ext cx="91713" cy="68016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63"/>
            <p:cNvSpPr/>
            <p:nvPr/>
          </p:nvSpPr>
          <p:spPr>
            <a:xfrm rot="-8893145">
              <a:off x="6405869" y="3636232"/>
              <a:ext cx="82213" cy="3820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63"/>
            <p:cNvSpPr/>
            <p:nvPr/>
          </p:nvSpPr>
          <p:spPr>
            <a:xfrm rot="-8893145">
              <a:off x="6351493" y="3672059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63"/>
            <p:cNvSpPr/>
            <p:nvPr/>
          </p:nvSpPr>
          <p:spPr>
            <a:xfrm rot="-8893145">
              <a:off x="6381544" y="3639497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63"/>
            <p:cNvSpPr/>
            <p:nvPr/>
          </p:nvSpPr>
          <p:spPr>
            <a:xfrm rot="-8893145">
              <a:off x="6419185" y="3657953"/>
              <a:ext cx="61387" cy="6928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63"/>
            <p:cNvSpPr/>
            <p:nvPr/>
          </p:nvSpPr>
          <p:spPr>
            <a:xfrm rot="-8893145">
              <a:off x="6386727" y="3707204"/>
              <a:ext cx="12796" cy="13165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63"/>
            <p:cNvSpPr/>
            <p:nvPr/>
          </p:nvSpPr>
          <p:spPr>
            <a:xfrm rot="-8893145">
              <a:off x="6451107" y="3540046"/>
              <a:ext cx="88789" cy="72668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63"/>
            <p:cNvSpPr/>
            <p:nvPr/>
          </p:nvSpPr>
          <p:spPr>
            <a:xfrm rot="-8893145">
              <a:off x="6488859" y="3546555"/>
              <a:ext cx="57736" cy="718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63"/>
            <p:cNvSpPr/>
            <p:nvPr/>
          </p:nvSpPr>
          <p:spPr>
            <a:xfrm rot="-8893145">
              <a:off x="6462535" y="3495909"/>
              <a:ext cx="20470" cy="2009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63"/>
            <p:cNvSpPr/>
            <p:nvPr/>
          </p:nvSpPr>
          <p:spPr>
            <a:xfrm rot="-8893145">
              <a:off x="6508207" y="3515614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63"/>
            <p:cNvSpPr/>
            <p:nvPr/>
          </p:nvSpPr>
          <p:spPr>
            <a:xfrm rot="-8893145">
              <a:off x="6441741" y="3573852"/>
              <a:ext cx="81486" cy="42875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63"/>
            <p:cNvSpPr/>
            <p:nvPr/>
          </p:nvSpPr>
          <p:spPr>
            <a:xfrm rot="-8893145">
              <a:off x="6443640" y="3538011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63"/>
            <p:cNvSpPr/>
            <p:nvPr/>
          </p:nvSpPr>
          <p:spPr>
            <a:xfrm rot="-8893145">
              <a:off x="6586432" y="3552236"/>
              <a:ext cx="38735" cy="994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63"/>
            <p:cNvSpPr/>
            <p:nvPr/>
          </p:nvSpPr>
          <p:spPr>
            <a:xfrm rot="-8893145">
              <a:off x="6583379" y="3589889"/>
              <a:ext cx="49698" cy="7172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63"/>
            <p:cNvSpPr/>
            <p:nvPr/>
          </p:nvSpPr>
          <p:spPr>
            <a:xfrm rot="-8893145">
              <a:off x="6649190" y="3545365"/>
              <a:ext cx="20106" cy="2046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63"/>
            <p:cNvSpPr/>
            <p:nvPr/>
          </p:nvSpPr>
          <p:spPr>
            <a:xfrm rot="-8893145">
              <a:off x="6653922" y="3593911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63"/>
            <p:cNvSpPr/>
            <p:nvPr/>
          </p:nvSpPr>
          <p:spPr>
            <a:xfrm rot="-8893145">
              <a:off x="6576115" y="3556408"/>
              <a:ext cx="15720" cy="8037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63"/>
            <p:cNvSpPr/>
            <p:nvPr/>
          </p:nvSpPr>
          <p:spPr>
            <a:xfrm rot="-8893145">
              <a:off x="6608550" y="3543007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63"/>
            <p:cNvSpPr/>
            <p:nvPr/>
          </p:nvSpPr>
          <p:spPr>
            <a:xfrm rot="-8893145">
              <a:off x="6566974" y="3712376"/>
              <a:ext cx="106335" cy="1493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63"/>
            <p:cNvSpPr/>
            <p:nvPr/>
          </p:nvSpPr>
          <p:spPr>
            <a:xfrm rot="-8893145">
              <a:off x="6558532" y="3714005"/>
              <a:ext cx="84047" cy="2566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63"/>
            <p:cNvSpPr/>
            <p:nvPr/>
          </p:nvSpPr>
          <p:spPr>
            <a:xfrm rot="-8893145">
              <a:off x="6672579" y="3744769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63"/>
            <p:cNvSpPr/>
            <p:nvPr/>
          </p:nvSpPr>
          <p:spPr>
            <a:xfrm rot="-8893145">
              <a:off x="6634067" y="3763931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63"/>
            <p:cNvSpPr/>
            <p:nvPr/>
          </p:nvSpPr>
          <p:spPr>
            <a:xfrm rot="-8893145">
              <a:off x="6575678" y="3683477"/>
              <a:ext cx="82221" cy="3089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63"/>
            <p:cNvSpPr/>
            <p:nvPr/>
          </p:nvSpPr>
          <p:spPr>
            <a:xfrm rot="-8893145">
              <a:off x="6668225" y="3704628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63"/>
            <p:cNvSpPr/>
            <p:nvPr/>
          </p:nvSpPr>
          <p:spPr>
            <a:xfrm rot="-8892129">
              <a:off x="6468180" y="3597050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63"/>
            <p:cNvSpPr/>
            <p:nvPr/>
          </p:nvSpPr>
          <p:spPr>
            <a:xfrm rot="-8893211">
              <a:off x="6007440" y="3738473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63"/>
            <p:cNvSpPr/>
            <p:nvPr/>
          </p:nvSpPr>
          <p:spPr>
            <a:xfrm rot="-8893211">
              <a:off x="6128413" y="3927113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63"/>
            <p:cNvSpPr/>
            <p:nvPr/>
          </p:nvSpPr>
          <p:spPr>
            <a:xfrm rot="-8893211">
              <a:off x="6127386" y="3922062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63"/>
            <p:cNvSpPr/>
            <p:nvPr/>
          </p:nvSpPr>
          <p:spPr>
            <a:xfrm rot="-8893211">
              <a:off x="6126120" y="4000922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63"/>
            <p:cNvSpPr/>
            <p:nvPr/>
          </p:nvSpPr>
          <p:spPr>
            <a:xfrm rot="-8893211">
              <a:off x="6111293" y="3980496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63"/>
            <p:cNvSpPr/>
            <p:nvPr/>
          </p:nvSpPr>
          <p:spPr>
            <a:xfrm rot="-8893211">
              <a:off x="6137969" y="3930591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63"/>
            <p:cNvSpPr/>
            <p:nvPr/>
          </p:nvSpPr>
          <p:spPr>
            <a:xfrm rot="-8893211">
              <a:off x="6153978" y="399011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63"/>
            <p:cNvSpPr/>
            <p:nvPr/>
          </p:nvSpPr>
          <p:spPr>
            <a:xfrm rot="-8893211">
              <a:off x="6065815" y="3880553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63"/>
            <p:cNvSpPr/>
            <p:nvPr/>
          </p:nvSpPr>
          <p:spPr>
            <a:xfrm rot="-8893211">
              <a:off x="6076392" y="3877487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63"/>
            <p:cNvSpPr/>
            <p:nvPr/>
          </p:nvSpPr>
          <p:spPr>
            <a:xfrm rot="-8893211">
              <a:off x="6041599" y="3900404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63"/>
            <p:cNvSpPr/>
            <p:nvPr/>
          </p:nvSpPr>
          <p:spPr>
            <a:xfrm rot="-8893211">
              <a:off x="6060827" y="3879568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63"/>
            <p:cNvSpPr/>
            <p:nvPr/>
          </p:nvSpPr>
          <p:spPr>
            <a:xfrm rot="-8893211">
              <a:off x="6084906" y="3891392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63"/>
            <p:cNvSpPr/>
            <p:nvPr/>
          </p:nvSpPr>
          <p:spPr>
            <a:xfrm rot="-8893211">
              <a:off x="6064143" y="3922889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63"/>
            <p:cNvSpPr/>
            <p:nvPr/>
          </p:nvSpPr>
          <p:spPr>
            <a:xfrm rot="-8893211">
              <a:off x="6105331" y="3815953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63"/>
            <p:cNvSpPr/>
            <p:nvPr/>
          </p:nvSpPr>
          <p:spPr>
            <a:xfrm rot="-8893211">
              <a:off x="6129484" y="3820117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63"/>
            <p:cNvSpPr/>
            <p:nvPr/>
          </p:nvSpPr>
          <p:spPr>
            <a:xfrm rot="-8893211">
              <a:off x="6112645" y="3787698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63"/>
            <p:cNvSpPr/>
            <p:nvPr/>
          </p:nvSpPr>
          <p:spPr>
            <a:xfrm rot="-8893211">
              <a:off x="6141868" y="380030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63"/>
            <p:cNvSpPr/>
            <p:nvPr/>
          </p:nvSpPr>
          <p:spPr>
            <a:xfrm rot="-8893211">
              <a:off x="6099342" y="3837576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63"/>
            <p:cNvSpPr/>
            <p:nvPr/>
          </p:nvSpPr>
          <p:spPr>
            <a:xfrm rot="-8893211">
              <a:off x="6100557" y="3814634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63"/>
            <p:cNvSpPr/>
            <p:nvPr/>
          </p:nvSpPr>
          <p:spPr>
            <a:xfrm rot="-8893211">
              <a:off x="6191908" y="3823758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63"/>
            <p:cNvSpPr/>
            <p:nvPr/>
          </p:nvSpPr>
          <p:spPr>
            <a:xfrm rot="-8893211">
              <a:off x="6189959" y="3847843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63"/>
            <p:cNvSpPr/>
            <p:nvPr/>
          </p:nvSpPr>
          <p:spPr>
            <a:xfrm rot="-8893211">
              <a:off x="6232071" y="3819342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63"/>
            <p:cNvSpPr/>
            <p:nvPr/>
          </p:nvSpPr>
          <p:spPr>
            <a:xfrm rot="-8893211">
              <a:off x="6235099" y="385040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63"/>
            <p:cNvSpPr/>
            <p:nvPr/>
          </p:nvSpPr>
          <p:spPr>
            <a:xfrm rot="-8893211">
              <a:off x="6185308" y="3826422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63"/>
            <p:cNvSpPr/>
            <p:nvPr/>
          </p:nvSpPr>
          <p:spPr>
            <a:xfrm rot="-8893211">
              <a:off x="6206069" y="381783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63"/>
            <p:cNvSpPr/>
            <p:nvPr/>
          </p:nvSpPr>
          <p:spPr>
            <a:xfrm rot="-8893211">
              <a:off x="6179474" y="3926202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63"/>
            <p:cNvSpPr/>
            <p:nvPr/>
          </p:nvSpPr>
          <p:spPr>
            <a:xfrm rot="-8893211">
              <a:off x="6174070" y="3927246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63"/>
            <p:cNvSpPr/>
            <p:nvPr/>
          </p:nvSpPr>
          <p:spPr>
            <a:xfrm rot="-8893211">
              <a:off x="6247035" y="3946927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63"/>
            <p:cNvSpPr/>
            <p:nvPr/>
          </p:nvSpPr>
          <p:spPr>
            <a:xfrm rot="-8893211">
              <a:off x="6222395" y="3959185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63"/>
            <p:cNvSpPr/>
            <p:nvPr/>
          </p:nvSpPr>
          <p:spPr>
            <a:xfrm rot="-8893211">
              <a:off x="6185039" y="3907715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63"/>
            <p:cNvSpPr/>
            <p:nvPr/>
          </p:nvSpPr>
          <p:spPr>
            <a:xfrm rot="-8893211">
              <a:off x="6244250" y="392124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63"/>
            <p:cNvSpPr/>
            <p:nvPr/>
          </p:nvSpPr>
          <p:spPr>
            <a:xfrm rot="-8892079">
              <a:off x="6116254" y="3852409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63"/>
            <p:cNvSpPr/>
            <p:nvPr/>
          </p:nvSpPr>
          <p:spPr>
            <a:xfrm rot="-10229141">
              <a:off x="7115349" y="2599056"/>
              <a:ext cx="1008300" cy="1046738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63"/>
            <p:cNvSpPr/>
            <p:nvPr/>
          </p:nvSpPr>
          <p:spPr>
            <a:xfrm rot="-10229141">
              <a:off x="7592743" y="3224370"/>
              <a:ext cx="94818" cy="220291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63"/>
            <p:cNvSpPr/>
            <p:nvPr/>
          </p:nvSpPr>
          <p:spPr>
            <a:xfrm rot="-10229141">
              <a:off x="7578640" y="3222445"/>
              <a:ext cx="38247" cy="18424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63"/>
            <p:cNvSpPr/>
            <p:nvPr/>
          </p:nvSpPr>
          <p:spPr>
            <a:xfrm rot="-10229141">
              <a:off x="7645633" y="3467155"/>
              <a:ext cx="42812" cy="42812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63"/>
            <p:cNvSpPr/>
            <p:nvPr/>
          </p:nvSpPr>
          <p:spPr>
            <a:xfrm rot="-10229141">
              <a:off x="7572949" y="3427221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63"/>
            <p:cNvSpPr/>
            <p:nvPr/>
          </p:nvSpPr>
          <p:spPr>
            <a:xfrm rot="-10229141">
              <a:off x="7613405" y="3220871"/>
              <a:ext cx="118499" cy="158585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63"/>
            <p:cNvSpPr/>
            <p:nvPr/>
          </p:nvSpPr>
          <p:spPr>
            <a:xfrm rot="-10229141">
              <a:off x="7714103" y="3403535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63"/>
            <p:cNvSpPr/>
            <p:nvPr/>
          </p:nvSpPr>
          <p:spPr>
            <a:xfrm rot="-10229141">
              <a:off x="7327149" y="3145591"/>
              <a:ext cx="191887" cy="142322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63"/>
            <p:cNvSpPr/>
            <p:nvPr/>
          </p:nvSpPr>
          <p:spPr>
            <a:xfrm rot="-10229141">
              <a:off x="7344274" y="3129308"/>
              <a:ext cx="172010" cy="79950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63"/>
            <p:cNvSpPr/>
            <p:nvPr/>
          </p:nvSpPr>
          <p:spPr>
            <a:xfrm rot="-10229141">
              <a:off x="7265150" y="3267731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63"/>
            <p:cNvSpPr/>
            <p:nvPr/>
          </p:nvSpPr>
          <p:spPr>
            <a:xfrm rot="-10229141">
              <a:off x="7295062" y="3184467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63"/>
            <p:cNvSpPr/>
            <p:nvPr/>
          </p:nvSpPr>
          <p:spPr>
            <a:xfrm rot="-10229141">
              <a:off x="7401237" y="3166660"/>
              <a:ext cx="128437" cy="144985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63"/>
            <p:cNvSpPr/>
            <p:nvPr/>
          </p:nvSpPr>
          <p:spPr>
            <a:xfrm rot="-10229141">
              <a:off x="7358972" y="3311449"/>
              <a:ext cx="26772" cy="27548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63"/>
            <p:cNvSpPr/>
            <p:nvPr/>
          </p:nvSpPr>
          <p:spPr>
            <a:xfrm rot="-10229141">
              <a:off x="7368709" y="2901844"/>
              <a:ext cx="185768" cy="15205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63"/>
            <p:cNvSpPr/>
            <p:nvPr/>
          </p:nvSpPr>
          <p:spPr>
            <a:xfrm rot="-10229141">
              <a:off x="7449061" y="2896885"/>
              <a:ext cx="120797" cy="150311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63"/>
            <p:cNvSpPr/>
            <p:nvPr/>
          </p:nvSpPr>
          <p:spPr>
            <a:xfrm rot="-10229141">
              <a:off x="7340267" y="2838506"/>
              <a:ext cx="42828" cy="42051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63"/>
            <p:cNvSpPr/>
            <p:nvPr/>
          </p:nvSpPr>
          <p:spPr>
            <a:xfrm rot="-10229141">
              <a:off x="7442050" y="2844038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63"/>
            <p:cNvSpPr/>
            <p:nvPr/>
          </p:nvSpPr>
          <p:spPr>
            <a:xfrm rot="-10229141">
              <a:off x="7366150" y="2979961"/>
              <a:ext cx="170488" cy="89714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63"/>
            <p:cNvSpPr/>
            <p:nvPr/>
          </p:nvSpPr>
          <p:spPr>
            <a:xfrm rot="-10229141">
              <a:off x="7334755" y="2938505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63"/>
            <p:cNvSpPr/>
            <p:nvPr/>
          </p:nvSpPr>
          <p:spPr>
            <a:xfrm rot="-10229141">
              <a:off x="7654929" y="2835860"/>
              <a:ext cx="81044" cy="2080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63"/>
            <p:cNvSpPr/>
            <p:nvPr/>
          </p:nvSpPr>
          <p:spPr>
            <a:xfrm rot="-10229141">
              <a:off x="7667067" y="2909003"/>
              <a:ext cx="103980" cy="150073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63"/>
            <p:cNvSpPr/>
            <p:nvPr/>
          </p:nvSpPr>
          <p:spPr>
            <a:xfrm rot="-10229141">
              <a:off x="7741151" y="2786283"/>
              <a:ext cx="42067" cy="42812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63"/>
            <p:cNvSpPr/>
            <p:nvPr/>
          </p:nvSpPr>
          <p:spPr>
            <a:xfrm rot="-10229141">
              <a:off x="7786363" y="2880042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63"/>
            <p:cNvSpPr/>
            <p:nvPr/>
          </p:nvSpPr>
          <p:spPr>
            <a:xfrm rot="-10229141">
              <a:off x="7632499" y="2862741"/>
              <a:ext cx="32890" cy="16819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63"/>
            <p:cNvSpPr/>
            <p:nvPr/>
          </p:nvSpPr>
          <p:spPr>
            <a:xfrm rot="-10229141">
              <a:off x="7658105" y="2817463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63"/>
            <p:cNvSpPr/>
            <p:nvPr/>
          </p:nvSpPr>
          <p:spPr>
            <a:xfrm rot="-10229141">
              <a:off x="7705587" y="3141164"/>
              <a:ext cx="222478" cy="31257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63"/>
            <p:cNvSpPr/>
            <p:nvPr/>
          </p:nvSpPr>
          <p:spPr>
            <a:xfrm rot="-10229141">
              <a:off x="7696511" y="3159033"/>
              <a:ext cx="175846" cy="53702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63"/>
            <p:cNvSpPr/>
            <p:nvPr/>
          </p:nvSpPr>
          <p:spPr>
            <a:xfrm rot="-10229141">
              <a:off x="7944645" y="3153754"/>
              <a:ext cx="42828" cy="42812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63"/>
            <p:cNvSpPr/>
            <p:nvPr/>
          </p:nvSpPr>
          <p:spPr>
            <a:xfrm rot="-10229141">
              <a:off x="7882796" y="3224922"/>
              <a:ext cx="27532" cy="2677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63"/>
            <p:cNvSpPr/>
            <p:nvPr/>
          </p:nvSpPr>
          <p:spPr>
            <a:xfrm rot="-10229141">
              <a:off x="7707706" y="3086623"/>
              <a:ext cx="172026" cy="64638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63"/>
            <p:cNvSpPr/>
            <p:nvPr/>
          </p:nvSpPr>
          <p:spPr>
            <a:xfrm rot="-10229141">
              <a:off x="7901918" y="3083112"/>
              <a:ext cx="26772" cy="2677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63"/>
            <p:cNvSpPr/>
            <p:nvPr/>
          </p:nvSpPr>
          <p:spPr>
            <a:xfrm rot="-10229020">
              <a:off x="7468641" y="2974629"/>
              <a:ext cx="286292" cy="28616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63"/>
            <p:cNvSpPr/>
            <p:nvPr/>
          </p:nvSpPr>
          <p:spPr>
            <a:xfrm rot="-8893145">
              <a:off x="7113103" y="1976883"/>
              <a:ext cx="481923" cy="500242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63"/>
            <p:cNvSpPr/>
            <p:nvPr/>
          </p:nvSpPr>
          <p:spPr>
            <a:xfrm rot="-8893145">
              <a:off x="7302141" y="2271880"/>
              <a:ext cx="45319" cy="10527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63"/>
            <p:cNvSpPr/>
            <p:nvPr/>
          </p:nvSpPr>
          <p:spPr>
            <a:xfrm rot="-8893145">
              <a:off x="7300535" y="2263994"/>
              <a:ext cx="18281" cy="8805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63"/>
            <p:cNvSpPr/>
            <p:nvPr/>
          </p:nvSpPr>
          <p:spPr>
            <a:xfrm rot="-8893145">
              <a:off x="7298543" y="2387270"/>
              <a:ext cx="20462" cy="2046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63"/>
            <p:cNvSpPr/>
            <p:nvPr/>
          </p:nvSpPr>
          <p:spPr>
            <a:xfrm rot="-8893145">
              <a:off x="7275368" y="2355349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63"/>
            <p:cNvSpPr/>
            <p:nvPr/>
          </p:nvSpPr>
          <p:spPr>
            <a:xfrm rot="-8893145">
              <a:off x="7317070" y="2277326"/>
              <a:ext cx="56637" cy="75788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63"/>
            <p:cNvSpPr/>
            <p:nvPr/>
          </p:nvSpPr>
          <p:spPr>
            <a:xfrm rot="-8893145">
              <a:off x="7342083" y="2370381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63"/>
            <p:cNvSpPr/>
            <p:nvPr/>
          </p:nvSpPr>
          <p:spPr>
            <a:xfrm rot="-8893145">
              <a:off x="7204292" y="2199123"/>
              <a:ext cx="91713" cy="68016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63"/>
            <p:cNvSpPr/>
            <p:nvPr/>
          </p:nvSpPr>
          <p:spPr>
            <a:xfrm rot="-8893145">
              <a:off x="7220817" y="2194343"/>
              <a:ext cx="82213" cy="38209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63"/>
            <p:cNvSpPr/>
            <p:nvPr/>
          </p:nvSpPr>
          <p:spPr>
            <a:xfrm rot="-8893145">
              <a:off x="7166442" y="2230170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63"/>
            <p:cNvSpPr/>
            <p:nvPr/>
          </p:nvSpPr>
          <p:spPr>
            <a:xfrm rot="-8893145">
              <a:off x="7196492" y="2197608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63"/>
            <p:cNvSpPr/>
            <p:nvPr/>
          </p:nvSpPr>
          <p:spPr>
            <a:xfrm rot="-8893145">
              <a:off x="7234133" y="2216065"/>
              <a:ext cx="61387" cy="6928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63"/>
            <p:cNvSpPr/>
            <p:nvPr/>
          </p:nvSpPr>
          <p:spPr>
            <a:xfrm rot="-8893145">
              <a:off x="7201675" y="2265315"/>
              <a:ext cx="12796" cy="13165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63"/>
            <p:cNvSpPr/>
            <p:nvPr/>
          </p:nvSpPr>
          <p:spPr>
            <a:xfrm rot="-8893145">
              <a:off x="7266055" y="2098157"/>
              <a:ext cx="88789" cy="72668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63"/>
            <p:cNvSpPr/>
            <p:nvPr/>
          </p:nvSpPr>
          <p:spPr>
            <a:xfrm rot="-8893145">
              <a:off x="7303808" y="2104667"/>
              <a:ext cx="57736" cy="71834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63"/>
            <p:cNvSpPr/>
            <p:nvPr/>
          </p:nvSpPr>
          <p:spPr>
            <a:xfrm rot="-8893145">
              <a:off x="7277483" y="2054020"/>
              <a:ext cx="20470" cy="2009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63"/>
            <p:cNvSpPr/>
            <p:nvPr/>
          </p:nvSpPr>
          <p:spPr>
            <a:xfrm rot="-8893145">
              <a:off x="7323156" y="2073725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63"/>
            <p:cNvSpPr/>
            <p:nvPr/>
          </p:nvSpPr>
          <p:spPr>
            <a:xfrm rot="-8893145">
              <a:off x="7256689" y="2131963"/>
              <a:ext cx="81486" cy="42875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63"/>
            <p:cNvSpPr/>
            <p:nvPr/>
          </p:nvSpPr>
          <p:spPr>
            <a:xfrm rot="-8893145">
              <a:off x="7258588" y="2096122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63"/>
            <p:cNvSpPr/>
            <p:nvPr/>
          </p:nvSpPr>
          <p:spPr>
            <a:xfrm rot="-8893145">
              <a:off x="7401380" y="2110347"/>
              <a:ext cx="38735" cy="99407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63"/>
            <p:cNvSpPr/>
            <p:nvPr/>
          </p:nvSpPr>
          <p:spPr>
            <a:xfrm rot="-8893145">
              <a:off x="7398327" y="2148001"/>
              <a:ext cx="49698" cy="7172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63"/>
            <p:cNvSpPr/>
            <p:nvPr/>
          </p:nvSpPr>
          <p:spPr>
            <a:xfrm rot="-8893145">
              <a:off x="7464138" y="2103476"/>
              <a:ext cx="20106" cy="2046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63"/>
            <p:cNvSpPr/>
            <p:nvPr/>
          </p:nvSpPr>
          <p:spPr>
            <a:xfrm rot="-8893145">
              <a:off x="7468870" y="2152022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63"/>
            <p:cNvSpPr/>
            <p:nvPr/>
          </p:nvSpPr>
          <p:spPr>
            <a:xfrm rot="-8893145">
              <a:off x="7391063" y="2114519"/>
              <a:ext cx="15720" cy="80379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63"/>
            <p:cNvSpPr/>
            <p:nvPr/>
          </p:nvSpPr>
          <p:spPr>
            <a:xfrm rot="-8893145">
              <a:off x="7423498" y="2101118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63"/>
            <p:cNvSpPr/>
            <p:nvPr/>
          </p:nvSpPr>
          <p:spPr>
            <a:xfrm rot="-8893145">
              <a:off x="7381923" y="2270487"/>
              <a:ext cx="106335" cy="14938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63"/>
            <p:cNvSpPr/>
            <p:nvPr/>
          </p:nvSpPr>
          <p:spPr>
            <a:xfrm rot="-8893145">
              <a:off x="7373480" y="2272117"/>
              <a:ext cx="84047" cy="25664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63"/>
            <p:cNvSpPr/>
            <p:nvPr/>
          </p:nvSpPr>
          <p:spPr>
            <a:xfrm rot="-8893145">
              <a:off x="7487527" y="2302880"/>
              <a:ext cx="20470" cy="2046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63"/>
            <p:cNvSpPr/>
            <p:nvPr/>
          </p:nvSpPr>
          <p:spPr>
            <a:xfrm rot="-8893145">
              <a:off x="7449015" y="2322042"/>
              <a:ext cx="13159" cy="12794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63"/>
            <p:cNvSpPr/>
            <p:nvPr/>
          </p:nvSpPr>
          <p:spPr>
            <a:xfrm rot="-8893145">
              <a:off x="7390626" y="2241588"/>
              <a:ext cx="82221" cy="30891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63"/>
            <p:cNvSpPr/>
            <p:nvPr/>
          </p:nvSpPr>
          <p:spPr>
            <a:xfrm rot="-8893145">
              <a:off x="7483174" y="2262740"/>
              <a:ext cx="12796" cy="12794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63"/>
            <p:cNvSpPr/>
            <p:nvPr/>
          </p:nvSpPr>
          <p:spPr>
            <a:xfrm rot="-8892129">
              <a:off x="7283128" y="2155162"/>
              <a:ext cx="136799" cy="13673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63"/>
            <p:cNvSpPr/>
            <p:nvPr/>
          </p:nvSpPr>
          <p:spPr>
            <a:xfrm rot="-8893211">
              <a:off x="6919029" y="2370366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63"/>
            <p:cNvSpPr/>
            <p:nvPr/>
          </p:nvSpPr>
          <p:spPr>
            <a:xfrm rot="-8893211">
              <a:off x="7040001" y="2559006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63"/>
            <p:cNvSpPr/>
            <p:nvPr/>
          </p:nvSpPr>
          <p:spPr>
            <a:xfrm rot="-8893211">
              <a:off x="7038974" y="2553955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63"/>
            <p:cNvSpPr/>
            <p:nvPr/>
          </p:nvSpPr>
          <p:spPr>
            <a:xfrm rot="-8893211">
              <a:off x="7037709" y="2632815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63"/>
            <p:cNvSpPr/>
            <p:nvPr/>
          </p:nvSpPr>
          <p:spPr>
            <a:xfrm rot="-8893211">
              <a:off x="7022881" y="2612389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63"/>
            <p:cNvSpPr/>
            <p:nvPr/>
          </p:nvSpPr>
          <p:spPr>
            <a:xfrm rot="-8893211">
              <a:off x="7049558" y="2562484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63"/>
            <p:cNvSpPr/>
            <p:nvPr/>
          </p:nvSpPr>
          <p:spPr>
            <a:xfrm rot="-8893211">
              <a:off x="7065567" y="2622006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63"/>
            <p:cNvSpPr/>
            <p:nvPr/>
          </p:nvSpPr>
          <p:spPr>
            <a:xfrm rot="-8893211">
              <a:off x="6977404" y="2512446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63"/>
            <p:cNvSpPr/>
            <p:nvPr/>
          </p:nvSpPr>
          <p:spPr>
            <a:xfrm rot="-8893211">
              <a:off x="6987980" y="2509380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63"/>
            <p:cNvSpPr/>
            <p:nvPr/>
          </p:nvSpPr>
          <p:spPr>
            <a:xfrm rot="-8893211">
              <a:off x="6953188" y="2532297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63"/>
            <p:cNvSpPr/>
            <p:nvPr/>
          </p:nvSpPr>
          <p:spPr>
            <a:xfrm rot="-8893211">
              <a:off x="6972415" y="2511461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63"/>
            <p:cNvSpPr/>
            <p:nvPr/>
          </p:nvSpPr>
          <p:spPr>
            <a:xfrm rot="-8893211">
              <a:off x="6996495" y="2523285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63"/>
            <p:cNvSpPr/>
            <p:nvPr/>
          </p:nvSpPr>
          <p:spPr>
            <a:xfrm rot="-8893211">
              <a:off x="6975731" y="2554782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63"/>
            <p:cNvSpPr/>
            <p:nvPr/>
          </p:nvSpPr>
          <p:spPr>
            <a:xfrm rot="-8893211">
              <a:off x="7016920" y="2447846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63"/>
            <p:cNvSpPr/>
            <p:nvPr/>
          </p:nvSpPr>
          <p:spPr>
            <a:xfrm rot="-8893211">
              <a:off x="7041073" y="2452010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63"/>
            <p:cNvSpPr/>
            <p:nvPr/>
          </p:nvSpPr>
          <p:spPr>
            <a:xfrm rot="-8893211">
              <a:off x="7024234" y="2419591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63"/>
            <p:cNvSpPr/>
            <p:nvPr/>
          </p:nvSpPr>
          <p:spPr>
            <a:xfrm rot="-8893211">
              <a:off x="7053456" y="243219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63"/>
            <p:cNvSpPr/>
            <p:nvPr/>
          </p:nvSpPr>
          <p:spPr>
            <a:xfrm rot="-8893211">
              <a:off x="7010931" y="2469469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63"/>
            <p:cNvSpPr/>
            <p:nvPr/>
          </p:nvSpPr>
          <p:spPr>
            <a:xfrm rot="-8893211">
              <a:off x="7012145" y="2446527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63"/>
            <p:cNvSpPr/>
            <p:nvPr/>
          </p:nvSpPr>
          <p:spPr>
            <a:xfrm rot="-8893211">
              <a:off x="7103496" y="2455651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63"/>
            <p:cNvSpPr/>
            <p:nvPr/>
          </p:nvSpPr>
          <p:spPr>
            <a:xfrm rot="-8893211">
              <a:off x="7101547" y="2479736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63"/>
            <p:cNvSpPr/>
            <p:nvPr/>
          </p:nvSpPr>
          <p:spPr>
            <a:xfrm rot="-8893211">
              <a:off x="7143659" y="2451235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63"/>
            <p:cNvSpPr/>
            <p:nvPr/>
          </p:nvSpPr>
          <p:spPr>
            <a:xfrm rot="-8893211">
              <a:off x="7146687" y="248229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63"/>
            <p:cNvSpPr/>
            <p:nvPr/>
          </p:nvSpPr>
          <p:spPr>
            <a:xfrm rot="-8893211">
              <a:off x="7096896" y="2458315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63"/>
            <p:cNvSpPr/>
            <p:nvPr/>
          </p:nvSpPr>
          <p:spPr>
            <a:xfrm rot="-8893211">
              <a:off x="7117657" y="244972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63"/>
            <p:cNvSpPr/>
            <p:nvPr/>
          </p:nvSpPr>
          <p:spPr>
            <a:xfrm rot="-8893211">
              <a:off x="7091063" y="2558095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63"/>
            <p:cNvSpPr/>
            <p:nvPr/>
          </p:nvSpPr>
          <p:spPr>
            <a:xfrm rot="-8893211">
              <a:off x="7085658" y="2559139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63"/>
            <p:cNvSpPr/>
            <p:nvPr/>
          </p:nvSpPr>
          <p:spPr>
            <a:xfrm rot="-8893211">
              <a:off x="7158624" y="2578820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63"/>
            <p:cNvSpPr/>
            <p:nvPr/>
          </p:nvSpPr>
          <p:spPr>
            <a:xfrm rot="-8893211">
              <a:off x="7133984" y="2591078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63"/>
            <p:cNvSpPr/>
            <p:nvPr/>
          </p:nvSpPr>
          <p:spPr>
            <a:xfrm rot="-8893211">
              <a:off x="7096628" y="2539608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63"/>
            <p:cNvSpPr/>
            <p:nvPr/>
          </p:nvSpPr>
          <p:spPr>
            <a:xfrm rot="-8893211">
              <a:off x="7155839" y="255313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63"/>
            <p:cNvSpPr/>
            <p:nvPr/>
          </p:nvSpPr>
          <p:spPr>
            <a:xfrm rot="-8892079">
              <a:off x="7027843" y="2484302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63"/>
            <p:cNvSpPr/>
            <p:nvPr/>
          </p:nvSpPr>
          <p:spPr>
            <a:xfrm rot="-8893211">
              <a:off x="6681813" y="2094909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63"/>
            <p:cNvSpPr/>
            <p:nvPr/>
          </p:nvSpPr>
          <p:spPr>
            <a:xfrm rot="-8893211">
              <a:off x="6802786" y="2283549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63"/>
            <p:cNvSpPr/>
            <p:nvPr/>
          </p:nvSpPr>
          <p:spPr>
            <a:xfrm rot="-8893211">
              <a:off x="6801759" y="2278498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63"/>
            <p:cNvSpPr/>
            <p:nvPr/>
          </p:nvSpPr>
          <p:spPr>
            <a:xfrm rot="-8893211">
              <a:off x="6800493" y="2357358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63"/>
            <p:cNvSpPr/>
            <p:nvPr/>
          </p:nvSpPr>
          <p:spPr>
            <a:xfrm rot="-8893211">
              <a:off x="6785666" y="2336931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63"/>
            <p:cNvSpPr/>
            <p:nvPr/>
          </p:nvSpPr>
          <p:spPr>
            <a:xfrm rot="-8893211">
              <a:off x="6812342" y="2287027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63"/>
            <p:cNvSpPr/>
            <p:nvPr/>
          </p:nvSpPr>
          <p:spPr>
            <a:xfrm rot="-8893211">
              <a:off x="6828351" y="2346549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63"/>
            <p:cNvSpPr/>
            <p:nvPr/>
          </p:nvSpPr>
          <p:spPr>
            <a:xfrm rot="-8893211">
              <a:off x="6740188" y="2236989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63"/>
            <p:cNvSpPr/>
            <p:nvPr/>
          </p:nvSpPr>
          <p:spPr>
            <a:xfrm rot="-8893211">
              <a:off x="6750764" y="2233923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63"/>
            <p:cNvSpPr/>
            <p:nvPr/>
          </p:nvSpPr>
          <p:spPr>
            <a:xfrm rot="-8893211">
              <a:off x="6715972" y="2256840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63"/>
            <p:cNvSpPr/>
            <p:nvPr/>
          </p:nvSpPr>
          <p:spPr>
            <a:xfrm rot="-8893211">
              <a:off x="6735200" y="2236004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63"/>
            <p:cNvSpPr/>
            <p:nvPr/>
          </p:nvSpPr>
          <p:spPr>
            <a:xfrm rot="-8893211">
              <a:off x="6759279" y="2247828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63"/>
            <p:cNvSpPr/>
            <p:nvPr/>
          </p:nvSpPr>
          <p:spPr>
            <a:xfrm rot="-8893211">
              <a:off x="6738516" y="2279325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63"/>
            <p:cNvSpPr/>
            <p:nvPr/>
          </p:nvSpPr>
          <p:spPr>
            <a:xfrm rot="-8893211">
              <a:off x="6779704" y="2172389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63"/>
            <p:cNvSpPr/>
            <p:nvPr/>
          </p:nvSpPr>
          <p:spPr>
            <a:xfrm rot="-8893211">
              <a:off x="6803857" y="2176553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63"/>
            <p:cNvSpPr/>
            <p:nvPr/>
          </p:nvSpPr>
          <p:spPr>
            <a:xfrm rot="-8893211">
              <a:off x="6787018" y="2144134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63"/>
            <p:cNvSpPr/>
            <p:nvPr/>
          </p:nvSpPr>
          <p:spPr>
            <a:xfrm rot="-8893211">
              <a:off x="6816241" y="215674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63"/>
            <p:cNvSpPr/>
            <p:nvPr/>
          </p:nvSpPr>
          <p:spPr>
            <a:xfrm rot="-8893211">
              <a:off x="6773715" y="2194012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63"/>
            <p:cNvSpPr/>
            <p:nvPr/>
          </p:nvSpPr>
          <p:spPr>
            <a:xfrm rot="-8893211">
              <a:off x="6774930" y="2171070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63"/>
            <p:cNvSpPr/>
            <p:nvPr/>
          </p:nvSpPr>
          <p:spPr>
            <a:xfrm rot="-8893211">
              <a:off x="6866281" y="2180194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63"/>
            <p:cNvSpPr/>
            <p:nvPr/>
          </p:nvSpPr>
          <p:spPr>
            <a:xfrm rot="-8893211">
              <a:off x="6864332" y="2204279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63"/>
            <p:cNvSpPr/>
            <p:nvPr/>
          </p:nvSpPr>
          <p:spPr>
            <a:xfrm rot="-8893211">
              <a:off x="6906444" y="2175778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63"/>
            <p:cNvSpPr/>
            <p:nvPr/>
          </p:nvSpPr>
          <p:spPr>
            <a:xfrm rot="-8893211">
              <a:off x="6909472" y="220683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63"/>
            <p:cNvSpPr/>
            <p:nvPr/>
          </p:nvSpPr>
          <p:spPr>
            <a:xfrm rot="-8893211">
              <a:off x="6859681" y="2182858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63"/>
            <p:cNvSpPr/>
            <p:nvPr/>
          </p:nvSpPr>
          <p:spPr>
            <a:xfrm rot="-8893211">
              <a:off x="6880442" y="217426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63"/>
            <p:cNvSpPr/>
            <p:nvPr/>
          </p:nvSpPr>
          <p:spPr>
            <a:xfrm rot="-8893211">
              <a:off x="6853847" y="2282638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63"/>
            <p:cNvSpPr/>
            <p:nvPr/>
          </p:nvSpPr>
          <p:spPr>
            <a:xfrm rot="-8893211">
              <a:off x="6848443" y="2283682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63"/>
            <p:cNvSpPr/>
            <p:nvPr/>
          </p:nvSpPr>
          <p:spPr>
            <a:xfrm rot="-8893211">
              <a:off x="6921408" y="2303362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63"/>
            <p:cNvSpPr/>
            <p:nvPr/>
          </p:nvSpPr>
          <p:spPr>
            <a:xfrm rot="-8893211">
              <a:off x="6896768" y="2315621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63"/>
            <p:cNvSpPr/>
            <p:nvPr/>
          </p:nvSpPr>
          <p:spPr>
            <a:xfrm rot="-8893211">
              <a:off x="6859412" y="2264150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63"/>
            <p:cNvSpPr/>
            <p:nvPr/>
          </p:nvSpPr>
          <p:spPr>
            <a:xfrm rot="-8893211">
              <a:off x="6918623" y="227767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63"/>
            <p:cNvSpPr/>
            <p:nvPr/>
          </p:nvSpPr>
          <p:spPr>
            <a:xfrm rot="-8892079">
              <a:off x="6790627" y="2208844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63"/>
            <p:cNvSpPr/>
            <p:nvPr/>
          </p:nvSpPr>
          <p:spPr>
            <a:xfrm rot="-8892683">
              <a:off x="6345560" y="3139582"/>
              <a:ext cx="240608" cy="24963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63"/>
            <p:cNvSpPr/>
            <p:nvPr/>
          </p:nvSpPr>
          <p:spPr>
            <a:xfrm rot="-8892683">
              <a:off x="6439934" y="3286758"/>
              <a:ext cx="22626" cy="5253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63"/>
            <p:cNvSpPr/>
            <p:nvPr/>
          </p:nvSpPr>
          <p:spPr>
            <a:xfrm rot="-8892683">
              <a:off x="6439129" y="3282812"/>
              <a:ext cx="9127" cy="4394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63"/>
            <p:cNvSpPr/>
            <p:nvPr/>
          </p:nvSpPr>
          <p:spPr>
            <a:xfrm rot="-8892683">
              <a:off x="6438141" y="3344357"/>
              <a:ext cx="10216" cy="1021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63"/>
            <p:cNvSpPr/>
            <p:nvPr/>
          </p:nvSpPr>
          <p:spPr>
            <a:xfrm rot="-8892683">
              <a:off x="6426566" y="3328411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63"/>
            <p:cNvSpPr/>
            <p:nvPr/>
          </p:nvSpPr>
          <p:spPr>
            <a:xfrm rot="-8892683">
              <a:off x="6447395" y="3289467"/>
              <a:ext cx="28277" cy="37821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63"/>
            <p:cNvSpPr/>
            <p:nvPr/>
          </p:nvSpPr>
          <p:spPr>
            <a:xfrm rot="-8892683">
              <a:off x="6459886" y="3335918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63"/>
            <p:cNvSpPr/>
            <p:nvPr/>
          </p:nvSpPr>
          <p:spPr>
            <a:xfrm rot="-8892683">
              <a:off x="6391077" y="3250407"/>
              <a:ext cx="45789" cy="33943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63"/>
            <p:cNvSpPr/>
            <p:nvPr/>
          </p:nvSpPr>
          <p:spPr>
            <a:xfrm rot="-8892683">
              <a:off x="6399331" y="3248008"/>
              <a:ext cx="41046" cy="1906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63"/>
            <p:cNvSpPr/>
            <p:nvPr/>
          </p:nvSpPr>
          <p:spPr>
            <a:xfrm rot="-8892683">
              <a:off x="6372164" y="3265894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63"/>
            <p:cNvSpPr/>
            <p:nvPr/>
          </p:nvSpPr>
          <p:spPr>
            <a:xfrm rot="-8892683">
              <a:off x="6387172" y="3249628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63"/>
            <p:cNvSpPr/>
            <p:nvPr/>
          </p:nvSpPr>
          <p:spPr>
            <a:xfrm rot="-8892683">
              <a:off x="6405975" y="3258868"/>
              <a:ext cx="30648" cy="34578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63"/>
            <p:cNvSpPr/>
            <p:nvPr/>
          </p:nvSpPr>
          <p:spPr>
            <a:xfrm rot="-8892683">
              <a:off x="6389761" y="3283444"/>
              <a:ext cx="6388" cy="657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63"/>
            <p:cNvSpPr/>
            <p:nvPr/>
          </p:nvSpPr>
          <p:spPr>
            <a:xfrm rot="-8892683">
              <a:off x="6421922" y="3199982"/>
              <a:ext cx="44329" cy="3626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63"/>
            <p:cNvSpPr/>
            <p:nvPr/>
          </p:nvSpPr>
          <p:spPr>
            <a:xfrm rot="-8892683">
              <a:off x="6440772" y="3203232"/>
              <a:ext cx="28825" cy="35848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63"/>
            <p:cNvSpPr/>
            <p:nvPr/>
          </p:nvSpPr>
          <p:spPr>
            <a:xfrm rot="-8892683">
              <a:off x="6427623" y="3177917"/>
              <a:ext cx="10220" cy="1002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63"/>
            <p:cNvSpPr/>
            <p:nvPr/>
          </p:nvSpPr>
          <p:spPr>
            <a:xfrm rot="-8892683">
              <a:off x="6450433" y="3187755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63"/>
            <p:cNvSpPr/>
            <p:nvPr/>
          </p:nvSpPr>
          <p:spPr>
            <a:xfrm rot="-8892683">
              <a:off x="6417246" y="3216854"/>
              <a:ext cx="40683" cy="2139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63"/>
            <p:cNvSpPr/>
            <p:nvPr/>
          </p:nvSpPr>
          <p:spPr>
            <a:xfrm rot="-8892683">
              <a:off x="6418185" y="3198941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63"/>
            <p:cNvSpPr/>
            <p:nvPr/>
          </p:nvSpPr>
          <p:spPr>
            <a:xfrm rot="-8892683">
              <a:off x="6489498" y="3206079"/>
              <a:ext cx="19339" cy="4960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63"/>
            <p:cNvSpPr/>
            <p:nvPr/>
          </p:nvSpPr>
          <p:spPr>
            <a:xfrm rot="-8892683">
              <a:off x="6487978" y="3224875"/>
              <a:ext cx="24812" cy="3579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63"/>
            <p:cNvSpPr/>
            <p:nvPr/>
          </p:nvSpPr>
          <p:spPr>
            <a:xfrm rot="-8892683">
              <a:off x="6520846" y="3202617"/>
              <a:ext cx="10038" cy="1021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63"/>
            <p:cNvSpPr/>
            <p:nvPr/>
          </p:nvSpPr>
          <p:spPr>
            <a:xfrm rot="-8892683">
              <a:off x="6523209" y="3226860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63"/>
            <p:cNvSpPr/>
            <p:nvPr/>
          </p:nvSpPr>
          <p:spPr>
            <a:xfrm rot="-8892683">
              <a:off x="6484343" y="3208155"/>
              <a:ext cx="7848" cy="40112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63"/>
            <p:cNvSpPr/>
            <p:nvPr/>
          </p:nvSpPr>
          <p:spPr>
            <a:xfrm rot="-8892683">
              <a:off x="6500548" y="3201436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63"/>
            <p:cNvSpPr/>
            <p:nvPr/>
          </p:nvSpPr>
          <p:spPr>
            <a:xfrm rot="-8892683">
              <a:off x="6479801" y="3286029"/>
              <a:ext cx="53089" cy="7455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63"/>
            <p:cNvSpPr/>
            <p:nvPr/>
          </p:nvSpPr>
          <p:spPr>
            <a:xfrm rot="-8892683">
              <a:off x="6475579" y="3286847"/>
              <a:ext cx="41962" cy="1280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63"/>
            <p:cNvSpPr/>
            <p:nvPr/>
          </p:nvSpPr>
          <p:spPr>
            <a:xfrm rot="-8892683">
              <a:off x="6532528" y="3302208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63"/>
            <p:cNvSpPr/>
            <p:nvPr/>
          </p:nvSpPr>
          <p:spPr>
            <a:xfrm rot="-8892683">
              <a:off x="6513293" y="3311776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63"/>
            <p:cNvSpPr/>
            <p:nvPr/>
          </p:nvSpPr>
          <p:spPr>
            <a:xfrm rot="-8892683">
              <a:off x="6484142" y="3271602"/>
              <a:ext cx="41050" cy="1541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63"/>
            <p:cNvSpPr/>
            <p:nvPr/>
          </p:nvSpPr>
          <p:spPr>
            <a:xfrm rot="-8892683">
              <a:off x="6530353" y="3282157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63"/>
            <p:cNvSpPr/>
            <p:nvPr/>
          </p:nvSpPr>
          <p:spPr>
            <a:xfrm rot="-8891927">
              <a:off x="6430441" y="3228425"/>
              <a:ext cx="68322" cy="68284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63"/>
            <p:cNvSpPr/>
            <p:nvPr/>
          </p:nvSpPr>
          <p:spPr>
            <a:xfrm rot="-10229282">
              <a:off x="8345905" y="2326818"/>
              <a:ext cx="1116330" cy="1158886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63"/>
            <p:cNvSpPr/>
            <p:nvPr/>
          </p:nvSpPr>
          <p:spPr>
            <a:xfrm rot="-10229282">
              <a:off x="8874493" y="3019135"/>
              <a:ext cx="104977" cy="243893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63"/>
            <p:cNvSpPr/>
            <p:nvPr/>
          </p:nvSpPr>
          <p:spPr>
            <a:xfrm rot="-10229282">
              <a:off x="8858885" y="3017005"/>
              <a:ext cx="42345" cy="203987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63"/>
            <p:cNvSpPr/>
            <p:nvPr/>
          </p:nvSpPr>
          <p:spPr>
            <a:xfrm rot="-10229282">
              <a:off x="8933053" y="3287926"/>
              <a:ext cx="47399" cy="47399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63"/>
            <p:cNvSpPr/>
            <p:nvPr/>
          </p:nvSpPr>
          <p:spPr>
            <a:xfrm rot="-10229282">
              <a:off x="8852588" y="3243717"/>
              <a:ext cx="30482" cy="2964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63"/>
            <p:cNvSpPr/>
            <p:nvPr/>
          </p:nvSpPr>
          <p:spPr>
            <a:xfrm rot="-10229282">
              <a:off x="8897367" y="3015266"/>
              <a:ext cx="131195" cy="175576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63"/>
            <p:cNvSpPr/>
            <p:nvPr/>
          </p:nvSpPr>
          <p:spPr>
            <a:xfrm rot="-10229282">
              <a:off x="9008855" y="3217496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63"/>
            <p:cNvSpPr/>
            <p:nvPr/>
          </p:nvSpPr>
          <p:spPr>
            <a:xfrm rot="-10229282">
              <a:off x="8580456" y="2931931"/>
              <a:ext cx="212445" cy="157570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63"/>
            <p:cNvSpPr/>
            <p:nvPr/>
          </p:nvSpPr>
          <p:spPr>
            <a:xfrm rot="-10229282">
              <a:off x="8599417" y="2913910"/>
              <a:ext cx="190439" cy="8851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63"/>
            <p:cNvSpPr/>
            <p:nvPr/>
          </p:nvSpPr>
          <p:spPr>
            <a:xfrm rot="-10229282">
              <a:off x="8511830" y="3067153"/>
              <a:ext cx="47417" cy="4739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63"/>
            <p:cNvSpPr/>
            <p:nvPr/>
          </p:nvSpPr>
          <p:spPr>
            <a:xfrm rot="-10229282">
              <a:off x="8544946" y="2974976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63"/>
            <p:cNvSpPr/>
            <p:nvPr/>
          </p:nvSpPr>
          <p:spPr>
            <a:xfrm rot="-10229282">
              <a:off x="8662481" y="2955254"/>
              <a:ext cx="142198" cy="160519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63"/>
            <p:cNvSpPr/>
            <p:nvPr/>
          </p:nvSpPr>
          <p:spPr>
            <a:xfrm rot="-10229282">
              <a:off x="8615699" y="3115552"/>
              <a:ext cx="29640" cy="3050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63"/>
            <p:cNvSpPr/>
            <p:nvPr/>
          </p:nvSpPr>
          <p:spPr>
            <a:xfrm rot="-10229282">
              <a:off x="8626466" y="2662088"/>
              <a:ext cx="205672" cy="168345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63"/>
            <p:cNvSpPr/>
            <p:nvPr/>
          </p:nvSpPr>
          <p:spPr>
            <a:xfrm rot="-10229282">
              <a:off x="8715427" y="2656597"/>
              <a:ext cx="133739" cy="166415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63"/>
            <p:cNvSpPr/>
            <p:nvPr/>
          </p:nvSpPr>
          <p:spPr>
            <a:xfrm rot="-10229282">
              <a:off x="8594991" y="2591976"/>
              <a:ext cx="47417" cy="46557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63"/>
            <p:cNvSpPr/>
            <p:nvPr/>
          </p:nvSpPr>
          <p:spPr>
            <a:xfrm rot="-10229282">
              <a:off x="8707673" y="2598102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63"/>
            <p:cNvSpPr/>
            <p:nvPr/>
          </p:nvSpPr>
          <p:spPr>
            <a:xfrm rot="-10229282">
              <a:off x="8623635" y="2748573"/>
              <a:ext cx="188755" cy="9932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63"/>
            <p:cNvSpPr/>
            <p:nvPr/>
          </p:nvSpPr>
          <p:spPr>
            <a:xfrm rot="-10229282">
              <a:off x="8588890" y="2702683"/>
              <a:ext cx="30482" cy="2964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63"/>
            <p:cNvSpPr/>
            <p:nvPr/>
          </p:nvSpPr>
          <p:spPr>
            <a:xfrm rot="-10229282">
              <a:off x="8943340" y="2589032"/>
              <a:ext cx="89727" cy="230293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63"/>
            <p:cNvSpPr/>
            <p:nvPr/>
          </p:nvSpPr>
          <p:spPr>
            <a:xfrm rot="-10229282">
              <a:off x="8956777" y="2670012"/>
              <a:ext cx="115120" cy="166152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63"/>
            <p:cNvSpPr/>
            <p:nvPr/>
          </p:nvSpPr>
          <p:spPr>
            <a:xfrm rot="-10229282">
              <a:off x="9038800" y="2534162"/>
              <a:ext cx="46574" cy="47399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63"/>
            <p:cNvSpPr/>
            <p:nvPr/>
          </p:nvSpPr>
          <p:spPr>
            <a:xfrm rot="-10229282">
              <a:off x="9088854" y="2637960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63"/>
            <p:cNvSpPr/>
            <p:nvPr/>
          </p:nvSpPr>
          <p:spPr>
            <a:xfrm rot="-10229282">
              <a:off x="8918512" y="2618794"/>
              <a:ext cx="36414" cy="186210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63"/>
            <p:cNvSpPr/>
            <p:nvPr/>
          </p:nvSpPr>
          <p:spPr>
            <a:xfrm rot="-10229282">
              <a:off x="8946863" y="2568681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63"/>
            <p:cNvSpPr/>
            <p:nvPr/>
          </p:nvSpPr>
          <p:spPr>
            <a:xfrm rot="-10229282">
              <a:off x="8999415" y="2927038"/>
              <a:ext cx="246315" cy="34606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63"/>
            <p:cNvSpPr/>
            <p:nvPr/>
          </p:nvSpPr>
          <p:spPr>
            <a:xfrm rot="-10229282">
              <a:off x="8989370" y="2946818"/>
              <a:ext cx="194686" cy="59455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63"/>
            <p:cNvSpPr/>
            <p:nvPr/>
          </p:nvSpPr>
          <p:spPr>
            <a:xfrm rot="-10229282">
              <a:off x="9264082" y="2940972"/>
              <a:ext cx="47417" cy="47399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63"/>
            <p:cNvSpPr/>
            <p:nvPr/>
          </p:nvSpPr>
          <p:spPr>
            <a:xfrm rot="-10229282">
              <a:off x="9195612" y="3019761"/>
              <a:ext cx="30482" cy="29640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63"/>
            <p:cNvSpPr/>
            <p:nvPr/>
          </p:nvSpPr>
          <p:spPr>
            <a:xfrm rot="-10229282">
              <a:off x="9001764" y="2866655"/>
              <a:ext cx="190457" cy="71564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63"/>
            <p:cNvSpPr/>
            <p:nvPr/>
          </p:nvSpPr>
          <p:spPr>
            <a:xfrm rot="-10229282">
              <a:off x="9216782" y="2862770"/>
              <a:ext cx="29640" cy="29640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63"/>
            <p:cNvSpPr/>
            <p:nvPr/>
          </p:nvSpPr>
          <p:spPr>
            <a:xfrm rot="-10229033">
              <a:off x="8737121" y="2742678"/>
              <a:ext cx="316942" cy="316798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63"/>
            <p:cNvSpPr/>
            <p:nvPr/>
          </p:nvSpPr>
          <p:spPr>
            <a:xfrm rot="-8892683">
              <a:off x="9375155" y="2215519"/>
              <a:ext cx="240608" cy="249639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63"/>
            <p:cNvSpPr/>
            <p:nvPr/>
          </p:nvSpPr>
          <p:spPr>
            <a:xfrm rot="-8892683">
              <a:off x="9469529" y="2362695"/>
              <a:ext cx="22626" cy="52538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63"/>
            <p:cNvSpPr/>
            <p:nvPr/>
          </p:nvSpPr>
          <p:spPr>
            <a:xfrm rot="-8892683">
              <a:off x="9468724" y="2358750"/>
              <a:ext cx="9127" cy="4394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63"/>
            <p:cNvSpPr/>
            <p:nvPr/>
          </p:nvSpPr>
          <p:spPr>
            <a:xfrm rot="-8892683">
              <a:off x="9467736" y="2420294"/>
              <a:ext cx="10216" cy="10210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63"/>
            <p:cNvSpPr/>
            <p:nvPr/>
          </p:nvSpPr>
          <p:spPr>
            <a:xfrm rot="-8892683">
              <a:off x="9456161" y="2404348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63"/>
            <p:cNvSpPr/>
            <p:nvPr/>
          </p:nvSpPr>
          <p:spPr>
            <a:xfrm rot="-8892683">
              <a:off x="9476990" y="2365405"/>
              <a:ext cx="28277" cy="37821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63"/>
            <p:cNvSpPr/>
            <p:nvPr/>
          </p:nvSpPr>
          <p:spPr>
            <a:xfrm rot="-8892683">
              <a:off x="9489481" y="2411855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63"/>
            <p:cNvSpPr/>
            <p:nvPr/>
          </p:nvSpPr>
          <p:spPr>
            <a:xfrm rot="-8892683">
              <a:off x="9420672" y="2326344"/>
              <a:ext cx="45789" cy="33943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63"/>
            <p:cNvSpPr/>
            <p:nvPr/>
          </p:nvSpPr>
          <p:spPr>
            <a:xfrm rot="-8892683">
              <a:off x="9428926" y="2323945"/>
              <a:ext cx="41046" cy="19068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63"/>
            <p:cNvSpPr/>
            <p:nvPr/>
          </p:nvSpPr>
          <p:spPr>
            <a:xfrm rot="-8892683">
              <a:off x="9401759" y="2341831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63"/>
            <p:cNvSpPr/>
            <p:nvPr/>
          </p:nvSpPr>
          <p:spPr>
            <a:xfrm rot="-8892683">
              <a:off x="9416767" y="2325565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63"/>
            <p:cNvSpPr/>
            <p:nvPr/>
          </p:nvSpPr>
          <p:spPr>
            <a:xfrm rot="-8892683">
              <a:off x="9435570" y="2334805"/>
              <a:ext cx="30648" cy="34578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63"/>
            <p:cNvSpPr/>
            <p:nvPr/>
          </p:nvSpPr>
          <p:spPr>
            <a:xfrm rot="-8892683">
              <a:off x="9419356" y="2359381"/>
              <a:ext cx="6388" cy="657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63"/>
            <p:cNvSpPr/>
            <p:nvPr/>
          </p:nvSpPr>
          <p:spPr>
            <a:xfrm rot="-8892683">
              <a:off x="9451517" y="2275919"/>
              <a:ext cx="44329" cy="36264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63"/>
            <p:cNvSpPr/>
            <p:nvPr/>
          </p:nvSpPr>
          <p:spPr>
            <a:xfrm rot="-8892683">
              <a:off x="9470367" y="2279169"/>
              <a:ext cx="28825" cy="35848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63"/>
            <p:cNvSpPr/>
            <p:nvPr/>
          </p:nvSpPr>
          <p:spPr>
            <a:xfrm rot="-8892683">
              <a:off x="9457218" y="2253854"/>
              <a:ext cx="10220" cy="10029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63"/>
            <p:cNvSpPr/>
            <p:nvPr/>
          </p:nvSpPr>
          <p:spPr>
            <a:xfrm rot="-8892683">
              <a:off x="9480028" y="2263692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63"/>
            <p:cNvSpPr/>
            <p:nvPr/>
          </p:nvSpPr>
          <p:spPr>
            <a:xfrm rot="-8892683">
              <a:off x="9446841" y="2292792"/>
              <a:ext cx="40683" cy="21396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63"/>
            <p:cNvSpPr/>
            <p:nvPr/>
          </p:nvSpPr>
          <p:spPr>
            <a:xfrm rot="-8892683">
              <a:off x="9447780" y="2274878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63"/>
            <p:cNvSpPr/>
            <p:nvPr/>
          </p:nvSpPr>
          <p:spPr>
            <a:xfrm rot="-8892683">
              <a:off x="9519093" y="2282016"/>
              <a:ext cx="19339" cy="49608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63"/>
            <p:cNvSpPr/>
            <p:nvPr/>
          </p:nvSpPr>
          <p:spPr>
            <a:xfrm rot="-8892683">
              <a:off x="9517573" y="2300812"/>
              <a:ext cx="24812" cy="35791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63"/>
            <p:cNvSpPr/>
            <p:nvPr/>
          </p:nvSpPr>
          <p:spPr>
            <a:xfrm rot="-8892683">
              <a:off x="9550441" y="2278554"/>
              <a:ext cx="10038" cy="10210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63"/>
            <p:cNvSpPr/>
            <p:nvPr/>
          </p:nvSpPr>
          <p:spPr>
            <a:xfrm rot="-8892683">
              <a:off x="9552804" y="2302797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63"/>
            <p:cNvSpPr/>
            <p:nvPr/>
          </p:nvSpPr>
          <p:spPr>
            <a:xfrm rot="-8892683">
              <a:off x="9513938" y="2284092"/>
              <a:ext cx="7848" cy="40112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63"/>
            <p:cNvSpPr/>
            <p:nvPr/>
          </p:nvSpPr>
          <p:spPr>
            <a:xfrm rot="-8892683">
              <a:off x="9530143" y="2277373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63"/>
            <p:cNvSpPr/>
            <p:nvPr/>
          </p:nvSpPr>
          <p:spPr>
            <a:xfrm rot="-8892683">
              <a:off x="9509396" y="2361967"/>
              <a:ext cx="53089" cy="7455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63"/>
            <p:cNvSpPr/>
            <p:nvPr/>
          </p:nvSpPr>
          <p:spPr>
            <a:xfrm rot="-8892683">
              <a:off x="9505174" y="2362784"/>
              <a:ext cx="41962" cy="12807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63"/>
            <p:cNvSpPr/>
            <p:nvPr/>
          </p:nvSpPr>
          <p:spPr>
            <a:xfrm rot="-8892683">
              <a:off x="9562123" y="2378145"/>
              <a:ext cx="10220" cy="1021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63"/>
            <p:cNvSpPr/>
            <p:nvPr/>
          </p:nvSpPr>
          <p:spPr>
            <a:xfrm rot="-8892683">
              <a:off x="9542888" y="2387713"/>
              <a:ext cx="6570" cy="6385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63"/>
            <p:cNvSpPr/>
            <p:nvPr/>
          </p:nvSpPr>
          <p:spPr>
            <a:xfrm rot="-8892683">
              <a:off x="9513737" y="2347539"/>
              <a:ext cx="41050" cy="1541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63"/>
            <p:cNvSpPr/>
            <p:nvPr/>
          </p:nvSpPr>
          <p:spPr>
            <a:xfrm rot="-8892683">
              <a:off x="9559948" y="2358094"/>
              <a:ext cx="6388" cy="6385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63"/>
            <p:cNvSpPr/>
            <p:nvPr/>
          </p:nvSpPr>
          <p:spPr>
            <a:xfrm rot="-8891927">
              <a:off x="9460036" y="2304362"/>
              <a:ext cx="68322" cy="68284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63"/>
            <p:cNvSpPr/>
            <p:nvPr/>
          </p:nvSpPr>
          <p:spPr>
            <a:xfrm rot="-8893211">
              <a:off x="9450015" y="2514462"/>
              <a:ext cx="308308" cy="319920"/>
            </a:xfrm>
            <a:custGeom>
              <a:avLst/>
              <a:gdLst/>
              <a:ahLst/>
              <a:cxnLst/>
              <a:rect l="l" t="t" r="r" b="b"/>
              <a:pathLst>
                <a:path w="63613" h="66038" extrusionOk="0">
                  <a:moveTo>
                    <a:pt x="32458" y="26455"/>
                  </a:moveTo>
                  <a:cubicBezTo>
                    <a:pt x="33808" y="26455"/>
                    <a:pt x="35062" y="26841"/>
                    <a:pt x="36123" y="27564"/>
                  </a:cubicBezTo>
                  <a:cubicBezTo>
                    <a:pt x="36412" y="27805"/>
                    <a:pt x="36702" y="28046"/>
                    <a:pt x="36991" y="28336"/>
                  </a:cubicBezTo>
                  <a:cubicBezTo>
                    <a:pt x="37088" y="28432"/>
                    <a:pt x="37232" y="28577"/>
                    <a:pt x="37329" y="28722"/>
                  </a:cubicBezTo>
                  <a:cubicBezTo>
                    <a:pt x="37473" y="28866"/>
                    <a:pt x="37570" y="29011"/>
                    <a:pt x="37666" y="29156"/>
                  </a:cubicBezTo>
                  <a:cubicBezTo>
                    <a:pt x="37763" y="29300"/>
                    <a:pt x="37859" y="29445"/>
                    <a:pt x="37956" y="29590"/>
                  </a:cubicBezTo>
                  <a:cubicBezTo>
                    <a:pt x="38149" y="29927"/>
                    <a:pt x="38341" y="30265"/>
                    <a:pt x="38438" y="30651"/>
                  </a:cubicBezTo>
                  <a:cubicBezTo>
                    <a:pt x="38679" y="31326"/>
                    <a:pt x="38824" y="32049"/>
                    <a:pt x="38824" y="32773"/>
                  </a:cubicBezTo>
                  <a:cubicBezTo>
                    <a:pt x="38824" y="33400"/>
                    <a:pt x="38727" y="33978"/>
                    <a:pt x="38583" y="34509"/>
                  </a:cubicBezTo>
                  <a:cubicBezTo>
                    <a:pt x="38486" y="34895"/>
                    <a:pt x="38341" y="35232"/>
                    <a:pt x="38149" y="35570"/>
                  </a:cubicBezTo>
                  <a:cubicBezTo>
                    <a:pt x="38100" y="35715"/>
                    <a:pt x="38004" y="35908"/>
                    <a:pt x="37907" y="36052"/>
                  </a:cubicBezTo>
                  <a:cubicBezTo>
                    <a:pt x="37811" y="36197"/>
                    <a:pt x="37715" y="36342"/>
                    <a:pt x="37618" y="36486"/>
                  </a:cubicBezTo>
                  <a:cubicBezTo>
                    <a:pt x="37522" y="36631"/>
                    <a:pt x="37377" y="36776"/>
                    <a:pt x="37280" y="36872"/>
                  </a:cubicBezTo>
                  <a:cubicBezTo>
                    <a:pt x="37039" y="37210"/>
                    <a:pt x="36750" y="37499"/>
                    <a:pt x="36412" y="37740"/>
                  </a:cubicBezTo>
                  <a:cubicBezTo>
                    <a:pt x="35448" y="38512"/>
                    <a:pt x="34194" y="39042"/>
                    <a:pt x="32844" y="39091"/>
                  </a:cubicBezTo>
                  <a:lnTo>
                    <a:pt x="32458" y="39091"/>
                  </a:lnTo>
                  <a:cubicBezTo>
                    <a:pt x="32168" y="39091"/>
                    <a:pt x="31879" y="39091"/>
                    <a:pt x="31541" y="39042"/>
                  </a:cubicBezTo>
                  <a:cubicBezTo>
                    <a:pt x="31397" y="39042"/>
                    <a:pt x="31252" y="38994"/>
                    <a:pt x="31107" y="38946"/>
                  </a:cubicBezTo>
                  <a:cubicBezTo>
                    <a:pt x="30866" y="38898"/>
                    <a:pt x="30625" y="38849"/>
                    <a:pt x="30336" y="38753"/>
                  </a:cubicBezTo>
                  <a:cubicBezTo>
                    <a:pt x="30239" y="38705"/>
                    <a:pt x="30095" y="38657"/>
                    <a:pt x="29950" y="38608"/>
                  </a:cubicBezTo>
                  <a:cubicBezTo>
                    <a:pt x="29564" y="38415"/>
                    <a:pt x="29178" y="38222"/>
                    <a:pt x="28792" y="37933"/>
                  </a:cubicBezTo>
                  <a:cubicBezTo>
                    <a:pt x="27683" y="37161"/>
                    <a:pt x="26863" y="36052"/>
                    <a:pt x="26429" y="34702"/>
                  </a:cubicBezTo>
                  <a:cubicBezTo>
                    <a:pt x="26333" y="34364"/>
                    <a:pt x="26236" y="33978"/>
                    <a:pt x="26188" y="33544"/>
                  </a:cubicBezTo>
                  <a:cubicBezTo>
                    <a:pt x="26140" y="33400"/>
                    <a:pt x="26140" y="33207"/>
                    <a:pt x="26140" y="33014"/>
                  </a:cubicBezTo>
                  <a:cubicBezTo>
                    <a:pt x="26140" y="32966"/>
                    <a:pt x="26140" y="32869"/>
                    <a:pt x="26140" y="32773"/>
                  </a:cubicBezTo>
                  <a:cubicBezTo>
                    <a:pt x="26140" y="32676"/>
                    <a:pt x="26140" y="32580"/>
                    <a:pt x="26140" y="32483"/>
                  </a:cubicBezTo>
                  <a:cubicBezTo>
                    <a:pt x="26140" y="32290"/>
                    <a:pt x="26188" y="32146"/>
                    <a:pt x="26188" y="31953"/>
                  </a:cubicBezTo>
                  <a:cubicBezTo>
                    <a:pt x="26236" y="31567"/>
                    <a:pt x="26333" y="31181"/>
                    <a:pt x="26429" y="30795"/>
                  </a:cubicBezTo>
                  <a:cubicBezTo>
                    <a:pt x="26863" y="29445"/>
                    <a:pt x="27780" y="28288"/>
                    <a:pt x="28937" y="27516"/>
                  </a:cubicBezTo>
                  <a:cubicBezTo>
                    <a:pt x="29226" y="27323"/>
                    <a:pt x="29516" y="27178"/>
                    <a:pt x="29853" y="26985"/>
                  </a:cubicBezTo>
                  <a:cubicBezTo>
                    <a:pt x="29998" y="26937"/>
                    <a:pt x="30191" y="26841"/>
                    <a:pt x="30384" y="26792"/>
                  </a:cubicBezTo>
                  <a:cubicBezTo>
                    <a:pt x="30529" y="26744"/>
                    <a:pt x="30625" y="26696"/>
                    <a:pt x="30770" y="26648"/>
                  </a:cubicBezTo>
                  <a:cubicBezTo>
                    <a:pt x="30914" y="26600"/>
                    <a:pt x="31107" y="26600"/>
                    <a:pt x="31300" y="26551"/>
                  </a:cubicBezTo>
                  <a:cubicBezTo>
                    <a:pt x="31638" y="26455"/>
                    <a:pt x="32024" y="26455"/>
                    <a:pt x="32361" y="26455"/>
                  </a:cubicBezTo>
                  <a:close/>
                  <a:moveTo>
                    <a:pt x="30540" y="0"/>
                  </a:moveTo>
                  <a:cubicBezTo>
                    <a:pt x="30054" y="0"/>
                    <a:pt x="29572" y="60"/>
                    <a:pt x="29130" y="171"/>
                  </a:cubicBezTo>
                  <a:cubicBezTo>
                    <a:pt x="28841" y="267"/>
                    <a:pt x="28599" y="315"/>
                    <a:pt x="28358" y="412"/>
                  </a:cubicBezTo>
                  <a:cubicBezTo>
                    <a:pt x="28069" y="557"/>
                    <a:pt x="27828" y="653"/>
                    <a:pt x="27587" y="749"/>
                  </a:cubicBezTo>
                  <a:cubicBezTo>
                    <a:pt x="27297" y="894"/>
                    <a:pt x="27056" y="1039"/>
                    <a:pt x="26815" y="1135"/>
                  </a:cubicBezTo>
                  <a:cubicBezTo>
                    <a:pt x="26526" y="1280"/>
                    <a:pt x="26236" y="1425"/>
                    <a:pt x="25947" y="1569"/>
                  </a:cubicBezTo>
                  <a:cubicBezTo>
                    <a:pt x="25658" y="1714"/>
                    <a:pt x="25320" y="1859"/>
                    <a:pt x="24982" y="2003"/>
                  </a:cubicBezTo>
                  <a:cubicBezTo>
                    <a:pt x="24838" y="2100"/>
                    <a:pt x="24645" y="2148"/>
                    <a:pt x="24452" y="2244"/>
                  </a:cubicBezTo>
                  <a:cubicBezTo>
                    <a:pt x="24307" y="2293"/>
                    <a:pt x="24114" y="2389"/>
                    <a:pt x="23921" y="2486"/>
                  </a:cubicBezTo>
                  <a:cubicBezTo>
                    <a:pt x="23487" y="2630"/>
                    <a:pt x="23053" y="2727"/>
                    <a:pt x="22619" y="2920"/>
                  </a:cubicBezTo>
                  <a:cubicBezTo>
                    <a:pt x="20787" y="3498"/>
                    <a:pt x="19484" y="3691"/>
                    <a:pt x="18375" y="3836"/>
                  </a:cubicBezTo>
                  <a:cubicBezTo>
                    <a:pt x="17796" y="3884"/>
                    <a:pt x="17314" y="3981"/>
                    <a:pt x="16784" y="4077"/>
                  </a:cubicBezTo>
                  <a:cubicBezTo>
                    <a:pt x="16301" y="4222"/>
                    <a:pt x="15819" y="4415"/>
                    <a:pt x="15337" y="4656"/>
                  </a:cubicBezTo>
                  <a:cubicBezTo>
                    <a:pt x="14083" y="5428"/>
                    <a:pt x="13022" y="6778"/>
                    <a:pt x="12443" y="8418"/>
                  </a:cubicBezTo>
                  <a:cubicBezTo>
                    <a:pt x="11864" y="10106"/>
                    <a:pt x="11720" y="12083"/>
                    <a:pt x="12154" y="14012"/>
                  </a:cubicBezTo>
                  <a:cubicBezTo>
                    <a:pt x="12540" y="15941"/>
                    <a:pt x="13456" y="17822"/>
                    <a:pt x="14806" y="19462"/>
                  </a:cubicBezTo>
                  <a:cubicBezTo>
                    <a:pt x="15433" y="20282"/>
                    <a:pt x="16205" y="21053"/>
                    <a:pt x="17025" y="21729"/>
                  </a:cubicBezTo>
                  <a:cubicBezTo>
                    <a:pt x="17218" y="21873"/>
                    <a:pt x="17362" y="22018"/>
                    <a:pt x="17555" y="22163"/>
                  </a:cubicBezTo>
                  <a:cubicBezTo>
                    <a:pt x="17555" y="22211"/>
                    <a:pt x="17555" y="22211"/>
                    <a:pt x="17555" y="22211"/>
                  </a:cubicBezTo>
                  <a:cubicBezTo>
                    <a:pt x="16446" y="21487"/>
                    <a:pt x="15337" y="20860"/>
                    <a:pt x="14131" y="20378"/>
                  </a:cubicBezTo>
                  <a:cubicBezTo>
                    <a:pt x="13167" y="19992"/>
                    <a:pt x="12202" y="19751"/>
                    <a:pt x="11189" y="19558"/>
                  </a:cubicBezTo>
                  <a:cubicBezTo>
                    <a:pt x="10535" y="19465"/>
                    <a:pt x="9901" y="19412"/>
                    <a:pt x="9275" y="19412"/>
                  </a:cubicBezTo>
                  <a:cubicBezTo>
                    <a:pt x="8931" y="19412"/>
                    <a:pt x="8589" y="19428"/>
                    <a:pt x="8247" y="19462"/>
                  </a:cubicBezTo>
                  <a:cubicBezTo>
                    <a:pt x="7765" y="19510"/>
                    <a:pt x="7283" y="19558"/>
                    <a:pt x="6801" y="19703"/>
                  </a:cubicBezTo>
                  <a:cubicBezTo>
                    <a:pt x="6366" y="19799"/>
                    <a:pt x="5884" y="19896"/>
                    <a:pt x="5450" y="20089"/>
                  </a:cubicBezTo>
                  <a:cubicBezTo>
                    <a:pt x="4582" y="20426"/>
                    <a:pt x="3762" y="20812"/>
                    <a:pt x="3039" y="21343"/>
                  </a:cubicBezTo>
                  <a:cubicBezTo>
                    <a:pt x="2364" y="21873"/>
                    <a:pt x="1737" y="22500"/>
                    <a:pt x="1254" y="23127"/>
                  </a:cubicBezTo>
                  <a:cubicBezTo>
                    <a:pt x="1013" y="23465"/>
                    <a:pt x="820" y="23802"/>
                    <a:pt x="676" y="24140"/>
                  </a:cubicBezTo>
                  <a:cubicBezTo>
                    <a:pt x="531" y="24526"/>
                    <a:pt x="386" y="24863"/>
                    <a:pt x="290" y="25201"/>
                  </a:cubicBezTo>
                  <a:cubicBezTo>
                    <a:pt x="0" y="26358"/>
                    <a:pt x="193" y="27419"/>
                    <a:pt x="386" y="28577"/>
                  </a:cubicBezTo>
                  <a:cubicBezTo>
                    <a:pt x="434" y="28866"/>
                    <a:pt x="483" y="29204"/>
                    <a:pt x="531" y="29493"/>
                  </a:cubicBezTo>
                  <a:cubicBezTo>
                    <a:pt x="531" y="29590"/>
                    <a:pt x="531" y="29686"/>
                    <a:pt x="579" y="29783"/>
                  </a:cubicBezTo>
                  <a:cubicBezTo>
                    <a:pt x="579" y="29879"/>
                    <a:pt x="579" y="29975"/>
                    <a:pt x="579" y="30072"/>
                  </a:cubicBezTo>
                  <a:cubicBezTo>
                    <a:pt x="627" y="30313"/>
                    <a:pt x="627" y="30506"/>
                    <a:pt x="627" y="30747"/>
                  </a:cubicBezTo>
                  <a:cubicBezTo>
                    <a:pt x="676" y="30988"/>
                    <a:pt x="676" y="31229"/>
                    <a:pt x="676" y="31471"/>
                  </a:cubicBezTo>
                  <a:cubicBezTo>
                    <a:pt x="676" y="31567"/>
                    <a:pt x="676" y="31712"/>
                    <a:pt x="676" y="31808"/>
                  </a:cubicBezTo>
                  <a:cubicBezTo>
                    <a:pt x="724" y="31856"/>
                    <a:pt x="724" y="31905"/>
                    <a:pt x="724" y="31953"/>
                  </a:cubicBezTo>
                  <a:cubicBezTo>
                    <a:pt x="724" y="32098"/>
                    <a:pt x="772" y="32194"/>
                    <a:pt x="772" y="32290"/>
                  </a:cubicBezTo>
                  <a:cubicBezTo>
                    <a:pt x="772" y="32339"/>
                    <a:pt x="772" y="32387"/>
                    <a:pt x="772" y="32435"/>
                  </a:cubicBezTo>
                  <a:cubicBezTo>
                    <a:pt x="772" y="32676"/>
                    <a:pt x="772" y="32869"/>
                    <a:pt x="772" y="33062"/>
                  </a:cubicBezTo>
                  <a:cubicBezTo>
                    <a:pt x="772" y="34027"/>
                    <a:pt x="676" y="34798"/>
                    <a:pt x="627" y="35522"/>
                  </a:cubicBezTo>
                  <a:cubicBezTo>
                    <a:pt x="531" y="36197"/>
                    <a:pt x="434" y="36776"/>
                    <a:pt x="338" y="37354"/>
                  </a:cubicBezTo>
                  <a:cubicBezTo>
                    <a:pt x="193" y="37885"/>
                    <a:pt x="145" y="38415"/>
                    <a:pt x="97" y="38946"/>
                  </a:cubicBezTo>
                  <a:cubicBezTo>
                    <a:pt x="49" y="39187"/>
                    <a:pt x="49" y="39428"/>
                    <a:pt x="49" y="39718"/>
                  </a:cubicBezTo>
                  <a:cubicBezTo>
                    <a:pt x="97" y="39959"/>
                    <a:pt x="145" y="40248"/>
                    <a:pt x="193" y="40537"/>
                  </a:cubicBezTo>
                  <a:cubicBezTo>
                    <a:pt x="338" y="41213"/>
                    <a:pt x="676" y="41936"/>
                    <a:pt x="1110" y="42563"/>
                  </a:cubicBezTo>
                  <a:cubicBezTo>
                    <a:pt x="1351" y="42901"/>
                    <a:pt x="1640" y="43238"/>
                    <a:pt x="1881" y="43528"/>
                  </a:cubicBezTo>
                  <a:cubicBezTo>
                    <a:pt x="2074" y="43720"/>
                    <a:pt x="2219" y="43865"/>
                    <a:pt x="2364" y="44010"/>
                  </a:cubicBezTo>
                  <a:cubicBezTo>
                    <a:pt x="2556" y="44154"/>
                    <a:pt x="2701" y="44299"/>
                    <a:pt x="2894" y="44396"/>
                  </a:cubicBezTo>
                  <a:cubicBezTo>
                    <a:pt x="4293" y="45505"/>
                    <a:pt x="6125" y="46228"/>
                    <a:pt x="8103" y="46469"/>
                  </a:cubicBezTo>
                  <a:cubicBezTo>
                    <a:pt x="8498" y="46508"/>
                    <a:pt x="8896" y="46527"/>
                    <a:pt x="9294" y="46527"/>
                  </a:cubicBezTo>
                  <a:cubicBezTo>
                    <a:pt x="10888" y="46527"/>
                    <a:pt x="12501" y="46219"/>
                    <a:pt x="14083" y="45601"/>
                  </a:cubicBezTo>
                  <a:cubicBezTo>
                    <a:pt x="15289" y="45167"/>
                    <a:pt x="16446" y="44540"/>
                    <a:pt x="17604" y="43769"/>
                  </a:cubicBezTo>
                  <a:cubicBezTo>
                    <a:pt x="17604" y="43817"/>
                    <a:pt x="17604" y="43817"/>
                    <a:pt x="17604" y="43817"/>
                  </a:cubicBezTo>
                  <a:cubicBezTo>
                    <a:pt x="17411" y="43962"/>
                    <a:pt x="17218" y="44106"/>
                    <a:pt x="17025" y="44299"/>
                  </a:cubicBezTo>
                  <a:cubicBezTo>
                    <a:pt x="16205" y="44974"/>
                    <a:pt x="15433" y="45698"/>
                    <a:pt x="14806" y="46518"/>
                  </a:cubicBezTo>
                  <a:cubicBezTo>
                    <a:pt x="14131" y="47338"/>
                    <a:pt x="13552" y="48157"/>
                    <a:pt x="13070" y="49074"/>
                  </a:cubicBezTo>
                  <a:cubicBezTo>
                    <a:pt x="12636" y="49990"/>
                    <a:pt x="12298" y="50906"/>
                    <a:pt x="12057" y="51871"/>
                  </a:cubicBezTo>
                  <a:cubicBezTo>
                    <a:pt x="11623" y="53752"/>
                    <a:pt x="11720" y="55681"/>
                    <a:pt x="12250" y="57369"/>
                  </a:cubicBezTo>
                  <a:cubicBezTo>
                    <a:pt x="12829" y="59009"/>
                    <a:pt x="13842" y="60407"/>
                    <a:pt x="15047" y="61179"/>
                  </a:cubicBezTo>
                  <a:cubicBezTo>
                    <a:pt x="15578" y="61468"/>
                    <a:pt x="16060" y="61661"/>
                    <a:pt x="16591" y="61806"/>
                  </a:cubicBezTo>
                  <a:cubicBezTo>
                    <a:pt x="17121" y="61951"/>
                    <a:pt x="17700" y="62047"/>
                    <a:pt x="18279" y="62143"/>
                  </a:cubicBezTo>
                  <a:cubicBezTo>
                    <a:pt x="19484" y="62288"/>
                    <a:pt x="20835" y="62529"/>
                    <a:pt x="22716" y="63156"/>
                  </a:cubicBezTo>
                  <a:cubicBezTo>
                    <a:pt x="23150" y="63349"/>
                    <a:pt x="23584" y="63446"/>
                    <a:pt x="23921" y="63639"/>
                  </a:cubicBezTo>
                  <a:cubicBezTo>
                    <a:pt x="24114" y="63687"/>
                    <a:pt x="24307" y="63783"/>
                    <a:pt x="24500" y="63831"/>
                  </a:cubicBezTo>
                  <a:cubicBezTo>
                    <a:pt x="24645" y="63928"/>
                    <a:pt x="24838" y="63976"/>
                    <a:pt x="24982" y="64073"/>
                  </a:cubicBezTo>
                  <a:cubicBezTo>
                    <a:pt x="25320" y="64217"/>
                    <a:pt x="25609" y="64362"/>
                    <a:pt x="25899" y="64507"/>
                  </a:cubicBezTo>
                  <a:cubicBezTo>
                    <a:pt x="26140" y="64651"/>
                    <a:pt x="26429" y="64796"/>
                    <a:pt x="26670" y="64892"/>
                  </a:cubicBezTo>
                  <a:cubicBezTo>
                    <a:pt x="26912" y="65037"/>
                    <a:pt x="27153" y="65182"/>
                    <a:pt x="27394" y="65278"/>
                  </a:cubicBezTo>
                  <a:cubicBezTo>
                    <a:pt x="27635" y="65423"/>
                    <a:pt x="27876" y="65519"/>
                    <a:pt x="28117" y="65616"/>
                  </a:cubicBezTo>
                  <a:cubicBezTo>
                    <a:pt x="28599" y="65809"/>
                    <a:pt x="28985" y="65953"/>
                    <a:pt x="29805" y="66002"/>
                  </a:cubicBezTo>
                  <a:cubicBezTo>
                    <a:pt x="30022" y="66026"/>
                    <a:pt x="30239" y="66038"/>
                    <a:pt x="30462" y="66038"/>
                  </a:cubicBezTo>
                  <a:cubicBezTo>
                    <a:pt x="30685" y="66038"/>
                    <a:pt x="30914" y="66026"/>
                    <a:pt x="31156" y="66002"/>
                  </a:cubicBezTo>
                  <a:lnTo>
                    <a:pt x="31252" y="66002"/>
                  </a:lnTo>
                  <a:lnTo>
                    <a:pt x="31300" y="65953"/>
                  </a:lnTo>
                  <a:cubicBezTo>
                    <a:pt x="31348" y="65953"/>
                    <a:pt x="31397" y="65953"/>
                    <a:pt x="31445" y="65905"/>
                  </a:cubicBezTo>
                  <a:cubicBezTo>
                    <a:pt x="31541" y="65857"/>
                    <a:pt x="31638" y="65809"/>
                    <a:pt x="31734" y="65761"/>
                  </a:cubicBezTo>
                  <a:cubicBezTo>
                    <a:pt x="31783" y="65712"/>
                    <a:pt x="31831" y="65712"/>
                    <a:pt x="31879" y="65664"/>
                  </a:cubicBezTo>
                  <a:lnTo>
                    <a:pt x="31927" y="65616"/>
                  </a:lnTo>
                  <a:lnTo>
                    <a:pt x="31975" y="65568"/>
                  </a:lnTo>
                  <a:lnTo>
                    <a:pt x="32458" y="65568"/>
                  </a:lnTo>
                  <a:cubicBezTo>
                    <a:pt x="32651" y="65471"/>
                    <a:pt x="32795" y="65423"/>
                    <a:pt x="32988" y="65327"/>
                  </a:cubicBezTo>
                  <a:cubicBezTo>
                    <a:pt x="33374" y="65134"/>
                    <a:pt x="33760" y="64892"/>
                    <a:pt x="34146" y="64651"/>
                  </a:cubicBezTo>
                  <a:cubicBezTo>
                    <a:pt x="35593" y="63639"/>
                    <a:pt x="36846" y="62143"/>
                    <a:pt x="37666" y="60311"/>
                  </a:cubicBezTo>
                  <a:cubicBezTo>
                    <a:pt x="37859" y="59877"/>
                    <a:pt x="38052" y="59394"/>
                    <a:pt x="38197" y="58960"/>
                  </a:cubicBezTo>
                  <a:cubicBezTo>
                    <a:pt x="38341" y="58478"/>
                    <a:pt x="38438" y="57948"/>
                    <a:pt x="38534" y="57465"/>
                  </a:cubicBezTo>
                  <a:cubicBezTo>
                    <a:pt x="38727" y="56453"/>
                    <a:pt x="38776" y="55440"/>
                    <a:pt x="38727" y="54379"/>
                  </a:cubicBezTo>
                  <a:cubicBezTo>
                    <a:pt x="38679" y="53318"/>
                    <a:pt x="38534" y="52257"/>
                    <a:pt x="38293" y="51196"/>
                  </a:cubicBezTo>
                  <a:cubicBezTo>
                    <a:pt x="38149" y="50713"/>
                    <a:pt x="38004" y="50231"/>
                    <a:pt x="37859" y="49701"/>
                  </a:cubicBezTo>
                  <a:lnTo>
                    <a:pt x="37859" y="49701"/>
                  </a:lnTo>
                  <a:cubicBezTo>
                    <a:pt x="38341" y="51244"/>
                    <a:pt x="39017" y="52691"/>
                    <a:pt x="39837" y="53993"/>
                  </a:cubicBezTo>
                  <a:cubicBezTo>
                    <a:pt x="40367" y="54861"/>
                    <a:pt x="40994" y="55681"/>
                    <a:pt x="41717" y="56404"/>
                  </a:cubicBezTo>
                  <a:cubicBezTo>
                    <a:pt x="42103" y="56742"/>
                    <a:pt x="42441" y="57080"/>
                    <a:pt x="42875" y="57369"/>
                  </a:cubicBezTo>
                  <a:cubicBezTo>
                    <a:pt x="43261" y="57707"/>
                    <a:pt x="43647" y="57948"/>
                    <a:pt x="44081" y="58189"/>
                  </a:cubicBezTo>
                  <a:cubicBezTo>
                    <a:pt x="44900" y="58719"/>
                    <a:pt x="45769" y="59105"/>
                    <a:pt x="46685" y="59346"/>
                  </a:cubicBezTo>
                  <a:cubicBezTo>
                    <a:pt x="47601" y="59587"/>
                    <a:pt x="48518" y="59732"/>
                    <a:pt x="49386" y="59732"/>
                  </a:cubicBezTo>
                  <a:cubicBezTo>
                    <a:pt x="51122" y="59732"/>
                    <a:pt x="52762" y="59153"/>
                    <a:pt x="53823" y="58237"/>
                  </a:cubicBezTo>
                  <a:cubicBezTo>
                    <a:pt x="54305" y="57851"/>
                    <a:pt x="54642" y="57417"/>
                    <a:pt x="54932" y="56983"/>
                  </a:cubicBezTo>
                  <a:cubicBezTo>
                    <a:pt x="55221" y="56501"/>
                    <a:pt x="55462" y="56019"/>
                    <a:pt x="55752" y="55488"/>
                  </a:cubicBezTo>
                  <a:cubicBezTo>
                    <a:pt x="55896" y="55199"/>
                    <a:pt x="56041" y="54909"/>
                    <a:pt x="56186" y="54620"/>
                  </a:cubicBezTo>
                  <a:cubicBezTo>
                    <a:pt x="56330" y="54331"/>
                    <a:pt x="56475" y="54041"/>
                    <a:pt x="56668" y="53704"/>
                  </a:cubicBezTo>
                  <a:cubicBezTo>
                    <a:pt x="56765" y="53559"/>
                    <a:pt x="56861" y="53414"/>
                    <a:pt x="56957" y="53221"/>
                  </a:cubicBezTo>
                  <a:cubicBezTo>
                    <a:pt x="57102" y="53077"/>
                    <a:pt x="57199" y="52884"/>
                    <a:pt x="57295" y="52739"/>
                  </a:cubicBezTo>
                  <a:cubicBezTo>
                    <a:pt x="57536" y="52353"/>
                    <a:pt x="57826" y="52016"/>
                    <a:pt x="58115" y="51630"/>
                  </a:cubicBezTo>
                  <a:cubicBezTo>
                    <a:pt x="59224" y="50087"/>
                    <a:pt x="60140" y="49170"/>
                    <a:pt x="60960" y="48399"/>
                  </a:cubicBezTo>
                  <a:cubicBezTo>
                    <a:pt x="61394" y="48013"/>
                    <a:pt x="61732" y="47627"/>
                    <a:pt x="62118" y="47241"/>
                  </a:cubicBezTo>
                  <a:cubicBezTo>
                    <a:pt x="62407" y="46855"/>
                    <a:pt x="62697" y="46421"/>
                    <a:pt x="62938" y="45891"/>
                  </a:cubicBezTo>
                  <a:cubicBezTo>
                    <a:pt x="63516" y="44589"/>
                    <a:pt x="63565" y="42901"/>
                    <a:pt x="63034" y="41164"/>
                  </a:cubicBezTo>
                  <a:cubicBezTo>
                    <a:pt x="62552" y="39476"/>
                    <a:pt x="61491" y="37788"/>
                    <a:pt x="60044" y="36486"/>
                  </a:cubicBezTo>
                  <a:cubicBezTo>
                    <a:pt x="59851" y="36293"/>
                    <a:pt x="59658" y="36149"/>
                    <a:pt x="59465" y="36004"/>
                  </a:cubicBezTo>
                  <a:cubicBezTo>
                    <a:pt x="59369" y="35908"/>
                    <a:pt x="59272" y="35811"/>
                    <a:pt x="59176" y="35763"/>
                  </a:cubicBezTo>
                  <a:cubicBezTo>
                    <a:pt x="59079" y="35666"/>
                    <a:pt x="58983" y="35570"/>
                    <a:pt x="58887" y="35522"/>
                  </a:cubicBezTo>
                  <a:cubicBezTo>
                    <a:pt x="58452" y="35184"/>
                    <a:pt x="58018" y="34847"/>
                    <a:pt x="57584" y="34605"/>
                  </a:cubicBezTo>
                  <a:cubicBezTo>
                    <a:pt x="57343" y="34461"/>
                    <a:pt x="57102" y="34316"/>
                    <a:pt x="56909" y="34220"/>
                  </a:cubicBezTo>
                  <a:cubicBezTo>
                    <a:pt x="56765" y="34123"/>
                    <a:pt x="56668" y="34075"/>
                    <a:pt x="56523" y="34027"/>
                  </a:cubicBezTo>
                  <a:cubicBezTo>
                    <a:pt x="56427" y="34027"/>
                    <a:pt x="56282" y="33978"/>
                    <a:pt x="56186" y="33930"/>
                  </a:cubicBezTo>
                  <a:cubicBezTo>
                    <a:pt x="55703" y="33834"/>
                    <a:pt x="55173" y="33737"/>
                    <a:pt x="54691" y="33593"/>
                  </a:cubicBezTo>
                  <a:cubicBezTo>
                    <a:pt x="53051" y="33303"/>
                    <a:pt x="51363" y="33110"/>
                    <a:pt x="49579" y="33062"/>
                  </a:cubicBezTo>
                  <a:cubicBezTo>
                    <a:pt x="49579" y="33062"/>
                    <a:pt x="49579" y="33062"/>
                    <a:pt x="49579" y="33014"/>
                  </a:cubicBezTo>
                  <a:cubicBezTo>
                    <a:pt x="49789" y="33020"/>
                    <a:pt x="50000" y="33023"/>
                    <a:pt x="50210" y="33023"/>
                  </a:cubicBezTo>
                  <a:cubicBezTo>
                    <a:pt x="51734" y="33023"/>
                    <a:pt x="53244" y="32865"/>
                    <a:pt x="54642" y="32483"/>
                  </a:cubicBezTo>
                  <a:cubicBezTo>
                    <a:pt x="56668" y="32001"/>
                    <a:pt x="58501" y="31037"/>
                    <a:pt x="59996" y="29783"/>
                  </a:cubicBezTo>
                  <a:cubicBezTo>
                    <a:pt x="60333" y="29445"/>
                    <a:pt x="60719" y="29107"/>
                    <a:pt x="61009" y="28770"/>
                  </a:cubicBezTo>
                  <a:cubicBezTo>
                    <a:pt x="61346" y="28384"/>
                    <a:pt x="61636" y="28046"/>
                    <a:pt x="61877" y="27661"/>
                  </a:cubicBezTo>
                  <a:cubicBezTo>
                    <a:pt x="62407" y="26889"/>
                    <a:pt x="62793" y="26021"/>
                    <a:pt x="63082" y="25201"/>
                  </a:cubicBezTo>
                  <a:cubicBezTo>
                    <a:pt x="63613" y="23513"/>
                    <a:pt x="63613" y="21825"/>
                    <a:pt x="63034" y="20475"/>
                  </a:cubicBezTo>
                  <a:cubicBezTo>
                    <a:pt x="62600" y="19365"/>
                    <a:pt x="61828" y="18642"/>
                    <a:pt x="60960" y="17774"/>
                  </a:cubicBezTo>
                  <a:cubicBezTo>
                    <a:pt x="60140" y="16954"/>
                    <a:pt x="59176" y="15941"/>
                    <a:pt x="58018" y="14350"/>
                  </a:cubicBezTo>
                  <a:cubicBezTo>
                    <a:pt x="57777" y="13964"/>
                    <a:pt x="57488" y="13626"/>
                    <a:pt x="57295" y="13240"/>
                  </a:cubicBezTo>
                  <a:cubicBezTo>
                    <a:pt x="57199" y="13096"/>
                    <a:pt x="57102" y="12951"/>
                    <a:pt x="57006" y="12758"/>
                  </a:cubicBezTo>
                  <a:cubicBezTo>
                    <a:pt x="56909" y="12613"/>
                    <a:pt x="56813" y="12469"/>
                    <a:pt x="56716" y="12276"/>
                  </a:cubicBezTo>
                  <a:cubicBezTo>
                    <a:pt x="56523" y="11987"/>
                    <a:pt x="56379" y="11697"/>
                    <a:pt x="56234" y="11408"/>
                  </a:cubicBezTo>
                  <a:cubicBezTo>
                    <a:pt x="56089" y="11167"/>
                    <a:pt x="55993" y="10877"/>
                    <a:pt x="55848" y="10636"/>
                  </a:cubicBezTo>
                  <a:cubicBezTo>
                    <a:pt x="55752" y="10395"/>
                    <a:pt x="55607" y="10154"/>
                    <a:pt x="55511" y="9913"/>
                  </a:cubicBezTo>
                  <a:cubicBezTo>
                    <a:pt x="55366" y="9672"/>
                    <a:pt x="55269" y="9430"/>
                    <a:pt x="55125" y="9238"/>
                  </a:cubicBezTo>
                  <a:cubicBezTo>
                    <a:pt x="54980" y="8996"/>
                    <a:pt x="54835" y="8803"/>
                    <a:pt x="54691" y="8562"/>
                  </a:cubicBezTo>
                  <a:cubicBezTo>
                    <a:pt x="54498" y="8369"/>
                    <a:pt x="54353" y="8177"/>
                    <a:pt x="54112" y="7984"/>
                  </a:cubicBezTo>
                  <a:cubicBezTo>
                    <a:pt x="53581" y="7550"/>
                    <a:pt x="52906" y="7164"/>
                    <a:pt x="52183" y="6874"/>
                  </a:cubicBezTo>
                  <a:cubicBezTo>
                    <a:pt x="51797" y="6730"/>
                    <a:pt x="51363" y="6633"/>
                    <a:pt x="50977" y="6585"/>
                  </a:cubicBezTo>
                  <a:cubicBezTo>
                    <a:pt x="50736" y="6537"/>
                    <a:pt x="50543" y="6489"/>
                    <a:pt x="50302" y="6489"/>
                  </a:cubicBezTo>
                  <a:cubicBezTo>
                    <a:pt x="50109" y="6489"/>
                    <a:pt x="49868" y="6440"/>
                    <a:pt x="49675" y="6440"/>
                  </a:cubicBezTo>
                  <a:cubicBezTo>
                    <a:pt x="49594" y="6438"/>
                    <a:pt x="49512" y="6437"/>
                    <a:pt x="49430" y="6437"/>
                  </a:cubicBezTo>
                  <a:cubicBezTo>
                    <a:pt x="47715" y="6437"/>
                    <a:pt x="45885" y="6918"/>
                    <a:pt x="44274" y="7839"/>
                  </a:cubicBezTo>
                  <a:cubicBezTo>
                    <a:pt x="42537" y="8852"/>
                    <a:pt x="41042" y="10299"/>
                    <a:pt x="39885" y="12035"/>
                  </a:cubicBezTo>
                  <a:cubicBezTo>
                    <a:pt x="39079" y="13315"/>
                    <a:pt x="38413" y="14688"/>
                    <a:pt x="37932" y="16155"/>
                  </a:cubicBezTo>
                  <a:lnTo>
                    <a:pt x="37932" y="16155"/>
                  </a:lnTo>
                  <a:cubicBezTo>
                    <a:pt x="38063" y="15741"/>
                    <a:pt x="38157" y="15289"/>
                    <a:pt x="38293" y="14880"/>
                  </a:cubicBezTo>
                  <a:cubicBezTo>
                    <a:pt x="38534" y="13819"/>
                    <a:pt x="38727" y="12758"/>
                    <a:pt x="38776" y="11745"/>
                  </a:cubicBezTo>
                  <a:cubicBezTo>
                    <a:pt x="38824" y="10684"/>
                    <a:pt x="38824" y="9672"/>
                    <a:pt x="38631" y="8659"/>
                  </a:cubicBezTo>
                  <a:cubicBezTo>
                    <a:pt x="38486" y="7694"/>
                    <a:pt x="38197" y="6681"/>
                    <a:pt x="37811" y="5813"/>
                  </a:cubicBezTo>
                  <a:cubicBezTo>
                    <a:pt x="37184" y="4270"/>
                    <a:pt x="36171" y="2871"/>
                    <a:pt x="34773" y="1907"/>
                  </a:cubicBezTo>
                  <a:cubicBezTo>
                    <a:pt x="33953" y="1328"/>
                    <a:pt x="33181" y="605"/>
                    <a:pt x="32217" y="267"/>
                  </a:cubicBezTo>
                  <a:cubicBezTo>
                    <a:pt x="31694" y="84"/>
                    <a:pt x="31114" y="0"/>
                    <a:pt x="30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63"/>
            <p:cNvSpPr/>
            <p:nvPr/>
          </p:nvSpPr>
          <p:spPr>
            <a:xfrm rot="-8893211">
              <a:off x="9570988" y="2703102"/>
              <a:ext cx="28992" cy="67329"/>
            </a:xfrm>
            <a:custGeom>
              <a:avLst/>
              <a:gdLst/>
              <a:ahLst/>
              <a:cxnLst/>
              <a:rect l="l" t="t" r="r" b="b"/>
              <a:pathLst>
                <a:path w="5982" h="13898" extrusionOk="0">
                  <a:moveTo>
                    <a:pt x="521" y="1"/>
                  </a:moveTo>
                  <a:cubicBezTo>
                    <a:pt x="507" y="1"/>
                    <a:pt x="495" y="3"/>
                    <a:pt x="483" y="8"/>
                  </a:cubicBezTo>
                  <a:cubicBezTo>
                    <a:pt x="1" y="152"/>
                    <a:pt x="1014" y="4204"/>
                    <a:pt x="2654" y="9075"/>
                  </a:cubicBezTo>
                  <a:cubicBezTo>
                    <a:pt x="2846" y="9653"/>
                    <a:pt x="3088" y="10184"/>
                    <a:pt x="3280" y="10714"/>
                  </a:cubicBezTo>
                  <a:cubicBezTo>
                    <a:pt x="3715" y="11920"/>
                    <a:pt x="4100" y="12981"/>
                    <a:pt x="4534" y="13897"/>
                  </a:cubicBezTo>
                  <a:cubicBezTo>
                    <a:pt x="4679" y="13849"/>
                    <a:pt x="4872" y="13753"/>
                    <a:pt x="5065" y="13704"/>
                  </a:cubicBezTo>
                  <a:cubicBezTo>
                    <a:pt x="5210" y="13656"/>
                    <a:pt x="5306" y="13608"/>
                    <a:pt x="5451" y="13560"/>
                  </a:cubicBezTo>
                  <a:cubicBezTo>
                    <a:pt x="5595" y="13512"/>
                    <a:pt x="5788" y="13512"/>
                    <a:pt x="5981" y="13463"/>
                  </a:cubicBezTo>
                  <a:cubicBezTo>
                    <a:pt x="5740" y="12499"/>
                    <a:pt x="5403" y="11438"/>
                    <a:pt x="5017" y="10280"/>
                  </a:cubicBezTo>
                  <a:cubicBezTo>
                    <a:pt x="4824" y="9702"/>
                    <a:pt x="4631" y="9075"/>
                    <a:pt x="4438" y="8496"/>
                  </a:cubicBezTo>
                  <a:cubicBezTo>
                    <a:pt x="2791" y="3743"/>
                    <a:pt x="1052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63"/>
            <p:cNvSpPr/>
            <p:nvPr/>
          </p:nvSpPr>
          <p:spPr>
            <a:xfrm rot="-8893211">
              <a:off x="9569961" y="2698051"/>
              <a:ext cx="11695" cy="56312"/>
            </a:xfrm>
            <a:custGeom>
              <a:avLst/>
              <a:gdLst/>
              <a:ahLst/>
              <a:cxnLst/>
              <a:rect l="l" t="t" r="r" b="b"/>
              <a:pathLst>
                <a:path w="2413" h="11624" extrusionOk="0">
                  <a:moveTo>
                    <a:pt x="591" y="0"/>
                  </a:moveTo>
                  <a:cubicBezTo>
                    <a:pt x="587" y="0"/>
                    <a:pt x="583" y="1"/>
                    <a:pt x="580" y="1"/>
                  </a:cubicBezTo>
                  <a:cubicBezTo>
                    <a:pt x="97" y="49"/>
                    <a:pt x="1" y="3570"/>
                    <a:pt x="338" y="7910"/>
                  </a:cubicBezTo>
                  <a:cubicBezTo>
                    <a:pt x="387" y="8055"/>
                    <a:pt x="387" y="8200"/>
                    <a:pt x="387" y="8344"/>
                  </a:cubicBezTo>
                  <a:cubicBezTo>
                    <a:pt x="531" y="9550"/>
                    <a:pt x="628" y="10659"/>
                    <a:pt x="821" y="11624"/>
                  </a:cubicBezTo>
                  <a:cubicBezTo>
                    <a:pt x="965" y="11576"/>
                    <a:pt x="1158" y="11576"/>
                    <a:pt x="1351" y="11527"/>
                  </a:cubicBezTo>
                  <a:cubicBezTo>
                    <a:pt x="1689" y="11431"/>
                    <a:pt x="2075" y="11431"/>
                    <a:pt x="2412" y="11431"/>
                  </a:cubicBezTo>
                  <a:cubicBezTo>
                    <a:pt x="2412" y="10322"/>
                    <a:pt x="2316" y="9068"/>
                    <a:pt x="2219" y="7717"/>
                  </a:cubicBezTo>
                  <a:cubicBezTo>
                    <a:pt x="1836" y="3455"/>
                    <a:pt x="1120" y="0"/>
                    <a:pt x="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63"/>
            <p:cNvSpPr/>
            <p:nvPr/>
          </p:nvSpPr>
          <p:spPr>
            <a:xfrm rot="-8893211">
              <a:off x="9568695" y="2776910"/>
              <a:ext cx="13091" cy="13085"/>
            </a:xfrm>
            <a:custGeom>
              <a:avLst/>
              <a:gdLst/>
              <a:ahLst/>
              <a:cxnLst/>
              <a:rect l="l" t="t" r="r" b="b"/>
              <a:pathLst>
                <a:path w="2701" h="2701" extrusionOk="0">
                  <a:moveTo>
                    <a:pt x="1351" y="0"/>
                  </a:moveTo>
                  <a:cubicBezTo>
                    <a:pt x="579" y="0"/>
                    <a:pt x="0" y="627"/>
                    <a:pt x="0" y="1351"/>
                  </a:cubicBezTo>
                  <a:cubicBezTo>
                    <a:pt x="0" y="2074"/>
                    <a:pt x="579" y="2701"/>
                    <a:pt x="1351" y="2701"/>
                  </a:cubicBezTo>
                  <a:cubicBezTo>
                    <a:pt x="2074" y="2701"/>
                    <a:pt x="2701" y="2074"/>
                    <a:pt x="2701" y="1351"/>
                  </a:cubicBezTo>
                  <a:cubicBezTo>
                    <a:pt x="2701" y="627"/>
                    <a:pt x="2074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63"/>
            <p:cNvSpPr/>
            <p:nvPr/>
          </p:nvSpPr>
          <p:spPr>
            <a:xfrm rot="-8893211">
              <a:off x="9553868" y="2756484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0" y="387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21"/>
                  </a:cubicBezTo>
                  <a:cubicBezTo>
                    <a:pt x="1737" y="387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63"/>
            <p:cNvSpPr/>
            <p:nvPr/>
          </p:nvSpPr>
          <p:spPr>
            <a:xfrm rot="-8893211">
              <a:off x="9580545" y="2706580"/>
              <a:ext cx="36233" cy="48469"/>
            </a:xfrm>
            <a:custGeom>
              <a:avLst/>
              <a:gdLst/>
              <a:ahLst/>
              <a:cxnLst/>
              <a:rect l="l" t="t" r="r" b="b"/>
              <a:pathLst>
                <a:path w="7476" h="10005" extrusionOk="0">
                  <a:moveTo>
                    <a:pt x="512" y="0"/>
                  </a:moveTo>
                  <a:cubicBezTo>
                    <a:pt x="482" y="0"/>
                    <a:pt x="456" y="7"/>
                    <a:pt x="435" y="22"/>
                  </a:cubicBezTo>
                  <a:cubicBezTo>
                    <a:pt x="1" y="263"/>
                    <a:pt x="1592" y="3446"/>
                    <a:pt x="3955" y="7063"/>
                  </a:cubicBezTo>
                  <a:cubicBezTo>
                    <a:pt x="4679" y="8172"/>
                    <a:pt x="5354" y="9137"/>
                    <a:pt x="6029" y="10005"/>
                  </a:cubicBezTo>
                  <a:cubicBezTo>
                    <a:pt x="6318" y="9812"/>
                    <a:pt x="6608" y="9667"/>
                    <a:pt x="6945" y="9474"/>
                  </a:cubicBezTo>
                  <a:cubicBezTo>
                    <a:pt x="7090" y="9426"/>
                    <a:pt x="7283" y="9330"/>
                    <a:pt x="7476" y="9281"/>
                  </a:cubicBezTo>
                  <a:cubicBezTo>
                    <a:pt x="6945" y="8365"/>
                    <a:pt x="6367" y="7352"/>
                    <a:pt x="5691" y="6291"/>
                  </a:cubicBezTo>
                  <a:cubicBezTo>
                    <a:pt x="5643" y="6243"/>
                    <a:pt x="5547" y="6147"/>
                    <a:pt x="5499" y="6050"/>
                  </a:cubicBezTo>
                  <a:cubicBezTo>
                    <a:pt x="3252" y="2611"/>
                    <a:pt x="109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63"/>
            <p:cNvSpPr/>
            <p:nvPr/>
          </p:nvSpPr>
          <p:spPr>
            <a:xfrm rot="-8893211">
              <a:off x="9596553" y="2766102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1"/>
                  </a:moveTo>
                  <a:cubicBezTo>
                    <a:pt x="386" y="1"/>
                    <a:pt x="0" y="338"/>
                    <a:pt x="0" y="821"/>
                  </a:cubicBezTo>
                  <a:cubicBezTo>
                    <a:pt x="0" y="1303"/>
                    <a:pt x="386" y="1689"/>
                    <a:pt x="869" y="1689"/>
                  </a:cubicBezTo>
                  <a:cubicBezTo>
                    <a:pt x="1351" y="1689"/>
                    <a:pt x="1688" y="1303"/>
                    <a:pt x="1688" y="821"/>
                  </a:cubicBezTo>
                  <a:cubicBezTo>
                    <a:pt x="1688" y="338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63"/>
            <p:cNvSpPr/>
            <p:nvPr/>
          </p:nvSpPr>
          <p:spPr>
            <a:xfrm rot="-8893211">
              <a:off x="9508390" y="2656542"/>
              <a:ext cx="58673" cy="43499"/>
            </a:xfrm>
            <a:custGeom>
              <a:avLst/>
              <a:gdLst/>
              <a:ahLst/>
              <a:cxnLst/>
              <a:rect l="l" t="t" r="r" b="b"/>
              <a:pathLst>
                <a:path w="12106" h="8979" extrusionOk="0">
                  <a:moveTo>
                    <a:pt x="11655" y="0"/>
                  </a:moveTo>
                  <a:cubicBezTo>
                    <a:pt x="10850" y="0"/>
                    <a:pt x="7547" y="2010"/>
                    <a:pt x="3762" y="4783"/>
                  </a:cubicBezTo>
                  <a:cubicBezTo>
                    <a:pt x="3280" y="5169"/>
                    <a:pt x="2797" y="5506"/>
                    <a:pt x="2363" y="5844"/>
                  </a:cubicBezTo>
                  <a:cubicBezTo>
                    <a:pt x="1495" y="6471"/>
                    <a:pt x="675" y="7146"/>
                    <a:pt x="0" y="7725"/>
                  </a:cubicBezTo>
                  <a:cubicBezTo>
                    <a:pt x="97" y="7821"/>
                    <a:pt x="241" y="7966"/>
                    <a:pt x="338" y="8111"/>
                  </a:cubicBezTo>
                  <a:cubicBezTo>
                    <a:pt x="482" y="8255"/>
                    <a:pt x="579" y="8400"/>
                    <a:pt x="675" y="8545"/>
                  </a:cubicBezTo>
                  <a:cubicBezTo>
                    <a:pt x="772" y="8689"/>
                    <a:pt x="868" y="8834"/>
                    <a:pt x="965" y="8979"/>
                  </a:cubicBezTo>
                  <a:cubicBezTo>
                    <a:pt x="1688" y="8496"/>
                    <a:pt x="2460" y="7966"/>
                    <a:pt x="3280" y="7387"/>
                  </a:cubicBezTo>
                  <a:cubicBezTo>
                    <a:pt x="3810" y="7050"/>
                    <a:pt x="4292" y="6664"/>
                    <a:pt x="4823" y="6278"/>
                  </a:cubicBezTo>
                  <a:cubicBezTo>
                    <a:pt x="8970" y="3240"/>
                    <a:pt x="12105" y="442"/>
                    <a:pt x="11816" y="57"/>
                  </a:cubicBezTo>
                  <a:cubicBezTo>
                    <a:pt x="11786" y="19"/>
                    <a:pt x="11732" y="0"/>
                    <a:pt x="11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63"/>
            <p:cNvSpPr/>
            <p:nvPr/>
          </p:nvSpPr>
          <p:spPr>
            <a:xfrm rot="-8893211">
              <a:off x="9518967" y="2653476"/>
              <a:ext cx="52595" cy="24436"/>
            </a:xfrm>
            <a:custGeom>
              <a:avLst/>
              <a:gdLst/>
              <a:ahLst/>
              <a:cxnLst/>
              <a:rect l="l" t="t" r="r" b="b"/>
              <a:pathLst>
                <a:path w="10852" h="5044" extrusionOk="0">
                  <a:moveTo>
                    <a:pt x="10275" y="0"/>
                  </a:moveTo>
                  <a:cubicBezTo>
                    <a:pt x="9251" y="0"/>
                    <a:pt x="6342" y="893"/>
                    <a:pt x="3039" y="2246"/>
                  </a:cubicBezTo>
                  <a:cubicBezTo>
                    <a:pt x="2894" y="2295"/>
                    <a:pt x="2749" y="2343"/>
                    <a:pt x="2605" y="2391"/>
                  </a:cubicBezTo>
                  <a:cubicBezTo>
                    <a:pt x="1688" y="2777"/>
                    <a:pt x="820" y="3163"/>
                    <a:pt x="0" y="3549"/>
                  </a:cubicBezTo>
                  <a:cubicBezTo>
                    <a:pt x="97" y="3693"/>
                    <a:pt x="193" y="3838"/>
                    <a:pt x="290" y="3983"/>
                  </a:cubicBezTo>
                  <a:cubicBezTo>
                    <a:pt x="483" y="4320"/>
                    <a:pt x="675" y="4658"/>
                    <a:pt x="772" y="5044"/>
                  </a:cubicBezTo>
                  <a:cubicBezTo>
                    <a:pt x="1688" y="4754"/>
                    <a:pt x="2701" y="4368"/>
                    <a:pt x="3714" y="3934"/>
                  </a:cubicBezTo>
                  <a:cubicBezTo>
                    <a:pt x="7765" y="2295"/>
                    <a:pt x="10852" y="607"/>
                    <a:pt x="10659" y="124"/>
                  </a:cubicBezTo>
                  <a:cubicBezTo>
                    <a:pt x="10625" y="40"/>
                    <a:pt x="10492" y="0"/>
                    <a:pt x="10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63"/>
            <p:cNvSpPr/>
            <p:nvPr/>
          </p:nvSpPr>
          <p:spPr>
            <a:xfrm rot="-8893211">
              <a:off x="9484175" y="2676393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63"/>
            <p:cNvSpPr/>
            <p:nvPr/>
          </p:nvSpPr>
          <p:spPr>
            <a:xfrm rot="-8893211">
              <a:off x="9503402" y="2655557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8" y="0"/>
                  </a:moveTo>
                  <a:cubicBezTo>
                    <a:pt x="386" y="0"/>
                    <a:pt x="0" y="386"/>
                    <a:pt x="0" y="868"/>
                  </a:cubicBezTo>
                  <a:cubicBezTo>
                    <a:pt x="0" y="1303"/>
                    <a:pt x="386" y="1688"/>
                    <a:pt x="868" y="1688"/>
                  </a:cubicBezTo>
                  <a:cubicBezTo>
                    <a:pt x="1302" y="1688"/>
                    <a:pt x="1688" y="1303"/>
                    <a:pt x="1688" y="868"/>
                  </a:cubicBezTo>
                  <a:cubicBezTo>
                    <a:pt x="1688" y="386"/>
                    <a:pt x="130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63"/>
            <p:cNvSpPr/>
            <p:nvPr/>
          </p:nvSpPr>
          <p:spPr>
            <a:xfrm rot="-8893211">
              <a:off x="9527481" y="2667381"/>
              <a:ext cx="39272" cy="44313"/>
            </a:xfrm>
            <a:custGeom>
              <a:avLst/>
              <a:gdLst/>
              <a:ahLst/>
              <a:cxnLst/>
              <a:rect l="l" t="t" r="r" b="b"/>
              <a:pathLst>
                <a:path w="8103" h="9147" extrusionOk="0">
                  <a:moveTo>
                    <a:pt x="7612" y="1"/>
                  </a:moveTo>
                  <a:cubicBezTo>
                    <a:pt x="6966" y="1"/>
                    <a:pt x="4557" y="2359"/>
                    <a:pt x="1977" y="5481"/>
                  </a:cubicBezTo>
                  <a:cubicBezTo>
                    <a:pt x="1254" y="6349"/>
                    <a:pt x="579" y="7217"/>
                    <a:pt x="0" y="7989"/>
                  </a:cubicBezTo>
                  <a:cubicBezTo>
                    <a:pt x="289" y="8230"/>
                    <a:pt x="579" y="8471"/>
                    <a:pt x="868" y="8761"/>
                  </a:cubicBezTo>
                  <a:cubicBezTo>
                    <a:pt x="965" y="8857"/>
                    <a:pt x="1109" y="9002"/>
                    <a:pt x="1206" y="9147"/>
                  </a:cubicBezTo>
                  <a:cubicBezTo>
                    <a:pt x="1833" y="8471"/>
                    <a:pt x="2508" y="7700"/>
                    <a:pt x="3231" y="6880"/>
                  </a:cubicBezTo>
                  <a:cubicBezTo>
                    <a:pt x="3280" y="6783"/>
                    <a:pt x="3328" y="6735"/>
                    <a:pt x="3424" y="6639"/>
                  </a:cubicBezTo>
                  <a:cubicBezTo>
                    <a:pt x="6173" y="3311"/>
                    <a:pt x="8102" y="369"/>
                    <a:pt x="7716" y="32"/>
                  </a:cubicBezTo>
                  <a:cubicBezTo>
                    <a:pt x="7690" y="11"/>
                    <a:pt x="7655" y="1"/>
                    <a:pt x="7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63"/>
            <p:cNvSpPr/>
            <p:nvPr/>
          </p:nvSpPr>
          <p:spPr>
            <a:xfrm rot="-8893211">
              <a:off x="9506718" y="2698878"/>
              <a:ext cx="8186" cy="8420"/>
            </a:xfrm>
            <a:custGeom>
              <a:avLst/>
              <a:gdLst/>
              <a:ahLst/>
              <a:cxnLst/>
              <a:rect l="l" t="t" r="r" b="b"/>
              <a:pathLst>
                <a:path w="1689" h="1738" extrusionOk="0">
                  <a:moveTo>
                    <a:pt x="820" y="1"/>
                  </a:moveTo>
                  <a:cubicBezTo>
                    <a:pt x="386" y="1"/>
                    <a:pt x="0" y="387"/>
                    <a:pt x="0" y="869"/>
                  </a:cubicBezTo>
                  <a:cubicBezTo>
                    <a:pt x="0" y="1351"/>
                    <a:pt x="386" y="1737"/>
                    <a:pt x="820" y="1737"/>
                  </a:cubicBezTo>
                  <a:cubicBezTo>
                    <a:pt x="1302" y="1737"/>
                    <a:pt x="1688" y="1351"/>
                    <a:pt x="1688" y="869"/>
                  </a:cubicBezTo>
                  <a:cubicBezTo>
                    <a:pt x="1688" y="387"/>
                    <a:pt x="1302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63"/>
            <p:cNvSpPr/>
            <p:nvPr/>
          </p:nvSpPr>
          <p:spPr>
            <a:xfrm rot="-8893211">
              <a:off x="9547906" y="2591942"/>
              <a:ext cx="56802" cy="46473"/>
            </a:xfrm>
            <a:custGeom>
              <a:avLst/>
              <a:gdLst/>
              <a:ahLst/>
              <a:cxnLst/>
              <a:rect l="l" t="t" r="r" b="b"/>
              <a:pathLst>
                <a:path w="11720" h="9593" extrusionOk="0">
                  <a:moveTo>
                    <a:pt x="869" y="1"/>
                  </a:moveTo>
                  <a:cubicBezTo>
                    <a:pt x="820" y="146"/>
                    <a:pt x="724" y="339"/>
                    <a:pt x="627" y="483"/>
                  </a:cubicBezTo>
                  <a:cubicBezTo>
                    <a:pt x="531" y="628"/>
                    <a:pt x="435" y="773"/>
                    <a:pt x="338" y="917"/>
                  </a:cubicBezTo>
                  <a:cubicBezTo>
                    <a:pt x="242" y="1062"/>
                    <a:pt x="97" y="1207"/>
                    <a:pt x="0" y="1351"/>
                  </a:cubicBezTo>
                  <a:cubicBezTo>
                    <a:pt x="627" y="1930"/>
                    <a:pt x="1351" y="2557"/>
                    <a:pt x="2123" y="3184"/>
                  </a:cubicBezTo>
                  <a:cubicBezTo>
                    <a:pt x="2605" y="3570"/>
                    <a:pt x="3087" y="4004"/>
                    <a:pt x="3569" y="4390"/>
                  </a:cubicBezTo>
                  <a:cubicBezTo>
                    <a:pt x="7274" y="7425"/>
                    <a:pt x="10525" y="9593"/>
                    <a:pt x="11256" y="9593"/>
                  </a:cubicBezTo>
                  <a:cubicBezTo>
                    <a:pt x="11315" y="9593"/>
                    <a:pt x="11357" y="9579"/>
                    <a:pt x="11382" y="9550"/>
                  </a:cubicBezTo>
                  <a:cubicBezTo>
                    <a:pt x="11720" y="9164"/>
                    <a:pt x="8730" y="6222"/>
                    <a:pt x="4727" y="2943"/>
                  </a:cubicBezTo>
                  <a:cubicBezTo>
                    <a:pt x="4293" y="2605"/>
                    <a:pt x="3810" y="2219"/>
                    <a:pt x="3376" y="1882"/>
                  </a:cubicBezTo>
                  <a:cubicBezTo>
                    <a:pt x="2508" y="1158"/>
                    <a:pt x="1640" y="53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63"/>
            <p:cNvSpPr/>
            <p:nvPr/>
          </p:nvSpPr>
          <p:spPr>
            <a:xfrm rot="-8893211">
              <a:off x="9572059" y="2596106"/>
              <a:ext cx="36936" cy="45940"/>
            </a:xfrm>
            <a:custGeom>
              <a:avLst/>
              <a:gdLst/>
              <a:ahLst/>
              <a:cxnLst/>
              <a:rect l="l" t="t" r="r" b="b"/>
              <a:pathLst>
                <a:path w="7621" h="9483" extrusionOk="0">
                  <a:moveTo>
                    <a:pt x="1206" y="0"/>
                  </a:moveTo>
                  <a:cubicBezTo>
                    <a:pt x="1110" y="145"/>
                    <a:pt x="965" y="290"/>
                    <a:pt x="868" y="434"/>
                  </a:cubicBezTo>
                  <a:cubicBezTo>
                    <a:pt x="627" y="724"/>
                    <a:pt x="338" y="1013"/>
                    <a:pt x="0" y="1254"/>
                  </a:cubicBezTo>
                  <a:cubicBezTo>
                    <a:pt x="531" y="2026"/>
                    <a:pt x="1110" y="2894"/>
                    <a:pt x="1785" y="3714"/>
                  </a:cubicBezTo>
                  <a:cubicBezTo>
                    <a:pt x="4237" y="6983"/>
                    <a:pt x="6517" y="9482"/>
                    <a:pt x="7098" y="9482"/>
                  </a:cubicBezTo>
                  <a:cubicBezTo>
                    <a:pt x="7134" y="9482"/>
                    <a:pt x="7164" y="9473"/>
                    <a:pt x="7186" y="9453"/>
                  </a:cubicBezTo>
                  <a:cubicBezTo>
                    <a:pt x="7620" y="9164"/>
                    <a:pt x="5836" y="6077"/>
                    <a:pt x="3232" y="2605"/>
                  </a:cubicBezTo>
                  <a:cubicBezTo>
                    <a:pt x="3183" y="2508"/>
                    <a:pt x="3087" y="2412"/>
                    <a:pt x="2991" y="2267"/>
                  </a:cubicBezTo>
                  <a:cubicBezTo>
                    <a:pt x="2364" y="1447"/>
                    <a:pt x="1737" y="675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63"/>
            <p:cNvSpPr/>
            <p:nvPr/>
          </p:nvSpPr>
          <p:spPr>
            <a:xfrm rot="-8893211">
              <a:off x="9555220" y="2563687"/>
              <a:ext cx="13096" cy="12852"/>
            </a:xfrm>
            <a:custGeom>
              <a:avLst/>
              <a:gdLst/>
              <a:ahLst/>
              <a:cxnLst/>
              <a:rect l="l" t="t" r="r" b="b"/>
              <a:pathLst>
                <a:path w="2702" h="2653" extrusionOk="0">
                  <a:moveTo>
                    <a:pt x="1351" y="0"/>
                  </a:moveTo>
                  <a:cubicBezTo>
                    <a:pt x="628" y="0"/>
                    <a:pt x="1" y="579"/>
                    <a:pt x="1" y="1351"/>
                  </a:cubicBezTo>
                  <a:cubicBezTo>
                    <a:pt x="1" y="2074"/>
                    <a:pt x="628" y="2653"/>
                    <a:pt x="1351" y="2653"/>
                  </a:cubicBezTo>
                  <a:cubicBezTo>
                    <a:pt x="2075" y="2653"/>
                    <a:pt x="2702" y="2074"/>
                    <a:pt x="2702" y="1351"/>
                  </a:cubicBezTo>
                  <a:cubicBezTo>
                    <a:pt x="2702" y="579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63"/>
            <p:cNvSpPr/>
            <p:nvPr/>
          </p:nvSpPr>
          <p:spPr>
            <a:xfrm rot="-8893211">
              <a:off x="9584443" y="2576293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1"/>
                  </a:moveTo>
                  <a:cubicBezTo>
                    <a:pt x="387" y="1"/>
                    <a:pt x="1" y="387"/>
                    <a:pt x="1" y="821"/>
                  </a:cubicBezTo>
                  <a:cubicBezTo>
                    <a:pt x="1" y="1303"/>
                    <a:pt x="387" y="1689"/>
                    <a:pt x="821" y="1689"/>
                  </a:cubicBezTo>
                  <a:cubicBezTo>
                    <a:pt x="1303" y="1689"/>
                    <a:pt x="1689" y="1303"/>
                    <a:pt x="1689" y="821"/>
                  </a:cubicBezTo>
                  <a:cubicBezTo>
                    <a:pt x="1689" y="387"/>
                    <a:pt x="1303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63"/>
            <p:cNvSpPr/>
            <p:nvPr/>
          </p:nvSpPr>
          <p:spPr>
            <a:xfrm rot="-8893211">
              <a:off x="9541917" y="2613564"/>
              <a:ext cx="52130" cy="27420"/>
            </a:xfrm>
            <a:custGeom>
              <a:avLst/>
              <a:gdLst/>
              <a:ahLst/>
              <a:cxnLst/>
              <a:rect l="l" t="t" r="r" b="b"/>
              <a:pathLst>
                <a:path w="10756" h="5660" extrusionOk="0">
                  <a:moveTo>
                    <a:pt x="676" y="1"/>
                  </a:moveTo>
                  <a:cubicBezTo>
                    <a:pt x="531" y="387"/>
                    <a:pt x="434" y="724"/>
                    <a:pt x="242" y="1062"/>
                  </a:cubicBezTo>
                  <a:cubicBezTo>
                    <a:pt x="193" y="1207"/>
                    <a:pt x="97" y="1400"/>
                    <a:pt x="0" y="1544"/>
                  </a:cubicBezTo>
                  <a:cubicBezTo>
                    <a:pt x="820" y="1978"/>
                    <a:pt x="1737" y="2461"/>
                    <a:pt x="2749" y="2943"/>
                  </a:cubicBezTo>
                  <a:cubicBezTo>
                    <a:pt x="2846" y="2991"/>
                    <a:pt x="2942" y="3039"/>
                    <a:pt x="3039" y="3039"/>
                  </a:cubicBezTo>
                  <a:cubicBezTo>
                    <a:pt x="6328" y="4623"/>
                    <a:pt x="9242" y="5660"/>
                    <a:pt x="10195" y="5660"/>
                  </a:cubicBezTo>
                  <a:cubicBezTo>
                    <a:pt x="10374" y="5660"/>
                    <a:pt x="10484" y="5623"/>
                    <a:pt x="10514" y="5547"/>
                  </a:cubicBezTo>
                  <a:cubicBezTo>
                    <a:pt x="10755" y="5065"/>
                    <a:pt x="7717" y="3232"/>
                    <a:pt x="3810" y="1400"/>
                  </a:cubicBezTo>
                  <a:cubicBezTo>
                    <a:pt x="2701" y="869"/>
                    <a:pt x="1640" y="387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63"/>
            <p:cNvSpPr/>
            <p:nvPr/>
          </p:nvSpPr>
          <p:spPr>
            <a:xfrm rot="-8893211">
              <a:off x="9543132" y="2590623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1"/>
                  </a:moveTo>
                  <a:cubicBezTo>
                    <a:pt x="386" y="1"/>
                    <a:pt x="1" y="386"/>
                    <a:pt x="1" y="869"/>
                  </a:cubicBezTo>
                  <a:cubicBezTo>
                    <a:pt x="1" y="1303"/>
                    <a:pt x="386" y="1689"/>
                    <a:pt x="869" y="1689"/>
                  </a:cubicBezTo>
                  <a:cubicBezTo>
                    <a:pt x="1351" y="1689"/>
                    <a:pt x="1737" y="1303"/>
                    <a:pt x="1737" y="869"/>
                  </a:cubicBezTo>
                  <a:cubicBezTo>
                    <a:pt x="1737" y="386"/>
                    <a:pt x="1351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63"/>
            <p:cNvSpPr/>
            <p:nvPr/>
          </p:nvSpPr>
          <p:spPr>
            <a:xfrm rot="-8893211">
              <a:off x="9634483" y="2599747"/>
              <a:ext cx="24781" cy="63574"/>
            </a:xfrm>
            <a:custGeom>
              <a:avLst/>
              <a:gdLst/>
              <a:ahLst/>
              <a:cxnLst/>
              <a:rect l="l" t="t" r="r" b="b"/>
              <a:pathLst>
                <a:path w="5113" h="13123" extrusionOk="0">
                  <a:moveTo>
                    <a:pt x="3521" y="0"/>
                  </a:moveTo>
                  <a:cubicBezTo>
                    <a:pt x="3328" y="627"/>
                    <a:pt x="3087" y="1351"/>
                    <a:pt x="2846" y="2074"/>
                  </a:cubicBezTo>
                  <a:cubicBezTo>
                    <a:pt x="2653" y="2701"/>
                    <a:pt x="2460" y="3280"/>
                    <a:pt x="2267" y="3907"/>
                  </a:cubicBezTo>
                  <a:cubicBezTo>
                    <a:pt x="820" y="8874"/>
                    <a:pt x="0" y="12974"/>
                    <a:pt x="483" y="13118"/>
                  </a:cubicBezTo>
                  <a:cubicBezTo>
                    <a:pt x="491" y="13121"/>
                    <a:pt x="500" y="13122"/>
                    <a:pt x="510" y="13122"/>
                  </a:cubicBezTo>
                  <a:cubicBezTo>
                    <a:pt x="1023" y="13122"/>
                    <a:pt x="2584" y="9314"/>
                    <a:pt x="4051" y="4437"/>
                  </a:cubicBezTo>
                  <a:cubicBezTo>
                    <a:pt x="4196" y="3859"/>
                    <a:pt x="4389" y="3328"/>
                    <a:pt x="4534" y="2798"/>
                  </a:cubicBezTo>
                  <a:cubicBezTo>
                    <a:pt x="4775" y="1929"/>
                    <a:pt x="4968" y="1158"/>
                    <a:pt x="5112" y="434"/>
                  </a:cubicBezTo>
                  <a:cubicBezTo>
                    <a:pt x="4968" y="434"/>
                    <a:pt x="4823" y="386"/>
                    <a:pt x="4678" y="338"/>
                  </a:cubicBezTo>
                  <a:cubicBezTo>
                    <a:pt x="4437" y="290"/>
                    <a:pt x="4196" y="241"/>
                    <a:pt x="3907" y="145"/>
                  </a:cubicBezTo>
                  <a:cubicBezTo>
                    <a:pt x="3810" y="97"/>
                    <a:pt x="3666" y="49"/>
                    <a:pt x="3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63"/>
            <p:cNvSpPr/>
            <p:nvPr/>
          </p:nvSpPr>
          <p:spPr>
            <a:xfrm rot="-8893211">
              <a:off x="9632534" y="2623832"/>
              <a:ext cx="31794" cy="45868"/>
            </a:xfrm>
            <a:custGeom>
              <a:avLst/>
              <a:gdLst/>
              <a:ahLst/>
              <a:cxnLst/>
              <a:rect l="l" t="t" r="r" b="b"/>
              <a:pathLst>
                <a:path w="6560" h="9468" extrusionOk="0">
                  <a:moveTo>
                    <a:pt x="5016" y="0"/>
                  </a:moveTo>
                  <a:cubicBezTo>
                    <a:pt x="4582" y="675"/>
                    <a:pt x="4148" y="1447"/>
                    <a:pt x="3666" y="2219"/>
                  </a:cubicBezTo>
                  <a:cubicBezTo>
                    <a:pt x="1448" y="5932"/>
                    <a:pt x="1" y="9163"/>
                    <a:pt x="435" y="9453"/>
                  </a:cubicBezTo>
                  <a:cubicBezTo>
                    <a:pt x="454" y="9462"/>
                    <a:pt x="476" y="9467"/>
                    <a:pt x="501" y="9467"/>
                  </a:cubicBezTo>
                  <a:cubicBezTo>
                    <a:pt x="1088" y="9467"/>
                    <a:pt x="3128" y="6747"/>
                    <a:pt x="5258" y="3183"/>
                  </a:cubicBezTo>
                  <a:cubicBezTo>
                    <a:pt x="5354" y="3038"/>
                    <a:pt x="5402" y="2894"/>
                    <a:pt x="5499" y="2749"/>
                  </a:cubicBezTo>
                  <a:cubicBezTo>
                    <a:pt x="5884" y="2074"/>
                    <a:pt x="6270" y="1447"/>
                    <a:pt x="6560" y="820"/>
                  </a:cubicBezTo>
                  <a:cubicBezTo>
                    <a:pt x="6463" y="772"/>
                    <a:pt x="6319" y="724"/>
                    <a:pt x="6174" y="675"/>
                  </a:cubicBezTo>
                  <a:cubicBezTo>
                    <a:pt x="5788" y="482"/>
                    <a:pt x="5402" y="241"/>
                    <a:pt x="50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63"/>
            <p:cNvSpPr/>
            <p:nvPr/>
          </p:nvSpPr>
          <p:spPr>
            <a:xfrm rot="-8893211">
              <a:off x="9674646" y="2595331"/>
              <a:ext cx="12863" cy="13085"/>
            </a:xfrm>
            <a:custGeom>
              <a:avLst/>
              <a:gdLst/>
              <a:ahLst/>
              <a:cxnLst/>
              <a:rect l="l" t="t" r="r" b="b"/>
              <a:pathLst>
                <a:path w="2654" h="2701" extrusionOk="0">
                  <a:moveTo>
                    <a:pt x="1351" y="0"/>
                  </a:moveTo>
                  <a:cubicBezTo>
                    <a:pt x="580" y="0"/>
                    <a:pt x="1" y="627"/>
                    <a:pt x="1" y="1350"/>
                  </a:cubicBezTo>
                  <a:cubicBezTo>
                    <a:pt x="1" y="2074"/>
                    <a:pt x="580" y="2701"/>
                    <a:pt x="1351" y="2701"/>
                  </a:cubicBezTo>
                  <a:cubicBezTo>
                    <a:pt x="2075" y="2701"/>
                    <a:pt x="2653" y="2074"/>
                    <a:pt x="2653" y="1350"/>
                  </a:cubicBezTo>
                  <a:cubicBezTo>
                    <a:pt x="2653" y="627"/>
                    <a:pt x="2075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63"/>
            <p:cNvSpPr/>
            <p:nvPr/>
          </p:nvSpPr>
          <p:spPr>
            <a:xfrm rot="-8893211">
              <a:off x="9677674" y="262639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20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63"/>
            <p:cNvSpPr/>
            <p:nvPr/>
          </p:nvSpPr>
          <p:spPr>
            <a:xfrm rot="-8893211">
              <a:off x="9627883" y="2602411"/>
              <a:ext cx="10057" cy="51405"/>
            </a:xfrm>
            <a:custGeom>
              <a:avLst/>
              <a:gdLst/>
              <a:ahLst/>
              <a:cxnLst/>
              <a:rect l="l" t="t" r="r" b="b"/>
              <a:pathLst>
                <a:path w="2075" h="10611" extrusionOk="0">
                  <a:moveTo>
                    <a:pt x="338" y="1"/>
                  </a:moveTo>
                  <a:cubicBezTo>
                    <a:pt x="290" y="773"/>
                    <a:pt x="242" y="1592"/>
                    <a:pt x="194" y="2461"/>
                  </a:cubicBezTo>
                  <a:cubicBezTo>
                    <a:pt x="194" y="2557"/>
                    <a:pt x="194" y="2605"/>
                    <a:pt x="145" y="2702"/>
                  </a:cubicBezTo>
                  <a:cubicBezTo>
                    <a:pt x="1" y="7042"/>
                    <a:pt x="242" y="10563"/>
                    <a:pt x="772" y="10611"/>
                  </a:cubicBezTo>
                  <a:cubicBezTo>
                    <a:pt x="1255" y="10611"/>
                    <a:pt x="1833" y="7139"/>
                    <a:pt x="2026" y="2798"/>
                  </a:cubicBezTo>
                  <a:cubicBezTo>
                    <a:pt x="2075" y="1882"/>
                    <a:pt x="2075" y="965"/>
                    <a:pt x="2075" y="146"/>
                  </a:cubicBezTo>
                  <a:lnTo>
                    <a:pt x="1689" y="146"/>
                  </a:lnTo>
                  <a:cubicBezTo>
                    <a:pt x="1399" y="146"/>
                    <a:pt x="1110" y="146"/>
                    <a:pt x="772" y="97"/>
                  </a:cubicBezTo>
                  <a:cubicBezTo>
                    <a:pt x="628" y="97"/>
                    <a:pt x="48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63"/>
            <p:cNvSpPr/>
            <p:nvPr/>
          </p:nvSpPr>
          <p:spPr>
            <a:xfrm rot="-8893211">
              <a:off x="9648644" y="259382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21" y="0"/>
                  </a:moveTo>
                  <a:cubicBezTo>
                    <a:pt x="387" y="0"/>
                    <a:pt x="1" y="386"/>
                    <a:pt x="1" y="868"/>
                  </a:cubicBezTo>
                  <a:cubicBezTo>
                    <a:pt x="1" y="1302"/>
                    <a:pt x="387" y="1688"/>
                    <a:pt x="821" y="1688"/>
                  </a:cubicBezTo>
                  <a:cubicBezTo>
                    <a:pt x="1303" y="1688"/>
                    <a:pt x="1689" y="1302"/>
                    <a:pt x="1689" y="868"/>
                  </a:cubicBezTo>
                  <a:cubicBezTo>
                    <a:pt x="1689" y="386"/>
                    <a:pt x="1303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63"/>
            <p:cNvSpPr/>
            <p:nvPr/>
          </p:nvSpPr>
          <p:spPr>
            <a:xfrm rot="-8893211">
              <a:off x="9622049" y="2702190"/>
              <a:ext cx="68027" cy="9553"/>
            </a:xfrm>
            <a:custGeom>
              <a:avLst/>
              <a:gdLst/>
              <a:ahLst/>
              <a:cxnLst/>
              <a:rect l="l" t="t" r="r" b="b"/>
              <a:pathLst>
                <a:path w="14036" h="1972" extrusionOk="0">
                  <a:moveTo>
                    <a:pt x="11190" y="1"/>
                  </a:moveTo>
                  <a:cubicBezTo>
                    <a:pt x="10611" y="1"/>
                    <a:pt x="9936" y="49"/>
                    <a:pt x="9309" y="49"/>
                  </a:cubicBezTo>
                  <a:cubicBezTo>
                    <a:pt x="4148" y="242"/>
                    <a:pt x="1" y="821"/>
                    <a:pt x="1" y="1303"/>
                  </a:cubicBezTo>
                  <a:cubicBezTo>
                    <a:pt x="40" y="1732"/>
                    <a:pt x="2786" y="1971"/>
                    <a:pt x="6535" y="1971"/>
                  </a:cubicBezTo>
                  <a:cubicBezTo>
                    <a:pt x="7427" y="1971"/>
                    <a:pt x="8375" y="1958"/>
                    <a:pt x="9357" y="1930"/>
                  </a:cubicBezTo>
                  <a:cubicBezTo>
                    <a:pt x="9936" y="1882"/>
                    <a:pt x="10514" y="1882"/>
                    <a:pt x="11093" y="1833"/>
                  </a:cubicBezTo>
                  <a:cubicBezTo>
                    <a:pt x="12154" y="1785"/>
                    <a:pt x="13119" y="1689"/>
                    <a:pt x="14035" y="1641"/>
                  </a:cubicBezTo>
                  <a:cubicBezTo>
                    <a:pt x="14035" y="1448"/>
                    <a:pt x="13987" y="1255"/>
                    <a:pt x="13987" y="1062"/>
                  </a:cubicBezTo>
                  <a:cubicBezTo>
                    <a:pt x="13987" y="1014"/>
                    <a:pt x="13987" y="917"/>
                    <a:pt x="13987" y="821"/>
                  </a:cubicBezTo>
                  <a:cubicBezTo>
                    <a:pt x="13987" y="724"/>
                    <a:pt x="13987" y="628"/>
                    <a:pt x="13987" y="531"/>
                  </a:cubicBezTo>
                  <a:cubicBezTo>
                    <a:pt x="13987" y="338"/>
                    <a:pt x="14035" y="194"/>
                    <a:pt x="14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63"/>
            <p:cNvSpPr/>
            <p:nvPr/>
          </p:nvSpPr>
          <p:spPr>
            <a:xfrm rot="-8893211">
              <a:off x="9616645" y="2703235"/>
              <a:ext cx="53768" cy="16413"/>
            </a:xfrm>
            <a:custGeom>
              <a:avLst/>
              <a:gdLst/>
              <a:ahLst/>
              <a:cxnLst/>
              <a:rect l="l" t="t" r="r" b="b"/>
              <a:pathLst>
                <a:path w="11094" h="3388" extrusionOk="0">
                  <a:moveTo>
                    <a:pt x="1171" y="0"/>
                  </a:moveTo>
                  <a:cubicBezTo>
                    <a:pt x="517" y="0"/>
                    <a:pt x="128" y="81"/>
                    <a:pt x="97" y="253"/>
                  </a:cubicBezTo>
                  <a:cubicBezTo>
                    <a:pt x="1" y="735"/>
                    <a:pt x="3329" y="1892"/>
                    <a:pt x="7573" y="2760"/>
                  </a:cubicBezTo>
                  <a:cubicBezTo>
                    <a:pt x="7717" y="2809"/>
                    <a:pt x="7862" y="2857"/>
                    <a:pt x="8007" y="2857"/>
                  </a:cubicBezTo>
                  <a:cubicBezTo>
                    <a:pt x="9019" y="3050"/>
                    <a:pt x="9936" y="3243"/>
                    <a:pt x="10804" y="3387"/>
                  </a:cubicBezTo>
                  <a:cubicBezTo>
                    <a:pt x="10804" y="3194"/>
                    <a:pt x="10852" y="3050"/>
                    <a:pt x="10852" y="2857"/>
                  </a:cubicBezTo>
                  <a:cubicBezTo>
                    <a:pt x="10900" y="2471"/>
                    <a:pt x="10997" y="2085"/>
                    <a:pt x="11093" y="1699"/>
                  </a:cubicBezTo>
                  <a:cubicBezTo>
                    <a:pt x="10177" y="1458"/>
                    <a:pt x="9068" y="1217"/>
                    <a:pt x="7958" y="976"/>
                  </a:cubicBezTo>
                  <a:cubicBezTo>
                    <a:pt x="5085" y="356"/>
                    <a:pt x="2543" y="0"/>
                    <a:pt x="1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63"/>
            <p:cNvSpPr/>
            <p:nvPr/>
          </p:nvSpPr>
          <p:spPr>
            <a:xfrm rot="-8893211">
              <a:off x="9689610" y="2722915"/>
              <a:ext cx="13096" cy="13085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63"/>
            <p:cNvSpPr/>
            <p:nvPr/>
          </p:nvSpPr>
          <p:spPr>
            <a:xfrm rot="-8893211">
              <a:off x="9664970" y="2735174"/>
              <a:ext cx="8419" cy="8182"/>
            </a:xfrm>
            <a:custGeom>
              <a:avLst/>
              <a:gdLst/>
              <a:ahLst/>
              <a:cxnLst/>
              <a:rect l="l" t="t" r="r" b="b"/>
              <a:pathLst>
                <a:path w="1737" h="1689" extrusionOk="0">
                  <a:moveTo>
                    <a:pt x="869" y="0"/>
                  </a:moveTo>
                  <a:cubicBezTo>
                    <a:pt x="386" y="0"/>
                    <a:pt x="0" y="386"/>
                    <a:pt x="0" y="869"/>
                  </a:cubicBezTo>
                  <a:cubicBezTo>
                    <a:pt x="0" y="1351"/>
                    <a:pt x="386" y="1688"/>
                    <a:pt x="869" y="1688"/>
                  </a:cubicBezTo>
                  <a:cubicBezTo>
                    <a:pt x="1351" y="1688"/>
                    <a:pt x="1737" y="1351"/>
                    <a:pt x="1737" y="869"/>
                  </a:cubicBezTo>
                  <a:cubicBezTo>
                    <a:pt x="1737" y="386"/>
                    <a:pt x="1351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63"/>
            <p:cNvSpPr/>
            <p:nvPr/>
          </p:nvSpPr>
          <p:spPr>
            <a:xfrm rot="-8893211">
              <a:off x="9627614" y="2683703"/>
              <a:ext cx="52600" cy="19756"/>
            </a:xfrm>
            <a:custGeom>
              <a:avLst/>
              <a:gdLst/>
              <a:ahLst/>
              <a:cxnLst/>
              <a:rect l="l" t="t" r="r" b="b"/>
              <a:pathLst>
                <a:path w="10853" h="4078" extrusionOk="0">
                  <a:moveTo>
                    <a:pt x="10563" y="1"/>
                  </a:moveTo>
                  <a:cubicBezTo>
                    <a:pt x="9695" y="242"/>
                    <a:pt x="8682" y="483"/>
                    <a:pt x="7669" y="772"/>
                  </a:cubicBezTo>
                  <a:cubicBezTo>
                    <a:pt x="7573" y="821"/>
                    <a:pt x="7476" y="821"/>
                    <a:pt x="7380" y="869"/>
                  </a:cubicBezTo>
                  <a:cubicBezTo>
                    <a:pt x="3232" y="2075"/>
                    <a:pt x="1" y="3425"/>
                    <a:pt x="146" y="3907"/>
                  </a:cubicBezTo>
                  <a:cubicBezTo>
                    <a:pt x="180" y="4023"/>
                    <a:pt x="405" y="4077"/>
                    <a:pt x="783" y="4077"/>
                  </a:cubicBezTo>
                  <a:cubicBezTo>
                    <a:pt x="1988" y="4077"/>
                    <a:pt x="4754" y="3523"/>
                    <a:pt x="7910" y="2605"/>
                  </a:cubicBezTo>
                  <a:cubicBezTo>
                    <a:pt x="8971" y="2316"/>
                    <a:pt x="9984" y="2026"/>
                    <a:pt x="10852" y="1689"/>
                  </a:cubicBezTo>
                  <a:cubicBezTo>
                    <a:pt x="10756" y="1351"/>
                    <a:pt x="10659" y="965"/>
                    <a:pt x="10611" y="580"/>
                  </a:cubicBezTo>
                  <a:cubicBezTo>
                    <a:pt x="10563" y="387"/>
                    <a:pt x="10563" y="194"/>
                    <a:pt x="10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63"/>
            <p:cNvSpPr/>
            <p:nvPr/>
          </p:nvSpPr>
          <p:spPr>
            <a:xfrm rot="-8893211">
              <a:off x="9686826" y="2697230"/>
              <a:ext cx="8186" cy="8182"/>
            </a:xfrm>
            <a:custGeom>
              <a:avLst/>
              <a:gdLst/>
              <a:ahLst/>
              <a:cxnLst/>
              <a:rect l="l" t="t" r="r" b="b"/>
              <a:pathLst>
                <a:path w="1689" h="1689" extrusionOk="0">
                  <a:moveTo>
                    <a:pt x="869" y="0"/>
                  </a:moveTo>
                  <a:cubicBezTo>
                    <a:pt x="387" y="0"/>
                    <a:pt x="1" y="338"/>
                    <a:pt x="1" y="820"/>
                  </a:cubicBezTo>
                  <a:cubicBezTo>
                    <a:pt x="1" y="1302"/>
                    <a:pt x="387" y="1688"/>
                    <a:pt x="869" y="1688"/>
                  </a:cubicBezTo>
                  <a:cubicBezTo>
                    <a:pt x="1303" y="1688"/>
                    <a:pt x="1689" y="1302"/>
                    <a:pt x="1689" y="820"/>
                  </a:cubicBezTo>
                  <a:cubicBezTo>
                    <a:pt x="1689" y="338"/>
                    <a:pt x="130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63"/>
            <p:cNvSpPr/>
            <p:nvPr/>
          </p:nvSpPr>
          <p:spPr>
            <a:xfrm rot="-8892079">
              <a:off x="9558830" y="2628397"/>
              <a:ext cx="87531" cy="87480"/>
            </a:xfrm>
            <a:custGeom>
              <a:avLst/>
              <a:gdLst/>
              <a:ahLst/>
              <a:cxnLst/>
              <a:rect l="l" t="t" r="r" b="b"/>
              <a:pathLst>
                <a:path w="2702" h="2701" extrusionOk="0">
                  <a:moveTo>
                    <a:pt x="1351" y="0"/>
                  </a:moveTo>
                  <a:cubicBezTo>
                    <a:pt x="628" y="0"/>
                    <a:pt x="1" y="627"/>
                    <a:pt x="1" y="1350"/>
                  </a:cubicBezTo>
                  <a:cubicBezTo>
                    <a:pt x="1" y="2122"/>
                    <a:pt x="628" y="2701"/>
                    <a:pt x="1351" y="2701"/>
                  </a:cubicBezTo>
                  <a:cubicBezTo>
                    <a:pt x="2123" y="2701"/>
                    <a:pt x="2702" y="2122"/>
                    <a:pt x="2702" y="1350"/>
                  </a:cubicBezTo>
                  <a:cubicBezTo>
                    <a:pt x="2702" y="627"/>
                    <a:pt x="2123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771779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7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7" name="Google Shape;7787;p73"/>
          <p:cNvSpPr txBox="1">
            <a:spLocks noGrp="1"/>
          </p:cNvSpPr>
          <p:nvPr>
            <p:ph type="title" idx="7"/>
          </p:nvPr>
        </p:nvSpPr>
        <p:spPr>
          <a:xfrm>
            <a:off x="1283822" y="532173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The Awkardness of Omiyage</a:t>
            </a:r>
            <a:endParaRPr sz="8000" dirty="0"/>
          </a:p>
        </p:txBody>
      </p:sp>
      <p:sp>
        <p:nvSpPr>
          <p:cNvPr id="7788" name="Google Shape;7788;p73"/>
          <p:cNvSpPr txBox="1">
            <a:spLocks noGrp="1"/>
          </p:cNvSpPr>
          <p:nvPr>
            <p:ph type="title"/>
          </p:nvPr>
        </p:nvSpPr>
        <p:spPr>
          <a:xfrm>
            <a:off x="3970638" y="1731305"/>
            <a:ext cx="4311300" cy="4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i="0" dirty="0"/>
              <a:t>If you don’t know what to get, talk to your predecessor or other teachers</a:t>
            </a:r>
            <a:endParaRPr i="0" dirty="0"/>
          </a:p>
        </p:txBody>
      </p:sp>
      <p:sp>
        <p:nvSpPr>
          <p:cNvPr id="7789" name="Google Shape;7789;p73"/>
          <p:cNvSpPr txBox="1">
            <a:spLocks noGrp="1"/>
          </p:cNvSpPr>
          <p:nvPr>
            <p:ph type="title" idx="2"/>
          </p:nvPr>
        </p:nvSpPr>
        <p:spPr>
          <a:xfrm>
            <a:off x="3970638" y="1296396"/>
            <a:ext cx="2141400" cy="3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Don’t Stress!</a:t>
            </a:r>
            <a:endParaRPr dirty="0"/>
          </a:p>
        </p:txBody>
      </p:sp>
      <p:sp>
        <p:nvSpPr>
          <p:cNvPr id="7790" name="Google Shape;7790;p73"/>
          <p:cNvSpPr txBox="1">
            <a:spLocks noGrp="1"/>
          </p:cNvSpPr>
          <p:nvPr>
            <p:ph type="title" idx="3"/>
          </p:nvPr>
        </p:nvSpPr>
        <p:spPr>
          <a:xfrm>
            <a:off x="862062" y="2982527"/>
            <a:ext cx="4311300" cy="68672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i="0" dirty="0"/>
              <a:t>You will come during summer vacation. You might not visit all of your schools right away. If you do, many staff will be on vacation</a:t>
            </a:r>
            <a:endParaRPr i="0" dirty="0"/>
          </a:p>
        </p:txBody>
      </p:sp>
      <p:sp>
        <p:nvSpPr>
          <p:cNvPr id="7791" name="Google Shape;7791;p73"/>
          <p:cNvSpPr txBox="1">
            <a:spLocks noGrp="1"/>
          </p:cNvSpPr>
          <p:nvPr>
            <p:ph type="title" idx="4"/>
          </p:nvPr>
        </p:nvSpPr>
        <p:spPr>
          <a:xfrm>
            <a:off x="3031962" y="2550533"/>
            <a:ext cx="2141400" cy="3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Remember…</a:t>
            </a:r>
            <a:endParaRPr dirty="0"/>
          </a:p>
        </p:txBody>
      </p:sp>
      <p:sp>
        <p:nvSpPr>
          <p:cNvPr id="7792" name="Google Shape;7792;p73"/>
          <p:cNvSpPr txBox="1">
            <a:spLocks noGrp="1"/>
          </p:cNvSpPr>
          <p:nvPr>
            <p:ph type="title" idx="5"/>
          </p:nvPr>
        </p:nvSpPr>
        <p:spPr>
          <a:xfrm>
            <a:off x="3970638" y="4225403"/>
            <a:ext cx="4311300" cy="4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i="0" dirty="0"/>
              <a:t>It’s ok to wait to get and give omiyage at a later time</a:t>
            </a:r>
            <a:br>
              <a:rPr lang="en" i="0" dirty="0"/>
            </a:br>
            <a:r>
              <a:rPr lang="en" i="0" dirty="0"/>
              <a:t>Some JETs have brough omiyage from Tokyo</a:t>
            </a:r>
            <a:endParaRPr i="0" dirty="0"/>
          </a:p>
        </p:txBody>
      </p:sp>
      <p:sp>
        <p:nvSpPr>
          <p:cNvPr id="7793" name="Google Shape;7793;p73"/>
          <p:cNvSpPr txBox="1">
            <a:spLocks noGrp="1"/>
          </p:cNvSpPr>
          <p:nvPr>
            <p:ph type="title" idx="6"/>
          </p:nvPr>
        </p:nvSpPr>
        <p:spPr>
          <a:xfrm>
            <a:off x="3970638" y="3793412"/>
            <a:ext cx="2141400" cy="3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Waiting is Ok</a:t>
            </a:r>
            <a:endParaRPr dirty="0"/>
          </a:p>
        </p:txBody>
      </p:sp>
      <p:sp>
        <p:nvSpPr>
          <p:cNvPr id="7795" name="Google Shape;7795;p73"/>
          <p:cNvSpPr/>
          <p:nvPr/>
        </p:nvSpPr>
        <p:spPr>
          <a:xfrm>
            <a:off x="3000159" y="1296387"/>
            <a:ext cx="880200" cy="880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01" name="Google Shape;7801;p73"/>
          <p:cNvSpPr/>
          <p:nvPr/>
        </p:nvSpPr>
        <p:spPr>
          <a:xfrm>
            <a:off x="5262284" y="2602087"/>
            <a:ext cx="880200" cy="8805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08" name="Google Shape;7808;p73"/>
          <p:cNvSpPr/>
          <p:nvPr/>
        </p:nvSpPr>
        <p:spPr>
          <a:xfrm>
            <a:off x="3000159" y="3800033"/>
            <a:ext cx="880200" cy="880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oogle Shape;21642;p133">
            <a:extLst>
              <a:ext uri="{FF2B5EF4-FFF2-40B4-BE49-F238E27FC236}">
                <a16:creationId xmlns:a16="http://schemas.microsoft.com/office/drawing/2014/main" id="{2235A2FD-CA44-BD31-7561-A4231C8420EF}"/>
              </a:ext>
            </a:extLst>
          </p:cNvPr>
          <p:cNvGrpSpPr/>
          <p:nvPr/>
        </p:nvGrpSpPr>
        <p:grpSpPr>
          <a:xfrm>
            <a:off x="3218535" y="1453855"/>
            <a:ext cx="462207" cy="486508"/>
            <a:chOff x="1973254" y="4156304"/>
            <a:chExt cx="357720" cy="342192"/>
          </a:xfrm>
          <a:solidFill>
            <a:schemeClr val="accent5"/>
          </a:solidFill>
        </p:grpSpPr>
        <p:sp>
          <p:nvSpPr>
            <p:cNvPr id="3" name="Google Shape;21643;p133">
              <a:extLst>
                <a:ext uri="{FF2B5EF4-FFF2-40B4-BE49-F238E27FC236}">
                  <a16:creationId xmlns:a16="http://schemas.microsoft.com/office/drawing/2014/main" id="{0A8BDF2E-16DC-A9E1-2439-69A3BA1CF91D}"/>
                </a:ext>
              </a:extLst>
            </p:cNvPr>
            <p:cNvSpPr/>
            <p:nvPr/>
          </p:nvSpPr>
          <p:spPr>
            <a:xfrm>
              <a:off x="2129044" y="4156304"/>
              <a:ext cx="18926" cy="97964"/>
            </a:xfrm>
            <a:custGeom>
              <a:avLst/>
              <a:gdLst/>
              <a:ahLst/>
              <a:cxnLst/>
              <a:rect l="l" t="t" r="r" b="b"/>
              <a:pathLst>
                <a:path w="596" h="3085" extrusionOk="0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21644;p133">
              <a:extLst>
                <a:ext uri="{FF2B5EF4-FFF2-40B4-BE49-F238E27FC236}">
                  <a16:creationId xmlns:a16="http://schemas.microsoft.com/office/drawing/2014/main" id="{B5AE2B5F-8B1C-719F-E10F-BFDC2B08964D}"/>
                </a:ext>
              </a:extLst>
            </p:cNvPr>
            <p:cNvSpPr/>
            <p:nvPr/>
          </p:nvSpPr>
          <p:spPr>
            <a:xfrm>
              <a:off x="2174771" y="4156304"/>
              <a:ext cx="18958" cy="97964"/>
            </a:xfrm>
            <a:custGeom>
              <a:avLst/>
              <a:gdLst/>
              <a:ahLst/>
              <a:cxnLst/>
              <a:rect l="l" t="t" r="r" b="b"/>
              <a:pathLst>
                <a:path w="597" h="3085" extrusionOk="0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21645;p133">
              <a:extLst>
                <a:ext uri="{FF2B5EF4-FFF2-40B4-BE49-F238E27FC236}">
                  <a16:creationId xmlns:a16="http://schemas.microsoft.com/office/drawing/2014/main" id="{AC471171-B07C-925E-C3B0-EB53C0412D51}"/>
                </a:ext>
              </a:extLst>
            </p:cNvPr>
            <p:cNvSpPr/>
            <p:nvPr/>
          </p:nvSpPr>
          <p:spPr>
            <a:xfrm>
              <a:off x="1992529" y="4460644"/>
              <a:ext cx="338445" cy="37852"/>
            </a:xfrm>
            <a:custGeom>
              <a:avLst/>
              <a:gdLst/>
              <a:ahLst/>
              <a:cxnLst/>
              <a:rect l="l" t="t" r="r" b="b"/>
              <a:pathLst>
                <a:path w="10658" h="1192" extrusionOk="0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21646;p133">
              <a:extLst>
                <a:ext uri="{FF2B5EF4-FFF2-40B4-BE49-F238E27FC236}">
                  <a16:creationId xmlns:a16="http://schemas.microsoft.com/office/drawing/2014/main" id="{FC692F65-10F9-5328-20AD-E4F92EC788A4}"/>
                </a:ext>
              </a:extLst>
            </p:cNvPr>
            <p:cNvSpPr/>
            <p:nvPr/>
          </p:nvSpPr>
          <p:spPr>
            <a:xfrm>
              <a:off x="1996340" y="4288627"/>
              <a:ext cx="60525" cy="69226"/>
            </a:xfrm>
            <a:custGeom>
              <a:avLst/>
              <a:gdLst/>
              <a:ahLst/>
              <a:cxnLst/>
              <a:rect l="l" t="t" r="r" b="b"/>
              <a:pathLst>
                <a:path w="1906" h="2180" extrusionOk="0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1647;p133">
              <a:extLst>
                <a:ext uri="{FF2B5EF4-FFF2-40B4-BE49-F238E27FC236}">
                  <a16:creationId xmlns:a16="http://schemas.microsoft.com/office/drawing/2014/main" id="{F7EE036C-0229-7364-A1C2-171432315144}"/>
                </a:ext>
              </a:extLst>
            </p:cNvPr>
            <p:cNvSpPr/>
            <p:nvPr/>
          </p:nvSpPr>
          <p:spPr>
            <a:xfrm>
              <a:off x="1973254" y="4265954"/>
              <a:ext cx="306658" cy="184147"/>
            </a:xfrm>
            <a:custGeom>
              <a:avLst/>
              <a:gdLst/>
              <a:ahLst/>
              <a:cxnLst/>
              <a:rect l="l" t="t" r="r" b="b"/>
              <a:pathLst>
                <a:path w="9657" h="5799" extrusionOk="0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" name="Google Shape;21648;p133">
              <a:extLst>
                <a:ext uri="{FF2B5EF4-FFF2-40B4-BE49-F238E27FC236}">
                  <a16:creationId xmlns:a16="http://schemas.microsoft.com/office/drawing/2014/main" id="{B3F6BFB0-27C6-949F-96F4-2E1A113474D5}"/>
                </a:ext>
              </a:extLst>
            </p:cNvPr>
            <p:cNvSpPr/>
            <p:nvPr/>
          </p:nvSpPr>
          <p:spPr>
            <a:xfrm>
              <a:off x="2155877" y="4319620"/>
              <a:ext cx="93423" cy="99488"/>
            </a:xfrm>
            <a:custGeom>
              <a:avLst/>
              <a:gdLst/>
              <a:ahLst/>
              <a:cxnLst/>
              <a:rect l="l" t="t" r="r" b="b"/>
              <a:pathLst>
                <a:path w="2942" h="3133" extrusionOk="0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" name="Google Shape;21591;p133">
            <a:extLst>
              <a:ext uri="{FF2B5EF4-FFF2-40B4-BE49-F238E27FC236}">
                <a16:creationId xmlns:a16="http://schemas.microsoft.com/office/drawing/2014/main" id="{9BFA3D58-904A-40CC-3D8E-89F195B8588E}"/>
              </a:ext>
            </a:extLst>
          </p:cNvPr>
          <p:cNvSpPr/>
          <p:nvPr/>
        </p:nvSpPr>
        <p:spPr>
          <a:xfrm>
            <a:off x="5477602" y="2808128"/>
            <a:ext cx="492892" cy="436089"/>
          </a:xfrm>
          <a:custGeom>
            <a:avLst/>
            <a:gdLst/>
            <a:ahLst/>
            <a:cxnLst/>
            <a:rect l="l" t="t" r="r" b="b"/>
            <a:pathLst>
              <a:path w="11193" h="10297" extrusionOk="0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7" name="Google Shape;21433;p133">
            <a:extLst>
              <a:ext uri="{FF2B5EF4-FFF2-40B4-BE49-F238E27FC236}">
                <a16:creationId xmlns:a16="http://schemas.microsoft.com/office/drawing/2014/main" id="{1A5DF1D3-A4E8-BB76-21E9-9829D6604B75}"/>
              </a:ext>
            </a:extLst>
          </p:cNvPr>
          <p:cNvGrpSpPr/>
          <p:nvPr/>
        </p:nvGrpSpPr>
        <p:grpSpPr>
          <a:xfrm>
            <a:off x="3207325" y="3967942"/>
            <a:ext cx="465867" cy="514922"/>
            <a:chOff x="3079916" y="2744477"/>
            <a:chExt cx="332729" cy="372518"/>
          </a:xfrm>
          <a:solidFill>
            <a:schemeClr val="accent5"/>
          </a:solidFill>
        </p:grpSpPr>
        <p:sp>
          <p:nvSpPr>
            <p:cNvPr id="18" name="Google Shape;21434;p133">
              <a:extLst>
                <a:ext uri="{FF2B5EF4-FFF2-40B4-BE49-F238E27FC236}">
                  <a16:creationId xmlns:a16="http://schemas.microsoft.com/office/drawing/2014/main" id="{47307FCB-3DB4-89B9-DC09-BB8A90A45FE5}"/>
                </a:ext>
              </a:extLst>
            </p:cNvPr>
            <p:cNvSpPr/>
            <p:nvPr/>
          </p:nvSpPr>
          <p:spPr>
            <a:xfrm>
              <a:off x="3079916" y="2840504"/>
              <a:ext cx="313454" cy="276491"/>
            </a:xfrm>
            <a:custGeom>
              <a:avLst/>
              <a:gdLst/>
              <a:ahLst/>
              <a:cxnLst/>
              <a:rect l="l" t="t" r="r" b="b"/>
              <a:pathLst>
                <a:path w="9871" h="8707" extrusionOk="0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21435;p133">
              <a:extLst>
                <a:ext uri="{FF2B5EF4-FFF2-40B4-BE49-F238E27FC236}">
                  <a16:creationId xmlns:a16="http://schemas.microsoft.com/office/drawing/2014/main" id="{B66B3151-3CFE-38BA-181D-036107ED2E60}"/>
                </a:ext>
              </a:extLst>
            </p:cNvPr>
            <p:cNvSpPr/>
            <p:nvPr/>
          </p:nvSpPr>
          <p:spPr>
            <a:xfrm>
              <a:off x="3244375" y="2840250"/>
              <a:ext cx="124416" cy="45727"/>
            </a:xfrm>
            <a:custGeom>
              <a:avLst/>
              <a:gdLst/>
              <a:ahLst/>
              <a:cxnLst/>
              <a:rect l="l" t="t" r="r" b="b"/>
              <a:pathLst>
                <a:path w="3918" h="1440" extrusionOk="0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1436;p133">
              <a:extLst>
                <a:ext uri="{FF2B5EF4-FFF2-40B4-BE49-F238E27FC236}">
                  <a16:creationId xmlns:a16="http://schemas.microsoft.com/office/drawing/2014/main" id="{475E58AA-3960-AAC2-E93A-88A1647E48A4}"/>
                </a:ext>
              </a:extLst>
            </p:cNvPr>
            <p:cNvSpPr/>
            <p:nvPr/>
          </p:nvSpPr>
          <p:spPr>
            <a:xfrm>
              <a:off x="3198267" y="2744477"/>
              <a:ext cx="214378" cy="145279"/>
            </a:xfrm>
            <a:custGeom>
              <a:avLst/>
              <a:gdLst/>
              <a:ahLst/>
              <a:cxnLst/>
              <a:rect l="l" t="t" r="r" b="b"/>
              <a:pathLst>
                <a:path w="6751" h="4575" extrusionOk="0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7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7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7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7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7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7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77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7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7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7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7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7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88" grpId="0"/>
      <p:bldP spid="7789" grpId="0"/>
      <p:bldP spid="7790" grpId="0"/>
      <p:bldP spid="7791" grpId="0"/>
      <p:bldP spid="7792" grpId="0"/>
      <p:bldP spid="7793" grpId="0"/>
      <p:bldP spid="7795" grpId="0" animBg="1"/>
      <p:bldP spid="7801" grpId="0" animBg="1"/>
      <p:bldP spid="7808" grpId="0" animBg="1"/>
      <p:bldP spid="9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69" name="Google Shape;7469;p66"/>
          <p:cNvPicPr preferRelativeResize="0"/>
          <p:nvPr/>
        </p:nvPicPr>
        <p:blipFill>
          <a:blip r:embed="rId3"/>
          <a:srcRect t="1408" b="1408"/>
          <a:stretch/>
        </p:blipFill>
        <p:spPr>
          <a:xfrm>
            <a:off x="4580528" y="558597"/>
            <a:ext cx="4122900" cy="40068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7470" name="Google Shape;7470;p66"/>
          <p:cNvSpPr txBox="1">
            <a:spLocks noGrp="1"/>
          </p:cNvSpPr>
          <p:nvPr>
            <p:ph type="title"/>
          </p:nvPr>
        </p:nvSpPr>
        <p:spPr>
          <a:xfrm>
            <a:off x="541419" y="-255014"/>
            <a:ext cx="3718800" cy="10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Tips for Omiyage …</a:t>
            </a:r>
            <a:endParaRPr dirty="0"/>
          </a:p>
        </p:txBody>
      </p:sp>
      <p:sp>
        <p:nvSpPr>
          <p:cNvPr id="7471" name="Google Shape;7471;p66"/>
          <p:cNvSpPr txBox="1">
            <a:spLocks noGrp="1"/>
          </p:cNvSpPr>
          <p:nvPr>
            <p:ph type="body" idx="1"/>
          </p:nvPr>
        </p:nvSpPr>
        <p:spPr>
          <a:xfrm>
            <a:off x="132093" y="558597"/>
            <a:ext cx="3718800" cy="3219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0200" algn="l" rtl="0">
              <a:spcBef>
                <a:spcPts val="1200"/>
              </a:spcBef>
              <a:spcAft>
                <a:spcPts val="0"/>
              </a:spcAft>
              <a:buSzPts val="1600"/>
              <a:buChar char="●"/>
            </a:pPr>
            <a:r>
              <a:rPr lang="en-US" dirty="0"/>
              <a:t>Individually wrapped items</a:t>
            </a:r>
            <a:endParaRPr dirty="0"/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dirty="0"/>
              <a:t>Light weight</a:t>
            </a:r>
            <a:endParaRPr dirty="0"/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dirty="0"/>
              <a:t>Made in Oregon store is a good option</a:t>
            </a:r>
            <a:endParaRPr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-US" dirty="0"/>
              <a:t>A few alumni recommended </a:t>
            </a:r>
            <a:r>
              <a:rPr lang="en-US" dirty="0">
                <a:solidFill>
                  <a:schemeClr val="accent1"/>
                </a:solidFill>
              </a:rPr>
              <a:t>Stash tea</a:t>
            </a: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 lang="en-US" dirty="0">
              <a:solidFill>
                <a:schemeClr val="accent1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-US" dirty="0"/>
              <a:t>I brought </a:t>
            </a:r>
            <a:r>
              <a:rPr lang="en-US" dirty="0">
                <a:solidFill>
                  <a:schemeClr val="bg2">
                    <a:lumMod val="50000"/>
                  </a:schemeClr>
                </a:solidFill>
              </a:rPr>
              <a:t>Smith Teamaker </a:t>
            </a:r>
            <a:r>
              <a:rPr lang="en-US" dirty="0"/>
              <a:t>last year, only to discover they have a location in Shibuya and the tea is sold on Amazon Japan</a:t>
            </a: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-US" dirty="0"/>
              <a:t>Friends say that Trader Joe’s is a good option</a:t>
            </a:r>
            <a:endParaRPr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 dirty="0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dirty="0"/>
          </a:p>
        </p:txBody>
      </p:sp>
      <p:grpSp>
        <p:nvGrpSpPr>
          <p:cNvPr id="7472" name="Google Shape;7472;p66"/>
          <p:cNvGrpSpPr/>
          <p:nvPr/>
        </p:nvGrpSpPr>
        <p:grpSpPr>
          <a:xfrm>
            <a:off x="7263146" y="687525"/>
            <a:ext cx="1299834" cy="1259327"/>
            <a:chOff x="7263146" y="687525"/>
            <a:chExt cx="1299834" cy="1259327"/>
          </a:xfrm>
        </p:grpSpPr>
        <p:sp>
          <p:nvSpPr>
            <p:cNvPr id="7473" name="Google Shape;7473;p66"/>
            <p:cNvSpPr/>
            <p:nvPr/>
          </p:nvSpPr>
          <p:spPr>
            <a:xfrm>
              <a:off x="7762916" y="691391"/>
              <a:ext cx="419281" cy="409168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66"/>
            <p:cNvSpPr/>
            <p:nvPr/>
          </p:nvSpPr>
          <p:spPr>
            <a:xfrm>
              <a:off x="7377147" y="687525"/>
              <a:ext cx="414331" cy="409981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66"/>
            <p:cNvSpPr/>
            <p:nvPr/>
          </p:nvSpPr>
          <p:spPr>
            <a:xfrm>
              <a:off x="7864789" y="985359"/>
              <a:ext cx="408814" cy="364576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66"/>
            <p:cNvSpPr/>
            <p:nvPr/>
          </p:nvSpPr>
          <p:spPr>
            <a:xfrm>
              <a:off x="7353857" y="1224803"/>
              <a:ext cx="419281" cy="409675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66"/>
            <p:cNvSpPr/>
            <p:nvPr/>
          </p:nvSpPr>
          <p:spPr>
            <a:xfrm>
              <a:off x="7744576" y="1227856"/>
              <a:ext cx="414342" cy="410806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66"/>
            <p:cNvSpPr/>
            <p:nvPr/>
          </p:nvSpPr>
          <p:spPr>
            <a:xfrm>
              <a:off x="7263146" y="975635"/>
              <a:ext cx="408119" cy="364387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7832199" y="1114576"/>
              <a:ext cx="229243" cy="59303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66"/>
            <p:cNvSpPr/>
            <p:nvPr/>
          </p:nvSpPr>
          <p:spPr>
            <a:xfrm>
              <a:off x="7837291" y="1166967"/>
              <a:ext cx="222112" cy="84599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66"/>
            <p:cNvSpPr/>
            <p:nvPr/>
          </p:nvSpPr>
          <p:spPr>
            <a:xfrm>
              <a:off x="7786348" y="1215633"/>
              <a:ext cx="151823" cy="18657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66"/>
            <p:cNvSpPr/>
            <p:nvPr/>
          </p:nvSpPr>
          <p:spPr>
            <a:xfrm>
              <a:off x="7776165" y="1223790"/>
              <a:ext cx="71326" cy="225035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7637611" y="1215633"/>
              <a:ext cx="110048" cy="216395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7548975" y="1213594"/>
              <a:ext cx="170153" cy="168573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66"/>
            <p:cNvSpPr/>
            <p:nvPr/>
          </p:nvSpPr>
          <p:spPr>
            <a:xfrm>
              <a:off x="7474600" y="1144325"/>
              <a:ext cx="229255" cy="55802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66"/>
            <p:cNvSpPr/>
            <p:nvPr/>
          </p:nvSpPr>
          <p:spPr>
            <a:xfrm>
              <a:off x="7478678" y="1063457"/>
              <a:ext cx="220084" cy="87086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7591761" y="918046"/>
              <a:ext cx="148770" cy="188612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7680397" y="872444"/>
              <a:ext cx="70312" cy="225047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7789401" y="893318"/>
              <a:ext cx="109034" cy="216395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66"/>
            <p:cNvSpPr/>
            <p:nvPr/>
          </p:nvSpPr>
          <p:spPr>
            <a:xfrm>
              <a:off x="7816911" y="943187"/>
              <a:ext cx="171178" cy="168561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66"/>
            <p:cNvSpPr/>
            <p:nvPr/>
          </p:nvSpPr>
          <p:spPr>
            <a:xfrm>
              <a:off x="7657979" y="1038375"/>
              <a:ext cx="230269" cy="229243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66"/>
            <p:cNvSpPr/>
            <p:nvPr/>
          </p:nvSpPr>
          <p:spPr>
            <a:xfrm>
              <a:off x="8259938" y="1616541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66"/>
            <p:cNvSpPr/>
            <p:nvPr/>
          </p:nvSpPr>
          <p:spPr>
            <a:xfrm>
              <a:off x="8125419" y="1615193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66"/>
            <p:cNvSpPr/>
            <p:nvPr/>
          </p:nvSpPr>
          <p:spPr>
            <a:xfrm>
              <a:off x="8295462" y="1719052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66"/>
            <p:cNvSpPr/>
            <p:nvPr/>
          </p:nvSpPr>
          <p:spPr>
            <a:xfrm>
              <a:off x="8117298" y="1802549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66"/>
            <p:cNvSpPr/>
            <p:nvPr/>
          </p:nvSpPr>
          <p:spPr>
            <a:xfrm>
              <a:off x="8253543" y="1803614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66"/>
            <p:cNvSpPr/>
            <p:nvPr/>
          </p:nvSpPr>
          <p:spPr>
            <a:xfrm>
              <a:off x="8085667" y="1715661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8284097" y="1764111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8285873" y="1782381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66"/>
            <p:cNvSpPr/>
            <p:nvPr/>
          </p:nvSpPr>
          <p:spPr>
            <a:xfrm>
              <a:off x="8268109" y="1799352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8264558" y="1802196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66"/>
            <p:cNvSpPr/>
            <p:nvPr/>
          </p:nvSpPr>
          <p:spPr>
            <a:xfrm>
              <a:off x="8216244" y="1799352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66"/>
            <p:cNvSpPr/>
            <p:nvPr/>
          </p:nvSpPr>
          <p:spPr>
            <a:xfrm>
              <a:off x="8185336" y="1798641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66"/>
            <p:cNvSpPr/>
            <p:nvPr/>
          </p:nvSpPr>
          <p:spPr>
            <a:xfrm>
              <a:off x="8159402" y="1774485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66"/>
            <p:cNvSpPr/>
            <p:nvPr/>
          </p:nvSpPr>
          <p:spPr>
            <a:xfrm>
              <a:off x="8160824" y="1746286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66"/>
            <p:cNvSpPr/>
            <p:nvPr/>
          </p:nvSpPr>
          <p:spPr>
            <a:xfrm>
              <a:off x="8200256" y="1695579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66"/>
            <p:cNvSpPr/>
            <p:nvPr/>
          </p:nvSpPr>
          <p:spPr>
            <a:xfrm>
              <a:off x="8231164" y="1679677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66"/>
            <p:cNvSpPr/>
            <p:nvPr/>
          </p:nvSpPr>
          <p:spPr>
            <a:xfrm>
              <a:off x="8269174" y="1686956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66"/>
            <p:cNvSpPr/>
            <p:nvPr/>
          </p:nvSpPr>
          <p:spPr>
            <a:xfrm>
              <a:off x="8278767" y="1704346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66"/>
            <p:cNvSpPr/>
            <p:nvPr/>
          </p:nvSpPr>
          <p:spPr>
            <a:xfrm>
              <a:off x="8223346" y="1737539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66"/>
            <p:cNvSpPr/>
            <p:nvPr/>
          </p:nvSpPr>
          <p:spPr>
            <a:xfrm>
              <a:off x="8384913" y="1246465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66"/>
            <p:cNvSpPr/>
            <p:nvPr/>
          </p:nvSpPr>
          <p:spPr>
            <a:xfrm>
              <a:off x="8250394" y="1245116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66"/>
            <p:cNvSpPr/>
            <p:nvPr/>
          </p:nvSpPr>
          <p:spPr>
            <a:xfrm>
              <a:off x="8420437" y="1348976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66"/>
            <p:cNvSpPr/>
            <p:nvPr/>
          </p:nvSpPr>
          <p:spPr>
            <a:xfrm>
              <a:off x="8242273" y="1432473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66"/>
            <p:cNvSpPr/>
            <p:nvPr/>
          </p:nvSpPr>
          <p:spPr>
            <a:xfrm>
              <a:off x="8378518" y="1433538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66"/>
            <p:cNvSpPr/>
            <p:nvPr/>
          </p:nvSpPr>
          <p:spPr>
            <a:xfrm>
              <a:off x="8210642" y="1345585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66"/>
            <p:cNvSpPr/>
            <p:nvPr/>
          </p:nvSpPr>
          <p:spPr>
            <a:xfrm>
              <a:off x="8409072" y="1394035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66"/>
            <p:cNvSpPr/>
            <p:nvPr/>
          </p:nvSpPr>
          <p:spPr>
            <a:xfrm>
              <a:off x="8410848" y="1412305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66"/>
            <p:cNvSpPr/>
            <p:nvPr/>
          </p:nvSpPr>
          <p:spPr>
            <a:xfrm>
              <a:off x="8393084" y="1429275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66"/>
            <p:cNvSpPr/>
            <p:nvPr/>
          </p:nvSpPr>
          <p:spPr>
            <a:xfrm>
              <a:off x="8389533" y="1432120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66"/>
            <p:cNvSpPr/>
            <p:nvPr/>
          </p:nvSpPr>
          <p:spPr>
            <a:xfrm>
              <a:off x="8341219" y="1429275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66"/>
            <p:cNvSpPr/>
            <p:nvPr/>
          </p:nvSpPr>
          <p:spPr>
            <a:xfrm>
              <a:off x="8310311" y="1428564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66"/>
            <p:cNvSpPr/>
            <p:nvPr/>
          </p:nvSpPr>
          <p:spPr>
            <a:xfrm>
              <a:off x="8284377" y="1404409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66"/>
            <p:cNvSpPr/>
            <p:nvPr/>
          </p:nvSpPr>
          <p:spPr>
            <a:xfrm>
              <a:off x="8285799" y="1376209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66"/>
            <p:cNvSpPr/>
            <p:nvPr/>
          </p:nvSpPr>
          <p:spPr>
            <a:xfrm>
              <a:off x="8325231" y="1325503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66"/>
            <p:cNvSpPr/>
            <p:nvPr/>
          </p:nvSpPr>
          <p:spPr>
            <a:xfrm>
              <a:off x="8356139" y="1309600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66"/>
            <p:cNvSpPr/>
            <p:nvPr/>
          </p:nvSpPr>
          <p:spPr>
            <a:xfrm>
              <a:off x="8394149" y="1316879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66"/>
            <p:cNvSpPr/>
            <p:nvPr/>
          </p:nvSpPr>
          <p:spPr>
            <a:xfrm>
              <a:off x="8403742" y="1334269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66"/>
            <p:cNvSpPr/>
            <p:nvPr/>
          </p:nvSpPr>
          <p:spPr>
            <a:xfrm>
              <a:off x="8348321" y="1367463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Picture 2" descr="A black background with white text&#10;&#10;AI-generated content may be incorrect.">
            <a:extLst>
              <a:ext uri="{FF2B5EF4-FFF2-40B4-BE49-F238E27FC236}">
                <a16:creationId xmlns:a16="http://schemas.microsoft.com/office/drawing/2014/main" id="{D6CFC99B-7CA4-5C9C-42EC-D0B58BF3636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2534" y="2027840"/>
            <a:ext cx="1757917" cy="543910"/>
          </a:xfrm>
          <a:prstGeom prst="rect">
            <a:avLst/>
          </a:prstGeom>
        </p:spPr>
      </p:pic>
      <p:pic>
        <p:nvPicPr>
          <p:cNvPr id="5" name="Picture 4" descr="Text, logo&#10;&#10;AI-generated content may be incorrect.">
            <a:extLst>
              <a:ext uri="{FF2B5EF4-FFF2-40B4-BE49-F238E27FC236}">
                <a16:creationId xmlns:a16="http://schemas.microsoft.com/office/drawing/2014/main" id="{383F0CBB-EB63-CCA7-CCFD-0B41F7C9E63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62800" y="3686438"/>
            <a:ext cx="1757917" cy="1757917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7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5" name="Google Shape;8255;p81"/>
          <p:cNvSpPr/>
          <p:nvPr/>
        </p:nvSpPr>
        <p:spPr>
          <a:xfrm>
            <a:off x="3890250" y="1070141"/>
            <a:ext cx="1363500" cy="13635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56" name="Google Shape;8256;p81"/>
          <p:cNvSpPr txBox="1">
            <a:spLocks noGrp="1"/>
          </p:cNvSpPr>
          <p:nvPr>
            <p:ph type="title"/>
          </p:nvPr>
        </p:nvSpPr>
        <p:spPr>
          <a:xfrm>
            <a:off x="2234850" y="2549428"/>
            <a:ext cx="4674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Miscellaneous</a:t>
            </a:r>
            <a:endParaRPr lang="en-US" dirty="0"/>
          </a:p>
        </p:txBody>
      </p:sp>
      <p:sp>
        <p:nvSpPr>
          <p:cNvPr id="8257" name="Google Shape;8257;p81"/>
          <p:cNvSpPr txBox="1">
            <a:spLocks noGrp="1"/>
          </p:cNvSpPr>
          <p:nvPr>
            <p:ph type="title" idx="2"/>
          </p:nvPr>
        </p:nvSpPr>
        <p:spPr>
          <a:xfrm>
            <a:off x="3849450" y="1209653"/>
            <a:ext cx="1445100" cy="10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000"/>
              </a:spcAft>
              <a:buNone/>
            </a:pPr>
            <a:r>
              <a:rPr lang="en" dirty="0"/>
              <a:t>06</a:t>
            </a:r>
            <a:endParaRPr dirty="0"/>
          </a:p>
        </p:txBody>
      </p:sp>
      <p:sp>
        <p:nvSpPr>
          <p:cNvPr id="8258" name="Google Shape;8258;p81"/>
          <p:cNvSpPr txBox="1">
            <a:spLocks noGrp="1"/>
          </p:cNvSpPr>
          <p:nvPr>
            <p:ph type="subTitle" idx="1"/>
          </p:nvPr>
        </p:nvSpPr>
        <p:spPr>
          <a:xfrm>
            <a:off x="2234850" y="3663897"/>
            <a:ext cx="4674300" cy="38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dirty="0">
                <a:solidFill>
                  <a:schemeClr val="hlink"/>
                </a:solidFill>
                <a:uFill>
                  <a:noFill/>
                </a:uFill>
              </a:rPr>
              <a:t>Final Thoughts!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1263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8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5" name="Google Shape;8485;p85"/>
          <p:cNvSpPr/>
          <p:nvPr/>
        </p:nvSpPr>
        <p:spPr>
          <a:xfrm>
            <a:off x="1762000" y="2736620"/>
            <a:ext cx="2000700" cy="2001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86" name="Google Shape;8486;p85"/>
          <p:cNvSpPr/>
          <p:nvPr/>
        </p:nvSpPr>
        <p:spPr>
          <a:xfrm>
            <a:off x="5073590" y="2759746"/>
            <a:ext cx="2000700" cy="20016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87" name="Google Shape;8487;p85"/>
          <p:cNvSpPr/>
          <p:nvPr/>
        </p:nvSpPr>
        <p:spPr>
          <a:xfrm>
            <a:off x="1762004" y="503631"/>
            <a:ext cx="2000700" cy="20016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88" name="Google Shape;8488;p85"/>
          <p:cNvSpPr/>
          <p:nvPr/>
        </p:nvSpPr>
        <p:spPr>
          <a:xfrm>
            <a:off x="5082225" y="521195"/>
            <a:ext cx="2000700" cy="2001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89" name="Google Shape;8489;p85"/>
          <p:cNvSpPr txBox="1">
            <a:spLocks noGrp="1"/>
          </p:cNvSpPr>
          <p:nvPr>
            <p:ph type="title" idx="2"/>
          </p:nvPr>
        </p:nvSpPr>
        <p:spPr>
          <a:xfrm>
            <a:off x="1912413" y="2677438"/>
            <a:ext cx="1676100" cy="61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/>
              <a:t>Medication</a:t>
            </a:r>
            <a:endParaRPr sz="3200" dirty="0"/>
          </a:p>
        </p:txBody>
      </p:sp>
      <p:sp>
        <p:nvSpPr>
          <p:cNvPr id="8490" name="Google Shape;8490;p85"/>
          <p:cNvSpPr txBox="1">
            <a:spLocks noGrp="1"/>
          </p:cNvSpPr>
          <p:nvPr>
            <p:ph type="title"/>
          </p:nvPr>
        </p:nvSpPr>
        <p:spPr>
          <a:xfrm>
            <a:off x="1951273" y="599916"/>
            <a:ext cx="1676100" cy="61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/>
              <a:t>Dressing for Work</a:t>
            </a:r>
            <a:endParaRPr sz="3200" dirty="0"/>
          </a:p>
        </p:txBody>
      </p:sp>
      <p:sp>
        <p:nvSpPr>
          <p:cNvPr id="8491" name="Google Shape;8491;p85"/>
          <p:cNvSpPr txBox="1">
            <a:spLocks noGrp="1"/>
          </p:cNvSpPr>
          <p:nvPr>
            <p:ph type="subTitle" idx="1"/>
          </p:nvPr>
        </p:nvSpPr>
        <p:spPr>
          <a:xfrm>
            <a:off x="1951273" y="1111527"/>
            <a:ext cx="1676100" cy="98004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2"/>
                </a:solidFill>
              </a:rPr>
              <a:t>Look</a:t>
            </a:r>
            <a:r>
              <a:rPr lang="en" dirty="0"/>
              <a:t> at what the other </a:t>
            </a:r>
            <a:r>
              <a:rPr lang="en" dirty="0">
                <a:solidFill>
                  <a:schemeClr val="accent2"/>
                </a:solidFill>
              </a:rPr>
              <a:t>teachers</a:t>
            </a:r>
            <a:r>
              <a:rPr lang="en" dirty="0"/>
              <a:t> wear for guidance</a:t>
            </a:r>
            <a:endParaRPr dirty="0"/>
          </a:p>
        </p:txBody>
      </p:sp>
      <p:sp>
        <p:nvSpPr>
          <p:cNvPr id="8492" name="Google Shape;8492;p85"/>
          <p:cNvSpPr txBox="1">
            <a:spLocks noGrp="1"/>
          </p:cNvSpPr>
          <p:nvPr>
            <p:ph type="subTitle" idx="3"/>
          </p:nvPr>
        </p:nvSpPr>
        <p:spPr>
          <a:xfrm>
            <a:off x="2103176" y="3025453"/>
            <a:ext cx="1676100" cy="163273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dirty="0"/>
              <a:t>Japan has </a:t>
            </a:r>
            <a:r>
              <a:rPr lang="en" sz="1400" dirty="0">
                <a:solidFill>
                  <a:schemeClr val="accent2"/>
                </a:solidFill>
              </a:rPr>
              <a:t>plenty</a:t>
            </a:r>
            <a:r>
              <a:rPr lang="en" sz="1400" dirty="0"/>
              <a:t> of </a:t>
            </a:r>
            <a:r>
              <a:rPr lang="en" sz="1400" dirty="0">
                <a:solidFill>
                  <a:schemeClr val="tx1"/>
                </a:solidFill>
              </a:rPr>
              <a:t>over the counter medication</a:t>
            </a:r>
            <a:endParaRPr lang="en" sz="14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dirty="0"/>
              <a:t>Some alumi and friend in Japan recommend bring some anyway …</a:t>
            </a:r>
            <a:endParaRPr sz="1400" dirty="0"/>
          </a:p>
        </p:txBody>
      </p:sp>
      <p:sp>
        <p:nvSpPr>
          <p:cNvPr id="8493" name="Google Shape;8493;p85"/>
          <p:cNvSpPr txBox="1">
            <a:spLocks noGrp="1"/>
          </p:cNvSpPr>
          <p:nvPr>
            <p:ph type="title" idx="4"/>
          </p:nvPr>
        </p:nvSpPr>
        <p:spPr>
          <a:xfrm>
            <a:off x="5244525" y="419902"/>
            <a:ext cx="1676100" cy="61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/>
              <a:t>Services</a:t>
            </a:r>
            <a:endParaRPr sz="3200" dirty="0"/>
          </a:p>
        </p:txBody>
      </p:sp>
      <p:sp>
        <p:nvSpPr>
          <p:cNvPr id="8494" name="Google Shape;8494;p85"/>
          <p:cNvSpPr txBox="1">
            <a:spLocks noGrp="1"/>
          </p:cNvSpPr>
          <p:nvPr>
            <p:ph type="subTitle" idx="5"/>
          </p:nvPr>
        </p:nvSpPr>
        <p:spPr>
          <a:xfrm>
            <a:off x="5363370" y="908521"/>
            <a:ext cx="1676100" cy="146330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/>
            <a:r>
              <a:rPr lang="en" dirty="0"/>
              <a:t>Ask your </a:t>
            </a:r>
            <a:r>
              <a:rPr lang="en-US" dirty="0">
                <a:solidFill>
                  <a:schemeClr val="accent2"/>
                </a:solidFill>
              </a:rPr>
              <a:t>predecessor</a:t>
            </a:r>
            <a:r>
              <a:rPr lang="en" dirty="0"/>
              <a:t> what is available for doctors, dentists, salons, etc.</a:t>
            </a:r>
            <a:endParaRPr dirty="0"/>
          </a:p>
        </p:txBody>
      </p:sp>
      <p:sp>
        <p:nvSpPr>
          <p:cNvPr id="8495" name="Google Shape;8495;p85"/>
          <p:cNvSpPr txBox="1">
            <a:spLocks noGrp="1"/>
          </p:cNvSpPr>
          <p:nvPr>
            <p:ph type="title" idx="6"/>
          </p:nvPr>
        </p:nvSpPr>
        <p:spPr>
          <a:xfrm>
            <a:off x="5244525" y="2739006"/>
            <a:ext cx="1676100" cy="61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/>
              <a:t>Other Foreigners</a:t>
            </a:r>
            <a:endParaRPr sz="3200" dirty="0"/>
          </a:p>
        </p:txBody>
      </p:sp>
      <p:sp>
        <p:nvSpPr>
          <p:cNvPr id="8496" name="Google Shape;8496;p85"/>
          <p:cNvSpPr txBox="1">
            <a:spLocks noGrp="1"/>
          </p:cNvSpPr>
          <p:nvPr>
            <p:ph type="subTitle" idx="7"/>
          </p:nvPr>
        </p:nvSpPr>
        <p:spPr>
          <a:xfrm>
            <a:off x="5374203" y="3076844"/>
            <a:ext cx="1676100" cy="165564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dirty="0"/>
              <a:t>The </a:t>
            </a:r>
            <a:r>
              <a:rPr lang="en" sz="1400" dirty="0">
                <a:solidFill>
                  <a:schemeClr val="accent2"/>
                </a:solidFill>
              </a:rPr>
              <a:t>closest </a:t>
            </a:r>
            <a:r>
              <a:rPr lang="en" sz="1400" dirty="0"/>
              <a:t>foreigners to you </a:t>
            </a:r>
            <a:r>
              <a:rPr lang="en" sz="1400" dirty="0">
                <a:solidFill>
                  <a:schemeClr val="accent2"/>
                </a:solidFill>
              </a:rPr>
              <a:t>may not </a:t>
            </a:r>
            <a:r>
              <a:rPr lang="en" sz="1400" dirty="0"/>
              <a:t>be JETs. People from all over the world </a:t>
            </a:r>
            <a:r>
              <a:rPr lang="en" sz="1400" dirty="0">
                <a:solidFill>
                  <a:schemeClr val="accent2"/>
                </a:solidFill>
              </a:rPr>
              <a:t>live</a:t>
            </a:r>
            <a:r>
              <a:rPr lang="en" sz="1400" dirty="0"/>
              <a:t> in Japan. Find the </a:t>
            </a:r>
            <a:r>
              <a:rPr lang="en" sz="1400" dirty="0">
                <a:solidFill>
                  <a:schemeClr val="accent2"/>
                </a:solidFill>
              </a:rPr>
              <a:t>nearest </a:t>
            </a:r>
            <a:r>
              <a:rPr lang="en" sz="1400" dirty="0"/>
              <a:t>community</a:t>
            </a:r>
            <a:endParaRPr sz="1400" dirty="0"/>
          </a:p>
        </p:txBody>
      </p:sp>
      <p:grpSp>
        <p:nvGrpSpPr>
          <p:cNvPr id="8497" name="Google Shape;8497;p85"/>
          <p:cNvGrpSpPr/>
          <p:nvPr/>
        </p:nvGrpSpPr>
        <p:grpSpPr>
          <a:xfrm>
            <a:off x="3580725" y="1732625"/>
            <a:ext cx="1795283" cy="1632732"/>
            <a:chOff x="3580725" y="1732625"/>
            <a:chExt cx="1795283" cy="1632732"/>
          </a:xfrm>
        </p:grpSpPr>
        <p:sp>
          <p:nvSpPr>
            <p:cNvPr id="8498" name="Google Shape;8498;p85"/>
            <p:cNvSpPr/>
            <p:nvPr/>
          </p:nvSpPr>
          <p:spPr>
            <a:xfrm>
              <a:off x="3580725" y="1732625"/>
              <a:ext cx="1795283" cy="1632732"/>
            </a:xfrm>
            <a:custGeom>
              <a:avLst/>
              <a:gdLst/>
              <a:ahLst/>
              <a:cxnLst/>
              <a:rect l="l" t="t" r="r" b="b"/>
              <a:pathLst>
                <a:path w="28826" h="26216" extrusionOk="0">
                  <a:moveTo>
                    <a:pt x="12567" y="1"/>
                  </a:moveTo>
                  <a:cubicBezTo>
                    <a:pt x="10298" y="1"/>
                    <a:pt x="8465" y="2387"/>
                    <a:pt x="9471" y="4755"/>
                  </a:cubicBezTo>
                  <a:lnTo>
                    <a:pt x="10774" y="7737"/>
                  </a:lnTo>
                  <a:cubicBezTo>
                    <a:pt x="10809" y="7858"/>
                    <a:pt x="10725" y="7955"/>
                    <a:pt x="10637" y="7955"/>
                  </a:cubicBezTo>
                  <a:cubicBezTo>
                    <a:pt x="10596" y="7955"/>
                    <a:pt x="10555" y="7935"/>
                    <a:pt x="10524" y="7888"/>
                  </a:cubicBezTo>
                  <a:lnTo>
                    <a:pt x="8719" y="5682"/>
                  </a:lnTo>
                  <a:cubicBezTo>
                    <a:pt x="8022" y="4802"/>
                    <a:pt x="7064" y="4405"/>
                    <a:pt x="6116" y="4405"/>
                  </a:cubicBezTo>
                  <a:cubicBezTo>
                    <a:pt x="4473" y="4405"/>
                    <a:pt x="2863" y="5598"/>
                    <a:pt x="2704" y="7537"/>
                  </a:cubicBezTo>
                  <a:lnTo>
                    <a:pt x="2579" y="8965"/>
                  </a:lnTo>
                  <a:lnTo>
                    <a:pt x="1727" y="10093"/>
                  </a:lnTo>
                  <a:cubicBezTo>
                    <a:pt x="0" y="12380"/>
                    <a:pt x="1684" y="15535"/>
                    <a:pt x="4372" y="15535"/>
                  </a:cubicBezTo>
                  <a:cubicBezTo>
                    <a:pt x="4571" y="15535"/>
                    <a:pt x="4776" y="15518"/>
                    <a:pt x="4985" y="15482"/>
                  </a:cubicBezTo>
                  <a:lnTo>
                    <a:pt x="8744" y="14855"/>
                  </a:lnTo>
                  <a:cubicBezTo>
                    <a:pt x="8753" y="14854"/>
                    <a:pt x="8761" y="14853"/>
                    <a:pt x="8769" y="14853"/>
                  </a:cubicBezTo>
                  <a:cubicBezTo>
                    <a:pt x="8926" y="14853"/>
                    <a:pt x="8987" y="15084"/>
                    <a:pt x="8819" y="15156"/>
                  </a:cubicBezTo>
                  <a:lnTo>
                    <a:pt x="4910" y="16609"/>
                  </a:lnTo>
                  <a:cubicBezTo>
                    <a:pt x="2053" y="17662"/>
                    <a:pt x="1952" y="21722"/>
                    <a:pt x="4784" y="22900"/>
                  </a:cubicBezTo>
                  <a:lnTo>
                    <a:pt x="6113" y="23452"/>
                  </a:lnTo>
                  <a:lnTo>
                    <a:pt x="6915" y="24630"/>
                  </a:lnTo>
                  <a:cubicBezTo>
                    <a:pt x="7604" y="25639"/>
                    <a:pt x="8649" y="26102"/>
                    <a:pt x="9684" y="26102"/>
                  </a:cubicBezTo>
                  <a:cubicBezTo>
                    <a:pt x="11244" y="26102"/>
                    <a:pt x="12784" y="25049"/>
                    <a:pt x="13055" y="23226"/>
                  </a:cubicBezTo>
                  <a:lnTo>
                    <a:pt x="13707" y="19116"/>
                  </a:lnTo>
                  <a:cubicBezTo>
                    <a:pt x="13718" y="19034"/>
                    <a:pt x="13779" y="18996"/>
                    <a:pt x="13840" y="18996"/>
                  </a:cubicBezTo>
                  <a:cubicBezTo>
                    <a:pt x="13911" y="18996"/>
                    <a:pt x="13982" y="19047"/>
                    <a:pt x="13982" y="19141"/>
                  </a:cubicBezTo>
                  <a:lnTo>
                    <a:pt x="14133" y="22950"/>
                  </a:lnTo>
                  <a:cubicBezTo>
                    <a:pt x="14215" y="24946"/>
                    <a:pt x="15866" y="26216"/>
                    <a:pt x="17561" y="26216"/>
                  </a:cubicBezTo>
                  <a:cubicBezTo>
                    <a:pt x="18462" y="26216"/>
                    <a:pt x="19376" y="25856"/>
                    <a:pt x="20073" y="25056"/>
                  </a:cubicBezTo>
                  <a:lnTo>
                    <a:pt x="21025" y="23978"/>
                  </a:lnTo>
                  <a:lnTo>
                    <a:pt x="22404" y="23577"/>
                  </a:lnTo>
                  <a:cubicBezTo>
                    <a:pt x="25336" y="22725"/>
                    <a:pt x="25737" y="18690"/>
                    <a:pt x="23005" y="17286"/>
                  </a:cubicBezTo>
                  <a:lnTo>
                    <a:pt x="20449" y="16008"/>
                  </a:lnTo>
                  <a:cubicBezTo>
                    <a:pt x="20312" y="15940"/>
                    <a:pt x="20383" y="15726"/>
                    <a:pt x="20510" y="15726"/>
                  </a:cubicBezTo>
                  <a:cubicBezTo>
                    <a:pt x="20522" y="15726"/>
                    <a:pt x="20535" y="15728"/>
                    <a:pt x="20549" y="15732"/>
                  </a:cubicBezTo>
                  <a:lnTo>
                    <a:pt x="23757" y="16384"/>
                  </a:lnTo>
                  <a:cubicBezTo>
                    <a:pt x="24004" y="16435"/>
                    <a:pt x="24246" y="16460"/>
                    <a:pt x="24481" y="16460"/>
                  </a:cubicBezTo>
                  <a:cubicBezTo>
                    <a:pt x="27100" y="16460"/>
                    <a:pt x="28826" y="13421"/>
                    <a:pt x="27216" y="11121"/>
                  </a:cubicBezTo>
                  <a:lnTo>
                    <a:pt x="26389" y="9943"/>
                  </a:lnTo>
                  <a:lnTo>
                    <a:pt x="26338" y="8514"/>
                  </a:lnTo>
                  <a:cubicBezTo>
                    <a:pt x="26257" y="6524"/>
                    <a:pt x="24604" y="5256"/>
                    <a:pt x="22906" y="5256"/>
                  </a:cubicBezTo>
                  <a:cubicBezTo>
                    <a:pt x="21996" y="5256"/>
                    <a:pt x="21073" y="5620"/>
                    <a:pt x="20373" y="6434"/>
                  </a:cubicBezTo>
                  <a:lnTo>
                    <a:pt x="17441" y="9817"/>
                  </a:lnTo>
                  <a:cubicBezTo>
                    <a:pt x="17410" y="9855"/>
                    <a:pt x="17372" y="9871"/>
                    <a:pt x="17335" y="9871"/>
                  </a:cubicBezTo>
                  <a:cubicBezTo>
                    <a:pt x="17225" y="9871"/>
                    <a:pt x="17122" y="9730"/>
                    <a:pt x="17216" y="9617"/>
                  </a:cubicBezTo>
                  <a:lnTo>
                    <a:pt x="19897" y="6033"/>
                  </a:lnTo>
                  <a:cubicBezTo>
                    <a:pt x="21653" y="3762"/>
                    <a:pt x="19954" y="596"/>
                    <a:pt x="17252" y="596"/>
                  </a:cubicBezTo>
                  <a:cubicBezTo>
                    <a:pt x="17061" y="596"/>
                    <a:pt x="16864" y="611"/>
                    <a:pt x="16664" y="644"/>
                  </a:cubicBezTo>
                  <a:lnTo>
                    <a:pt x="15261" y="870"/>
                  </a:lnTo>
                  <a:lnTo>
                    <a:pt x="13932" y="294"/>
                  </a:lnTo>
                  <a:cubicBezTo>
                    <a:pt x="13472" y="92"/>
                    <a:pt x="13011" y="1"/>
                    <a:pt x="12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85"/>
            <p:cNvSpPr/>
            <p:nvPr/>
          </p:nvSpPr>
          <p:spPr>
            <a:xfrm>
              <a:off x="3796712" y="1997814"/>
              <a:ext cx="1292621" cy="1207485"/>
            </a:xfrm>
            <a:custGeom>
              <a:avLst/>
              <a:gdLst/>
              <a:ahLst/>
              <a:cxnLst/>
              <a:rect l="l" t="t" r="r" b="b"/>
              <a:pathLst>
                <a:path w="20755" h="19388" extrusionOk="0">
                  <a:moveTo>
                    <a:pt x="8357" y="1"/>
                  </a:moveTo>
                  <a:cubicBezTo>
                    <a:pt x="7788" y="1"/>
                    <a:pt x="7204" y="200"/>
                    <a:pt x="6705" y="647"/>
                  </a:cubicBezTo>
                  <a:lnTo>
                    <a:pt x="5953" y="1349"/>
                  </a:lnTo>
                  <a:lnTo>
                    <a:pt x="4925" y="1524"/>
                  </a:lnTo>
                  <a:cubicBezTo>
                    <a:pt x="2720" y="1900"/>
                    <a:pt x="2093" y="4783"/>
                    <a:pt x="3948" y="6011"/>
                  </a:cubicBezTo>
                  <a:lnTo>
                    <a:pt x="5953" y="7339"/>
                  </a:lnTo>
                  <a:cubicBezTo>
                    <a:pt x="6046" y="7408"/>
                    <a:pt x="5988" y="7542"/>
                    <a:pt x="5880" y="7542"/>
                  </a:cubicBezTo>
                  <a:cubicBezTo>
                    <a:pt x="5871" y="7542"/>
                    <a:pt x="5862" y="7541"/>
                    <a:pt x="5853" y="7539"/>
                  </a:cubicBezTo>
                  <a:lnTo>
                    <a:pt x="3873" y="6888"/>
                  </a:lnTo>
                  <a:cubicBezTo>
                    <a:pt x="3601" y="6798"/>
                    <a:pt x="3333" y="6757"/>
                    <a:pt x="3076" y="6757"/>
                  </a:cubicBezTo>
                  <a:cubicBezTo>
                    <a:pt x="1311" y="6757"/>
                    <a:pt x="0" y="8694"/>
                    <a:pt x="940" y="10422"/>
                  </a:cubicBezTo>
                  <a:lnTo>
                    <a:pt x="1417" y="11324"/>
                  </a:lnTo>
                  <a:lnTo>
                    <a:pt x="1341" y="12377"/>
                  </a:lnTo>
                  <a:cubicBezTo>
                    <a:pt x="1236" y="13938"/>
                    <a:pt x="2507" y="15033"/>
                    <a:pt x="3846" y="15033"/>
                  </a:cubicBezTo>
                  <a:cubicBezTo>
                    <a:pt x="4420" y="15033"/>
                    <a:pt x="5006" y="14832"/>
                    <a:pt x="5502" y="14382"/>
                  </a:cubicBezTo>
                  <a:lnTo>
                    <a:pt x="7532" y="12502"/>
                  </a:lnTo>
                  <a:cubicBezTo>
                    <a:pt x="7558" y="12476"/>
                    <a:pt x="7587" y="12465"/>
                    <a:pt x="7615" y="12465"/>
                  </a:cubicBezTo>
                  <a:cubicBezTo>
                    <a:pt x="7695" y="12465"/>
                    <a:pt x="7763" y="12553"/>
                    <a:pt x="7707" y="12627"/>
                  </a:cubicBezTo>
                  <a:lnTo>
                    <a:pt x="5903" y="15083"/>
                  </a:lnTo>
                  <a:cubicBezTo>
                    <a:pt x="4666" y="16764"/>
                    <a:pt x="5929" y="19031"/>
                    <a:pt x="7889" y="19031"/>
                  </a:cubicBezTo>
                  <a:cubicBezTo>
                    <a:pt x="8034" y="19031"/>
                    <a:pt x="8182" y="19019"/>
                    <a:pt x="8334" y="18993"/>
                  </a:cubicBezTo>
                  <a:lnTo>
                    <a:pt x="9336" y="18793"/>
                  </a:lnTo>
                  <a:lnTo>
                    <a:pt x="10314" y="19194"/>
                  </a:lnTo>
                  <a:cubicBezTo>
                    <a:pt x="10636" y="19327"/>
                    <a:pt x="10957" y="19388"/>
                    <a:pt x="11268" y="19388"/>
                  </a:cubicBezTo>
                  <a:cubicBezTo>
                    <a:pt x="12940" y="19388"/>
                    <a:pt x="14283" y="17619"/>
                    <a:pt x="13522" y="15885"/>
                  </a:cubicBezTo>
                  <a:lnTo>
                    <a:pt x="12269" y="13128"/>
                  </a:lnTo>
                  <a:cubicBezTo>
                    <a:pt x="12235" y="13044"/>
                    <a:pt x="12293" y="12971"/>
                    <a:pt x="12357" y="12971"/>
                  </a:cubicBezTo>
                  <a:cubicBezTo>
                    <a:pt x="12388" y="12971"/>
                    <a:pt x="12420" y="12987"/>
                    <a:pt x="12444" y="13028"/>
                  </a:cubicBezTo>
                  <a:lnTo>
                    <a:pt x="14048" y="15284"/>
                  </a:lnTo>
                  <a:cubicBezTo>
                    <a:pt x="14563" y="16006"/>
                    <a:pt x="15319" y="16337"/>
                    <a:pt x="16064" y="16337"/>
                  </a:cubicBezTo>
                  <a:cubicBezTo>
                    <a:pt x="17208" y="16337"/>
                    <a:pt x="18327" y="15557"/>
                    <a:pt x="18509" y="14206"/>
                  </a:cubicBezTo>
                  <a:lnTo>
                    <a:pt x="18660" y="13179"/>
                  </a:lnTo>
                  <a:lnTo>
                    <a:pt x="19337" y="12402"/>
                  </a:lnTo>
                  <a:cubicBezTo>
                    <a:pt x="20755" y="10767"/>
                    <a:pt x="19545" y="8303"/>
                    <a:pt x="17476" y="8303"/>
                  </a:cubicBezTo>
                  <a:cubicBezTo>
                    <a:pt x="17387" y="8303"/>
                    <a:pt x="17297" y="8307"/>
                    <a:pt x="17206" y="8316"/>
                  </a:cubicBezTo>
                  <a:lnTo>
                    <a:pt x="15151" y="8542"/>
                  </a:lnTo>
                  <a:cubicBezTo>
                    <a:pt x="15026" y="8542"/>
                    <a:pt x="14976" y="8366"/>
                    <a:pt x="15101" y="8316"/>
                  </a:cubicBezTo>
                  <a:lnTo>
                    <a:pt x="17306" y="7464"/>
                  </a:lnTo>
                  <a:cubicBezTo>
                    <a:pt x="19412" y="6637"/>
                    <a:pt x="19412" y="3680"/>
                    <a:pt x="17332" y="2853"/>
                  </a:cubicBezTo>
                  <a:lnTo>
                    <a:pt x="16379" y="2477"/>
                  </a:lnTo>
                  <a:lnTo>
                    <a:pt x="15753" y="1625"/>
                  </a:lnTo>
                  <a:cubicBezTo>
                    <a:pt x="15242" y="908"/>
                    <a:pt x="14493" y="580"/>
                    <a:pt x="13752" y="580"/>
                  </a:cubicBezTo>
                  <a:cubicBezTo>
                    <a:pt x="12603" y="580"/>
                    <a:pt x="11474" y="1371"/>
                    <a:pt x="11291" y="2727"/>
                  </a:cubicBezTo>
                  <a:lnTo>
                    <a:pt x="10840" y="5960"/>
                  </a:lnTo>
                  <a:cubicBezTo>
                    <a:pt x="10829" y="6017"/>
                    <a:pt x="10782" y="6043"/>
                    <a:pt x="10734" y="6043"/>
                  </a:cubicBezTo>
                  <a:cubicBezTo>
                    <a:pt x="10675" y="6043"/>
                    <a:pt x="10615" y="6004"/>
                    <a:pt x="10615" y="5935"/>
                  </a:cubicBezTo>
                  <a:lnTo>
                    <a:pt x="10840" y="2677"/>
                  </a:lnTo>
                  <a:cubicBezTo>
                    <a:pt x="10963" y="1110"/>
                    <a:pt x="9701" y="1"/>
                    <a:pt x="83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85"/>
            <p:cNvSpPr/>
            <p:nvPr/>
          </p:nvSpPr>
          <p:spPr>
            <a:xfrm>
              <a:off x="4249694" y="2405771"/>
              <a:ext cx="407498" cy="403325"/>
            </a:xfrm>
            <a:custGeom>
              <a:avLst/>
              <a:gdLst/>
              <a:ahLst/>
              <a:cxnLst/>
              <a:rect l="l" t="t" r="r" b="b"/>
              <a:pathLst>
                <a:path w="6543" h="6476" extrusionOk="0">
                  <a:moveTo>
                    <a:pt x="3009" y="1"/>
                  </a:moveTo>
                  <a:cubicBezTo>
                    <a:pt x="2992" y="1"/>
                    <a:pt x="2975" y="1"/>
                    <a:pt x="2958" y="3"/>
                  </a:cubicBezTo>
                  <a:cubicBezTo>
                    <a:pt x="2657" y="28"/>
                    <a:pt x="2432" y="303"/>
                    <a:pt x="2457" y="604"/>
                  </a:cubicBezTo>
                  <a:cubicBezTo>
                    <a:pt x="2482" y="880"/>
                    <a:pt x="2682" y="1080"/>
                    <a:pt x="2933" y="1105"/>
                  </a:cubicBezTo>
                  <a:lnTo>
                    <a:pt x="3134" y="2985"/>
                  </a:lnTo>
                  <a:lnTo>
                    <a:pt x="1680" y="1782"/>
                  </a:lnTo>
                  <a:cubicBezTo>
                    <a:pt x="1780" y="1557"/>
                    <a:pt x="1730" y="1281"/>
                    <a:pt x="1530" y="1105"/>
                  </a:cubicBezTo>
                  <a:cubicBezTo>
                    <a:pt x="1433" y="1020"/>
                    <a:pt x="1314" y="980"/>
                    <a:pt x="1193" y="980"/>
                  </a:cubicBezTo>
                  <a:cubicBezTo>
                    <a:pt x="1032" y="980"/>
                    <a:pt x="867" y="1052"/>
                    <a:pt x="753" y="1181"/>
                  </a:cubicBezTo>
                  <a:cubicBezTo>
                    <a:pt x="552" y="1406"/>
                    <a:pt x="602" y="1757"/>
                    <a:pt x="828" y="1958"/>
                  </a:cubicBezTo>
                  <a:cubicBezTo>
                    <a:pt x="928" y="2045"/>
                    <a:pt x="1053" y="2089"/>
                    <a:pt x="1179" y="2089"/>
                  </a:cubicBezTo>
                  <a:cubicBezTo>
                    <a:pt x="1304" y="2089"/>
                    <a:pt x="1429" y="2045"/>
                    <a:pt x="1530" y="1958"/>
                  </a:cubicBezTo>
                  <a:lnTo>
                    <a:pt x="2983" y="3161"/>
                  </a:lnTo>
                  <a:lnTo>
                    <a:pt x="1104" y="3336"/>
                  </a:lnTo>
                  <a:cubicBezTo>
                    <a:pt x="1033" y="3125"/>
                    <a:pt x="831" y="2958"/>
                    <a:pt x="579" y="2958"/>
                  </a:cubicBezTo>
                  <a:cubicBezTo>
                    <a:pt x="562" y="2958"/>
                    <a:pt x="545" y="2959"/>
                    <a:pt x="527" y="2960"/>
                  </a:cubicBezTo>
                  <a:cubicBezTo>
                    <a:pt x="226" y="2985"/>
                    <a:pt x="1" y="3261"/>
                    <a:pt x="51" y="3562"/>
                  </a:cubicBezTo>
                  <a:cubicBezTo>
                    <a:pt x="75" y="3847"/>
                    <a:pt x="324" y="4065"/>
                    <a:pt x="607" y="4065"/>
                  </a:cubicBezTo>
                  <a:cubicBezTo>
                    <a:pt x="622" y="4065"/>
                    <a:pt x="637" y="4064"/>
                    <a:pt x="652" y="4063"/>
                  </a:cubicBezTo>
                  <a:cubicBezTo>
                    <a:pt x="903" y="4038"/>
                    <a:pt x="1104" y="3837"/>
                    <a:pt x="1129" y="3562"/>
                  </a:cubicBezTo>
                  <a:lnTo>
                    <a:pt x="3008" y="3386"/>
                  </a:lnTo>
                  <a:lnTo>
                    <a:pt x="3008" y="3386"/>
                  </a:lnTo>
                  <a:lnTo>
                    <a:pt x="1830" y="4840"/>
                  </a:lnTo>
                  <a:cubicBezTo>
                    <a:pt x="1755" y="4798"/>
                    <a:pt x="1672" y="4779"/>
                    <a:pt x="1588" y="4779"/>
                  </a:cubicBezTo>
                  <a:cubicBezTo>
                    <a:pt x="1421" y="4779"/>
                    <a:pt x="1254" y="4857"/>
                    <a:pt x="1154" y="4990"/>
                  </a:cubicBezTo>
                  <a:cubicBezTo>
                    <a:pt x="953" y="5216"/>
                    <a:pt x="978" y="5567"/>
                    <a:pt x="1229" y="5767"/>
                  </a:cubicBezTo>
                  <a:cubicBezTo>
                    <a:pt x="1325" y="5853"/>
                    <a:pt x="1445" y="5893"/>
                    <a:pt x="1565" y="5893"/>
                  </a:cubicBezTo>
                  <a:cubicBezTo>
                    <a:pt x="1727" y="5893"/>
                    <a:pt x="1891" y="5821"/>
                    <a:pt x="2006" y="5692"/>
                  </a:cubicBezTo>
                  <a:cubicBezTo>
                    <a:pt x="2156" y="5466"/>
                    <a:pt x="2156" y="5191"/>
                    <a:pt x="2006" y="4990"/>
                  </a:cubicBezTo>
                  <a:lnTo>
                    <a:pt x="3184" y="3537"/>
                  </a:lnTo>
                  <a:lnTo>
                    <a:pt x="3384" y="5391"/>
                  </a:lnTo>
                  <a:cubicBezTo>
                    <a:pt x="3134" y="5491"/>
                    <a:pt x="2983" y="5717"/>
                    <a:pt x="3008" y="5993"/>
                  </a:cubicBezTo>
                  <a:cubicBezTo>
                    <a:pt x="3031" y="6265"/>
                    <a:pt x="3259" y="6476"/>
                    <a:pt x="3526" y="6476"/>
                  </a:cubicBezTo>
                  <a:cubicBezTo>
                    <a:pt x="3553" y="6476"/>
                    <a:pt x="3582" y="6474"/>
                    <a:pt x="3610" y="6469"/>
                  </a:cubicBezTo>
                  <a:cubicBezTo>
                    <a:pt x="3911" y="6444"/>
                    <a:pt x="4136" y="6168"/>
                    <a:pt x="4111" y="5867"/>
                  </a:cubicBezTo>
                  <a:cubicBezTo>
                    <a:pt x="4086" y="5617"/>
                    <a:pt x="3860" y="5416"/>
                    <a:pt x="3610" y="5391"/>
                  </a:cubicBezTo>
                  <a:lnTo>
                    <a:pt x="3409" y="3512"/>
                  </a:lnTo>
                  <a:lnTo>
                    <a:pt x="4888" y="4689"/>
                  </a:lnTo>
                  <a:cubicBezTo>
                    <a:pt x="4763" y="4915"/>
                    <a:pt x="4813" y="5216"/>
                    <a:pt x="5038" y="5366"/>
                  </a:cubicBezTo>
                  <a:cubicBezTo>
                    <a:pt x="5139" y="5455"/>
                    <a:pt x="5264" y="5500"/>
                    <a:pt x="5389" y="5500"/>
                  </a:cubicBezTo>
                  <a:cubicBezTo>
                    <a:pt x="5546" y="5500"/>
                    <a:pt x="5704" y="5430"/>
                    <a:pt x="5815" y="5291"/>
                  </a:cubicBezTo>
                  <a:cubicBezTo>
                    <a:pt x="5991" y="5065"/>
                    <a:pt x="5966" y="4715"/>
                    <a:pt x="5715" y="4514"/>
                  </a:cubicBezTo>
                  <a:cubicBezTo>
                    <a:pt x="5619" y="4430"/>
                    <a:pt x="5505" y="4392"/>
                    <a:pt x="5390" y="4392"/>
                  </a:cubicBezTo>
                  <a:cubicBezTo>
                    <a:pt x="5267" y="4392"/>
                    <a:pt x="5142" y="4436"/>
                    <a:pt x="5038" y="4514"/>
                  </a:cubicBezTo>
                  <a:lnTo>
                    <a:pt x="3560" y="3336"/>
                  </a:lnTo>
                  <a:lnTo>
                    <a:pt x="5439" y="3136"/>
                  </a:lnTo>
                  <a:cubicBezTo>
                    <a:pt x="5509" y="3368"/>
                    <a:pt x="5730" y="3514"/>
                    <a:pt x="5961" y="3514"/>
                  </a:cubicBezTo>
                  <a:cubicBezTo>
                    <a:pt x="5979" y="3514"/>
                    <a:pt x="5998" y="3513"/>
                    <a:pt x="6016" y="3512"/>
                  </a:cubicBezTo>
                  <a:cubicBezTo>
                    <a:pt x="6342" y="3486"/>
                    <a:pt x="6542" y="3211"/>
                    <a:pt x="6517" y="2910"/>
                  </a:cubicBezTo>
                  <a:cubicBezTo>
                    <a:pt x="6493" y="2625"/>
                    <a:pt x="6244" y="2407"/>
                    <a:pt x="5961" y="2407"/>
                  </a:cubicBezTo>
                  <a:cubicBezTo>
                    <a:pt x="5946" y="2407"/>
                    <a:pt x="5931" y="2407"/>
                    <a:pt x="5916" y="2409"/>
                  </a:cubicBezTo>
                  <a:cubicBezTo>
                    <a:pt x="5640" y="2434"/>
                    <a:pt x="5439" y="2659"/>
                    <a:pt x="5414" y="2910"/>
                  </a:cubicBezTo>
                  <a:lnTo>
                    <a:pt x="3535" y="3085"/>
                  </a:lnTo>
                  <a:lnTo>
                    <a:pt x="4738" y="1632"/>
                  </a:lnTo>
                  <a:cubicBezTo>
                    <a:pt x="4818" y="1677"/>
                    <a:pt x="4905" y="1699"/>
                    <a:pt x="4992" y="1699"/>
                  </a:cubicBezTo>
                  <a:cubicBezTo>
                    <a:pt x="5147" y="1699"/>
                    <a:pt x="5302" y="1626"/>
                    <a:pt x="5414" y="1481"/>
                  </a:cubicBezTo>
                  <a:cubicBezTo>
                    <a:pt x="5615" y="1256"/>
                    <a:pt x="5565" y="905"/>
                    <a:pt x="5339" y="704"/>
                  </a:cubicBezTo>
                  <a:cubicBezTo>
                    <a:pt x="5232" y="630"/>
                    <a:pt x="5112" y="591"/>
                    <a:pt x="4993" y="591"/>
                  </a:cubicBezTo>
                  <a:cubicBezTo>
                    <a:pt x="4834" y="591"/>
                    <a:pt x="4677" y="661"/>
                    <a:pt x="4562" y="805"/>
                  </a:cubicBezTo>
                  <a:cubicBezTo>
                    <a:pt x="4387" y="1005"/>
                    <a:pt x="4387" y="1281"/>
                    <a:pt x="4562" y="1481"/>
                  </a:cubicBezTo>
                  <a:lnTo>
                    <a:pt x="3359" y="2960"/>
                  </a:lnTo>
                  <a:lnTo>
                    <a:pt x="3184" y="1080"/>
                  </a:lnTo>
                  <a:cubicBezTo>
                    <a:pt x="3409" y="1005"/>
                    <a:pt x="3585" y="755"/>
                    <a:pt x="3560" y="504"/>
                  </a:cubicBezTo>
                  <a:cubicBezTo>
                    <a:pt x="3536" y="196"/>
                    <a:pt x="3289" y="1"/>
                    <a:pt x="3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1" name="Google Shape;8501;p85"/>
          <p:cNvGrpSpPr/>
          <p:nvPr/>
        </p:nvGrpSpPr>
        <p:grpSpPr>
          <a:xfrm>
            <a:off x="1143643" y="2150750"/>
            <a:ext cx="858986" cy="888023"/>
            <a:chOff x="1143643" y="2150750"/>
            <a:chExt cx="858986" cy="888023"/>
          </a:xfrm>
        </p:grpSpPr>
        <p:sp>
          <p:nvSpPr>
            <p:cNvPr id="8502" name="Google Shape;8502;p85"/>
            <p:cNvSpPr/>
            <p:nvPr/>
          </p:nvSpPr>
          <p:spPr>
            <a:xfrm>
              <a:off x="1143643" y="2150750"/>
              <a:ext cx="858986" cy="888023"/>
            </a:xfrm>
            <a:custGeom>
              <a:avLst/>
              <a:gdLst/>
              <a:ahLst/>
              <a:cxnLst/>
              <a:rect l="l" t="t" r="r" b="b"/>
              <a:pathLst>
                <a:path w="18698" h="19329" extrusionOk="0">
                  <a:moveTo>
                    <a:pt x="10373" y="1"/>
                  </a:moveTo>
                  <a:cubicBezTo>
                    <a:pt x="10292" y="1"/>
                    <a:pt x="10207" y="24"/>
                    <a:pt x="10126" y="76"/>
                  </a:cubicBezTo>
                  <a:cubicBezTo>
                    <a:pt x="9124" y="727"/>
                    <a:pt x="8322" y="1755"/>
                    <a:pt x="7921" y="3008"/>
                  </a:cubicBezTo>
                  <a:cubicBezTo>
                    <a:pt x="7595" y="4036"/>
                    <a:pt x="7570" y="5063"/>
                    <a:pt x="7795" y="6015"/>
                  </a:cubicBezTo>
                  <a:cubicBezTo>
                    <a:pt x="7445" y="5213"/>
                    <a:pt x="6843" y="4462"/>
                    <a:pt x="6066" y="3885"/>
                  </a:cubicBezTo>
                  <a:cubicBezTo>
                    <a:pt x="5075" y="3130"/>
                    <a:pt x="3907" y="2753"/>
                    <a:pt x="2770" y="2753"/>
                  </a:cubicBezTo>
                  <a:cubicBezTo>
                    <a:pt x="2699" y="2753"/>
                    <a:pt x="2628" y="2754"/>
                    <a:pt x="2557" y="2757"/>
                  </a:cubicBezTo>
                  <a:cubicBezTo>
                    <a:pt x="2257" y="2782"/>
                    <a:pt x="2081" y="3083"/>
                    <a:pt x="2206" y="3359"/>
                  </a:cubicBezTo>
                  <a:cubicBezTo>
                    <a:pt x="2346" y="3662"/>
                    <a:pt x="2139" y="3965"/>
                    <a:pt x="1826" y="3965"/>
                  </a:cubicBezTo>
                  <a:cubicBezTo>
                    <a:pt x="1803" y="3965"/>
                    <a:pt x="1780" y="3964"/>
                    <a:pt x="1755" y="3960"/>
                  </a:cubicBezTo>
                  <a:lnTo>
                    <a:pt x="1655" y="3935"/>
                  </a:lnTo>
                  <a:cubicBezTo>
                    <a:pt x="1631" y="3932"/>
                    <a:pt x="1607" y="3930"/>
                    <a:pt x="1584" y="3930"/>
                  </a:cubicBezTo>
                  <a:cubicBezTo>
                    <a:pt x="1271" y="3930"/>
                    <a:pt x="1064" y="4233"/>
                    <a:pt x="1204" y="4537"/>
                  </a:cubicBezTo>
                  <a:lnTo>
                    <a:pt x="1254" y="4637"/>
                  </a:lnTo>
                  <a:cubicBezTo>
                    <a:pt x="1394" y="4940"/>
                    <a:pt x="1186" y="5244"/>
                    <a:pt x="874" y="5244"/>
                  </a:cubicBezTo>
                  <a:cubicBezTo>
                    <a:pt x="851" y="5244"/>
                    <a:pt x="827" y="5242"/>
                    <a:pt x="803" y="5239"/>
                  </a:cubicBezTo>
                  <a:cubicBezTo>
                    <a:pt x="777" y="5235"/>
                    <a:pt x="751" y="5233"/>
                    <a:pt x="726" y="5233"/>
                  </a:cubicBezTo>
                  <a:cubicBezTo>
                    <a:pt x="439" y="5233"/>
                    <a:pt x="232" y="5488"/>
                    <a:pt x="302" y="5765"/>
                  </a:cubicBezTo>
                  <a:cubicBezTo>
                    <a:pt x="602" y="6918"/>
                    <a:pt x="1304" y="8021"/>
                    <a:pt x="2357" y="8823"/>
                  </a:cubicBezTo>
                  <a:cubicBezTo>
                    <a:pt x="2958" y="9249"/>
                    <a:pt x="3585" y="9549"/>
                    <a:pt x="4237" y="9750"/>
                  </a:cubicBezTo>
                  <a:cubicBezTo>
                    <a:pt x="3635" y="9875"/>
                    <a:pt x="3033" y="10101"/>
                    <a:pt x="2457" y="10427"/>
                  </a:cubicBezTo>
                  <a:cubicBezTo>
                    <a:pt x="1304" y="11128"/>
                    <a:pt x="502" y="12131"/>
                    <a:pt x="101" y="13259"/>
                  </a:cubicBezTo>
                  <a:cubicBezTo>
                    <a:pt x="1" y="13559"/>
                    <a:pt x="201" y="13835"/>
                    <a:pt x="527" y="13835"/>
                  </a:cubicBezTo>
                  <a:cubicBezTo>
                    <a:pt x="539" y="13834"/>
                    <a:pt x="551" y="13834"/>
                    <a:pt x="563" y="13834"/>
                  </a:cubicBezTo>
                  <a:cubicBezTo>
                    <a:pt x="893" y="13834"/>
                    <a:pt x="1097" y="14171"/>
                    <a:pt x="903" y="14462"/>
                  </a:cubicBezTo>
                  <a:lnTo>
                    <a:pt x="853" y="14562"/>
                  </a:lnTo>
                  <a:cubicBezTo>
                    <a:pt x="683" y="14853"/>
                    <a:pt x="866" y="15215"/>
                    <a:pt x="1196" y="15215"/>
                  </a:cubicBezTo>
                  <a:cubicBezTo>
                    <a:pt x="1207" y="15215"/>
                    <a:pt x="1218" y="15214"/>
                    <a:pt x="1229" y="15214"/>
                  </a:cubicBezTo>
                  <a:lnTo>
                    <a:pt x="1354" y="15214"/>
                  </a:lnTo>
                  <a:cubicBezTo>
                    <a:pt x="1366" y="15213"/>
                    <a:pt x="1378" y="15212"/>
                    <a:pt x="1390" y="15212"/>
                  </a:cubicBezTo>
                  <a:cubicBezTo>
                    <a:pt x="1720" y="15212"/>
                    <a:pt x="1924" y="15550"/>
                    <a:pt x="1730" y="15840"/>
                  </a:cubicBezTo>
                  <a:cubicBezTo>
                    <a:pt x="1580" y="16116"/>
                    <a:pt x="1730" y="16442"/>
                    <a:pt x="2031" y="16492"/>
                  </a:cubicBezTo>
                  <a:cubicBezTo>
                    <a:pt x="2261" y="16521"/>
                    <a:pt x="2494" y="16536"/>
                    <a:pt x="2730" y="16536"/>
                  </a:cubicBezTo>
                  <a:cubicBezTo>
                    <a:pt x="3703" y="16536"/>
                    <a:pt x="4712" y="16280"/>
                    <a:pt x="5640" y="15715"/>
                  </a:cubicBezTo>
                  <a:cubicBezTo>
                    <a:pt x="6818" y="15013"/>
                    <a:pt x="7620" y="13985"/>
                    <a:pt x="8021" y="12833"/>
                  </a:cubicBezTo>
                  <a:lnTo>
                    <a:pt x="8021" y="12833"/>
                  </a:lnTo>
                  <a:cubicBezTo>
                    <a:pt x="7695" y="13985"/>
                    <a:pt x="7745" y="15314"/>
                    <a:pt x="8272" y="16567"/>
                  </a:cubicBezTo>
                  <a:cubicBezTo>
                    <a:pt x="8823" y="17795"/>
                    <a:pt x="9725" y="18722"/>
                    <a:pt x="10778" y="19274"/>
                  </a:cubicBezTo>
                  <a:cubicBezTo>
                    <a:pt x="10846" y="19311"/>
                    <a:pt x="10916" y="19328"/>
                    <a:pt x="10982" y="19328"/>
                  </a:cubicBezTo>
                  <a:cubicBezTo>
                    <a:pt x="11185" y="19328"/>
                    <a:pt x="11361" y="19168"/>
                    <a:pt x="11379" y="18923"/>
                  </a:cubicBezTo>
                  <a:cubicBezTo>
                    <a:pt x="11414" y="18679"/>
                    <a:pt x="11606" y="18532"/>
                    <a:pt x="11812" y="18532"/>
                  </a:cubicBezTo>
                  <a:cubicBezTo>
                    <a:pt x="11903" y="18532"/>
                    <a:pt x="11997" y="18561"/>
                    <a:pt x="12081" y="18622"/>
                  </a:cubicBezTo>
                  <a:lnTo>
                    <a:pt x="12156" y="18697"/>
                  </a:lnTo>
                  <a:cubicBezTo>
                    <a:pt x="12249" y="18767"/>
                    <a:pt x="12349" y="18798"/>
                    <a:pt x="12443" y="18798"/>
                  </a:cubicBezTo>
                  <a:cubicBezTo>
                    <a:pt x="12655" y="18798"/>
                    <a:pt x="12841" y="18639"/>
                    <a:pt x="12858" y="18397"/>
                  </a:cubicBezTo>
                  <a:lnTo>
                    <a:pt x="12858" y="18296"/>
                  </a:lnTo>
                  <a:cubicBezTo>
                    <a:pt x="12875" y="18053"/>
                    <a:pt x="13073" y="17895"/>
                    <a:pt x="13284" y="17895"/>
                  </a:cubicBezTo>
                  <a:cubicBezTo>
                    <a:pt x="13378" y="17895"/>
                    <a:pt x="13475" y="17926"/>
                    <a:pt x="13560" y="17996"/>
                  </a:cubicBezTo>
                  <a:cubicBezTo>
                    <a:pt x="13640" y="18067"/>
                    <a:pt x="13735" y="18100"/>
                    <a:pt x="13829" y="18100"/>
                  </a:cubicBezTo>
                  <a:cubicBezTo>
                    <a:pt x="13999" y="18100"/>
                    <a:pt x="14163" y="17989"/>
                    <a:pt x="14212" y="17795"/>
                  </a:cubicBezTo>
                  <a:cubicBezTo>
                    <a:pt x="14537" y="16642"/>
                    <a:pt x="14487" y="15339"/>
                    <a:pt x="13936" y="14111"/>
                  </a:cubicBezTo>
                  <a:cubicBezTo>
                    <a:pt x="13685" y="13509"/>
                    <a:pt x="13309" y="12958"/>
                    <a:pt x="12908" y="12507"/>
                  </a:cubicBezTo>
                  <a:lnTo>
                    <a:pt x="12908" y="12507"/>
                  </a:lnTo>
                  <a:cubicBezTo>
                    <a:pt x="13535" y="12732"/>
                    <a:pt x="14237" y="12858"/>
                    <a:pt x="14963" y="12858"/>
                  </a:cubicBezTo>
                  <a:cubicBezTo>
                    <a:pt x="16292" y="12808"/>
                    <a:pt x="17495" y="12331"/>
                    <a:pt x="18397" y="11554"/>
                  </a:cubicBezTo>
                  <a:cubicBezTo>
                    <a:pt x="18648" y="11354"/>
                    <a:pt x="18597" y="11003"/>
                    <a:pt x="18322" y="10853"/>
                  </a:cubicBezTo>
                  <a:cubicBezTo>
                    <a:pt x="17996" y="10702"/>
                    <a:pt x="17996" y="10276"/>
                    <a:pt x="18297" y="10101"/>
                  </a:cubicBezTo>
                  <a:lnTo>
                    <a:pt x="18397" y="10051"/>
                  </a:lnTo>
                  <a:cubicBezTo>
                    <a:pt x="18698" y="9875"/>
                    <a:pt x="18698" y="9449"/>
                    <a:pt x="18372" y="9299"/>
                  </a:cubicBezTo>
                  <a:lnTo>
                    <a:pt x="18272" y="9249"/>
                  </a:lnTo>
                  <a:cubicBezTo>
                    <a:pt x="17971" y="9098"/>
                    <a:pt x="17946" y="8672"/>
                    <a:pt x="18247" y="8497"/>
                  </a:cubicBezTo>
                  <a:cubicBezTo>
                    <a:pt x="18522" y="8346"/>
                    <a:pt x="18547" y="7995"/>
                    <a:pt x="18322" y="7795"/>
                  </a:cubicBezTo>
                  <a:cubicBezTo>
                    <a:pt x="17396" y="7088"/>
                    <a:pt x="16210" y="6666"/>
                    <a:pt x="14924" y="6666"/>
                  </a:cubicBezTo>
                  <a:cubicBezTo>
                    <a:pt x="14887" y="6666"/>
                    <a:pt x="14850" y="6666"/>
                    <a:pt x="14813" y="6667"/>
                  </a:cubicBezTo>
                  <a:cubicBezTo>
                    <a:pt x="13836" y="6692"/>
                    <a:pt x="12933" y="6968"/>
                    <a:pt x="12156" y="7419"/>
                  </a:cubicBezTo>
                  <a:cubicBezTo>
                    <a:pt x="12883" y="6767"/>
                    <a:pt x="13485" y="5915"/>
                    <a:pt x="13810" y="4888"/>
                  </a:cubicBezTo>
                  <a:cubicBezTo>
                    <a:pt x="14212" y="3635"/>
                    <a:pt x="14136" y="2331"/>
                    <a:pt x="13710" y="1228"/>
                  </a:cubicBezTo>
                  <a:cubicBezTo>
                    <a:pt x="13650" y="1046"/>
                    <a:pt x="13497" y="947"/>
                    <a:pt x="13336" y="947"/>
                  </a:cubicBezTo>
                  <a:cubicBezTo>
                    <a:pt x="13231" y="947"/>
                    <a:pt x="13123" y="989"/>
                    <a:pt x="13034" y="1078"/>
                  </a:cubicBezTo>
                  <a:cubicBezTo>
                    <a:pt x="12935" y="1168"/>
                    <a:pt x="12823" y="1210"/>
                    <a:pt x="12716" y="1210"/>
                  </a:cubicBezTo>
                  <a:cubicBezTo>
                    <a:pt x="12527" y="1210"/>
                    <a:pt x="12355" y="1077"/>
                    <a:pt x="12307" y="853"/>
                  </a:cubicBezTo>
                  <a:lnTo>
                    <a:pt x="12282" y="727"/>
                  </a:lnTo>
                  <a:cubicBezTo>
                    <a:pt x="12250" y="502"/>
                    <a:pt x="12073" y="370"/>
                    <a:pt x="11885" y="370"/>
                  </a:cubicBezTo>
                  <a:cubicBezTo>
                    <a:pt x="11779" y="370"/>
                    <a:pt x="11670" y="412"/>
                    <a:pt x="11580" y="502"/>
                  </a:cubicBezTo>
                  <a:lnTo>
                    <a:pt x="11505" y="577"/>
                  </a:lnTo>
                  <a:cubicBezTo>
                    <a:pt x="11406" y="667"/>
                    <a:pt x="11294" y="708"/>
                    <a:pt x="11187" y="708"/>
                  </a:cubicBezTo>
                  <a:cubicBezTo>
                    <a:pt x="10998" y="708"/>
                    <a:pt x="10826" y="576"/>
                    <a:pt x="10778" y="351"/>
                  </a:cubicBezTo>
                  <a:cubicBezTo>
                    <a:pt x="10742" y="138"/>
                    <a:pt x="10569" y="1"/>
                    <a:pt x="10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85"/>
            <p:cNvSpPr/>
            <p:nvPr/>
          </p:nvSpPr>
          <p:spPr>
            <a:xfrm>
              <a:off x="1404986" y="2412041"/>
              <a:ext cx="316664" cy="308182"/>
            </a:xfrm>
            <a:custGeom>
              <a:avLst/>
              <a:gdLst/>
              <a:ahLst/>
              <a:cxnLst/>
              <a:rect l="l" t="t" r="r" b="b"/>
              <a:pathLst>
                <a:path w="6893" h="6708" extrusionOk="0">
                  <a:moveTo>
                    <a:pt x="4314" y="1"/>
                  </a:moveTo>
                  <a:cubicBezTo>
                    <a:pt x="4029" y="1"/>
                    <a:pt x="3762" y="174"/>
                    <a:pt x="3660" y="480"/>
                  </a:cubicBezTo>
                  <a:cubicBezTo>
                    <a:pt x="3559" y="780"/>
                    <a:pt x="3685" y="1106"/>
                    <a:pt x="3960" y="1257"/>
                  </a:cubicBezTo>
                  <a:lnTo>
                    <a:pt x="3409" y="2961"/>
                  </a:lnTo>
                  <a:lnTo>
                    <a:pt x="2832" y="1858"/>
                  </a:lnTo>
                  <a:cubicBezTo>
                    <a:pt x="2983" y="1708"/>
                    <a:pt x="3033" y="1457"/>
                    <a:pt x="2933" y="1257"/>
                  </a:cubicBezTo>
                  <a:cubicBezTo>
                    <a:pt x="2844" y="1079"/>
                    <a:pt x="2667" y="977"/>
                    <a:pt x="2483" y="977"/>
                  </a:cubicBezTo>
                  <a:cubicBezTo>
                    <a:pt x="2407" y="977"/>
                    <a:pt x="2329" y="994"/>
                    <a:pt x="2256" y="1031"/>
                  </a:cubicBezTo>
                  <a:cubicBezTo>
                    <a:pt x="2005" y="1156"/>
                    <a:pt x="1905" y="1482"/>
                    <a:pt x="2030" y="1708"/>
                  </a:cubicBezTo>
                  <a:cubicBezTo>
                    <a:pt x="2121" y="1888"/>
                    <a:pt x="2312" y="1987"/>
                    <a:pt x="2514" y="1987"/>
                  </a:cubicBezTo>
                  <a:cubicBezTo>
                    <a:pt x="2536" y="1987"/>
                    <a:pt x="2559" y="1986"/>
                    <a:pt x="2582" y="1983"/>
                  </a:cubicBezTo>
                  <a:lnTo>
                    <a:pt x="3158" y="3111"/>
                  </a:lnTo>
                  <a:lnTo>
                    <a:pt x="1429" y="2560"/>
                  </a:lnTo>
                  <a:cubicBezTo>
                    <a:pt x="1454" y="2259"/>
                    <a:pt x="1279" y="1958"/>
                    <a:pt x="978" y="1858"/>
                  </a:cubicBezTo>
                  <a:cubicBezTo>
                    <a:pt x="901" y="1833"/>
                    <a:pt x="825" y="1821"/>
                    <a:pt x="751" y="1821"/>
                  </a:cubicBezTo>
                  <a:cubicBezTo>
                    <a:pt x="460" y="1821"/>
                    <a:pt x="206" y="2005"/>
                    <a:pt x="126" y="2284"/>
                  </a:cubicBezTo>
                  <a:cubicBezTo>
                    <a:pt x="0" y="2635"/>
                    <a:pt x="201" y="3036"/>
                    <a:pt x="552" y="3136"/>
                  </a:cubicBezTo>
                  <a:cubicBezTo>
                    <a:pt x="621" y="3159"/>
                    <a:pt x="692" y="3171"/>
                    <a:pt x="762" y="3171"/>
                  </a:cubicBezTo>
                  <a:cubicBezTo>
                    <a:pt x="995" y="3171"/>
                    <a:pt x="1219" y="3047"/>
                    <a:pt x="1354" y="2836"/>
                  </a:cubicBezTo>
                  <a:lnTo>
                    <a:pt x="3058" y="3387"/>
                  </a:lnTo>
                  <a:lnTo>
                    <a:pt x="1930" y="3963"/>
                  </a:lnTo>
                  <a:cubicBezTo>
                    <a:pt x="1833" y="3866"/>
                    <a:pt x="1705" y="3811"/>
                    <a:pt x="1572" y="3811"/>
                  </a:cubicBezTo>
                  <a:cubicBezTo>
                    <a:pt x="1499" y="3811"/>
                    <a:pt x="1425" y="3828"/>
                    <a:pt x="1354" y="3863"/>
                  </a:cubicBezTo>
                  <a:cubicBezTo>
                    <a:pt x="1103" y="3988"/>
                    <a:pt x="1003" y="4314"/>
                    <a:pt x="1128" y="4540"/>
                  </a:cubicBezTo>
                  <a:cubicBezTo>
                    <a:pt x="1217" y="4717"/>
                    <a:pt x="1394" y="4819"/>
                    <a:pt x="1578" y="4819"/>
                  </a:cubicBezTo>
                  <a:cubicBezTo>
                    <a:pt x="1654" y="4819"/>
                    <a:pt x="1732" y="4802"/>
                    <a:pt x="1805" y="4765"/>
                  </a:cubicBezTo>
                  <a:cubicBezTo>
                    <a:pt x="2005" y="4665"/>
                    <a:pt x="2106" y="4440"/>
                    <a:pt x="2081" y="4239"/>
                  </a:cubicBezTo>
                  <a:lnTo>
                    <a:pt x="3183" y="3663"/>
                  </a:lnTo>
                  <a:lnTo>
                    <a:pt x="2657" y="5367"/>
                  </a:lnTo>
                  <a:cubicBezTo>
                    <a:pt x="2637" y="5365"/>
                    <a:pt x="2616" y="5364"/>
                    <a:pt x="2596" y="5364"/>
                  </a:cubicBezTo>
                  <a:cubicBezTo>
                    <a:pt x="2294" y="5364"/>
                    <a:pt x="2024" y="5538"/>
                    <a:pt x="1930" y="5843"/>
                  </a:cubicBezTo>
                  <a:cubicBezTo>
                    <a:pt x="1830" y="6194"/>
                    <a:pt x="2030" y="6570"/>
                    <a:pt x="2381" y="6670"/>
                  </a:cubicBezTo>
                  <a:cubicBezTo>
                    <a:pt x="2453" y="6696"/>
                    <a:pt x="2525" y="6708"/>
                    <a:pt x="2596" y="6708"/>
                  </a:cubicBezTo>
                  <a:cubicBezTo>
                    <a:pt x="2875" y="6708"/>
                    <a:pt x="3134" y="6524"/>
                    <a:pt x="3234" y="6244"/>
                  </a:cubicBezTo>
                  <a:cubicBezTo>
                    <a:pt x="3334" y="5943"/>
                    <a:pt x="3183" y="5617"/>
                    <a:pt x="2933" y="5467"/>
                  </a:cubicBezTo>
                  <a:lnTo>
                    <a:pt x="3484" y="3738"/>
                  </a:lnTo>
                  <a:lnTo>
                    <a:pt x="4061" y="4866"/>
                  </a:lnTo>
                  <a:cubicBezTo>
                    <a:pt x="3910" y="5016"/>
                    <a:pt x="3860" y="5267"/>
                    <a:pt x="3960" y="5467"/>
                  </a:cubicBezTo>
                  <a:cubicBezTo>
                    <a:pt x="4048" y="5626"/>
                    <a:pt x="4223" y="5722"/>
                    <a:pt x="4406" y="5722"/>
                  </a:cubicBezTo>
                  <a:cubicBezTo>
                    <a:pt x="4483" y="5722"/>
                    <a:pt x="4562" y="5705"/>
                    <a:pt x="4637" y="5668"/>
                  </a:cubicBezTo>
                  <a:cubicBezTo>
                    <a:pt x="4888" y="5542"/>
                    <a:pt x="4988" y="5242"/>
                    <a:pt x="4863" y="4991"/>
                  </a:cubicBezTo>
                  <a:cubicBezTo>
                    <a:pt x="4780" y="4825"/>
                    <a:pt x="4610" y="4728"/>
                    <a:pt x="4427" y="4728"/>
                  </a:cubicBezTo>
                  <a:cubicBezTo>
                    <a:pt x="4389" y="4728"/>
                    <a:pt x="4350" y="4732"/>
                    <a:pt x="4311" y="4740"/>
                  </a:cubicBezTo>
                  <a:lnTo>
                    <a:pt x="3735" y="3612"/>
                  </a:lnTo>
                  <a:lnTo>
                    <a:pt x="5464" y="4164"/>
                  </a:lnTo>
                  <a:cubicBezTo>
                    <a:pt x="5439" y="4465"/>
                    <a:pt x="5614" y="4765"/>
                    <a:pt x="5915" y="4866"/>
                  </a:cubicBezTo>
                  <a:cubicBezTo>
                    <a:pt x="5976" y="4883"/>
                    <a:pt x="6039" y="4891"/>
                    <a:pt x="6101" y="4891"/>
                  </a:cubicBezTo>
                  <a:cubicBezTo>
                    <a:pt x="6397" y="4891"/>
                    <a:pt x="6685" y="4704"/>
                    <a:pt x="6767" y="4414"/>
                  </a:cubicBezTo>
                  <a:cubicBezTo>
                    <a:pt x="6893" y="4064"/>
                    <a:pt x="6692" y="3688"/>
                    <a:pt x="6341" y="3562"/>
                  </a:cubicBezTo>
                  <a:cubicBezTo>
                    <a:pt x="6272" y="3541"/>
                    <a:pt x="6202" y="3531"/>
                    <a:pt x="6134" y="3531"/>
                  </a:cubicBezTo>
                  <a:cubicBezTo>
                    <a:pt x="5884" y="3531"/>
                    <a:pt x="5658" y="3666"/>
                    <a:pt x="5539" y="3863"/>
                  </a:cubicBezTo>
                  <a:lnTo>
                    <a:pt x="3835" y="3312"/>
                  </a:lnTo>
                  <a:lnTo>
                    <a:pt x="4963" y="2735"/>
                  </a:lnTo>
                  <a:cubicBezTo>
                    <a:pt x="5055" y="2843"/>
                    <a:pt x="5176" y="2894"/>
                    <a:pt x="5302" y="2894"/>
                  </a:cubicBezTo>
                  <a:cubicBezTo>
                    <a:pt x="5381" y="2894"/>
                    <a:pt x="5462" y="2874"/>
                    <a:pt x="5539" y="2836"/>
                  </a:cubicBezTo>
                  <a:cubicBezTo>
                    <a:pt x="5790" y="2710"/>
                    <a:pt x="5890" y="2409"/>
                    <a:pt x="5765" y="2159"/>
                  </a:cubicBezTo>
                  <a:cubicBezTo>
                    <a:pt x="5676" y="1981"/>
                    <a:pt x="5499" y="1879"/>
                    <a:pt x="5315" y="1879"/>
                  </a:cubicBezTo>
                  <a:cubicBezTo>
                    <a:pt x="5239" y="1879"/>
                    <a:pt x="5161" y="1897"/>
                    <a:pt x="5088" y="1933"/>
                  </a:cubicBezTo>
                  <a:cubicBezTo>
                    <a:pt x="4888" y="2059"/>
                    <a:pt x="4787" y="2259"/>
                    <a:pt x="4812" y="2485"/>
                  </a:cubicBezTo>
                  <a:lnTo>
                    <a:pt x="3685" y="3061"/>
                  </a:lnTo>
                  <a:lnTo>
                    <a:pt x="4236" y="1357"/>
                  </a:lnTo>
                  <a:cubicBezTo>
                    <a:pt x="4254" y="1358"/>
                    <a:pt x="4273" y="1359"/>
                    <a:pt x="4291" y="1359"/>
                  </a:cubicBezTo>
                  <a:cubicBezTo>
                    <a:pt x="4592" y="1359"/>
                    <a:pt x="4843" y="1164"/>
                    <a:pt x="4938" y="881"/>
                  </a:cubicBezTo>
                  <a:cubicBezTo>
                    <a:pt x="5063" y="530"/>
                    <a:pt x="4863" y="154"/>
                    <a:pt x="4512" y="28"/>
                  </a:cubicBezTo>
                  <a:cubicBezTo>
                    <a:pt x="4446" y="10"/>
                    <a:pt x="4380" y="1"/>
                    <a:pt x="4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4" name="Google Shape;8504;p85"/>
          <p:cNvGrpSpPr/>
          <p:nvPr/>
        </p:nvGrpSpPr>
        <p:grpSpPr>
          <a:xfrm>
            <a:off x="6854127" y="2173509"/>
            <a:ext cx="858986" cy="888023"/>
            <a:chOff x="6854127" y="2173509"/>
            <a:chExt cx="858986" cy="888023"/>
          </a:xfrm>
        </p:grpSpPr>
        <p:sp>
          <p:nvSpPr>
            <p:cNvPr id="8505" name="Google Shape;8505;p85"/>
            <p:cNvSpPr/>
            <p:nvPr/>
          </p:nvSpPr>
          <p:spPr>
            <a:xfrm flipH="1">
              <a:off x="6854127" y="2173509"/>
              <a:ext cx="858986" cy="888023"/>
            </a:xfrm>
            <a:custGeom>
              <a:avLst/>
              <a:gdLst/>
              <a:ahLst/>
              <a:cxnLst/>
              <a:rect l="l" t="t" r="r" b="b"/>
              <a:pathLst>
                <a:path w="18698" h="19329" extrusionOk="0">
                  <a:moveTo>
                    <a:pt x="10373" y="1"/>
                  </a:moveTo>
                  <a:cubicBezTo>
                    <a:pt x="10292" y="1"/>
                    <a:pt x="10207" y="24"/>
                    <a:pt x="10126" y="76"/>
                  </a:cubicBezTo>
                  <a:cubicBezTo>
                    <a:pt x="9124" y="727"/>
                    <a:pt x="8322" y="1755"/>
                    <a:pt x="7921" y="3008"/>
                  </a:cubicBezTo>
                  <a:cubicBezTo>
                    <a:pt x="7595" y="4036"/>
                    <a:pt x="7570" y="5063"/>
                    <a:pt x="7795" y="6015"/>
                  </a:cubicBezTo>
                  <a:cubicBezTo>
                    <a:pt x="7445" y="5213"/>
                    <a:pt x="6843" y="4462"/>
                    <a:pt x="6066" y="3885"/>
                  </a:cubicBezTo>
                  <a:cubicBezTo>
                    <a:pt x="5075" y="3130"/>
                    <a:pt x="3907" y="2753"/>
                    <a:pt x="2770" y="2753"/>
                  </a:cubicBezTo>
                  <a:cubicBezTo>
                    <a:pt x="2699" y="2753"/>
                    <a:pt x="2628" y="2754"/>
                    <a:pt x="2557" y="2757"/>
                  </a:cubicBezTo>
                  <a:cubicBezTo>
                    <a:pt x="2257" y="2782"/>
                    <a:pt x="2081" y="3083"/>
                    <a:pt x="2206" y="3359"/>
                  </a:cubicBezTo>
                  <a:cubicBezTo>
                    <a:pt x="2346" y="3662"/>
                    <a:pt x="2139" y="3965"/>
                    <a:pt x="1826" y="3965"/>
                  </a:cubicBezTo>
                  <a:cubicBezTo>
                    <a:pt x="1803" y="3965"/>
                    <a:pt x="1780" y="3964"/>
                    <a:pt x="1755" y="3960"/>
                  </a:cubicBezTo>
                  <a:lnTo>
                    <a:pt x="1655" y="3935"/>
                  </a:lnTo>
                  <a:cubicBezTo>
                    <a:pt x="1631" y="3932"/>
                    <a:pt x="1607" y="3930"/>
                    <a:pt x="1584" y="3930"/>
                  </a:cubicBezTo>
                  <a:cubicBezTo>
                    <a:pt x="1271" y="3930"/>
                    <a:pt x="1064" y="4233"/>
                    <a:pt x="1204" y="4537"/>
                  </a:cubicBezTo>
                  <a:lnTo>
                    <a:pt x="1254" y="4637"/>
                  </a:lnTo>
                  <a:cubicBezTo>
                    <a:pt x="1394" y="4940"/>
                    <a:pt x="1186" y="5244"/>
                    <a:pt x="874" y="5244"/>
                  </a:cubicBezTo>
                  <a:cubicBezTo>
                    <a:pt x="851" y="5244"/>
                    <a:pt x="827" y="5242"/>
                    <a:pt x="803" y="5239"/>
                  </a:cubicBezTo>
                  <a:cubicBezTo>
                    <a:pt x="777" y="5235"/>
                    <a:pt x="751" y="5233"/>
                    <a:pt x="726" y="5233"/>
                  </a:cubicBezTo>
                  <a:cubicBezTo>
                    <a:pt x="439" y="5233"/>
                    <a:pt x="232" y="5488"/>
                    <a:pt x="302" y="5765"/>
                  </a:cubicBezTo>
                  <a:cubicBezTo>
                    <a:pt x="602" y="6918"/>
                    <a:pt x="1304" y="8021"/>
                    <a:pt x="2357" y="8823"/>
                  </a:cubicBezTo>
                  <a:cubicBezTo>
                    <a:pt x="2958" y="9249"/>
                    <a:pt x="3585" y="9549"/>
                    <a:pt x="4237" y="9750"/>
                  </a:cubicBezTo>
                  <a:cubicBezTo>
                    <a:pt x="3635" y="9875"/>
                    <a:pt x="3033" y="10101"/>
                    <a:pt x="2457" y="10427"/>
                  </a:cubicBezTo>
                  <a:cubicBezTo>
                    <a:pt x="1304" y="11128"/>
                    <a:pt x="502" y="12131"/>
                    <a:pt x="101" y="13259"/>
                  </a:cubicBezTo>
                  <a:cubicBezTo>
                    <a:pt x="1" y="13559"/>
                    <a:pt x="201" y="13835"/>
                    <a:pt x="527" y="13835"/>
                  </a:cubicBezTo>
                  <a:cubicBezTo>
                    <a:pt x="539" y="13834"/>
                    <a:pt x="551" y="13834"/>
                    <a:pt x="563" y="13834"/>
                  </a:cubicBezTo>
                  <a:cubicBezTo>
                    <a:pt x="893" y="13834"/>
                    <a:pt x="1097" y="14171"/>
                    <a:pt x="903" y="14462"/>
                  </a:cubicBezTo>
                  <a:lnTo>
                    <a:pt x="853" y="14562"/>
                  </a:lnTo>
                  <a:cubicBezTo>
                    <a:pt x="683" y="14853"/>
                    <a:pt x="866" y="15215"/>
                    <a:pt x="1196" y="15215"/>
                  </a:cubicBezTo>
                  <a:cubicBezTo>
                    <a:pt x="1207" y="15215"/>
                    <a:pt x="1218" y="15214"/>
                    <a:pt x="1229" y="15214"/>
                  </a:cubicBezTo>
                  <a:lnTo>
                    <a:pt x="1354" y="15214"/>
                  </a:lnTo>
                  <a:cubicBezTo>
                    <a:pt x="1366" y="15213"/>
                    <a:pt x="1378" y="15212"/>
                    <a:pt x="1390" y="15212"/>
                  </a:cubicBezTo>
                  <a:cubicBezTo>
                    <a:pt x="1720" y="15212"/>
                    <a:pt x="1924" y="15550"/>
                    <a:pt x="1730" y="15840"/>
                  </a:cubicBezTo>
                  <a:cubicBezTo>
                    <a:pt x="1580" y="16116"/>
                    <a:pt x="1730" y="16442"/>
                    <a:pt x="2031" y="16492"/>
                  </a:cubicBezTo>
                  <a:cubicBezTo>
                    <a:pt x="2261" y="16521"/>
                    <a:pt x="2494" y="16536"/>
                    <a:pt x="2730" y="16536"/>
                  </a:cubicBezTo>
                  <a:cubicBezTo>
                    <a:pt x="3703" y="16536"/>
                    <a:pt x="4712" y="16280"/>
                    <a:pt x="5640" y="15715"/>
                  </a:cubicBezTo>
                  <a:cubicBezTo>
                    <a:pt x="6818" y="15013"/>
                    <a:pt x="7620" y="13985"/>
                    <a:pt x="8021" y="12833"/>
                  </a:cubicBezTo>
                  <a:lnTo>
                    <a:pt x="8021" y="12833"/>
                  </a:lnTo>
                  <a:cubicBezTo>
                    <a:pt x="7695" y="13985"/>
                    <a:pt x="7745" y="15314"/>
                    <a:pt x="8272" y="16567"/>
                  </a:cubicBezTo>
                  <a:cubicBezTo>
                    <a:pt x="8823" y="17795"/>
                    <a:pt x="9725" y="18722"/>
                    <a:pt x="10778" y="19274"/>
                  </a:cubicBezTo>
                  <a:cubicBezTo>
                    <a:pt x="10846" y="19311"/>
                    <a:pt x="10916" y="19328"/>
                    <a:pt x="10982" y="19328"/>
                  </a:cubicBezTo>
                  <a:cubicBezTo>
                    <a:pt x="11185" y="19328"/>
                    <a:pt x="11361" y="19168"/>
                    <a:pt x="11379" y="18923"/>
                  </a:cubicBezTo>
                  <a:cubicBezTo>
                    <a:pt x="11414" y="18679"/>
                    <a:pt x="11606" y="18532"/>
                    <a:pt x="11812" y="18532"/>
                  </a:cubicBezTo>
                  <a:cubicBezTo>
                    <a:pt x="11903" y="18532"/>
                    <a:pt x="11997" y="18561"/>
                    <a:pt x="12081" y="18622"/>
                  </a:cubicBezTo>
                  <a:lnTo>
                    <a:pt x="12156" y="18697"/>
                  </a:lnTo>
                  <a:cubicBezTo>
                    <a:pt x="12249" y="18767"/>
                    <a:pt x="12349" y="18798"/>
                    <a:pt x="12443" y="18798"/>
                  </a:cubicBezTo>
                  <a:cubicBezTo>
                    <a:pt x="12655" y="18798"/>
                    <a:pt x="12841" y="18639"/>
                    <a:pt x="12858" y="18397"/>
                  </a:cubicBezTo>
                  <a:lnTo>
                    <a:pt x="12858" y="18296"/>
                  </a:lnTo>
                  <a:cubicBezTo>
                    <a:pt x="12875" y="18053"/>
                    <a:pt x="13073" y="17895"/>
                    <a:pt x="13284" y="17895"/>
                  </a:cubicBezTo>
                  <a:cubicBezTo>
                    <a:pt x="13378" y="17895"/>
                    <a:pt x="13475" y="17926"/>
                    <a:pt x="13560" y="17996"/>
                  </a:cubicBezTo>
                  <a:cubicBezTo>
                    <a:pt x="13640" y="18067"/>
                    <a:pt x="13735" y="18100"/>
                    <a:pt x="13829" y="18100"/>
                  </a:cubicBezTo>
                  <a:cubicBezTo>
                    <a:pt x="13999" y="18100"/>
                    <a:pt x="14163" y="17989"/>
                    <a:pt x="14212" y="17795"/>
                  </a:cubicBezTo>
                  <a:cubicBezTo>
                    <a:pt x="14537" y="16642"/>
                    <a:pt x="14487" y="15339"/>
                    <a:pt x="13936" y="14111"/>
                  </a:cubicBezTo>
                  <a:cubicBezTo>
                    <a:pt x="13685" y="13509"/>
                    <a:pt x="13309" y="12958"/>
                    <a:pt x="12908" y="12507"/>
                  </a:cubicBezTo>
                  <a:lnTo>
                    <a:pt x="12908" y="12507"/>
                  </a:lnTo>
                  <a:cubicBezTo>
                    <a:pt x="13535" y="12732"/>
                    <a:pt x="14237" y="12858"/>
                    <a:pt x="14963" y="12858"/>
                  </a:cubicBezTo>
                  <a:cubicBezTo>
                    <a:pt x="16292" y="12808"/>
                    <a:pt x="17495" y="12331"/>
                    <a:pt x="18397" y="11554"/>
                  </a:cubicBezTo>
                  <a:cubicBezTo>
                    <a:pt x="18648" y="11354"/>
                    <a:pt x="18597" y="11003"/>
                    <a:pt x="18322" y="10853"/>
                  </a:cubicBezTo>
                  <a:cubicBezTo>
                    <a:pt x="17996" y="10702"/>
                    <a:pt x="17996" y="10276"/>
                    <a:pt x="18297" y="10101"/>
                  </a:cubicBezTo>
                  <a:lnTo>
                    <a:pt x="18397" y="10051"/>
                  </a:lnTo>
                  <a:cubicBezTo>
                    <a:pt x="18698" y="9875"/>
                    <a:pt x="18698" y="9449"/>
                    <a:pt x="18372" y="9299"/>
                  </a:cubicBezTo>
                  <a:lnTo>
                    <a:pt x="18272" y="9249"/>
                  </a:lnTo>
                  <a:cubicBezTo>
                    <a:pt x="17971" y="9098"/>
                    <a:pt x="17946" y="8672"/>
                    <a:pt x="18247" y="8497"/>
                  </a:cubicBezTo>
                  <a:cubicBezTo>
                    <a:pt x="18522" y="8346"/>
                    <a:pt x="18547" y="7995"/>
                    <a:pt x="18322" y="7795"/>
                  </a:cubicBezTo>
                  <a:cubicBezTo>
                    <a:pt x="17396" y="7088"/>
                    <a:pt x="16210" y="6666"/>
                    <a:pt x="14924" y="6666"/>
                  </a:cubicBezTo>
                  <a:cubicBezTo>
                    <a:pt x="14887" y="6666"/>
                    <a:pt x="14850" y="6666"/>
                    <a:pt x="14813" y="6667"/>
                  </a:cubicBezTo>
                  <a:cubicBezTo>
                    <a:pt x="13836" y="6692"/>
                    <a:pt x="12933" y="6968"/>
                    <a:pt x="12156" y="7419"/>
                  </a:cubicBezTo>
                  <a:cubicBezTo>
                    <a:pt x="12883" y="6767"/>
                    <a:pt x="13485" y="5915"/>
                    <a:pt x="13810" y="4888"/>
                  </a:cubicBezTo>
                  <a:cubicBezTo>
                    <a:pt x="14212" y="3635"/>
                    <a:pt x="14136" y="2331"/>
                    <a:pt x="13710" y="1228"/>
                  </a:cubicBezTo>
                  <a:cubicBezTo>
                    <a:pt x="13650" y="1046"/>
                    <a:pt x="13497" y="947"/>
                    <a:pt x="13336" y="947"/>
                  </a:cubicBezTo>
                  <a:cubicBezTo>
                    <a:pt x="13231" y="947"/>
                    <a:pt x="13123" y="989"/>
                    <a:pt x="13034" y="1078"/>
                  </a:cubicBezTo>
                  <a:cubicBezTo>
                    <a:pt x="12935" y="1168"/>
                    <a:pt x="12823" y="1210"/>
                    <a:pt x="12716" y="1210"/>
                  </a:cubicBezTo>
                  <a:cubicBezTo>
                    <a:pt x="12527" y="1210"/>
                    <a:pt x="12355" y="1077"/>
                    <a:pt x="12307" y="853"/>
                  </a:cubicBezTo>
                  <a:lnTo>
                    <a:pt x="12282" y="727"/>
                  </a:lnTo>
                  <a:cubicBezTo>
                    <a:pt x="12250" y="502"/>
                    <a:pt x="12073" y="370"/>
                    <a:pt x="11885" y="370"/>
                  </a:cubicBezTo>
                  <a:cubicBezTo>
                    <a:pt x="11779" y="370"/>
                    <a:pt x="11670" y="412"/>
                    <a:pt x="11580" y="502"/>
                  </a:cubicBezTo>
                  <a:lnTo>
                    <a:pt x="11505" y="577"/>
                  </a:lnTo>
                  <a:cubicBezTo>
                    <a:pt x="11406" y="667"/>
                    <a:pt x="11294" y="708"/>
                    <a:pt x="11187" y="708"/>
                  </a:cubicBezTo>
                  <a:cubicBezTo>
                    <a:pt x="10998" y="708"/>
                    <a:pt x="10826" y="576"/>
                    <a:pt x="10778" y="351"/>
                  </a:cubicBezTo>
                  <a:cubicBezTo>
                    <a:pt x="10742" y="138"/>
                    <a:pt x="10569" y="1"/>
                    <a:pt x="10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85"/>
            <p:cNvSpPr/>
            <p:nvPr/>
          </p:nvSpPr>
          <p:spPr>
            <a:xfrm flipH="1">
              <a:off x="7135105" y="2434800"/>
              <a:ext cx="316664" cy="308182"/>
            </a:xfrm>
            <a:custGeom>
              <a:avLst/>
              <a:gdLst/>
              <a:ahLst/>
              <a:cxnLst/>
              <a:rect l="l" t="t" r="r" b="b"/>
              <a:pathLst>
                <a:path w="6893" h="6708" extrusionOk="0">
                  <a:moveTo>
                    <a:pt x="4314" y="1"/>
                  </a:moveTo>
                  <a:cubicBezTo>
                    <a:pt x="4029" y="1"/>
                    <a:pt x="3762" y="174"/>
                    <a:pt x="3660" y="480"/>
                  </a:cubicBezTo>
                  <a:cubicBezTo>
                    <a:pt x="3559" y="780"/>
                    <a:pt x="3685" y="1106"/>
                    <a:pt x="3960" y="1257"/>
                  </a:cubicBezTo>
                  <a:lnTo>
                    <a:pt x="3409" y="2961"/>
                  </a:lnTo>
                  <a:lnTo>
                    <a:pt x="2832" y="1858"/>
                  </a:lnTo>
                  <a:cubicBezTo>
                    <a:pt x="2983" y="1708"/>
                    <a:pt x="3033" y="1457"/>
                    <a:pt x="2933" y="1257"/>
                  </a:cubicBezTo>
                  <a:cubicBezTo>
                    <a:pt x="2844" y="1079"/>
                    <a:pt x="2667" y="977"/>
                    <a:pt x="2483" y="977"/>
                  </a:cubicBezTo>
                  <a:cubicBezTo>
                    <a:pt x="2407" y="977"/>
                    <a:pt x="2329" y="994"/>
                    <a:pt x="2256" y="1031"/>
                  </a:cubicBezTo>
                  <a:cubicBezTo>
                    <a:pt x="2005" y="1156"/>
                    <a:pt x="1905" y="1482"/>
                    <a:pt x="2030" y="1708"/>
                  </a:cubicBezTo>
                  <a:cubicBezTo>
                    <a:pt x="2121" y="1888"/>
                    <a:pt x="2312" y="1987"/>
                    <a:pt x="2514" y="1987"/>
                  </a:cubicBezTo>
                  <a:cubicBezTo>
                    <a:pt x="2536" y="1987"/>
                    <a:pt x="2559" y="1986"/>
                    <a:pt x="2582" y="1983"/>
                  </a:cubicBezTo>
                  <a:lnTo>
                    <a:pt x="3158" y="3111"/>
                  </a:lnTo>
                  <a:lnTo>
                    <a:pt x="1429" y="2560"/>
                  </a:lnTo>
                  <a:cubicBezTo>
                    <a:pt x="1454" y="2259"/>
                    <a:pt x="1279" y="1958"/>
                    <a:pt x="978" y="1858"/>
                  </a:cubicBezTo>
                  <a:cubicBezTo>
                    <a:pt x="901" y="1833"/>
                    <a:pt x="825" y="1821"/>
                    <a:pt x="751" y="1821"/>
                  </a:cubicBezTo>
                  <a:cubicBezTo>
                    <a:pt x="460" y="1821"/>
                    <a:pt x="206" y="2005"/>
                    <a:pt x="126" y="2284"/>
                  </a:cubicBezTo>
                  <a:cubicBezTo>
                    <a:pt x="0" y="2635"/>
                    <a:pt x="201" y="3036"/>
                    <a:pt x="552" y="3136"/>
                  </a:cubicBezTo>
                  <a:cubicBezTo>
                    <a:pt x="621" y="3159"/>
                    <a:pt x="692" y="3171"/>
                    <a:pt x="762" y="3171"/>
                  </a:cubicBezTo>
                  <a:cubicBezTo>
                    <a:pt x="995" y="3171"/>
                    <a:pt x="1219" y="3047"/>
                    <a:pt x="1354" y="2836"/>
                  </a:cubicBezTo>
                  <a:lnTo>
                    <a:pt x="3058" y="3387"/>
                  </a:lnTo>
                  <a:lnTo>
                    <a:pt x="1930" y="3963"/>
                  </a:lnTo>
                  <a:cubicBezTo>
                    <a:pt x="1833" y="3866"/>
                    <a:pt x="1705" y="3811"/>
                    <a:pt x="1572" y="3811"/>
                  </a:cubicBezTo>
                  <a:cubicBezTo>
                    <a:pt x="1499" y="3811"/>
                    <a:pt x="1425" y="3828"/>
                    <a:pt x="1354" y="3863"/>
                  </a:cubicBezTo>
                  <a:cubicBezTo>
                    <a:pt x="1103" y="3988"/>
                    <a:pt x="1003" y="4314"/>
                    <a:pt x="1128" y="4540"/>
                  </a:cubicBezTo>
                  <a:cubicBezTo>
                    <a:pt x="1217" y="4717"/>
                    <a:pt x="1394" y="4819"/>
                    <a:pt x="1578" y="4819"/>
                  </a:cubicBezTo>
                  <a:cubicBezTo>
                    <a:pt x="1654" y="4819"/>
                    <a:pt x="1732" y="4802"/>
                    <a:pt x="1805" y="4765"/>
                  </a:cubicBezTo>
                  <a:cubicBezTo>
                    <a:pt x="2005" y="4665"/>
                    <a:pt x="2106" y="4440"/>
                    <a:pt x="2081" y="4239"/>
                  </a:cubicBezTo>
                  <a:lnTo>
                    <a:pt x="3183" y="3663"/>
                  </a:lnTo>
                  <a:lnTo>
                    <a:pt x="2657" y="5367"/>
                  </a:lnTo>
                  <a:cubicBezTo>
                    <a:pt x="2637" y="5365"/>
                    <a:pt x="2616" y="5364"/>
                    <a:pt x="2596" y="5364"/>
                  </a:cubicBezTo>
                  <a:cubicBezTo>
                    <a:pt x="2294" y="5364"/>
                    <a:pt x="2024" y="5538"/>
                    <a:pt x="1930" y="5843"/>
                  </a:cubicBezTo>
                  <a:cubicBezTo>
                    <a:pt x="1830" y="6194"/>
                    <a:pt x="2030" y="6570"/>
                    <a:pt x="2381" y="6670"/>
                  </a:cubicBezTo>
                  <a:cubicBezTo>
                    <a:pt x="2453" y="6696"/>
                    <a:pt x="2525" y="6708"/>
                    <a:pt x="2596" y="6708"/>
                  </a:cubicBezTo>
                  <a:cubicBezTo>
                    <a:pt x="2875" y="6708"/>
                    <a:pt x="3134" y="6524"/>
                    <a:pt x="3234" y="6244"/>
                  </a:cubicBezTo>
                  <a:cubicBezTo>
                    <a:pt x="3334" y="5943"/>
                    <a:pt x="3183" y="5617"/>
                    <a:pt x="2933" y="5467"/>
                  </a:cubicBezTo>
                  <a:lnTo>
                    <a:pt x="3484" y="3738"/>
                  </a:lnTo>
                  <a:lnTo>
                    <a:pt x="4061" y="4866"/>
                  </a:lnTo>
                  <a:cubicBezTo>
                    <a:pt x="3910" y="5016"/>
                    <a:pt x="3860" y="5267"/>
                    <a:pt x="3960" y="5467"/>
                  </a:cubicBezTo>
                  <a:cubicBezTo>
                    <a:pt x="4048" y="5626"/>
                    <a:pt x="4223" y="5722"/>
                    <a:pt x="4406" y="5722"/>
                  </a:cubicBezTo>
                  <a:cubicBezTo>
                    <a:pt x="4483" y="5722"/>
                    <a:pt x="4562" y="5705"/>
                    <a:pt x="4637" y="5668"/>
                  </a:cubicBezTo>
                  <a:cubicBezTo>
                    <a:pt x="4888" y="5542"/>
                    <a:pt x="4988" y="5242"/>
                    <a:pt x="4863" y="4991"/>
                  </a:cubicBezTo>
                  <a:cubicBezTo>
                    <a:pt x="4780" y="4825"/>
                    <a:pt x="4610" y="4728"/>
                    <a:pt x="4427" y="4728"/>
                  </a:cubicBezTo>
                  <a:cubicBezTo>
                    <a:pt x="4389" y="4728"/>
                    <a:pt x="4350" y="4732"/>
                    <a:pt x="4311" y="4740"/>
                  </a:cubicBezTo>
                  <a:lnTo>
                    <a:pt x="3735" y="3612"/>
                  </a:lnTo>
                  <a:lnTo>
                    <a:pt x="5464" y="4164"/>
                  </a:lnTo>
                  <a:cubicBezTo>
                    <a:pt x="5439" y="4465"/>
                    <a:pt x="5614" y="4765"/>
                    <a:pt x="5915" y="4866"/>
                  </a:cubicBezTo>
                  <a:cubicBezTo>
                    <a:pt x="5976" y="4883"/>
                    <a:pt x="6039" y="4891"/>
                    <a:pt x="6101" y="4891"/>
                  </a:cubicBezTo>
                  <a:cubicBezTo>
                    <a:pt x="6397" y="4891"/>
                    <a:pt x="6685" y="4704"/>
                    <a:pt x="6767" y="4414"/>
                  </a:cubicBezTo>
                  <a:cubicBezTo>
                    <a:pt x="6893" y="4064"/>
                    <a:pt x="6692" y="3688"/>
                    <a:pt x="6341" y="3562"/>
                  </a:cubicBezTo>
                  <a:cubicBezTo>
                    <a:pt x="6272" y="3541"/>
                    <a:pt x="6202" y="3531"/>
                    <a:pt x="6134" y="3531"/>
                  </a:cubicBezTo>
                  <a:cubicBezTo>
                    <a:pt x="5884" y="3531"/>
                    <a:pt x="5658" y="3666"/>
                    <a:pt x="5539" y="3863"/>
                  </a:cubicBezTo>
                  <a:lnTo>
                    <a:pt x="3835" y="3312"/>
                  </a:lnTo>
                  <a:lnTo>
                    <a:pt x="4963" y="2735"/>
                  </a:lnTo>
                  <a:cubicBezTo>
                    <a:pt x="5055" y="2843"/>
                    <a:pt x="5176" y="2894"/>
                    <a:pt x="5302" y="2894"/>
                  </a:cubicBezTo>
                  <a:cubicBezTo>
                    <a:pt x="5381" y="2894"/>
                    <a:pt x="5462" y="2874"/>
                    <a:pt x="5539" y="2836"/>
                  </a:cubicBezTo>
                  <a:cubicBezTo>
                    <a:pt x="5790" y="2710"/>
                    <a:pt x="5890" y="2409"/>
                    <a:pt x="5765" y="2159"/>
                  </a:cubicBezTo>
                  <a:cubicBezTo>
                    <a:pt x="5676" y="1981"/>
                    <a:pt x="5499" y="1879"/>
                    <a:pt x="5315" y="1879"/>
                  </a:cubicBezTo>
                  <a:cubicBezTo>
                    <a:pt x="5239" y="1879"/>
                    <a:pt x="5161" y="1897"/>
                    <a:pt x="5088" y="1933"/>
                  </a:cubicBezTo>
                  <a:cubicBezTo>
                    <a:pt x="4888" y="2059"/>
                    <a:pt x="4787" y="2259"/>
                    <a:pt x="4812" y="2485"/>
                  </a:cubicBezTo>
                  <a:lnTo>
                    <a:pt x="3685" y="3061"/>
                  </a:lnTo>
                  <a:lnTo>
                    <a:pt x="4236" y="1357"/>
                  </a:lnTo>
                  <a:cubicBezTo>
                    <a:pt x="4254" y="1358"/>
                    <a:pt x="4273" y="1359"/>
                    <a:pt x="4291" y="1359"/>
                  </a:cubicBezTo>
                  <a:cubicBezTo>
                    <a:pt x="4592" y="1359"/>
                    <a:pt x="4843" y="1164"/>
                    <a:pt x="4938" y="881"/>
                  </a:cubicBezTo>
                  <a:cubicBezTo>
                    <a:pt x="5063" y="530"/>
                    <a:pt x="4863" y="154"/>
                    <a:pt x="4512" y="28"/>
                  </a:cubicBezTo>
                  <a:cubicBezTo>
                    <a:pt x="4446" y="10"/>
                    <a:pt x="4380" y="1"/>
                    <a:pt x="4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4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4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4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4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4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4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4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4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4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4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4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4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84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84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84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84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89" grpId="0"/>
      <p:bldP spid="8490" grpId="0"/>
      <p:bldP spid="8491" grpId="0" build="p"/>
      <p:bldP spid="8492" grpId="0" build="p"/>
      <p:bldP spid="8493" grpId="0"/>
      <p:bldP spid="8494" grpId="0" build="p"/>
      <p:bldP spid="8495" grpId="0"/>
      <p:bldP spid="8496" grpId="0" build="p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0" name="Google Shape;7470;p66"/>
          <p:cNvSpPr txBox="1">
            <a:spLocks noGrp="1"/>
          </p:cNvSpPr>
          <p:nvPr>
            <p:ph type="title"/>
          </p:nvPr>
        </p:nvSpPr>
        <p:spPr>
          <a:xfrm>
            <a:off x="0" y="0"/>
            <a:ext cx="3718800" cy="10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What to pack…</a:t>
            </a:r>
            <a:endParaRPr sz="8000" dirty="0"/>
          </a:p>
        </p:txBody>
      </p:sp>
      <p:sp>
        <p:nvSpPr>
          <p:cNvPr id="7471" name="Google Shape;7471;p66"/>
          <p:cNvSpPr txBox="1">
            <a:spLocks noGrp="1"/>
          </p:cNvSpPr>
          <p:nvPr>
            <p:ph type="body" idx="1"/>
          </p:nvPr>
        </p:nvSpPr>
        <p:spPr>
          <a:xfrm>
            <a:off x="704079" y="966430"/>
            <a:ext cx="8439921" cy="350913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sz="1600" dirty="0">
                <a:solidFill>
                  <a:schemeClr val="tx1"/>
                </a:solidFill>
              </a:rPr>
              <a:t>Business/business casual clothes for orientation</a:t>
            </a: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dirty="0">
                <a:solidFill>
                  <a:schemeClr val="tx1"/>
                </a:solidFill>
              </a:rPr>
              <a:t>Summer clothes for the first couple of months</a:t>
            </a: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sz="1600" dirty="0">
                <a:solidFill>
                  <a:schemeClr val="tx1"/>
                </a:solidFill>
              </a:rPr>
              <a:t>A month’s worth of any prescription medication</a:t>
            </a:r>
            <a:endParaRPr lang="en-US" dirty="0">
              <a:solidFill>
                <a:schemeClr val="tx1"/>
              </a:solidFill>
            </a:endParaRPr>
          </a:p>
          <a:p>
            <a:pPr lvl="1" indent="-330200">
              <a:buSzPts val="1600"/>
              <a:buFont typeface="Courier New" panose="02070309020205020404" pitchFamily="49" charset="0"/>
              <a:buChar char="o"/>
            </a:pPr>
            <a:r>
              <a:rPr lang="en-US" dirty="0">
                <a:solidFill>
                  <a:schemeClr val="tx1"/>
                </a:solidFill>
              </a:rPr>
              <a:t>Check with Matt on how to bring them into Japan</a:t>
            </a:r>
          </a:p>
          <a:p>
            <a:pPr lvl="1" indent="-330200">
              <a:buSzPts val="1600"/>
              <a:buFont typeface="Courier New" panose="02070309020205020404" pitchFamily="49" charset="0"/>
              <a:buChar char="o"/>
            </a:pPr>
            <a:r>
              <a:rPr lang="en-US" dirty="0">
                <a:solidFill>
                  <a:schemeClr val="tx1"/>
                </a:solidFill>
              </a:rPr>
              <a:t>Research contraceptives</a:t>
            </a:r>
          </a:p>
          <a:p>
            <a:pPr lvl="1" indent="-330200">
              <a:buSzPts val="1600"/>
              <a:buFont typeface="Courier New" panose="02070309020205020404" pitchFamily="49" charset="0"/>
              <a:buChar char="o"/>
            </a:pPr>
            <a:r>
              <a:rPr lang="en-US" dirty="0">
                <a:solidFill>
                  <a:schemeClr val="tx1"/>
                </a:solidFill>
              </a:rPr>
              <a:t>Tampons and pads are widely sold in Japan; I am not sure if cups are.</a:t>
            </a:r>
            <a:endParaRPr lang="en-US" dirty="0"/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Personal electronics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Comfort items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Toiletries or food items, such as spices, that you </a:t>
            </a:r>
            <a:r>
              <a:rPr lang="en-US" dirty="0">
                <a:solidFill>
                  <a:schemeClr val="accent2"/>
                </a:solidFill>
              </a:rPr>
              <a:t>know</a:t>
            </a:r>
            <a:r>
              <a:rPr lang="en-US" dirty="0">
                <a:solidFill>
                  <a:schemeClr val="tx1"/>
                </a:solidFill>
              </a:rPr>
              <a:t> aren’t sold in Japan</a:t>
            </a:r>
          </a:p>
          <a:p>
            <a:pPr lvl="1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Many alumni said antiperspirant and floss are hard to find</a:t>
            </a:r>
          </a:p>
          <a:p>
            <a:pPr lvl="1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Japan has great hair care and skincare products, however, if you have textured hair, it can be hard to find products</a:t>
            </a:r>
          </a:p>
          <a:p>
            <a:pPr lvl="1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It is hard to find complexion products for deeper skin tones.</a:t>
            </a:r>
          </a:p>
          <a:p>
            <a:pPr lvl="1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A friend said that many halal shops have opened throughout Japan over the past few years and it is easier to get spices!</a:t>
            </a:r>
            <a:endParaRPr lang="en-US" dirty="0"/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International driver’s permit if you know for sure that you will drive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Japanese Yen to get through at least the first month</a:t>
            </a:r>
            <a:endParaRPr lang="en-US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 dirty="0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dirty="0"/>
          </a:p>
        </p:txBody>
      </p:sp>
      <p:grpSp>
        <p:nvGrpSpPr>
          <p:cNvPr id="7472" name="Google Shape;7472;p66"/>
          <p:cNvGrpSpPr/>
          <p:nvPr/>
        </p:nvGrpSpPr>
        <p:grpSpPr>
          <a:xfrm>
            <a:off x="7100113" y="841800"/>
            <a:ext cx="1299834" cy="1259327"/>
            <a:chOff x="7263146" y="687525"/>
            <a:chExt cx="1299834" cy="1259327"/>
          </a:xfrm>
        </p:grpSpPr>
        <p:sp>
          <p:nvSpPr>
            <p:cNvPr id="7473" name="Google Shape;7473;p66"/>
            <p:cNvSpPr/>
            <p:nvPr/>
          </p:nvSpPr>
          <p:spPr>
            <a:xfrm>
              <a:off x="7762916" y="691391"/>
              <a:ext cx="419281" cy="409168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66"/>
            <p:cNvSpPr/>
            <p:nvPr/>
          </p:nvSpPr>
          <p:spPr>
            <a:xfrm>
              <a:off x="7377147" y="687525"/>
              <a:ext cx="414331" cy="409981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66"/>
            <p:cNvSpPr/>
            <p:nvPr/>
          </p:nvSpPr>
          <p:spPr>
            <a:xfrm>
              <a:off x="7864789" y="985359"/>
              <a:ext cx="408814" cy="364576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66"/>
            <p:cNvSpPr/>
            <p:nvPr/>
          </p:nvSpPr>
          <p:spPr>
            <a:xfrm>
              <a:off x="7353857" y="1224803"/>
              <a:ext cx="419281" cy="409675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66"/>
            <p:cNvSpPr/>
            <p:nvPr/>
          </p:nvSpPr>
          <p:spPr>
            <a:xfrm>
              <a:off x="7744576" y="1227856"/>
              <a:ext cx="414342" cy="410806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66"/>
            <p:cNvSpPr/>
            <p:nvPr/>
          </p:nvSpPr>
          <p:spPr>
            <a:xfrm>
              <a:off x="7263146" y="975635"/>
              <a:ext cx="408119" cy="364387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7832199" y="1114576"/>
              <a:ext cx="229243" cy="59303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66"/>
            <p:cNvSpPr/>
            <p:nvPr/>
          </p:nvSpPr>
          <p:spPr>
            <a:xfrm>
              <a:off x="7837291" y="1166967"/>
              <a:ext cx="222112" cy="84599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66"/>
            <p:cNvSpPr/>
            <p:nvPr/>
          </p:nvSpPr>
          <p:spPr>
            <a:xfrm>
              <a:off x="7786348" y="1215633"/>
              <a:ext cx="151823" cy="18657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66"/>
            <p:cNvSpPr/>
            <p:nvPr/>
          </p:nvSpPr>
          <p:spPr>
            <a:xfrm>
              <a:off x="7776165" y="1223790"/>
              <a:ext cx="71326" cy="225035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7637611" y="1215633"/>
              <a:ext cx="110048" cy="216395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7548975" y="1213594"/>
              <a:ext cx="170153" cy="168573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66"/>
            <p:cNvSpPr/>
            <p:nvPr/>
          </p:nvSpPr>
          <p:spPr>
            <a:xfrm>
              <a:off x="7474600" y="1144325"/>
              <a:ext cx="229255" cy="55802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66"/>
            <p:cNvSpPr/>
            <p:nvPr/>
          </p:nvSpPr>
          <p:spPr>
            <a:xfrm>
              <a:off x="7478678" y="1063457"/>
              <a:ext cx="220084" cy="87086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7591761" y="918046"/>
              <a:ext cx="148770" cy="188612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7680397" y="872444"/>
              <a:ext cx="70312" cy="225047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7789401" y="893318"/>
              <a:ext cx="109034" cy="216395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66"/>
            <p:cNvSpPr/>
            <p:nvPr/>
          </p:nvSpPr>
          <p:spPr>
            <a:xfrm>
              <a:off x="7816911" y="943187"/>
              <a:ext cx="171178" cy="168561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66"/>
            <p:cNvSpPr/>
            <p:nvPr/>
          </p:nvSpPr>
          <p:spPr>
            <a:xfrm>
              <a:off x="7657979" y="1038375"/>
              <a:ext cx="230269" cy="229243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66"/>
            <p:cNvSpPr/>
            <p:nvPr/>
          </p:nvSpPr>
          <p:spPr>
            <a:xfrm>
              <a:off x="8259938" y="1616541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66"/>
            <p:cNvSpPr/>
            <p:nvPr/>
          </p:nvSpPr>
          <p:spPr>
            <a:xfrm>
              <a:off x="8125419" y="1615193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66"/>
            <p:cNvSpPr/>
            <p:nvPr/>
          </p:nvSpPr>
          <p:spPr>
            <a:xfrm>
              <a:off x="8295462" y="1719052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66"/>
            <p:cNvSpPr/>
            <p:nvPr/>
          </p:nvSpPr>
          <p:spPr>
            <a:xfrm>
              <a:off x="8117298" y="1802549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66"/>
            <p:cNvSpPr/>
            <p:nvPr/>
          </p:nvSpPr>
          <p:spPr>
            <a:xfrm>
              <a:off x="8253543" y="1803614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66"/>
            <p:cNvSpPr/>
            <p:nvPr/>
          </p:nvSpPr>
          <p:spPr>
            <a:xfrm>
              <a:off x="8085667" y="1715661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8284097" y="1764111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8285873" y="1782381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66"/>
            <p:cNvSpPr/>
            <p:nvPr/>
          </p:nvSpPr>
          <p:spPr>
            <a:xfrm>
              <a:off x="8268109" y="1799352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8264558" y="1802196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66"/>
            <p:cNvSpPr/>
            <p:nvPr/>
          </p:nvSpPr>
          <p:spPr>
            <a:xfrm>
              <a:off x="8216244" y="1799352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66"/>
            <p:cNvSpPr/>
            <p:nvPr/>
          </p:nvSpPr>
          <p:spPr>
            <a:xfrm>
              <a:off x="8185336" y="1798641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66"/>
            <p:cNvSpPr/>
            <p:nvPr/>
          </p:nvSpPr>
          <p:spPr>
            <a:xfrm>
              <a:off x="8159402" y="1774485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66"/>
            <p:cNvSpPr/>
            <p:nvPr/>
          </p:nvSpPr>
          <p:spPr>
            <a:xfrm>
              <a:off x="8160824" y="1746286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66"/>
            <p:cNvSpPr/>
            <p:nvPr/>
          </p:nvSpPr>
          <p:spPr>
            <a:xfrm>
              <a:off x="8200256" y="1695579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66"/>
            <p:cNvSpPr/>
            <p:nvPr/>
          </p:nvSpPr>
          <p:spPr>
            <a:xfrm>
              <a:off x="8231164" y="1679677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66"/>
            <p:cNvSpPr/>
            <p:nvPr/>
          </p:nvSpPr>
          <p:spPr>
            <a:xfrm>
              <a:off x="8269174" y="1686956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66"/>
            <p:cNvSpPr/>
            <p:nvPr/>
          </p:nvSpPr>
          <p:spPr>
            <a:xfrm>
              <a:off x="8278767" y="1704346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66"/>
            <p:cNvSpPr/>
            <p:nvPr/>
          </p:nvSpPr>
          <p:spPr>
            <a:xfrm>
              <a:off x="8223346" y="1737539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66"/>
            <p:cNvSpPr/>
            <p:nvPr/>
          </p:nvSpPr>
          <p:spPr>
            <a:xfrm>
              <a:off x="8384913" y="1246465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66"/>
            <p:cNvSpPr/>
            <p:nvPr/>
          </p:nvSpPr>
          <p:spPr>
            <a:xfrm>
              <a:off x="8250394" y="1245116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66"/>
            <p:cNvSpPr/>
            <p:nvPr/>
          </p:nvSpPr>
          <p:spPr>
            <a:xfrm>
              <a:off x="8420437" y="1348976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66"/>
            <p:cNvSpPr/>
            <p:nvPr/>
          </p:nvSpPr>
          <p:spPr>
            <a:xfrm>
              <a:off x="8242273" y="1432473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66"/>
            <p:cNvSpPr/>
            <p:nvPr/>
          </p:nvSpPr>
          <p:spPr>
            <a:xfrm>
              <a:off x="8378518" y="1433538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66"/>
            <p:cNvSpPr/>
            <p:nvPr/>
          </p:nvSpPr>
          <p:spPr>
            <a:xfrm>
              <a:off x="8210642" y="1345585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66"/>
            <p:cNvSpPr/>
            <p:nvPr/>
          </p:nvSpPr>
          <p:spPr>
            <a:xfrm>
              <a:off x="8409072" y="1394035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66"/>
            <p:cNvSpPr/>
            <p:nvPr/>
          </p:nvSpPr>
          <p:spPr>
            <a:xfrm>
              <a:off x="8410848" y="1412305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66"/>
            <p:cNvSpPr/>
            <p:nvPr/>
          </p:nvSpPr>
          <p:spPr>
            <a:xfrm>
              <a:off x="8393084" y="1429275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66"/>
            <p:cNvSpPr/>
            <p:nvPr/>
          </p:nvSpPr>
          <p:spPr>
            <a:xfrm>
              <a:off x="8389533" y="1432120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66"/>
            <p:cNvSpPr/>
            <p:nvPr/>
          </p:nvSpPr>
          <p:spPr>
            <a:xfrm>
              <a:off x="8341219" y="1429275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66"/>
            <p:cNvSpPr/>
            <p:nvPr/>
          </p:nvSpPr>
          <p:spPr>
            <a:xfrm>
              <a:off x="8310311" y="1428564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66"/>
            <p:cNvSpPr/>
            <p:nvPr/>
          </p:nvSpPr>
          <p:spPr>
            <a:xfrm>
              <a:off x="8284377" y="1404409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66"/>
            <p:cNvSpPr/>
            <p:nvPr/>
          </p:nvSpPr>
          <p:spPr>
            <a:xfrm>
              <a:off x="8285799" y="1376209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66"/>
            <p:cNvSpPr/>
            <p:nvPr/>
          </p:nvSpPr>
          <p:spPr>
            <a:xfrm>
              <a:off x="8325231" y="1325503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66"/>
            <p:cNvSpPr/>
            <p:nvPr/>
          </p:nvSpPr>
          <p:spPr>
            <a:xfrm>
              <a:off x="8356139" y="1309600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66"/>
            <p:cNvSpPr/>
            <p:nvPr/>
          </p:nvSpPr>
          <p:spPr>
            <a:xfrm>
              <a:off x="8394149" y="1316879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66"/>
            <p:cNvSpPr/>
            <p:nvPr/>
          </p:nvSpPr>
          <p:spPr>
            <a:xfrm>
              <a:off x="8403742" y="1334269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66"/>
            <p:cNvSpPr/>
            <p:nvPr/>
          </p:nvSpPr>
          <p:spPr>
            <a:xfrm>
              <a:off x="8348321" y="1367463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48713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4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4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74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4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47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47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747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47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7471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7471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7471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7471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7471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7471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7471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7471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68">
          <a:extLst>
            <a:ext uri="{FF2B5EF4-FFF2-40B4-BE49-F238E27FC236}">
              <a16:creationId xmlns:a16="http://schemas.microsoft.com/office/drawing/2014/main" id="{37603B29-FEDC-C539-ACA8-66CBDEB80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0" name="Google Shape;7470;p66">
            <a:extLst>
              <a:ext uri="{FF2B5EF4-FFF2-40B4-BE49-F238E27FC236}">
                <a16:creationId xmlns:a16="http://schemas.microsoft.com/office/drawing/2014/main" id="{DA6605E1-46DF-DEA4-EA73-C0AAF3388CA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8450"/>
            <a:ext cx="9144000" cy="10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dirty="0"/>
              <a:t>2026 Update From Friends Who Are in Japan …</a:t>
            </a:r>
            <a:endParaRPr sz="7200" dirty="0"/>
          </a:p>
        </p:txBody>
      </p:sp>
      <p:sp>
        <p:nvSpPr>
          <p:cNvPr id="7471" name="Google Shape;7471;p66">
            <a:extLst>
              <a:ext uri="{FF2B5EF4-FFF2-40B4-BE49-F238E27FC236}">
                <a16:creationId xmlns:a16="http://schemas.microsoft.com/office/drawing/2014/main" id="{1F24FACE-B260-2C10-6919-9CFD065652C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335245" y="1132684"/>
            <a:ext cx="7959731" cy="350913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US" dirty="0">
                <a:solidFill>
                  <a:srgbClr val="FF0000"/>
                </a:solidFill>
              </a:rPr>
              <a:t>DON’T</a:t>
            </a:r>
            <a:r>
              <a:rPr lang="en-US" dirty="0">
                <a:solidFill>
                  <a:schemeClr val="tx1"/>
                </a:solidFill>
              </a:rPr>
              <a:t> bring in CBD products. They are </a:t>
            </a:r>
            <a:r>
              <a:rPr lang="en-US" dirty="0">
                <a:solidFill>
                  <a:schemeClr val="accent2"/>
                </a:solidFill>
              </a:rPr>
              <a:t>illegal</a:t>
            </a:r>
            <a:r>
              <a:rPr lang="en-US" dirty="0">
                <a:solidFill>
                  <a:schemeClr val="tx1"/>
                </a:solidFill>
              </a:rPr>
              <a:t> in Japan.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Bras may be hard to find in bigger sizes, also tights and leggings.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Don’t bring language books, get them there or study online.</a:t>
            </a:r>
          </a:p>
          <a:p>
            <a:pPr lvl="0" indent="-330200">
              <a:buSzPts val="1600"/>
            </a:pPr>
            <a:r>
              <a:rPr lang="en-US" dirty="0" err="1">
                <a:solidFill>
                  <a:schemeClr val="tx1"/>
                </a:solidFill>
              </a:rPr>
              <a:t>Hotping</a:t>
            </a:r>
            <a:r>
              <a:rPr lang="en-US" dirty="0">
                <a:solidFill>
                  <a:schemeClr val="tx1"/>
                </a:solidFill>
              </a:rPr>
              <a:t> for Korean styles up to 4L Japan size, and Ludic Park for big sizes.</a:t>
            </a:r>
          </a:p>
          <a:p>
            <a:pPr lvl="0" indent="-330200">
              <a:buSzPts val="1600"/>
            </a:pPr>
            <a:r>
              <a:rPr lang="en-US" dirty="0" err="1">
                <a:solidFill>
                  <a:schemeClr val="tx1"/>
                </a:solidFill>
              </a:rPr>
              <a:t>Gyomu</a:t>
            </a:r>
            <a:r>
              <a:rPr lang="en-US" dirty="0">
                <a:solidFill>
                  <a:schemeClr val="tx1"/>
                </a:solidFill>
              </a:rPr>
              <a:t> Super for food (it looks like it an online halal store), Jupiter, and Seijo Ishi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Gaijin Eats page on Facebook to find restaurants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New expat “Ask Anything” group called Japan Expat Network (JEN) on Facebook.</a:t>
            </a:r>
          </a:p>
          <a:p>
            <a:pPr lvl="0" indent="-330200">
              <a:buSzPts val="1600"/>
            </a:pPr>
            <a:r>
              <a:rPr lang="en-US" dirty="0">
                <a:solidFill>
                  <a:schemeClr val="tx1"/>
                </a:solidFill>
              </a:rPr>
              <a:t>The Meat Guy for … meat!</a:t>
            </a:r>
          </a:p>
          <a:p>
            <a:pPr lvl="0" indent="-330200">
              <a:buSzPts val="1600"/>
            </a:pPr>
            <a:r>
              <a:rPr lang="en-US" dirty="0" err="1">
                <a:solidFill>
                  <a:schemeClr val="accent6"/>
                </a:solidFill>
              </a:rPr>
              <a:t>Deonatulle</a:t>
            </a:r>
            <a:r>
              <a:rPr lang="en-US" dirty="0">
                <a:solidFill>
                  <a:schemeClr val="tx1"/>
                </a:solidFill>
              </a:rPr>
              <a:t> </a:t>
            </a:r>
            <a:r>
              <a:rPr lang="en-US" dirty="0" err="1">
                <a:solidFill>
                  <a:schemeClr val="tx1"/>
                </a:solidFill>
              </a:rPr>
              <a:t>frangrantless</a:t>
            </a:r>
            <a:r>
              <a:rPr lang="en-US" dirty="0">
                <a:solidFill>
                  <a:schemeClr val="tx1"/>
                </a:solidFill>
              </a:rPr>
              <a:t> antiperspirant deodorant stick sold in Japan, </a:t>
            </a:r>
            <a:r>
              <a:rPr lang="en-US" dirty="0" err="1">
                <a:solidFill>
                  <a:schemeClr val="accent6"/>
                </a:solidFill>
              </a:rPr>
              <a:t>Schumitect</a:t>
            </a:r>
            <a:r>
              <a:rPr lang="en-US" dirty="0">
                <a:solidFill>
                  <a:schemeClr val="accent6"/>
                </a:solidFill>
              </a:rPr>
              <a:t> </a:t>
            </a:r>
            <a:r>
              <a:rPr lang="en-US" dirty="0">
                <a:solidFill>
                  <a:schemeClr val="tx1"/>
                </a:solidFill>
              </a:rPr>
              <a:t>toothpaste if you use Sensodyne (apparently it is the same company, same product), </a:t>
            </a:r>
            <a:r>
              <a:rPr lang="en-US" dirty="0" err="1">
                <a:solidFill>
                  <a:schemeClr val="accent6"/>
                </a:solidFill>
              </a:rPr>
              <a:t>Nonio</a:t>
            </a:r>
            <a:r>
              <a:rPr lang="en-US" dirty="0">
                <a:solidFill>
                  <a:schemeClr val="tx1"/>
                </a:solidFill>
              </a:rPr>
              <a:t> for teeth whitening toothpaste.</a:t>
            </a:r>
            <a:endParaRPr lang="en-US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 dirty="0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dirty="0"/>
          </a:p>
        </p:txBody>
      </p:sp>
      <p:grpSp>
        <p:nvGrpSpPr>
          <p:cNvPr id="7472" name="Google Shape;7472;p66">
            <a:extLst>
              <a:ext uri="{FF2B5EF4-FFF2-40B4-BE49-F238E27FC236}">
                <a16:creationId xmlns:a16="http://schemas.microsoft.com/office/drawing/2014/main" id="{2CF3E2DD-13C7-C2FE-1750-73A86AF7E82C}"/>
              </a:ext>
            </a:extLst>
          </p:cNvPr>
          <p:cNvGrpSpPr/>
          <p:nvPr/>
        </p:nvGrpSpPr>
        <p:grpSpPr>
          <a:xfrm>
            <a:off x="7844166" y="3884173"/>
            <a:ext cx="1299834" cy="1259327"/>
            <a:chOff x="7263146" y="687525"/>
            <a:chExt cx="1299834" cy="1259327"/>
          </a:xfrm>
        </p:grpSpPr>
        <p:sp>
          <p:nvSpPr>
            <p:cNvPr id="7473" name="Google Shape;7473;p66">
              <a:extLst>
                <a:ext uri="{FF2B5EF4-FFF2-40B4-BE49-F238E27FC236}">
                  <a16:creationId xmlns:a16="http://schemas.microsoft.com/office/drawing/2014/main" id="{EBD5CC64-91C5-1E86-9AC4-DC4B0B468F15}"/>
                </a:ext>
              </a:extLst>
            </p:cNvPr>
            <p:cNvSpPr/>
            <p:nvPr/>
          </p:nvSpPr>
          <p:spPr>
            <a:xfrm>
              <a:off x="7762916" y="691391"/>
              <a:ext cx="419281" cy="409168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66">
              <a:extLst>
                <a:ext uri="{FF2B5EF4-FFF2-40B4-BE49-F238E27FC236}">
                  <a16:creationId xmlns:a16="http://schemas.microsoft.com/office/drawing/2014/main" id="{D067B76C-D3FB-405A-5406-F38EB7562337}"/>
                </a:ext>
              </a:extLst>
            </p:cNvPr>
            <p:cNvSpPr/>
            <p:nvPr/>
          </p:nvSpPr>
          <p:spPr>
            <a:xfrm>
              <a:off x="7377147" y="687525"/>
              <a:ext cx="414331" cy="409981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66">
              <a:extLst>
                <a:ext uri="{FF2B5EF4-FFF2-40B4-BE49-F238E27FC236}">
                  <a16:creationId xmlns:a16="http://schemas.microsoft.com/office/drawing/2014/main" id="{F4203444-90EC-6AC5-4512-BC6E20BC15A0}"/>
                </a:ext>
              </a:extLst>
            </p:cNvPr>
            <p:cNvSpPr/>
            <p:nvPr/>
          </p:nvSpPr>
          <p:spPr>
            <a:xfrm>
              <a:off x="7864789" y="985359"/>
              <a:ext cx="408814" cy="364576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66">
              <a:extLst>
                <a:ext uri="{FF2B5EF4-FFF2-40B4-BE49-F238E27FC236}">
                  <a16:creationId xmlns:a16="http://schemas.microsoft.com/office/drawing/2014/main" id="{0DB3A6D8-1233-0171-3204-757219245656}"/>
                </a:ext>
              </a:extLst>
            </p:cNvPr>
            <p:cNvSpPr/>
            <p:nvPr/>
          </p:nvSpPr>
          <p:spPr>
            <a:xfrm>
              <a:off x="7353857" y="1224803"/>
              <a:ext cx="419281" cy="409675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66">
              <a:extLst>
                <a:ext uri="{FF2B5EF4-FFF2-40B4-BE49-F238E27FC236}">
                  <a16:creationId xmlns:a16="http://schemas.microsoft.com/office/drawing/2014/main" id="{49C75354-C63B-BEB6-8C2E-03E93E23BD0B}"/>
                </a:ext>
              </a:extLst>
            </p:cNvPr>
            <p:cNvSpPr/>
            <p:nvPr/>
          </p:nvSpPr>
          <p:spPr>
            <a:xfrm>
              <a:off x="7744576" y="1227856"/>
              <a:ext cx="414342" cy="410806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66">
              <a:extLst>
                <a:ext uri="{FF2B5EF4-FFF2-40B4-BE49-F238E27FC236}">
                  <a16:creationId xmlns:a16="http://schemas.microsoft.com/office/drawing/2014/main" id="{A8617705-0FB5-56D0-C988-4449E98DF641}"/>
                </a:ext>
              </a:extLst>
            </p:cNvPr>
            <p:cNvSpPr/>
            <p:nvPr/>
          </p:nvSpPr>
          <p:spPr>
            <a:xfrm>
              <a:off x="7263146" y="975635"/>
              <a:ext cx="408119" cy="364387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66">
              <a:extLst>
                <a:ext uri="{FF2B5EF4-FFF2-40B4-BE49-F238E27FC236}">
                  <a16:creationId xmlns:a16="http://schemas.microsoft.com/office/drawing/2014/main" id="{901591D7-0562-EAB3-2D9B-BE1CB0CD24D8}"/>
                </a:ext>
              </a:extLst>
            </p:cNvPr>
            <p:cNvSpPr/>
            <p:nvPr/>
          </p:nvSpPr>
          <p:spPr>
            <a:xfrm>
              <a:off x="7832199" y="1114576"/>
              <a:ext cx="229243" cy="59303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66">
              <a:extLst>
                <a:ext uri="{FF2B5EF4-FFF2-40B4-BE49-F238E27FC236}">
                  <a16:creationId xmlns:a16="http://schemas.microsoft.com/office/drawing/2014/main" id="{6E7D6685-8547-A4CE-C14E-570A06CCC46F}"/>
                </a:ext>
              </a:extLst>
            </p:cNvPr>
            <p:cNvSpPr/>
            <p:nvPr/>
          </p:nvSpPr>
          <p:spPr>
            <a:xfrm>
              <a:off x="7837291" y="1166967"/>
              <a:ext cx="222112" cy="84599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66">
              <a:extLst>
                <a:ext uri="{FF2B5EF4-FFF2-40B4-BE49-F238E27FC236}">
                  <a16:creationId xmlns:a16="http://schemas.microsoft.com/office/drawing/2014/main" id="{ED3B0B46-2E93-621E-D715-C140DB9EA681}"/>
                </a:ext>
              </a:extLst>
            </p:cNvPr>
            <p:cNvSpPr/>
            <p:nvPr/>
          </p:nvSpPr>
          <p:spPr>
            <a:xfrm>
              <a:off x="7786348" y="1215633"/>
              <a:ext cx="151823" cy="18657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66">
              <a:extLst>
                <a:ext uri="{FF2B5EF4-FFF2-40B4-BE49-F238E27FC236}">
                  <a16:creationId xmlns:a16="http://schemas.microsoft.com/office/drawing/2014/main" id="{A606BC49-ED1C-F753-A48E-32A4870926B2}"/>
                </a:ext>
              </a:extLst>
            </p:cNvPr>
            <p:cNvSpPr/>
            <p:nvPr/>
          </p:nvSpPr>
          <p:spPr>
            <a:xfrm>
              <a:off x="7776165" y="1223790"/>
              <a:ext cx="71326" cy="225035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66">
              <a:extLst>
                <a:ext uri="{FF2B5EF4-FFF2-40B4-BE49-F238E27FC236}">
                  <a16:creationId xmlns:a16="http://schemas.microsoft.com/office/drawing/2014/main" id="{2D0FD754-5FB3-A9C5-CCC7-3B65CD0A5004}"/>
                </a:ext>
              </a:extLst>
            </p:cNvPr>
            <p:cNvSpPr/>
            <p:nvPr/>
          </p:nvSpPr>
          <p:spPr>
            <a:xfrm>
              <a:off x="7637611" y="1215633"/>
              <a:ext cx="110048" cy="216395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66">
              <a:extLst>
                <a:ext uri="{FF2B5EF4-FFF2-40B4-BE49-F238E27FC236}">
                  <a16:creationId xmlns:a16="http://schemas.microsoft.com/office/drawing/2014/main" id="{5FE909B9-1257-D379-27B2-5BF7FA9CAD0D}"/>
                </a:ext>
              </a:extLst>
            </p:cNvPr>
            <p:cNvSpPr/>
            <p:nvPr/>
          </p:nvSpPr>
          <p:spPr>
            <a:xfrm>
              <a:off x="7548975" y="1213594"/>
              <a:ext cx="170153" cy="168573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66">
              <a:extLst>
                <a:ext uri="{FF2B5EF4-FFF2-40B4-BE49-F238E27FC236}">
                  <a16:creationId xmlns:a16="http://schemas.microsoft.com/office/drawing/2014/main" id="{8B0BF859-9C7C-AA42-CEF4-281BFC03E730}"/>
                </a:ext>
              </a:extLst>
            </p:cNvPr>
            <p:cNvSpPr/>
            <p:nvPr/>
          </p:nvSpPr>
          <p:spPr>
            <a:xfrm>
              <a:off x="7474600" y="1144325"/>
              <a:ext cx="229255" cy="55802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66">
              <a:extLst>
                <a:ext uri="{FF2B5EF4-FFF2-40B4-BE49-F238E27FC236}">
                  <a16:creationId xmlns:a16="http://schemas.microsoft.com/office/drawing/2014/main" id="{3850B877-EAA8-40C2-37D7-92FB7B25FFAC}"/>
                </a:ext>
              </a:extLst>
            </p:cNvPr>
            <p:cNvSpPr/>
            <p:nvPr/>
          </p:nvSpPr>
          <p:spPr>
            <a:xfrm>
              <a:off x="7478678" y="1063457"/>
              <a:ext cx="220084" cy="87086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66">
              <a:extLst>
                <a:ext uri="{FF2B5EF4-FFF2-40B4-BE49-F238E27FC236}">
                  <a16:creationId xmlns:a16="http://schemas.microsoft.com/office/drawing/2014/main" id="{2960AB35-CE95-649B-D312-26836A1C57E1}"/>
                </a:ext>
              </a:extLst>
            </p:cNvPr>
            <p:cNvSpPr/>
            <p:nvPr/>
          </p:nvSpPr>
          <p:spPr>
            <a:xfrm>
              <a:off x="7591761" y="918046"/>
              <a:ext cx="148770" cy="188612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66">
              <a:extLst>
                <a:ext uri="{FF2B5EF4-FFF2-40B4-BE49-F238E27FC236}">
                  <a16:creationId xmlns:a16="http://schemas.microsoft.com/office/drawing/2014/main" id="{21255AE5-60B7-FABF-DA60-78AA5B58E62A}"/>
                </a:ext>
              </a:extLst>
            </p:cNvPr>
            <p:cNvSpPr/>
            <p:nvPr/>
          </p:nvSpPr>
          <p:spPr>
            <a:xfrm>
              <a:off x="7680397" y="872444"/>
              <a:ext cx="70312" cy="225047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66">
              <a:extLst>
                <a:ext uri="{FF2B5EF4-FFF2-40B4-BE49-F238E27FC236}">
                  <a16:creationId xmlns:a16="http://schemas.microsoft.com/office/drawing/2014/main" id="{654F96BE-62F6-715C-B50C-42D0A6BC2D22}"/>
                </a:ext>
              </a:extLst>
            </p:cNvPr>
            <p:cNvSpPr/>
            <p:nvPr/>
          </p:nvSpPr>
          <p:spPr>
            <a:xfrm>
              <a:off x="7789401" y="893318"/>
              <a:ext cx="109034" cy="216395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66">
              <a:extLst>
                <a:ext uri="{FF2B5EF4-FFF2-40B4-BE49-F238E27FC236}">
                  <a16:creationId xmlns:a16="http://schemas.microsoft.com/office/drawing/2014/main" id="{74CD4E1C-90E8-4D52-BE59-E3E89BC1A10E}"/>
                </a:ext>
              </a:extLst>
            </p:cNvPr>
            <p:cNvSpPr/>
            <p:nvPr/>
          </p:nvSpPr>
          <p:spPr>
            <a:xfrm>
              <a:off x="7816911" y="943187"/>
              <a:ext cx="171178" cy="168561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66">
              <a:extLst>
                <a:ext uri="{FF2B5EF4-FFF2-40B4-BE49-F238E27FC236}">
                  <a16:creationId xmlns:a16="http://schemas.microsoft.com/office/drawing/2014/main" id="{85FD646A-8853-9782-1B6D-87218439E473}"/>
                </a:ext>
              </a:extLst>
            </p:cNvPr>
            <p:cNvSpPr/>
            <p:nvPr/>
          </p:nvSpPr>
          <p:spPr>
            <a:xfrm>
              <a:off x="7657979" y="1038375"/>
              <a:ext cx="230269" cy="229243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66">
              <a:extLst>
                <a:ext uri="{FF2B5EF4-FFF2-40B4-BE49-F238E27FC236}">
                  <a16:creationId xmlns:a16="http://schemas.microsoft.com/office/drawing/2014/main" id="{3340A0C2-3DCE-7180-1E45-1555DC461B82}"/>
                </a:ext>
              </a:extLst>
            </p:cNvPr>
            <p:cNvSpPr/>
            <p:nvPr/>
          </p:nvSpPr>
          <p:spPr>
            <a:xfrm>
              <a:off x="8259938" y="1616541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66">
              <a:extLst>
                <a:ext uri="{FF2B5EF4-FFF2-40B4-BE49-F238E27FC236}">
                  <a16:creationId xmlns:a16="http://schemas.microsoft.com/office/drawing/2014/main" id="{576FE3B2-A08F-4651-6819-FBB1D56983E2}"/>
                </a:ext>
              </a:extLst>
            </p:cNvPr>
            <p:cNvSpPr/>
            <p:nvPr/>
          </p:nvSpPr>
          <p:spPr>
            <a:xfrm>
              <a:off x="8125419" y="1615193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66">
              <a:extLst>
                <a:ext uri="{FF2B5EF4-FFF2-40B4-BE49-F238E27FC236}">
                  <a16:creationId xmlns:a16="http://schemas.microsoft.com/office/drawing/2014/main" id="{5344C47A-080B-C339-E69C-09F7576803C8}"/>
                </a:ext>
              </a:extLst>
            </p:cNvPr>
            <p:cNvSpPr/>
            <p:nvPr/>
          </p:nvSpPr>
          <p:spPr>
            <a:xfrm>
              <a:off x="8295462" y="1719052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66">
              <a:extLst>
                <a:ext uri="{FF2B5EF4-FFF2-40B4-BE49-F238E27FC236}">
                  <a16:creationId xmlns:a16="http://schemas.microsoft.com/office/drawing/2014/main" id="{C44139B9-6B40-7B68-EB01-5E3C71BB19B9}"/>
                </a:ext>
              </a:extLst>
            </p:cNvPr>
            <p:cNvSpPr/>
            <p:nvPr/>
          </p:nvSpPr>
          <p:spPr>
            <a:xfrm>
              <a:off x="8117298" y="1802549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66">
              <a:extLst>
                <a:ext uri="{FF2B5EF4-FFF2-40B4-BE49-F238E27FC236}">
                  <a16:creationId xmlns:a16="http://schemas.microsoft.com/office/drawing/2014/main" id="{D01C27E6-4B51-0074-1EC8-60363A9271BE}"/>
                </a:ext>
              </a:extLst>
            </p:cNvPr>
            <p:cNvSpPr/>
            <p:nvPr/>
          </p:nvSpPr>
          <p:spPr>
            <a:xfrm>
              <a:off x="8253543" y="1803614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66">
              <a:extLst>
                <a:ext uri="{FF2B5EF4-FFF2-40B4-BE49-F238E27FC236}">
                  <a16:creationId xmlns:a16="http://schemas.microsoft.com/office/drawing/2014/main" id="{1C625663-572D-07D1-E931-3F481F33DC16}"/>
                </a:ext>
              </a:extLst>
            </p:cNvPr>
            <p:cNvSpPr/>
            <p:nvPr/>
          </p:nvSpPr>
          <p:spPr>
            <a:xfrm>
              <a:off x="8085667" y="1715661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66">
              <a:extLst>
                <a:ext uri="{FF2B5EF4-FFF2-40B4-BE49-F238E27FC236}">
                  <a16:creationId xmlns:a16="http://schemas.microsoft.com/office/drawing/2014/main" id="{56F69BD0-5269-E41F-7457-2BBE4ADA22EE}"/>
                </a:ext>
              </a:extLst>
            </p:cNvPr>
            <p:cNvSpPr/>
            <p:nvPr/>
          </p:nvSpPr>
          <p:spPr>
            <a:xfrm>
              <a:off x="8284097" y="1764111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66">
              <a:extLst>
                <a:ext uri="{FF2B5EF4-FFF2-40B4-BE49-F238E27FC236}">
                  <a16:creationId xmlns:a16="http://schemas.microsoft.com/office/drawing/2014/main" id="{E1AF5DD4-EE25-CAC6-E6D8-FBFAF1F9D8C9}"/>
                </a:ext>
              </a:extLst>
            </p:cNvPr>
            <p:cNvSpPr/>
            <p:nvPr/>
          </p:nvSpPr>
          <p:spPr>
            <a:xfrm>
              <a:off x="8285873" y="1782381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66">
              <a:extLst>
                <a:ext uri="{FF2B5EF4-FFF2-40B4-BE49-F238E27FC236}">
                  <a16:creationId xmlns:a16="http://schemas.microsoft.com/office/drawing/2014/main" id="{76044D41-E4B4-C8F4-3D8C-01D7C6E9769D}"/>
                </a:ext>
              </a:extLst>
            </p:cNvPr>
            <p:cNvSpPr/>
            <p:nvPr/>
          </p:nvSpPr>
          <p:spPr>
            <a:xfrm>
              <a:off x="8268109" y="1799352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66">
              <a:extLst>
                <a:ext uri="{FF2B5EF4-FFF2-40B4-BE49-F238E27FC236}">
                  <a16:creationId xmlns:a16="http://schemas.microsoft.com/office/drawing/2014/main" id="{25E773BA-2AC9-B932-A7DC-6C6F9C71EC68}"/>
                </a:ext>
              </a:extLst>
            </p:cNvPr>
            <p:cNvSpPr/>
            <p:nvPr/>
          </p:nvSpPr>
          <p:spPr>
            <a:xfrm>
              <a:off x="8264558" y="1802196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66">
              <a:extLst>
                <a:ext uri="{FF2B5EF4-FFF2-40B4-BE49-F238E27FC236}">
                  <a16:creationId xmlns:a16="http://schemas.microsoft.com/office/drawing/2014/main" id="{06F04D0C-A8F9-33E3-6B16-78CEF3D0ACF8}"/>
                </a:ext>
              </a:extLst>
            </p:cNvPr>
            <p:cNvSpPr/>
            <p:nvPr/>
          </p:nvSpPr>
          <p:spPr>
            <a:xfrm>
              <a:off x="8216244" y="1799352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66">
              <a:extLst>
                <a:ext uri="{FF2B5EF4-FFF2-40B4-BE49-F238E27FC236}">
                  <a16:creationId xmlns:a16="http://schemas.microsoft.com/office/drawing/2014/main" id="{25FB487B-0723-EE38-944E-1150E780CE3C}"/>
                </a:ext>
              </a:extLst>
            </p:cNvPr>
            <p:cNvSpPr/>
            <p:nvPr/>
          </p:nvSpPr>
          <p:spPr>
            <a:xfrm>
              <a:off x="8185336" y="1798641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66">
              <a:extLst>
                <a:ext uri="{FF2B5EF4-FFF2-40B4-BE49-F238E27FC236}">
                  <a16:creationId xmlns:a16="http://schemas.microsoft.com/office/drawing/2014/main" id="{19660CF6-DDA5-EAFE-5493-B43966EC1E80}"/>
                </a:ext>
              </a:extLst>
            </p:cNvPr>
            <p:cNvSpPr/>
            <p:nvPr/>
          </p:nvSpPr>
          <p:spPr>
            <a:xfrm>
              <a:off x="8159402" y="1774485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66">
              <a:extLst>
                <a:ext uri="{FF2B5EF4-FFF2-40B4-BE49-F238E27FC236}">
                  <a16:creationId xmlns:a16="http://schemas.microsoft.com/office/drawing/2014/main" id="{70FD5C9E-48AF-CEB5-EAC3-B3FFA00E447A}"/>
                </a:ext>
              </a:extLst>
            </p:cNvPr>
            <p:cNvSpPr/>
            <p:nvPr/>
          </p:nvSpPr>
          <p:spPr>
            <a:xfrm>
              <a:off x="8160824" y="1746286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66">
              <a:extLst>
                <a:ext uri="{FF2B5EF4-FFF2-40B4-BE49-F238E27FC236}">
                  <a16:creationId xmlns:a16="http://schemas.microsoft.com/office/drawing/2014/main" id="{A8219C2D-F0AA-017C-E6B2-7104990FC0DB}"/>
                </a:ext>
              </a:extLst>
            </p:cNvPr>
            <p:cNvSpPr/>
            <p:nvPr/>
          </p:nvSpPr>
          <p:spPr>
            <a:xfrm>
              <a:off x="8200256" y="1695579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66">
              <a:extLst>
                <a:ext uri="{FF2B5EF4-FFF2-40B4-BE49-F238E27FC236}">
                  <a16:creationId xmlns:a16="http://schemas.microsoft.com/office/drawing/2014/main" id="{AE967442-4395-5903-7B8B-69493D9DB95E}"/>
                </a:ext>
              </a:extLst>
            </p:cNvPr>
            <p:cNvSpPr/>
            <p:nvPr/>
          </p:nvSpPr>
          <p:spPr>
            <a:xfrm>
              <a:off x="8231164" y="1679677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66">
              <a:extLst>
                <a:ext uri="{FF2B5EF4-FFF2-40B4-BE49-F238E27FC236}">
                  <a16:creationId xmlns:a16="http://schemas.microsoft.com/office/drawing/2014/main" id="{59521569-88D8-165F-3FD7-FA62B2DAD201}"/>
                </a:ext>
              </a:extLst>
            </p:cNvPr>
            <p:cNvSpPr/>
            <p:nvPr/>
          </p:nvSpPr>
          <p:spPr>
            <a:xfrm>
              <a:off x="8269174" y="1686956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66">
              <a:extLst>
                <a:ext uri="{FF2B5EF4-FFF2-40B4-BE49-F238E27FC236}">
                  <a16:creationId xmlns:a16="http://schemas.microsoft.com/office/drawing/2014/main" id="{089F6282-2196-711A-0F8A-0F2129CA07E5}"/>
                </a:ext>
              </a:extLst>
            </p:cNvPr>
            <p:cNvSpPr/>
            <p:nvPr/>
          </p:nvSpPr>
          <p:spPr>
            <a:xfrm>
              <a:off x="8278767" y="1704346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66">
              <a:extLst>
                <a:ext uri="{FF2B5EF4-FFF2-40B4-BE49-F238E27FC236}">
                  <a16:creationId xmlns:a16="http://schemas.microsoft.com/office/drawing/2014/main" id="{C80FB6E2-C657-6611-3EA2-9F062E83C88F}"/>
                </a:ext>
              </a:extLst>
            </p:cNvPr>
            <p:cNvSpPr/>
            <p:nvPr/>
          </p:nvSpPr>
          <p:spPr>
            <a:xfrm>
              <a:off x="8223346" y="1737539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66">
              <a:extLst>
                <a:ext uri="{FF2B5EF4-FFF2-40B4-BE49-F238E27FC236}">
                  <a16:creationId xmlns:a16="http://schemas.microsoft.com/office/drawing/2014/main" id="{FE993843-CD7C-D580-C24E-D53542D2EAF2}"/>
                </a:ext>
              </a:extLst>
            </p:cNvPr>
            <p:cNvSpPr/>
            <p:nvPr/>
          </p:nvSpPr>
          <p:spPr>
            <a:xfrm>
              <a:off x="8384913" y="1246465"/>
              <a:ext cx="146193" cy="142666"/>
            </a:xfrm>
            <a:custGeom>
              <a:avLst/>
              <a:gdLst/>
              <a:ahLst/>
              <a:cxnLst/>
              <a:rect l="l" t="t" r="r" b="b"/>
              <a:pathLst>
                <a:path w="35570" h="34712" extrusionOk="0">
                  <a:moveTo>
                    <a:pt x="10549" y="0"/>
                  </a:moveTo>
                  <a:cubicBezTo>
                    <a:pt x="7777" y="0"/>
                    <a:pt x="5057" y="1645"/>
                    <a:pt x="3631" y="5584"/>
                  </a:cubicBezTo>
                  <a:cubicBezTo>
                    <a:pt x="1" y="15696"/>
                    <a:pt x="1729" y="30909"/>
                    <a:pt x="1729" y="30909"/>
                  </a:cubicBezTo>
                  <a:lnTo>
                    <a:pt x="4841" y="32810"/>
                  </a:lnTo>
                  <a:lnTo>
                    <a:pt x="7866" y="34712"/>
                  </a:lnTo>
                  <a:cubicBezTo>
                    <a:pt x="7866" y="34712"/>
                    <a:pt x="22301" y="29353"/>
                    <a:pt x="29561" y="21574"/>
                  </a:cubicBezTo>
                  <a:cubicBezTo>
                    <a:pt x="35570" y="15212"/>
                    <a:pt x="30073" y="8271"/>
                    <a:pt x="23568" y="8271"/>
                  </a:cubicBezTo>
                  <a:cubicBezTo>
                    <a:pt x="22120" y="8271"/>
                    <a:pt x="20621" y="8615"/>
                    <a:pt x="19189" y="9387"/>
                  </a:cubicBezTo>
                  <a:cubicBezTo>
                    <a:pt x="19241" y="3929"/>
                    <a:pt x="14833" y="0"/>
                    <a:pt x="10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66">
              <a:extLst>
                <a:ext uri="{FF2B5EF4-FFF2-40B4-BE49-F238E27FC236}">
                  <a16:creationId xmlns:a16="http://schemas.microsoft.com/office/drawing/2014/main" id="{678C8E88-0C6B-721E-E7B1-7B62A9CE2057}"/>
                </a:ext>
              </a:extLst>
            </p:cNvPr>
            <p:cNvSpPr/>
            <p:nvPr/>
          </p:nvSpPr>
          <p:spPr>
            <a:xfrm>
              <a:off x="8250394" y="1245116"/>
              <a:ext cx="144466" cy="142950"/>
            </a:xfrm>
            <a:custGeom>
              <a:avLst/>
              <a:gdLst/>
              <a:ahLst/>
              <a:cxnLst/>
              <a:rect l="l" t="t" r="r" b="b"/>
              <a:pathLst>
                <a:path w="35150" h="34781" extrusionOk="0">
                  <a:moveTo>
                    <a:pt x="25396" y="1"/>
                  </a:moveTo>
                  <a:cubicBezTo>
                    <a:pt x="21296" y="1"/>
                    <a:pt x="16966" y="3443"/>
                    <a:pt x="16566" y="8591"/>
                  </a:cubicBezTo>
                  <a:cubicBezTo>
                    <a:pt x="14987" y="7551"/>
                    <a:pt x="13257" y="7089"/>
                    <a:pt x="11578" y="7089"/>
                  </a:cubicBezTo>
                  <a:cubicBezTo>
                    <a:pt x="5444" y="7089"/>
                    <a:pt x="0" y="13245"/>
                    <a:pt x="5157" y="19827"/>
                  </a:cubicBezTo>
                  <a:cubicBezTo>
                    <a:pt x="11813" y="28211"/>
                    <a:pt x="25642" y="34780"/>
                    <a:pt x="25642" y="34780"/>
                  </a:cubicBezTo>
                  <a:lnTo>
                    <a:pt x="28927" y="33225"/>
                  </a:lnTo>
                  <a:lnTo>
                    <a:pt x="32125" y="31582"/>
                  </a:lnTo>
                  <a:cubicBezTo>
                    <a:pt x="32125" y="31582"/>
                    <a:pt x="35150" y="16543"/>
                    <a:pt x="32384" y="6171"/>
                  </a:cubicBezTo>
                  <a:cubicBezTo>
                    <a:pt x="31254" y="1833"/>
                    <a:pt x="28386" y="1"/>
                    <a:pt x="25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66">
              <a:extLst>
                <a:ext uri="{FF2B5EF4-FFF2-40B4-BE49-F238E27FC236}">
                  <a16:creationId xmlns:a16="http://schemas.microsoft.com/office/drawing/2014/main" id="{D70D19D8-67A3-6FC0-5AB3-B61437588F62}"/>
                </a:ext>
              </a:extLst>
            </p:cNvPr>
            <p:cNvSpPr/>
            <p:nvPr/>
          </p:nvSpPr>
          <p:spPr>
            <a:xfrm>
              <a:off x="8420437" y="1348976"/>
              <a:ext cx="142543" cy="127118"/>
            </a:xfrm>
            <a:custGeom>
              <a:avLst/>
              <a:gdLst/>
              <a:ahLst/>
              <a:cxnLst/>
              <a:rect l="l" t="t" r="r" b="b"/>
              <a:pathLst>
                <a:path w="34682" h="30929" extrusionOk="0">
                  <a:moveTo>
                    <a:pt x="24899" y="1"/>
                  </a:moveTo>
                  <a:cubicBezTo>
                    <a:pt x="24172" y="1"/>
                    <a:pt x="23393" y="84"/>
                    <a:pt x="22560" y="263"/>
                  </a:cubicBezTo>
                  <a:cubicBezTo>
                    <a:pt x="12102" y="2510"/>
                    <a:pt x="1" y="11932"/>
                    <a:pt x="1" y="11932"/>
                  </a:cubicBezTo>
                  <a:lnTo>
                    <a:pt x="1" y="15562"/>
                  </a:lnTo>
                  <a:lnTo>
                    <a:pt x="1" y="19192"/>
                  </a:lnTo>
                  <a:cubicBezTo>
                    <a:pt x="1" y="19192"/>
                    <a:pt x="12188" y="28613"/>
                    <a:pt x="22647" y="30688"/>
                  </a:cubicBezTo>
                  <a:cubicBezTo>
                    <a:pt x="23441" y="30852"/>
                    <a:pt x="24187" y="30929"/>
                    <a:pt x="24885" y="30929"/>
                  </a:cubicBezTo>
                  <a:cubicBezTo>
                    <a:pt x="33376" y="30929"/>
                    <a:pt x="34682" y="19549"/>
                    <a:pt x="27573" y="15475"/>
                  </a:cubicBezTo>
                  <a:cubicBezTo>
                    <a:pt x="34574" y="11179"/>
                    <a:pt x="33301" y="1"/>
                    <a:pt x="248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66">
              <a:extLst>
                <a:ext uri="{FF2B5EF4-FFF2-40B4-BE49-F238E27FC236}">
                  <a16:creationId xmlns:a16="http://schemas.microsoft.com/office/drawing/2014/main" id="{85DD53C2-9BF7-1227-7BD5-67DAF627A988}"/>
                </a:ext>
              </a:extLst>
            </p:cNvPr>
            <p:cNvSpPr/>
            <p:nvPr/>
          </p:nvSpPr>
          <p:spPr>
            <a:xfrm>
              <a:off x="8242273" y="1432473"/>
              <a:ext cx="146193" cy="142843"/>
            </a:xfrm>
            <a:custGeom>
              <a:avLst/>
              <a:gdLst/>
              <a:ahLst/>
              <a:cxnLst/>
              <a:rect l="l" t="t" r="r" b="b"/>
              <a:pathLst>
                <a:path w="35570" h="34755" extrusionOk="0">
                  <a:moveTo>
                    <a:pt x="27704" y="1"/>
                  </a:moveTo>
                  <a:cubicBezTo>
                    <a:pt x="27704" y="1"/>
                    <a:pt x="13270" y="5446"/>
                    <a:pt x="6010" y="13225"/>
                  </a:cubicBezTo>
                  <a:cubicBezTo>
                    <a:pt x="1" y="19587"/>
                    <a:pt x="5498" y="26528"/>
                    <a:pt x="12002" y="26528"/>
                  </a:cubicBezTo>
                  <a:cubicBezTo>
                    <a:pt x="13451" y="26528"/>
                    <a:pt x="14949" y="26183"/>
                    <a:pt x="16382" y="25412"/>
                  </a:cubicBezTo>
                  <a:lnTo>
                    <a:pt x="16382" y="25412"/>
                  </a:lnTo>
                  <a:cubicBezTo>
                    <a:pt x="16329" y="30816"/>
                    <a:pt x="20735" y="34755"/>
                    <a:pt x="25018" y="34755"/>
                  </a:cubicBezTo>
                  <a:cubicBezTo>
                    <a:pt x="27791" y="34755"/>
                    <a:pt x="30513" y="33103"/>
                    <a:pt x="31940" y="29129"/>
                  </a:cubicBezTo>
                  <a:cubicBezTo>
                    <a:pt x="35570" y="19102"/>
                    <a:pt x="33841" y="3804"/>
                    <a:pt x="33841" y="3804"/>
                  </a:cubicBezTo>
                  <a:lnTo>
                    <a:pt x="30730" y="1902"/>
                  </a:lnTo>
                  <a:lnTo>
                    <a:pt x="277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66">
              <a:extLst>
                <a:ext uri="{FF2B5EF4-FFF2-40B4-BE49-F238E27FC236}">
                  <a16:creationId xmlns:a16="http://schemas.microsoft.com/office/drawing/2014/main" id="{903CDA9C-8C0A-DFB1-A7D2-9B3CBD6A3954}"/>
                </a:ext>
              </a:extLst>
            </p:cNvPr>
            <p:cNvSpPr/>
            <p:nvPr/>
          </p:nvSpPr>
          <p:spPr>
            <a:xfrm>
              <a:off x="8378518" y="1433538"/>
              <a:ext cx="144471" cy="143238"/>
            </a:xfrm>
            <a:custGeom>
              <a:avLst/>
              <a:gdLst/>
              <a:ahLst/>
              <a:cxnLst/>
              <a:rect l="l" t="t" r="r" b="b"/>
              <a:pathLst>
                <a:path w="35151" h="34851" extrusionOk="0">
                  <a:moveTo>
                    <a:pt x="9509" y="1"/>
                  </a:moveTo>
                  <a:lnTo>
                    <a:pt x="6224" y="1643"/>
                  </a:lnTo>
                  <a:lnTo>
                    <a:pt x="3026" y="3285"/>
                  </a:lnTo>
                  <a:cubicBezTo>
                    <a:pt x="3026" y="3285"/>
                    <a:pt x="1" y="18325"/>
                    <a:pt x="2767" y="28610"/>
                  </a:cubicBezTo>
                  <a:cubicBezTo>
                    <a:pt x="3937" y="33000"/>
                    <a:pt x="6826" y="34850"/>
                    <a:pt x="9821" y="34850"/>
                  </a:cubicBezTo>
                  <a:cubicBezTo>
                    <a:pt x="13904" y="34850"/>
                    <a:pt x="18185" y="31412"/>
                    <a:pt x="18584" y="26277"/>
                  </a:cubicBezTo>
                  <a:cubicBezTo>
                    <a:pt x="20163" y="27317"/>
                    <a:pt x="21894" y="27778"/>
                    <a:pt x="23573" y="27778"/>
                  </a:cubicBezTo>
                  <a:cubicBezTo>
                    <a:pt x="29706" y="27778"/>
                    <a:pt x="35150" y="21622"/>
                    <a:pt x="29993" y="15040"/>
                  </a:cubicBezTo>
                  <a:cubicBezTo>
                    <a:pt x="23338" y="6656"/>
                    <a:pt x="9509" y="1"/>
                    <a:pt x="95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66">
              <a:extLst>
                <a:ext uri="{FF2B5EF4-FFF2-40B4-BE49-F238E27FC236}">
                  <a16:creationId xmlns:a16="http://schemas.microsoft.com/office/drawing/2014/main" id="{FCD74569-4B7C-1E6C-D3B3-192EC3BC2AAA}"/>
                </a:ext>
              </a:extLst>
            </p:cNvPr>
            <p:cNvSpPr/>
            <p:nvPr/>
          </p:nvSpPr>
          <p:spPr>
            <a:xfrm>
              <a:off x="8210642" y="1345585"/>
              <a:ext cx="142301" cy="127052"/>
            </a:xfrm>
            <a:custGeom>
              <a:avLst/>
              <a:gdLst/>
              <a:ahLst/>
              <a:cxnLst/>
              <a:rect l="l" t="t" r="r" b="b"/>
              <a:pathLst>
                <a:path w="34623" h="30913" extrusionOk="0">
                  <a:moveTo>
                    <a:pt x="9816" y="1"/>
                  </a:moveTo>
                  <a:cubicBezTo>
                    <a:pt x="1267" y="1"/>
                    <a:pt x="1" y="11437"/>
                    <a:pt x="7050" y="15522"/>
                  </a:cubicBezTo>
                  <a:cubicBezTo>
                    <a:pt x="53" y="19816"/>
                    <a:pt x="1321" y="30912"/>
                    <a:pt x="9711" y="30912"/>
                  </a:cubicBezTo>
                  <a:cubicBezTo>
                    <a:pt x="10442" y="30912"/>
                    <a:pt x="11226" y="30828"/>
                    <a:pt x="12063" y="30648"/>
                  </a:cubicBezTo>
                  <a:cubicBezTo>
                    <a:pt x="22522" y="28487"/>
                    <a:pt x="34623" y="18980"/>
                    <a:pt x="34623" y="18980"/>
                  </a:cubicBezTo>
                  <a:lnTo>
                    <a:pt x="34623" y="15350"/>
                  </a:lnTo>
                  <a:lnTo>
                    <a:pt x="34623" y="11719"/>
                  </a:lnTo>
                  <a:cubicBezTo>
                    <a:pt x="34623" y="11719"/>
                    <a:pt x="22435" y="2384"/>
                    <a:pt x="11977" y="224"/>
                  </a:cubicBezTo>
                  <a:cubicBezTo>
                    <a:pt x="11212" y="72"/>
                    <a:pt x="10491" y="1"/>
                    <a:pt x="9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66">
              <a:extLst>
                <a:ext uri="{FF2B5EF4-FFF2-40B4-BE49-F238E27FC236}">
                  <a16:creationId xmlns:a16="http://schemas.microsoft.com/office/drawing/2014/main" id="{18E6D2AD-C0F4-0453-69FC-6C98BE94C32D}"/>
                </a:ext>
              </a:extLst>
            </p:cNvPr>
            <p:cNvSpPr/>
            <p:nvPr/>
          </p:nvSpPr>
          <p:spPr>
            <a:xfrm>
              <a:off x="8409072" y="1394035"/>
              <a:ext cx="79931" cy="20677"/>
            </a:xfrm>
            <a:custGeom>
              <a:avLst/>
              <a:gdLst/>
              <a:ahLst/>
              <a:cxnLst/>
              <a:rect l="l" t="t" r="r" b="b"/>
              <a:pathLst>
                <a:path w="19448" h="5031" extrusionOk="0">
                  <a:moveTo>
                    <a:pt x="17814" y="1"/>
                  </a:moveTo>
                  <a:cubicBezTo>
                    <a:pt x="17365" y="1"/>
                    <a:pt x="16932" y="223"/>
                    <a:pt x="16682" y="536"/>
                  </a:cubicBezTo>
                  <a:cubicBezTo>
                    <a:pt x="15394" y="395"/>
                    <a:pt x="14183" y="333"/>
                    <a:pt x="13049" y="333"/>
                  </a:cubicBezTo>
                  <a:cubicBezTo>
                    <a:pt x="4440" y="333"/>
                    <a:pt x="229" y="3927"/>
                    <a:pt x="0" y="4080"/>
                  </a:cubicBezTo>
                  <a:lnTo>
                    <a:pt x="864" y="5031"/>
                  </a:lnTo>
                  <a:cubicBezTo>
                    <a:pt x="864" y="4955"/>
                    <a:pt x="4908" y="1643"/>
                    <a:pt x="12936" y="1643"/>
                  </a:cubicBezTo>
                  <a:cubicBezTo>
                    <a:pt x="13999" y="1643"/>
                    <a:pt x="15133" y="1701"/>
                    <a:pt x="16336" y="1833"/>
                  </a:cubicBezTo>
                  <a:cubicBezTo>
                    <a:pt x="16509" y="2265"/>
                    <a:pt x="16768" y="2697"/>
                    <a:pt x="17287" y="2870"/>
                  </a:cubicBezTo>
                  <a:cubicBezTo>
                    <a:pt x="17459" y="2927"/>
                    <a:pt x="17635" y="2955"/>
                    <a:pt x="17808" y="2955"/>
                  </a:cubicBezTo>
                  <a:cubicBezTo>
                    <a:pt x="18418" y="2955"/>
                    <a:pt x="18986" y="2611"/>
                    <a:pt x="19188" y="2006"/>
                  </a:cubicBezTo>
                  <a:cubicBezTo>
                    <a:pt x="19448" y="1228"/>
                    <a:pt x="19016" y="363"/>
                    <a:pt x="18324" y="104"/>
                  </a:cubicBezTo>
                  <a:cubicBezTo>
                    <a:pt x="18158" y="33"/>
                    <a:pt x="17984" y="1"/>
                    <a:pt x="17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66">
              <a:extLst>
                <a:ext uri="{FF2B5EF4-FFF2-40B4-BE49-F238E27FC236}">
                  <a16:creationId xmlns:a16="http://schemas.microsoft.com/office/drawing/2014/main" id="{9B1F004E-1F3B-57C7-6484-C745C96EA12A}"/>
                </a:ext>
              </a:extLst>
            </p:cNvPr>
            <p:cNvSpPr/>
            <p:nvPr/>
          </p:nvSpPr>
          <p:spPr>
            <a:xfrm>
              <a:off x="8410848" y="1412305"/>
              <a:ext cx="77445" cy="29497"/>
            </a:xfrm>
            <a:custGeom>
              <a:avLst/>
              <a:gdLst/>
              <a:ahLst/>
              <a:cxnLst/>
              <a:rect l="l" t="t" r="r" b="b"/>
              <a:pathLst>
                <a:path w="18843" h="7177" extrusionOk="0">
                  <a:moveTo>
                    <a:pt x="3086" y="1"/>
                  </a:moveTo>
                  <a:cubicBezTo>
                    <a:pt x="1239" y="1"/>
                    <a:pt x="134" y="293"/>
                    <a:pt x="0" y="327"/>
                  </a:cubicBezTo>
                  <a:lnTo>
                    <a:pt x="346" y="1537"/>
                  </a:lnTo>
                  <a:cubicBezTo>
                    <a:pt x="379" y="1537"/>
                    <a:pt x="1316" y="1304"/>
                    <a:pt x="2943" y="1304"/>
                  </a:cubicBezTo>
                  <a:cubicBezTo>
                    <a:pt x="5641" y="1304"/>
                    <a:pt x="10232" y="1943"/>
                    <a:pt x="15731" y="5340"/>
                  </a:cubicBezTo>
                  <a:cubicBezTo>
                    <a:pt x="15645" y="5858"/>
                    <a:pt x="15731" y="6377"/>
                    <a:pt x="16077" y="6723"/>
                  </a:cubicBezTo>
                  <a:cubicBezTo>
                    <a:pt x="16379" y="7025"/>
                    <a:pt x="16768" y="7176"/>
                    <a:pt x="17157" y="7176"/>
                  </a:cubicBezTo>
                  <a:cubicBezTo>
                    <a:pt x="17546" y="7176"/>
                    <a:pt x="17935" y="7025"/>
                    <a:pt x="18238" y="6723"/>
                  </a:cubicBezTo>
                  <a:cubicBezTo>
                    <a:pt x="18756" y="6204"/>
                    <a:pt x="18843" y="5253"/>
                    <a:pt x="18238" y="4648"/>
                  </a:cubicBezTo>
                  <a:cubicBezTo>
                    <a:pt x="17968" y="4378"/>
                    <a:pt x="17596" y="4243"/>
                    <a:pt x="17208" y="4243"/>
                  </a:cubicBezTo>
                  <a:cubicBezTo>
                    <a:pt x="16975" y="4243"/>
                    <a:pt x="16736" y="4292"/>
                    <a:pt x="16509" y="4389"/>
                  </a:cubicBezTo>
                  <a:cubicBezTo>
                    <a:pt x="10788" y="734"/>
                    <a:pt x="6008" y="1"/>
                    <a:pt x="30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66">
              <a:extLst>
                <a:ext uri="{FF2B5EF4-FFF2-40B4-BE49-F238E27FC236}">
                  <a16:creationId xmlns:a16="http://schemas.microsoft.com/office/drawing/2014/main" id="{46052924-0B45-3949-1E5D-B6D43C656DCD}"/>
                </a:ext>
              </a:extLst>
            </p:cNvPr>
            <p:cNvSpPr/>
            <p:nvPr/>
          </p:nvSpPr>
          <p:spPr>
            <a:xfrm>
              <a:off x="8393084" y="1429275"/>
              <a:ext cx="52937" cy="65053"/>
            </a:xfrm>
            <a:custGeom>
              <a:avLst/>
              <a:gdLst/>
              <a:ahLst/>
              <a:cxnLst/>
              <a:rect l="l" t="t" r="r" b="b"/>
              <a:pathLst>
                <a:path w="12880" h="15828" extrusionOk="0">
                  <a:moveTo>
                    <a:pt x="433" y="1"/>
                  </a:moveTo>
                  <a:lnTo>
                    <a:pt x="1" y="1211"/>
                  </a:lnTo>
                  <a:cubicBezTo>
                    <a:pt x="87" y="1211"/>
                    <a:pt x="6310" y="3631"/>
                    <a:pt x="10286" y="13225"/>
                  </a:cubicBezTo>
                  <a:cubicBezTo>
                    <a:pt x="9940" y="13571"/>
                    <a:pt x="9681" y="14003"/>
                    <a:pt x="9768" y="14522"/>
                  </a:cubicBezTo>
                  <a:cubicBezTo>
                    <a:pt x="9928" y="15323"/>
                    <a:pt x="10534" y="15827"/>
                    <a:pt x="11311" y="15827"/>
                  </a:cubicBezTo>
                  <a:cubicBezTo>
                    <a:pt x="11372" y="15827"/>
                    <a:pt x="11434" y="15824"/>
                    <a:pt x="11496" y="15818"/>
                  </a:cubicBezTo>
                  <a:cubicBezTo>
                    <a:pt x="12274" y="15645"/>
                    <a:pt x="12879" y="14954"/>
                    <a:pt x="12706" y="14089"/>
                  </a:cubicBezTo>
                  <a:cubicBezTo>
                    <a:pt x="12620" y="13484"/>
                    <a:pt x="12101" y="12966"/>
                    <a:pt x="11496" y="12879"/>
                  </a:cubicBezTo>
                  <a:cubicBezTo>
                    <a:pt x="7347" y="2594"/>
                    <a:pt x="778" y="87"/>
                    <a:pt x="4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66">
              <a:extLst>
                <a:ext uri="{FF2B5EF4-FFF2-40B4-BE49-F238E27FC236}">
                  <a16:creationId xmlns:a16="http://schemas.microsoft.com/office/drawing/2014/main" id="{325C8121-D7D0-5A93-AA26-DB03AEDCB155}"/>
                </a:ext>
              </a:extLst>
            </p:cNvPr>
            <p:cNvSpPr/>
            <p:nvPr/>
          </p:nvSpPr>
          <p:spPr>
            <a:xfrm>
              <a:off x="8389533" y="1432120"/>
              <a:ext cx="24870" cy="78464"/>
            </a:xfrm>
            <a:custGeom>
              <a:avLst/>
              <a:gdLst/>
              <a:ahLst/>
              <a:cxnLst/>
              <a:rect l="l" t="t" r="r" b="b"/>
              <a:pathLst>
                <a:path w="6051" h="19091" extrusionOk="0">
                  <a:moveTo>
                    <a:pt x="951" y="0"/>
                  </a:moveTo>
                  <a:lnTo>
                    <a:pt x="0" y="864"/>
                  </a:lnTo>
                  <a:cubicBezTo>
                    <a:pt x="87" y="951"/>
                    <a:pt x="4668" y="5878"/>
                    <a:pt x="4063" y="16250"/>
                  </a:cubicBezTo>
                  <a:cubicBezTo>
                    <a:pt x="3544" y="16336"/>
                    <a:pt x="3198" y="16682"/>
                    <a:pt x="3025" y="17200"/>
                  </a:cubicBezTo>
                  <a:cubicBezTo>
                    <a:pt x="2766" y="17978"/>
                    <a:pt x="3198" y="18843"/>
                    <a:pt x="3976" y="19016"/>
                  </a:cubicBezTo>
                  <a:cubicBezTo>
                    <a:pt x="4130" y="19067"/>
                    <a:pt x="4286" y="19091"/>
                    <a:pt x="4441" y="19091"/>
                  </a:cubicBezTo>
                  <a:cubicBezTo>
                    <a:pt x="5072" y="19091"/>
                    <a:pt x="5670" y="18689"/>
                    <a:pt x="5878" y="18065"/>
                  </a:cubicBezTo>
                  <a:cubicBezTo>
                    <a:pt x="6051" y="17460"/>
                    <a:pt x="5791" y="16768"/>
                    <a:pt x="5273" y="16423"/>
                  </a:cubicBezTo>
                  <a:cubicBezTo>
                    <a:pt x="6051" y="5359"/>
                    <a:pt x="1210" y="259"/>
                    <a:pt x="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66">
              <a:extLst>
                <a:ext uri="{FF2B5EF4-FFF2-40B4-BE49-F238E27FC236}">
                  <a16:creationId xmlns:a16="http://schemas.microsoft.com/office/drawing/2014/main" id="{9D7D31DD-E5DD-9433-4A4F-9B795FA486E7}"/>
                </a:ext>
              </a:extLst>
            </p:cNvPr>
            <p:cNvSpPr/>
            <p:nvPr/>
          </p:nvSpPr>
          <p:spPr>
            <a:xfrm>
              <a:off x="8341219" y="1429275"/>
              <a:ext cx="38371" cy="75451"/>
            </a:xfrm>
            <a:custGeom>
              <a:avLst/>
              <a:gdLst/>
              <a:ahLst/>
              <a:cxnLst/>
              <a:rect l="l" t="t" r="r" b="b"/>
              <a:pathLst>
                <a:path w="9336" h="18358" extrusionOk="0">
                  <a:moveTo>
                    <a:pt x="7693" y="1"/>
                  </a:moveTo>
                  <a:lnTo>
                    <a:pt x="6483" y="260"/>
                  </a:lnTo>
                  <a:cubicBezTo>
                    <a:pt x="6483" y="346"/>
                    <a:pt x="7866" y="6915"/>
                    <a:pt x="1988" y="15472"/>
                  </a:cubicBezTo>
                  <a:cubicBezTo>
                    <a:pt x="1844" y="15443"/>
                    <a:pt x="1691" y="15424"/>
                    <a:pt x="1537" y="15424"/>
                  </a:cubicBezTo>
                  <a:cubicBezTo>
                    <a:pt x="1230" y="15424"/>
                    <a:pt x="922" y="15501"/>
                    <a:pt x="692" y="15732"/>
                  </a:cubicBezTo>
                  <a:cubicBezTo>
                    <a:pt x="0" y="16337"/>
                    <a:pt x="0" y="17287"/>
                    <a:pt x="519" y="17892"/>
                  </a:cubicBezTo>
                  <a:cubicBezTo>
                    <a:pt x="788" y="18207"/>
                    <a:pt x="1174" y="18358"/>
                    <a:pt x="1567" y="18358"/>
                  </a:cubicBezTo>
                  <a:cubicBezTo>
                    <a:pt x="1932" y="18358"/>
                    <a:pt x="2302" y="18228"/>
                    <a:pt x="2593" y="17979"/>
                  </a:cubicBezTo>
                  <a:cubicBezTo>
                    <a:pt x="3112" y="17547"/>
                    <a:pt x="3198" y="16855"/>
                    <a:pt x="3025" y="16337"/>
                  </a:cubicBezTo>
                  <a:cubicBezTo>
                    <a:pt x="9335" y="7175"/>
                    <a:pt x="7779" y="260"/>
                    <a:pt x="76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66">
              <a:extLst>
                <a:ext uri="{FF2B5EF4-FFF2-40B4-BE49-F238E27FC236}">
                  <a16:creationId xmlns:a16="http://schemas.microsoft.com/office/drawing/2014/main" id="{A8948945-26D8-1427-0E4C-2F22401EA67C}"/>
                </a:ext>
              </a:extLst>
            </p:cNvPr>
            <p:cNvSpPr/>
            <p:nvPr/>
          </p:nvSpPr>
          <p:spPr>
            <a:xfrm>
              <a:off x="8310311" y="1428564"/>
              <a:ext cx="59328" cy="58777"/>
            </a:xfrm>
            <a:custGeom>
              <a:avLst/>
              <a:gdLst/>
              <a:ahLst/>
              <a:cxnLst/>
              <a:rect l="l" t="t" r="r" b="b"/>
              <a:pathLst>
                <a:path w="14435" h="14301" extrusionOk="0">
                  <a:moveTo>
                    <a:pt x="13225" y="1"/>
                  </a:moveTo>
                  <a:cubicBezTo>
                    <a:pt x="13225" y="1"/>
                    <a:pt x="11583" y="6570"/>
                    <a:pt x="2594" y="11756"/>
                  </a:cubicBezTo>
                  <a:cubicBezTo>
                    <a:pt x="2340" y="11503"/>
                    <a:pt x="1995" y="11342"/>
                    <a:pt x="1624" y="11342"/>
                  </a:cubicBezTo>
                  <a:cubicBezTo>
                    <a:pt x="1489" y="11342"/>
                    <a:pt x="1350" y="11364"/>
                    <a:pt x="1211" y="11410"/>
                  </a:cubicBezTo>
                  <a:cubicBezTo>
                    <a:pt x="433" y="11583"/>
                    <a:pt x="1" y="12447"/>
                    <a:pt x="173" y="13225"/>
                  </a:cubicBezTo>
                  <a:cubicBezTo>
                    <a:pt x="394" y="13888"/>
                    <a:pt x="992" y="14300"/>
                    <a:pt x="1646" y="14300"/>
                  </a:cubicBezTo>
                  <a:cubicBezTo>
                    <a:pt x="1759" y="14300"/>
                    <a:pt x="1874" y="14288"/>
                    <a:pt x="1988" y="14262"/>
                  </a:cubicBezTo>
                  <a:cubicBezTo>
                    <a:pt x="2680" y="14089"/>
                    <a:pt x="3026" y="13484"/>
                    <a:pt x="3112" y="12879"/>
                  </a:cubicBezTo>
                  <a:cubicBezTo>
                    <a:pt x="12706" y="7434"/>
                    <a:pt x="14349" y="519"/>
                    <a:pt x="14435" y="260"/>
                  </a:cubicBezTo>
                  <a:lnTo>
                    <a:pt x="132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66">
              <a:extLst>
                <a:ext uri="{FF2B5EF4-FFF2-40B4-BE49-F238E27FC236}">
                  <a16:creationId xmlns:a16="http://schemas.microsoft.com/office/drawing/2014/main" id="{821FF5D4-1AF7-EFD0-63FB-8E1E3CBBCAEC}"/>
                </a:ext>
              </a:extLst>
            </p:cNvPr>
            <p:cNvSpPr/>
            <p:nvPr/>
          </p:nvSpPr>
          <p:spPr>
            <a:xfrm>
              <a:off x="8284377" y="1404409"/>
              <a:ext cx="79935" cy="19457"/>
            </a:xfrm>
            <a:custGeom>
              <a:avLst/>
              <a:gdLst/>
              <a:ahLst/>
              <a:cxnLst/>
              <a:rect l="l" t="t" r="r" b="b"/>
              <a:pathLst>
                <a:path w="19449" h="4734" extrusionOk="0">
                  <a:moveTo>
                    <a:pt x="18671" y="0"/>
                  </a:moveTo>
                  <a:cubicBezTo>
                    <a:pt x="18596" y="0"/>
                    <a:pt x="14685" y="3186"/>
                    <a:pt x="6883" y="3186"/>
                  </a:cubicBezTo>
                  <a:cubicBezTo>
                    <a:pt x="5688" y="3186"/>
                    <a:pt x="4403" y="3111"/>
                    <a:pt x="3026" y="2939"/>
                  </a:cubicBezTo>
                  <a:cubicBezTo>
                    <a:pt x="2940" y="2507"/>
                    <a:pt x="2680" y="2075"/>
                    <a:pt x="2162" y="1902"/>
                  </a:cubicBezTo>
                  <a:cubicBezTo>
                    <a:pt x="1974" y="1818"/>
                    <a:pt x="1781" y="1780"/>
                    <a:pt x="1592" y="1780"/>
                  </a:cubicBezTo>
                  <a:cubicBezTo>
                    <a:pt x="1001" y="1780"/>
                    <a:pt x="457" y="2155"/>
                    <a:pt x="260" y="2680"/>
                  </a:cubicBezTo>
                  <a:cubicBezTo>
                    <a:pt x="1" y="3458"/>
                    <a:pt x="347" y="4322"/>
                    <a:pt x="1124" y="4668"/>
                  </a:cubicBezTo>
                  <a:cubicBezTo>
                    <a:pt x="1281" y="4712"/>
                    <a:pt x="1437" y="4734"/>
                    <a:pt x="1590" y="4734"/>
                  </a:cubicBezTo>
                  <a:cubicBezTo>
                    <a:pt x="2031" y="4734"/>
                    <a:pt x="2446" y="4556"/>
                    <a:pt x="2767" y="4236"/>
                  </a:cubicBezTo>
                  <a:cubicBezTo>
                    <a:pt x="4227" y="4419"/>
                    <a:pt x="5589" y="4499"/>
                    <a:pt x="6854" y="4499"/>
                  </a:cubicBezTo>
                  <a:cubicBezTo>
                    <a:pt x="15100" y="4499"/>
                    <a:pt x="19224" y="1101"/>
                    <a:pt x="19448" y="951"/>
                  </a:cubicBezTo>
                  <a:lnTo>
                    <a:pt x="186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66">
              <a:extLst>
                <a:ext uri="{FF2B5EF4-FFF2-40B4-BE49-F238E27FC236}">
                  <a16:creationId xmlns:a16="http://schemas.microsoft.com/office/drawing/2014/main" id="{E889EB10-6F17-C383-67B3-B8E13A85AE0D}"/>
                </a:ext>
              </a:extLst>
            </p:cNvPr>
            <p:cNvSpPr/>
            <p:nvPr/>
          </p:nvSpPr>
          <p:spPr>
            <a:xfrm>
              <a:off x="8285799" y="1376209"/>
              <a:ext cx="76738" cy="30365"/>
            </a:xfrm>
            <a:custGeom>
              <a:avLst/>
              <a:gdLst/>
              <a:ahLst/>
              <a:cxnLst/>
              <a:rect l="l" t="t" r="r" b="b"/>
              <a:pathLst>
                <a:path w="18671" h="7388" extrusionOk="0">
                  <a:moveTo>
                    <a:pt x="1632" y="0"/>
                  </a:moveTo>
                  <a:cubicBezTo>
                    <a:pt x="1267" y="0"/>
                    <a:pt x="896" y="129"/>
                    <a:pt x="606" y="379"/>
                  </a:cubicBezTo>
                  <a:cubicBezTo>
                    <a:pt x="1" y="984"/>
                    <a:pt x="1" y="1848"/>
                    <a:pt x="519" y="2453"/>
                  </a:cubicBezTo>
                  <a:cubicBezTo>
                    <a:pt x="796" y="2786"/>
                    <a:pt x="1180" y="2941"/>
                    <a:pt x="1579" y="2941"/>
                  </a:cubicBezTo>
                  <a:cubicBezTo>
                    <a:pt x="1802" y="2941"/>
                    <a:pt x="2031" y="2892"/>
                    <a:pt x="2248" y="2799"/>
                  </a:cubicBezTo>
                  <a:cubicBezTo>
                    <a:pt x="8146" y="6658"/>
                    <a:pt x="13095" y="7387"/>
                    <a:pt x="15974" y="7387"/>
                  </a:cubicBezTo>
                  <a:cubicBezTo>
                    <a:pt x="17609" y="7387"/>
                    <a:pt x="18576" y="7152"/>
                    <a:pt x="18670" y="7121"/>
                  </a:cubicBezTo>
                  <a:lnTo>
                    <a:pt x="18325" y="5911"/>
                  </a:lnTo>
                  <a:cubicBezTo>
                    <a:pt x="18294" y="5911"/>
                    <a:pt x="17450" y="6108"/>
                    <a:pt x="15982" y="6108"/>
                  </a:cubicBezTo>
                  <a:cubicBezTo>
                    <a:pt x="13331" y="6108"/>
                    <a:pt x="8644" y="5464"/>
                    <a:pt x="3026" y="1848"/>
                  </a:cubicBezTo>
                  <a:cubicBezTo>
                    <a:pt x="3112" y="1330"/>
                    <a:pt x="3026" y="811"/>
                    <a:pt x="2680" y="465"/>
                  </a:cubicBezTo>
                  <a:cubicBezTo>
                    <a:pt x="2411" y="151"/>
                    <a:pt x="2025" y="0"/>
                    <a:pt x="1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66">
              <a:extLst>
                <a:ext uri="{FF2B5EF4-FFF2-40B4-BE49-F238E27FC236}">
                  <a16:creationId xmlns:a16="http://schemas.microsoft.com/office/drawing/2014/main" id="{EED781F7-915F-F989-9AC5-63E978853CDF}"/>
                </a:ext>
              </a:extLst>
            </p:cNvPr>
            <p:cNvSpPr/>
            <p:nvPr/>
          </p:nvSpPr>
          <p:spPr>
            <a:xfrm>
              <a:off x="8325231" y="1325503"/>
              <a:ext cx="51872" cy="65764"/>
            </a:xfrm>
            <a:custGeom>
              <a:avLst/>
              <a:gdLst/>
              <a:ahLst/>
              <a:cxnLst/>
              <a:rect l="l" t="t" r="r" b="b"/>
              <a:pathLst>
                <a:path w="12621" h="16001" extrusionOk="0">
                  <a:moveTo>
                    <a:pt x="1553" y="1"/>
                  </a:moveTo>
                  <a:cubicBezTo>
                    <a:pt x="1497" y="1"/>
                    <a:pt x="1440" y="4"/>
                    <a:pt x="1384" y="10"/>
                  </a:cubicBezTo>
                  <a:cubicBezTo>
                    <a:pt x="519" y="96"/>
                    <a:pt x="1" y="874"/>
                    <a:pt x="87" y="1652"/>
                  </a:cubicBezTo>
                  <a:cubicBezTo>
                    <a:pt x="174" y="2344"/>
                    <a:pt x="692" y="2776"/>
                    <a:pt x="1211" y="2862"/>
                  </a:cubicBezTo>
                  <a:cubicBezTo>
                    <a:pt x="5273" y="13234"/>
                    <a:pt x="11842" y="15827"/>
                    <a:pt x="12101" y="16000"/>
                  </a:cubicBezTo>
                  <a:lnTo>
                    <a:pt x="12620" y="14790"/>
                  </a:lnTo>
                  <a:cubicBezTo>
                    <a:pt x="12534" y="14704"/>
                    <a:pt x="6310" y="12197"/>
                    <a:pt x="2507" y="2603"/>
                  </a:cubicBezTo>
                  <a:cubicBezTo>
                    <a:pt x="2853" y="2257"/>
                    <a:pt x="3112" y="1739"/>
                    <a:pt x="3026" y="1307"/>
                  </a:cubicBezTo>
                  <a:cubicBezTo>
                    <a:pt x="2946" y="505"/>
                    <a:pt x="2271" y="1"/>
                    <a:pt x="1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66">
              <a:extLst>
                <a:ext uri="{FF2B5EF4-FFF2-40B4-BE49-F238E27FC236}">
                  <a16:creationId xmlns:a16="http://schemas.microsoft.com/office/drawing/2014/main" id="{EF1DA871-9872-C478-F443-59210FDC0D31}"/>
                </a:ext>
              </a:extLst>
            </p:cNvPr>
            <p:cNvSpPr/>
            <p:nvPr/>
          </p:nvSpPr>
          <p:spPr>
            <a:xfrm>
              <a:off x="8356139" y="1309600"/>
              <a:ext cx="24516" cy="78468"/>
            </a:xfrm>
            <a:custGeom>
              <a:avLst/>
              <a:gdLst/>
              <a:ahLst/>
              <a:cxnLst/>
              <a:rect l="l" t="t" r="r" b="b"/>
              <a:pathLst>
                <a:path w="5965" h="19092" extrusionOk="0">
                  <a:moveTo>
                    <a:pt x="1750" y="1"/>
                  </a:moveTo>
                  <a:cubicBezTo>
                    <a:pt x="1097" y="1"/>
                    <a:pt x="554" y="402"/>
                    <a:pt x="346" y="1027"/>
                  </a:cubicBezTo>
                  <a:cubicBezTo>
                    <a:pt x="173" y="1632"/>
                    <a:pt x="346" y="2237"/>
                    <a:pt x="865" y="2583"/>
                  </a:cubicBezTo>
                  <a:cubicBezTo>
                    <a:pt x="0" y="13646"/>
                    <a:pt x="4754" y="18919"/>
                    <a:pt x="5014" y="19091"/>
                  </a:cubicBezTo>
                  <a:lnTo>
                    <a:pt x="5964" y="18227"/>
                  </a:lnTo>
                  <a:cubicBezTo>
                    <a:pt x="5878" y="18141"/>
                    <a:pt x="1383" y="13214"/>
                    <a:pt x="2161" y="2842"/>
                  </a:cubicBezTo>
                  <a:cubicBezTo>
                    <a:pt x="2593" y="2755"/>
                    <a:pt x="3026" y="2410"/>
                    <a:pt x="3112" y="1891"/>
                  </a:cubicBezTo>
                  <a:cubicBezTo>
                    <a:pt x="3371" y="1113"/>
                    <a:pt x="2939" y="249"/>
                    <a:pt x="2248" y="76"/>
                  </a:cubicBezTo>
                  <a:cubicBezTo>
                    <a:pt x="2077" y="25"/>
                    <a:pt x="1910" y="1"/>
                    <a:pt x="1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66">
              <a:extLst>
                <a:ext uri="{FF2B5EF4-FFF2-40B4-BE49-F238E27FC236}">
                  <a16:creationId xmlns:a16="http://schemas.microsoft.com/office/drawing/2014/main" id="{8B322C95-64A5-794C-7E56-C39927351D76}"/>
                </a:ext>
              </a:extLst>
            </p:cNvPr>
            <p:cNvSpPr/>
            <p:nvPr/>
          </p:nvSpPr>
          <p:spPr>
            <a:xfrm>
              <a:off x="8394149" y="1316879"/>
              <a:ext cx="38018" cy="75451"/>
            </a:xfrm>
            <a:custGeom>
              <a:avLst/>
              <a:gdLst/>
              <a:ahLst/>
              <a:cxnLst/>
              <a:rect l="l" t="t" r="r" b="b"/>
              <a:pathLst>
                <a:path w="9250" h="18358" extrusionOk="0">
                  <a:moveTo>
                    <a:pt x="7682" y="1"/>
                  </a:moveTo>
                  <a:cubicBezTo>
                    <a:pt x="7318" y="1"/>
                    <a:pt x="6947" y="130"/>
                    <a:pt x="6656" y="379"/>
                  </a:cubicBezTo>
                  <a:cubicBezTo>
                    <a:pt x="6138" y="812"/>
                    <a:pt x="6051" y="1503"/>
                    <a:pt x="6311" y="2022"/>
                  </a:cubicBezTo>
                  <a:cubicBezTo>
                    <a:pt x="1" y="11184"/>
                    <a:pt x="1470" y="18098"/>
                    <a:pt x="1557" y="18358"/>
                  </a:cubicBezTo>
                  <a:lnTo>
                    <a:pt x="2767" y="18098"/>
                  </a:lnTo>
                  <a:cubicBezTo>
                    <a:pt x="2767" y="18012"/>
                    <a:pt x="1384" y="11443"/>
                    <a:pt x="7261" y="2886"/>
                  </a:cubicBezTo>
                  <a:cubicBezTo>
                    <a:pt x="7405" y="2944"/>
                    <a:pt x="7559" y="2972"/>
                    <a:pt x="7716" y="2972"/>
                  </a:cubicBezTo>
                  <a:cubicBezTo>
                    <a:pt x="8030" y="2972"/>
                    <a:pt x="8356" y="2857"/>
                    <a:pt x="8644" y="2627"/>
                  </a:cubicBezTo>
                  <a:cubicBezTo>
                    <a:pt x="9249" y="2022"/>
                    <a:pt x="9249" y="1071"/>
                    <a:pt x="8731" y="466"/>
                  </a:cubicBezTo>
                  <a:cubicBezTo>
                    <a:pt x="8461" y="152"/>
                    <a:pt x="8076" y="1"/>
                    <a:pt x="7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66">
              <a:extLst>
                <a:ext uri="{FF2B5EF4-FFF2-40B4-BE49-F238E27FC236}">
                  <a16:creationId xmlns:a16="http://schemas.microsoft.com/office/drawing/2014/main" id="{CB1B7F70-B362-1EB4-5EE4-2918768D2FC0}"/>
                </a:ext>
              </a:extLst>
            </p:cNvPr>
            <p:cNvSpPr/>
            <p:nvPr/>
          </p:nvSpPr>
          <p:spPr>
            <a:xfrm>
              <a:off x="8403742" y="1334269"/>
              <a:ext cx="59685" cy="58773"/>
            </a:xfrm>
            <a:custGeom>
              <a:avLst/>
              <a:gdLst/>
              <a:ahLst/>
              <a:cxnLst/>
              <a:rect l="l" t="t" r="r" b="b"/>
              <a:pathLst>
                <a:path w="14522" h="14300" extrusionOk="0">
                  <a:moveTo>
                    <a:pt x="12790" y="0"/>
                  </a:moveTo>
                  <a:cubicBezTo>
                    <a:pt x="12677" y="0"/>
                    <a:pt x="12562" y="12"/>
                    <a:pt x="12447" y="38"/>
                  </a:cubicBezTo>
                  <a:cubicBezTo>
                    <a:pt x="11842" y="211"/>
                    <a:pt x="11410" y="816"/>
                    <a:pt x="11410" y="1421"/>
                  </a:cubicBezTo>
                  <a:cubicBezTo>
                    <a:pt x="1729" y="6866"/>
                    <a:pt x="87" y="13781"/>
                    <a:pt x="1" y="14040"/>
                  </a:cubicBezTo>
                  <a:lnTo>
                    <a:pt x="1297" y="14299"/>
                  </a:lnTo>
                  <a:cubicBezTo>
                    <a:pt x="1297" y="14299"/>
                    <a:pt x="2853" y="7817"/>
                    <a:pt x="11928" y="2631"/>
                  </a:cubicBezTo>
                  <a:cubicBezTo>
                    <a:pt x="12178" y="2818"/>
                    <a:pt x="12472" y="2960"/>
                    <a:pt x="12811" y="2960"/>
                  </a:cubicBezTo>
                  <a:cubicBezTo>
                    <a:pt x="12942" y="2960"/>
                    <a:pt x="13080" y="2938"/>
                    <a:pt x="13225" y="2890"/>
                  </a:cubicBezTo>
                  <a:cubicBezTo>
                    <a:pt x="14003" y="2717"/>
                    <a:pt x="14521" y="1853"/>
                    <a:pt x="14262" y="1075"/>
                  </a:cubicBezTo>
                  <a:cubicBezTo>
                    <a:pt x="14041" y="412"/>
                    <a:pt x="13443" y="0"/>
                    <a:pt x="12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66">
              <a:extLst>
                <a:ext uri="{FF2B5EF4-FFF2-40B4-BE49-F238E27FC236}">
                  <a16:creationId xmlns:a16="http://schemas.microsoft.com/office/drawing/2014/main" id="{BB9A4EB0-44AA-DC22-64C1-2D3E80779040}"/>
                </a:ext>
              </a:extLst>
            </p:cNvPr>
            <p:cNvSpPr/>
            <p:nvPr/>
          </p:nvSpPr>
          <p:spPr>
            <a:xfrm>
              <a:off x="8348321" y="1367463"/>
              <a:ext cx="80289" cy="79931"/>
            </a:xfrm>
            <a:custGeom>
              <a:avLst/>
              <a:gdLst/>
              <a:ahLst/>
              <a:cxnLst/>
              <a:rect l="l" t="t" r="r" b="b"/>
              <a:pathLst>
                <a:path w="19535" h="19448" extrusionOk="0">
                  <a:moveTo>
                    <a:pt x="9768" y="0"/>
                  </a:moveTo>
                  <a:cubicBezTo>
                    <a:pt x="4409" y="0"/>
                    <a:pt x="1" y="4322"/>
                    <a:pt x="1" y="9767"/>
                  </a:cubicBezTo>
                  <a:cubicBezTo>
                    <a:pt x="1" y="15126"/>
                    <a:pt x="4409" y="19448"/>
                    <a:pt x="9768" y="19448"/>
                  </a:cubicBezTo>
                  <a:cubicBezTo>
                    <a:pt x="15127" y="19448"/>
                    <a:pt x="19535" y="15126"/>
                    <a:pt x="19535" y="9767"/>
                  </a:cubicBezTo>
                  <a:cubicBezTo>
                    <a:pt x="19535" y="4322"/>
                    <a:pt x="15127" y="0"/>
                    <a:pt x="97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41491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4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4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4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4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4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74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4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0" name="Google Shape;6640;p62"/>
          <p:cNvSpPr/>
          <p:nvPr/>
        </p:nvSpPr>
        <p:spPr>
          <a:xfrm>
            <a:off x="1920950" y="693975"/>
            <a:ext cx="5048548" cy="3699925"/>
          </a:xfrm>
          <a:custGeom>
            <a:avLst/>
            <a:gdLst/>
            <a:ahLst/>
            <a:cxnLst/>
            <a:rect l="l" t="t" r="r" b="b"/>
            <a:pathLst>
              <a:path w="147997" h="147997" extrusionOk="0">
                <a:moveTo>
                  <a:pt x="145916" y="2106"/>
                </a:moveTo>
                <a:lnTo>
                  <a:pt x="145916" y="145916"/>
                </a:lnTo>
                <a:lnTo>
                  <a:pt x="2106" y="145916"/>
                </a:lnTo>
                <a:lnTo>
                  <a:pt x="2106" y="2106"/>
                </a:lnTo>
                <a:close/>
                <a:moveTo>
                  <a:pt x="0" y="0"/>
                </a:moveTo>
                <a:lnTo>
                  <a:pt x="0" y="147996"/>
                </a:lnTo>
                <a:lnTo>
                  <a:pt x="147996" y="147996"/>
                </a:lnTo>
                <a:lnTo>
                  <a:pt x="147996" y="0"/>
                </a:ln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641" name="Google Shape;6641;p62"/>
          <p:cNvGrpSpPr/>
          <p:nvPr/>
        </p:nvGrpSpPr>
        <p:grpSpPr>
          <a:xfrm>
            <a:off x="1465800" y="359850"/>
            <a:ext cx="2576475" cy="2706800"/>
            <a:chOff x="1465800" y="359850"/>
            <a:chExt cx="2576475" cy="2706800"/>
          </a:xfrm>
        </p:grpSpPr>
        <p:sp>
          <p:nvSpPr>
            <p:cNvPr id="6642" name="Google Shape;6642;p62"/>
            <p:cNvSpPr/>
            <p:nvPr/>
          </p:nvSpPr>
          <p:spPr>
            <a:xfrm>
              <a:off x="1465800" y="441275"/>
              <a:ext cx="918575" cy="898250"/>
            </a:xfrm>
            <a:custGeom>
              <a:avLst/>
              <a:gdLst/>
              <a:ahLst/>
              <a:cxnLst/>
              <a:rect l="l" t="t" r="r" b="b"/>
              <a:pathLst>
                <a:path w="36743" h="35930" extrusionOk="0">
                  <a:moveTo>
                    <a:pt x="18992" y="0"/>
                  </a:moveTo>
                  <a:cubicBezTo>
                    <a:pt x="18664" y="0"/>
                    <a:pt x="18350" y="205"/>
                    <a:pt x="18221" y="575"/>
                  </a:cubicBezTo>
                  <a:cubicBezTo>
                    <a:pt x="18106" y="935"/>
                    <a:pt x="17800" y="1130"/>
                    <a:pt x="17480" y="1130"/>
                  </a:cubicBezTo>
                  <a:cubicBezTo>
                    <a:pt x="17243" y="1130"/>
                    <a:pt x="16999" y="1024"/>
                    <a:pt x="16818" y="800"/>
                  </a:cubicBezTo>
                  <a:lnTo>
                    <a:pt x="16693" y="625"/>
                  </a:lnTo>
                  <a:cubicBezTo>
                    <a:pt x="16522" y="401"/>
                    <a:pt x="16280" y="295"/>
                    <a:pt x="16042" y="295"/>
                  </a:cubicBezTo>
                  <a:cubicBezTo>
                    <a:pt x="15719" y="295"/>
                    <a:pt x="15404" y="490"/>
                    <a:pt x="15289" y="850"/>
                  </a:cubicBezTo>
                  <a:lnTo>
                    <a:pt x="15214" y="1051"/>
                  </a:lnTo>
                  <a:cubicBezTo>
                    <a:pt x="15098" y="1428"/>
                    <a:pt x="14788" y="1629"/>
                    <a:pt x="14466" y="1629"/>
                  </a:cubicBezTo>
                  <a:cubicBezTo>
                    <a:pt x="14231" y="1629"/>
                    <a:pt x="13990" y="1523"/>
                    <a:pt x="13810" y="1302"/>
                  </a:cubicBezTo>
                  <a:cubicBezTo>
                    <a:pt x="13646" y="1079"/>
                    <a:pt x="13411" y="971"/>
                    <a:pt x="13176" y="971"/>
                  </a:cubicBezTo>
                  <a:cubicBezTo>
                    <a:pt x="12908" y="971"/>
                    <a:pt x="12642" y="1110"/>
                    <a:pt x="12482" y="1377"/>
                  </a:cubicBezTo>
                  <a:cubicBezTo>
                    <a:pt x="11354" y="3357"/>
                    <a:pt x="10903" y="5763"/>
                    <a:pt x="11304" y="8269"/>
                  </a:cubicBezTo>
                  <a:cubicBezTo>
                    <a:pt x="11530" y="9522"/>
                    <a:pt x="11931" y="10675"/>
                    <a:pt x="12507" y="11703"/>
                  </a:cubicBezTo>
                  <a:cubicBezTo>
                    <a:pt x="11429" y="10976"/>
                    <a:pt x="10201" y="10449"/>
                    <a:pt x="8848" y="10149"/>
                  </a:cubicBezTo>
                  <a:cubicBezTo>
                    <a:pt x="8050" y="9970"/>
                    <a:pt x="7255" y="9883"/>
                    <a:pt x="6475" y="9883"/>
                  </a:cubicBezTo>
                  <a:cubicBezTo>
                    <a:pt x="4855" y="9883"/>
                    <a:pt x="3301" y="10257"/>
                    <a:pt x="1931" y="10951"/>
                  </a:cubicBezTo>
                  <a:cubicBezTo>
                    <a:pt x="1404" y="11201"/>
                    <a:pt x="1304" y="11878"/>
                    <a:pt x="1780" y="12279"/>
                  </a:cubicBezTo>
                  <a:cubicBezTo>
                    <a:pt x="2281" y="12705"/>
                    <a:pt x="2106" y="13482"/>
                    <a:pt x="1454" y="13657"/>
                  </a:cubicBezTo>
                  <a:lnTo>
                    <a:pt x="1254" y="13708"/>
                  </a:lnTo>
                  <a:cubicBezTo>
                    <a:pt x="602" y="13908"/>
                    <a:pt x="427" y="14660"/>
                    <a:pt x="953" y="15111"/>
                  </a:cubicBezTo>
                  <a:lnTo>
                    <a:pt x="1104" y="15236"/>
                  </a:lnTo>
                  <a:cubicBezTo>
                    <a:pt x="1605" y="15688"/>
                    <a:pt x="1454" y="16439"/>
                    <a:pt x="803" y="16640"/>
                  </a:cubicBezTo>
                  <a:cubicBezTo>
                    <a:pt x="226" y="16790"/>
                    <a:pt x="1" y="17442"/>
                    <a:pt x="377" y="17893"/>
                  </a:cubicBezTo>
                  <a:cubicBezTo>
                    <a:pt x="1780" y="19673"/>
                    <a:pt x="3835" y="21026"/>
                    <a:pt x="6317" y="21577"/>
                  </a:cubicBezTo>
                  <a:cubicBezTo>
                    <a:pt x="7103" y="21752"/>
                    <a:pt x="7886" y="21837"/>
                    <a:pt x="8653" y="21837"/>
                  </a:cubicBezTo>
                  <a:cubicBezTo>
                    <a:pt x="9644" y="21837"/>
                    <a:pt x="10611" y="21695"/>
                    <a:pt x="11530" y="21427"/>
                  </a:cubicBezTo>
                  <a:lnTo>
                    <a:pt x="11530" y="21427"/>
                  </a:lnTo>
                  <a:cubicBezTo>
                    <a:pt x="9876" y="22279"/>
                    <a:pt x="8422" y="23582"/>
                    <a:pt x="7344" y="25312"/>
                  </a:cubicBezTo>
                  <a:cubicBezTo>
                    <a:pt x="6016" y="27467"/>
                    <a:pt x="5540" y="29873"/>
                    <a:pt x="5840" y="32129"/>
                  </a:cubicBezTo>
                  <a:cubicBezTo>
                    <a:pt x="5895" y="32550"/>
                    <a:pt x="6231" y="32824"/>
                    <a:pt x="6613" y="32824"/>
                  </a:cubicBezTo>
                  <a:cubicBezTo>
                    <a:pt x="6754" y="32824"/>
                    <a:pt x="6901" y="32786"/>
                    <a:pt x="7043" y="32705"/>
                  </a:cubicBezTo>
                  <a:cubicBezTo>
                    <a:pt x="7183" y="32626"/>
                    <a:pt x="7329" y="32590"/>
                    <a:pt x="7468" y="32590"/>
                  </a:cubicBezTo>
                  <a:cubicBezTo>
                    <a:pt x="7905" y="32590"/>
                    <a:pt x="8284" y="32944"/>
                    <a:pt x="8246" y="33457"/>
                  </a:cubicBezTo>
                  <a:lnTo>
                    <a:pt x="8221" y="33683"/>
                  </a:lnTo>
                  <a:cubicBezTo>
                    <a:pt x="8203" y="34173"/>
                    <a:pt x="8567" y="34536"/>
                    <a:pt x="9005" y="34536"/>
                  </a:cubicBezTo>
                  <a:cubicBezTo>
                    <a:pt x="9149" y="34536"/>
                    <a:pt x="9301" y="34496"/>
                    <a:pt x="9449" y="34409"/>
                  </a:cubicBezTo>
                  <a:lnTo>
                    <a:pt x="9625" y="34309"/>
                  </a:lnTo>
                  <a:cubicBezTo>
                    <a:pt x="9767" y="34223"/>
                    <a:pt x="9915" y="34183"/>
                    <a:pt x="10057" y="34183"/>
                  </a:cubicBezTo>
                  <a:cubicBezTo>
                    <a:pt x="10491" y="34183"/>
                    <a:pt x="10866" y="34551"/>
                    <a:pt x="10828" y="35061"/>
                  </a:cubicBezTo>
                  <a:cubicBezTo>
                    <a:pt x="10807" y="35566"/>
                    <a:pt x="11174" y="35930"/>
                    <a:pt x="11619" y="35930"/>
                  </a:cubicBezTo>
                  <a:cubicBezTo>
                    <a:pt x="11704" y="35930"/>
                    <a:pt x="11792" y="35916"/>
                    <a:pt x="11881" y="35888"/>
                  </a:cubicBezTo>
                  <a:cubicBezTo>
                    <a:pt x="14036" y="35136"/>
                    <a:pt x="15991" y="33633"/>
                    <a:pt x="17319" y="31477"/>
                  </a:cubicBezTo>
                  <a:cubicBezTo>
                    <a:pt x="18372" y="29748"/>
                    <a:pt x="18898" y="27843"/>
                    <a:pt x="18898" y="25988"/>
                  </a:cubicBezTo>
                  <a:cubicBezTo>
                    <a:pt x="19224" y="27668"/>
                    <a:pt x="19951" y="29297"/>
                    <a:pt x="21129" y="30725"/>
                  </a:cubicBezTo>
                  <a:cubicBezTo>
                    <a:pt x="22708" y="32680"/>
                    <a:pt x="24838" y="33933"/>
                    <a:pt x="27069" y="34384"/>
                  </a:cubicBezTo>
                  <a:cubicBezTo>
                    <a:pt x="27131" y="34398"/>
                    <a:pt x="27193" y="34405"/>
                    <a:pt x="27253" y="34405"/>
                  </a:cubicBezTo>
                  <a:cubicBezTo>
                    <a:pt x="27742" y="34405"/>
                    <a:pt x="28108" y="33971"/>
                    <a:pt x="27996" y="33457"/>
                  </a:cubicBezTo>
                  <a:cubicBezTo>
                    <a:pt x="27895" y="32910"/>
                    <a:pt x="28285" y="32478"/>
                    <a:pt x="28756" y="32478"/>
                  </a:cubicBezTo>
                  <a:cubicBezTo>
                    <a:pt x="28867" y="32478"/>
                    <a:pt x="28983" y="32502"/>
                    <a:pt x="29099" y="32555"/>
                  </a:cubicBezTo>
                  <a:lnTo>
                    <a:pt x="29299" y="32630"/>
                  </a:lnTo>
                  <a:cubicBezTo>
                    <a:pt x="29419" y="32683"/>
                    <a:pt x="29538" y="32707"/>
                    <a:pt x="29652" y="32707"/>
                  </a:cubicBezTo>
                  <a:cubicBezTo>
                    <a:pt x="30130" y="32707"/>
                    <a:pt x="30503" y="32275"/>
                    <a:pt x="30402" y="31728"/>
                  </a:cubicBezTo>
                  <a:lnTo>
                    <a:pt x="30377" y="31527"/>
                  </a:lnTo>
                  <a:cubicBezTo>
                    <a:pt x="30274" y="30993"/>
                    <a:pt x="30660" y="30559"/>
                    <a:pt x="31149" y="30559"/>
                  </a:cubicBezTo>
                  <a:cubicBezTo>
                    <a:pt x="31255" y="30559"/>
                    <a:pt x="31367" y="30580"/>
                    <a:pt x="31480" y="30625"/>
                  </a:cubicBezTo>
                  <a:cubicBezTo>
                    <a:pt x="31590" y="30670"/>
                    <a:pt x="31701" y="30691"/>
                    <a:pt x="31808" y="30691"/>
                  </a:cubicBezTo>
                  <a:cubicBezTo>
                    <a:pt x="32230" y="30691"/>
                    <a:pt x="32582" y="30359"/>
                    <a:pt x="32582" y="29898"/>
                  </a:cubicBezTo>
                  <a:cubicBezTo>
                    <a:pt x="32582" y="27617"/>
                    <a:pt x="31805" y="25287"/>
                    <a:pt x="30201" y="23332"/>
                  </a:cubicBezTo>
                  <a:cubicBezTo>
                    <a:pt x="29324" y="22254"/>
                    <a:pt x="28297" y="21402"/>
                    <a:pt x="27169" y="20775"/>
                  </a:cubicBezTo>
                  <a:lnTo>
                    <a:pt x="27169" y="20775"/>
                  </a:lnTo>
                  <a:cubicBezTo>
                    <a:pt x="27315" y="20782"/>
                    <a:pt x="27462" y="20785"/>
                    <a:pt x="27609" y="20785"/>
                  </a:cubicBezTo>
                  <a:cubicBezTo>
                    <a:pt x="28651" y="20785"/>
                    <a:pt x="29724" y="20628"/>
                    <a:pt x="30778" y="20299"/>
                  </a:cubicBezTo>
                  <a:cubicBezTo>
                    <a:pt x="33209" y="19572"/>
                    <a:pt x="35164" y="18043"/>
                    <a:pt x="36417" y="16164"/>
                  </a:cubicBezTo>
                  <a:cubicBezTo>
                    <a:pt x="36743" y="15688"/>
                    <a:pt x="36492" y="15061"/>
                    <a:pt x="35891" y="14936"/>
                  </a:cubicBezTo>
                  <a:cubicBezTo>
                    <a:pt x="35239" y="14810"/>
                    <a:pt x="35013" y="14058"/>
                    <a:pt x="35490" y="13582"/>
                  </a:cubicBezTo>
                  <a:lnTo>
                    <a:pt x="35640" y="13432"/>
                  </a:lnTo>
                  <a:cubicBezTo>
                    <a:pt x="36116" y="12956"/>
                    <a:pt x="35866" y="12204"/>
                    <a:pt x="35214" y="12079"/>
                  </a:cubicBezTo>
                  <a:lnTo>
                    <a:pt x="34988" y="12028"/>
                  </a:lnTo>
                  <a:cubicBezTo>
                    <a:pt x="34337" y="11903"/>
                    <a:pt x="34111" y="11151"/>
                    <a:pt x="34587" y="10675"/>
                  </a:cubicBezTo>
                  <a:cubicBezTo>
                    <a:pt x="35013" y="10249"/>
                    <a:pt x="34863" y="9572"/>
                    <a:pt x="34337" y="9372"/>
                  </a:cubicBezTo>
                  <a:cubicBezTo>
                    <a:pt x="33143" y="8889"/>
                    <a:pt x="31837" y="8631"/>
                    <a:pt x="30486" y="8631"/>
                  </a:cubicBezTo>
                  <a:cubicBezTo>
                    <a:pt x="29454" y="8631"/>
                    <a:pt x="28397" y="8781"/>
                    <a:pt x="27344" y="9096"/>
                  </a:cubicBezTo>
                  <a:cubicBezTo>
                    <a:pt x="24863" y="9848"/>
                    <a:pt x="22883" y="11427"/>
                    <a:pt x="21605" y="13357"/>
                  </a:cubicBezTo>
                  <a:cubicBezTo>
                    <a:pt x="22783" y="11352"/>
                    <a:pt x="23284" y="8896"/>
                    <a:pt x="22858" y="6339"/>
                  </a:cubicBezTo>
                  <a:cubicBezTo>
                    <a:pt x="22457" y="3833"/>
                    <a:pt x="21204" y="1703"/>
                    <a:pt x="19525" y="199"/>
                  </a:cubicBezTo>
                  <a:cubicBezTo>
                    <a:pt x="19363" y="64"/>
                    <a:pt x="19176" y="0"/>
                    <a:pt x="18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62"/>
            <p:cNvSpPr/>
            <p:nvPr/>
          </p:nvSpPr>
          <p:spPr>
            <a:xfrm>
              <a:off x="1478975" y="480525"/>
              <a:ext cx="924825" cy="893650"/>
            </a:xfrm>
            <a:custGeom>
              <a:avLst/>
              <a:gdLst/>
              <a:ahLst/>
              <a:cxnLst/>
              <a:rect l="l" t="t" r="r" b="b"/>
              <a:pathLst>
                <a:path w="36993" h="35746" extrusionOk="0">
                  <a:moveTo>
                    <a:pt x="23761" y="1"/>
                  </a:moveTo>
                  <a:cubicBezTo>
                    <a:pt x="23646" y="1"/>
                    <a:pt x="23526" y="27"/>
                    <a:pt x="23409" y="82"/>
                  </a:cubicBezTo>
                  <a:cubicBezTo>
                    <a:pt x="21354" y="1060"/>
                    <a:pt x="19574" y="2764"/>
                    <a:pt x="18471" y="5045"/>
                  </a:cubicBezTo>
                  <a:cubicBezTo>
                    <a:pt x="17945" y="6198"/>
                    <a:pt x="17619" y="7376"/>
                    <a:pt x="17494" y="8554"/>
                  </a:cubicBezTo>
                  <a:cubicBezTo>
                    <a:pt x="17018" y="7351"/>
                    <a:pt x="16341" y="6198"/>
                    <a:pt x="15414" y="5170"/>
                  </a:cubicBezTo>
                  <a:cubicBezTo>
                    <a:pt x="13709" y="3290"/>
                    <a:pt x="11504" y="2163"/>
                    <a:pt x="9273" y="1837"/>
                  </a:cubicBezTo>
                  <a:cubicBezTo>
                    <a:pt x="9221" y="1828"/>
                    <a:pt x="9170" y="1824"/>
                    <a:pt x="9121" y="1824"/>
                  </a:cubicBezTo>
                  <a:cubicBezTo>
                    <a:pt x="8598" y="1824"/>
                    <a:pt x="8234" y="2290"/>
                    <a:pt x="8371" y="2839"/>
                  </a:cubicBezTo>
                  <a:cubicBezTo>
                    <a:pt x="8518" y="3386"/>
                    <a:pt x="8136" y="3845"/>
                    <a:pt x="7624" y="3845"/>
                  </a:cubicBezTo>
                  <a:cubicBezTo>
                    <a:pt x="7526" y="3845"/>
                    <a:pt x="7423" y="3828"/>
                    <a:pt x="7318" y="3792"/>
                  </a:cubicBezTo>
                  <a:lnTo>
                    <a:pt x="7118" y="3717"/>
                  </a:lnTo>
                  <a:cubicBezTo>
                    <a:pt x="7017" y="3680"/>
                    <a:pt x="6918" y="3663"/>
                    <a:pt x="6822" y="3663"/>
                  </a:cubicBezTo>
                  <a:cubicBezTo>
                    <a:pt x="6325" y="3663"/>
                    <a:pt x="5939" y="4122"/>
                    <a:pt x="6065" y="4669"/>
                  </a:cubicBezTo>
                  <a:lnTo>
                    <a:pt x="6115" y="4869"/>
                  </a:lnTo>
                  <a:cubicBezTo>
                    <a:pt x="6263" y="5416"/>
                    <a:pt x="5880" y="5875"/>
                    <a:pt x="5368" y="5875"/>
                  </a:cubicBezTo>
                  <a:cubicBezTo>
                    <a:pt x="5270" y="5875"/>
                    <a:pt x="5168" y="5858"/>
                    <a:pt x="5063" y="5822"/>
                  </a:cubicBezTo>
                  <a:cubicBezTo>
                    <a:pt x="4965" y="5786"/>
                    <a:pt x="4867" y="5770"/>
                    <a:pt x="4773" y="5770"/>
                  </a:cubicBezTo>
                  <a:cubicBezTo>
                    <a:pt x="4334" y="5770"/>
                    <a:pt x="3964" y="6129"/>
                    <a:pt x="3985" y="6624"/>
                  </a:cubicBezTo>
                  <a:cubicBezTo>
                    <a:pt x="4110" y="8879"/>
                    <a:pt x="5038" y="11185"/>
                    <a:pt x="6742" y="13040"/>
                  </a:cubicBezTo>
                  <a:cubicBezTo>
                    <a:pt x="7970" y="14418"/>
                    <a:pt x="9474" y="15371"/>
                    <a:pt x="11078" y="15947"/>
                  </a:cubicBezTo>
                  <a:cubicBezTo>
                    <a:pt x="10585" y="15873"/>
                    <a:pt x="10082" y="15835"/>
                    <a:pt x="9575" y="15835"/>
                  </a:cubicBezTo>
                  <a:cubicBezTo>
                    <a:pt x="8202" y="15835"/>
                    <a:pt x="6793" y="16113"/>
                    <a:pt x="5439" y="16699"/>
                  </a:cubicBezTo>
                  <a:cubicBezTo>
                    <a:pt x="3108" y="17702"/>
                    <a:pt x="1328" y="19406"/>
                    <a:pt x="276" y="21411"/>
                  </a:cubicBezTo>
                  <a:cubicBezTo>
                    <a:pt x="0" y="21912"/>
                    <a:pt x="326" y="22514"/>
                    <a:pt x="927" y="22564"/>
                  </a:cubicBezTo>
                  <a:cubicBezTo>
                    <a:pt x="1579" y="22614"/>
                    <a:pt x="1905" y="23341"/>
                    <a:pt x="1479" y="23867"/>
                  </a:cubicBezTo>
                  <a:lnTo>
                    <a:pt x="1328" y="24042"/>
                  </a:lnTo>
                  <a:cubicBezTo>
                    <a:pt x="927" y="24569"/>
                    <a:pt x="1228" y="25296"/>
                    <a:pt x="1905" y="25346"/>
                  </a:cubicBezTo>
                  <a:lnTo>
                    <a:pt x="2105" y="25371"/>
                  </a:lnTo>
                  <a:cubicBezTo>
                    <a:pt x="2782" y="25421"/>
                    <a:pt x="3083" y="26148"/>
                    <a:pt x="2682" y="26674"/>
                  </a:cubicBezTo>
                  <a:cubicBezTo>
                    <a:pt x="2306" y="27150"/>
                    <a:pt x="2506" y="27802"/>
                    <a:pt x="3058" y="27952"/>
                  </a:cubicBezTo>
                  <a:cubicBezTo>
                    <a:pt x="3953" y="28210"/>
                    <a:pt x="4899" y="28344"/>
                    <a:pt x="5863" y="28344"/>
                  </a:cubicBezTo>
                  <a:cubicBezTo>
                    <a:pt x="7247" y="28344"/>
                    <a:pt x="8666" y="28067"/>
                    <a:pt x="10025" y="27476"/>
                  </a:cubicBezTo>
                  <a:cubicBezTo>
                    <a:pt x="11905" y="26674"/>
                    <a:pt x="13409" y="25421"/>
                    <a:pt x="14486" y="23917"/>
                  </a:cubicBezTo>
                  <a:lnTo>
                    <a:pt x="14486" y="23917"/>
                  </a:lnTo>
                  <a:cubicBezTo>
                    <a:pt x="13785" y="25446"/>
                    <a:pt x="13459" y="27200"/>
                    <a:pt x="13584" y="29055"/>
                  </a:cubicBezTo>
                  <a:cubicBezTo>
                    <a:pt x="13760" y="31586"/>
                    <a:pt x="14762" y="33817"/>
                    <a:pt x="16316" y="35471"/>
                  </a:cubicBezTo>
                  <a:cubicBezTo>
                    <a:pt x="16482" y="35658"/>
                    <a:pt x="16695" y="35746"/>
                    <a:pt x="16905" y="35746"/>
                  </a:cubicBezTo>
                  <a:cubicBezTo>
                    <a:pt x="17204" y="35746"/>
                    <a:pt x="17497" y="35569"/>
                    <a:pt x="17644" y="35246"/>
                  </a:cubicBezTo>
                  <a:cubicBezTo>
                    <a:pt x="17792" y="34922"/>
                    <a:pt x="18085" y="34751"/>
                    <a:pt x="18379" y="34751"/>
                  </a:cubicBezTo>
                  <a:cubicBezTo>
                    <a:pt x="18632" y="34751"/>
                    <a:pt x="18885" y="34878"/>
                    <a:pt x="19048" y="35145"/>
                  </a:cubicBezTo>
                  <a:lnTo>
                    <a:pt x="19173" y="35321"/>
                  </a:lnTo>
                  <a:cubicBezTo>
                    <a:pt x="19339" y="35594"/>
                    <a:pt x="19601" y="35726"/>
                    <a:pt x="19860" y="35726"/>
                  </a:cubicBezTo>
                  <a:cubicBezTo>
                    <a:pt x="20147" y="35726"/>
                    <a:pt x="20431" y="35562"/>
                    <a:pt x="20577" y="35246"/>
                  </a:cubicBezTo>
                  <a:lnTo>
                    <a:pt x="20677" y="35045"/>
                  </a:lnTo>
                  <a:cubicBezTo>
                    <a:pt x="20823" y="34712"/>
                    <a:pt x="21111" y="34542"/>
                    <a:pt x="21402" y="34542"/>
                  </a:cubicBezTo>
                  <a:cubicBezTo>
                    <a:pt x="21658" y="34542"/>
                    <a:pt x="21916" y="34675"/>
                    <a:pt x="22080" y="34945"/>
                  </a:cubicBezTo>
                  <a:cubicBezTo>
                    <a:pt x="22250" y="35205"/>
                    <a:pt x="22513" y="35337"/>
                    <a:pt x="22777" y="35337"/>
                  </a:cubicBezTo>
                  <a:cubicBezTo>
                    <a:pt x="23021" y="35337"/>
                    <a:pt x="23265" y="35224"/>
                    <a:pt x="23434" y="34995"/>
                  </a:cubicBezTo>
                  <a:cubicBezTo>
                    <a:pt x="24737" y="33140"/>
                    <a:pt x="25439" y="30759"/>
                    <a:pt x="25263" y="28253"/>
                  </a:cubicBezTo>
                  <a:cubicBezTo>
                    <a:pt x="25163" y="26875"/>
                    <a:pt x="24812" y="25571"/>
                    <a:pt x="24261" y="24393"/>
                  </a:cubicBezTo>
                  <a:lnTo>
                    <a:pt x="24261" y="24393"/>
                  </a:lnTo>
                  <a:cubicBezTo>
                    <a:pt x="25188" y="25120"/>
                    <a:pt x="26266" y="25697"/>
                    <a:pt x="27469" y="26098"/>
                  </a:cubicBezTo>
                  <a:cubicBezTo>
                    <a:pt x="28586" y="26458"/>
                    <a:pt x="29720" y="26630"/>
                    <a:pt x="30825" y="26630"/>
                  </a:cubicBezTo>
                  <a:cubicBezTo>
                    <a:pt x="32099" y="26630"/>
                    <a:pt x="33334" y="26402"/>
                    <a:pt x="34461" y="25972"/>
                  </a:cubicBezTo>
                  <a:cubicBezTo>
                    <a:pt x="35013" y="25747"/>
                    <a:pt x="35163" y="25095"/>
                    <a:pt x="34737" y="24669"/>
                  </a:cubicBezTo>
                  <a:cubicBezTo>
                    <a:pt x="34286" y="24168"/>
                    <a:pt x="34512" y="23416"/>
                    <a:pt x="35188" y="23316"/>
                  </a:cubicBezTo>
                  <a:lnTo>
                    <a:pt x="35389" y="23265"/>
                  </a:lnTo>
                  <a:cubicBezTo>
                    <a:pt x="36065" y="23165"/>
                    <a:pt x="36316" y="22413"/>
                    <a:pt x="35840" y="21912"/>
                  </a:cubicBezTo>
                  <a:lnTo>
                    <a:pt x="35690" y="21762"/>
                  </a:lnTo>
                  <a:cubicBezTo>
                    <a:pt x="35213" y="21286"/>
                    <a:pt x="35464" y="20534"/>
                    <a:pt x="36116" y="20408"/>
                  </a:cubicBezTo>
                  <a:cubicBezTo>
                    <a:pt x="36717" y="20308"/>
                    <a:pt x="36993" y="19682"/>
                    <a:pt x="36667" y="19205"/>
                  </a:cubicBezTo>
                  <a:cubicBezTo>
                    <a:pt x="35439" y="17301"/>
                    <a:pt x="33509" y="15747"/>
                    <a:pt x="31128" y="14970"/>
                  </a:cubicBezTo>
                  <a:cubicBezTo>
                    <a:pt x="29989" y="14602"/>
                    <a:pt x="28839" y="14423"/>
                    <a:pt x="27723" y="14423"/>
                  </a:cubicBezTo>
                  <a:cubicBezTo>
                    <a:pt x="26407" y="14423"/>
                    <a:pt x="25138" y="14671"/>
                    <a:pt x="23985" y="15145"/>
                  </a:cubicBezTo>
                  <a:cubicBezTo>
                    <a:pt x="26090" y="14193"/>
                    <a:pt x="27920" y="12463"/>
                    <a:pt x="29048" y="10108"/>
                  </a:cubicBezTo>
                  <a:cubicBezTo>
                    <a:pt x="30151" y="7827"/>
                    <a:pt x="30351" y="5371"/>
                    <a:pt x="29825" y="3190"/>
                  </a:cubicBezTo>
                  <a:cubicBezTo>
                    <a:pt x="29740" y="2801"/>
                    <a:pt x="29416" y="2561"/>
                    <a:pt x="29068" y="2561"/>
                  </a:cubicBezTo>
                  <a:cubicBezTo>
                    <a:pt x="28900" y="2561"/>
                    <a:pt x="28727" y="2617"/>
                    <a:pt x="28572" y="2739"/>
                  </a:cubicBezTo>
                  <a:cubicBezTo>
                    <a:pt x="28412" y="2848"/>
                    <a:pt x="28241" y="2898"/>
                    <a:pt x="28076" y="2898"/>
                  </a:cubicBezTo>
                  <a:cubicBezTo>
                    <a:pt x="27672" y="2898"/>
                    <a:pt x="27311" y="2594"/>
                    <a:pt x="27293" y="2112"/>
                  </a:cubicBezTo>
                  <a:lnTo>
                    <a:pt x="27293" y="1887"/>
                  </a:lnTo>
                  <a:cubicBezTo>
                    <a:pt x="27258" y="1426"/>
                    <a:pt x="26896" y="1115"/>
                    <a:pt x="26501" y="1115"/>
                  </a:cubicBezTo>
                  <a:cubicBezTo>
                    <a:pt x="26338" y="1115"/>
                    <a:pt x="26169" y="1168"/>
                    <a:pt x="26015" y="1285"/>
                  </a:cubicBezTo>
                  <a:lnTo>
                    <a:pt x="25840" y="1411"/>
                  </a:lnTo>
                  <a:cubicBezTo>
                    <a:pt x="25680" y="1527"/>
                    <a:pt x="25507" y="1580"/>
                    <a:pt x="25341" y="1580"/>
                  </a:cubicBezTo>
                  <a:cubicBezTo>
                    <a:pt x="24936" y="1580"/>
                    <a:pt x="24572" y="1264"/>
                    <a:pt x="24537" y="784"/>
                  </a:cubicBezTo>
                  <a:cubicBezTo>
                    <a:pt x="24517" y="317"/>
                    <a:pt x="24165" y="1"/>
                    <a:pt x="23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62"/>
            <p:cNvSpPr/>
            <p:nvPr/>
          </p:nvSpPr>
          <p:spPr>
            <a:xfrm>
              <a:off x="1742750" y="781400"/>
              <a:ext cx="318325" cy="309650"/>
            </a:xfrm>
            <a:custGeom>
              <a:avLst/>
              <a:gdLst/>
              <a:ahLst/>
              <a:cxnLst/>
              <a:rect l="l" t="t" r="r" b="b"/>
              <a:pathLst>
                <a:path w="12733" h="12386" extrusionOk="0">
                  <a:moveTo>
                    <a:pt x="4261" y="0"/>
                  </a:moveTo>
                  <a:cubicBezTo>
                    <a:pt x="4094" y="0"/>
                    <a:pt x="3924" y="33"/>
                    <a:pt x="3760" y="103"/>
                  </a:cubicBezTo>
                  <a:cubicBezTo>
                    <a:pt x="3108" y="378"/>
                    <a:pt x="2808" y="1130"/>
                    <a:pt x="3083" y="1782"/>
                  </a:cubicBezTo>
                  <a:cubicBezTo>
                    <a:pt x="3296" y="2271"/>
                    <a:pt x="3744" y="2562"/>
                    <a:pt x="4227" y="2562"/>
                  </a:cubicBezTo>
                  <a:cubicBezTo>
                    <a:pt x="4313" y="2562"/>
                    <a:pt x="4400" y="2553"/>
                    <a:pt x="4487" y="2534"/>
                  </a:cubicBezTo>
                  <a:lnTo>
                    <a:pt x="5840" y="5692"/>
                  </a:lnTo>
                  <a:lnTo>
                    <a:pt x="3610" y="4789"/>
                  </a:lnTo>
                  <a:cubicBezTo>
                    <a:pt x="3635" y="4388"/>
                    <a:pt x="3409" y="3987"/>
                    <a:pt x="3008" y="3812"/>
                  </a:cubicBezTo>
                  <a:cubicBezTo>
                    <a:pt x="2900" y="3772"/>
                    <a:pt x="2788" y="3753"/>
                    <a:pt x="2677" y="3753"/>
                  </a:cubicBezTo>
                  <a:cubicBezTo>
                    <a:pt x="2300" y="3753"/>
                    <a:pt x="1935" y="3976"/>
                    <a:pt x="1780" y="4363"/>
                  </a:cubicBezTo>
                  <a:cubicBezTo>
                    <a:pt x="1579" y="4839"/>
                    <a:pt x="1805" y="5391"/>
                    <a:pt x="2306" y="5591"/>
                  </a:cubicBezTo>
                  <a:cubicBezTo>
                    <a:pt x="2423" y="5643"/>
                    <a:pt x="2543" y="5666"/>
                    <a:pt x="2660" y="5666"/>
                  </a:cubicBezTo>
                  <a:cubicBezTo>
                    <a:pt x="2943" y="5666"/>
                    <a:pt x="3214" y="5529"/>
                    <a:pt x="3409" y="5316"/>
                  </a:cubicBezTo>
                  <a:lnTo>
                    <a:pt x="5640" y="6193"/>
                  </a:lnTo>
                  <a:lnTo>
                    <a:pt x="2482" y="7546"/>
                  </a:lnTo>
                  <a:cubicBezTo>
                    <a:pt x="2252" y="7210"/>
                    <a:pt x="1860" y="7012"/>
                    <a:pt x="1456" y="7012"/>
                  </a:cubicBezTo>
                  <a:cubicBezTo>
                    <a:pt x="1287" y="7012"/>
                    <a:pt x="1115" y="7046"/>
                    <a:pt x="953" y="7120"/>
                  </a:cubicBezTo>
                  <a:cubicBezTo>
                    <a:pt x="301" y="7396"/>
                    <a:pt x="1" y="8148"/>
                    <a:pt x="276" y="8799"/>
                  </a:cubicBezTo>
                  <a:cubicBezTo>
                    <a:pt x="483" y="9287"/>
                    <a:pt x="956" y="9578"/>
                    <a:pt x="1454" y="9578"/>
                  </a:cubicBezTo>
                  <a:cubicBezTo>
                    <a:pt x="1621" y="9578"/>
                    <a:pt x="1792" y="9545"/>
                    <a:pt x="1955" y="9476"/>
                  </a:cubicBezTo>
                  <a:cubicBezTo>
                    <a:pt x="2507" y="9225"/>
                    <a:pt x="2808" y="8649"/>
                    <a:pt x="2707" y="8073"/>
                  </a:cubicBezTo>
                  <a:lnTo>
                    <a:pt x="5840" y="6719"/>
                  </a:lnTo>
                  <a:lnTo>
                    <a:pt x="4963" y="8950"/>
                  </a:lnTo>
                  <a:cubicBezTo>
                    <a:pt x="4941" y="8949"/>
                    <a:pt x="4920" y="8948"/>
                    <a:pt x="4899" y="8948"/>
                  </a:cubicBezTo>
                  <a:cubicBezTo>
                    <a:pt x="4497" y="8948"/>
                    <a:pt x="4128" y="9170"/>
                    <a:pt x="3986" y="9551"/>
                  </a:cubicBezTo>
                  <a:cubicBezTo>
                    <a:pt x="3785" y="10027"/>
                    <a:pt x="4036" y="10604"/>
                    <a:pt x="4512" y="10779"/>
                  </a:cubicBezTo>
                  <a:cubicBezTo>
                    <a:pt x="4635" y="10829"/>
                    <a:pt x="4761" y="10852"/>
                    <a:pt x="4885" y="10852"/>
                  </a:cubicBezTo>
                  <a:cubicBezTo>
                    <a:pt x="5263" y="10852"/>
                    <a:pt x="5614" y="10631"/>
                    <a:pt x="5765" y="10253"/>
                  </a:cubicBezTo>
                  <a:cubicBezTo>
                    <a:pt x="5915" y="9852"/>
                    <a:pt x="5790" y="9426"/>
                    <a:pt x="5489" y="9150"/>
                  </a:cubicBezTo>
                  <a:lnTo>
                    <a:pt x="6366" y="6920"/>
                  </a:lnTo>
                  <a:lnTo>
                    <a:pt x="7720" y="10078"/>
                  </a:lnTo>
                  <a:cubicBezTo>
                    <a:pt x="7244" y="10403"/>
                    <a:pt x="7043" y="11055"/>
                    <a:pt x="7294" y="11606"/>
                  </a:cubicBezTo>
                  <a:cubicBezTo>
                    <a:pt x="7500" y="12094"/>
                    <a:pt x="7973" y="12385"/>
                    <a:pt x="8471" y="12385"/>
                  </a:cubicBezTo>
                  <a:cubicBezTo>
                    <a:pt x="8639" y="12385"/>
                    <a:pt x="8809" y="12352"/>
                    <a:pt x="8973" y="12283"/>
                  </a:cubicBezTo>
                  <a:cubicBezTo>
                    <a:pt x="9625" y="12007"/>
                    <a:pt x="9925" y="11256"/>
                    <a:pt x="9650" y="10604"/>
                  </a:cubicBezTo>
                  <a:cubicBezTo>
                    <a:pt x="9431" y="10123"/>
                    <a:pt x="8946" y="9833"/>
                    <a:pt x="8443" y="9833"/>
                  </a:cubicBezTo>
                  <a:cubicBezTo>
                    <a:pt x="8369" y="9833"/>
                    <a:pt x="8295" y="9839"/>
                    <a:pt x="8221" y="9852"/>
                  </a:cubicBezTo>
                  <a:lnTo>
                    <a:pt x="6893" y="6719"/>
                  </a:lnTo>
                  <a:lnTo>
                    <a:pt x="9123" y="7596"/>
                  </a:lnTo>
                  <a:cubicBezTo>
                    <a:pt x="9073" y="8022"/>
                    <a:pt x="9299" y="8423"/>
                    <a:pt x="9700" y="8574"/>
                  </a:cubicBezTo>
                  <a:cubicBezTo>
                    <a:pt x="9818" y="8621"/>
                    <a:pt x="9939" y="8643"/>
                    <a:pt x="10058" y="8643"/>
                  </a:cubicBezTo>
                  <a:cubicBezTo>
                    <a:pt x="10442" y="8643"/>
                    <a:pt x="10800" y="8411"/>
                    <a:pt x="10953" y="8048"/>
                  </a:cubicBezTo>
                  <a:cubicBezTo>
                    <a:pt x="11153" y="7546"/>
                    <a:pt x="10903" y="6995"/>
                    <a:pt x="10427" y="6794"/>
                  </a:cubicBezTo>
                  <a:cubicBezTo>
                    <a:pt x="10313" y="6752"/>
                    <a:pt x="10195" y="6731"/>
                    <a:pt x="10079" y="6731"/>
                  </a:cubicBezTo>
                  <a:cubicBezTo>
                    <a:pt x="9786" y="6731"/>
                    <a:pt x="9503" y="6862"/>
                    <a:pt x="9324" y="7095"/>
                  </a:cubicBezTo>
                  <a:lnTo>
                    <a:pt x="7093" y="6193"/>
                  </a:lnTo>
                  <a:lnTo>
                    <a:pt x="10251" y="4839"/>
                  </a:lnTo>
                  <a:cubicBezTo>
                    <a:pt x="10481" y="5175"/>
                    <a:pt x="10873" y="5374"/>
                    <a:pt x="11277" y="5374"/>
                  </a:cubicBezTo>
                  <a:cubicBezTo>
                    <a:pt x="11446" y="5374"/>
                    <a:pt x="11618" y="5339"/>
                    <a:pt x="11780" y="5266"/>
                  </a:cubicBezTo>
                  <a:cubicBezTo>
                    <a:pt x="12432" y="4990"/>
                    <a:pt x="12732" y="4238"/>
                    <a:pt x="12457" y="3586"/>
                  </a:cubicBezTo>
                  <a:cubicBezTo>
                    <a:pt x="12250" y="3099"/>
                    <a:pt x="11777" y="2807"/>
                    <a:pt x="11279" y="2807"/>
                  </a:cubicBezTo>
                  <a:cubicBezTo>
                    <a:pt x="11112" y="2807"/>
                    <a:pt x="10941" y="2840"/>
                    <a:pt x="10778" y="2910"/>
                  </a:cubicBezTo>
                  <a:cubicBezTo>
                    <a:pt x="10201" y="3160"/>
                    <a:pt x="9900" y="3762"/>
                    <a:pt x="10026" y="4338"/>
                  </a:cubicBezTo>
                  <a:lnTo>
                    <a:pt x="6868" y="5667"/>
                  </a:lnTo>
                  <a:lnTo>
                    <a:pt x="7770" y="3436"/>
                  </a:lnTo>
                  <a:cubicBezTo>
                    <a:pt x="7807" y="3441"/>
                    <a:pt x="7844" y="3443"/>
                    <a:pt x="7881" y="3443"/>
                  </a:cubicBezTo>
                  <a:cubicBezTo>
                    <a:pt x="8243" y="3443"/>
                    <a:pt x="8588" y="3223"/>
                    <a:pt x="8747" y="2860"/>
                  </a:cubicBezTo>
                  <a:cubicBezTo>
                    <a:pt x="8948" y="2358"/>
                    <a:pt x="8697" y="1807"/>
                    <a:pt x="8196" y="1606"/>
                  </a:cubicBezTo>
                  <a:cubicBezTo>
                    <a:pt x="8084" y="1559"/>
                    <a:pt x="7967" y="1537"/>
                    <a:pt x="7852" y="1537"/>
                  </a:cubicBezTo>
                  <a:cubicBezTo>
                    <a:pt x="7479" y="1537"/>
                    <a:pt x="7121" y="1769"/>
                    <a:pt x="6968" y="2133"/>
                  </a:cubicBezTo>
                  <a:cubicBezTo>
                    <a:pt x="6793" y="2534"/>
                    <a:pt x="6943" y="2985"/>
                    <a:pt x="7244" y="3235"/>
                  </a:cubicBezTo>
                  <a:lnTo>
                    <a:pt x="6366" y="5466"/>
                  </a:lnTo>
                  <a:lnTo>
                    <a:pt x="5013" y="2308"/>
                  </a:lnTo>
                  <a:cubicBezTo>
                    <a:pt x="5489" y="1982"/>
                    <a:pt x="5690" y="1331"/>
                    <a:pt x="5439" y="779"/>
                  </a:cubicBezTo>
                  <a:cubicBezTo>
                    <a:pt x="5233" y="292"/>
                    <a:pt x="4760" y="0"/>
                    <a:pt x="4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62"/>
            <p:cNvSpPr/>
            <p:nvPr/>
          </p:nvSpPr>
          <p:spPr>
            <a:xfrm>
              <a:off x="2203900" y="1304775"/>
              <a:ext cx="258750" cy="265425"/>
            </a:xfrm>
            <a:custGeom>
              <a:avLst/>
              <a:gdLst/>
              <a:ahLst/>
              <a:cxnLst/>
              <a:rect l="l" t="t" r="r" b="b"/>
              <a:pathLst>
                <a:path w="10350" h="10617" extrusionOk="0">
                  <a:moveTo>
                    <a:pt x="4672" y="0"/>
                  </a:moveTo>
                  <a:cubicBezTo>
                    <a:pt x="4567" y="0"/>
                    <a:pt x="4472" y="73"/>
                    <a:pt x="4437" y="195"/>
                  </a:cubicBezTo>
                  <a:cubicBezTo>
                    <a:pt x="4421" y="322"/>
                    <a:pt x="4325" y="389"/>
                    <a:pt x="4224" y="389"/>
                  </a:cubicBezTo>
                  <a:cubicBezTo>
                    <a:pt x="4166" y="389"/>
                    <a:pt x="4107" y="367"/>
                    <a:pt x="4061" y="321"/>
                  </a:cubicBezTo>
                  <a:lnTo>
                    <a:pt x="4011" y="270"/>
                  </a:lnTo>
                  <a:cubicBezTo>
                    <a:pt x="3956" y="225"/>
                    <a:pt x="3894" y="202"/>
                    <a:pt x="3835" y="202"/>
                  </a:cubicBezTo>
                  <a:cubicBezTo>
                    <a:pt x="3734" y="202"/>
                    <a:pt x="3642" y="269"/>
                    <a:pt x="3610" y="396"/>
                  </a:cubicBezTo>
                  <a:lnTo>
                    <a:pt x="3610" y="446"/>
                  </a:lnTo>
                  <a:cubicBezTo>
                    <a:pt x="3578" y="574"/>
                    <a:pt x="3475" y="651"/>
                    <a:pt x="3371" y="651"/>
                  </a:cubicBezTo>
                  <a:cubicBezTo>
                    <a:pt x="3313" y="651"/>
                    <a:pt x="3254" y="626"/>
                    <a:pt x="3209" y="571"/>
                  </a:cubicBezTo>
                  <a:cubicBezTo>
                    <a:pt x="3159" y="531"/>
                    <a:pt x="3097" y="511"/>
                    <a:pt x="3037" y="511"/>
                  </a:cubicBezTo>
                  <a:cubicBezTo>
                    <a:pt x="2947" y="511"/>
                    <a:pt x="2863" y="556"/>
                    <a:pt x="2833" y="646"/>
                  </a:cubicBezTo>
                  <a:cubicBezTo>
                    <a:pt x="2582" y="1273"/>
                    <a:pt x="2532" y="2000"/>
                    <a:pt x="2758" y="2702"/>
                  </a:cubicBezTo>
                  <a:cubicBezTo>
                    <a:pt x="2883" y="3078"/>
                    <a:pt x="3058" y="3428"/>
                    <a:pt x="3309" y="3729"/>
                  </a:cubicBezTo>
                  <a:cubicBezTo>
                    <a:pt x="2983" y="3579"/>
                    <a:pt x="2632" y="3479"/>
                    <a:pt x="2281" y="3453"/>
                  </a:cubicBezTo>
                  <a:cubicBezTo>
                    <a:pt x="2205" y="3448"/>
                    <a:pt x="2129" y="3446"/>
                    <a:pt x="2054" y="3446"/>
                  </a:cubicBezTo>
                  <a:cubicBezTo>
                    <a:pt x="1393" y="3446"/>
                    <a:pt x="797" y="3640"/>
                    <a:pt x="301" y="3955"/>
                  </a:cubicBezTo>
                  <a:cubicBezTo>
                    <a:pt x="151" y="4055"/>
                    <a:pt x="151" y="4255"/>
                    <a:pt x="301" y="4356"/>
                  </a:cubicBezTo>
                  <a:cubicBezTo>
                    <a:pt x="477" y="4456"/>
                    <a:pt x="452" y="4682"/>
                    <a:pt x="276" y="4782"/>
                  </a:cubicBezTo>
                  <a:lnTo>
                    <a:pt x="226" y="4807"/>
                  </a:lnTo>
                  <a:cubicBezTo>
                    <a:pt x="51" y="4882"/>
                    <a:pt x="26" y="5108"/>
                    <a:pt x="176" y="5208"/>
                  </a:cubicBezTo>
                  <a:lnTo>
                    <a:pt x="251" y="5233"/>
                  </a:lnTo>
                  <a:cubicBezTo>
                    <a:pt x="402" y="5358"/>
                    <a:pt x="377" y="5584"/>
                    <a:pt x="201" y="5659"/>
                  </a:cubicBezTo>
                  <a:cubicBezTo>
                    <a:pt x="51" y="5734"/>
                    <a:pt x="1" y="5910"/>
                    <a:pt x="126" y="6035"/>
                  </a:cubicBezTo>
                  <a:cubicBezTo>
                    <a:pt x="602" y="6486"/>
                    <a:pt x="1254" y="6812"/>
                    <a:pt x="2006" y="6862"/>
                  </a:cubicBezTo>
                  <a:cubicBezTo>
                    <a:pt x="2103" y="6872"/>
                    <a:pt x="2199" y="6876"/>
                    <a:pt x="2294" y="6876"/>
                  </a:cubicBezTo>
                  <a:cubicBezTo>
                    <a:pt x="2936" y="6876"/>
                    <a:pt x="3531" y="6663"/>
                    <a:pt x="4011" y="6336"/>
                  </a:cubicBezTo>
                  <a:lnTo>
                    <a:pt x="4011" y="6336"/>
                  </a:lnTo>
                  <a:cubicBezTo>
                    <a:pt x="3484" y="6737"/>
                    <a:pt x="3083" y="7363"/>
                    <a:pt x="2908" y="8090"/>
                  </a:cubicBezTo>
                  <a:cubicBezTo>
                    <a:pt x="2758" y="8817"/>
                    <a:pt x="2858" y="9544"/>
                    <a:pt x="3159" y="10120"/>
                  </a:cubicBezTo>
                  <a:cubicBezTo>
                    <a:pt x="3201" y="10206"/>
                    <a:pt x="3284" y="10251"/>
                    <a:pt x="3371" y="10251"/>
                  </a:cubicBezTo>
                  <a:cubicBezTo>
                    <a:pt x="3437" y="10251"/>
                    <a:pt x="3505" y="10224"/>
                    <a:pt x="3560" y="10170"/>
                  </a:cubicBezTo>
                  <a:cubicBezTo>
                    <a:pt x="3611" y="10109"/>
                    <a:pt x="3678" y="10081"/>
                    <a:pt x="3743" y="10081"/>
                  </a:cubicBezTo>
                  <a:cubicBezTo>
                    <a:pt x="3839" y="10081"/>
                    <a:pt x="3931" y="10141"/>
                    <a:pt x="3961" y="10245"/>
                  </a:cubicBezTo>
                  <a:lnTo>
                    <a:pt x="3961" y="10321"/>
                  </a:lnTo>
                  <a:cubicBezTo>
                    <a:pt x="4005" y="10425"/>
                    <a:pt x="4103" y="10485"/>
                    <a:pt x="4201" y="10485"/>
                  </a:cubicBezTo>
                  <a:cubicBezTo>
                    <a:pt x="4268" y="10485"/>
                    <a:pt x="4336" y="10457"/>
                    <a:pt x="4387" y="10396"/>
                  </a:cubicBezTo>
                  <a:lnTo>
                    <a:pt x="4412" y="10346"/>
                  </a:lnTo>
                  <a:cubicBezTo>
                    <a:pt x="4461" y="10286"/>
                    <a:pt x="4526" y="10258"/>
                    <a:pt x="4590" y="10258"/>
                  </a:cubicBezTo>
                  <a:cubicBezTo>
                    <a:pt x="4688" y="10258"/>
                    <a:pt x="4782" y="10325"/>
                    <a:pt x="4813" y="10446"/>
                  </a:cubicBezTo>
                  <a:cubicBezTo>
                    <a:pt x="4847" y="10549"/>
                    <a:pt x="4952" y="10617"/>
                    <a:pt x="5056" y="10617"/>
                  </a:cubicBezTo>
                  <a:cubicBezTo>
                    <a:pt x="5103" y="10617"/>
                    <a:pt x="5149" y="10603"/>
                    <a:pt x="5189" y="10571"/>
                  </a:cubicBezTo>
                  <a:cubicBezTo>
                    <a:pt x="5715" y="10145"/>
                    <a:pt x="6091" y="9544"/>
                    <a:pt x="6266" y="8817"/>
                  </a:cubicBezTo>
                  <a:cubicBezTo>
                    <a:pt x="6342" y="8466"/>
                    <a:pt x="6342" y="8115"/>
                    <a:pt x="6292" y="7764"/>
                  </a:cubicBezTo>
                  <a:lnTo>
                    <a:pt x="6292" y="7764"/>
                  </a:lnTo>
                  <a:cubicBezTo>
                    <a:pt x="6517" y="8065"/>
                    <a:pt x="6793" y="8341"/>
                    <a:pt x="7119" y="8591"/>
                  </a:cubicBezTo>
                  <a:cubicBezTo>
                    <a:pt x="7653" y="8948"/>
                    <a:pt x="8267" y="9126"/>
                    <a:pt x="8872" y="9126"/>
                  </a:cubicBezTo>
                  <a:cubicBezTo>
                    <a:pt x="8948" y="9126"/>
                    <a:pt x="9023" y="9123"/>
                    <a:pt x="9099" y="9118"/>
                  </a:cubicBezTo>
                  <a:cubicBezTo>
                    <a:pt x="9274" y="9093"/>
                    <a:pt x="9349" y="8917"/>
                    <a:pt x="9274" y="8767"/>
                  </a:cubicBezTo>
                  <a:cubicBezTo>
                    <a:pt x="9179" y="8601"/>
                    <a:pt x="9308" y="8414"/>
                    <a:pt x="9470" y="8414"/>
                  </a:cubicBezTo>
                  <a:cubicBezTo>
                    <a:pt x="9479" y="8414"/>
                    <a:pt x="9489" y="8414"/>
                    <a:pt x="9500" y="8416"/>
                  </a:cubicBezTo>
                  <a:lnTo>
                    <a:pt x="9575" y="8441"/>
                  </a:lnTo>
                  <a:cubicBezTo>
                    <a:pt x="9775" y="8441"/>
                    <a:pt x="9901" y="8266"/>
                    <a:pt x="9800" y="8090"/>
                  </a:cubicBezTo>
                  <a:lnTo>
                    <a:pt x="9775" y="8040"/>
                  </a:lnTo>
                  <a:cubicBezTo>
                    <a:pt x="9681" y="7875"/>
                    <a:pt x="9809" y="7687"/>
                    <a:pt x="9971" y="7687"/>
                  </a:cubicBezTo>
                  <a:cubicBezTo>
                    <a:pt x="9981" y="7687"/>
                    <a:pt x="9991" y="7688"/>
                    <a:pt x="10001" y="7689"/>
                  </a:cubicBezTo>
                  <a:cubicBezTo>
                    <a:pt x="10014" y="7691"/>
                    <a:pt x="10026" y="7692"/>
                    <a:pt x="10039" y="7692"/>
                  </a:cubicBezTo>
                  <a:cubicBezTo>
                    <a:pt x="10194" y="7692"/>
                    <a:pt x="10298" y="7551"/>
                    <a:pt x="10251" y="7388"/>
                  </a:cubicBezTo>
                  <a:cubicBezTo>
                    <a:pt x="10076" y="6762"/>
                    <a:pt x="9650" y="6160"/>
                    <a:pt x="9048" y="5759"/>
                  </a:cubicBezTo>
                  <a:cubicBezTo>
                    <a:pt x="8597" y="5458"/>
                    <a:pt x="8121" y="5283"/>
                    <a:pt x="7620" y="5233"/>
                  </a:cubicBezTo>
                  <a:cubicBezTo>
                    <a:pt x="8146" y="5183"/>
                    <a:pt x="8698" y="4982"/>
                    <a:pt x="9174" y="4631"/>
                  </a:cubicBezTo>
                  <a:cubicBezTo>
                    <a:pt x="9775" y="4180"/>
                    <a:pt x="10151" y="3579"/>
                    <a:pt x="10327" y="2952"/>
                  </a:cubicBezTo>
                  <a:cubicBezTo>
                    <a:pt x="10350" y="2790"/>
                    <a:pt x="10244" y="2649"/>
                    <a:pt x="10089" y="2649"/>
                  </a:cubicBezTo>
                  <a:cubicBezTo>
                    <a:pt x="10077" y="2649"/>
                    <a:pt x="10064" y="2650"/>
                    <a:pt x="10051" y="2651"/>
                  </a:cubicBezTo>
                  <a:cubicBezTo>
                    <a:pt x="10038" y="2653"/>
                    <a:pt x="10025" y="2654"/>
                    <a:pt x="10013" y="2654"/>
                  </a:cubicBezTo>
                  <a:cubicBezTo>
                    <a:pt x="9835" y="2654"/>
                    <a:pt x="9730" y="2490"/>
                    <a:pt x="9800" y="2326"/>
                  </a:cubicBezTo>
                  <a:lnTo>
                    <a:pt x="9825" y="2276"/>
                  </a:lnTo>
                  <a:cubicBezTo>
                    <a:pt x="9920" y="2110"/>
                    <a:pt x="9792" y="1922"/>
                    <a:pt x="9630" y="1922"/>
                  </a:cubicBezTo>
                  <a:cubicBezTo>
                    <a:pt x="9620" y="1922"/>
                    <a:pt x="9610" y="1923"/>
                    <a:pt x="9600" y="1925"/>
                  </a:cubicBezTo>
                  <a:lnTo>
                    <a:pt x="9525" y="1950"/>
                  </a:lnTo>
                  <a:cubicBezTo>
                    <a:pt x="9512" y="1951"/>
                    <a:pt x="9499" y="1952"/>
                    <a:pt x="9487" y="1952"/>
                  </a:cubicBezTo>
                  <a:cubicBezTo>
                    <a:pt x="9309" y="1952"/>
                    <a:pt x="9204" y="1786"/>
                    <a:pt x="9274" y="1599"/>
                  </a:cubicBezTo>
                  <a:cubicBezTo>
                    <a:pt x="9349" y="1448"/>
                    <a:pt x="9249" y="1273"/>
                    <a:pt x="9073" y="1273"/>
                  </a:cubicBezTo>
                  <a:cubicBezTo>
                    <a:pt x="9037" y="1272"/>
                    <a:pt x="9001" y="1271"/>
                    <a:pt x="8964" y="1271"/>
                  </a:cubicBezTo>
                  <a:cubicBezTo>
                    <a:pt x="8344" y="1271"/>
                    <a:pt x="7688" y="1472"/>
                    <a:pt x="7144" y="1875"/>
                  </a:cubicBezTo>
                  <a:cubicBezTo>
                    <a:pt x="6667" y="2225"/>
                    <a:pt x="6317" y="2702"/>
                    <a:pt x="6116" y="3203"/>
                  </a:cubicBezTo>
                  <a:cubicBezTo>
                    <a:pt x="6216" y="2702"/>
                    <a:pt x="6191" y="2200"/>
                    <a:pt x="6016" y="1674"/>
                  </a:cubicBezTo>
                  <a:cubicBezTo>
                    <a:pt x="5790" y="972"/>
                    <a:pt x="5364" y="396"/>
                    <a:pt x="4813" y="45"/>
                  </a:cubicBezTo>
                  <a:cubicBezTo>
                    <a:pt x="4767" y="14"/>
                    <a:pt x="4719" y="0"/>
                    <a:pt x="4672" y="0"/>
                  </a:cubicBezTo>
                  <a:close/>
                </a:path>
              </a:pathLst>
            </a:custGeom>
            <a:solidFill>
              <a:srgbClr val="FDEA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62"/>
            <p:cNvSpPr/>
            <p:nvPr/>
          </p:nvSpPr>
          <p:spPr>
            <a:xfrm>
              <a:off x="3780975" y="454500"/>
              <a:ext cx="261300" cy="265600"/>
            </a:xfrm>
            <a:custGeom>
              <a:avLst/>
              <a:gdLst/>
              <a:ahLst/>
              <a:cxnLst/>
              <a:rect l="l" t="t" r="r" b="b"/>
              <a:pathLst>
                <a:path w="10452" h="10624" extrusionOk="0">
                  <a:moveTo>
                    <a:pt x="4859" y="1"/>
                  </a:moveTo>
                  <a:cubicBezTo>
                    <a:pt x="4757" y="1"/>
                    <a:pt x="4655" y="74"/>
                    <a:pt x="4637" y="196"/>
                  </a:cubicBezTo>
                  <a:cubicBezTo>
                    <a:pt x="4606" y="306"/>
                    <a:pt x="4505" y="377"/>
                    <a:pt x="4404" y="377"/>
                  </a:cubicBezTo>
                  <a:cubicBezTo>
                    <a:pt x="4343" y="377"/>
                    <a:pt x="4283" y="352"/>
                    <a:pt x="4236" y="296"/>
                  </a:cubicBezTo>
                  <a:lnTo>
                    <a:pt x="4186" y="246"/>
                  </a:lnTo>
                  <a:cubicBezTo>
                    <a:pt x="4140" y="200"/>
                    <a:pt x="4081" y="178"/>
                    <a:pt x="4022" y="178"/>
                  </a:cubicBezTo>
                  <a:cubicBezTo>
                    <a:pt x="3919" y="178"/>
                    <a:pt x="3817" y="245"/>
                    <a:pt x="3785" y="372"/>
                  </a:cubicBezTo>
                  <a:lnTo>
                    <a:pt x="3785" y="422"/>
                  </a:lnTo>
                  <a:cubicBezTo>
                    <a:pt x="3754" y="549"/>
                    <a:pt x="3651" y="615"/>
                    <a:pt x="3549" y="615"/>
                  </a:cubicBezTo>
                  <a:cubicBezTo>
                    <a:pt x="3490" y="615"/>
                    <a:pt x="3430" y="593"/>
                    <a:pt x="3384" y="547"/>
                  </a:cubicBezTo>
                  <a:cubicBezTo>
                    <a:pt x="3330" y="493"/>
                    <a:pt x="3262" y="467"/>
                    <a:pt x="3196" y="467"/>
                  </a:cubicBezTo>
                  <a:cubicBezTo>
                    <a:pt x="3109" y="467"/>
                    <a:pt x="3026" y="512"/>
                    <a:pt x="2983" y="597"/>
                  </a:cubicBezTo>
                  <a:cubicBezTo>
                    <a:pt x="2733" y="1199"/>
                    <a:pt x="2657" y="1925"/>
                    <a:pt x="2858" y="2627"/>
                  </a:cubicBezTo>
                  <a:cubicBezTo>
                    <a:pt x="2958" y="3028"/>
                    <a:pt x="3134" y="3379"/>
                    <a:pt x="3359" y="3680"/>
                  </a:cubicBezTo>
                  <a:cubicBezTo>
                    <a:pt x="3058" y="3529"/>
                    <a:pt x="2708" y="3429"/>
                    <a:pt x="2357" y="3379"/>
                  </a:cubicBezTo>
                  <a:cubicBezTo>
                    <a:pt x="2241" y="3368"/>
                    <a:pt x="2128" y="3362"/>
                    <a:pt x="2016" y="3362"/>
                  </a:cubicBezTo>
                  <a:cubicBezTo>
                    <a:pt x="1399" y="3362"/>
                    <a:pt x="840" y="3533"/>
                    <a:pt x="352" y="3830"/>
                  </a:cubicBezTo>
                  <a:cubicBezTo>
                    <a:pt x="226" y="3905"/>
                    <a:pt x="201" y="4106"/>
                    <a:pt x="352" y="4206"/>
                  </a:cubicBezTo>
                  <a:cubicBezTo>
                    <a:pt x="527" y="4331"/>
                    <a:pt x="502" y="4557"/>
                    <a:pt x="302" y="4632"/>
                  </a:cubicBezTo>
                  <a:lnTo>
                    <a:pt x="251" y="4657"/>
                  </a:lnTo>
                  <a:cubicBezTo>
                    <a:pt x="76" y="4732"/>
                    <a:pt x="51" y="4958"/>
                    <a:pt x="201" y="5058"/>
                  </a:cubicBezTo>
                  <a:lnTo>
                    <a:pt x="251" y="5108"/>
                  </a:lnTo>
                  <a:cubicBezTo>
                    <a:pt x="427" y="5209"/>
                    <a:pt x="402" y="5434"/>
                    <a:pt x="201" y="5509"/>
                  </a:cubicBezTo>
                  <a:cubicBezTo>
                    <a:pt x="51" y="5585"/>
                    <a:pt x="1" y="5760"/>
                    <a:pt x="126" y="5885"/>
                  </a:cubicBezTo>
                  <a:cubicBezTo>
                    <a:pt x="577" y="6362"/>
                    <a:pt x="1229" y="6687"/>
                    <a:pt x="1956" y="6788"/>
                  </a:cubicBezTo>
                  <a:cubicBezTo>
                    <a:pt x="2070" y="6799"/>
                    <a:pt x="2184" y="6805"/>
                    <a:pt x="2297" y="6805"/>
                  </a:cubicBezTo>
                  <a:cubicBezTo>
                    <a:pt x="2925" y="6805"/>
                    <a:pt x="3518" y="6630"/>
                    <a:pt x="3986" y="6311"/>
                  </a:cubicBezTo>
                  <a:lnTo>
                    <a:pt x="3986" y="6311"/>
                  </a:lnTo>
                  <a:cubicBezTo>
                    <a:pt x="3434" y="6712"/>
                    <a:pt x="3008" y="7314"/>
                    <a:pt x="2833" y="8041"/>
                  </a:cubicBezTo>
                  <a:cubicBezTo>
                    <a:pt x="2657" y="8768"/>
                    <a:pt x="2733" y="9469"/>
                    <a:pt x="3008" y="10071"/>
                  </a:cubicBezTo>
                  <a:cubicBezTo>
                    <a:pt x="3051" y="10156"/>
                    <a:pt x="3134" y="10201"/>
                    <a:pt x="3221" y="10201"/>
                  </a:cubicBezTo>
                  <a:cubicBezTo>
                    <a:pt x="3287" y="10201"/>
                    <a:pt x="3355" y="10175"/>
                    <a:pt x="3409" y="10121"/>
                  </a:cubicBezTo>
                  <a:cubicBezTo>
                    <a:pt x="3456" y="10065"/>
                    <a:pt x="3516" y="10040"/>
                    <a:pt x="3576" y="10040"/>
                  </a:cubicBezTo>
                  <a:cubicBezTo>
                    <a:pt x="3678" y="10040"/>
                    <a:pt x="3779" y="10111"/>
                    <a:pt x="3810" y="10221"/>
                  </a:cubicBezTo>
                  <a:lnTo>
                    <a:pt x="3810" y="10296"/>
                  </a:lnTo>
                  <a:cubicBezTo>
                    <a:pt x="3842" y="10407"/>
                    <a:pt x="3943" y="10477"/>
                    <a:pt x="4044" y="10477"/>
                  </a:cubicBezTo>
                  <a:cubicBezTo>
                    <a:pt x="4104" y="10477"/>
                    <a:pt x="4165" y="10453"/>
                    <a:pt x="4211" y="10397"/>
                  </a:cubicBezTo>
                  <a:lnTo>
                    <a:pt x="4261" y="10347"/>
                  </a:lnTo>
                  <a:cubicBezTo>
                    <a:pt x="4311" y="10287"/>
                    <a:pt x="4376" y="10259"/>
                    <a:pt x="4440" y="10259"/>
                  </a:cubicBezTo>
                  <a:cubicBezTo>
                    <a:pt x="4537" y="10259"/>
                    <a:pt x="4632" y="10325"/>
                    <a:pt x="4662" y="10447"/>
                  </a:cubicBezTo>
                  <a:cubicBezTo>
                    <a:pt x="4695" y="10562"/>
                    <a:pt x="4782" y="10623"/>
                    <a:pt x="4881" y="10623"/>
                  </a:cubicBezTo>
                  <a:cubicBezTo>
                    <a:pt x="4932" y="10623"/>
                    <a:pt x="4987" y="10606"/>
                    <a:pt x="5038" y="10572"/>
                  </a:cubicBezTo>
                  <a:cubicBezTo>
                    <a:pt x="5565" y="10171"/>
                    <a:pt x="5966" y="9595"/>
                    <a:pt x="6141" y="8868"/>
                  </a:cubicBezTo>
                  <a:cubicBezTo>
                    <a:pt x="6241" y="8517"/>
                    <a:pt x="6266" y="8166"/>
                    <a:pt x="6241" y="7815"/>
                  </a:cubicBezTo>
                  <a:lnTo>
                    <a:pt x="6241" y="7815"/>
                  </a:lnTo>
                  <a:cubicBezTo>
                    <a:pt x="6442" y="8141"/>
                    <a:pt x="6693" y="8417"/>
                    <a:pt x="7018" y="8667"/>
                  </a:cubicBezTo>
                  <a:cubicBezTo>
                    <a:pt x="7559" y="9051"/>
                    <a:pt x="8182" y="9251"/>
                    <a:pt x="8775" y="9251"/>
                  </a:cubicBezTo>
                  <a:cubicBezTo>
                    <a:pt x="8842" y="9251"/>
                    <a:pt x="8908" y="9249"/>
                    <a:pt x="8973" y="9244"/>
                  </a:cubicBezTo>
                  <a:cubicBezTo>
                    <a:pt x="9149" y="9244"/>
                    <a:pt x="9249" y="9068"/>
                    <a:pt x="9174" y="8918"/>
                  </a:cubicBezTo>
                  <a:cubicBezTo>
                    <a:pt x="9080" y="8754"/>
                    <a:pt x="9206" y="8590"/>
                    <a:pt x="9386" y="8590"/>
                  </a:cubicBezTo>
                  <a:cubicBezTo>
                    <a:pt x="9399" y="8590"/>
                    <a:pt x="9411" y="8591"/>
                    <a:pt x="9424" y="8592"/>
                  </a:cubicBezTo>
                  <a:lnTo>
                    <a:pt x="9475" y="8592"/>
                  </a:lnTo>
                  <a:cubicBezTo>
                    <a:pt x="9487" y="8594"/>
                    <a:pt x="9500" y="8595"/>
                    <a:pt x="9512" y="8595"/>
                  </a:cubicBezTo>
                  <a:cubicBezTo>
                    <a:pt x="9690" y="8595"/>
                    <a:pt x="9795" y="8430"/>
                    <a:pt x="9725" y="8266"/>
                  </a:cubicBezTo>
                  <a:lnTo>
                    <a:pt x="9700" y="8191"/>
                  </a:lnTo>
                  <a:cubicBezTo>
                    <a:pt x="9606" y="8027"/>
                    <a:pt x="9732" y="7863"/>
                    <a:pt x="9913" y="7863"/>
                  </a:cubicBezTo>
                  <a:cubicBezTo>
                    <a:pt x="9925" y="7863"/>
                    <a:pt x="9938" y="7864"/>
                    <a:pt x="9951" y="7865"/>
                  </a:cubicBezTo>
                  <a:cubicBezTo>
                    <a:pt x="9962" y="7867"/>
                    <a:pt x="9973" y="7868"/>
                    <a:pt x="9984" y="7868"/>
                  </a:cubicBezTo>
                  <a:cubicBezTo>
                    <a:pt x="10122" y="7868"/>
                    <a:pt x="10248" y="7729"/>
                    <a:pt x="10201" y="7590"/>
                  </a:cubicBezTo>
                  <a:cubicBezTo>
                    <a:pt x="10026" y="6938"/>
                    <a:pt x="9650" y="6336"/>
                    <a:pt x="9048" y="5910"/>
                  </a:cubicBezTo>
                  <a:cubicBezTo>
                    <a:pt x="8597" y="5585"/>
                    <a:pt x="8121" y="5384"/>
                    <a:pt x="7645" y="5334"/>
                  </a:cubicBezTo>
                  <a:cubicBezTo>
                    <a:pt x="8171" y="5284"/>
                    <a:pt x="8723" y="5108"/>
                    <a:pt x="9199" y="4783"/>
                  </a:cubicBezTo>
                  <a:cubicBezTo>
                    <a:pt x="9800" y="4357"/>
                    <a:pt x="10226" y="3780"/>
                    <a:pt x="10402" y="3128"/>
                  </a:cubicBezTo>
                  <a:cubicBezTo>
                    <a:pt x="10452" y="2978"/>
                    <a:pt x="10327" y="2828"/>
                    <a:pt x="10151" y="2828"/>
                  </a:cubicBezTo>
                  <a:cubicBezTo>
                    <a:pt x="10138" y="2829"/>
                    <a:pt x="10126" y="2830"/>
                    <a:pt x="10113" y="2830"/>
                  </a:cubicBezTo>
                  <a:cubicBezTo>
                    <a:pt x="9935" y="2830"/>
                    <a:pt x="9832" y="2666"/>
                    <a:pt x="9926" y="2502"/>
                  </a:cubicBezTo>
                  <a:lnTo>
                    <a:pt x="9951" y="2452"/>
                  </a:lnTo>
                  <a:cubicBezTo>
                    <a:pt x="10022" y="2286"/>
                    <a:pt x="9914" y="2099"/>
                    <a:pt x="9734" y="2099"/>
                  </a:cubicBezTo>
                  <a:cubicBezTo>
                    <a:pt x="9723" y="2099"/>
                    <a:pt x="9712" y="2099"/>
                    <a:pt x="9700" y="2101"/>
                  </a:cubicBezTo>
                  <a:lnTo>
                    <a:pt x="9650" y="2101"/>
                  </a:lnTo>
                  <a:cubicBezTo>
                    <a:pt x="9637" y="2102"/>
                    <a:pt x="9624" y="2103"/>
                    <a:pt x="9612" y="2103"/>
                  </a:cubicBezTo>
                  <a:cubicBezTo>
                    <a:pt x="9434" y="2103"/>
                    <a:pt x="9329" y="1939"/>
                    <a:pt x="9399" y="1775"/>
                  </a:cubicBezTo>
                  <a:cubicBezTo>
                    <a:pt x="9500" y="1600"/>
                    <a:pt x="9399" y="1424"/>
                    <a:pt x="9224" y="1424"/>
                  </a:cubicBezTo>
                  <a:cubicBezTo>
                    <a:pt x="9152" y="1419"/>
                    <a:pt x="9079" y="1416"/>
                    <a:pt x="9006" y="1416"/>
                  </a:cubicBezTo>
                  <a:cubicBezTo>
                    <a:pt x="8418" y="1416"/>
                    <a:pt x="7804" y="1597"/>
                    <a:pt x="7269" y="1976"/>
                  </a:cubicBezTo>
                  <a:cubicBezTo>
                    <a:pt x="6768" y="2301"/>
                    <a:pt x="6417" y="2752"/>
                    <a:pt x="6191" y="3254"/>
                  </a:cubicBezTo>
                  <a:cubicBezTo>
                    <a:pt x="6292" y="2752"/>
                    <a:pt x="6292" y="2251"/>
                    <a:pt x="6141" y="1725"/>
                  </a:cubicBezTo>
                  <a:cubicBezTo>
                    <a:pt x="5966" y="1023"/>
                    <a:pt x="5540" y="422"/>
                    <a:pt x="4988" y="46"/>
                  </a:cubicBezTo>
                  <a:cubicBezTo>
                    <a:pt x="4950" y="15"/>
                    <a:pt x="4905" y="1"/>
                    <a:pt x="48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62"/>
            <p:cNvSpPr/>
            <p:nvPr/>
          </p:nvSpPr>
          <p:spPr>
            <a:xfrm>
              <a:off x="3381225" y="574650"/>
              <a:ext cx="409550" cy="402625"/>
            </a:xfrm>
            <a:custGeom>
              <a:avLst/>
              <a:gdLst/>
              <a:ahLst/>
              <a:cxnLst/>
              <a:rect l="l" t="t" r="r" b="b"/>
              <a:pathLst>
                <a:path w="16382" h="16105" extrusionOk="0">
                  <a:moveTo>
                    <a:pt x="8755" y="1"/>
                  </a:moveTo>
                  <a:cubicBezTo>
                    <a:pt x="7517" y="1"/>
                    <a:pt x="6421" y="1188"/>
                    <a:pt x="6793" y="2558"/>
                  </a:cubicBezTo>
                  <a:lnTo>
                    <a:pt x="7469" y="5140"/>
                  </a:lnTo>
                  <a:cubicBezTo>
                    <a:pt x="7501" y="5202"/>
                    <a:pt x="7444" y="5255"/>
                    <a:pt x="7384" y="5255"/>
                  </a:cubicBezTo>
                  <a:cubicBezTo>
                    <a:pt x="7349" y="5255"/>
                    <a:pt x="7313" y="5236"/>
                    <a:pt x="7294" y="5190"/>
                  </a:cubicBezTo>
                  <a:lnTo>
                    <a:pt x="6442" y="2658"/>
                  </a:lnTo>
                  <a:cubicBezTo>
                    <a:pt x="6127" y="1752"/>
                    <a:pt x="5316" y="1286"/>
                    <a:pt x="4507" y="1286"/>
                  </a:cubicBezTo>
                  <a:cubicBezTo>
                    <a:pt x="3773" y="1286"/>
                    <a:pt x="3040" y="1670"/>
                    <a:pt x="2682" y="2458"/>
                  </a:cubicBezTo>
                  <a:lnTo>
                    <a:pt x="2307" y="3235"/>
                  </a:lnTo>
                  <a:lnTo>
                    <a:pt x="1605" y="3711"/>
                  </a:lnTo>
                  <a:cubicBezTo>
                    <a:pt x="51" y="4688"/>
                    <a:pt x="502" y="7044"/>
                    <a:pt x="2307" y="7395"/>
                  </a:cubicBezTo>
                  <a:lnTo>
                    <a:pt x="4236" y="7746"/>
                  </a:lnTo>
                  <a:cubicBezTo>
                    <a:pt x="4337" y="7771"/>
                    <a:pt x="4312" y="7921"/>
                    <a:pt x="4211" y="7921"/>
                  </a:cubicBezTo>
                  <a:lnTo>
                    <a:pt x="2532" y="8072"/>
                  </a:lnTo>
                  <a:cubicBezTo>
                    <a:pt x="702" y="8222"/>
                    <a:pt x="1" y="10528"/>
                    <a:pt x="1429" y="11681"/>
                  </a:cubicBezTo>
                  <a:lnTo>
                    <a:pt x="2106" y="12207"/>
                  </a:lnTo>
                  <a:lnTo>
                    <a:pt x="2382" y="13009"/>
                  </a:lnTo>
                  <a:cubicBezTo>
                    <a:pt x="2697" y="13915"/>
                    <a:pt x="3508" y="14381"/>
                    <a:pt x="4316" y="14381"/>
                  </a:cubicBezTo>
                  <a:cubicBezTo>
                    <a:pt x="5051" y="14381"/>
                    <a:pt x="5783" y="13997"/>
                    <a:pt x="6141" y="13210"/>
                  </a:cubicBezTo>
                  <a:lnTo>
                    <a:pt x="7068" y="11130"/>
                  </a:lnTo>
                  <a:cubicBezTo>
                    <a:pt x="7088" y="11091"/>
                    <a:pt x="7121" y="11075"/>
                    <a:pt x="7154" y="11075"/>
                  </a:cubicBezTo>
                  <a:cubicBezTo>
                    <a:pt x="7208" y="11075"/>
                    <a:pt x="7259" y="11118"/>
                    <a:pt x="7244" y="11180"/>
                  </a:cubicBezTo>
                  <a:lnTo>
                    <a:pt x="6667" y="13611"/>
                  </a:lnTo>
                  <a:cubicBezTo>
                    <a:pt x="6341" y="14975"/>
                    <a:pt x="7414" y="16104"/>
                    <a:pt x="8633" y="16104"/>
                  </a:cubicBezTo>
                  <a:cubicBezTo>
                    <a:pt x="9004" y="16104"/>
                    <a:pt x="9388" y="16000"/>
                    <a:pt x="9750" y="15766"/>
                  </a:cubicBezTo>
                  <a:lnTo>
                    <a:pt x="10452" y="15290"/>
                  </a:lnTo>
                  <a:lnTo>
                    <a:pt x="11304" y="15290"/>
                  </a:lnTo>
                  <a:cubicBezTo>
                    <a:pt x="13134" y="15265"/>
                    <a:pt x="14011" y="13034"/>
                    <a:pt x="12657" y="11781"/>
                  </a:cubicBezTo>
                  <a:lnTo>
                    <a:pt x="10853" y="10102"/>
                  </a:lnTo>
                  <a:cubicBezTo>
                    <a:pt x="10769" y="10039"/>
                    <a:pt x="10826" y="9940"/>
                    <a:pt x="10906" y="9940"/>
                  </a:cubicBezTo>
                  <a:cubicBezTo>
                    <a:pt x="10921" y="9940"/>
                    <a:pt x="10937" y="9944"/>
                    <a:pt x="10953" y="9952"/>
                  </a:cubicBezTo>
                  <a:lnTo>
                    <a:pt x="12883" y="11155"/>
                  </a:lnTo>
                  <a:cubicBezTo>
                    <a:pt x="13229" y="11372"/>
                    <a:pt x="13594" y="11469"/>
                    <a:pt x="13947" y="11469"/>
                  </a:cubicBezTo>
                  <a:cubicBezTo>
                    <a:pt x="15177" y="11469"/>
                    <a:pt x="16261" y="10288"/>
                    <a:pt x="15891" y="8924"/>
                  </a:cubicBezTo>
                  <a:lnTo>
                    <a:pt x="15690" y="8097"/>
                  </a:lnTo>
                  <a:lnTo>
                    <a:pt x="15941" y="7270"/>
                  </a:lnTo>
                  <a:cubicBezTo>
                    <a:pt x="16381" y="5888"/>
                    <a:pt x="15285" y="4634"/>
                    <a:pt x="14008" y="4634"/>
                  </a:cubicBezTo>
                  <a:cubicBezTo>
                    <a:pt x="13688" y="4634"/>
                    <a:pt x="13355" y="4713"/>
                    <a:pt x="13033" y="4889"/>
                  </a:cubicBezTo>
                  <a:lnTo>
                    <a:pt x="11555" y="5716"/>
                  </a:lnTo>
                  <a:cubicBezTo>
                    <a:pt x="11539" y="5724"/>
                    <a:pt x="11523" y="5727"/>
                    <a:pt x="11509" y="5727"/>
                  </a:cubicBezTo>
                  <a:cubicBezTo>
                    <a:pt x="11434" y="5727"/>
                    <a:pt x="11391" y="5629"/>
                    <a:pt x="11454" y="5566"/>
                  </a:cubicBezTo>
                  <a:lnTo>
                    <a:pt x="12833" y="4212"/>
                  </a:lnTo>
                  <a:cubicBezTo>
                    <a:pt x="14129" y="2941"/>
                    <a:pt x="13219" y="728"/>
                    <a:pt x="11410" y="728"/>
                  </a:cubicBezTo>
                  <a:cubicBezTo>
                    <a:pt x="11400" y="728"/>
                    <a:pt x="11389" y="728"/>
                    <a:pt x="11379" y="728"/>
                  </a:cubicBezTo>
                  <a:lnTo>
                    <a:pt x="10527" y="754"/>
                  </a:lnTo>
                  <a:lnTo>
                    <a:pt x="9800" y="302"/>
                  </a:lnTo>
                  <a:cubicBezTo>
                    <a:pt x="9460" y="94"/>
                    <a:pt x="9102" y="1"/>
                    <a:pt x="87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62"/>
            <p:cNvSpPr/>
            <p:nvPr/>
          </p:nvSpPr>
          <p:spPr>
            <a:xfrm>
              <a:off x="3530350" y="710150"/>
              <a:ext cx="131600" cy="128875"/>
            </a:xfrm>
            <a:custGeom>
              <a:avLst/>
              <a:gdLst/>
              <a:ahLst/>
              <a:cxnLst/>
              <a:rect l="l" t="t" r="r" b="b"/>
              <a:pathLst>
                <a:path w="5264" h="5155" extrusionOk="0">
                  <a:moveTo>
                    <a:pt x="3252" y="1"/>
                  </a:moveTo>
                  <a:cubicBezTo>
                    <a:pt x="3050" y="1"/>
                    <a:pt x="2870" y="135"/>
                    <a:pt x="2808" y="321"/>
                  </a:cubicBezTo>
                  <a:cubicBezTo>
                    <a:pt x="2758" y="547"/>
                    <a:pt x="2858" y="747"/>
                    <a:pt x="3033" y="847"/>
                  </a:cubicBezTo>
                  <a:lnTo>
                    <a:pt x="2607" y="2326"/>
                  </a:lnTo>
                  <a:lnTo>
                    <a:pt x="1855" y="973"/>
                  </a:lnTo>
                  <a:cubicBezTo>
                    <a:pt x="2006" y="847"/>
                    <a:pt x="2056" y="622"/>
                    <a:pt x="1956" y="421"/>
                  </a:cubicBezTo>
                  <a:cubicBezTo>
                    <a:pt x="1871" y="269"/>
                    <a:pt x="1718" y="185"/>
                    <a:pt x="1566" y="185"/>
                  </a:cubicBezTo>
                  <a:cubicBezTo>
                    <a:pt x="1493" y="185"/>
                    <a:pt x="1419" y="205"/>
                    <a:pt x="1354" y="246"/>
                  </a:cubicBezTo>
                  <a:cubicBezTo>
                    <a:pt x="1129" y="371"/>
                    <a:pt x="1053" y="647"/>
                    <a:pt x="1179" y="847"/>
                  </a:cubicBezTo>
                  <a:cubicBezTo>
                    <a:pt x="1259" y="1008"/>
                    <a:pt x="1419" y="1088"/>
                    <a:pt x="1583" y="1088"/>
                  </a:cubicBezTo>
                  <a:cubicBezTo>
                    <a:pt x="1624" y="1088"/>
                    <a:pt x="1665" y="1083"/>
                    <a:pt x="1705" y="1073"/>
                  </a:cubicBezTo>
                  <a:lnTo>
                    <a:pt x="2432" y="2426"/>
                  </a:lnTo>
                  <a:lnTo>
                    <a:pt x="953" y="2000"/>
                  </a:lnTo>
                  <a:cubicBezTo>
                    <a:pt x="978" y="1800"/>
                    <a:pt x="828" y="1599"/>
                    <a:pt x="627" y="1524"/>
                  </a:cubicBezTo>
                  <a:cubicBezTo>
                    <a:pt x="587" y="1511"/>
                    <a:pt x="547" y="1504"/>
                    <a:pt x="506" y="1504"/>
                  </a:cubicBezTo>
                  <a:cubicBezTo>
                    <a:pt x="318" y="1504"/>
                    <a:pt x="138" y="1639"/>
                    <a:pt x="76" y="1825"/>
                  </a:cubicBezTo>
                  <a:cubicBezTo>
                    <a:pt x="1" y="2075"/>
                    <a:pt x="126" y="2326"/>
                    <a:pt x="377" y="2401"/>
                  </a:cubicBezTo>
                  <a:cubicBezTo>
                    <a:pt x="412" y="2410"/>
                    <a:pt x="447" y="2414"/>
                    <a:pt x="483" y="2414"/>
                  </a:cubicBezTo>
                  <a:cubicBezTo>
                    <a:pt x="652" y="2414"/>
                    <a:pt x="820" y="2321"/>
                    <a:pt x="903" y="2176"/>
                  </a:cubicBezTo>
                  <a:lnTo>
                    <a:pt x="2382" y="2602"/>
                  </a:lnTo>
                  <a:lnTo>
                    <a:pt x="1028" y="3354"/>
                  </a:lnTo>
                  <a:cubicBezTo>
                    <a:pt x="947" y="3257"/>
                    <a:pt x="814" y="3201"/>
                    <a:pt x="683" y="3201"/>
                  </a:cubicBezTo>
                  <a:cubicBezTo>
                    <a:pt x="611" y="3201"/>
                    <a:pt x="539" y="3218"/>
                    <a:pt x="477" y="3253"/>
                  </a:cubicBezTo>
                  <a:cubicBezTo>
                    <a:pt x="251" y="3379"/>
                    <a:pt x="176" y="3654"/>
                    <a:pt x="301" y="3855"/>
                  </a:cubicBezTo>
                  <a:cubicBezTo>
                    <a:pt x="372" y="4015"/>
                    <a:pt x="531" y="4099"/>
                    <a:pt x="698" y="4099"/>
                  </a:cubicBezTo>
                  <a:cubicBezTo>
                    <a:pt x="767" y="4099"/>
                    <a:pt x="837" y="4085"/>
                    <a:pt x="903" y="4055"/>
                  </a:cubicBezTo>
                  <a:cubicBezTo>
                    <a:pt x="1103" y="3930"/>
                    <a:pt x="1179" y="3704"/>
                    <a:pt x="1129" y="3504"/>
                  </a:cubicBezTo>
                  <a:lnTo>
                    <a:pt x="2482" y="2777"/>
                  </a:lnTo>
                  <a:lnTo>
                    <a:pt x="2056" y="4256"/>
                  </a:lnTo>
                  <a:cubicBezTo>
                    <a:pt x="2039" y="4254"/>
                    <a:pt x="2023" y="4253"/>
                    <a:pt x="2007" y="4253"/>
                  </a:cubicBezTo>
                  <a:cubicBezTo>
                    <a:pt x="1802" y="4253"/>
                    <a:pt x="1626" y="4396"/>
                    <a:pt x="1580" y="4582"/>
                  </a:cubicBezTo>
                  <a:cubicBezTo>
                    <a:pt x="1504" y="4807"/>
                    <a:pt x="1655" y="5058"/>
                    <a:pt x="1880" y="5133"/>
                  </a:cubicBezTo>
                  <a:cubicBezTo>
                    <a:pt x="1929" y="5148"/>
                    <a:pt x="1978" y="5155"/>
                    <a:pt x="2025" y="5155"/>
                  </a:cubicBezTo>
                  <a:cubicBezTo>
                    <a:pt x="2222" y="5155"/>
                    <a:pt x="2396" y="5034"/>
                    <a:pt x="2457" y="4832"/>
                  </a:cubicBezTo>
                  <a:cubicBezTo>
                    <a:pt x="2507" y="4632"/>
                    <a:pt x="2407" y="4406"/>
                    <a:pt x="2231" y="4306"/>
                  </a:cubicBezTo>
                  <a:lnTo>
                    <a:pt x="2657" y="2827"/>
                  </a:lnTo>
                  <a:lnTo>
                    <a:pt x="3409" y="4181"/>
                  </a:lnTo>
                  <a:cubicBezTo>
                    <a:pt x="3234" y="4306"/>
                    <a:pt x="3184" y="4557"/>
                    <a:pt x="3309" y="4732"/>
                  </a:cubicBezTo>
                  <a:cubicBezTo>
                    <a:pt x="3377" y="4884"/>
                    <a:pt x="3524" y="4968"/>
                    <a:pt x="3682" y="4968"/>
                  </a:cubicBezTo>
                  <a:cubicBezTo>
                    <a:pt x="3758" y="4968"/>
                    <a:pt x="3837" y="4948"/>
                    <a:pt x="3910" y="4908"/>
                  </a:cubicBezTo>
                  <a:cubicBezTo>
                    <a:pt x="4136" y="4807"/>
                    <a:pt x="4211" y="4532"/>
                    <a:pt x="4086" y="4306"/>
                  </a:cubicBezTo>
                  <a:cubicBezTo>
                    <a:pt x="4006" y="4146"/>
                    <a:pt x="3845" y="4065"/>
                    <a:pt x="3682" y="4065"/>
                  </a:cubicBezTo>
                  <a:cubicBezTo>
                    <a:pt x="3641" y="4065"/>
                    <a:pt x="3600" y="4070"/>
                    <a:pt x="3560" y="4080"/>
                  </a:cubicBezTo>
                  <a:lnTo>
                    <a:pt x="2833" y="2727"/>
                  </a:lnTo>
                  <a:lnTo>
                    <a:pt x="2833" y="2727"/>
                  </a:lnTo>
                  <a:lnTo>
                    <a:pt x="4311" y="3153"/>
                  </a:lnTo>
                  <a:cubicBezTo>
                    <a:pt x="4286" y="3379"/>
                    <a:pt x="4412" y="3579"/>
                    <a:pt x="4637" y="3629"/>
                  </a:cubicBezTo>
                  <a:cubicBezTo>
                    <a:pt x="4677" y="3643"/>
                    <a:pt x="4718" y="3649"/>
                    <a:pt x="4758" y="3649"/>
                  </a:cubicBezTo>
                  <a:cubicBezTo>
                    <a:pt x="4946" y="3649"/>
                    <a:pt x="5127" y="3514"/>
                    <a:pt x="5189" y="3329"/>
                  </a:cubicBezTo>
                  <a:cubicBezTo>
                    <a:pt x="5264" y="3078"/>
                    <a:pt x="5113" y="2827"/>
                    <a:pt x="4888" y="2752"/>
                  </a:cubicBezTo>
                  <a:cubicBezTo>
                    <a:pt x="4849" y="2743"/>
                    <a:pt x="4810" y="2739"/>
                    <a:pt x="4773" y="2739"/>
                  </a:cubicBezTo>
                  <a:cubicBezTo>
                    <a:pt x="4596" y="2739"/>
                    <a:pt x="4444" y="2833"/>
                    <a:pt x="4362" y="2978"/>
                  </a:cubicBezTo>
                  <a:lnTo>
                    <a:pt x="2883" y="2552"/>
                  </a:lnTo>
                  <a:lnTo>
                    <a:pt x="4236" y="1800"/>
                  </a:lnTo>
                  <a:cubicBezTo>
                    <a:pt x="4314" y="1909"/>
                    <a:pt x="4431" y="1970"/>
                    <a:pt x="4557" y="1970"/>
                  </a:cubicBezTo>
                  <a:cubicBezTo>
                    <a:pt x="4633" y="1970"/>
                    <a:pt x="4712" y="1947"/>
                    <a:pt x="4788" y="1900"/>
                  </a:cubicBezTo>
                  <a:cubicBezTo>
                    <a:pt x="5013" y="1800"/>
                    <a:pt x="5088" y="1524"/>
                    <a:pt x="4963" y="1298"/>
                  </a:cubicBezTo>
                  <a:cubicBezTo>
                    <a:pt x="4879" y="1146"/>
                    <a:pt x="4726" y="1063"/>
                    <a:pt x="4574" y="1063"/>
                  </a:cubicBezTo>
                  <a:cubicBezTo>
                    <a:pt x="4500" y="1063"/>
                    <a:pt x="4427" y="1082"/>
                    <a:pt x="4362" y="1123"/>
                  </a:cubicBezTo>
                  <a:cubicBezTo>
                    <a:pt x="4161" y="1223"/>
                    <a:pt x="4086" y="1449"/>
                    <a:pt x="4136" y="1649"/>
                  </a:cubicBezTo>
                  <a:lnTo>
                    <a:pt x="2783" y="2401"/>
                  </a:lnTo>
                  <a:lnTo>
                    <a:pt x="3209" y="897"/>
                  </a:lnTo>
                  <a:cubicBezTo>
                    <a:pt x="3226" y="900"/>
                    <a:pt x="3243" y="901"/>
                    <a:pt x="3259" y="901"/>
                  </a:cubicBezTo>
                  <a:cubicBezTo>
                    <a:pt x="3442" y="901"/>
                    <a:pt x="3616" y="778"/>
                    <a:pt x="3685" y="572"/>
                  </a:cubicBezTo>
                  <a:cubicBezTo>
                    <a:pt x="3760" y="346"/>
                    <a:pt x="3610" y="95"/>
                    <a:pt x="3384" y="20"/>
                  </a:cubicBezTo>
                  <a:cubicBezTo>
                    <a:pt x="3340" y="7"/>
                    <a:pt x="3295" y="1"/>
                    <a:pt x="3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62"/>
            <p:cNvSpPr/>
            <p:nvPr/>
          </p:nvSpPr>
          <p:spPr>
            <a:xfrm>
              <a:off x="1667850" y="2318000"/>
              <a:ext cx="427325" cy="396300"/>
            </a:xfrm>
            <a:custGeom>
              <a:avLst/>
              <a:gdLst/>
              <a:ahLst/>
              <a:cxnLst/>
              <a:rect l="l" t="t" r="r" b="b"/>
              <a:pathLst>
                <a:path w="17093" h="15852" extrusionOk="0">
                  <a:moveTo>
                    <a:pt x="9189" y="0"/>
                  </a:moveTo>
                  <a:cubicBezTo>
                    <a:pt x="8969" y="0"/>
                    <a:pt x="8741" y="37"/>
                    <a:pt x="8510" y="118"/>
                  </a:cubicBezTo>
                  <a:lnTo>
                    <a:pt x="7708" y="393"/>
                  </a:lnTo>
                  <a:lnTo>
                    <a:pt x="6881" y="193"/>
                  </a:lnTo>
                  <a:cubicBezTo>
                    <a:pt x="6721" y="157"/>
                    <a:pt x="6564" y="140"/>
                    <a:pt x="6412" y="140"/>
                  </a:cubicBezTo>
                  <a:cubicBezTo>
                    <a:pt x="4869" y="140"/>
                    <a:pt x="3791" y="1884"/>
                    <a:pt x="4726" y="3276"/>
                  </a:cubicBezTo>
                  <a:lnTo>
                    <a:pt x="5779" y="4905"/>
                  </a:lnTo>
                  <a:cubicBezTo>
                    <a:pt x="5816" y="4980"/>
                    <a:pt x="5768" y="5056"/>
                    <a:pt x="5710" y="5056"/>
                  </a:cubicBezTo>
                  <a:cubicBezTo>
                    <a:pt x="5691" y="5056"/>
                    <a:pt x="5672" y="5048"/>
                    <a:pt x="5653" y="5030"/>
                  </a:cubicBezTo>
                  <a:lnTo>
                    <a:pt x="4375" y="3902"/>
                  </a:lnTo>
                  <a:cubicBezTo>
                    <a:pt x="3976" y="3554"/>
                    <a:pt x="3511" y="3399"/>
                    <a:pt x="3057" y="3399"/>
                  </a:cubicBezTo>
                  <a:cubicBezTo>
                    <a:pt x="1944" y="3399"/>
                    <a:pt x="892" y="4332"/>
                    <a:pt x="1017" y="5631"/>
                  </a:cubicBezTo>
                  <a:lnTo>
                    <a:pt x="1117" y="6484"/>
                  </a:lnTo>
                  <a:lnTo>
                    <a:pt x="716" y="7235"/>
                  </a:lnTo>
                  <a:cubicBezTo>
                    <a:pt x="0" y="8645"/>
                    <a:pt x="1086" y="10186"/>
                    <a:pt x="2512" y="10186"/>
                  </a:cubicBezTo>
                  <a:cubicBezTo>
                    <a:pt x="2734" y="10186"/>
                    <a:pt x="2964" y="10149"/>
                    <a:pt x="3197" y="10068"/>
                  </a:cubicBezTo>
                  <a:lnTo>
                    <a:pt x="5327" y="9316"/>
                  </a:lnTo>
                  <a:cubicBezTo>
                    <a:pt x="5341" y="9309"/>
                    <a:pt x="5355" y="9306"/>
                    <a:pt x="5367" y="9306"/>
                  </a:cubicBezTo>
                  <a:cubicBezTo>
                    <a:pt x="5445" y="9306"/>
                    <a:pt x="5489" y="9423"/>
                    <a:pt x="5403" y="9466"/>
                  </a:cubicBezTo>
                  <a:lnTo>
                    <a:pt x="3272" y="10719"/>
                  </a:lnTo>
                  <a:cubicBezTo>
                    <a:pt x="1693" y="11647"/>
                    <a:pt x="2069" y="14027"/>
                    <a:pt x="3849" y="14454"/>
                  </a:cubicBezTo>
                  <a:lnTo>
                    <a:pt x="4676" y="14629"/>
                  </a:lnTo>
                  <a:lnTo>
                    <a:pt x="5277" y="15231"/>
                  </a:lnTo>
                  <a:cubicBezTo>
                    <a:pt x="5691" y="15660"/>
                    <a:pt x="6204" y="15851"/>
                    <a:pt x="6707" y="15851"/>
                  </a:cubicBezTo>
                  <a:cubicBezTo>
                    <a:pt x="7760" y="15851"/>
                    <a:pt x="8770" y="15015"/>
                    <a:pt x="8736" y="13777"/>
                  </a:cubicBezTo>
                  <a:lnTo>
                    <a:pt x="8686" y="11296"/>
                  </a:lnTo>
                  <a:cubicBezTo>
                    <a:pt x="8686" y="11239"/>
                    <a:pt x="8733" y="11207"/>
                    <a:pt x="8779" y="11207"/>
                  </a:cubicBezTo>
                  <a:cubicBezTo>
                    <a:pt x="8815" y="11207"/>
                    <a:pt x="8850" y="11227"/>
                    <a:pt x="8861" y="11271"/>
                  </a:cubicBezTo>
                  <a:lnTo>
                    <a:pt x="9337" y="13501"/>
                  </a:lnTo>
                  <a:cubicBezTo>
                    <a:pt x="9568" y="14526"/>
                    <a:pt x="10456" y="15094"/>
                    <a:pt x="11345" y="15094"/>
                  </a:cubicBezTo>
                  <a:cubicBezTo>
                    <a:pt x="11999" y="15094"/>
                    <a:pt x="12654" y="14786"/>
                    <a:pt x="13047" y="14128"/>
                  </a:cubicBezTo>
                  <a:lnTo>
                    <a:pt x="13498" y="13376"/>
                  </a:lnTo>
                  <a:lnTo>
                    <a:pt x="14275" y="13000"/>
                  </a:lnTo>
                  <a:cubicBezTo>
                    <a:pt x="15904" y="12198"/>
                    <a:pt x="15703" y="9792"/>
                    <a:pt x="13974" y="9266"/>
                  </a:cubicBezTo>
                  <a:lnTo>
                    <a:pt x="12345" y="8764"/>
                  </a:lnTo>
                  <a:cubicBezTo>
                    <a:pt x="12245" y="8739"/>
                    <a:pt x="12270" y="8589"/>
                    <a:pt x="12370" y="8589"/>
                  </a:cubicBezTo>
                  <a:lnTo>
                    <a:pt x="14325" y="8639"/>
                  </a:lnTo>
                  <a:cubicBezTo>
                    <a:pt x="14345" y="8640"/>
                    <a:pt x="14366" y="8640"/>
                    <a:pt x="14386" y="8640"/>
                  </a:cubicBezTo>
                  <a:cubicBezTo>
                    <a:pt x="16176" y="8640"/>
                    <a:pt x="17092" y="6469"/>
                    <a:pt x="15804" y="5180"/>
                  </a:cubicBezTo>
                  <a:lnTo>
                    <a:pt x="15202" y="4579"/>
                  </a:lnTo>
                  <a:lnTo>
                    <a:pt x="15002" y="3752"/>
                  </a:lnTo>
                  <a:cubicBezTo>
                    <a:pt x="14787" y="2721"/>
                    <a:pt x="13917" y="2156"/>
                    <a:pt x="13034" y="2156"/>
                  </a:cubicBezTo>
                  <a:cubicBezTo>
                    <a:pt x="12371" y="2156"/>
                    <a:pt x="11700" y="2474"/>
                    <a:pt x="11292" y="3150"/>
                  </a:cubicBezTo>
                  <a:lnTo>
                    <a:pt x="9914" y="5431"/>
                  </a:lnTo>
                  <a:cubicBezTo>
                    <a:pt x="9897" y="5464"/>
                    <a:pt x="9869" y="5478"/>
                    <a:pt x="9841" y="5478"/>
                  </a:cubicBezTo>
                  <a:cubicBezTo>
                    <a:pt x="9786" y="5478"/>
                    <a:pt x="9730" y="5423"/>
                    <a:pt x="9763" y="5356"/>
                  </a:cubicBezTo>
                  <a:lnTo>
                    <a:pt x="10966" y="2975"/>
                  </a:lnTo>
                  <a:cubicBezTo>
                    <a:pt x="11705" y="1563"/>
                    <a:pt x="10618" y="0"/>
                    <a:pt x="9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62"/>
            <p:cNvSpPr/>
            <p:nvPr/>
          </p:nvSpPr>
          <p:spPr>
            <a:xfrm>
              <a:off x="1818575" y="2459475"/>
              <a:ext cx="130975" cy="128300"/>
            </a:xfrm>
            <a:custGeom>
              <a:avLst/>
              <a:gdLst/>
              <a:ahLst/>
              <a:cxnLst/>
              <a:rect l="l" t="t" r="r" b="b"/>
              <a:pathLst>
                <a:path w="5239" h="5132" extrusionOk="0">
                  <a:moveTo>
                    <a:pt x="3264" y="1"/>
                  </a:moveTo>
                  <a:cubicBezTo>
                    <a:pt x="3067" y="1"/>
                    <a:pt x="2893" y="121"/>
                    <a:pt x="2832" y="323"/>
                  </a:cubicBezTo>
                  <a:cubicBezTo>
                    <a:pt x="2757" y="524"/>
                    <a:pt x="2857" y="749"/>
                    <a:pt x="3033" y="850"/>
                  </a:cubicBezTo>
                  <a:lnTo>
                    <a:pt x="2582" y="2328"/>
                  </a:lnTo>
                  <a:lnTo>
                    <a:pt x="1880" y="950"/>
                  </a:lnTo>
                  <a:cubicBezTo>
                    <a:pt x="2030" y="825"/>
                    <a:pt x="2080" y="599"/>
                    <a:pt x="1980" y="399"/>
                  </a:cubicBezTo>
                  <a:cubicBezTo>
                    <a:pt x="1891" y="239"/>
                    <a:pt x="1727" y="154"/>
                    <a:pt x="1568" y="154"/>
                  </a:cubicBezTo>
                  <a:cubicBezTo>
                    <a:pt x="1502" y="154"/>
                    <a:pt x="1437" y="169"/>
                    <a:pt x="1379" y="198"/>
                  </a:cubicBezTo>
                  <a:cubicBezTo>
                    <a:pt x="1153" y="323"/>
                    <a:pt x="1053" y="599"/>
                    <a:pt x="1178" y="825"/>
                  </a:cubicBezTo>
                  <a:cubicBezTo>
                    <a:pt x="1261" y="969"/>
                    <a:pt x="1429" y="1063"/>
                    <a:pt x="1598" y="1063"/>
                  </a:cubicBezTo>
                  <a:cubicBezTo>
                    <a:pt x="1634" y="1063"/>
                    <a:pt x="1669" y="1059"/>
                    <a:pt x="1704" y="1050"/>
                  </a:cubicBezTo>
                  <a:lnTo>
                    <a:pt x="2431" y="2404"/>
                  </a:lnTo>
                  <a:lnTo>
                    <a:pt x="953" y="1952"/>
                  </a:lnTo>
                  <a:cubicBezTo>
                    <a:pt x="978" y="1752"/>
                    <a:pt x="827" y="1551"/>
                    <a:pt x="627" y="1476"/>
                  </a:cubicBezTo>
                  <a:cubicBezTo>
                    <a:pt x="583" y="1462"/>
                    <a:pt x="538" y="1455"/>
                    <a:pt x="494" y="1455"/>
                  </a:cubicBezTo>
                  <a:cubicBezTo>
                    <a:pt x="310" y="1455"/>
                    <a:pt x="136" y="1575"/>
                    <a:pt x="75" y="1777"/>
                  </a:cubicBezTo>
                  <a:cubicBezTo>
                    <a:pt x="0" y="2003"/>
                    <a:pt x="125" y="2278"/>
                    <a:pt x="351" y="2353"/>
                  </a:cubicBezTo>
                  <a:cubicBezTo>
                    <a:pt x="390" y="2362"/>
                    <a:pt x="429" y="2366"/>
                    <a:pt x="466" y="2366"/>
                  </a:cubicBezTo>
                  <a:cubicBezTo>
                    <a:pt x="644" y="2366"/>
                    <a:pt x="799" y="2273"/>
                    <a:pt x="902" y="2128"/>
                  </a:cubicBezTo>
                  <a:lnTo>
                    <a:pt x="2356" y="2579"/>
                  </a:lnTo>
                  <a:lnTo>
                    <a:pt x="1003" y="3306"/>
                  </a:lnTo>
                  <a:cubicBezTo>
                    <a:pt x="922" y="3209"/>
                    <a:pt x="789" y="3153"/>
                    <a:pt x="657" y="3153"/>
                  </a:cubicBezTo>
                  <a:cubicBezTo>
                    <a:pt x="585" y="3153"/>
                    <a:pt x="513" y="3170"/>
                    <a:pt x="451" y="3206"/>
                  </a:cubicBezTo>
                  <a:cubicBezTo>
                    <a:pt x="226" y="3306"/>
                    <a:pt x="125" y="3581"/>
                    <a:pt x="251" y="3807"/>
                  </a:cubicBezTo>
                  <a:cubicBezTo>
                    <a:pt x="340" y="3967"/>
                    <a:pt x="504" y="4051"/>
                    <a:pt x="663" y="4051"/>
                  </a:cubicBezTo>
                  <a:cubicBezTo>
                    <a:pt x="729" y="4051"/>
                    <a:pt x="794" y="4037"/>
                    <a:pt x="852" y="4008"/>
                  </a:cubicBezTo>
                  <a:cubicBezTo>
                    <a:pt x="1053" y="3907"/>
                    <a:pt x="1153" y="3682"/>
                    <a:pt x="1078" y="3481"/>
                  </a:cubicBezTo>
                  <a:lnTo>
                    <a:pt x="2456" y="2754"/>
                  </a:lnTo>
                  <a:lnTo>
                    <a:pt x="2005" y="4233"/>
                  </a:lnTo>
                  <a:cubicBezTo>
                    <a:pt x="1986" y="4231"/>
                    <a:pt x="1967" y="4230"/>
                    <a:pt x="1948" y="4230"/>
                  </a:cubicBezTo>
                  <a:cubicBezTo>
                    <a:pt x="1747" y="4230"/>
                    <a:pt x="1575" y="4350"/>
                    <a:pt x="1529" y="4534"/>
                  </a:cubicBezTo>
                  <a:cubicBezTo>
                    <a:pt x="1454" y="4785"/>
                    <a:pt x="1579" y="5035"/>
                    <a:pt x="1830" y="5110"/>
                  </a:cubicBezTo>
                  <a:cubicBezTo>
                    <a:pt x="1874" y="5125"/>
                    <a:pt x="1918" y="5132"/>
                    <a:pt x="1963" y="5132"/>
                  </a:cubicBezTo>
                  <a:cubicBezTo>
                    <a:pt x="2146" y="5132"/>
                    <a:pt x="2321" y="5011"/>
                    <a:pt x="2381" y="4810"/>
                  </a:cubicBezTo>
                  <a:cubicBezTo>
                    <a:pt x="2456" y="4609"/>
                    <a:pt x="2356" y="4384"/>
                    <a:pt x="2181" y="4283"/>
                  </a:cubicBezTo>
                  <a:lnTo>
                    <a:pt x="2632" y="2805"/>
                  </a:lnTo>
                  <a:lnTo>
                    <a:pt x="3359" y="4183"/>
                  </a:lnTo>
                  <a:cubicBezTo>
                    <a:pt x="3183" y="4308"/>
                    <a:pt x="3133" y="4534"/>
                    <a:pt x="3233" y="4734"/>
                  </a:cubicBezTo>
                  <a:cubicBezTo>
                    <a:pt x="3322" y="4894"/>
                    <a:pt x="3486" y="4978"/>
                    <a:pt x="3655" y="4978"/>
                  </a:cubicBezTo>
                  <a:cubicBezTo>
                    <a:pt x="3724" y="4978"/>
                    <a:pt x="3794" y="4964"/>
                    <a:pt x="3860" y="4935"/>
                  </a:cubicBezTo>
                  <a:cubicBezTo>
                    <a:pt x="4085" y="4810"/>
                    <a:pt x="4161" y="4534"/>
                    <a:pt x="4035" y="4308"/>
                  </a:cubicBezTo>
                  <a:cubicBezTo>
                    <a:pt x="3955" y="4148"/>
                    <a:pt x="3795" y="4068"/>
                    <a:pt x="3631" y="4068"/>
                  </a:cubicBezTo>
                  <a:cubicBezTo>
                    <a:pt x="3590" y="4068"/>
                    <a:pt x="3549" y="4073"/>
                    <a:pt x="3509" y="4083"/>
                  </a:cubicBezTo>
                  <a:lnTo>
                    <a:pt x="2807" y="2729"/>
                  </a:lnTo>
                  <a:lnTo>
                    <a:pt x="4286" y="3180"/>
                  </a:lnTo>
                  <a:cubicBezTo>
                    <a:pt x="4261" y="3381"/>
                    <a:pt x="4386" y="3581"/>
                    <a:pt x="4587" y="3657"/>
                  </a:cubicBezTo>
                  <a:cubicBezTo>
                    <a:pt x="4631" y="3670"/>
                    <a:pt x="4675" y="3676"/>
                    <a:pt x="4719" y="3676"/>
                  </a:cubicBezTo>
                  <a:cubicBezTo>
                    <a:pt x="4921" y="3676"/>
                    <a:pt x="5101" y="3542"/>
                    <a:pt x="5163" y="3356"/>
                  </a:cubicBezTo>
                  <a:cubicBezTo>
                    <a:pt x="5238" y="3105"/>
                    <a:pt x="5088" y="2855"/>
                    <a:pt x="4862" y="2779"/>
                  </a:cubicBezTo>
                  <a:cubicBezTo>
                    <a:pt x="4822" y="2769"/>
                    <a:pt x="4781" y="2764"/>
                    <a:pt x="4740" y="2764"/>
                  </a:cubicBezTo>
                  <a:cubicBezTo>
                    <a:pt x="4577" y="2764"/>
                    <a:pt x="4416" y="2845"/>
                    <a:pt x="4336" y="3005"/>
                  </a:cubicBezTo>
                  <a:lnTo>
                    <a:pt x="2857" y="2554"/>
                  </a:lnTo>
                  <a:lnTo>
                    <a:pt x="4211" y="1827"/>
                  </a:lnTo>
                  <a:cubicBezTo>
                    <a:pt x="4308" y="1924"/>
                    <a:pt x="4436" y="1980"/>
                    <a:pt x="4569" y="1980"/>
                  </a:cubicBezTo>
                  <a:cubicBezTo>
                    <a:pt x="4642" y="1980"/>
                    <a:pt x="4716" y="1963"/>
                    <a:pt x="4787" y="1927"/>
                  </a:cubicBezTo>
                  <a:cubicBezTo>
                    <a:pt x="5013" y="1827"/>
                    <a:pt x="5088" y="1551"/>
                    <a:pt x="4963" y="1326"/>
                  </a:cubicBezTo>
                  <a:cubicBezTo>
                    <a:pt x="4892" y="1166"/>
                    <a:pt x="4733" y="1082"/>
                    <a:pt x="4566" y="1082"/>
                  </a:cubicBezTo>
                  <a:cubicBezTo>
                    <a:pt x="4497" y="1082"/>
                    <a:pt x="4427" y="1096"/>
                    <a:pt x="4361" y="1125"/>
                  </a:cubicBezTo>
                  <a:cubicBezTo>
                    <a:pt x="4161" y="1226"/>
                    <a:pt x="4085" y="1451"/>
                    <a:pt x="4135" y="1652"/>
                  </a:cubicBezTo>
                  <a:lnTo>
                    <a:pt x="2757" y="2378"/>
                  </a:lnTo>
                  <a:lnTo>
                    <a:pt x="3233" y="900"/>
                  </a:lnTo>
                  <a:cubicBezTo>
                    <a:pt x="3250" y="902"/>
                    <a:pt x="3267" y="903"/>
                    <a:pt x="3284" y="903"/>
                  </a:cubicBezTo>
                  <a:cubicBezTo>
                    <a:pt x="3467" y="903"/>
                    <a:pt x="3641" y="780"/>
                    <a:pt x="3709" y="574"/>
                  </a:cubicBezTo>
                  <a:cubicBezTo>
                    <a:pt x="3760" y="348"/>
                    <a:pt x="3634" y="98"/>
                    <a:pt x="3409" y="23"/>
                  </a:cubicBezTo>
                  <a:cubicBezTo>
                    <a:pt x="3360" y="8"/>
                    <a:pt x="3311" y="1"/>
                    <a:pt x="3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62"/>
            <p:cNvSpPr/>
            <p:nvPr/>
          </p:nvSpPr>
          <p:spPr>
            <a:xfrm>
              <a:off x="1598025" y="1478850"/>
              <a:ext cx="659625" cy="630775"/>
            </a:xfrm>
            <a:custGeom>
              <a:avLst/>
              <a:gdLst/>
              <a:ahLst/>
              <a:cxnLst/>
              <a:rect l="l" t="t" r="r" b="b"/>
              <a:pathLst>
                <a:path w="26385" h="25231" extrusionOk="0">
                  <a:moveTo>
                    <a:pt x="14643" y="1"/>
                  </a:moveTo>
                  <a:cubicBezTo>
                    <a:pt x="12881" y="1"/>
                    <a:pt x="11221" y="1492"/>
                    <a:pt x="11454" y="3533"/>
                  </a:cubicBezTo>
                  <a:lnTo>
                    <a:pt x="11780" y="6591"/>
                  </a:lnTo>
                  <a:cubicBezTo>
                    <a:pt x="11794" y="6695"/>
                    <a:pt x="11721" y="6755"/>
                    <a:pt x="11648" y="6755"/>
                  </a:cubicBezTo>
                  <a:cubicBezTo>
                    <a:pt x="11599" y="6755"/>
                    <a:pt x="11549" y="6727"/>
                    <a:pt x="11529" y="6666"/>
                  </a:cubicBezTo>
                  <a:lnTo>
                    <a:pt x="10526" y="4185"/>
                  </a:lnTo>
                  <a:cubicBezTo>
                    <a:pt x="9989" y="2834"/>
                    <a:pt x="8778" y="2164"/>
                    <a:pt x="7565" y="2164"/>
                  </a:cubicBezTo>
                  <a:cubicBezTo>
                    <a:pt x="6347" y="2164"/>
                    <a:pt x="5127" y="2841"/>
                    <a:pt x="4587" y="4185"/>
                  </a:cubicBezTo>
                  <a:lnTo>
                    <a:pt x="4085" y="5438"/>
                  </a:lnTo>
                  <a:lnTo>
                    <a:pt x="3008" y="6215"/>
                  </a:lnTo>
                  <a:cubicBezTo>
                    <a:pt x="652" y="7919"/>
                    <a:pt x="1579" y="11603"/>
                    <a:pt x="4461" y="11979"/>
                  </a:cubicBezTo>
                  <a:lnTo>
                    <a:pt x="7995" y="12455"/>
                  </a:lnTo>
                  <a:cubicBezTo>
                    <a:pt x="8170" y="12455"/>
                    <a:pt x="8170" y="12706"/>
                    <a:pt x="7995" y="12731"/>
                  </a:cubicBezTo>
                  <a:lnTo>
                    <a:pt x="4085" y="12957"/>
                  </a:lnTo>
                  <a:cubicBezTo>
                    <a:pt x="1203" y="13132"/>
                    <a:pt x="0" y="16741"/>
                    <a:pt x="2231" y="18596"/>
                  </a:cubicBezTo>
                  <a:lnTo>
                    <a:pt x="3258" y="19448"/>
                  </a:lnTo>
                  <a:lnTo>
                    <a:pt x="3659" y="20751"/>
                  </a:lnTo>
                  <a:cubicBezTo>
                    <a:pt x="4126" y="22220"/>
                    <a:pt x="5418" y="22984"/>
                    <a:pt x="6713" y="22984"/>
                  </a:cubicBezTo>
                  <a:cubicBezTo>
                    <a:pt x="7850" y="22984"/>
                    <a:pt x="8988" y="22396"/>
                    <a:pt x="9574" y="21177"/>
                  </a:cubicBezTo>
                  <a:lnTo>
                    <a:pt x="11303" y="17643"/>
                  </a:lnTo>
                  <a:cubicBezTo>
                    <a:pt x="11321" y="17591"/>
                    <a:pt x="11363" y="17569"/>
                    <a:pt x="11408" y="17569"/>
                  </a:cubicBezTo>
                  <a:cubicBezTo>
                    <a:pt x="11492" y="17569"/>
                    <a:pt x="11587" y="17646"/>
                    <a:pt x="11554" y="17744"/>
                  </a:cubicBezTo>
                  <a:lnTo>
                    <a:pt x="10627" y="21202"/>
                  </a:lnTo>
                  <a:cubicBezTo>
                    <a:pt x="10043" y="23383"/>
                    <a:pt x="11757" y="25230"/>
                    <a:pt x="13702" y="25230"/>
                  </a:cubicBezTo>
                  <a:cubicBezTo>
                    <a:pt x="14262" y="25230"/>
                    <a:pt x="14840" y="25078"/>
                    <a:pt x="15389" y="24736"/>
                  </a:cubicBezTo>
                  <a:lnTo>
                    <a:pt x="16541" y="24034"/>
                  </a:lnTo>
                  <a:lnTo>
                    <a:pt x="17895" y="24060"/>
                  </a:lnTo>
                  <a:cubicBezTo>
                    <a:pt x="17905" y="24060"/>
                    <a:pt x="17915" y="24060"/>
                    <a:pt x="17926" y="24060"/>
                  </a:cubicBezTo>
                  <a:cubicBezTo>
                    <a:pt x="20787" y="24060"/>
                    <a:pt x="22223" y="20569"/>
                    <a:pt x="20151" y="18571"/>
                  </a:cubicBezTo>
                  <a:lnTo>
                    <a:pt x="18246" y="16691"/>
                  </a:lnTo>
                  <a:cubicBezTo>
                    <a:pt x="18144" y="16610"/>
                    <a:pt x="18207" y="16463"/>
                    <a:pt x="18314" y="16463"/>
                  </a:cubicBezTo>
                  <a:cubicBezTo>
                    <a:pt x="18340" y="16463"/>
                    <a:pt x="18367" y="16471"/>
                    <a:pt x="18396" y="16491"/>
                  </a:cubicBezTo>
                  <a:lnTo>
                    <a:pt x="21103" y="17944"/>
                  </a:lnTo>
                  <a:cubicBezTo>
                    <a:pt x="21613" y="18227"/>
                    <a:pt x="22140" y="18354"/>
                    <a:pt x="22648" y="18354"/>
                  </a:cubicBezTo>
                  <a:cubicBezTo>
                    <a:pt x="24661" y="18354"/>
                    <a:pt x="26385" y="16361"/>
                    <a:pt x="25664" y="14160"/>
                  </a:cubicBezTo>
                  <a:lnTo>
                    <a:pt x="25238" y="12882"/>
                  </a:lnTo>
                  <a:lnTo>
                    <a:pt x="25589" y="11578"/>
                  </a:lnTo>
                  <a:cubicBezTo>
                    <a:pt x="26153" y="9402"/>
                    <a:pt x="24441" y="7572"/>
                    <a:pt x="22499" y="7572"/>
                  </a:cubicBezTo>
                  <a:cubicBezTo>
                    <a:pt x="21936" y="7572"/>
                    <a:pt x="21354" y="7726"/>
                    <a:pt x="20802" y="8069"/>
                  </a:cubicBezTo>
                  <a:lnTo>
                    <a:pt x="17218" y="10300"/>
                  </a:lnTo>
                  <a:cubicBezTo>
                    <a:pt x="17192" y="10317"/>
                    <a:pt x="17166" y="10325"/>
                    <a:pt x="17141" y="10325"/>
                  </a:cubicBezTo>
                  <a:cubicBezTo>
                    <a:pt x="17025" y="10325"/>
                    <a:pt x="16944" y="10153"/>
                    <a:pt x="17068" y="10049"/>
                  </a:cubicBezTo>
                  <a:lnTo>
                    <a:pt x="20476" y="7593"/>
                  </a:lnTo>
                  <a:cubicBezTo>
                    <a:pt x="22832" y="5914"/>
                    <a:pt x="21930" y="2205"/>
                    <a:pt x="19048" y="1829"/>
                  </a:cubicBezTo>
                  <a:lnTo>
                    <a:pt x="17719" y="1628"/>
                  </a:lnTo>
                  <a:lnTo>
                    <a:pt x="16692" y="776"/>
                  </a:lnTo>
                  <a:cubicBezTo>
                    <a:pt x="16069" y="239"/>
                    <a:pt x="15348" y="1"/>
                    <a:pt x="146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62"/>
            <p:cNvSpPr/>
            <p:nvPr/>
          </p:nvSpPr>
          <p:spPr>
            <a:xfrm>
              <a:off x="1682225" y="1570175"/>
              <a:ext cx="481600" cy="461450"/>
            </a:xfrm>
            <a:custGeom>
              <a:avLst/>
              <a:gdLst/>
              <a:ahLst/>
              <a:cxnLst/>
              <a:rect l="l" t="t" r="r" b="b"/>
              <a:pathLst>
                <a:path w="19264" h="18458" extrusionOk="0">
                  <a:moveTo>
                    <a:pt x="9686" y="0"/>
                  </a:moveTo>
                  <a:cubicBezTo>
                    <a:pt x="9360" y="0"/>
                    <a:pt x="9022" y="72"/>
                    <a:pt x="8687" y="231"/>
                  </a:cubicBezTo>
                  <a:lnTo>
                    <a:pt x="7785" y="657"/>
                  </a:lnTo>
                  <a:lnTo>
                    <a:pt x="6808" y="532"/>
                  </a:lnTo>
                  <a:cubicBezTo>
                    <a:pt x="6698" y="517"/>
                    <a:pt x="6590" y="510"/>
                    <a:pt x="6485" y="510"/>
                  </a:cubicBezTo>
                  <a:cubicBezTo>
                    <a:pt x="4592" y="510"/>
                    <a:pt x="3445" y="2773"/>
                    <a:pt x="4727" y="4316"/>
                  </a:cubicBezTo>
                  <a:lnTo>
                    <a:pt x="6131" y="6046"/>
                  </a:lnTo>
                  <a:cubicBezTo>
                    <a:pt x="6194" y="6109"/>
                    <a:pt x="6133" y="6207"/>
                    <a:pt x="6053" y="6207"/>
                  </a:cubicBezTo>
                  <a:cubicBezTo>
                    <a:pt x="6037" y="6207"/>
                    <a:pt x="6021" y="6204"/>
                    <a:pt x="6006" y="6196"/>
                  </a:cubicBezTo>
                  <a:lnTo>
                    <a:pt x="4401" y="5068"/>
                  </a:lnTo>
                  <a:cubicBezTo>
                    <a:pt x="3973" y="4764"/>
                    <a:pt x="3510" y="4629"/>
                    <a:pt x="3061" y="4629"/>
                  </a:cubicBezTo>
                  <a:cubicBezTo>
                    <a:pt x="1697" y="4629"/>
                    <a:pt x="466" y="5878"/>
                    <a:pt x="767" y="7424"/>
                  </a:cubicBezTo>
                  <a:lnTo>
                    <a:pt x="968" y="8401"/>
                  </a:lnTo>
                  <a:lnTo>
                    <a:pt x="617" y="9304"/>
                  </a:lnTo>
                  <a:cubicBezTo>
                    <a:pt x="0" y="10908"/>
                    <a:pt x="1256" y="12478"/>
                    <a:pt x="2779" y="12478"/>
                  </a:cubicBezTo>
                  <a:cubicBezTo>
                    <a:pt x="3112" y="12478"/>
                    <a:pt x="3458" y="12403"/>
                    <a:pt x="3800" y="12236"/>
                  </a:cubicBezTo>
                  <a:lnTo>
                    <a:pt x="6156" y="11108"/>
                  </a:lnTo>
                  <a:cubicBezTo>
                    <a:pt x="6170" y="11101"/>
                    <a:pt x="6184" y="11098"/>
                    <a:pt x="6197" y="11098"/>
                  </a:cubicBezTo>
                  <a:cubicBezTo>
                    <a:pt x="6280" y="11098"/>
                    <a:pt x="6343" y="11219"/>
                    <a:pt x="6256" y="11284"/>
                  </a:cubicBezTo>
                  <a:lnTo>
                    <a:pt x="3950" y="12988"/>
                  </a:lnTo>
                  <a:cubicBezTo>
                    <a:pt x="2271" y="14241"/>
                    <a:pt x="2973" y="16923"/>
                    <a:pt x="5078" y="17173"/>
                  </a:cubicBezTo>
                  <a:lnTo>
                    <a:pt x="6031" y="17299"/>
                  </a:lnTo>
                  <a:lnTo>
                    <a:pt x="6808" y="17925"/>
                  </a:lnTo>
                  <a:cubicBezTo>
                    <a:pt x="7259" y="18293"/>
                    <a:pt x="7770" y="18458"/>
                    <a:pt x="8268" y="18458"/>
                  </a:cubicBezTo>
                  <a:cubicBezTo>
                    <a:pt x="9566" y="18458"/>
                    <a:pt x="10773" y="17342"/>
                    <a:pt x="10592" y="15820"/>
                  </a:cubicBezTo>
                  <a:lnTo>
                    <a:pt x="10241" y="12988"/>
                  </a:lnTo>
                  <a:cubicBezTo>
                    <a:pt x="10227" y="12915"/>
                    <a:pt x="10280" y="12876"/>
                    <a:pt x="10332" y="12876"/>
                  </a:cubicBezTo>
                  <a:cubicBezTo>
                    <a:pt x="10369" y="12876"/>
                    <a:pt x="10406" y="12896"/>
                    <a:pt x="10417" y="12938"/>
                  </a:cubicBezTo>
                  <a:lnTo>
                    <a:pt x="11244" y="15419"/>
                  </a:lnTo>
                  <a:cubicBezTo>
                    <a:pt x="11588" y="16479"/>
                    <a:pt x="12528" y="17028"/>
                    <a:pt x="13468" y="17028"/>
                  </a:cubicBezTo>
                  <a:cubicBezTo>
                    <a:pt x="14305" y="17028"/>
                    <a:pt x="15141" y="16592"/>
                    <a:pt x="15554" y="15695"/>
                  </a:cubicBezTo>
                  <a:lnTo>
                    <a:pt x="15981" y="14792"/>
                  </a:lnTo>
                  <a:lnTo>
                    <a:pt x="16808" y="14291"/>
                  </a:lnTo>
                  <a:cubicBezTo>
                    <a:pt x="18587" y="13163"/>
                    <a:pt x="18086" y="10432"/>
                    <a:pt x="16006" y="10031"/>
                  </a:cubicBezTo>
                  <a:lnTo>
                    <a:pt x="14101" y="9655"/>
                  </a:lnTo>
                  <a:cubicBezTo>
                    <a:pt x="13975" y="9630"/>
                    <a:pt x="14001" y="9454"/>
                    <a:pt x="14101" y="9454"/>
                  </a:cubicBezTo>
                  <a:lnTo>
                    <a:pt x="16331" y="9279"/>
                  </a:lnTo>
                  <a:cubicBezTo>
                    <a:pt x="18437" y="9103"/>
                    <a:pt x="19264" y="6472"/>
                    <a:pt x="17635" y="5143"/>
                  </a:cubicBezTo>
                  <a:lnTo>
                    <a:pt x="16858" y="4517"/>
                  </a:lnTo>
                  <a:lnTo>
                    <a:pt x="16557" y="3589"/>
                  </a:lnTo>
                  <a:cubicBezTo>
                    <a:pt x="16201" y="2549"/>
                    <a:pt x="15271" y="2007"/>
                    <a:pt x="14337" y="2007"/>
                  </a:cubicBezTo>
                  <a:cubicBezTo>
                    <a:pt x="13495" y="2007"/>
                    <a:pt x="12649" y="2448"/>
                    <a:pt x="12221" y="3364"/>
                  </a:cubicBezTo>
                  <a:lnTo>
                    <a:pt x="10943" y="6146"/>
                  </a:lnTo>
                  <a:cubicBezTo>
                    <a:pt x="10918" y="6186"/>
                    <a:pt x="10884" y="6203"/>
                    <a:pt x="10849" y="6203"/>
                  </a:cubicBezTo>
                  <a:cubicBezTo>
                    <a:pt x="10778" y="6203"/>
                    <a:pt x="10709" y="6130"/>
                    <a:pt x="10742" y="6046"/>
                  </a:cubicBezTo>
                  <a:lnTo>
                    <a:pt x="11845" y="3188"/>
                  </a:lnTo>
                  <a:cubicBezTo>
                    <a:pt x="12465" y="1577"/>
                    <a:pt x="11212" y="0"/>
                    <a:pt x="9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62"/>
            <p:cNvSpPr/>
            <p:nvPr/>
          </p:nvSpPr>
          <p:spPr>
            <a:xfrm>
              <a:off x="1850525" y="1731750"/>
              <a:ext cx="153525" cy="150825"/>
            </a:xfrm>
            <a:custGeom>
              <a:avLst/>
              <a:gdLst/>
              <a:ahLst/>
              <a:cxnLst/>
              <a:rect l="l" t="t" r="r" b="b"/>
              <a:pathLst>
                <a:path w="6141" h="6033" extrusionOk="0">
                  <a:moveTo>
                    <a:pt x="3565" y="0"/>
                  </a:moveTo>
                  <a:cubicBezTo>
                    <a:pt x="3323" y="0"/>
                    <a:pt x="3102" y="166"/>
                    <a:pt x="3058" y="410"/>
                  </a:cubicBezTo>
                  <a:cubicBezTo>
                    <a:pt x="3008" y="660"/>
                    <a:pt x="3133" y="911"/>
                    <a:pt x="3359" y="1011"/>
                  </a:cubicBezTo>
                  <a:lnTo>
                    <a:pt x="3008" y="2740"/>
                  </a:lnTo>
                  <a:lnTo>
                    <a:pt x="2030" y="1262"/>
                  </a:lnTo>
                  <a:cubicBezTo>
                    <a:pt x="2206" y="1086"/>
                    <a:pt x="2231" y="836"/>
                    <a:pt x="2081" y="610"/>
                  </a:cubicBezTo>
                  <a:cubicBezTo>
                    <a:pt x="1983" y="464"/>
                    <a:pt x="1813" y="382"/>
                    <a:pt x="1637" y="382"/>
                  </a:cubicBezTo>
                  <a:cubicBezTo>
                    <a:pt x="1541" y="382"/>
                    <a:pt x="1443" y="406"/>
                    <a:pt x="1354" y="460"/>
                  </a:cubicBezTo>
                  <a:cubicBezTo>
                    <a:pt x="1128" y="635"/>
                    <a:pt x="1053" y="961"/>
                    <a:pt x="1228" y="1187"/>
                  </a:cubicBezTo>
                  <a:cubicBezTo>
                    <a:pt x="1317" y="1346"/>
                    <a:pt x="1481" y="1431"/>
                    <a:pt x="1650" y="1431"/>
                  </a:cubicBezTo>
                  <a:cubicBezTo>
                    <a:pt x="1719" y="1431"/>
                    <a:pt x="1789" y="1416"/>
                    <a:pt x="1855" y="1387"/>
                  </a:cubicBezTo>
                  <a:lnTo>
                    <a:pt x="2832" y="2866"/>
                  </a:lnTo>
                  <a:lnTo>
                    <a:pt x="1103" y="2515"/>
                  </a:lnTo>
                  <a:cubicBezTo>
                    <a:pt x="1078" y="2289"/>
                    <a:pt x="928" y="2064"/>
                    <a:pt x="677" y="2014"/>
                  </a:cubicBezTo>
                  <a:cubicBezTo>
                    <a:pt x="645" y="2008"/>
                    <a:pt x="614" y="2005"/>
                    <a:pt x="582" y="2005"/>
                  </a:cubicBezTo>
                  <a:cubicBezTo>
                    <a:pt x="341" y="2005"/>
                    <a:pt x="117" y="2171"/>
                    <a:pt x="50" y="2415"/>
                  </a:cubicBezTo>
                  <a:cubicBezTo>
                    <a:pt x="0" y="2715"/>
                    <a:pt x="201" y="2991"/>
                    <a:pt x="477" y="3041"/>
                  </a:cubicBezTo>
                  <a:cubicBezTo>
                    <a:pt x="509" y="3048"/>
                    <a:pt x="542" y="3051"/>
                    <a:pt x="574" y="3051"/>
                  </a:cubicBezTo>
                  <a:cubicBezTo>
                    <a:pt x="784" y="3051"/>
                    <a:pt x="966" y="2915"/>
                    <a:pt x="1053" y="2740"/>
                  </a:cubicBezTo>
                  <a:lnTo>
                    <a:pt x="2782" y="3066"/>
                  </a:lnTo>
                  <a:lnTo>
                    <a:pt x="1304" y="4069"/>
                  </a:lnTo>
                  <a:cubicBezTo>
                    <a:pt x="1216" y="3966"/>
                    <a:pt x="1086" y="3915"/>
                    <a:pt x="947" y="3915"/>
                  </a:cubicBezTo>
                  <a:cubicBezTo>
                    <a:pt x="849" y="3915"/>
                    <a:pt x="746" y="3941"/>
                    <a:pt x="652" y="3994"/>
                  </a:cubicBezTo>
                  <a:cubicBezTo>
                    <a:pt x="426" y="4169"/>
                    <a:pt x="351" y="4495"/>
                    <a:pt x="527" y="4720"/>
                  </a:cubicBezTo>
                  <a:cubicBezTo>
                    <a:pt x="621" y="4877"/>
                    <a:pt x="783" y="4955"/>
                    <a:pt x="953" y="4955"/>
                  </a:cubicBezTo>
                  <a:cubicBezTo>
                    <a:pt x="1055" y="4955"/>
                    <a:pt x="1159" y="4927"/>
                    <a:pt x="1253" y="4871"/>
                  </a:cubicBezTo>
                  <a:cubicBezTo>
                    <a:pt x="1454" y="4720"/>
                    <a:pt x="1529" y="4470"/>
                    <a:pt x="1429" y="4244"/>
                  </a:cubicBezTo>
                  <a:lnTo>
                    <a:pt x="2908" y="3267"/>
                  </a:lnTo>
                  <a:lnTo>
                    <a:pt x="2557" y="4996"/>
                  </a:lnTo>
                  <a:cubicBezTo>
                    <a:pt x="2331" y="4996"/>
                    <a:pt x="2106" y="5172"/>
                    <a:pt x="2055" y="5422"/>
                  </a:cubicBezTo>
                  <a:cubicBezTo>
                    <a:pt x="2005" y="5698"/>
                    <a:pt x="2181" y="5974"/>
                    <a:pt x="2482" y="6024"/>
                  </a:cubicBezTo>
                  <a:cubicBezTo>
                    <a:pt x="2513" y="6029"/>
                    <a:pt x="2545" y="6032"/>
                    <a:pt x="2576" y="6032"/>
                  </a:cubicBezTo>
                  <a:cubicBezTo>
                    <a:pt x="2818" y="6032"/>
                    <a:pt x="3039" y="5867"/>
                    <a:pt x="3083" y="5623"/>
                  </a:cubicBezTo>
                  <a:cubicBezTo>
                    <a:pt x="3133" y="5372"/>
                    <a:pt x="3008" y="5121"/>
                    <a:pt x="2782" y="5046"/>
                  </a:cubicBezTo>
                  <a:lnTo>
                    <a:pt x="3133" y="3292"/>
                  </a:lnTo>
                  <a:lnTo>
                    <a:pt x="4111" y="4771"/>
                  </a:lnTo>
                  <a:cubicBezTo>
                    <a:pt x="3935" y="4946"/>
                    <a:pt x="3910" y="5222"/>
                    <a:pt x="4061" y="5422"/>
                  </a:cubicBezTo>
                  <a:cubicBezTo>
                    <a:pt x="4154" y="5579"/>
                    <a:pt x="4317" y="5657"/>
                    <a:pt x="4481" y="5657"/>
                  </a:cubicBezTo>
                  <a:cubicBezTo>
                    <a:pt x="4579" y="5657"/>
                    <a:pt x="4678" y="5629"/>
                    <a:pt x="4762" y="5573"/>
                  </a:cubicBezTo>
                  <a:cubicBezTo>
                    <a:pt x="5013" y="5397"/>
                    <a:pt x="5088" y="5096"/>
                    <a:pt x="4913" y="4846"/>
                  </a:cubicBezTo>
                  <a:cubicBezTo>
                    <a:pt x="4819" y="4696"/>
                    <a:pt x="4643" y="4617"/>
                    <a:pt x="4465" y="4617"/>
                  </a:cubicBezTo>
                  <a:cubicBezTo>
                    <a:pt x="4405" y="4617"/>
                    <a:pt x="4344" y="4626"/>
                    <a:pt x="4286" y="4645"/>
                  </a:cubicBezTo>
                  <a:lnTo>
                    <a:pt x="3309" y="3167"/>
                  </a:lnTo>
                  <a:lnTo>
                    <a:pt x="5038" y="3517"/>
                  </a:lnTo>
                  <a:cubicBezTo>
                    <a:pt x="5038" y="3768"/>
                    <a:pt x="5213" y="3969"/>
                    <a:pt x="5464" y="4019"/>
                  </a:cubicBezTo>
                  <a:cubicBezTo>
                    <a:pt x="5496" y="4024"/>
                    <a:pt x="5527" y="4027"/>
                    <a:pt x="5559" y="4027"/>
                  </a:cubicBezTo>
                  <a:cubicBezTo>
                    <a:pt x="5800" y="4027"/>
                    <a:pt x="6021" y="3862"/>
                    <a:pt x="6066" y="3618"/>
                  </a:cubicBezTo>
                  <a:cubicBezTo>
                    <a:pt x="6141" y="3342"/>
                    <a:pt x="5940" y="3066"/>
                    <a:pt x="5665" y="3016"/>
                  </a:cubicBezTo>
                  <a:cubicBezTo>
                    <a:pt x="5628" y="3009"/>
                    <a:pt x="5591" y="3005"/>
                    <a:pt x="5556" y="3005"/>
                  </a:cubicBezTo>
                  <a:cubicBezTo>
                    <a:pt x="5350" y="3005"/>
                    <a:pt x="5174" y="3125"/>
                    <a:pt x="5088" y="3317"/>
                  </a:cubicBezTo>
                  <a:lnTo>
                    <a:pt x="3334" y="2966"/>
                  </a:lnTo>
                  <a:lnTo>
                    <a:pt x="4812" y="1989"/>
                  </a:lnTo>
                  <a:cubicBezTo>
                    <a:pt x="4912" y="2074"/>
                    <a:pt x="5044" y="2119"/>
                    <a:pt x="5176" y="2119"/>
                  </a:cubicBezTo>
                  <a:cubicBezTo>
                    <a:pt x="5277" y="2119"/>
                    <a:pt x="5377" y="2093"/>
                    <a:pt x="5464" y="2039"/>
                  </a:cubicBezTo>
                  <a:cubicBezTo>
                    <a:pt x="5715" y="1888"/>
                    <a:pt x="5765" y="1563"/>
                    <a:pt x="5614" y="1312"/>
                  </a:cubicBezTo>
                  <a:cubicBezTo>
                    <a:pt x="5517" y="1166"/>
                    <a:pt x="5347" y="1083"/>
                    <a:pt x="5171" y="1083"/>
                  </a:cubicBezTo>
                  <a:cubicBezTo>
                    <a:pt x="5075" y="1083"/>
                    <a:pt x="4976" y="1108"/>
                    <a:pt x="4888" y="1162"/>
                  </a:cubicBezTo>
                  <a:cubicBezTo>
                    <a:pt x="4687" y="1312"/>
                    <a:pt x="4612" y="1563"/>
                    <a:pt x="4712" y="1788"/>
                  </a:cubicBezTo>
                  <a:lnTo>
                    <a:pt x="3233" y="2791"/>
                  </a:lnTo>
                  <a:lnTo>
                    <a:pt x="3559" y="1036"/>
                  </a:lnTo>
                  <a:cubicBezTo>
                    <a:pt x="3810" y="1036"/>
                    <a:pt x="4035" y="861"/>
                    <a:pt x="4086" y="635"/>
                  </a:cubicBezTo>
                  <a:cubicBezTo>
                    <a:pt x="4136" y="334"/>
                    <a:pt x="3935" y="59"/>
                    <a:pt x="3659" y="9"/>
                  </a:cubicBezTo>
                  <a:cubicBezTo>
                    <a:pt x="3628" y="3"/>
                    <a:pt x="3596" y="0"/>
                    <a:pt x="3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62"/>
            <p:cNvSpPr/>
            <p:nvPr/>
          </p:nvSpPr>
          <p:spPr>
            <a:xfrm>
              <a:off x="2470200" y="359850"/>
              <a:ext cx="523825" cy="522075"/>
            </a:xfrm>
            <a:custGeom>
              <a:avLst/>
              <a:gdLst/>
              <a:ahLst/>
              <a:cxnLst/>
              <a:rect l="l" t="t" r="r" b="b"/>
              <a:pathLst>
                <a:path w="20953" h="20883" extrusionOk="0">
                  <a:moveTo>
                    <a:pt x="10133" y="1"/>
                  </a:moveTo>
                  <a:cubicBezTo>
                    <a:pt x="10026" y="1"/>
                    <a:pt x="9917" y="40"/>
                    <a:pt x="9825" y="122"/>
                  </a:cubicBezTo>
                  <a:cubicBezTo>
                    <a:pt x="8848" y="1000"/>
                    <a:pt x="8146" y="2253"/>
                    <a:pt x="7920" y="3681"/>
                  </a:cubicBezTo>
                  <a:cubicBezTo>
                    <a:pt x="7745" y="4859"/>
                    <a:pt x="7895" y="5987"/>
                    <a:pt x="8296" y="6965"/>
                  </a:cubicBezTo>
                  <a:cubicBezTo>
                    <a:pt x="7770" y="6163"/>
                    <a:pt x="6993" y="5436"/>
                    <a:pt x="6066" y="4934"/>
                  </a:cubicBezTo>
                  <a:cubicBezTo>
                    <a:pt x="5122" y="4444"/>
                    <a:pt x="4125" y="4204"/>
                    <a:pt x="3152" y="4204"/>
                  </a:cubicBezTo>
                  <a:cubicBezTo>
                    <a:pt x="2782" y="4204"/>
                    <a:pt x="2415" y="4239"/>
                    <a:pt x="2056" y="4308"/>
                  </a:cubicBezTo>
                  <a:cubicBezTo>
                    <a:pt x="1730" y="4383"/>
                    <a:pt x="1579" y="4759"/>
                    <a:pt x="1780" y="5035"/>
                  </a:cubicBezTo>
                  <a:cubicBezTo>
                    <a:pt x="1980" y="5361"/>
                    <a:pt x="1780" y="5762"/>
                    <a:pt x="1379" y="5762"/>
                  </a:cubicBezTo>
                  <a:lnTo>
                    <a:pt x="1254" y="5762"/>
                  </a:lnTo>
                  <a:cubicBezTo>
                    <a:pt x="878" y="5762"/>
                    <a:pt x="652" y="6163"/>
                    <a:pt x="878" y="6488"/>
                  </a:cubicBezTo>
                  <a:lnTo>
                    <a:pt x="953" y="6589"/>
                  </a:lnTo>
                  <a:cubicBezTo>
                    <a:pt x="1153" y="6914"/>
                    <a:pt x="953" y="7315"/>
                    <a:pt x="552" y="7315"/>
                  </a:cubicBezTo>
                  <a:cubicBezTo>
                    <a:pt x="201" y="7315"/>
                    <a:pt x="0" y="7641"/>
                    <a:pt x="126" y="7967"/>
                  </a:cubicBezTo>
                  <a:cubicBezTo>
                    <a:pt x="627" y="9170"/>
                    <a:pt x="1579" y="10248"/>
                    <a:pt x="2883" y="10924"/>
                  </a:cubicBezTo>
                  <a:cubicBezTo>
                    <a:pt x="3584" y="11300"/>
                    <a:pt x="4311" y="11526"/>
                    <a:pt x="5063" y="11626"/>
                  </a:cubicBezTo>
                  <a:cubicBezTo>
                    <a:pt x="4411" y="11852"/>
                    <a:pt x="3810" y="12203"/>
                    <a:pt x="3234" y="12679"/>
                  </a:cubicBezTo>
                  <a:cubicBezTo>
                    <a:pt x="2131" y="13606"/>
                    <a:pt x="1429" y="14859"/>
                    <a:pt x="1178" y="16138"/>
                  </a:cubicBezTo>
                  <a:cubicBezTo>
                    <a:pt x="1110" y="16458"/>
                    <a:pt x="1334" y="16695"/>
                    <a:pt x="1641" y="16695"/>
                  </a:cubicBezTo>
                  <a:cubicBezTo>
                    <a:pt x="1670" y="16695"/>
                    <a:pt x="1700" y="16693"/>
                    <a:pt x="1730" y="16689"/>
                  </a:cubicBezTo>
                  <a:cubicBezTo>
                    <a:pt x="1774" y="16677"/>
                    <a:pt x="1817" y="16672"/>
                    <a:pt x="1859" y="16672"/>
                  </a:cubicBezTo>
                  <a:cubicBezTo>
                    <a:pt x="2170" y="16672"/>
                    <a:pt x="2389" y="16984"/>
                    <a:pt x="2256" y="17315"/>
                  </a:cubicBezTo>
                  <a:lnTo>
                    <a:pt x="2206" y="17416"/>
                  </a:lnTo>
                  <a:cubicBezTo>
                    <a:pt x="2069" y="17757"/>
                    <a:pt x="2305" y="18078"/>
                    <a:pt x="2630" y="18078"/>
                  </a:cubicBezTo>
                  <a:cubicBezTo>
                    <a:pt x="2664" y="18078"/>
                    <a:pt x="2698" y="18074"/>
                    <a:pt x="2732" y="18067"/>
                  </a:cubicBezTo>
                  <a:lnTo>
                    <a:pt x="2858" y="18042"/>
                  </a:lnTo>
                  <a:cubicBezTo>
                    <a:pt x="2902" y="18031"/>
                    <a:pt x="2945" y="18025"/>
                    <a:pt x="2987" y="18025"/>
                  </a:cubicBezTo>
                  <a:cubicBezTo>
                    <a:pt x="3298" y="18025"/>
                    <a:pt x="3517" y="18337"/>
                    <a:pt x="3384" y="18669"/>
                  </a:cubicBezTo>
                  <a:cubicBezTo>
                    <a:pt x="3263" y="18983"/>
                    <a:pt x="3468" y="19297"/>
                    <a:pt x="3775" y="19297"/>
                  </a:cubicBezTo>
                  <a:cubicBezTo>
                    <a:pt x="3786" y="19297"/>
                    <a:pt x="3798" y="19296"/>
                    <a:pt x="3810" y="19295"/>
                  </a:cubicBezTo>
                  <a:cubicBezTo>
                    <a:pt x="5138" y="19295"/>
                    <a:pt x="6467" y="18819"/>
                    <a:pt x="7594" y="17867"/>
                  </a:cubicBezTo>
                  <a:cubicBezTo>
                    <a:pt x="8747" y="16914"/>
                    <a:pt x="9449" y="15636"/>
                    <a:pt x="9700" y="14308"/>
                  </a:cubicBezTo>
                  <a:lnTo>
                    <a:pt x="9700" y="14308"/>
                  </a:lnTo>
                  <a:cubicBezTo>
                    <a:pt x="9524" y="15636"/>
                    <a:pt x="9800" y="17090"/>
                    <a:pt x="10602" y="18343"/>
                  </a:cubicBezTo>
                  <a:cubicBezTo>
                    <a:pt x="11404" y="19571"/>
                    <a:pt x="12532" y="20448"/>
                    <a:pt x="13785" y="20849"/>
                  </a:cubicBezTo>
                  <a:cubicBezTo>
                    <a:pt x="13839" y="20872"/>
                    <a:pt x="13893" y="20882"/>
                    <a:pt x="13946" y="20882"/>
                  </a:cubicBezTo>
                  <a:cubicBezTo>
                    <a:pt x="14191" y="20882"/>
                    <a:pt x="14407" y="20661"/>
                    <a:pt x="14386" y="20373"/>
                  </a:cubicBezTo>
                  <a:cubicBezTo>
                    <a:pt x="14368" y="20089"/>
                    <a:pt x="14578" y="19876"/>
                    <a:pt x="14823" y="19876"/>
                  </a:cubicBezTo>
                  <a:cubicBezTo>
                    <a:pt x="14901" y="19876"/>
                    <a:pt x="14984" y="19898"/>
                    <a:pt x="15063" y="19947"/>
                  </a:cubicBezTo>
                  <a:lnTo>
                    <a:pt x="15188" y="19997"/>
                  </a:lnTo>
                  <a:cubicBezTo>
                    <a:pt x="15268" y="20046"/>
                    <a:pt x="15352" y="20068"/>
                    <a:pt x="15433" y="20068"/>
                  </a:cubicBezTo>
                  <a:cubicBezTo>
                    <a:pt x="15684" y="20068"/>
                    <a:pt x="15909" y="19855"/>
                    <a:pt x="15890" y="19571"/>
                  </a:cubicBezTo>
                  <a:lnTo>
                    <a:pt x="15865" y="19446"/>
                  </a:lnTo>
                  <a:cubicBezTo>
                    <a:pt x="15846" y="19142"/>
                    <a:pt x="16058" y="18924"/>
                    <a:pt x="16314" y="18924"/>
                  </a:cubicBezTo>
                  <a:cubicBezTo>
                    <a:pt x="16396" y="18924"/>
                    <a:pt x="16482" y="18946"/>
                    <a:pt x="16567" y="18995"/>
                  </a:cubicBezTo>
                  <a:cubicBezTo>
                    <a:pt x="16648" y="19042"/>
                    <a:pt x="16732" y="19064"/>
                    <a:pt x="16813" y="19064"/>
                  </a:cubicBezTo>
                  <a:cubicBezTo>
                    <a:pt x="17034" y="19064"/>
                    <a:pt x="17232" y="18901"/>
                    <a:pt x="17269" y="18644"/>
                  </a:cubicBezTo>
                  <a:cubicBezTo>
                    <a:pt x="17419" y="17341"/>
                    <a:pt x="17118" y="15962"/>
                    <a:pt x="16341" y="14709"/>
                  </a:cubicBezTo>
                  <a:cubicBezTo>
                    <a:pt x="15940" y="14107"/>
                    <a:pt x="15464" y="13581"/>
                    <a:pt x="14938" y="13155"/>
                  </a:cubicBezTo>
                  <a:lnTo>
                    <a:pt x="14938" y="13155"/>
                  </a:lnTo>
                  <a:cubicBezTo>
                    <a:pt x="15301" y="13230"/>
                    <a:pt x="15677" y="13268"/>
                    <a:pt x="16059" y="13268"/>
                  </a:cubicBezTo>
                  <a:cubicBezTo>
                    <a:pt x="16442" y="13268"/>
                    <a:pt x="16830" y="13230"/>
                    <a:pt x="17219" y="13155"/>
                  </a:cubicBezTo>
                  <a:cubicBezTo>
                    <a:pt x="18672" y="12904"/>
                    <a:pt x="19875" y="12178"/>
                    <a:pt x="20752" y="11175"/>
                  </a:cubicBezTo>
                  <a:cubicBezTo>
                    <a:pt x="20953" y="10924"/>
                    <a:pt x="20853" y="10549"/>
                    <a:pt x="20527" y="10423"/>
                  </a:cubicBezTo>
                  <a:cubicBezTo>
                    <a:pt x="20151" y="10323"/>
                    <a:pt x="20076" y="9872"/>
                    <a:pt x="20376" y="9621"/>
                  </a:cubicBezTo>
                  <a:lnTo>
                    <a:pt x="20477" y="9546"/>
                  </a:lnTo>
                  <a:cubicBezTo>
                    <a:pt x="20777" y="9295"/>
                    <a:pt x="20702" y="8844"/>
                    <a:pt x="20326" y="8744"/>
                  </a:cubicBezTo>
                  <a:lnTo>
                    <a:pt x="20201" y="8694"/>
                  </a:lnTo>
                  <a:cubicBezTo>
                    <a:pt x="19850" y="8569"/>
                    <a:pt x="19750" y="8143"/>
                    <a:pt x="20076" y="7892"/>
                  </a:cubicBezTo>
                  <a:cubicBezTo>
                    <a:pt x="20326" y="7666"/>
                    <a:pt x="20301" y="7290"/>
                    <a:pt x="20001" y="7115"/>
                  </a:cubicBezTo>
                  <a:cubicBezTo>
                    <a:pt x="19145" y="6650"/>
                    <a:pt x="18153" y="6392"/>
                    <a:pt x="17114" y="6392"/>
                  </a:cubicBezTo>
                  <a:cubicBezTo>
                    <a:pt x="16752" y="6392"/>
                    <a:pt x="16385" y="6424"/>
                    <a:pt x="16016" y="6488"/>
                  </a:cubicBezTo>
                  <a:cubicBezTo>
                    <a:pt x="14963" y="6689"/>
                    <a:pt x="14011" y="7115"/>
                    <a:pt x="13259" y="7742"/>
                  </a:cubicBezTo>
                  <a:cubicBezTo>
                    <a:pt x="13960" y="6914"/>
                    <a:pt x="14437" y="5887"/>
                    <a:pt x="14612" y="4734"/>
                  </a:cubicBezTo>
                  <a:cubicBezTo>
                    <a:pt x="14838" y="3280"/>
                    <a:pt x="14562" y="1902"/>
                    <a:pt x="13885" y="749"/>
                  </a:cubicBezTo>
                  <a:cubicBezTo>
                    <a:pt x="13807" y="605"/>
                    <a:pt x="13660" y="529"/>
                    <a:pt x="13508" y="529"/>
                  </a:cubicBezTo>
                  <a:cubicBezTo>
                    <a:pt x="13370" y="529"/>
                    <a:pt x="13229" y="592"/>
                    <a:pt x="13133" y="724"/>
                  </a:cubicBezTo>
                  <a:cubicBezTo>
                    <a:pt x="13027" y="851"/>
                    <a:pt x="12885" y="911"/>
                    <a:pt x="12747" y="911"/>
                  </a:cubicBezTo>
                  <a:cubicBezTo>
                    <a:pt x="12559" y="911"/>
                    <a:pt x="12378" y="801"/>
                    <a:pt x="12306" y="599"/>
                  </a:cubicBezTo>
                  <a:lnTo>
                    <a:pt x="12256" y="473"/>
                  </a:lnTo>
                  <a:cubicBezTo>
                    <a:pt x="12185" y="259"/>
                    <a:pt x="12007" y="142"/>
                    <a:pt x="11826" y="142"/>
                  </a:cubicBezTo>
                  <a:cubicBezTo>
                    <a:pt x="11689" y="142"/>
                    <a:pt x="11551" y="208"/>
                    <a:pt x="11454" y="348"/>
                  </a:cubicBezTo>
                  <a:lnTo>
                    <a:pt x="11379" y="448"/>
                  </a:lnTo>
                  <a:cubicBezTo>
                    <a:pt x="11283" y="576"/>
                    <a:pt x="11147" y="636"/>
                    <a:pt x="11012" y="636"/>
                  </a:cubicBezTo>
                  <a:cubicBezTo>
                    <a:pt x="10829" y="636"/>
                    <a:pt x="10649" y="525"/>
                    <a:pt x="10577" y="323"/>
                  </a:cubicBezTo>
                  <a:cubicBezTo>
                    <a:pt x="10498" y="117"/>
                    <a:pt x="10318" y="1"/>
                    <a:pt x="10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62"/>
            <p:cNvSpPr/>
            <p:nvPr/>
          </p:nvSpPr>
          <p:spPr>
            <a:xfrm>
              <a:off x="2448275" y="373875"/>
              <a:ext cx="525075" cy="517350"/>
            </a:xfrm>
            <a:custGeom>
              <a:avLst/>
              <a:gdLst/>
              <a:ahLst/>
              <a:cxnLst/>
              <a:rect l="l" t="t" r="r" b="b"/>
              <a:pathLst>
                <a:path w="21003" h="20694" extrusionOk="0">
                  <a:moveTo>
                    <a:pt x="7599" y="0"/>
                  </a:moveTo>
                  <a:cubicBezTo>
                    <a:pt x="7350" y="0"/>
                    <a:pt x="7143" y="184"/>
                    <a:pt x="7143" y="464"/>
                  </a:cubicBezTo>
                  <a:cubicBezTo>
                    <a:pt x="7143" y="750"/>
                    <a:pt x="6926" y="934"/>
                    <a:pt x="6693" y="934"/>
                  </a:cubicBezTo>
                  <a:cubicBezTo>
                    <a:pt x="6599" y="934"/>
                    <a:pt x="6502" y="904"/>
                    <a:pt x="6416" y="840"/>
                  </a:cubicBezTo>
                  <a:lnTo>
                    <a:pt x="6316" y="764"/>
                  </a:lnTo>
                  <a:cubicBezTo>
                    <a:pt x="6223" y="700"/>
                    <a:pt x="6123" y="670"/>
                    <a:pt x="6028" y="670"/>
                  </a:cubicBezTo>
                  <a:cubicBezTo>
                    <a:pt x="5791" y="670"/>
                    <a:pt x="5582" y="854"/>
                    <a:pt x="5564" y="1140"/>
                  </a:cubicBezTo>
                  <a:lnTo>
                    <a:pt x="5564" y="1266"/>
                  </a:lnTo>
                  <a:cubicBezTo>
                    <a:pt x="5564" y="1538"/>
                    <a:pt x="5354" y="1732"/>
                    <a:pt x="5114" y="1732"/>
                  </a:cubicBezTo>
                  <a:cubicBezTo>
                    <a:pt x="5022" y="1732"/>
                    <a:pt x="4927" y="1704"/>
                    <a:pt x="4837" y="1642"/>
                  </a:cubicBezTo>
                  <a:cubicBezTo>
                    <a:pt x="4748" y="1577"/>
                    <a:pt x="4648" y="1546"/>
                    <a:pt x="4552" y="1546"/>
                  </a:cubicBezTo>
                  <a:cubicBezTo>
                    <a:pt x="4350" y="1546"/>
                    <a:pt x="4161" y="1680"/>
                    <a:pt x="4111" y="1917"/>
                  </a:cubicBezTo>
                  <a:cubicBezTo>
                    <a:pt x="3835" y="3196"/>
                    <a:pt x="3985" y="4599"/>
                    <a:pt x="4637" y="5902"/>
                  </a:cubicBezTo>
                  <a:cubicBezTo>
                    <a:pt x="5013" y="6629"/>
                    <a:pt x="5489" y="7231"/>
                    <a:pt x="6040" y="7732"/>
                  </a:cubicBezTo>
                  <a:cubicBezTo>
                    <a:pt x="5547" y="7599"/>
                    <a:pt x="5025" y="7538"/>
                    <a:pt x="4484" y="7538"/>
                  </a:cubicBezTo>
                  <a:cubicBezTo>
                    <a:pt x="4311" y="7538"/>
                    <a:pt x="4137" y="7544"/>
                    <a:pt x="3960" y="7556"/>
                  </a:cubicBezTo>
                  <a:cubicBezTo>
                    <a:pt x="2481" y="7682"/>
                    <a:pt x="1203" y="8283"/>
                    <a:pt x="251" y="9186"/>
                  </a:cubicBezTo>
                  <a:cubicBezTo>
                    <a:pt x="0" y="9436"/>
                    <a:pt x="75" y="9812"/>
                    <a:pt x="401" y="9962"/>
                  </a:cubicBezTo>
                  <a:cubicBezTo>
                    <a:pt x="752" y="10113"/>
                    <a:pt x="802" y="10564"/>
                    <a:pt x="476" y="10764"/>
                  </a:cubicBezTo>
                  <a:lnTo>
                    <a:pt x="351" y="10840"/>
                  </a:lnTo>
                  <a:cubicBezTo>
                    <a:pt x="25" y="11065"/>
                    <a:pt x="75" y="11516"/>
                    <a:pt x="426" y="11667"/>
                  </a:cubicBezTo>
                  <a:lnTo>
                    <a:pt x="552" y="11717"/>
                  </a:lnTo>
                  <a:cubicBezTo>
                    <a:pt x="902" y="11867"/>
                    <a:pt x="928" y="12318"/>
                    <a:pt x="602" y="12544"/>
                  </a:cubicBezTo>
                  <a:cubicBezTo>
                    <a:pt x="326" y="12719"/>
                    <a:pt x="301" y="13120"/>
                    <a:pt x="602" y="13296"/>
                  </a:cubicBezTo>
                  <a:cubicBezTo>
                    <a:pt x="1565" y="13968"/>
                    <a:pt x="2768" y="14339"/>
                    <a:pt x="4050" y="14339"/>
                  </a:cubicBezTo>
                  <a:cubicBezTo>
                    <a:pt x="4203" y="14339"/>
                    <a:pt x="4357" y="14334"/>
                    <a:pt x="4512" y="14323"/>
                  </a:cubicBezTo>
                  <a:cubicBezTo>
                    <a:pt x="6015" y="14198"/>
                    <a:pt x="7319" y="13546"/>
                    <a:pt x="8271" y="12619"/>
                  </a:cubicBezTo>
                  <a:lnTo>
                    <a:pt x="8271" y="12619"/>
                  </a:lnTo>
                  <a:cubicBezTo>
                    <a:pt x="7369" y="13597"/>
                    <a:pt x="6767" y="14925"/>
                    <a:pt x="6692" y="16429"/>
                  </a:cubicBezTo>
                  <a:cubicBezTo>
                    <a:pt x="6642" y="17882"/>
                    <a:pt x="7068" y="19261"/>
                    <a:pt x="7845" y="20313"/>
                  </a:cubicBezTo>
                  <a:cubicBezTo>
                    <a:pt x="7939" y="20442"/>
                    <a:pt x="8076" y="20505"/>
                    <a:pt x="8214" y="20505"/>
                  </a:cubicBezTo>
                  <a:cubicBezTo>
                    <a:pt x="8371" y="20505"/>
                    <a:pt x="8528" y="20423"/>
                    <a:pt x="8622" y="20263"/>
                  </a:cubicBezTo>
                  <a:cubicBezTo>
                    <a:pt x="8717" y="20109"/>
                    <a:pt x="8867" y="20034"/>
                    <a:pt x="9018" y="20034"/>
                  </a:cubicBezTo>
                  <a:cubicBezTo>
                    <a:pt x="9187" y="20034"/>
                    <a:pt x="9356" y="20128"/>
                    <a:pt x="9449" y="20313"/>
                  </a:cubicBezTo>
                  <a:lnTo>
                    <a:pt x="9499" y="20414"/>
                  </a:lnTo>
                  <a:cubicBezTo>
                    <a:pt x="9578" y="20599"/>
                    <a:pt x="9749" y="20693"/>
                    <a:pt x="9917" y="20693"/>
                  </a:cubicBezTo>
                  <a:cubicBezTo>
                    <a:pt x="10068" y="20693"/>
                    <a:pt x="10218" y="20618"/>
                    <a:pt x="10301" y="20464"/>
                  </a:cubicBezTo>
                  <a:lnTo>
                    <a:pt x="10376" y="20364"/>
                  </a:lnTo>
                  <a:cubicBezTo>
                    <a:pt x="10473" y="20194"/>
                    <a:pt x="10628" y="20113"/>
                    <a:pt x="10782" y="20113"/>
                  </a:cubicBezTo>
                  <a:cubicBezTo>
                    <a:pt x="10948" y="20113"/>
                    <a:pt x="11112" y="20207"/>
                    <a:pt x="11203" y="20389"/>
                  </a:cubicBezTo>
                  <a:cubicBezTo>
                    <a:pt x="11290" y="20576"/>
                    <a:pt x="11451" y="20672"/>
                    <a:pt x="11616" y="20672"/>
                  </a:cubicBezTo>
                  <a:cubicBezTo>
                    <a:pt x="11737" y="20672"/>
                    <a:pt x="11860" y="20620"/>
                    <a:pt x="11955" y="20514"/>
                  </a:cubicBezTo>
                  <a:cubicBezTo>
                    <a:pt x="12832" y="19536"/>
                    <a:pt x="13409" y="18233"/>
                    <a:pt x="13484" y="16754"/>
                  </a:cubicBezTo>
                  <a:cubicBezTo>
                    <a:pt x="13509" y="16028"/>
                    <a:pt x="13409" y="15326"/>
                    <a:pt x="13233" y="14674"/>
                  </a:cubicBezTo>
                  <a:lnTo>
                    <a:pt x="13233" y="14674"/>
                  </a:lnTo>
                  <a:cubicBezTo>
                    <a:pt x="13735" y="15201"/>
                    <a:pt x="14361" y="15677"/>
                    <a:pt x="15088" y="16003"/>
                  </a:cubicBezTo>
                  <a:cubicBezTo>
                    <a:pt x="15929" y="16400"/>
                    <a:pt x="16811" y="16585"/>
                    <a:pt x="17669" y="16585"/>
                  </a:cubicBezTo>
                  <a:cubicBezTo>
                    <a:pt x="18166" y="16585"/>
                    <a:pt x="18655" y="16523"/>
                    <a:pt x="19123" y="16404"/>
                  </a:cubicBezTo>
                  <a:cubicBezTo>
                    <a:pt x="19449" y="16328"/>
                    <a:pt x="19574" y="15952"/>
                    <a:pt x="19374" y="15677"/>
                  </a:cubicBezTo>
                  <a:cubicBezTo>
                    <a:pt x="19123" y="15376"/>
                    <a:pt x="19324" y="14950"/>
                    <a:pt x="19700" y="14925"/>
                  </a:cubicBezTo>
                  <a:lnTo>
                    <a:pt x="19850" y="14925"/>
                  </a:lnTo>
                  <a:cubicBezTo>
                    <a:pt x="20226" y="14900"/>
                    <a:pt x="20426" y="14474"/>
                    <a:pt x="20176" y="14173"/>
                  </a:cubicBezTo>
                  <a:lnTo>
                    <a:pt x="20101" y="14073"/>
                  </a:lnTo>
                  <a:cubicBezTo>
                    <a:pt x="19875" y="13772"/>
                    <a:pt x="20076" y="13346"/>
                    <a:pt x="20451" y="13321"/>
                  </a:cubicBezTo>
                  <a:cubicBezTo>
                    <a:pt x="20802" y="13321"/>
                    <a:pt x="21003" y="12970"/>
                    <a:pt x="20852" y="12669"/>
                  </a:cubicBezTo>
                  <a:cubicBezTo>
                    <a:pt x="20276" y="11491"/>
                    <a:pt x="19274" y="10464"/>
                    <a:pt x="17945" y="9862"/>
                  </a:cubicBezTo>
                  <a:cubicBezTo>
                    <a:pt x="17075" y="9461"/>
                    <a:pt x="16185" y="9277"/>
                    <a:pt x="15311" y="9277"/>
                  </a:cubicBezTo>
                  <a:cubicBezTo>
                    <a:pt x="15203" y="9277"/>
                    <a:pt x="15095" y="9280"/>
                    <a:pt x="14988" y="9286"/>
                  </a:cubicBezTo>
                  <a:cubicBezTo>
                    <a:pt x="16015" y="9010"/>
                    <a:pt x="16993" y="8459"/>
                    <a:pt x="17820" y="7607"/>
                  </a:cubicBezTo>
                  <a:cubicBezTo>
                    <a:pt x="18822" y="6554"/>
                    <a:pt x="19399" y="5251"/>
                    <a:pt x="19524" y="3947"/>
                  </a:cubicBezTo>
                  <a:cubicBezTo>
                    <a:pt x="19545" y="3653"/>
                    <a:pt x="19337" y="3447"/>
                    <a:pt x="19063" y="3447"/>
                  </a:cubicBezTo>
                  <a:cubicBezTo>
                    <a:pt x="19010" y="3447"/>
                    <a:pt x="18954" y="3455"/>
                    <a:pt x="18898" y="3471"/>
                  </a:cubicBezTo>
                  <a:cubicBezTo>
                    <a:pt x="18845" y="3490"/>
                    <a:pt x="18794" y="3499"/>
                    <a:pt x="18744" y="3499"/>
                  </a:cubicBezTo>
                  <a:cubicBezTo>
                    <a:pt x="18459" y="3499"/>
                    <a:pt x="18236" y="3215"/>
                    <a:pt x="18321" y="2895"/>
                  </a:cubicBezTo>
                  <a:lnTo>
                    <a:pt x="18346" y="2769"/>
                  </a:lnTo>
                  <a:cubicBezTo>
                    <a:pt x="18431" y="2453"/>
                    <a:pt x="18213" y="2189"/>
                    <a:pt x="17932" y="2189"/>
                  </a:cubicBezTo>
                  <a:cubicBezTo>
                    <a:pt x="17879" y="2189"/>
                    <a:pt x="17825" y="2198"/>
                    <a:pt x="17770" y="2218"/>
                  </a:cubicBezTo>
                  <a:lnTo>
                    <a:pt x="17644" y="2243"/>
                  </a:lnTo>
                  <a:cubicBezTo>
                    <a:pt x="17589" y="2262"/>
                    <a:pt x="17534" y="2270"/>
                    <a:pt x="17481" y="2270"/>
                  </a:cubicBezTo>
                  <a:cubicBezTo>
                    <a:pt x="17181" y="2270"/>
                    <a:pt x="16958" y="1987"/>
                    <a:pt x="17043" y="1667"/>
                  </a:cubicBezTo>
                  <a:cubicBezTo>
                    <a:pt x="17136" y="1365"/>
                    <a:pt x="16928" y="1085"/>
                    <a:pt x="16618" y="1085"/>
                  </a:cubicBezTo>
                  <a:cubicBezTo>
                    <a:pt x="16593" y="1085"/>
                    <a:pt x="16568" y="1087"/>
                    <a:pt x="16542" y="1090"/>
                  </a:cubicBezTo>
                  <a:cubicBezTo>
                    <a:pt x="15238" y="1241"/>
                    <a:pt x="13960" y="1842"/>
                    <a:pt x="12933" y="2895"/>
                  </a:cubicBezTo>
                  <a:cubicBezTo>
                    <a:pt x="12131" y="3747"/>
                    <a:pt x="11604" y="4749"/>
                    <a:pt x="11354" y="5802"/>
                  </a:cubicBezTo>
                  <a:cubicBezTo>
                    <a:pt x="11404" y="4825"/>
                    <a:pt x="11178" y="3822"/>
                    <a:pt x="10702" y="2845"/>
                  </a:cubicBezTo>
                  <a:cubicBezTo>
                    <a:pt x="10050" y="1541"/>
                    <a:pt x="8998" y="589"/>
                    <a:pt x="7795" y="38"/>
                  </a:cubicBezTo>
                  <a:cubicBezTo>
                    <a:pt x="7728" y="12"/>
                    <a:pt x="7662" y="0"/>
                    <a:pt x="75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62"/>
            <p:cNvSpPr/>
            <p:nvPr/>
          </p:nvSpPr>
          <p:spPr>
            <a:xfrm>
              <a:off x="2655675" y="534175"/>
              <a:ext cx="152275" cy="148375"/>
            </a:xfrm>
            <a:custGeom>
              <a:avLst/>
              <a:gdLst/>
              <a:ahLst/>
              <a:cxnLst/>
              <a:rect l="l" t="t" r="r" b="b"/>
              <a:pathLst>
                <a:path w="6091" h="5935" extrusionOk="0">
                  <a:moveTo>
                    <a:pt x="5200" y="1"/>
                  </a:moveTo>
                  <a:cubicBezTo>
                    <a:pt x="5008" y="1"/>
                    <a:pt x="4815" y="76"/>
                    <a:pt x="4662" y="217"/>
                  </a:cubicBezTo>
                  <a:cubicBezTo>
                    <a:pt x="4436" y="468"/>
                    <a:pt x="4386" y="869"/>
                    <a:pt x="4587" y="1144"/>
                  </a:cubicBezTo>
                  <a:lnTo>
                    <a:pt x="3208" y="2573"/>
                  </a:lnTo>
                  <a:lnTo>
                    <a:pt x="3183" y="1170"/>
                  </a:lnTo>
                  <a:cubicBezTo>
                    <a:pt x="3409" y="1119"/>
                    <a:pt x="3584" y="894"/>
                    <a:pt x="3559" y="643"/>
                  </a:cubicBezTo>
                  <a:cubicBezTo>
                    <a:pt x="3559" y="342"/>
                    <a:pt x="3308" y="92"/>
                    <a:pt x="3008" y="92"/>
                  </a:cubicBezTo>
                  <a:cubicBezTo>
                    <a:pt x="2707" y="117"/>
                    <a:pt x="2456" y="367"/>
                    <a:pt x="2456" y="668"/>
                  </a:cubicBezTo>
                  <a:cubicBezTo>
                    <a:pt x="2456" y="919"/>
                    <a:pt x="2632" y="1119"/>
                    <a:pt x="2857" y="1195"/>
                  </a:cubicBezTo>
                  <a:lnTo>
                    <a:pt x="2882" y="2573"/>
                  </a:lnTo>
                  <a:lnTo>
                    <a:pt x="1454" y="1195"/>
                  </a:lnTo>
                  <a:cubicBezTo>
                    <a:pt x="1629" y="919"/>
                    <a:pt x="1604" y="518"/>
                    <a:pt x="1353" y="292"/>
                  </a:cubicBezTo>
                  <a:cubicBezTo>
                    <a:pt x="1206" y="145"/>
                    <a:pt x="1017" y="76"/>
                    <a:pt x="830" y="76"/>
                  </a:cubicBezTo>
                  <a:cubicBezTo>
                    <a:pt x="635" y="76"/>
                    <a:pt x="442" y="151"/>
                    <a:pt x="301" y="292"/>
                  </a:cubicBezTo>
                  <a:cubicBezTo>
                    <a:pt x="0" y="593"/>
                    <a:pt x="25" y="1069"/>
                    <a:pt x="326" y="1345"/>
                  </a:cubicBezTo>
                  <a:cubicBezTo>
                    <a:pt x="470" y="1489"/>
                    <a:pt x="655" y="1558"/>
                    <a:pt x="838" y="1558"/>
                  </a:cubicBezTo>
                  <a:cubicBezTo>
                    <a:pt x="975" y="1558"/>
                    <a:pt x="1111" y="1520"/>
                    <a:pt x="1228" y="1445"/>
                  </a:cubicBezTo>
                  <a:lnTo>
                    <a:pt x="2657" y="2799"/>
                  </a:lnTo>
                  <a:lnTo>
                    <a:pt x="1278" y="2824"/>
                  </a:lnTo>
                  <a:cubicBezTo>
                    <a:pt x="1203" y="2598"/>
                    <a:pt x="977" y="2448"/>
                    <a:pt x="727" y="2448"/>
                  </a:cubicBezTo>
                  <a:cubicBezTo>
                    <a:pt x="426" y="2448"/>
                    <a:pt x="175" y="2698"/>
                    <a:pt x="201" y="3024"/>
                  </a:cubicBezTo>
                  <a:cubicBezTo>
                    <a:pt x="201" y="3311"/>
                    <a:pt x="428" y="3552"/>
                    <a:pt x="710" y="3552"/>
                  </a:cubicBezTo>
                  <a:cubicBezTo>
                    <a:pt x="724" y="3552"/>
                    <a:pt x="738" y="3552"/>
                    <a:pt x="752" y="3550"/>
                  </a:cubicBezTo>
                  <a:cubicBezTo>
                    <a:pt x="1003" y="3550"/>
                    <a:pt x="1203" y="3375"/>
                    <a:pt x="1278" y="3149"/>
                  </a:cubicBezTo>
                  <a:lnTo>
                    <a:pt x="2657" y="3124"/>
                  </a:lnTo>
                  <a:lnTo>
                    <a:pt x="1303" y="4553"/>
                  </a:lnTo>
                  <a:cubicBezTo>
                    <a:pt x="1184" y="4483"/>
                    <a:pt x="1052" y="4449"/>
                    <a:pt x="921" y="4449"/>
                  </a:cubicBezTo>
                  <a:cubicBezTo>
                    <a:pt x="723" y="4449"/>
                    <a:pt x="527" y="4527"/>
                    <a:pt x="376" y="4678"/>
                  </a:cubicBezTo>
                  <a:cubicBezTo>
                    <a:pt x="75" y="4979"/>
                    <a:pt x="100" y="5430"/>
                    <a:pt x="401" y="5731"/>
                  </a:cubicBezTo>
                  <a:cubicBezTo>
                    <a:pt x="536" y="5866"/>
                    <a:pt x="719" y="5935"/>
                    <a:pt x="903" y="5935"/>
                  </a:cubicBezTo>
                  <a:cubicBezTo>
                    <a:pt x="1095" y="5935"/>
                    <a:pt x="1288" y="5860"/>
                    <a:pt x="1429" y="5706"/>
                  </a:cubicBezTo>
                  <a:cubicBezTo>
                    <a:pt x="1679" y="5455"/>
                    <a:pt x="1704" y="5079"/>
                    <a:pt x="1529" y="4779"/>
                  </a:cubicBezTo>
                  <a:lnTo>
                    <a:pt x="2907" y="3350"/>
                  </a:lnTo>
                  <a:lnTo>
                    <a:pt x="2932" y="4753"/>
                  </a:lnTo>
                  <a:cubicBezTo>
                    <a:pt x="2707" y="4829"/>
                    <a:pt x="2531" y="5029"/>
                    <a:pt x="2531" y="5280"/>
                  </a:cubicBezTo>
                  <a:cubicBezTo>
                    <a:pt x="2556" y="5581"/>
                    <a:pt x="2807" y="5831"/>
                    <a:pt x="3108" y="5831"/>
                  </a:cubicBezTo>
                  <a:cubicBezTo>
                    <a:pt x="3409" y="5831"/>
                    <a:pt x="3659" y="5581"/>
                    <a:pt x="3659" y="5255"/>
                  </a:cubicBezTo>
                  <a:cubicBezTo>
                    <a:pt x="3634" y="5029"/>
                    <a:pt x="3484" y="4804"/>
                    <a:pt x="3258" y="4753"/>
                  </a:cubicBezTo>
                  <a:lnTo>
                    <a:pt x="3233" y="3350"/>
                  </a:lnTo>
                  <a:lnTo>
                    <a:pt x="4637" y="4728"/>
                  </a:lnTo>
                  <a:cubicBezTo>
                    <a:pt x="4461" y="5029"/>
                    <a:pt x="4511" y="5405"/>
                    <a:pt x="4762" y="5656"/>
                  </a:cubicBezTo>
                  <a:cubicBezTo>
                    <a:pt x="4909" y="5791"/>
                    <a:pt x="5098" y="5859"/>
                    <a:pt x="5285" y="5859"/>
                  </a:cubicBezTo>
                  <a:cubicBezTo>
                    <a:pt x="5481" y="5859"/>
                    <a:pt x="5674" y="5784"/>
                    <a:pt x="5815" y="5631"/>
                  </a:cubicBezTo>
                  <a:cubicBezTo>
                    <a:pt x="6090" y="5330"/>
                    <a:pt x="6090" y="4879"/>
                    <a:pt x="5790" y="4578"/>
                  </a:cubicBezTo>
                  <a:cubicBezTo>
                    <a:pt x="5650" y="4439"/>
                    <a:pt x="5472" y="4369"/>
                    <a:pt x="5290" y="4369"/>
                  </a:cubicBezTo>
                  <a:cubicBezTo>
                    <a:pt x="5144" y="4369"/>
                    <a:pt x="4996" y="4414"/>
                    <a:pt x="4862" y="4503"/>
                  </a:cubicBezTo>
                  <a:lnTo>
                    <a:pt x="3459" y="3124"/>
                  </a:lnTo>
                  <a:lnTo>
                    <a:pt x="4837" y="3099"/>
                  </a:lnTo>
                  <a:cubicBezTo>
                    <a:pt x="4912" y="3325"/>
                    <a:pt x="5113" y="3475"/>
                    <a:pt x="5363" y="3475"/>
                  </a:cubicBezTo>
                  <a:cubicBezTo>
                    <a:pt x="5689" y="3475"/>
                    <a:pt x="5915" y="3225"/>
                    <a:pt x="5915" y="2924"/>
                  </a:cubicBezTo>
                  <a:cubicBezTo>
                    <a:pt x="5915" y="2623"/>
                    <a:pt x="5664" y="2373"/>
                    <a:pt x="5363" y="2373"/>
                  </a:cubicBezTo>
                  <a:cubicBezTo>
                    <a:pt x="5113" y="2373"/>
                    <a:pt x="4912" y="2548"/>
                    <a:pt x="4837" y="2774"/>
                  </a:cubicBezTo>
                  <a:lnTo>
                    <a:pt x="3434" y="2799"/>
                  </a:lnTo>
                  <a:lnTo>
                    <a:pt x="4812" y="1370"/>
                  </a:lnTo>
                  <a:cubicBezTo>
                    <a:pt x="4940" y="1445"/>
                    <a:pt x="5082" y="1483"/>
                    <a:pt x="5222" y="1483"/>
                  </a:cubicBezTo>
                  <a:cubicBezTo>
                    <a:pt x="5410" y="1483"/>
                    <a:pt x="5596" y="1414"/>
                    <a:pt x="5739" y="1270"/>
                  </a:cubicBezTo>
                  <a:cubicBezTo>
                    <a:pt x="6015" y="969"/>
                    <a:pt x="6015" y="493"/>
                    <a:pt x="5714" y="217"/>
                  </a:cubicBezTo>
                  <a:cubicBezTo>
                    <a:pt x="5567" y="70"/>
                    <a:pt x="5384" y="1"/>
                    <a:pt x="5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62"/>
            <p:cNvSpPr/>
            <p:nvPr/>
          </p:nvSpPr>
          <p:spPr>
            <a:xfrm>
              <a:off x="3036000" y="724675"/>
              <a:ext cx="260675" cy="264250"/>
            </a:xfrm>
            <a:custGeom>
              <a:avLst/>
              <a:gdLst/>
              <a:ahLst/>
              <a:cxnLst/>
              <a:rect l="l" t="t" r="r" b="b"/>
              <a:pathLst>
                <a:path w="10427" h="10570" extrusionOk="0">
                  <a:moveTo>
                    <a:pt x="4336" y="1"/>
                  </a:moveTo>
                  <a:cubicBezTo>
                    <a:pt x="4226" y="1"/>
                    <a:pt x="4129" y="89"/>
                    <a:pt x="4110" y="216"/>
                  </a:cubicBezTo>
                  <a:cubicBezTo>
                    <a:pt x="4093" y="337"/>
                    <a:pt x="3992" y="423"/>
                    <a:pt x="3882" y="423"/>
                  </a:cubicBezTo>
                  <a:cubicBezTo>
                    <a:pt x="3832" y="423"/>
                    <a:pt x="3781" y="405"/>
                    <a:pt x="3734" y="367"/>
                  </a:cubicBezTo>
                  <a:lnTo>
                    <a:pt x="3684" y="316"/>
                  </a:lnTo>
                  <a:cubicBezTo>
                    <a:pt x="3634" y="275"/>
                    <a:pt x="3579" y="255"/>
                    <a:pt x="3526" y="255"/>
                  </a:cubicBezTo>
                  <a:cubicBezTo>
                    <a:pt x="3420" y="255"/>
                    <a:pt x="3325" y="333"/>
                    <a:pt x="3308" y="467"/>
                  </a:cubicBezTo>
                  <a:lnTo>
                    <a:pt x="3283" y="517"/>
                  </a:lnTo>
                  <a:cubicBezTo>
                    <a:pt x="3267" y="651"/>
                    <a:pt x="3172" y="729"/>
                    <a:pt x="3066" y="729"/>
                  </a:cubicBezTo>
                  <a:cubicBezTo>
                    <a:pt x="3013" y="729"/>
                    <a:pt x="2958" y="709"/>
                    <a:pt x="2907" y="667"/>
                  </a:cubicBezTo>
                  <a:cubicBezTo>
                    <a:pt x="2863" y="632"/>
                    <a:pt x="2809" y="615"/>
                    <a:pt x="2756" y="615"/>
                  </a:cubicBezTo>
                  <a:cubicBezTo>
                    <a:pt x="2659" y="615"/>
                    <a:pt x="2564" y="670"/>
                    <a:pt x="2531" y="768"/>
                  </a:cubicBezTo>
                  <a:cubicBezTo>
                    <a:pt x="2331" y="1394"/>
                    <a:pt x="2331" y="2121"/>
                    <a:pt x="2582" y="2798"/>
                  </a:cubicBezTo>
                  <a:cubicBezTo>
                    <a:pt x="2732" y="3199"/>
                    <a:pt x="2932" y="3525"/>
                    <a:pt x="3183" y="3800"/>
                  </a:cubicBezTo>
                  <a:cubicBezTo>
                    <a:pt x="2882" y="3675"/>
                    <a:pt x="2531" y="3600"/>
                    <a:pt x="2156" y="3600"/>
                  </a:cubicBezTo>
                  <a:cubicBezTo>
                    <a:pt x="2121" y="3599"/>
                    <a:pt x="2087" y="3598"/>
                    <a:pt x="2052" y="3598"/>
                  </a:cubicBezTo>
                  <a:cubicBezTo>
                    <a:pt x="1342" y="3598"/>
                    <a:pt x="703" y="3844"/>
                    <a:pt x="201" y="4226"/>
                  </a:cubicBezTo>
                  <a:cubicBezTo>
                    <a:pt x="75" y="4327"/>
                    <a:pt x="100" y="4527"/>
                    <a:pt x="251" y="4627"/>
                  </a:cubicBezTo>
                  <a:cubicBezTo>
                    <a:pt x="426" y="4702"/>
                    <a:pt x="401" y="4953"/>
                    <a:pt x="226" y="5028"/>
                  </a:cubicBezTo>
                  <a:lnTo>
                    <a:pt x="176" y="5053"/>
                  </a:lnTo>
                  <a:cubicBezTo>
                    <a:pt x="0" y="5154"/>
                    <a:pt x="0" y="5379"/>
                    <a:pt x="176" y="5479"/>
                  </a:cubicBezTo>
                  <a:lnTo>
                    <a:pt x="226" y="5504"/>
                  </a:lnTo>
                  <a:cubicBezTo>
                    <a:pt x="401" y="5605"/>
                    <a:pt x="401" y="5830"/>
                    <a:pt x="226" y="5931"/>
                  </a:cubicBezTo>
                  <a:cubicBezTo>
                    <a:pt x="75" y="6006"/>
                    <a:pt x="50" y="6206"/>
                    <a:pt x="176" y="6306"/>
                  </a:cubicBezTo>
                  <a:cubicBezTo>
                    <a:pt x="677" y="6733"/>
                    <a:pt x="1354" y="7008"/>
                    <a:pt x="2080" y="7008"/>
                  </a:cubicBezTo>
                  <a:cubicBezTo>
                    <a:pt x="2115" y="7009"/>
                    <a:pt x="2149" y="7010"/>
                    <a:pt x="2183" y="7010"/>
                  </a:cubicBezTo>
                  <a:cubicBezTo>
                    <a:pt x="2896" y="7010"/>
                    <a:pt x="3558" y="6763"/>
                    <a:pt x="4060" y="6357"/>
                  </a:cubicBezTo>
                  <a:lnTo>
                    <a:pt x="4060" y="6357"/>
                  </a:lnTo>
                  <a:cubicBezTo>
                    <a:pt x="3559" y="6808"/>
                    <a:pt x="3183" y="7434"/>
                    <a:pt x="3083" y="8186"/>
                  </a:cubicBezTo>
                  <a:cubicBezTo>
                    <a:pt x="2958" y="8913"/>
                    <a:pt x="3108" y="9615"/>
                    <a:pt x="3434" y="10191"/>
                  </a:cubicBezTo>
                  <a:cubicBezTo>
                    <a:pt x="3488" y="10273"/>
                    <a:pt x="3572" y="10317"/>
                    <a:pt x="3653" y="10317"/>
                  </a:cubicBezTo>
                  <a:cubicBezTo>
                    <a:pt x="3722" y="10317"/>
                    <a:pt x="3789" y="10285"/>
                    <a:pt x="3835" y="10216"/>
                  </a:cubicBezTo>
                  <a:cubicBezTo>
                    <a:pt x="3890" y="10150"/>
                    <a:pt x="3965" y="10118"/>
                    <a:pt x="4036" y="10118"/>
                  </a:cubicBezTo>
                  <a:cubicBezTo>
                    <a:pt x="4125" y="10118"/>
                    <a:pt x="4208" y="10169"/>
                    <a:pt x="4236" y="10266"/>
                  </a:cubicBezTo>
                  <a:lnTo>
                    <a:pt x="4261" y="10342"/>
                  </a:lnTo>
                  <a:cubicBezTo>
                    <a:pt x="4304" y="10442"/>
                    <a:pt x="4395" y="10501"/>
                    <a:pt x="4485" y="10501"/>
                  </a:cubicBezTo>
                  <a:cubicBezTo>
                    <a:pt x="4552" y="10501"/>
                    <a:pt x="4619" y="10467"/>
                    <a:pt x="4662" y="10392"/>
                  </a:cubicBezTo>
                  <a:lnTo>
                    <a:pt x="4712" y="10342"/>
                  </a:lnTo>
                  <a:cubicBezTo>
                    <a:pt x="4766" y="10277"/>
                    <a:pt x="4838" y="10245"/>
                    <a:pt x="4907" y="10245"/>
                  </a:cubicBezTo>
                  <a:cubicBezTo>
                    <a:pt x="4998" y="10245"/>
                    <a:pt x="5084" y="10302"/>
                    <a:pt x="5113" y="10417"/>
                  </a:cubicBezTo>
                  <a:cubicBezTo>
                    <a:pt x="5161" y="10514"/>
                    <a:pt x="5252" y="10569"/>
                    <a:pt x="5344" y="10569"/>
                  </a:cubicBezTo>
                  <a:cubicBezTo>
                    <a:pt x="5394" y="10569"/>
                    <a:pt x="5444" y="10553"/>
                    <a:pt x="5489" y="10517"/>
                  </a:cubicBezTo>
                  <a:cubicBezTo>
                    <a:pt x="5990" y="10066"/>
                    <a:pt x="6341" y="9439"/>
                    <a:pt x="6441" y="8712"/>
                  </a:cubicBezTo>
                  <a:cubicBezTo>
                    <a:pt x="6516" y="8337"/>
                    <a:pt x="6491" y="7986"/>
                    <a:pt x="6441" y="7660"/>
                  </a:cubicBezTo>
                  <a:lnTo>
                    <a:pt x="6441" y="7660"/>
                  </a:lnTo>
                  <a:cubicBezTo>
                    <a:pt x="6667" y="7936"/>
                    <a:pt x="6943" y="8211"/>
                    <a:pt x="7293" y="8412"/>
                  </a:cubicBezTo>
                  <a:cubicBezTo>
                    <a:pt x="7826" y="8719"/>
                    <a:pt x="8391" y="8859"/>
                    <a:pt x="8936" y="8859"/>
                  </a:cubicBezTo>
                  <a:cubicBezTo>
                    <a:pt x="9058" y="8859"/>
                    <a:pt x="9179" y="8852"/>
                    <a:pt x="9298" y="8838"/>
                  </a:cubicBezTo>
                  <a:cubicBezTo>
                    <a:pt x="9474" y="8813"/>
                    <a:pt x="9549" y="8612"/>
                    <a:pt x="9474" y="8462"/>
                  </a:cubicBezTo>
                  <a:cubicBezTo>
                    <a:pt x="9349" y="8311"/>
                    <a:pt x="9474" y="8111"/>
                    <a:pt x="9674" y="8111"/>
                  </a:cubicBezTo>
                  <a:lnTo>
                    <a:pt x="9750" y="8111"/>
                  </a:lnTo>
                  <a:cubicBezTo>
                    <a:pt x="9760" y="8112"/>
                    <a:pt x="9770" y="8113"/>
                    <a:pt x="9779" y="8113"/>
                  </a:cubicBezTo>
                  <a:cubicBezTo>
                    <a:pt x="9939" y="8113"/>
                    <a:pt x="10045" y="7925"/>
                    <a:pt x="9950" y="7760"/>
                  </a:cubicBezTo>
                  <a:lnTo>
                    <a:pt x="9925" y="7710"/>
                  </a:lnTo>
                  <a:cubicBezTo>
                    <a:pt x="9831" y="7545"/>
                    <a:pt x="9914" y="7357"/>
                    <a:pt x="10092" y="7357"/>
                  </a:cubicBezTo>
                  <a:cubicBezTo>
                    <a:pt x="10103" y="7357"/>
                    <a:pt x="10114" y="7358"/>
                    <a:pt x="10126" y="7359"/>
                  </a:cubicBezTo>
                  <a:cubicBezTo>
                    <a:pt x="10301" y="7359"/>
                    <a:pt x="10426" y="7209"/>
                    <a:pt x="10376" y="7033"/>
                  </a:cubicBezTo>
                  <a:cubicBezTo>
                    <a:pt x="10126" y="6407"/>
                    <a:pt x="9674" y="5855"/>
                    <a:pt x="9048" y="5479"/>
                  </a:cubicBezTo>
                  <a:cubicBezTo>
                    <a:pt x="8597" y="5204"/>
                    <a:pt x="8095" y="5053"/>
                    <a:pt x="7594" y="5028"/>
                  </a:cubicBezTo>
                  <a:cubicBezTo>
                    <a:pt x="8120" y="4953"/>
                    <a:pt x="8647" y="4728"/>
                    <a:pt x="9098" y="4352"/>
                  </a:cubicBezTo>
                  <a:cubicBezTo>
                    <a:pt x="9674" y="3875"/>
                    <a:pt x="10025" y="3249"/>
                    <a:pt x="10151" y="2597"/>
                  </a:cubicBezTo>
                  <a:cubicBezTo>
                    <a:pt x="10173" y="2437"/>
                    <a:pt x="10071" y="2318"/>
                    <a:pt x="9919" y="2318"/>
                  </a:cubicBezTo>
                  <a:cubicBezTo>
                    <a:pt x="9905" y="2318"/>
                    <a:pt x="9890" y="2319"/>
                    <a:pt x="9875" y="2321"/>
                  </a:cubicBezTo>
                  <a:cubicBezTo>
                    <a:pt x="9851" y="2327"/>
                    <a:pt x="9828" y="2330"/>
                    <a:pt x="9806" y="2330"/>
                  </a:cubicBezTo>
                  <a:cubicBezTo>
                    <a:pt x="9642" y="2330"/>
                    <a:pt x="9533" y="2175"/>
                    <a:pt x="9599" y="2021"/>
                  </a:cubicBezTo>
                  <a:lnTo>
                    <a:pt x="9624" y="1946"/>
                  </a:lnTo>
                  <a:cubicBezTo>
                    <a:pt x="9695" y="1781"/>
                    <a:pt x="9568" y="1617"/>
                    <a:pt x="9387" y="1617"/>
                  </a:cubicBezTo>
                  <a:cubicBezTo>
                    <a:pt x="9374" y="1617"/>
                    <a:pt x="9362" y="1618"/>
                    <a:pt x="9349" y="1620"/>
                  </a:cubicBezTo>
                  <a:lnTo>
                    <a:pt x="9298" y="1645"/>
                  </a:lnTo>
                  <a:cubicBezTo>
                    <a:pt x="9275" y="1651"/>
                    <a:pt x="9252" y="1653"/>
                    <a:pt x="9230" y="1653"/>
                  </a:cubicBezTo>
                  <a:cubicBezTo>
                    <a:pt x="9066" y="1653"/>
                    <a:pt x="8956" y="1496"/>
                    <a:pt x="9023" y="1319"/>
                  </a:cubicBezTo>
                  <a:cubicBezTo>
                    <a:pt x="9098" y="1169"/>
                    <a:pt x="8973" y="993"/>
                    <a:pt x="8822" y="993"/>
                  </a:cubicBezTo>
                  <a:cubicBezTo>
                    <a:pt x="8146" y="1018"/>
                    <a:pt x="7469" y="1244"/>
                    <a:pt x="6892" y="1720"/>
                  </a:cubicBezTo>
                  <a:cubicBezTo>
                    <a:pt x="6441" y="2121"/>
                    <a:pt x="6141" y="2597"/>
                    <a:pt x="5965" y="3098"/>
                  </a:cubicBezTo>
                  <a:cubicBezTo>
                    <a:pt x="6040" y="2622"/>
                    <a:pt x="5965" y="2096"/>
                    <a:pt x="5790" y="1595"/>
                  </a:cubicBezTo>
                  <a:cubicBezTo>
                    <a:pt x="5514" y="893"/>
                    <a:pt x="5038" y="367"/>
                    <a:pt x="4461" y="41"/>
                  </a:cubicBezTo>
                  <a:cubicBezTo>
                    <a:pt x="4420" y="13"/>
                    <a:pt x="4377" y="1"/>
                    <a:pt x="43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62"/>
            <p:cNvSpPr/>
            <p:nvPr/>
          </p:nvSpPr>
          <p:spPr>
            <a:xfrm>
              <a:off x="1868700" y="2810825"/>
              <a:ext cx="270075" cy="255825"/>
            </a:xfrm>
            <a:custGeom>
              <a:avLst/>
              <a:gdLst/>
              <a:ahLst/>
              <a:cxnLst/>
              <a:rect l="l" t="t" r="r" b="b"/>
              <a:pathLst>
                <a:path w="10803" h="10233" extrusionOk="0">
                  <a:moveTo>
                    <a:pt x="7388" y="1"/>
                  </a:moveTo>
                  <a:cubicBezTo>
                    <a:pt x="7373" y="1"/>
                    <a:pt x="7359" y="2"/>
                    <a:pt x="7344" y="4"/>
                  </a:cubicBezTo>
                  <a:cubicBezTo>
                    <a:pt x="6717" y="204"/>
                    <a:pt x="6115" y="605"/>
                    <a:pt x="5689" y="1207"/>
                  </a:cubicBezTo>
                  <a:cubicBezTo>
                    <a:pt x="5464" y="1558"/>
                    <a:pt x="5313" y="1909"/>
                    <a:pt x="5238" y="2259"/>
                  </a:cubicBezTo>
                  <a:cubicBezTo>
                    <a:pt x="5138" y="1934"/>
                    <a:pt x="5013" y="1608"/>
                    <a:pt x="4812" y="1307"/>
                  </a:cubicBezTo>
                  <a:cubicBezTo>
                    <a:pt x="4411" y="680"/>
                    <a:pt x="3810" y="254"/>
                    <a:pt x="3183" y="54"/>
                  </a:cubicBezTo>
                  <a:cubicBezTo>
                    <a:pt x="3160" y="46"/>
                    <a:pt x="3138" y="43"/>
                    <a:pt x="3116" y="43"/>
                  </a:cubicBezTo>
                  <a:cubicBezTo>
                    <a:pt x="2991" y="43"/>
                    <a:pt x="2882" y="156"/>
                    <a:pt x="2882" y="304"/>
                  </a:cubicBezTo>
                  <a:cubicBezTo>
                    <a:pt x="2901" y="457"/>
                    <a:pt x="2791" y="565"/>
                    <a:pt x="2660" y="565"/>
                  </a:cubicBezTo>
                  <a:cubicBezTo>
                    <a:pt x="2618" y="565"/>
                    <a:pt x="2574" y="554"/>
                    <a:pt x="2531" y="530"/>
                  </a:cubicBezTo>
                  <a:lnTo>
                    <a:pt x="2481" y="505"/>
                  </a:lnTo>
                  <a:cubicBezTo>
                    <a:pt x="2439" y="481"/>
                    <a:pt x="2397" y="470"/>
                    <a:pt x="2357" y="470"/>
                  </a:cubicBezTo>
                  <a:cubicBezTo>
                    <a:pt x="2231" y="470"/>
                    <a:pt x="2130" y="579"/>
                    <a:pt x="2130" y="731"/>
                  </a:cubicBezTo>
                  <a:lnTo>
                    <a:pt x="2156" y="781"/>
                  </a:lnTo>
                  <a:cubicBezTo>
                    <a:pt x="2156" y="933"/>
                    <a:pt x="2055" y="1042"/>
                    <a:pt x="1929" y="1042"/>
                  </a:cubicBezTo>
                  <a:cubicBezTo>
                    <a:pt x="1889" y="1042"/>
                    <a:pt x="1847" y="1030"/>
                    <a:pt x="1805" y="1006"/>
                  </a:cubicBezTo>
                  <a:cubicBezTo>
                    <a:pt x="1770" y="989"/>
                    <a:pt x="1733" y="981"/>
                    <a:pt x="1697" y="981"/>
                  </a:cubicBezTo>
                  <a:cubicBezTo>
                    <a:pt x="1580" y="981"/>
                    <a:pt x="1473" y="1066"/>
                    <a:pt x="1454" y="1182"/>
                  </a:cubicBezTo>
                  <a:cubicBezTo>
                    <a:pt x="1379" y="1858"/>
                    <a:pt x="1529" y="2560"/>
                    <a:pt x="1955" y="3162"/>
                  </a:cubicBezTo>
                  <a:cubicBezTo>
                    <a:pt x="2356" y="3813"/>
                    <a:pt x="2958" y="4239"/>
                    <a:pt x="3609" y="4440"/>
                  </a:cubicBezTo>
                  <a:cubicBezTo>
                    <a:pt x="3366" y="4374"/>
                    <a:pt x="3109" y="4340"/>
                    <a:pt x="2846" y="4340"/>
                  </a:cubicBezTo>
                  <a:cubicBezTo>
                    <a:pt x="2407" y="4340"/>
                    <a:pt x="1953" y="4436"/>
                    <a:pt x="1529" y="4640"/>
                  </a:cubicBezTo>
                  <a:cubicBezTo>
                    <a:pt x="877" y="4966"/>
                    <a:pt x="376" y="5492"/>
                    <a:pt x="75" y="6094"/>
                  </a:cubicBezTo>
                  <a:cubicBezTo>
                    <a:pt x="0" y="6244"/>
                    <a:pt x="125" y="6420"/>
                    <a:pt x="301" y="6420"/>
                  </a:cubicBezTo>
                  <a:cubicBezTo>
                    <a:pt x="476" y="6420"/>
                    <a:pt x="577" y="6645"/>
                    <a:pt x="476" y="6796"/>
                  </a:cubicBezTo>
                  <a:lnTo>
                    <a:pt x="426" y="6846"/>
                  </a:lnTo>
                  <a:cubicBezTo>
                    <a:pt x="326" y="6996"/>
                    <a:pt x="426" y="7222"/>
                    <a:pt x="602" y="7222"/>
                  </a:cubicBezTo>
                  <a:lnTo>
                    <a:pt x="677" y="7222"/>
                  </a:lnTo>
                  <a:cubicBezTo>
                    <a:pt x="877" y="7222"/>
                    <a:pt x="978" y="7447"/>
                    <a:pt x="852" y="7598"/>
                  </a:cubicBezTo>
                  <a:cubicBezTo>
                    <a:pt x="752" y="7748"/>
                    <a:pt x="827" y="7924"/>
                    <a:pt x="978" y="7974"/>
                  </a:cubicBezTo>
                  <a:cubicBezTo>
                    <a:pt x="1191" y="8023"/>
                    <a:pt x="1412" y="8048"/>
                    <a:pt x="1636" y="8048"/>
                  </a:cubicBezTo>
                  <a:cubicBezTo>
                    <a:pt x="2097" y="8048"/>
                    <a:pt x="2569" y="7942"/>
                    <a:pt x="3008" y="7723"/>
                  </a:cubicBezTo>
                  <a:cubicBezTo>
                    <a:pt x="3334" y="7573"/>
                    <a:pt x="3634" y="7372"/>
                    <a:pt x="3885" y="7122"/>
                  </a:cubicBezTo>
                  <a:lnTo>
                    <a:pt x="3885" y="7122"/>
                  </a:lnTo>
                  <a:cubicBezTo>
                    <a:pt x="3760" y="7472"/>
                    <a:pt x="3709" y="7873"/>
                    <a:pt x="3735" y="8274"/>
                  </a:cubicBezTo>
                  <a:cubicBezTo>
                    <a:pt x="3785" y="9001"/>
                    <a:pt x="4060" y="9653"/>
                    <a:pt x="4511" y="10154"/>
                  </a:cubicBezTo>
                  <a:cubicBezTo>
                    <a:pt x="4564" y="10206"/>
                    <a:pt x="4629" y="10233"/>
                    <a:pt x="4693" y="10233"/>
                  </a:cubicBezTo>
                  <a:cubicBezTo>
                    <a:pt x="4782" y="10233"/>
                    <a:pt x="4869" y="10181"/>
                    <a:pt x="4912" y="10079"/>
                  </a:cubicBezTo>
                  <a:cubicBezTo>
                    <a:pt x="4952" y="9988"/>
                    <a:pt x="5031" y="9944"/>
                    <a:pt x="5113" y="9944"/>
                  </a:cubicBezTo>
                  <a:cubicBezTo>
                    <a:pt x="5188" y="9944"/>
                    <a:pt x="5265" y="9982"/>
                    <a:pt x="5313" y="10054"/>
                  </a:cubicBezTo>
                  <a:lnTo>
                    <a:pt x="5364" y="10104"/>
                  </a:lnTo>
                  <a:cubicBezTo>
                    <a:pt x="5410" y="10186"/>
                    <a:pt x="5484" y="10224"/>
                    <a:pt x="5557" y="10224"/>
                  </a:cubicBezTo>
                  <a:cubicBezTo>
                    <a:pt x="5641" y="10224"/>
                    <a:pt x="5724" y="10173"/>
                    <a:pt x="5765" y="10079"/>
                  </a:cubicBezTo>
                  <a:lnTo>
                    <a:pt x="5790" y="10029"/>
                  </a:lnTo>
                  <a:cubicBezTo>
                    <a:pt x="5830" y="9935"/>
                    <a:pt x="5921" y="9884"/>
                    <a:pt x="6011" y="9884"/>
                  </a:cubicBezTo>
                  <a:cubicBezTo>
                    <a:pt x="6090" y="9884"/>
                    <a:pt x="6169" y="9922"/>
                    <a:pt x="6216" y="10004"/>
                  </a:cubicBezTo>
                  <a:cubicBezTo>
                    <a:pt x="6255" y="10082"/>
                    <a:pt x="6329" y="10120"/>
                    <a:pt x="6404" y="10120"/>
                  </a:cubicBezTo>
                  <a:cubicBezTo>
                    <a:pt x="6473" y="10120"/>
                    <a:pt x="6544" y="10089"/>
                    <a:pt x="6592" y="10029"/>
                  </a:cubicBezTo>
                  <a:cubicBezTo>
                    <a:pt x="6993" y="9477"/>
                    <a:pt x="7193" y="8801"/>
                    <a:pt x="7143" y="8049"/>
                  </a:cubicBezTo>
                  <a:cubicBezTo>
                    <a:pt x="7118" y="7523"/>
                    <a:pt x="6943" y="7021"/>
                    <a:pt x="6692" y="6595"/>
                  </a:cubicBezTo>
                  <a:lnTo>
                    <a:pt x="6692" y="6595"/>
                  </a:lnTo>
                  <a:cubicBezTo>
                    <a:pt x="7043" y="6996"/>
                    <a:pt x="7544" y="7297"/>
                    <a:pt x="8120" y="7472"/>
                  </a:cubicBezTo>
                  <a:cubicBezTo>
                    <a:pt x="8395" y="7551"/>
                    <a:pt x="8670" y="7587"/>
                    <a:pt x="8940" y="7587"/>
                  </a:cubicBezTo>
                  <a:cubicBezTo>
                    <a:pt x="9360" y="7587"/>
                    <a:pt x="9769" y="7500"/>
                    <a:pt x="10151" y="7347"/>
                  </a:cubicBezTo>
                  <a:cubicBezTo>
                    <a:pt x="10301" y="7272"/>
                    <a:pt x="10326" y="7071"/>
                    <a:pt x="10201" y="6946"/>
                  </a:cubicBezTo>
                  <a:cubicBezTo>
                    <a:pt x="10075" y="6821"/>
                    <a:pt x="10126" y="6595"/>
                    <a:pt x="10326" y="6545"/>
                  </a:cubicBezTo>
                  <a:lnTo>
                    <a:pt x="10376" y="6545"/>
                  </a:lnTo>
                  <a:cubicBezTo>
                    <a:pt x="10577" y="6495"/>
                    <a:pt x="10627" y="6269"/>
                    <a:pt x="10501" y="6144"/>
                  </a:cubicBezTo>
                  <a:lnTo>
                    <a:pt x="10451" y="6094"/>
                  </a:lnTo>
                  <a:cubicBezTo>
                    <a:pt x="10301" y="5969"/>
                    <a:pt x="10376" y="5743"/>
                    <a:pt x="10552" y="5693"/>
                  </a:cubicBezTo>
                  <a:cubicBezTo>
                    <a:pt x="10727" y="5668"/>
                    <a:pt x="10802" y="5467"/>
                    <a:pt x="10702" y="5342"/>
                  </a:cubicBezTo>
                  <a:cubicBezTo>
                    <a:pt x="10326" y="4791"/>
                    <a:pt x="9750" y="4365"/>
                    <a:pt x="9023" y="4164"/>
                  </a:cubicBezTo>
                  <a:cubicBezTo>
                    <a:pt x="8735" y="4089"/>
                    <a:pt x="8453" y="4051"/>
                    <a:pt x="8177" y="4051"/>
                  </a:cubicBezTo>
                  <a:cubicBezTo>
                    <a:pt x="7901" y="4051"/>
                    <a:pt x="7632" y="4089"/>
                    <a:pt x="7369" y="4164"/>
                  </a:cubicBezTo>
                  <a:cubicBezTo>
                    <a:pt x="7795" y="3939"/>
                    <a:pt x="8196" y="3613"/>
                    <a:pt x="8522" y="3162"/>
                  </a:cubicBezTo>
                  <a:cubicBezTo>
                    <a:pt x="8923" y="2560"/>
                    <a:pt x="9098" y="1858"/>
                    <a:pt x="9048" y="1207"/>
                  </a:cubicBezTo>
                  <a:cubicBezTo>
                    <a:pt x="9048" y="1072"/>
                    <a:pt x="8944" y="981"/>
                    <a:pt x="8827" y="981"/>
                  </a:cubicBezTo>
                  <a:cubicBezTo>
                    <a:pt x="8792" y="981"/>
                    <a:pt x="8756" y="989"/>
                    <a:pt x="8722" y="1006"/>
                  </a:cubicBezTo>
                  <a:cubicBezTo>
                    <a:pt x="8680" y="1030"/>
                    <a:pt x="8636" y="1042"/>
                    <a:pt x="8594" y="1042"/>
                  </a:cubicBezTo>
                  <a:cubicBezTo>
                    <a:pt x="8463" y="1042"/>
                    <a:pt x="8352" y="933"/>
                    <a:pt x="8371" y="781"/>
                  </a:cubicBezTo>
                  <a:lnTo>
                    <a:pt x="8371" y="706"/>
                  </a:lnTo>
                  <a:cubicBezTo>
                    <a:pt x="8391" y="569"/>
                    <a:pt x="8289" y="448"/>
                    <a:pt x="8160" y="448"/>
                  </a:cubicBezTo>
                  <a:cubicBezTo>
                    <a:pt x="8123" y="448"/>
                    <a:pt x="8084" y="458"/>
                    <a:pt x="8045" y="480"/>
                  </a:cubicBezTo>
                  <a:lnTo>
                    <a:pt x="7995" y="505"/>
                  </a:lnTo>
                  <a:cubicBezTo>
                    <a:pt x="7956" y="527"/>
                    <a:pt x="7916" y="537"/>
                    <a:pt x="7877" y="537"/>
                  </a:cubicBezTo>
                  <a:cubicBezTo>
                    <a:pt x="7742" y="537"/>
                    <a:pt x="7625" y="416"/>
                    <a:pt x="7644" y="279"/>
                  </a:cubicBezTo>
                  <a:cubicBezTo>
                    <a:pt x="7667" y="119"/>
                    <a:pt x="7543" y="1"/>
                    <a:pt x="7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62"/>
            <p:cNvSpPr/>
            <p:nvPr/>
          </p:nvSpPr>
          <p:spPr>
            <a:xfrm>
              <a:off x="2076075" y="2048900"/>
              <a:ext cx="403550" cy="392750"/>
            </a:xfrm>
            <a:custGeom>
              <a:avLst/>
              <a:gdLst/>
              <a:ahLst/>
              <a:cxnLst/>
              <a:rect l="l" t="t" r="r" b="b"/>
              <a:pathLst>
                <a:path w="16142" h="15710" extrusionOk="0">
                  <a:moveTo>
                    <a:pt x="8800" y="1"/>
                  </a:moveTo>
                  <a:cubicBezTo>
                    <a:pt x="8666" y="1"/>
                    <a:pt x="8533" y="79"/>
                    <a:pt x="8472" y="230"/>
                  </a:cubicBezTo>
                  <a:cubicBezTo>
                    <a:pt x="8405" y="378"/>
                    <a:pt x="8273" y="453"/>
                    <a:pt x="8142" y="453"/>
                  </a:cubicBezTo>
                  <a:cubicBezTo>
                    <a:pt x="8028" y="453"/>
                    <a:pt x="7915" y="396"/>
                    <a:pt x="7846" y="280"/>
                  </a:cubicBezTo>
                  <a:lnTo>
                    <a:pt x="7795" y="205"/>
                  </a:lnTo>
                  <a:cubicBezTo>
                    <a:pt x="7714" y="89"/>
                    <a:pt x="7595" y="32"/>
                    <a:pt x="7480" y="32"/>
                  </a:cubicBezTo>
                  <a:cubicBezTo>
                    <a:pt x="7348" y="32"/>
                    <a:pt x="7223" y="107"/>
                    <a:pt x="7169" y="255"/>
                  </a:cubicBezTo>
                  <a:lnTo>
                    <a:pt x="7119" y="330"/>
                  </a:lnTo>
                  <a:cubicBezTo>
                    <a:pt x="7065" y="478"/>
                    <a:pt x="6939" y="554"/>
                    <a:pt x="6807" y="554"/>
                  </a:cubicBezTo>
                  <a:cubicBezTo>
                    <a:pt x="6693" y="554"/>
                    <a:pt x="6574" y="497"/>
                    <a:pt x="6492" y="380"/>
                  </a:cubicBezTo>
                  <a:cubicBezTo>
                    <a:pt x="6430" y="268"/>
                    <a:pt x="6323" y="211"/>
                    <a:pt x="6213" y="211"/>
                  </a:cubicBezTo>
                  <a:cubicBezTo>
                    <a:pt x="6104" y="211"/>
                    <a:pt x="5991" y="268"/>
                    <a:pt x="5916" y="380"/>
                  </a:cubicBezTo>
                  <a:cubicBezTo>
                    <a:pt x="5339" y="1207"/>
                    <a:pt x="5064" y="2260"/>
                    <a:pt x="5139" y="3363"/>
                  </a:cubicBezTo>
                  <a:cubicBezTo>
                    <a:pt x="5214" y="4265"/>
                    <a:pt x="5540" y="5067"/>
                    <a:pt x="6016" y="5719"/>
                  </a:cubicBezTo>
                  <a:cubicBezTo>
                    <a:pt x="5465" y="5217"/>
                    <a:pt x="4788" y="4842"/>
                    <a:pt x="3986" y="4641"/>
                  </a:cubicBezTo>
                  <a:cubicBezTo>
                    <a:pt x="3593" y="4541"/>
                    <a:pt x="3200" y="4493"/>
                    <a:pt x="2816" y="4493"/>
                  </a:cubicBezTo>
                  <a:cubicBezTo>
                    <a:pt x="2146" y="4493"/>
                    <a:pt x="1502" y="4637"/>
                    <a:pt x="928" y="4892"/>
                  </a:cubicBezTo>
                  <a:cubicBezTo>
                    <a:pt x="678" y="5017"/>
                    <a:pt x="628" y="5318"/>
                    <a:pt x="828" y="5493"/>
                  </a:cubicBezTo>
                  <a:cubicBezTo>
                    <a:pt x="1054" y="5694"/>
                    <a:pt x="978" y="6019"/>
                    <a:pt x="678" y="6095"/>
                  </a:cubicBezTo>
                  <a:lnTo>
                    <a:pt x="577" y="6120"/>
                  </a:lnTo>
                  <a:cubicBezTo>
                    <a:pt x="302" y="6195"/>
                    <a:pt x="227" y="6521"/>
                    <a:pt x="427" y="6721"/>
                  </a:cubicBezTo>
                  <a:lnTo>
                    <a:pt x="502" y="6796"/>
                  </a:lnTo>
                  <a:cubicBezTo>
                    <a:pt x="728" y="6997"/>
                    <a:pt x="628" y="7323"/>
                    <a:pt x="352" y="7398"/>
                  </a:cubicBezTo>
                  <a:cubicBezTo>
                    <a:pt x="101" y="7448"/>
                    <a:pt x="1" y="7749"/>
                    <a:pt x="151" y="7949"/>
                  </a:cubicBezTo>
                  <a:cubicBezTo>
                    <a:pt x="753" y="8751"/>
                    <a:pt x="1630" y="9378"/>
                    <a:pt x="2733" y="9654"/>
                  </a:cubicBezTo>
                  <a:cubicBezTo>
                    <a:pt x="3102" y="9750"/>
                    <a:pt x="3482" y="9795"/>
                    <a:pt x="3853" y="9795"/>
                  </a:cubicBezTo>
                  <a:cubicBezTo>
                    <a:pt x="4060" y="9795"/>
                    <a:pt x="4264" y="9781"/>
                    <a:pt x="4462" y="9754"/>
                  </a:cubicBezTo>
                  <a:lnTo>
                    <a:pt x="4462" y="9754"/>
                  </a:lnTo>
                  <a:cubicBezTo>
                    <a:pt x="4036" y="10055"/>
                    <a:pt x="3635" y="10431"/>
                    <a:pt x="3309" y="10882"/>
                  </a:cubicBezTo>
                  <a:cubicBezTo>
                    <a:pt x="2658" y="11784"/>
                    <a:pt x="2357" y="12837"/>
                    <a:pt x="2407" y="13839"/>
                  </a:cubicBezTo>
                  <a:cubicBezTo>
                    <a:pt x="2407" y="14028"/>
                    <a:pt x="2563" y="14160"/>
                    <a:pt x="2737" y="14160"/>
                  </a:cubicBezTo>
                  <a:cubicBezTo>
                    <a:pt x="2794" y="14160"/>
                    <a:pt x="2853" y="14146"/>
                    <a:pt x="2908" y="14115"/>
                  </a:cubicBezTo>
                  <a:cubicBezTo>
                    <a:pt x="2962" y="14090"/>
                    <a:pt x="3016" y="14079"/>
                    <a:pt x="3067" y="14079"/>
                  </a:cubicBezTo>
                  <a:cubicBezTo>
                    <a:pt x="3279" y="14079"/>
                    <a:pt x="3450" y="14269"/>
                    <a:pt x="3409" y="14491"/>
                  </a:cubicBezTo>
                  <a:lnTo>
                    <a:pt x="3409" y="14591"/>
                  </a:lnTo>
                  <a:cubicBezTo>
                    <a:pt x="3370" y="14829"/>
                    <a:pt x="3535" y="15005"/>
                    <a:pt x="3742" y="15005"/>
                  </a:cubicBezTo>
                  <a:cubicBezTo>
                    <a:pt x="3797" y="15005"/>
                    <a:pt x="3854" y="14993"/>
                    <a:pt x="3911" y="14967"/>
                  </a:cubicBezTo>
                  <a:lnTo>
                    <a:pt x="4011" y="14917"/>
                  </a:lnTo>
                  <a:cubicBezTo>
                    <a:pt x="4063" y="14891"/>
                    <a:pt x="4116" y="14879"/>
                    <a:pt x="4167" y="14879"/>
                  </a:cubicBezTo>
                  <a:cubicBezTo>
                    <a:pt x="4363" y="14879"/>
                    <a:pt x="4532" y="15054"/>
                    <a:pt x="4512" y="15293"/>
                  </a:cubicBezTo>
                  <a:cubicBezTo>
                    <a:pt x="4469" y="15529"/>
                    <a:pt x="4628" y="15710"/>
                    <a:pt x="4832" y="15710"/>
                  </a:cubicBezTo>
                  <a:cubicBezTo>
                    <a:pt x="4867" y="15710"/>
                    <a:pt x="4902" y="15705"/>
                    <a:pt x="4938" y="15694"/>
                  </a:cubicBezTo>
                  <a:cubicBezTo>
                    <a:pt x="5916" y="15443"/>
                    <a:pt x="6818" y="14842"/>
                    <a:pt x="7495" y="13939"/>
                  </a:cubicBezTo>
                  <a:cubicBezTo>
                    <a:pt x="8171" y="13012"/>
                    <a:pt x="8472" y="11934"/>
                    <a:pt x="8397" y="10932"/>
                  </a:cubicBezTo>
                  <a:lnTo>
                    <a:pt x="8397" y="10932"/>
                  </a:lnTo>
                  <a:cubicBezTo>
                    <a:pt x="8497" y="11934"/>
                    <a:pt x="8973" y="12962"/>
                    <a:pt x="9800" y="13739"/>
                  </a:cubicBezTo>
                  <a:cubicBezTo>
                    <a:pt x="10602" y="14516"/>
                    <a:pt x="11605" y="14942"/>
                    <a:pt x="12608" y="15042"/>
                  </a:cubicBezTo>
                  <a:cubicBezTo>
                    <a:pt x="12619" y="15043"/>
                    <a:pt x="12631" y="15044"/>
                    <a:pt x="12642" y="15044"/>
                  </a:cubicBezTo>
                  <a:cubicBezTo>
                    <a:pt x="12876" y="15044"/>
                    <a:pt x="13054" y="14805"/>
                    <a:pt x="12958" y="14566"/>
                  </a:cubicBezTo>
                  <a:cubicBezTo>
                    <a:pt x="12892" y="14324"/>
                    <a:pt x="13058" y="14101"/>
                    <a:pt x="13303" y="14101"/>
                  </a:cubicBezTo>
                  <a:cubicBezTo>
                    <a:pt x="13337" y="14101"/>
                    <a:pt x="13373" y="14106"/>
                    <a:pt x="13410" y="14115"/>
                  </a:cubicBezTo>
                  <a:lnTo>
                    <a:pt x="13510" y="14140"/>
                  </a:lnTo>
                  <a:cubicBezTo>
                    <a:pt x="13543" y="14149"/>
                    <a:pt x="13577" y="14153"/>
                    <a:pt x="13609" y="14153"/>
                  </a:cubicBezTo>
                  <a:cubicBezTo>
                    <a:pt x="13842" y="14153"/>
                    <a:pt x="14024" y="13931"/>
                    <a:pt x="13936" y="13689"/>
                  </a:cubicBezTo>
                  <a:lnTo>
                    <a:pt x="13911" y="13588"/>
                  </a:lnTo>
                  <a:cubicBezTo>
                    <a:pt x="13823" y="13346"/>
                    <a:pt x="14005" y="13124"/>
                    <a:pt x="14237" y="13124"/>
                  </a:cubicBezTo>
                  <a:cubicBezTo>
                    <a:pt x="14270" y="13124"/>
                    <a:pt x="14303" y="13128"/>
                    <a:pt x="14337" y="13137"/>
                  </a:cubicBezTo>
                  <a:cubicBezTo>
                    <a:pt x="14376" y="13149"/>
                    <a:pt x="14415" y="13155"/>
                    <a:pt x="14452" y="13155"/>
                  </a:cubicBezTo>
                  <a:cubicBezTo>
                    <a:pt x="14652" y="13155"/>
                    <a:pt x="14809" y="12994"/>
                    <a:pt x="14788" y="12761"/>
                  </a:cubicBezTo>
                  <a:cubicBezTo>
                    <a:pt x="14663" y="11784"/>
                    <a:pt x="14186" y="10781"/>
                    <a:pt x="13384" y="10004"/>
                  </a:cubicBezTo>
                  <a:cubicBezTo>
                    <a:pt x="12983" y="9629"/>
                    <a:pt x="12532" y="9328"/>
                    <a:pt x="12056" y="9102"/>
                  </a:cubicBezTo>
                  <a:cubicBezTo>
                    <a:pt x="12633" y="9077"/>
                    <a:pt x="13209" y="8952"/>
                    <a:pt x="13760" y="8701"/>
                  </a:cubicBezTo>
                  <a:cubicBezTo>
                    <a:pt x="14788" y="8250"/>
                    <a:pt x="15565" y="7473"/>
                    <a:pt x="16016" y="6596"/>
                  </a:cubicBezTo>
                  <a:cubicBezTo>
                    <a:pt x="16141" y="6370"/>
                    <a:pt x="15991" y="6095"/>
                    <a:pt x="15715" y="6070"/>
                  </a:cubicBezTo>
                  <a:cubicBezTo>
                    <a:pt x="15415" y="6070"/>
                    <a:pt x="15289" y="5744"/>
                    <a:pt x="15465" y="5518"/>
                  </a:cubicBezTo>
                  <a:lnTo>
                    <a:pt x="15515" y="5443"/>
                  </a:lnTo>
                  <a:cubicBezTo>
                    <a:pt x="15715" y="5192"/>
                    <a:pt x="15565" y="4867"/>
                    <a:pt x="15264" y="4867"/>
                  </a:cubicBezTo>
                  <a:lnTo>
                    <a:pt x="15164" y="4842"/>
                  </a:lnTo>
                  <a:cubicBezTo>
                    <a:pt x="14888" y="4842"/>
                    <a:pt x="14738" y="4516"/>
                    <a:pt x="14913" y="4290"/>
                  </a:cubicBezTo>
                  <a:cubicBezTo>
                    <a:pt x="15089" y="4065"/>
                    <a:pt x="14988" y="3789"/>
                    <a:pt x="14738" y="3714"/>
                  </a:cubicBezTo>
                  <a:cubicBezTo>
                    <a:pt x="14361" y="3617"/>
                    <a:pt x="13969" y="3565"/>
                    <a:pt x="13571" y="3565"/>
                  </a:cubicBezTo>
                  <a:cubicBezTo>
                    <a:pt x="12937" y="3565"/>
                    <a:pt x="12286" y="3697"/>
                    <a:pt x="11655" y="3989"/>
                  </a:cubicBezTo>
                  <a:cubicBezTo>
                    <a:pt x="10903" y="4315"/>
                    <a:pt x="10302" y="4816"/>
                    <a:pt x="9851" y="5393"/>
                  </a:cubicBezTo>
                  <a:cubicBezTo>
                    <a:pt x="10201" y="4666"/>
                    <a:pt x="10377" y="3814"/>
                    <a:pt x="10302" y="2937"/>
                  </a:cubicBezTo>
                  <a:cubicBezTo>
                    <a:pt x="10201" y="1809"/>
                    <a:pt x="9750" y="831"/>
                    <a:pt x="9049" y="105"/>
                  </a:cubicBezTo>
                  <a:cubicBezTo>
                    <a:pt x="8979" y="35"/>
                    <a:pt x="8889" y="1"/>
                    <a:pt x="88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62"/>
            <p:cNvSpPr/>
            <p:nvPr/>
          </p:nvSpPr>
          <p:spPr>
            <a:xfrm>
              <a:off x="2204525" y="2164250"/>
              <a:ext cx="147275" cy="146100"/>
            </a:xfrm>
            <a:custGeom>
              <a:avLst/>
              <a:gdLst/>
              <a:ahLst/>
              <a:cxnLst/>
              <a:rect l="l" t="t" r="r" b="b"/>
              <a:pathLst>
                <a:path w="5891" h="5844" extrusionOk="0">
                  <a:moveTo>
                    <a:pt x="2732" y="0"/>
                  </a:moveTo>
                  <a:cubicBezTo>
                    <a:pt x="2715" y="0"/>
                    <a:pt x="2699" y="1"/>
                    <a:pt x="2683" y="2"/>
                  </a:cubicBezTo>
                  <a:cubicBezTo>
                    <a:pt x="2382" y="27"/>
                    <a:pt x="2156" y="303"/>
                    <a:pt x="2181" y="603"/>
                  </a:cubicBezTo>
                  <a:cubicBezTo>
                    <a:pt x="2206" y="879"/>
                    <a:pt x="2407" y="1080"/>
                    <a:pt x="2657" y="1130"/>
                  </a:cubicBezTo>
                  <a:lnTo>
                    <a:pt x="2783" y="2634"/>
                  </a:lnTo>
                  <a:lnTo>
                    <a:pt x="1981" y="1957"/>
                  </a:lnTo>
                  <a:cubicBezTo>
                    <a:pt x="2056" y="1781"/>
                    <a:pt x="2006" y="1581"/>
                    <a:pt x="1855" y="1456"/>
                  </a:cubicBezTo>
                  <a:cubicBezTo>
                    <a:pt x="1778" y="1389"/>
                    <a:pt x="1681" y="1357"/>
                    <a:pt x="1583" y="1357"/>
                  </a:cubicBezTo>
                  <a:cubicBezTo>
                    <a:pt x="1461" y="1357"/>
                    <a:pt x="1338" y="1408"/>
                    <a:pt x="1254" y="1506"/>
                  </a:cubicBezTo>
                  <a:cubicBezTo>
                    <a:pt x="1104" y="1681"/>
                    <a:pt x="1129" y="1957"/>
                    <a:pt x="1329" y="2107"/>
                  </a:cubicBezTo>
                  <a:cubicBezTo>
                    <a:pt x="1395" y="2173"/>
                    <a:pt x="1482" y="2205"/>
                    <a:pt x="1572" y="2205"/>
                  </a:cubicBezTo>
                  <a:cubicBezTo>
                    <a:pt x="1652" y="2205"/>
                    <a:pt x="1734" y="2180"/>
                    <a:pt x="1805" y="2132"/>
                  </a:cubicBezTo>
                  <a:lnTo>
                    <a:pt x="2632" y="2809"/>
                  </a:lnTo>
                  <a:lnTo>
                    <a:pt x="1129" y="2959"/>
                  </a:lnTo>
                  <a:cubicBezTo>
                    <a:pt x="1058" y="2725"/>
                    <a:pt x="834" y="2556"/>
                    <a:pt x="580" y="2556"/>
                  </a:cubicBezTo>
                  <a:cubicBezTo>
                    <a:pt x="562" y="2556"/>
                    <a:pt x="545" y="2557"/>
                    <a:pt x="527" y="2558"/>
                  </a:cubicBezTo>
                  <a:cubicBezTo>
                    <a:pt x="226" y="2583"/>
                    <a:pt x="1" y="2859"/>
                    <a:pt x="26" y="3160"/>
                  </a:cubicBezTo>
                  <a:cubicBezTo>
                    <a:pt x="50" y="3469"/>
                    <a:pt x="299" y="3688"/>
                    <a:pt x="582" y="3688"/>
                  </a:cubicBezTo>
                  <a:cubicBezTo>
                    <a:pt x="597" y="3688"/>
                    <a:pt x="612" y="3687"/>
                    <a:pt x="627" y="3686"/>
                  </a:cubicBezTo>
                  <a:cubicBezTo>
                    <a:pt x="903" y="3661"/>
                    <a:pt x="1104" y="3461"/>
                    <a:pt x="1154" y="3185"/>
                  </a:cubicBezTo>
                  <a:lnTo>
                    <a:pt x="2657" y="3060"/>
                  </a:lnTo>
                  <a:lnTo>
                    <a:pt x="1956" y="3887"/>
                  </a:lnTo>
                  <a:cubicBezTo>
                    <a:pt x="1908" y="3863"/>
                    <a:pt x="1854" y="3851"/>
                    <a:pt x="1800" y="3851"/>
                  </a:cubicBezTo>
                  <a:cubicBezTo>
                    <a:pt x="1685" y="3851"/>
                    <a:pt x="1565" y="3902"/>
                    <a:pt x="1480" y="3987"/>
                  </a:cubicBezTo>
                  <a:cubicBezTo>
                    <a:pt x="1329" y="4162"/>
                    <a:pt x="1354" y="4438"/>
                    <a:pt x="1530" y="4588"/>
                  </a:cubicBezTo>
                  <a:cubicBezTo>
                    <a:pt x="1607" y="4655"/>
                    <a:pt x="1705" y="4687"/>
                    <a:pt x="1802" y="4687"/>
                  </a:cubicBezTo>
                  <a:cubicBezTo>
                    <a:pt x="1925" y="4687"/>
                    <a:pt x="2047" y="4636"/>
                    <a:pt x="2131" y="4538"/>
                  </a:cubicBezTo>
                  <a:cubicBezTo>
                    <a:pt x="2256" y="4388"/>
                    <a:pt x="2256" y="4187"/>
                    <a:pt x="2156" y="4037"/>
                  </a:cubicBezTo>
                  <a:lnTo>
                    <a:pt x="2833" y="3235"/>
                  </a:lnTo>
                  <a:lnTo>
                    <a:pt x="2958" y="4739"/>
                  </a:lnTo>
                  <a:cubicBezTo>
                    <a:pt x="2733" y="4814"/>
                    <a:pt x="2557" y="5040"/>
                    <a:pt x="2582" y="5315"/>
                  </a:cubicBezTo>
                  <a:cubicBezTo>
                    <a:pt x="2606" y="5625"/>
                    <a:pt x="2856" y="5843"/>
                    <a:pt x="3138" y="5843"/>
                  </a:cubicBezTo>
                  <a:cubicBezTo>
                    <a:pt x="3153" y="5843"/>
                    <a:pt x="3169" y="5843"/>
                    <a:pt x="3184" y="5842"/>
                  </a:cubicBezTo>
                  <a:cubicBezTo>
                    <a:pt x="3510" y="5817"/>
                    <a:pt x="3735" y="5541"/>
                    <a:pt x="3710" y="5215"/>
                  </a:cubicBezTo>
                  <a:cubicBezTo>
                    <a:pt x="3685" y="4964"/>
                    <a:pt x="3485" y="4739"/>
                    <a:pt x="3209" y="4714"/>
                  </a:cubicBezTo>
                  <a:lnTo>
                    <a:pt x="3084" y="3210"/>
                  </a:lnTo>
                  <a:lnTo>
                    <a:pt x="3084" y="3210"/>
                  </a:lnTo>
                  <a:lnTo>
                    <a:pt x="3911" y="3887"/>
                  </a:lnTo>
                  <a:cubicBezTo>
                    <a:pt x="3835" y="4062"/>
                    <a:pt x="3860" y="4263"/>
                    <a:pt x="4011" y="4388"/>
                  </a:cubicBezTo>
                  <a:cubicBezTo>
                    <a:pt x="4088" y="4454"/>
                    <a:pt x="4186" y="4487"/>
                    <a:pt x="4283" y="4487"/>
                  </a:cubicBezTo>
                  <a:cubicBezTo>
                    <a:pt x="4406" y="4487"/>
                    <a:pt x="4529" y="4436"/>
                    <a:pt x="4612" y="4338"/>
                  </a:cubicBezTo>
                  <a:cubicBezTo>
                    <a:pt x="4763" y="4137"/>
                    <a:pt x="4738" y="3887"/>
                    <a:pt x="4562" y="3736"/>
                  </a:cubicBezTo>
                  <a:cubicBezTo>
                    <a:pt x="4483" y="3670"/>
                    <a:pt x="4390" y="3639"/>
                    <a:pt x="4297" y="3639"/>
                  </a:cubicBezTo>
                  <a:cubicBezTo>
                    <a:pt x="4214" y="3639"/>
                    <a:pt x="4132" y="3664"/>
                    <a:pt x="4061" y="3711"/>
                  </a:cubicBezTo>
                  <a:lnTo>
                    <a:pt x="3259" y="3009"/>
                  </a:lnTo>
                  <a:lnTo>
                    <a:pt x="4763" y="2884"/>
                  </a:lnTo>
                  <a:cubicBezTo>
                    <a:pt x="4833" y="3119"/>
                    <a:pt x="5035" y="3288"/>
                    <a:pt x="5287" y="3288"/>
                  </a:cubicBezTo>
                  <a:cubicBezTo>
                    <a:pt x="5304" y="3288"/>
                    <a:pt x="5322" y="3287"/>
                    <a:pt x="5339" y="3285"/>
                  </a:cubicBezTo>
                  <a:cubicBezTo>
                    <a:pt x="5640" y="3260"/>
                    <a:pt x="5891" y="2984"/>
                    <a:pt x="5866" y="2659"/>
                  </a:cubicBezTo>
                  <a:cubicBezTo>
                    <a:pt x="5842" y="2373"/>
                    <a:pt x="5592" y="2155"/>
                    <a:pt x="5288" y="2155"/>
                  </a:cubicBezTo>
                  <a:cubicBezTo>
                    <a:pt x="5272" y="2155"/>
                    <a:pt x="5256" y="2156"/>
                    <a:pt x="5239" y="2157"/>
                  </a:cubicBezTo>
                  <a:cubicBezTo>
                    <a:pt x="4963" y="2182"/>
                    <a:pt x="4763" y="2383"/>
                    <a:pt x="4738" y="2634"/>
                  </a:cubicBezTo>
                  <a:lnTo>
                    <a:pt x="3234" y="2759"/>
                  </a:lnTo>
                  <a:lnTo>
                    <a:pt x="3911" y="1957"/>
                  </a:lnTo>
                  <a:cubicBezTo>
                    <a:pt x="3965" y="1980"/>
                    <a:pt x="4022" y="1991"/>
                    <a:pt x="4077" y="1991"/>
                  </a:cubicBezTo>
                  <a:cubicBezTo>
                    <a:pt x="4201" y="1991"/>
                    <a:pt x="4318" y="1935"/>
                    <a:pt x="4387" y="1832"/>
                  </a:cubicBezTo>
                  <a:cubicBezTo>
                    <a:pt x="4537" y="1656"/>
                    <a:pt x="4537" y="1405"/>
                    <a:pt x="4337" y="1255"/>
                  </a:cubicBezTo>
                  <a:cubicBezTo>
                    <a:pt x="4259" y="1189"/>
                    <a:pt x="4167" y="1156"/>
                    <a:pt x="4075" y="1156"/>
                  </a:cubicBezTo>
                  <a:cubicBezTo>
                    <a:pt x="3959" y="1156"/>
                    <a:pt x="3844" y="1207"/>
                    <a:pt x="3760" y="1305"/>
                  </a:cubicBezTo>
                  <a:cubicBezTo>
                    <a:pt x="3635" y="1456"/>
                    <a:pt x="3635" y="1656"/>
                    <a:pt x="3710" y="1806"/>
                  </a:cubicBezTo>
                  <a:lnTo>
                    <a:pt x="3033" y="2608"/>
                  </a:lnTo>
                  <a:lnTo>
                    <a:pt x="2908" y="1105"/>
                  </a:lnTo>
                  <a:cubicBezTo>
                    <a:pt x="3159" y="1030"/>
                    <a:pt x="3334" y="779"/>
                    <a:pt x="3309" y="528"/>
                  </a:cubicBezTo>
                  <a:cubicBezTo>
                    <a:pt x="3285" y="219"/>
                    <a:pt x="3036" y="0"/>
                    <a:pt x="2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61" name="Google Shape;6661;p62"/>
          <p:cNvGrpSpPr/>
          <p:nvPr/>
        </p:nvGrpSpPr>
        <p:grpSpPr>
          <a:xfrm>
            <a:off x="4230425" y="1558050"/>
            <a:ext cx="3447775" cy="3335750"/>
            <a:chOff x="4230425" y="1558050"/>
            <a:chExt cx="3447775" cy="3335750"/>
          </a:xfrm>
        </p:grpSpPr>
        <p:sp>
          <p:nvSpPr>
            <p:cNvPr id="6662" name="Google Shape;6662;p62"/>
            <p:cNvSpPr/>
            <p:nvPr/>
          </p:nvSpPr>
          <p:spPr>
            <a:xfrm>
              <a:off x="6588275" y="2083650"/>
              <a:ext cx="720650" cy="655400"/>
            </a:xfrm>
            <a:custGeom>
              <a:avLst/>
              <a:gdLst/>
              <a:ahLst/>
              <a:cxnLst/>
              <a:rect l="l" t="t" r="r" b="b"/>
              <a:pathLst>
                <a:path w="28826" h="26216" extrusionOk="0">
                  <a:moveTo>
                    <a:pt x="12567" y="1"/>
                  </a:moveTo>
                  <a:cubicBezTo>
                    <a:pt x="10298" y="1"/>
                    <a:pt x="8465" y="2387"/>
                    <a:pt x="9471" y="4755"/>
                  </a:cubicBezTo>
                  <a:lnTo>
                    <a:pt x="10774" y="7737"/>
                  </a:lnTo>
                  <a:cubicBezTo>
                    <a:pt x="10809" y="7858"/>
                    <a:pt x="10725" y="7955"/>
                    <a:pt x="10637" y="7955"/>
                  </a:cubicBezTo>
                  <a:cubicBezTo>
                    <a:pt x="10596" y="7955"/>
                    <a:pt x="10555" y="7935"/>
                    <a:pt x="10524" y="7888"/>
                  </a:cubicBezTo>
                  <a:lnTo>
                    <a:pt x="8719" y="5682"/>
                  </a:lnTo>
                  <a:cubicBezTo>
                    <a:pt x="8022" y="4802"/>
                    <a:pt x="7064" y="4405"/>
                    <a:pt x="6116" y="4405"/>
                  </a:cubicBezTo>
                  <a:cubicBezTo>
                    <a:pt x="4473" y="4405"/>
                    <a:pt x="2863" y="5598"/>
                    <a:pt x="2704" y="7537"/>
                  </a:cubicBezTo>
                  <a:lnTo>
                    <a:pt x="2579" y="8965"/>
                  </a:lnTo>
                  <a:lnTo>
                    <a:pt x="1727" y="10093"/>
                  </a:lnTo>
                  <a:cubicBezTo>
                    <a:pt x="0" y="12380"/>
                    <a:pt x="1684" y="15535"/>
                    <a:pt x="4372" y="15535"/>
                  </a:cubicBezTo>
                  <a:cubicBezTo>
                    <a:pt x="4571" y="15535"/>
                    <a:pt x="4776" y="15518"/>
                    <a:pt x="4985" y="15482"/>
                  </a:cubicBezTo>
                  <a:lnTo>
                    <a:pt x="8744" y="14855"/>
                  </a:lnTo>
                  <a:cubicBezTo>
                    <a:pt x="8753" y="14854"/>
                    <a:pt x="8761" y="14853"/>
                    <a:pt x="8769" y="14853"/>
                  </a:cubicBezTo>
                  <a:cubicBezTo>
                    <a:pt x="8926" y="14853"/>
                    <a:pt x="8987" y="15084"/>
                    <a:pt x="8819" y="15156"/>
                  </a:cubicBezTo>
                  <a:lnTo>
                    <a:pt x="4910" y="16609"/>
                  </a:lnTo>
                  <a:cubicBezTo>
                    <a:pt x="2053" y="17662"/>
                    <a:pt x="1952" y="21722"/>
                    <a:pt x="4784" y="22900"/>
                  </a:cubicBezTo>
                  <a:lnTo>
                    <a:pt x="6113" y="23452"/>
                  </a:lnTo>
                  <a:lnTo>
                    <a:pt x="6915" y="24630"/>
                  </a:lnTo>
                  <a:cubicBezTo>
                    <a:pt x="7604" y="25639"/>
                    <a:pt x="8649" y="26102"/>
                    <a:pt x="9684" y="26102"/>
                  </a:cubicBezTo>
                  <a:cubicBezTo>
                    <a:pt x="11244" y="26102"/>
                    <a:pt x="12784" y="25049"/>
                    <a:pt x="13055" y="23226"/>
                  </a:cubicBezTo>
                  <a:lnTo>
                    <a:pt x="13707" y="19116"/>
                  </a:lnTo>
                  <a:cubicBezTo>
                    <a:pt x="13718" y="19034"/>
                    <a:pt x="13779" y="18996"/>
                    <a:pt x="13840" y="18996"/>
                  </a:cubicBezTo>
                  <a:cubicBezTo>
                    <a:pt x="13911" y="18996"/>
                    <a:pt x="13982" y="19047"/>
                    <a:pt x="13982" y="19141"/>
                  </a:cubicBezTo>
                  <a:lnTo>
                    <a:pt x="14133" y="22950"/>
                  </a:lnTo>
                  <a:cubicBezTo>
                    <a:pt x="14215" y="24946"/>
                    <a:pt x="15866" y="26216"/>
                    <a:pt x="17561" y="26216"/>
                  </a:cubicBezTo>
                  <a:cubicBezTo>
                    <a:pt x="18462" y="26216"/>
                    <a:pt x="19376" y="25856"/>
                    <a:pt x="20073" y="25056"/>
                  </a:cubicBezTo>
                  <a:lnTo>
                    <a:pt x="21025" y="23978"/>
                  </a:lnTo>
                  <a:lnTo>
                    <a:pt x="22404" y="23577"/>
                  </a:lnTo>
                  <a:cubicBezTo>
                    <a:pt x="25336" y="22725"/>
                    <a:pt x="25737" y="18690"/>
                    <a:pt x="23005" y="17286"/>
                  </a:cubicBezTo>
                  <a:lnTo>
                    <a:pt x="20449" y="16008"/>
                  </a:lnTo>
                  <a:cubicBezTo>
                    <a:pt x="20312" y="15940"/>
                    <a:pt x="20383" y="15726"/>
                    <a:pt x="20510" y="15726"/>
                  </a:cubicBezTo>
                  <a:cubicBezTo>
                    <a:pt x="20522" y="15726"/>
                    <a:pt x="20535" y="15728"/>
                    <a:pt x="20549" y="15732"/>
                  </a:cubicBezTo>
                  <a:lnTo>
                    <a:pt x="23757" y="16384"/>
                  </a:lnTo>
                  <a:cubicBezTo>
                    <a:pt x="24004" y="16435"/>
                    <a:pt x="24246" y="16460"/>
                    <a:pt x="24481" y="16460"/>
                  </a:cubicBezTo>
                  <a:cubicBezTo>
                    <a:pt x="27100" y="16460"/>
                    <a:pt x="28826" y="13421"/>
                    <a:pt x="27216" y="11121"/>
                  </a:cubicBezTo>
                  <a:lnTo>
                    <a:pt x="26389" y="9943"/>
                  </a:lnTo>
                  <a:lnTo>
                    <a:pt x="26338" y="8514"/>
                  </a:lnTo>
                  <a:cubicBezTo>
                    <a:pt x="26257" y="6524"/>
                    <a:pt x="24604" y="5256"/>
                    <a:pt x="22906" y="5256"/>
                  </a:cubicBezTo>
                  <a:cubicBezTo>
                    <a:pt x="21996" y="5256"/>
                    <a:pt x="21073" y="5620"/>
                    <a:pt x="20373" y="6434"/>
                  </a:cubicBezTo>
                  <a:lnTo>
                    <a:pt x="17441" y="9817"/>
                  </a:lnTo>
                  <a:cubicBezTo>
                    <a:pt x="17410" y="9855"/>
                    <a:pt x="17372" y="9871"/>
                    <a:pt x="17335" y="9871"/>
                  </a:cubicBezTo>
                  <a:cubicBezTo>
                    <a:pt x="17225" y="9871"/>
                    <a:pt x="17122" y="9730"/>
                    <a:pt x="17216" y="9617"/>
                  </a:cubicBezTo>
                  <a:lnTo>
                    <a:pt x="19897" y="6033"/>
                  </a:lnTo>
                  <a:cubicBezTo>
                    <a:pt x="21653" y="3762"/>
                    <a:pt x="19954" y="596"/>
                    <a:pt x="17252" y="596"/>
                  </a:cubicBezTo>
                  <a:cubicBezTo>
                    <a:pt x="17061" y="596"/>
                    <a:pt x="16864" y="611"/>
                    <a:pt x="16664" y="644"/>
                  </a:cubicBezTo>
                  <a:lnTo>
                    <a:pt x="15261" y="870"/>
                  </a:lnTo>
                  <a:lnTo>
                    <a:pt x="13932" y="294"/>
                  </a:lnTo>
                  <a:cubicBezTo>
                    <a:pt x="13472" y="92"/>
                    <a:pt x="13011" y="1"/>
                    <a:pt x="12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62"/>
            <p:cNvSpPr/>
            <p:nvPr/>
          </p:nvSpPr>
          <p:spPr>
            <a:xfrm>
              <a:off x="6674975" y="2190100"/>
              <a:ext cx="518875" cy="484700"/>
            </a:xfrm>
            <a:custGeom>
              <a:avLst/>
              <a:gdLst/>
              <a:ahLst/>
              <a:cxnLst/>
              <a:rect l="l" t="t" r="r" b="b"/>
              <a:pathLst>
                <a:path w="20755" h="19388" extrusionOk="0">
                  <a:moveTo>
                    <a:pt x="8357" y="1"/>
                  </a:moveTo>
                  <a:cubicBezTo>
                    <a:pt x="7788" y="1"/>
                    <a:pt x="7204" y="200"/>
                    <a:pt x="6705" y="647"/>
                  </a:cubicBezTo>
                  <a:lnTo>
                    <a:pt x="5953" y="1349"/>
                  </a:lnTo>
                  <a:lnTo>
                    <a:pt x="4925" y="1524"/>
                  </a:lnTo>
                  <a:cubicBezTo>
                    <a:pt x="2720" y="1900"/>
                    <a:pt x="2093" y="4783"/>
                    <a:pt x="3948" y="6011"/>
                  </a:cubicBezTo>
                  <a:lnTo>
                    <a:pt x="5953" y="7339"/>
                  </a:lnTo>
                  <a:cubicBezTo>
                    <a:pt x="6046" y="7408"/>
                    <a:pt x="5988" y="7542"/>
                    <a:pt x="5880" y="7542"/>
                  </a:cubicBezTo>
                  <a:cubicBezTo>
                    <a:pt x="5871" y="7542"/>
                    <a:pt x="5862" y="7541"/>
                    <a:pt x="5853" y="7539"/>
                  </a:cubicBezTo>
                  <a:lnTo>
                    <a:pt x="3873" y="6888"/>
                  </a:lnTo>
                  <a:cubicBezTo>
                    <a:pt x="3601" y="6798"/>
                    <a:pt x="3333" y="6757"/>
                    <a:pt x="3076" y="6757"/>
                  </a:cubicBezTo>
                  <a:cubicBezTo>
                    <a:pt x="1311" y="6757"/>
                    <a:pt x="0" y="8694"/>
                    <a:pt x="940" y="10422"/>
                  </a:cubicBezTo>
                  <a:lnTo>
                    <a:pt x="1417" y="11324"/>
                  </a:lnTo>
                  <a:lnTo>
                    <a:pt x="1341" y="12377"/>
                  </a:lnTo>
                  <a:cubicBezTo>
                    <a:pt x="1236" y="13938"/>
                    <a:pt x="2507" y="15033"/>
                    <a:pt x="3846" y="15033"/>
                  </a:cubicBezTo>
                  <a:cubicBezTo>
                    <a:pt x="4420" y="15033"/>
                    <a:pt x="5006" y="14832"/>
                    <a:pt x="5502" y="14382"/>
                  </a:cubicBezTo>
                  <a:lnTo>
                    <a:pt x="7532" y="12502"/>
                  </a:lnTo>
                  <a:cubicBezTo>
                    <a:pt x="7558" y="12476"/>
                    <a:pt x="7587" y="12465"/>
                    <a:pt x="7615" y="12465"/>
                  </a:cubicBezTo>
                  <a:cubicBezTo>
                    <a:pt x="7695" y="12465"/>
                    <a:pt x="7763" y="12553"/>
                    <a:pt x="7707" y="12627"/>
                  </a:cubicBezTo>
                  <a:lnTo>
                    <a:pt x="5903" y="15083"/>
                  </a:lnTo>
                  <a:cubicBezTo>
                    <a:pt x="4666" y="16764"/>
                    <a:pt x="5929" y="19031"/>
                    <a:pt x="7889" y="19031"/>
                  </a:cubicBezTo>
                  <a:cubicBezTo>
                    <a:pt x="8034" y="19031"/>
                    <a:pt x="8182" y="19019"/>
                    <a:pt x="8334" y="18993"/>
                  </a:cubicBezTo>
                  <a:lnTo>
                    <a:pt x="9336" y="18793"/>
                  </a:lnTo>
                  <a:lnTo>
                    <a:pt x="10314" y="19194"/>
                  </a:lnTo>
                  <a:cubicBezTo>
                    <a:pt x="10636" y="19327"/>
                    <a:pt x="10957" y="19388"/>
                    <a:pt x="11268" y="19388"/>
                  </a:cubicBezTo>
                  <a:cubicBezTo>
                    <a:pt x="12940" y="19388"/>
                    <a:pt x="14283" y="17619"/>
                    <a:pt x="13522" y="15885"/>
                  </a:cubicBezTo>
                  <a:lnTo>
                    <a:pt x="12269" y="13128"/>
                  </a:lnTo>
                  <a:cubicBezTo>
                    <a:pt x="12235" y="13044"/>
                    <a:pt x="12293" y="12971"/>
                    <a:pt x="12357" y="12971"/>
                  </a:cubicBezTo>
                  <a:cubicBezTo>
                    <a:pt x="12388" y="12971"/>
                    <a:pt x="12420" y="12987"/>
                    <a:pt x="12444" y="13028"/>
                  </a:cubicBezTo>
                  <a:lnTo>
                    <a:pt x="14048" y="15284"/>
                  </a:lnTo>
                  <a:cubicBezTo>
                    <a:pt x="14563" y="16006"/>
                    <a:pt x="15319" y="16337"/>
                    <a:pt x="16064" y="16337"/>
                  </a:cubicBezTo>
                  <a:cubicBezTo>
                    <a:pt x="17208" y="16337"/>
                    <a:pt x="18327" y="15557"/>
                    <a:pt x="18509" y="14206"/>
                  </a:cubicBezTo>
                  <a:lnTo>
                    <a:pt x="18660" y="13179"/>
                  </a:lnTo>
                  <a:lnTo>
                    <a:pt x="19337" y="12402"/>
                  </a:lnTo>
                  <a:cubicBezTo>
                    <a:pt x="20755" y="10767"/>
                    <a:pt x="19545" y="8303"/>
                    <a:pt x="17476" y="8303"/>
                  </a:cubicBezTo>
                  <a:cubicBezTo>
                    <a:pt x="17387" y="8303"/>
                    <a:pt x="17297" y="8307"/>
                    <a:pt x="17206" y="8316"/>
                  </a:cubicBezTo>
                  <a:lnTo>
                    <a:pt x="15151" y="8542"/>
                  </a:lnTo>
                  <a:cubicBezTo>
                    <a:pt x="15026" y="8542"/>
                    <a:pt x="14976" y="8366"/>
                    <a:pt x="15101" y="8316"/>
                  </a:cubicBezTo>
                  <a:lnTo>
                    <a:pt x="17306" y="7464"/>
                  </a:lnTo>
                  <a:cubicBezTo>
                    <a:pt x="19412" y="6637"/>
                    <a:pt x="19412" y="3680"/>
                    <a:pt x="17332" y="2853"/>
                  </a:cubicBezTo>
                  <a:lnTo>
                    <a:pt x="16379" y="2477"/>
                  </a:lnTo>
                  <a:lnTo>
                    <a:pt x="15753" y="1625"/>
                  </a:lnTo>
                  <a:cubicBezTo>
                    <a:pt x="15242" y="908"/>
                    <a:pt x="14493" y="580"/>
                    <a:pt x="13752" y="580"/>
                  </a:cubicBezTo>
                  <a:cubicBezTo>
                    <a:pt x="12603" y="580"/>
                    <a:pt x="11474" y="1371"/>
                    <a:pt x="11291" y="2727"/>
                  </a:cubicBezTo>
                  <a:lnTo>
                    <a:pt x="10840" y="5960"/>
                  </a:lnTo>
                  <a:cubicBezTo>
                    <a:pt x="10829" y="6017"/>
                    <a:pt x="10782" y="6043"/>
                    <a:pt x="10734" y="6043"/>
                  </a:cubicBezTo>
                  <a:cubicBezTo>
                    <a:pt x="10675" y="6043"/>
                    <a:pt x="10615" y="6004"/>
                    <a:pt x="10615" y="5935"/>
                  </a:cubicBezTo>
                  <a:lnTo>
                    <a:pt x="10840" y="2677"/>
                  </a:lnTo>
                  <a:cubicBezTo>
                    <a:pt x="10963" y="1110"/>
                    <a:pt x="9701" y="1"/>
                    <a:pt x="8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62"/>
            <p:cNvSpPr/>
            <p:nvPr/>
          </p:nvSpPr>
          <p:spPr>
            <a:xfrm>
              <a:off x="6861375" y="2351575"/>
              <a:ext cx="163575" cy="161900"/>
            </a:xfrm>
            <a:custGeom>
              <a:avLst/>
              <a:gdLst/>
              <a:ahLst/>
              <a:cxnLst/>
              <a:rect l="l" t="t" r="r" b="b"/>
              <a:pathLst>
                <a:path w="6543" h="6476" extrusionOk="0">
                  <a:moveTo>
                    <a:pt x="3009" y="1"/>
                  </a:moveTo>
                  <a:cubicBezTo>
                    <a:pt x="2992" y="1"/>
                    <a:pt x="2975" y="1"/>
                    <a:pt x="2958" y="3"/>
                  </a:cubicBezTo>
                  <a:cubicBezTo>
                    <a:pt x="2657" y="28"/>
                    <a:pt x="2432" y="303"/>
                    <a:pt x="2457" y="604"/>
                  </a:cubicBezTo>
                  <a:cubicBezTo>
                    <a:pt x="2482" y="880"/>
                    <a:pt x="2682" y="1080"/>
                    <a:pt x="2933" y="1105"/>
                  </a:cubicBezTo>
                  <a:lnTo>
                    <a:pt x="3134" y="2985"/>
                  </a:lnTo>
                  <a:lnTo>
                    <a:pt x="1680" y="1782"/>
                  </a:lnTo>
                  <a:cubicBezTo>
                    <a:pt x="1780" y="1557"/>
                    <a:pt x="1730" y="1281"/>
                    <a:pt x="1530" y="1105"/>
                  </a:cubicBezTo>
                  <a:cubicBezTo>
                    <a:pt x="1433" y="1020"/>
                    <a:pt x="1314" y="980"/>
                    <a:pt x="1193" y="980"/>
                  </a:cubicBezTo>
                  <a:cubicBezTo>
                    <a:pt x="1032" y="980"/>
                    <a:pt x="867" y="1052"/>
                    <a:pt x="753" y="1181"/>
                  </a:cubicBezTo>
                  <a:cubicBezTo>
                    <a:pt x="552" y="1406"/>
                    <a:pt x="602" y="1757"/>
                    <a:pt x="828" y="1958"/>
                  </a:cubicBezTo>
                  <a:cubicBezTo>
                    <a:pt x="928" y="2045"/>
                    <a:pt x="1053" y="2089"/>
                    <a:pt x="1179" y="2089"/>
                  </a:cubicBezTo>
                  <a:cubicBezTo>
                    <a:pt x="1304" y="2089"/>
                    <a:pt x="1429" y="2045"/>
                    <a:pt x="1530" y="1958"/>
                  </a:cubicBezTo>
                  <a:lnTo>
                    <a:pt x="2983" y="3161"/>
                  </a:lnTo>
                  <a:lnTo>
                    <a:pt x="1104" y="3336"/>
                  </a:lnTo>
                  <a:cubicBezTo>
                    <a:pt x="1033" y="3125"/>
                    <a:pt x="831" y="2958"/>
                    <a:pt x="579" y="2958"/>
                  </a:cubicBezTo>
                  <a:cubicBezTo>
                    <a:pt x="562" y="2958"/>
                    <a:pt x="545" y="2959"/>
                    <a:pt x="527" y="2960"/>
                  </a:cubicBezTo>
                  <a:cubicBezTo>
                    <a:pt x="226" y="2985"/>
                    <a:pt x="1" y="3261"/>
                    <a:pt x="51" y="3562"/>
                  </a:cubicBezTo>
                  <a:cubicBezTo>
                    <a:pt x="75" y="3847"/>
                    <a:pt x="324" y="4065"/>
                    <a:pt x="607" y="4065"/>
                  </a:cubicBezTo>
                  <a:cubicBezTo>
                    <a:pt x="622" y="4065"/>
                    <a:pt x="637" y="4064"/>
                    <a:pt x="652" y="4063"/>
                  </a:cubicBezTo>
                  <a:cubicBezTo>
                    <a:pt x="903" y="4038"/>
                    <a:pt x="1104" y="3837"/>
                    <a:pt x="1129" y="3562"/>
                  </a:cubicBezTo>
                  <a:lnTo>
                    <a:pt x="3008" y="3386"/>
                  </a:lnTo>
                  <a:lnTo>
                    <a:pt x="3008" y="3386"/>
                  </a:lnTo>
                  <a:lnTo>
                    <a:pt x="1830" y="4840"/>
                  </a:lnTo>
                  <a:cubicBezTo>
                    <a:pt x="1755" y="4798"/>
                    <a:pt x="1672" y="4779"/>
                    <a:pt x="1588" y="4779"/>
                  </a:cubicBezTo>
                  <a:cubicBezTo>
                    <a:pt x="1421" y="4779"/>
                    <a:pt x="1254" y="4857"/>
                    <a:pt x="1154" y="4990"/>
                  </a:cubicBezTo>
                  <a:cubicBezTo>
                    <a:pt x="953" y="5216"/>
                    <a:pt x="978" y="5567"/>
                    <a:pt x="1229" y="5767"/>
                  </a:cubicBezTo>
                  <a:cubicBezTo>
                    <a:pt x="1325" y="5853"/>
                    <a:pt x="1445" y="5893"/>
                    <a:pt x="1565" y="5893"/>
                  </a:cubicBezTo>
                  <a:cubicBezTo>
                    <a:pt x="1727" y="5893"/>
                    <a:pt x="1891" y="5821"/>
                    <a:pt x="2006" y="5692"/>
                  </a:cubicBezTo>
                  <a:cubicBezTo>
                    <a:pt x="2156" y="5466"/>
                    <a:pt x="2156" y="5191"/>
                    <a:pt x="2006" y="4990"/>
                  </a:cubicBezTo>
                  <a:lnTo>
                    <a:pt x="3184" y="3537"/>
                  </a:lnTo>
                  <a:lnTo>
                    <a:pt x="3384" y="5391"/>
                  </a:lnTo>
                  <a:cubicBezTo>
                    <a:pt x="3134" y="5491"/>
                    <a:pt x="2983" y="5717"/>
                    <a:pt x="3008" y="5993"/>
                  </a:cubicBezTo>
                  <a:cubicBezTo>
                    <a:pt x="3031" y="6265"/>
                    <a:pt x="3259" y="6476"/>
                    <a:pt x="3526" y="6476"/>
                  </a:cubicBezTo>
                  <a:cubicBezTo>
                    <a:pt x="3553" y="6476"/>
                    <a:pt x="3582" y="6474"/>
                    <a:pt x="3610" y="6469"/>
                  </a:cubicBezTo>
                  <a:cubicBezTo>
                    <a:pt x="3911" y="6444"/>
                    <a:pt x="4136" y="6168"/>
                    <a:pt x="4111" y="5867"/>
                  </a:cubicBezTo>
                  <a:cubicBezTo>
                    <a:pt x="4086" y="5617"/>
                    <a:pt x="3860" y="5416"/>
                    <a:pt x="3610" y="5391"/>
                  </a:cubicBezTo>
                  <a:lnTo>
                    <a:pt x="3409" y="3512"/>
                  </a:lnTo>
                  <a:lnTo>
                    <a:pt x="4888" y="4689"/>
                  </a:lnTo>
                  <a:cubicBezTo>
                    <a:pt x="4763" y="4915"/>
                    <a:pt x="4813" y="5216"/>
                    <a:pt x="5038" y="5366"/>
                  </a:cubicBezTo>
                  <a:cubicBezTo>
                    <a:pt x="5139" y="5455"/>
                    <a:pt x="5264" y="5500"/>
                    <a:pt x="5389" y="5500"/>
                  </a:cubicBezTo>
                  <a:cubicBezTo>
                    <a:pt x="5546" y="5500"/>
                    <a:pt x="5704" y="5430"/>
                    <a:pt x="5815" y="5291"/>
                  </a:cubicBezTo>
                  <a:cubicBezTo>
                    <a:pt x="5991" y="5065"/>
                    <a:pt x="5966" y="4715"/>
                    <a:pt x="5715" y="4514"/>
                  </a:cubicBezTo>
                  <a:cubicBezTo>
                    <a:pt x="5619" y="4430"/>
                    <a:pt x="5505" y="4392"/>
                    <a:pt x="5390" y="4392"/>
                  </a:cubicBezTo>
                  <a:cubicBezTo>
                    <a:pt x="5267" y="4392"/>
                    <a:pt x="5142" y="4436"/>
                    <a:pt x="5038" y="4514"/>
                  </a:cubicBezTo>
                  <a:lnTo>
                    <a:pt x="3560" y="3336"/>
                  </a:lnTo>
                  <a:lnTo>
                    <a:pt x="5439" y="3136"/>
                  </a:lnTo>
                  <a:cubicBezTo>
                    <a:pt x="5509" y="3368"/>
                    <a:pt x="5730" y="3514"/>
                    <a:pt x="5961" y="3514"/>
                  </a:cubicBezTo>
                  <a:cubicBezTo>
                    <a:pt x="5979" y="3514"/>
                    <a:pt x="5998" y="3513"/>
                    <a:pt x="6016" y="3512"/>
                  </a:cubicBezTo>
                  <a:cubicBezTo>
                    <a:pt x="6342" y="3486"/>
                    <a:pt x="6542" y="3211"/>
                    <a:pt x="6517" y="2910"/>
                  </a:cubicBezTo>
                  <a:cubicBezTo>
                    <a:pt x="6493" y="2625"/>
                    <a:pt x="6244" y="2407"/>
                    <a:pt x="5961" y="2407"/>
                  </a:cubicBezTo>
                  <a:cubicBezTo>
                    <a:pt x="5946" y="2407"/>
                    <a:pt x="5931" y="2407"/>
                    <a:pt x="5916" y="2409"/>
                  </a:cubicBezTo>
                  <a:cubicBezTo>
                    <a:pt x="5640" y="2434"/>
                    <a:pt x="5439" y="2659"/>
                    <a:pt x="5414" y="2910"/>
                  </a:cubicBezTo>
                  <a:lnTo>
                    <a:pt x="3535" y="3085"/>
                  </a:lnTo>
                  <a:lnTo>
                    <a:pt x="4738" y="1632"/>
                  </a:lnTo>
                  <a:cubicBezTo>
                    <a:pt x="4818" y="1677"/>
                    <a:pt x="4905" y="1699"/>
                    <a:pt x="4992" y="1699"/>
                  </a:cubicBezTo>
                  <a:cubicBezTo>
                    <a:pt x="5147" y="1699"/>
                    <a:pt x="5302" y="1626"/>
                    <a:pt x="5414" y="1481"/>
                  </a:cubicBezTo>
                  <a:cubicBezTo>
                    <a:pt x="5615" y="1256"/>
                    <a:pt x="5565" y="905"/>
                    <a:pt x="5339" y="704"/>
                  </a:cubicBezTo>
                  <a:cubicBezTo>
                    <a:pt x="5232" y="630"/>
                    <a:pt x="5112" y="591"/>
                    <a:pt x="4993" y="591"/>
                  </a:cubicBezTo>
                  <a:cubicBezTo>
                    <a:pt x="4834" y="591"/>
                    <a:pt x="4677" y="661"/>
                    <a:pt x="4562" y="805"/>
                  </a:cubicBezTo>
                  <a:cubicBezTo>
                    <a:pt x="4387" y="1005"/>
                    <a:pt x="4387" y="1281"/>
                    <a:pt x="4562" y="1481"/>
                  </a:cubicBezTo>
                  <a:lnTo>
                    <a:pt x="3359" y="2960"/>
                  </a:lnTo>
                  <a:lnTo>
                    <a:pt x="3184" y="1080"/>
                  </a:lnTo>
                  <a:cubicBezTo>
                    <a:pt x="3409" y="1005"/>
                    <a:pt x="3585" y="755"/>
                    <a:pt x="3560" y="504"/>
                  </a:cubicBezTo>
                  <a:cubicBezTo>
                    <a:pt x="3536" y="196"/>
                    <a:pt x="3289" y="1"/>
                    <a:pt x="3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62"/>
            <p:cNvSpPr/>
            <p:nvPr/>
          </p:nvSpPr>
          <p:spPr>
            <a:xfrm>
              <a:off x="6374525" y="3176975"/>
              <a:ext cx="622850" cy="630450"/>
            </a:xfrm>
            <a:custGeom>
              <a:avLst/>
              <a:gdLst/>
              <a:ahLst/>
              <a:cxnLst/>
              <a:rect l="l" t="t" r="r" b="b"/>
              <a:pathLst>
                <a:path w="24914" h="25218" extrusionOk="0">
                  <a:moveTo>
                    <a:pt x="13533" y="0"/>
                  </a:moveTo>
                  <a:cubicBezTo>
                    <a:pt x="13431" y="0"/>
                    <a:pt x="13327" y="30"/>
                    <a:pt x="13234" y="95"/>
                  </a:cubicBezTo>
                  <a:cubicBezTo>
                    <a:pt x="11931" y="972"/>
                    <a:pt x="10878" y="2300"/>
                    <a:pt x="10352" y="3954"/>
                  </a:cubicBezTo>
                  <a:cubicBezTo>
                    <a:pt x="9826" y="5659"/>
                    <a:pt x="9926" y="7413"/>
                    <a:pt x="10552" y="8892"/>
                  </a:cubicBezTo>
                  <a:cubicBezTo>
                    <a:pt x="9876" y="7438"/>
                    <a:pt x="8673" y="6185"/>
                    <a:pt x="7044" y="5433"/>
                  </a:cubicBezTo>
                  <a:cubicBezTo>
                    <a:pt x="6034" y="4968"/>
                    <a:pt x="4973" y="4739"/>
                    <a:pt x="3947" y="4739"/>
                  </a:cubicBezTo>
                  <a:cubicBezTo>
                    <a:pt x="3367" y="4739"/>
                    <a:pt x="2799" y="4812"/>
                    <a:pt x="2257" y="4957"/>
                  </a:cubicBezTo>
                  <a:cubicBezTo>
                    <a:pt x="1856" y="5032"/>
                    <a:pt x="1705" y="5483"/>
                    <a:pt x="1956" y="5809"/>
                  </a:cubicBezTo>
                  <a:cubicBezTo>
                    <a:pt x="2232" y="6185"/>
                    <a:pt x="2006" y="6686"/>
                    <a:pt x="1555" y="6711"/>
                  </a:cubicBezTo>
                  <a:lnTo>
                    <a:pt x="1404" y="6711"/>
                  </a:lnTo>
                  <a:cubicBezTo>
                    <a:pt x="928" y="6736"/>
                    <a:pt x="703" y="7238"/>
                    <a:pt x="978" y="7588"/>
                  </a:cubicBezTo>
                  <a:lnTo>
                    <a:pt x="1079" y="7714"/>
                  </a:lnTo>
                  <a:cubicBezTo>
                    <a:pt x="1354" y="8090"/>
                    <a:pt x="1129" y="8591"/>
                    <a:pt x="653" y="8616"/>
                  </a:cubicBezTo>
                  <a:cubicBezTo>
                    <a:pt x="252" y="8616"/>
                    <a:pt x="1" y="9042"/>
                    <a:pt x="176" y="9393"/>
                  </a:cubicBezTo>
                  <a:cubicBezTo>
                    <a:pt x="878" y="10796"/>
                    <a:pt x="2056" y="11999"/>
                    <a:pt x="3635" y="12751"/>
                  </a:cubicBezTo>
                  <a:cubicBezTo>
                    <a:pt x="4437" y="13102"/>
                    <a:pt x="5239" y="13328"/>
                    <a:pt x="6066" y="13403"/>
                  </a:cubicBezTo>
                  <a:cubicBezTo>
                    <a:pt x="5239" y="13729"/>
                    <a:pt x="4437" y="14205"/>
                    <a:pt x="3735" y="14857"/>
                  </a:cubicBezTo>
                  <a:cubicBezTo>
                    <a:pt x="2482" y="16060"/>
                    <a:pt x="1705" y="17588"/>
                    <a:pt x="1505" y="19117"/>
                  </a:cubicBezTo>
                  <a:cubicBezTo>
                    <a:pt x="1441" y="19459"/>
                    <a:pt x="1704" y="19746"/>
                    <a:pt x="2016" y="19746"/>
                  </a:cubicBezTo>
                  <a:cubicBezTo>
                    <a:pt x="2070" y="19746"/>
                    <a:pt x="2126" y="19737"/>
                    <a:pt x="2181" y="19719"/>
                  </a:cubicBezTo>
                  <a:cubicBezTo>
                    <a:pt x="2231" y="19708"/>
                    <a:pt x="2280" y="19703"/>
                    <a:pt x="2327" y="19703"/>
                  </a:cubicBezTo>
                  <a:cubicBezTo>
                    <a:pt x="2709" y="19703"/>
                    <a:pt x="2992" y="20044"/>
                    <a:pt x="2858" y="20446"/>
                  </a:cubicBezTo>
                  <a:lnTo>
                    <a:pt x="2808" y="20596"/>
                  </a:lnTo>
                  <a:cubicBezTo>
                    <a:pt x="2677" y="20968"/>
                    <a:pt x="2947" y="21321"/>
                    <a:pt x="3318" y="21321"/>
                  </a:cubicBezTo>
                  <a:cubicBezTo>
                    <a:pt x="3372" y="21321"/>
                    <a:pt x="3428" y="21314"/>
                    <a:pt x="3485" y="21298"/>
                  </a:cubicBezTo>
                  <a:lnTo>
                    <a:pt x="3635" y="21273"/>
                  </a:lnTo>
                  <a:cubicBezTo>
                    <a:pt x="3689" y="21257"/>
                    <a:pt x="3742" y="21249"/>
                    <a:pt x="3794" y="21249"/>
                  </a:cubicBezTo>
                  <a:cubicBezTo>
                    <a:pt x="4148" y="21249"/>
                    <a:pt x="4418" y="21602"/>
                    <a:pt x="4287" y="21974"/>
                  </a:cubicBezTo>
                  <a:cubicBezTo>
                    <a:pt x="4165" y="22363"/>
                    <a:pt x="4420" y="22728"/>
                    <a:pt x="4800" y="22728"/>
                  </a:cubicBezTo>
                  <a:cubicBezTo>
                    <a:pt x="4813" y="22728"/>
                    <a:pt x="4825" y="22727"/>
                    <a:pt x="4838" y="22726"/>
                  </a:cubicBezTo>
                  <a:cubicBezTo>
                    <a:pt x="6392" y="22601"/>
                    <a:pt x="7971" y="21949"/>
                    <a:pt x="9249" y="20771"/>
                  </a:cubicBezTo>
                  <a:cubicBezTo>
                    <a:pt x="10176" y="19894"/>
                    <a:pt x="10828" y="18867"/>
                    <a:pt x="11204" y="17764"/>
                  </a:cubicBezTo>
                  <a:lnTo>
                    <a:pt x="11204" y="17764"/>
                  </a:lnTo>
                  <a:cubicBezTo>
                    <a:pt x="11029" y="19017"/>
                    <a:pt x="11204" y="20370"/>
                    <a:pt x="11780" y="21649"/>
                  </a:cubicBezTo>
                  <a:cubicBezTo>
                    <a:pt x="12482" y="23228"/>
                    <a:pt x="13660" y="24456"/>
                    <a:pt x="15064" y="25157"/>
                  </a:cubicBezTo>
                  <a:cubicBezTo>
                    <a:pt x="15146" y="25199"/>
                    <a:pt x="15231" y="25218"/>
                    <a:pt x="15313" y="25218"/>
                  </a:cubicBezTo>
                  <a:cubicBezTo>
                    <a:pt x="15583" y="25218"/>
                    <a:pt x="15827" y="25013"/>
                    <a:pt x="15866" y="24706"/>
                  </a:cubicBezTo>
                  <a:cubicBezTo>
                    <a:pt x="15883" y="24378"/>
                    <a:pt x="16127" y="24180"/>
                    <a:pt x="16392" y="24180"/>
                  </a:cubicBezTo>
                  <a:cubicBezTo>
                    <a:pt x="16511" y="24180"/>
                    <a:pt x="16634" y="24220"/>
                    <a:pt x="16743" y="24305"/>
                  </a:cubicBezTo>
                  <a:lnTo>
                    <a:pt x="16868" y="24406"/>
                  </a:lnTo>
                  <a:cubicBezTo>
                    <a:pt x="16981" y="24488"/>
                    <a:pt x="17103" y="24526"/>
                    <a:pt x="17219" y="24526"/>
                  </a:cubicBezTo>
                  <a:cubicBezTo>
                    <a:pt x="17491" y="24526"/>
                    <a:pt x="17735" y="24320"/>
                    <a:pt x="17770" y="24005"/>
                  </a:cubicBezTo>
                  <a:lnTo>
                    <a:pt x="17770" y="23854"/>
                  </a:lnTo>
                  <a:cubicBezTo>
                    <a:pt x="17788" y="23538"/>
                    <a:pt x="18039" y="23333"/>
                    <a:pt x="18317" y="23333"/>
                  </a:cubicBezTo>
                  <a:cubicBezTo>
                    <a:pt x="18436" y="23333"/>
                    <a:pt x="18560" y="23371"/>
                    <a:pt x="18673" y="23453"/>
                  </a:cubicBezTo>
                  <a:cubicBezTo>
                    <a:pt x="18787" y="23541"/>
                    <a:pt x="18916" y="23582"/>
                    <a:pt x="19040" y="23582"/>
                  </a:cubicBezTo>
                  <a:cubicBezTo>
                    <a:pt x="19271" y="23582"/>
                    <a:pt x="19485" y="23438"/>
                    <a:pt x="19550" y="23178"/>
                  </a:cubicBezTo>
                  <a:cubicBezTo>
                    <a:pt x="19951" y="21674"/>
                    <a:pt x="19851" y="19969"/>
                    <a:pt x="19149" y="18391"/>
                  </a:cubicBezTo>
                  <a:cubicBezTo>
                    <a:pt x="18598" y="17112"/>
                    <a:pt x="17720" y="16060"/>
                    <a:pt x="16668" y="15333"/>
                  </a:cubicBezTo>
                  <a:lnTo>
                    <a:pt x="16668" y="15333"/>
                  </a:lnTo>
                  <a:cubicBezTo>
                    <a:pt x="17577" y="15734"/>
                    <a:pt x="18575" y="15958"/>
                    <a:pt x="19632" y="15958"/>
                  </a:cubicBezTo>
                  <a:cubicBezTo>
                    <a:pt x="19828" y="15958"/>
                    <a:pt x="20026" y="15950"/>
                    <a:pt x="20227" y="15934"/>
                  </a:cubicBezTo>
                  <a:cubicBezTo>
                    <a:pt x="21956" y="15784"/>
                    <a:pt x="23485" y="15057"/>
                    <a:pt x="24613" y="13979"/>
                  </a:cubicBezTo>
                  <a:cubicBezTo>
                    <a:pt x="24913" y="13704"/>
                    <a:pt x="24838" y="13253"/>
                    <a:pt x="24437" y="13077"/>
                  </a:cubicBezTo>
                  <a:cubicBezTo>
                    <a:pt x="24011" y="12902"/>
                    <a:pt x="23986" y="12350"/>
                    <a:pt x="24362" y="12100"/>
                  </a:cubicBezTo>
                  <a:lnTo>
                    <a:pt x="24487" y="12025"/>
                  </a:lnTo>
                  <a:cubicBezTo>
                    <a:pt x="24888" y="11774"/>
                    <a:pt x="24838" y="11223"/>
                    <a:pt x="24412" y="11047"/>
                  </a:cubicBezTo>
                  <a:lnTo>
                    <a:pt x="24287" y="10997"/>
                  </a:lnTo>
                  <a:cubicBezTo>
                    <a:pt x="23861" y="10796"/>
                    <a:pt x="23811" y="10270"/>
                    <a:pt x="24187" y="10020"/>
                  </a:cubicBezTo>
                  <a:cubicBezTo>
                    <a:pt x="24537" y="9794"/>
                    <a:pt x="24563" y="9318"/>
                    <a:pt x="24212" y="9092"/>
                  </a:cubicBezTo>
                  <a:cubicBezTo>
                    <a:pt x="23090" y="8323"/>
                    <a:pt x="21699" y="7862"/>
                    <a:pt x="20190" y="7862"/>
                  </a:cubicBezTo>
                  <a:cubicBezTo>
                    <a:pt x="19979" y="7862"/>
                    <a:pt x="19765" y="7871"/>
                    <a:pt x="19550" y="7889"/>
                  </a:cubicBezTo>
                  <a:cubicBezTo>
                    <a:pt x="18598" y="7964"/>
                    <a:pt x="17720" y="8215"/>
                    <a:pt x="16918" y="8616"/>
                  </a:cubicBezTo>
                  <a:cubicBezTo>
                    <a:pt x="17420" y="7964"/>
                    <a:pt x="17796" y="7213"/>
                    <a:pt x="18071" y="6385"/>
                  </a:cubicBezTo>
                  <a:cubicBezTo>
                    <a:pt x="18598" y="4706"/>
                    <a:pt x="18497" y="3027"/>
                    <a:pt x="17921" y="1573"/>
                  </a:cubicBezTo>
                  <a:cubicBezTo>
                    <a:pt x="17829" y="1343"/>
                    <a:pt x="17614" y="1216"/>
                    <a:pt x="17398" y="1216"/>
                  </a:cubicBezTo>
                  <a:cubicBezTo>
                    <a:pt x="17262" y="1216"/>
                    <a:pt x="17125" y="1266"/>
                    <a:pt x="17019" y="1373"/>
                  </a:cubicBezTo>
                  <a:cubicBezTo>
                    <a:pt x="16899" y="1492"/>
                    <a:pt x="16753" y="1548"/>
                    <a:pt x="16611" y="1548"/>
                  </a:cubicBezTo>
                  <a:cubicBezTo>
                    <a:pt x="16367" y="1548"/>
                    <a:pt x="16139" y="1383"/>
                    <a:pt x="16091" y="1097"/>
                  </a:cubicBezTo>
                  <a:lnTo>
                    <a:pt x="16041" y="947"/>
                  </a:lnTo>
                  <a:cubicBezTo>
                    <a:pt x="15993" y="655"/>
                    <a:pt x="15755" y="478"/>
                    <a:pt x="15505" y="478"/>
                  </a:cubicBezTo>
                  <a:cubicBezTo>
                    <a:pt x="15369" y="478"/>
                    <a:pt x="15229" y="531"/>
                    <a:pt x="15114" y="646"/>
                  </a:cubicBezTo>
                  <a:lnTo>
                    <a:pt x="15014" y="746"/>
                  </a:lnTo>
                  <a:cubicBezTo>
                    <a:pt x="14894" y="866"/>
                    <a:pt x="14748" y="921"/>
                    <a:pt x="14606" y="921"/>
                  </a:cubicBezTo>
                  <a:cubicBezTo>
                    <a:pt x="14362" y="921"/>
                    <a:pt x="14134" y="756"/>
                    <a:pt x="14086" y="471"/>
                  </a:cubicBezTo>
                  <a:cubicBezTo>
                    <a:pt x="14033" y="184"/>
                    <a:pt x="13788" y="0"/>
                    <a:pt x="135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62"/>
            <p:cNvSpPr/>
            <p:nvPr/>
          </p:nvSpPr>
          <p:spPr>
            <a:xfrm>
              <a:off x="6374525" y="3189800"/>
              <a:ext cx="619725" cy="625900"/>
            </a:xfrm>
            <a:custGeom>
              <a:avLst/>
              <a:gdLst/>
              <a:ahLst/>
              <a:cxnLst/>
              <a:rect l="l" t="t" r="r" b="b"/>
              <a:pathLst>
                <a:path w="24789" h="25036" extrusionOk="0">
                  <a:moveTo>
                    <a:pt x="8877" y="0"/>
                  </a:moveTo>
                  <a:cubicBezTo>
                    <a:pt x="8571" y="0"/>
                    <a:pt x="8301" y="233"/>
                    <a:pt x="8322" y="584"/>
                  </a:cubicBezTo>
                  <a:cubicBezTo>
                    <a:pt x="8322" y="918"/>
                    <a:pt x="8075" y="1155"/>
                    <a:pt x="7785" y="1155"/>
                  </a:cubicBezTo>
                  <a:cubicBezTo>
                    <a:pt x="7682" y="1155"/>
                    <a:pt x="7574" y="1126"/>
                    <a:pt x="7470" y="1060"/>
                  </a:cubicBezTo>
                  <a:lnTo>
                    <a:pt x="7344" y="985"/>
                  </a:lnTo>
                  <a:cubicBezTo>
                    <a:pt x="7241" y="920"/>
                    <a:pt x="7132" y="891"/>
                    <a:pt x="7028" y="891"/>
                  </a:cubicBezTo>
                  <a:cubicBezTo>
                    <a:pt x="6730" y="891"/>
                    <a:pt x="6474" y="1134"/>
                    <a:pt x="6492" y="1486"/>
                  </a:cubicBezTo>
                  <a:lnTo>
                    <a:pt x="6492" y="1637"/>
                  </a:lnTo>
                  <a:cubicBezTo>
                    <a:pt x="6511" y="1970"/>
                    <a:pt x="6255" y="2208"/>
                    <a:pt x="5959" y="2208"/>
                  </a:cubicBezTo>
                  <a:cubicBezTo>
                    <a:pt x="5854" y="2208"/>
                    <a:pt x="5745" y="2178"/>
                    <a:pt x="5640" y="2113"/>
                  </a:cubicBezTo>
                  <a:cubicBezTo>
                    <a:pt x="5540" y="2048"/>
                    <a:pt x="5433" y="2019"/>
                    <a:pt x="5331" y="2019"/>
                  </a:cubicBezTo>
                  <a:cubicBezTo>
                    <a:pt x="5076" y="2019"/>
                    <a:pt x="4849" y="2203"/>
                    <a:pt x="4813" y="2489"/>
                  </a:cubicBezTo>
                  <a:cubicBezTo>
                    <a:pt x="4562" y="4018"/>
                    <a:pt x="4838" y="5697"/>
                    <a:pt x="5715" y="7226"/>
                  </a:cubicBezTo>
                  <a:cubicBezTo>
                    <a:pt x="6141" y="7978"/>
                    <a:pt x="6693" y="8629"/>
                    <a:pt x="7294" y="9156"/>
                  </a:cubicBezTo>
                  <a:cubicBezTo>
                    <a:pt x="6746" y="9011"/>
                    <a:pt x="6168" y="8938"/>
                    <a:pt x="5571" y="8938"/>
                  </a:cubicBezTo>
                  <a:cubicBezTo>
                    <a:pt x="5239" y="8938"/>
                    <a:pt x="4903" y="8961"/>
                    <a:pt x="4562" y="9005"/>
                  </a:cubicBezTo>
                  <a:cubicBezTo>
                    <a:pt x="2833" y="9256"/>
                    <a:pt x="1354" y="10058"/>
                    <a:pt x="277" y="11186"/>
                  </a:cubicBezTo>
                  <a:cubicBezTo>
                    <a:pt x="1" y="11486"/>
                    <a:pt x="126" y="11963"/>
                    <a:pt x="502" y="12088"/>
                  </a:cubicBezTo>
                  <a:cubicBezTo>
                    <a:pt x="928" y="12263"/>
                    <a:pt x="1003" y="12790"/>
                    <a:pt x="628" y="13065"/>
                  </a:cubicBezTo>
                  <a:lnTo>
                    <a:pt x="502" y="13141"/>
                  </a:lnTo>
                  <a:cubicBezTo>
                    <a:pt x="151" y="13416"/>
                    <a:pt x="201" y="13968"/>
                    <a:pt x="653" y="14118"/>
                  </a:cubicBezTo>
                  <a:lnTo>
                    <a:pt x="778" y="14168"/>
                  </a:lnTo>
                  <a:cubicBezTo>
                    <a:pt x="1229" y="14319"/>
                    <a:pt x="1304" y="14870"/>
                    <a:pt x="928" y="15146"/>
                  </a:cubicBezTo>
                  <a:cubicBezTo>
                    <a:pt x="577" y="15371"/>
                    <a:pt x="602" y="15847"/>
                    <a:pt x="953" y="16073"/>
                  </a:cubicBezTo>
                  <a:cubicBezTo>
                    <a:pt x="2007" y="16709"/>
                    <a:pt x="3265" y="17077"/>
                    <a:pt x="4604" y="17077"/>
                  </a:cubicBezTo>
                  <a:cubicBezTo>
                    <a:pt x="4953" y="17077"/>
                    <a:pt x="5307" y="17052"/>
                    <a:pt x="5665" y="17000"/>
                  </a:cubicBezTo>
                  <a:cubicBezTo>
                    <a:pt x="6918" y="16825"/>
                    <a:pt x="8071" y="16349"/>
                    <a:pt x="8999" y="15672"/>
                  </a:cubicBezTo>
                  <a:lnTo>
                    <a:pt x="8999" y="15672"/>
                  </a:lnTo>
                  <a:cubicBezTo>
                    <a:pt x="8146" y="16599"/>
                    <a:pt x="7520" y="17802"/>
                    <a:pt x="7244" y="19181"/>
                  </a:cubicBezTo>
                  <a:cubicBezTo>
                    <a:pt x="6893" y="20885"/>
                    <a:pt x="7169" y="22564"/>
                    <a:pt x="7896" y="23943"/>
                  </a:cubicBezTo>
                  <a:cubicBezTo>
                    <a:pt x="7992" y="24134"/>
                    <a:pt x="8177" y="24236"/>
                    <a:pt x="8367" y="24236"/>
                  </a:cubicBezTo>
                  <a:cubicBezTo>
                    <a:pt x="8524" y="24236"/>
                    <a:pt x="8684" y="24166"/>
                    <a:pt x="8798" y="24018"/>
                  </a:cubicBezTo>
                  <a:cubicBezTo>
                    <a:pt x="8921" y="23875"/>
                    <a:pt x="9080" y="23807"/>
                    <a:pt x="9237" y="23807"/>
                  </a:cubicBezTo>
                  <a:cubicBezTo>
                    <a:pt x="9465" y="23807"/>
                    <a:pt x="9686" y="23951"/>
                    <a:pt x="9775" y="24218"/>
                  </a:cubicBezTo>
                  <a:lnTo>
                    <a:pt x="9801" y="24369"/>
                  </a:lnTo>
                  <a:cubicBezTo>
                    <a:pt x="9890" y="24621"/>
                    <a:pt x="10110" y="24768"/>
                    <a:pt x="10338" y="24768"/>
                  </a:cubicBezTo>
                  <a:cubicBezTo>
                    <a:pt x="10495" y="24768"/>
                    <a:pt x="10655" y="24698"/>
                    <a:pt x="10778" y="24544"/>
                  </a:cubicBezTo>
                  <a:lnTo>
                    <a:pt x="10853" y="24444"/>
                  </a:lnTo>
                  <a:cubicBezTo>
                    <a:pt x="10976" y="24290"/>
                    <a:pt x="11136" y="24221"/>
                    <a:pt x="11293" y="24221"/>
                  </a:cubicBezTo>
                  <a:cubicBezTo>
                    <a:pt x="11521" y="24221"/>
                    <a:pt x="11742" y="24367"/>
                    <a:pt x="11831" y="24619"/>
                  </a:cubicBezTo>
                  <a:cubicBezTo>
                    <a:pt x="11896" y="24881"/>
                    <a:pt x="12110" y="25036"/>
                    <a:pt x="12342" y="25036"/>
                  </a:cubicBezTo>
                  <a:cubicBezTo>
                    <a:pt x="12465" y="25036"/>
                    <a:pt x="12594" y="24991"/>
                    <a:pt x="12708" y="24895"/>
                  </a:cubicBezTo>
                  <a:cubicBezTo>
                    <a:pt x="13911" y="23918"/>
                    <a:pt x="14813" y="22464"/>
                    <a:pt x="15139" y="20760"/>
                  </a:cubicBezTo>
                  <a:cubicBezTo>
                    <a:pt x="15415" y="19381"/>
                    <a:pt x="15289" y="18028"/>
                    <a:pt x="14863" y="16850"/>
                  </a:cubicBezTo>
                  <a:lnTo>
                    <a:pt x="14863" y="16850"/>
                  </a:lnTo>
                  <a:cubicBezTo>
                    <a:pt x="15465" y="17827"/>
                    <a:pt x="16317" y="18730"/>
                    <a:pt x="17420" y="19356"/>
                  </a:cubicBezTo>
                  <a:cubicBezTo>
                    <a:pt x="18594" y="20061"/>
                    <a:pt x="19876" y="20383"/>
                    <a:pt x="21121" y="20383"/>
                  </a:cubicBezTo>
                  <a:cubicBezTo>
                    <a:pt x="21470" y="20383"/>
                    <a:pt x="21816" y="20358"/>
                    <a:pt x="22156" y="20309"/>
                  </a:cubicBezTo>
                  <a:cubicBezTo>
                    <a:pt x="22557" y="20258"/>
                    <a:pt x="22733" y="19832"/>
                    <a:pt x="22532" y="19482"/>
                  </a:cubicBezTo>
                  <a:cubicBezTo>
                    <a:pt x="22288" y="19091"/>
                    <a:pt x="22544" y="18628"/>
                    <a:pt x="22998" y="18628"/>
                  </a:cubicBezTo>
                  <a:cubicBezTo>
                    <a:pt x="23010" y="18628"/>
                    <a:pt x="23022" y="18629"/>
                    <a:pt x="23034" y="18629"/>
                  </a:cubicBezTo>
                  <a:lnTo>
                    <a:pt x="23184" y="18629"/>
                  </a:lnTo>
                  <a:cubicBezTo>
                    <a:pt x="23196" y="18630"/>
                    <a:pt x="23207" y="18630"/>
                    <a:pt x="23218" y="18630"/>
                  </a:cubicBezTo>
                  <a:cubicBezTo>
                    <a:pt x="23649" y="18630"/>
                    <a:pt x="23905" y="18169"/>
                    <a:pt x="23660" y="17802"/>
                  </a:cubicBezTo>
                  <a:lnTo>
                    <a:pt x="23585" y="17652"/>
                  </a:lnTo>
                  <a:cubicBezTo>
                    <a:pt x="23365" y="17286"/>
                    <a:pt x="23622" y="16824"/>
                    <a:pt x="24052" y="16824"/>
                  </a:cubicBezTo>
                  <a:cubicBezTo>
                    <a:pt x="24064" y="16824"/>
                    <a:pt x="24075" y="16824"/>
                    <a:pt x="24086" y="16825"/>
                  </a:cubicBezTo>
                  <a:cubicBezTo>
                    <a:pt x="24487" y="16825"/>
                    <a:pt x="24788" y="16449"/>
                    <a:pt x="24638" y="16073"/>
                  </a:cubicBezTo>
                  <a:cubicBezTo>
                    <a:pt x="24086" y="14619"/>
                    <a:pt x="23034" y="13291"/>
                    <a:pt x="21530" y="12414"/>
                  </a:cubicBezTo>
                  <a:cubicBezTo>
                    <a:pt x="20703" y="11913"/>
                    <a:pt x="19826" y="11612"/>
                    <a:pt x="18948" y="11486"/>
                  </a:cubicBezTo>
                  <a:cubicBezTo>
                    <a:pt x="19725" y="11236"/>
                    <a:pt x="20477" y="10835"/>
                    <a:pt x="21154" y="10309"/>
                  </a:cubicBezTo>
                  <a:cubicBezTo>
                    <a:pt x="22557" y="9256"/>
                    <a:pt x="23460" y="7827"/>
                    <a:pt x="23811" y="6298"/>
                  </a:cubicBezTo>
                  <a:cubicBezTo>
                    <a:pt x="23904" y="5925"/>
                    <a:pt x="23628" y="5617"/>
                    <a:pt x="23265" y="5617"/>
                  </a:cubicBezTo>
                  <a:cubicBezTo>
                    <a:pt x="23239" y="5617"/>
                    <a:pt x="23212" y="5618"/>
                    <a:pt x="23184" y="5622"/>
                  </a:cubicBezTo>
                  <a:cubicBezTo>
                    <a:pt x="23149" y="5628"/>
                    <a:pt x="23114" y="5630"/>
                    <a:pt x="23080" y="5630"/>
                  </a:cubicBezTo>
                  <a:cubicBezTo>
                    <a:pt x="22682" y="5630"/>
                    <a:pt x="22398" y="5238"/>
                    <a:pt x="22583" y="4845"/>
                  </a:cubicBezTo>
                  <a:lnTo>
                    <a:pt x="22658" y="4720"/>
                  </a:lnTo>
                  <a:cubicBezTo>
                    <a:pt x="22819" y="4327"/>
                    <a:pt x="22555" y="3934"/>
                    <a:pt x="22159" y="3934"/>
                  </a:cubicBezTo>
                  <a:cubicBezTo>
                    <a:pt x="22126" y="3934"/>
                    <a:pt x="22091" y="3937"/>
                    <a:pt x="22056" y="3943"/>
                  </a:cubicBezTo>
                  <a:lnTo>
                    <a:pt x="21906" y="3968"/>
                  </a:lnTo>
                  <a:cubicBezTo>
                    <a:pt x="21871" y="3974"/>
                    <a:pt x="21836" y="3976"/>
                    <a:pt x="21803" y="3976"/>
                  </a:cubicBezTo>
                  <a:cubicBezTo>
                    <a:pt x="21407" y="3976"/>
                    <a:pt x="21143" y="3584"/>
                    <a:pt x="21304" y="3191"/>
                  </a:cubicBezTo>
                  <a:cubicBezTo>
                    <a:pt x="21480" y="2815"/>
                    <a:pt x="21229" y="2414"/>
                    <a:pt x="20828" y="2389"/>
                  </a:cubicBezTo>
                  <a:cubicBezTo>
                    <a:pt x="20789" y="2388"/>
                    <a:pt x="20751" y="2388"/>
                    <a:pt x="20712" y="2388"/>
                  </a:cubicBezTo>
                  <a:cubicBezTo>
                    <a:pt x="19193" y="2388"/>
                    <a:pt x="17611" y="2867"/>
                    <a:pt x="16267" y="3918"/>
                  </a:cubicBezTo>
                  <a:cubicBezTo>
                    <a:pt x="14838" y="4995"/>
                    <a:pt x="13936" y="6474"/>
                    <a:pt x="13585" y="8028"/>
                  </a:cubicBezTo>
                  <a:cubicBezTo>
                    <a:pt x="13861" y="6449"/>
                    <a:pt x="13585" y="4745"/>
                    <a:pt x="12708" y="3191"/>
                  </a:cubicBezTo>
                  <a:cubicBezTo>
                    <a:pt x="11831" y="1687"/>
                    <a:pt x="10527" y="609"/>
                    <a:pt x="9074" y="33"/>
                  </a:cubicBezTo>
                  <a:cubicBezTo>
                    <a:pt x="9008" y="11"/>
                    <a:pt x="8942" y="0"/>
                    <a:pt x="88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62"/>
            <p:cNvSpPr/>
            <p:nvPr/>
          </p:nvSpPr>
          <p:spPr>
            <a:xfrm>
              <a:off x="6580690" y="3393138"/>
              <a:ext cx="228700" cy="224650"/>
            </a:xfrm>
            <a:custGeom>
              <a:avLst/>
              <a:gdLst/>
              <a:ahLst/>
              <a:cxnLst/>
              <a:rect l="l" t="t" r="r" b="b"/>
              <a:pathLst>
                <a:path w="9148" h="8986" extrusionOk="0">
                  <a:moveTo>
                    <a:pt x="5304" y="0"/>
                  </a:moveTo>
                  <a:cubicBezTo>
                    <a:pt x="4895" y="0"/>
                    <a:pt x="4523" y="282"/>
                    <a:pt x="4436" y="696"/>
                  </a:cubicBezTo>
                  <a:cubicBezTo>
                    <a:pt x="4361" y="1122"/>
                    <a:pt x="4587" y="1523"/>
                    <a:pt x="4937" y="1674"/>
                  </a:cubicBezTo>
                  <a:lnTo>
                    <a:pt x="4486" y="4005"/>
                  </a:lnTo>
                  <a:lnTo>
                    <a:pt x="3559" y="2626"/>
                  </a:lnTo>
                  <a:cubicBezTo>
                    <a:pt x="3734" y="2401"/>
                    <a:pt x="3784" y="2075"/>
                    <a:pt x="3609" y="1824"/>
                  </a:cubicBezTo>
                  <a:cubicBezTo>
                    <a:pt x="3484" y="1637"/>
                    <a:pt x="3281" y="1537"/>
                    <a:pt x="3067" y="1537"/>
                  </a:cubicBezTo>
                  <a:cubicBezTo>
                    <a:pt x="2938" y="1537"/>
                    <a:pt x="2804" y="1573"/>
                    <a:pt x="2682" y="1649"/>
                  </a:cubicBezTo>
                  <a:cubicBezTo>
                    <a:pt x="2381" y="1849"/>
                    <a:pt x="2306" y="2275"/>
                    <a:pt x="2506" y="2576"/>
                  </a:cubicBezTo>
                  <a:cubicBezTo>
                    <a:pt x="2643" y="2752"/>
                    <a:pt x="2856" y="2851"/>
                    <a:pt x="3073" y="2851"/>
                  </a:cubicBezTo>
                  <a:cubicBezTo>
                    <a:pt x="3135" y="2851"/>
                    <a:pt x="3197" y="2843"/>
                    <a:pt x="3258" y="2827"/>
                  </a:cubicBezTo>
                  <a:lnTo>
                    <a:pt x="4160" y="4205"/>
                  </a:lnTo>
                  <a:lnTo>
                    <a:pt x="1855" y="3754"/>
                  </a:lnTo>
                  <a:cubicBezTo>
                    <a:pt x="1855" y="3328"/>
                    <a:pt x="1554" y="2977"/>
                    <a:pt x="1153" y="2902"/>
                  </a:cubicBezTo>
                  <a:cubicBezTo>
                    <a:pt x="1091" y="2889"/>
                    <a:pt x="1029" y="2883"/>
                    <a:pt x="968" y="2883"/>
                  </a:cubicBezTo>
                  <a:cubicBezTo>
                    <a:pt x="559" y="2883"/>
                    <a:pt x="188" y="3164"/>
                    <a:pt x="100" y="3579"/>
                  </a:cubicBezTo>
                  <a:cubicBezTo>
                    <a:pt x="0" y="4080"/>
                    <a:pt x="326" y="4531"/>
                    <a:pt x="802" y="4631"/>
                  </a:cubicBezTo>
                  <a:cubicBezTo>
                    <a:pt x="858" y="4642"/>
                    <a:pt x="914" y="4647"/>
                    <a:pt x="970" y="4647"/>
                  </a:cubicBezTo>
                  <a:cubicBezTo>
                    <a:pt x="1311" y="4647"/>
                    <a:pt x="1629" y="4453"/>
                    <a:pt x="1779" y="4130"/>
                  </a:cubicBezTo>
                  <a:lnTo>
                    <a:pt x="4085" y="4581"/>
                  </a:lnTo>
                  <a:lnTo>
                    <a:pt x="2707" y="5508"/>
                  </a:lnTo>
                  <a:cubicBezTo>
                    <a:pt x="2581" y="5411"/>
                    <a:pt x="2432" y="5360"/>
                    <a:pt x="2281" y="5360"/>
                  </a:cubicBezTo>
                  <a:cubicBezTo>
                    <a:pt x="2161" y="5360"/>
                    <a:pt x="2041" y="5392"/>
                    <a:pt x="1930" y="5458"/>
                  </a:cubicBezTo>
                  <a:cubicBezTo>
                    <a:pt x="1629" y="5659"/>
                    <a:pt x="1554" y="6085"/>
                    <a:pt x="1754" y="6386"/>
                  </a:cubicBezTo>
                  <a:cubicBezTo>
                    <a:pt x="1879" y="6573"/>
                    <a:pt x="2082" y="6673"/>
                    <a:pt x="2290" y="6673"/>
                  </a:cubicBezTo>
                  <a:cubicBezTo>
                    <a:pt x="2416" y="6673"/>
                    <a:pt x="2543" y="6637"/>
                    <a:pt x="2657" y="6561"/>
                  </a:cubicBezTo>
                  <a:cubicBezTo>
                    <a:pt x="2907" y="6386"/>
                    <a:pt x="3008" y="6085"/>
                    <a:pt x="2932" y="5834"/>
                  </a:cubicBezTo>
                  <a:lnTo>
                    <a:pt x="4311" y="4907"/>
                  </a:lnTo>
                  <a:lnTo>
                    <a:pt x="3835" y="7213"/>
                  </a:lnTo>
                  <a:cubicBezTo>
                    <a:pt x="3434" y="7238"/>
                    <a:pt x="3083" y="7513"/>
                    <a:pt x="2982" y="7914"/>
                  </a:cubicBezTo>
                  <a:cubicBezTo>
                    <a:pt x="2907" y="8416"/>
                    <a:pt x="3208" y="8867"/>
                    <a:pt x="3684" y="8967"/>
                  </a:cubicBezTo>
                  <a:cubicBezTo>
                    <a:pt x="3743" y="8979"/>
                    <a:pt x="3801" y="8985"/>
                    <a:pt x="3859" y="8985"/>
                  </a:cubicBezTo>
                  <a:cubicBezTo>
                    <a:pt x="4271" y="8985"/>
                    <a:pt x="4649" y="8683"/>
                    <a:pt x="4737" y="8265"/>
                  </a:cubicBezTo>
                  <a:cubicBezTo>
                    <a:pt x="4812" y="7864"/>
                    <a:pt x="4587" y="7463"/>
                    <a:pt x="4211" y="7288"/>
                  </a:cubicBezTo>
                  <a:lnTo>
                    <a:pt x="4687" y="4982"/>
                  </a:lnTo>
                  <a:lnTo>
                    <a:pt x="5589" y="6361"/>
                  </a:lnTo>
                  <a:cubicBezTo>
                    <a:pt x="5414" y="6586"/>
                    <a:pt x="5389" y="6887"/>
                    <a:pt x="5564" y="7138"/>
                  </a:cubicBezTo>
                  <a:cubicBezTo>
                    <a:pt x="5690" y="7326"/>
                    <a:pt x="5894" y="7436"/>
                    <a:pt x="6104" y="7436"/>
                  </a:cubicBezTo>
                  <a:cubicBezTo>
                    <a:pt x="6228" y="7436"/>
                    <a:pt x="6354" y="7397"/>
                    <a:pt x="6466" y="7313"/>
                  </a:cubicBezTo>
                  <a:cubicBezTo>
                    <a:pt x="6767" y="7112"/>
                    <a:pt x="6867" y="6711"/>
                    <a:pt x="6667" y="6411"/>
                  </a:cubicBezTo>
                  <a:cubicBezTo>
                    <a:pt x="6529" y="6215"/>
                    <a:pt x="6316" y="6111"/>
                    <a:pt x="6097" y="6111"/>
                  </a:cubicBezTo>
                  <a:cubicBezTo>
                    <a:pt x="6036" y="6111"/>
                    <a:pt x="5975" y="6119"/>
                    <a:pt x="5915" y="6135"/>
                  </a:cubicBezTo>
                  <a:lnTo>
                    <a:pt x="5013" y="4782"/>
                  </a:lnTo>
                  <a:lnTo>
                    <a:pt x="7318" y="5233"/>
                  </a:lnTo>
                  <a:cubicBezTo>
                    <a:pt x="7318" y="5634"/>
                    <a:pt x="7619" y="5985"/>
                    <a:pt x="8020" y="6085"/>
                  </a:cubicBezTo>
                  <a:cubicBezTo>
                    <a:pt x="8078" y="6097"/>
                    <a:pt x="8137" y="6103"/>
                    <a:pt x="8194" y="6103"/>
                  </a:cubicBezTo>
                  <a:cubicBezTo>
                    <a:pt x="8607" y="6103"/>
                    <a:pt x="8985" y="5801"/>
                    <a:pt x="9073" y="5383"/>
                  </a:cubicBezTo>
                  <a:cubicBezTo>
                    <a:pt x="9148" y="4907"/>
                    <a:pt x="8847" y="4431"/>
                    <a:pt x="8371" y="4356"/>
                  </a:cubicBezTo>
                  <a:cubicBezTo>
                    <a:pt x="8302" y="4339"/>
                    <a:pt x="8235" y="4332"/>
                    <a:pt x="8168" y="4332"/>
                  </a:cubicBezTo>
                  <a:cubicBezTo>
                    <a:pt x="7822" y="4332"/>
                    <a:pt x="7520" y="4541"/>
                    <a:pt x="7394" y="4857"/>
                  </a:cubicBezTo>
                  <a:lnTo>
                    <a:pt x="5088" y="4381"/>
                  </a:lnTo>
                  <a:lnTo>
                    <a:pt x="6466" y="3478"/>
                  </a:lnTo>
                  <a:cubicBezTo>
                    <a:pt x="6574" y="3572"/>
                    <a:pt x="6717" y="3623"/>
                    <a:pt x="6865" y="3623"/>
                  </a:cubicBezTo>
                  <a:cubicBezTo>
                    <a:pt x="6994" y="3623"/>
                    <a:pt x="7127" y="3585"/>
                    <a:pt x="7243" y="3503"/>
                  </a:cubicBezTo>
                  <a:cubicBezTo>
                    <a:pt x="7544" y="3303"/>
                    <a:pt x="7619" y="2902"/>
                    <a:pt x="7419" y="2601"/>
                  </a:cubicBezTo>
                  <a:cubicBezTo>
                    <a:pt x="7294" y="2414"/>
                    <a:pt x="7091" y="2314"/>
                    <a:pt x="6883" y="2314"/>
                  </a:cubicBezTo>
                  <a:cubicBezTo>
                    <a:pt x="6757" y="2314"/>
                    <a:pt x="6630" y="2350"/>
                    <a:pt x="6516" y="2426"/>
                  </a:cubicBezTo>
                  <a:cubicBezTo>
                    <a:pt x="6266" y="2576"/>
                    <a:pt x="6165" y="2877"/>
                    <a:pt x="6241" y="3153"/>
                  </a:cubicBezTo>
                  <a:lnTo>
                    <a:pt x="4862" y="4080"/>
                  </a:lnTo>
                  <a:lnTo>
                    <a:pt x="5338" y="1749"/>
                  </a:lnTo>
                  <a:cubicBezTo>
                    <a:pt x="5739" y="1749"/>
                    <a:pt x="6090" y="1473"/>
                    <a:pt x="6165" y="1047"/>
                  </a:cubicBezTo>
                  <a:cubicBezTo>
                    <a:pt x="6266" y="571"/>
                    <a:pt x="5965" y="95"/>
                    <a:pt x="5489" y="20"/>
                  </a:cubicBezTo>
                  <a:cubicBezTo>
                    <a:pt x="5427" y="7"/>
                    <a:pt x="5365" y="0"/>
                    <a:pt x="5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62"/>
            <p:cNvSpPr/>
            <p:nvPr/>
          </p:nvSpPr>
          <p:spPr>
            <a:xfrm>
              <a:off x="7006125" y="3295775"/>
              <a:ext cx="420650" cy="400150"/>
            </a:xfrm>
            <a:custGeom>
              <a:avLst/>
              <a:gdLst/>
              <a:ahLst/>
              <a:cxnLst/>
              <a:rect l="l" t="t" r="r" b="b"/>
              <a:pathLst>
                <a:path w="16826" h="16006" extrusionOk="0">
                  <a:moveTo>
                    <a:pt x="8475" y="0"/>
                  </a:moveTo>
                  <a:cubicBezTo>
                    <a:pt x="7275" y="0"/>
                    <a:pt x="6186" y="1112"/>
                    <a:pt x="6492" y="2486"/>
                  </a:cubicBezTo>
                  <a:lnTo>
                    <a:pt x="6918" y="4390"/>
                  </a:lnTo>
                  <a:cubicBezTo>
                    <a:pt x="6933" y="4452"/>
                    <a:pt x="6882" y="4495"/>
                    <a:pt x="6834" y="4495"/>
                  </a:cubicBezTo>
                  <a:cubicBezTo>
                    <a:pt x="6805" y="4495"/>
                    <a:pt x="6777" y="4479"/>
                    <a:pt x="6767" y="4440"/>
                  </a:cubicBezTo>
                  <a:lnTo>
                    <a:pt x="5965" y="2937"/>
                  </a:lnTo>
                  <a:cubicBezTo>
                    <a:pt x="5572" y="2218"/>
                    <a:pt x="4877" y="1877"/>
                    <a:pt x="4185" y="1877"/>
                  </a:cubicBezTo>
                  <a:cubicBezTo>
                    <a:pt x="3332" y="1877"/>
                    <a:pt x="2482" y="2394"/>
                    <a:pt x="2206" y="3363"/>
                  </a:cubicBezTo>
                  <a:lnTo>
                    <a:pt x="1980" y="4190"/>
                  </a:lnTo>
                  <a:lnTo>
                    <a:pt x="1354" y="4766"/>
                  </a:lnTo>
                  <a:cubicBezTo>
                    <a:pt x="0" y="5994"/>
                    <a:pt x="852" y="8250"/>
                    <a:pt x="2682" y="8300"/>
                  </a:cubicBezTo>
                  <a:lnTo>
                    <a:pt x="4938" y="8325"/>
                  </a:lnTo>
                  <a:cubicBezTo>
                    <a:pt x="5063" y="8325"/>
                    <a:pt x="5063" y="8501"/>
                    <a:pt x="4963" y="8501"/>
                  </a:cubicBezTo>
                  <a:lnTo>
                    <a:pt x="2507" y="8927"/>
                  </a:lnTo>
                  <a:cubicBezTo>
                    <a:pt x="702" y="9253"/>
                    <a:pt x="201" y="11608"/>
                    <a:pt x="1730" y="12611"/>
                  </a:cubicBezTo>
                  <a:lnTo>
                    <a:pt x="2456" y="13087"/>
                  </a:lnTo>
                  <a:lnTo>
                    <a:pt x="2807" y="13864"/>
                  </a:lnTo>
                  <a:cubicBezTo>
                    <a:pt x="3157" y="14673"/>
                    <a:pt x="3897" y="15069"/>
                    <a:pt x="4640" y="15069"/>
                  </a:cubicBezTo>
                  <a:cubicBezTo>
                    <a:pt x="5439" y="15069"/>
                    <a:pt x="6242" y="14610"/>
                    <a:pt x="6567" y="13714"/>
                  </a:cubicBezTo>
                  <a:lnTo>
                    <a:pt x="7394" y="11383"/>
                  </a:lnTo>
                  <a:cubicBezTo>
                    <a:pt x="7404" y="11341"/>
                    <a:pt x="7437" y="11321"/>
                    <a:pt x="7469" y="11321"/>
                  </a:cubicBezTo>
                  <a:cubicBezTo>
                    <a:pt x="7514" y="11321"/>
                    <a:pt x="7559" y="11360"/>
                    <a:pt x="7544" y="11433"/>
                  </a:cubicBezTo>
                  <a:lnTo>
                    <a:pt x="7218" y="13664"/>
                  </a:lnTo>
                  <a:cubicBezTo>
                    <a:pt x="7017" y="15002"/>
                    <a:pt x="8076" y="16006"/>
                    <a:pt x="9229" y="16006"/>
                  </a:cubicBezTo>
                  <a:cubicBezTo>
                    <a:pt x="9652" y="16006"/>
                    <a:pt x="10087" y="15871"/>
                    <a:pt x="10477" y="15568"/>
                  </a:cubicBezTo>
                  <a:lnTo>
                    <a:pt x="11153" y="15042"/>
                  </a:lnTo>
                  <a:lnTo>
                    <a:pt x="11980" y="14942"/>
                  </a:lnTo>
                  <a:cubicBezTo>
                    <a:pt x="13810" y="14766"/>
                    <a:pt x="14487" y="12461"/>
                    <a:pt x="13033" y="11333"/>
                  </a:cubicBezTo>
                  <a:lnTo>
                    <a:pt x="11705" y="10305"/>
                  </a:lnTo>
                  <a:cubicBezTo>
                    <a:pt x="11620" y="10242"/>
                    <a:pt x="11660" y="10143"/>
                    <a:pt x="11734" y="10143"/>
                  </a:cubicBezTo>
                  <a:cubicBezTo>
                    <a:pt x="11749" y="10143"/>
                    <a:pt x="11764" y="10147"/>
                    <a:pt x="11780" y="10155"/>
                  </a:cubicBezTo>
                  <a:lnTo>
                    <a:pt x="13584" y="10882"/>
                  </a:lnTo>
                  <a:cubicBezTo>
                    <a:pt x="13849" y="10991"/>
                    <a:pt x="14113" y="11040"/>
                    <a:pt x="14367" y="11040"/>
                  </a:cubicBezTo>
                  <a:cubicBezTo>
                    <a:pt x="15745" y="11040"/>
                    <a:pt x="16826" y="9572"/>
                    <a:pt x="16191" y="8175"/>
                  </a:cubicBezTo>
                  <a:lnTo>
                    <a:pt x="15840" y="7398"/>
                  </a:lnTo>
                  <a:lnTo>
                    <a:pt x="15965" y="6546"/>
                  </a:lnTo>
                  <a:cubicBezTo>
                    <a:pt x="16149" y="5226"/>
                    <a:pt x="15085" y="4228"/>
                    <a:pt x="13942" y="4228"/>
                  </a:cubicBezTo>
                  <a:cubicBezTo>
                    <a:pt x="13522" y="4228"/>
                    <a:pt x="13091" y="4363"/>
                    <a:pt x="12707" y="4666"/>
                  </a:cubicBezTo>
                  <a:lnTo>
                    <a:pt x="10602" y="6320"/>
                  </a:lnTo>
                  <a:cubicBezTo>
                    <a:pt x="10586" y="6336"/>
                    <a:pt x="10567" y="6343"/>
                    <a:pt x="10549" y="6343"/>
                  </a:cubicBezTo>
                  <a:cubicBezTo>
                    <a:pt x="10483" y="6343"/>
                    <a:pt x="10423" y="6254"/>
                    <a:pt x="10502" y="6195"/>
                  </a:cubicBezTo>
                  <a:lnTo>
                    <a:pt x="12456" y="4390"/>
                  </a:lnTo>
                  <a:cubicBezTo>
                    <a:pt x="13835" y="3162"/>
                    <a:pt x="12983" y="907"/>
                    <a:pt x="11153" y="856"/>
                  </a:cubicBezTo>
                  <a:lnTo>
                    <a:pt x="10301" y="831"/>
                  </a:lnTo>
                  <a:lnTo>
                    <a:pt x="9599" y="355"/>
                  </a:lnTo>
                  <a:cubicBezTo>
                    <a:pt x="9240" y="110"/>
                    <a:pt x="8852" y="0"/>
                    <a:pt x="84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62"/>
            <p:cNvSpPr/>
            <p:nvPr/>
          </p:nvSpPr>
          <p:spPr>
            <a:xfrm>
              <a:off x="7149600" y="3423005"/>
              <a:ext cx="134125" cy="132350"/>
            </a:xfrm>
            <a:custGeom>
              <a:avLst/>
              <a:gdLst/>
              <a:ahLst/>
              <a:cxnLst/>
              <a:rect l="l" t="t" r="r" b="b"/>
              <a:pathLst>
                <a:path w="5365" h="5294" extrusionOk="0">
                  <a:moveTo>
                    <a:pt x="2404" y="1"/>
                  </a:moveTo>
                  <a:cubicBezTo>
                    <a:pt x="2388" y="1"/>
                    <a:pt x="2373" y="1"/>
                    <a:pt x="2357" y="3"/>
                  </a:cubicBezTo>
                  <a:cubicBezTo>
                    <a:pt x="2106" y="28"/>
                    <a:pt x="1930" y="254"/>
                    <a:pt x="1956" y="504"/>
                  </a:cubicBezTo>
                  <a:cubicBezTo>
                    <a:pt x="1981" y="730"/>
                    <a:pt x="2156" y="880"/>
                    <a:pt x="2382" y="905"/>
                  </a:cubicBezTo>
                  <a:lnTo>
                    <a:pt x="2557" y="2434"/>
                  </a:lnTo>
                  <a:lnTo>
                    <a:pt x="1354" y="1482"/>
                  </a:lnTo>
                  <a:cubicBezTo>
                    <a:pt x="1429" y="1306"/>
                    <a:pt x="1379" y="1056"/>
                    <a:pt x="1204" y="930"/>
                  </a:cubicBezTo>
                  <a:cubicBezTo>
                    <a:pt x="1128" y="866"/>
                    <a:pt x="1030" y="834"/>
                    <a:pt x="931" y="834"/>
                  </a:cubicBezTo>
                  <a:cubicBezTo>
                    <a:pt x="798" y="834"/>
                    <a:pt x="663" y="891"/>
                    <a:pt x="577" y="1005"/>
                  </a:cubicBezTo>
                  <a:cubicBezTo>
                    <a:pt x="427" y="1206"/>
                    <a:pt x="452" y="1482"/>
                    <a:pt x="652" y="1632"/>
                  </a:cubicBezTo>
                  <a:cubicBezTo>
                    <a:pt x="736" y="1704"/>
                    <a:pt x="837" y="1736"/>
                    <a:pt x="936" y="1736"/>
                  </a:cubicBezTo>
                  <a:cubicBezTo>
                    <a:pt x="1044" y="1736"/>
                    <a:pt x="1150" y="1698"/>
                    <a:pt x="1229" y="1632"/>
                  </a:cubicBezTo>
                  <a:lnTo>
                    <a:pt x="2457" y="2584"/>
                  </a:lnTo>
                  <a:lnTo>
                    <a:pt x="903" y="2785"/>
                  </a:lnTo>
                  <a:cubicBezTo>
                    <a:pt x="859" y="2611"/>
                    <a:pt x="702" y="2474"/>
                    <a:pt x="514" y="2474"/>
                  </a:cubicBezTo>
                  <a:cubicBezTo>
                    <a:pt x="486" y="2474"/>
                    <a:pt x="456" y="2478"/>
                    <a:pt x="427" y="2484"/>
                  </a:cubicBezTo>
                  <a:cubicBezTo>
                    <a:pt x="176" y="2509"/>
                    <a:pt x="1" y="2735"/>
                    <a:pt x="26" y="2985"/>
                  </a:cubicBezTo>
                  <a:cubicBezTo>
                    <a:pt x="70" y="3207"/>
                    <a:pt x="252" y="3370"/>
                    <a:pt x="466" y="3370"/>
                  </a:cubicBezTo>
                  <a:cubicBezTo>
                    <a:pt x="494" y="3370"/>
                    <a:pt x="523" y="3367"/>
                    <a:pt x="552" y="3361"/>
                  </a:cubicBezTo>
                  <a:cubicBezTo>
                    <a:pt x="753" y="3336"/>
                    <a:pt x="928" y="3161"/>
                    <a:pt x="928" y="2960"/>
                  </a:cubicBezTo>
                  <a:lnTo>
                    <a:pt x="2457" y="2760"/>
                  </a:lnTo>
                  <a:lnTo>
                    <a:pt x="1529" y="3988"/>
                  </a:lnTo>
                  <a:cubicBezTo>
                    <a:pt x="1461" y="3954"/>
                    <a:pt x="1389" y="3937"/>
                    <a:pt x="1319" y="3937"/>
                  </a:cubicBezTo>
                  <a:cubicBezTo>
                    <a:pt x="1186" y="3937"/>
                    <a:pt x="1060" y="3998"/>
                    <a:pt x="978" y="4113"/>
                  </a:cubicBezTo>
                  <a:cubicBezTo>
                    <a:pt x="803" y="4314"/>
                    <a:pt x="853" y="4589"/>
                    <a:pt x="1053" y="4740"/>
                  </a:cubicBezTo>
                  <a:cubicBezTo>
                    <a:pt x="1137" y="4813"/>
                    <a:pt x="1234" y="4847"/>
                    <a:pt x="1329" y="4847"/>
                  </a:cubicBezTo>
                  <a:cubicBezTo>
                    <a:pt x="1462" y="4847"/>
                    <a:pt x="1592" y="4781"/>
                    <a:pt x="1680" y="4665"/>
                  </a:cubicBezTo>
                  <a:cubicBezTo>
                    <a:pt x="1805" y="4489"/>
                    <a:pt x="1805" y="4264"/>
                    <a:pt x="1680" y="4113"/>
                  </a:cubicBezTo>
                  <a:lnTo>
                    <a:pt x="2607" y="2885"/>
                  </a:lnTo>
                  <a:lnTo>
                    <a:pt x="2808" y="4414"/>
                  </a:lnTo>
                  <a:cubicBezTo>
                    <a:pt x="2607" y="4489"/>
                    <a:pt x="2482" y="4690"/>
                    <a:pt x="2507" y="4890"/>
                  </a:cubicBezTo>
                  <a:cubicBezTo>
                    <a:pt x="2530" y="5125"/>
                    <a:pt x="2730" y="5294"/>
                    <a:pt x="2961" y="5294"/>
                  </a:cubicBezTo>
                  <a:cubicBezTo>
                    <a:pt x="2976" y="5294"/>
                    <a:pt x="2992" y="5293"/>
                    <a:pt x="3008" y="5291"/>
                  </a:cubicBezTo>
                  <a:cubicBezTo>
                    <a:pt x="3259" y="5266"/>
                    <a:pt x="3434" y="5041"/>
                    <a:pt x="3409" y="4790"/>
                  </a:cubicBezTo>
                  <a:cubicBezTo>
                    <a:pt x="3384" y="4564"/>
                    <a:pt x="3209" y="4414"/>
                    <a:pt x="2983" y="4389"/>
                  </a:cubicBezTo>
                  <a:lnTo>
                    <a:pt x="2808" y="2860"/>
                  </a:lnTo>
                  <a:lnTo>
                    <a:pt x="4011" y="3813"/>
                  </a:lnTo>
                  <a:cubicBezTo>
                    <a:pt x="3936" y="3988"/>
                    <a:pt x="3986" y="4239"/>
                    <a:pt x="4161" y="4364"/>
                  </a:cubicBezTo>
                  <a:cubicBezTo>
                    <a:pt x="4236" y="4428"/>
                    <a:pt x="4334" y="4461"/>
                    <a:pt x="4434" y="4461"/>
                  </a:cubicBezTo>
                  <a:cubicBezTo>
                    <a:pt x="4567" y="4461"/>
                    <a:pt x="4702" y="4403"/>
                    <a:pt x="4788" y="4289"/>
                  </a:cubicBezTo>
                  <a:cubicBezTo>
                    <a:pt x="4938" y="4088"/>
                    <a:pt x="4913" y="3813"/>
                    <a:pt x="4712" y="3637"/>
                  </a:cubicBezTo>
                  <a:cubicBezTo>
                    <a:pt x="4633" y="3581"/>
                    <a:pt x="4539" y="3555"/>
                    <a:pt x="4446" y="3555"/>
                  </a:cubicBezTo>
                  <a:cubicBezTo>
                    <a:pt x="4332" y="3555"/>
                    <a:pt x="4219" y="3593"/>
                    <a:pt x="4136" y="3662"/>
                  </a:cubicBezTo>
                  <a:lnTo>
                    <a:pt x="2908" y="2710"/>
                  </a:lnTo>
                  <a:lnTo>
                    <a:pt x="4462" y="2509"/>
                  </a:lnTo>
                  <a:cubicBezTo>
                    <a:pt x="4508" y="2695"/>
                    <a:pt x="4684" y="2838"/>
                    <a:pt x="4889" y="2838"/>
                  </a:cubicBezTo>
                  <a:cubicBezTo>
                    <a:pt x="4905" y="2838"/>
                    <a:pt x="4921" y="2837"/>
                    <a:pt x="4938" y="2835"/>
                  </a:cubicBezTo>
                  <a:cubicBezTo>
                    <a:pt x="5189" y="2785"/>
                    <a:pt x="5364" y="2559"/>
                    <a:pt x="5339" y="2309"/>
                  </a:cubicBezTo>
                  <a:cubicBezTo>
                    <a:pt x="5295" y="2087"/>
                    <a:pt x="5113" y="1924"/>
                    <a:pt x="4898" y="1924"/>
                  </a:cubicBezTo>
                  <a:cubicBezTo>
                    <a:pt x="4870" y="1924"/>
                    <a:pt x="4842" y="1927"/>
                    <a:pt x="4813" y="1933"/>
                  </a:cubicBezTo>
                  <a:cubicBezTo>
                    <a:pt x="4612" y="1958"/>
                    <a:pt x="4437" y="2133"/>
                    <a:pt x="4437" y="2334"/>
                  </a:cubicBezTo>
                  <a:lnTo>
                    <a:pt x="2908" y="2534"/>
                  </a:lnTo>
                  <a:lnTo>
                    <a:pt x="3835" y="1306"/>
                  </a:lnTo>
                  <a:cubicBezTo>
                    <a:pt x="3904" y="1341"/>
                    <a:pt x="3976" y="1357"/>
                    <a:pt x="4046" y="1357"/>
                  </a:cubicBezTo>
                  <a:cubicBezTo>
                    <a:pt x="4182" y="1357"/>
                    <a:pt x="4313" y="1296"/>
                    <a:pt x="4412" y="1181"/>
                  </a:cubicBezTo>
                  <a:cubicBezTo>
                    <a:pt x="4562" y="980"/>
                    <a:pt x="4512" y="705"/>
                    <a:pt x="4311" y="554"/>
                  </a:cubicBezTo>
                  <a:cubicBezTo>
                    <a:pt x="4228" y="481"/>
                    <a:pt x="4131" y="447"/>
                    <a:pt x="4035" y="447"/>
                  </a:cubicBezTo>
                  <a:cubicBezTo>
                    <a:pt x="3902" y="447"/>
                    <a:pt x="3772" y="513"/>
                    <a:pt x="3685" y="630"/>
                  </a:cubicBezTo>
                  <a:cubicBezTo>
                    <a:pt x="3560" y="805"/>
                    <a:pt x="3560" y="1031"/>
                    <a:pt x="3685" y="1181"/>
                  </a:cubicBezTo>
                  <a:lnTo>
                    <a:pt x="2758" y="2409"/>
                  </a:lnTo>
                  <a:lnTo>
                    <a:pt x="2557" y="880"/>
                  </a:lnTo>
                  <a:cubicBezTo>
                    <a:pt x="2758" y="805"/>
                    <a:pt x="2883" y="604"/>
                    <a:pt x="2858" y="404"/>
                  </a:cubicBezTo>
                  <a:cubicBezTo>
                    <a:pt x="2834" y="169"/>
                    <a:pt x="2635" y="1"/>
                    <a:pt x="2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62"/>
            <p:cNvSpPr/>
            <p:nvPr/>
          </p:nvSpPr>
          <p:spPr>
            <a:xfrm>
              <a:off x="5880400" y="4227225"/>
              <a:ext cx="714275" cy="666575"/>
            </a:xfrm>
            <a:custGeom>
              <a:avLst/>
              <a:gdLst/>
              <a:ahLst/>
              <a:cxnLst/>
              <a:rect l="l" t="t" r="r" b="b"/>
              <a:pathLst>
                <a:path w="28571" h="26663" extrusionOk="0">
                  <a:moveTo>
                    <a:pt x="14898" y="0"/>
                  </a:moveTo>
                  <a:cubicBezTo>
                    <a:pt x="14338" y="0"/>
                    <a:pt x="13758" y="145"/>
                    <a:pt x="13200" y="466"/>
                  </a:cubicBezTo>
                  <a:lnTo>
                    <a:pt x="11946" y="1193"/>
                  </a:lnTo>
                  <a:lnTo>
                    <a:pt x="10543" y="1117"/>
                  </a:lnTo>
                  <a:cubicBezTo>
                    <a:pt x="10492" y="1115"/>
                    <a:pt x="10441" y="1114"/>
                    <a:pt x="10390" y="1114"/>
                  </a:cubicBezTo>
                  <a:cubicBezTo>
                    <a:pt x="7406" y="1114"/>
                    <a:pt x="5842" y="4713"/>
                    <a:pt x="7961" y="6882"/>
                  </a:cubicBezTo>
                  <a:lnTo>
                    <a:pt x="11069" y="10090"/>
                  </a:lnTo>
                  <a:cubicBezTo>
                    <a:pt x="11167" y="10207"/>
                    <a:pt x="11067" y="10355"/>
                    <a:pt x="10946" y="10355"/>
                  </a:cubicBezTo>
                  <a:cubicBezTo>
                    <a:pt x="10912" y="10355"/>
                    <a:pt x="10877" y="10343"/>
                    <a:pt x="10844" y="10316"/>
                  </a:cubicBezTo>
                  <a:lnTo>
                    <a:pt x="7510" y="7333"/>
                  </a:lnTo>
                  <a:cubicBezTo>
                    <a:pt x="6835" y="6710"/>
                    <a:pt x="6036" y="6433"/>
                    <a:pt x="5254" y="6433"/>
                  </a:cubicBezTo>
                  <a:cubicBezTo>
                    <a:pt x="3424" y="6433"/>
                    <a:pt x="1688" y="7948"/>
                    <a:pt x="1846" y="10090"/>
                  </a:cubicBezTo>
                  <a:lnTo>
                    <a:pt x="1971" y="11519"/>
                  </a:lnTo>
                  <a:lnTo>
                    <a:pt x="1270" y="12772"/>
                  </a:lnTo>
                  <a:cubicBezTo>
                    <a:pt x="0" y="15135"/>
                    <a:pt x="1827" y="17785"/>
                    <a:pt x="4246" y="17785"/>
                  </a:cubicBezTo>
                  <a:cubicBezTo>
                    <a:pt x="4597" y="17785"/>
                    <a:pt x="4961" y="17730"/>
                    <a:pt x="5330" y="17609"/>
                  </a:cubicBezTo>
                  <a:lnTo>
                    <a:pt x="8438" y="16581"/>
                  </a:lnTo>
                  <a:cubicBezTo>
                    <a:pt x="8458" y="16571"/>
                    <a:pt x="8479" y="16566"/>
                    <a:pt x="8498" y="16566"/>
                  </a:cubicBezTo>
                  <a:cubicBezTo>
                    <a:pt x="8617" y="16566"/>
                    <a:pt x="8692" y="16745"/>
                    <a:pt x="8563" y="16832"/>
                  </a:cubicBezTo>
                  <a:lnTo>
                    <a:pt x="6207" y="18411"/>
                  </a:lnTo>
                  <a:cubicBezTo>
                    <a:pt x="3651" y="20140"/>
                    <a:pt x="4503" y="24075"/>
                    <a:pt x="7535" y="24576"/>
                  </a:cubicBezTo>
                  <a:lnTo>
                    <a:pt x="8939" y="24827"/>
                  </a:lnTo>
                  <a:lnTo>
                    <a:pt x="9991" y="25779"/>
                  </a:lnTo>
                  <a:cubicBezTo>
                    <a:pt x="10670" y="26391"/>
                    <a:pt x="11468" y="26663"/>
                    <a:pt x="12248" y="26663"/>
                  </a:cubicBezTo>
                  <a:cubicBezTo>
                    <a:pt x="14091" y="26663"/>
                    <a:pt x="15832" y="25145"/>
                    <a:pt x="15656" y="22997"/>
                  </a:cubicBezTo>
                  <a:lnTo>
                    <a:pt x="15355" y="19188"/>
                  </a:lnTo>
                  <a:cubicBezTo>
                    <a:pt x="15341" y="19088"/>
                    <a:pt x="15424" y="19028"/>
                    <a:pt x="15503" y="19028"/>
                  </a:cubicBezTo>
                  <a:cubicBezTo>
                    <a:pt x="15563" y="19028"/>
                    <a:pt x="15620" y="19062"/>
                    <a:pt x="15631" y="19138"/>
                  </a:cubicBezTo>
                  <a:lnTo>
                    <a:pt x="16758" y="23148"/>
                  </a:lnTo>
                  <a:cubicBezTo>
                    <a:pt x="17212" y="24770"/>
                    <a:pt x="18623" y="25630"/>
                    <a:pt x="20040" y="25630"/>
                  </a:cubicBezTo>
                  <a:cubicBezTo>
                    <a:pt x="21208" y="25630"/>
                    <a:pt x="22379" y="25047"/>
                    <a:pt x="23024" y="23824"/>
                  </a:cubicBezTo>
                  <a:lnTo>
                    <a:pt x="23701" y="22546"/>
                  </a:lnTo>
                  <a:lnTo>
                    <a:pt x="24929" y="21844"/>
                  </a:lnTo>
                  <a:cubicBezTo>
                    <a:pt x="27611" y="20341"/>
                    <a:pt x="27034" y="16331"/>
                    <a:pt x="24052" y="15604"/>
                  </a:cubicBezTo>
                  <a:lnTo>
                    <a:pt x="20017" y="14626"/>
                  </a:lnTo>
                  <a:cubicBezTo>
                    <a:pt x="19841" y="14576"/>
                    <a:pt x="19891" y="14326"/>
                    <a:pt x="20067" y="14326"/>
                  </a:cubicBezTo>
                  <a:lnTo>
                    <a:pt x="23876" y="14501"/>
                  </a:lnTo>
                  <a:cubicBezTo>
                    <a:pt x="23937" y="14504"/>
                    <a:pt x="23997" y="14505"/>
                    <a:pt x="24057" y="14505"/>
                  </a:cubicBezTo>
                  <a:cubicBezTo>
                    <a:pt x="26999" y="14505"/>
                    <a:pt x="28571" y="10923"/>
                    <a:pt x="26483" y="8762"/>
                  </a:cubicBezTo>
                  <a:lnTo>
                    <a:pt x="25480" y="7734"/>
                  </a:lnTo>
                  <a:lnTo>
                    <a:pt x="25205" y="6331"/>
                  </a:lnTo>
                  <a:cubicBezTo>
                    <a:pt x="24855" y="4582"/>
                    <a:pt x="23362" y="3604"/>
                    <a:pt x="21853" y="3604"/>
                  </a:cubicBezTo>
                  <a:cubicBezTo>
                    <a:pt x="20766" y="3604"/>
                    <a:pt x="19671" y="4111"/>
                    <a:pt x="18989" y="5203"/>
                  </a:cubicBezTo>
                  <a:lnTo>
                    <a:pt x="17485" y="7609"/>
                  </a:lnTo>
                  <a:cubicBezTo>
                    <a:pt x="17450" y="7661"/>
                    <a:pt x="17403" y="7683"/>
                    <a:pt x="17358" y="7683"/>
                  </a:cubicBezTo>
                  <a:cubicBezTo>
                    <a:pt x="17273" y="7683"/>
                    <a:pt x="17193" y="7606"/>
                    <a:pt x="17210" y="7508"/>
                  </a:cubicBezTo>
                  <a:lnTo>
                    <a:pt x="18162" y="4376"/>
                  </a:lnTo>
                  <a:cubicBezTo>
                    <a:pt x="18835" y="2039"/>
                    <a:pt x="17006" y="0"/>
                    <a:pt x="148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62"/>
            <p:cNvSpPr/>
            <p:nvPr/>
          </p:nvSpPr>
          <p:spPr>
            <a:xfrm>
              <a:off x="5987725" y="4341575"/>
              <a:ext cx="523700" cy="478550"/>
            </a:xfrm>
            <a:custGeom>
              <a:avLst/>
              <a:gdLst/>
              <a:ahLst/>
              <a:cxnLst/>
              <a:rect l="l" t="t" r="r" b="b"/>
              <a:pathLst>
                <a:path w="20948" h="19142" extrusionOk="0">
                  <a:moveTo>
                    <a:pt x="12295" y="1"/>
                  </a:moveTo>
                  <a:cubicBezTo>
                    <a:pt x="11011" y="1"/>
                    <a:pt x="9775" y="1010"/>
                    <a:pt x="9809" y="2533"/>
                  </a:cubicBezTo>
                  <a:lnTo>
                    <a:pt x="9834" y="4614"/>
                  </a:lnTo>
                  <a:cubicBezTo>
                    <a:pt x="9834" y="4683"/>
                    <a:pt x="9781" y="4721"/>
                    <a:pt x="9729" y="4721"/>
                  </a:cubicBezTo>
                  <a:cubicBezTo>
                    <a:pt x="9686" y="4721"/>
                    <a:pt x="9645" y="4695"/>
                    <a:pt x="9633" y="4639"/>
                  </a:cubicBezTo>
                  <a:lnTo>
                    <a:pt x="8957" y="2358"/>
                  </a:lnTo>
                  <a:cubicBezTo>
                    <a:pt x="8604" y="1192"/>
                    <a:pt x="7585" y="584"/>
                    <a:pt x="6564" y="584"/>
                  </a:cubicBezTo>
                  <a:cubicBezTo>
                    <a:pt x="5698" y="584"/>
                    <a:pt x="4831" y="1023"/>
                    <a:pt x="4370" y="1932"/>
                  </a:cubicBezTo>
                  <a:lnTo>
                    <a:pt x="3894" y="2884"/>
                  </a:lnTo>
                  <a:lnTo>
                    <a:pt x="2992" y="3411"/>
                  </a:lnTo>
                  <a:cubicBezTo>
                    <a:pt x="1087" y="4539"/>
                    <a:pt x="1538" y="7446"/>
                    <a:pt x="3719" y="7947"/>
                  </a:cubicBezTo>
                  <a:lnTo>
                    <a:pt x="6902" y="8674"/>
                  </a:lnTo>
                  <a:cubicBezTo>
                    <a:pt x="7027" y="8699"/>
                    <a:pt x="7002" y="8899"/>
                    <a:pt x="6851" y="8899"/>
                  </a:cubicBezTo>
                  <a:lnTo>
                    <a:pt x="3643" y="8398"/>
                  </a:lnTo>
                  <a:cubicBezTo>
                    <a:pt x="3493" y="8373"/>
                    <a:pt x="3345" y="8361"/>
                    <a:pt x="3202" y="8361"/>
                  </a:cubicBezTo>
                  <a:cubicBezTo>
                    <a:pt x="1223" y="8361"/>
                    <a:pt x="0" y="10674"/>
                    <a:pt x="1262" y="12333"/>
                  </a:cubicBezTo>
                  <a:lnTo>
                    <a:pt x="1889" y="13160"/>
                  </a:lnTo>
                  <a:lnTo>
                    <a:pt x="1989" y="14188"/>
                  </a:lnTo>
                  <a:cubicBezTo>
                    <a:pt x="2100" y="15602"/>
                    <a:pt x="3280" y="16473"/>
                    <a:pt x="4480" y="16473"/>
                  </a:cubicBezTo>
                  <a:cubicBezTo>
                    <a:pt x="5172" y="16473"/>
                    <a:pt x="5871" y="16183"/>
                    <a:pt x="6375" y="15541"/>
                  </a:cubicBezTo>
                  <a:lnTo>
                    <a:pt x="7879" y="13661"/>
                  </a:lnTo>
                  <a:cubicBezTo>
                    <a:pt x="7900" y="13641"/>
                    <a:pt x="7926" y="13631"/>
                    <a:pt x="7952" y="13631"/>
                  </a:cubicBezTo>
                  <a:cubicBezTo>
                    <a:pt x="8022" y="13631"/>
                    <a:pt x="8091" y="13696"/>
                    <a:pt x="8054" y="13787"/>
                  </a:cubicBezTo>
                  <a:lnTo>
                    <a:pt x="7227" y="15691"/>
                  </a:lnTo>
                  <a:cubicBezTo>
                    <a:pt x="6495" y="17408"/>
                    <a:pt x="7842" y="19141"/>
                    <a:pt x="9503" y="19141"/>
                  </a:cubicBezTo>
                  <a:cubicBezTo>
                    <a:pt x="9831" y="19141"/>
                    <a:pt x="10171" y="19073"/>
                    <a:pt x="10511" y="18925"/>
                  </a:cubicBezTo>
                  <a:lnTo>
                    <a:pt x="11463" y="18524"/>
                  </a:lnTo>
                  <a:lnTo>
                    <a:pt x="12491" y="18674"/>
                  </a:lnTo>
                  <a:cubicBezTo>
                    <a:pt x="12630" y="18696"/>
                    <a:pt x="12767" y="18707"/>
                    <a:pt x="12901" y="18707"/>
                  </a:cubicBezTo>
                  <a:cubicBezTo>
                    <a:pt x="14875" y="18707"/>
                    <a:pt x="16114" y="16381"/>
                    <a:pt x="14846" y="14714"/>
                  </a:cubicBezTo>
                  <a:lnTo>
                    <a:pt x="13142" y="12534"/>
                  </a:lnTo>
                  <a:cubicBezTo>
                    <a:pt x="13086" y="12440"/>
                    <a:pt x="13141" y="12347"/>
                    <a:pt x="13215" y="12347"/>
                  </a:cubicBezTo>
                  <a:cubicBezTo>
                    <a:pt x="13240" y="12347"/>
                    <a:pt x="13267" y="12358"/>
                    <a:pt x="13293" y="12383"/>
                  </a:cubicBezTo>
                  <a:lnTo>
                    <a:pt x="15573" y="14388"/>
                  </a:lnTo>
                  <a:cubicBezTo>
                    <a:pt x="16064" y="14821"/>
                    <a:pt x="16637" y="15013"/>
                    <a:pt x="17195" y="15013"/>
                  </a:cubicBezTo>
                  <a:cubicBezTo>
                    <a:pt x="18547" y="15013"/>
                    <a:pt x="19818" y="13886"/>
                    <a:pt x="19658" y="12308"/>
                  </a:cubicBezTo>
                  <a:lnTo>
                    <a:pt x="19583" y="11255"/>
                  </a:lnTo>
                  <a:lnTo>
                    <a:pt x="20059" y="10328"/>
                  </a:lnTo>
                  <a:cubicBezTo>
                    <a:pt x="20947" y="8618"/>
                    <a:pt x="19628" y="6720"/>
                    <a:pt x="17879" y="6720"/>
                  </a:cubicBezTo>
                  <a:cubicBezTo>
                    <a:pt x="17603" y="6720"/>
                    <a:pt x="17317" y="6767"/>
                    <a:pt x="17027" y="6869"/>
                  </a:cubicBezTo>
                  <a:lnTo>
                    <a:pt x="14170" y="7872"/>
                  </a:lnTo>
                  <a:cubicBezTo>
                    <a:pt x="14154" y="7878"/>
                    <a:pt x="14140" y="7881"/>
                    <a:pt x="14126" y="7881"/>
                  </a:cubicBezTo>
                  <a:cubicBezTo>
                    <a:pt x="14029" y="7881"/>
                    <a:pt x="13981" y="7737"/>
                    <a:pt x="14069" y="7671"/>
                  </a:cubicBezTo>
                  <a:lnTo>
                    <a:pt x="16475" y="6268"/>
                  </a:lnTo>
                  <a:cubicBezTo>
                    <a:pt x="18405" y="5140"/>
                    <a:pt x="17979" y="2233"/>
                    <a:pt x="15799" y="1731"/>
                  </a:cubicBezTo>
                  <a:lnTo>
                    <a:pt x="14771" y="1506"/>
                  </a:lnTo>
                  <a:lnTo>
                    <a:pt x="14044" y="754"/>
                  </a:lnTo>
                  <a:cubicBezTo>
                    <a:pt x="13540" y="234"/>
                    <a:pt x="12912" y="1"/>
                    <a:pt x="12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62"/>
            <p:cNvSpPr/>
            <p:nvPr/>
          </p:nvSpPr>
          <p:spPr>
            <a:xfrm>
              <a:off x="6171525" y="4487600"/>
              <a:ext cx="163575" cy="162950"/>
            </a:xfrm>
            <a:custGeom>
              <a:avLst/>
              <a:gdLst/>
              <a:ahLst/>
              <a:cxnLst/>
              <a:rect l="l" t="t" r="r" b="b"/>
              <a:pathLst>
                <a:path w="6543" h="6518" extrusionOk="0">
                  <a:moveTo>
                    <a:pt x="3209" y="1"/>
                  </a:moveTo>
                  <a:cubicBezTo>
                    <a:pt x="2908" y="1"/>
                    <a:pt x="2682" y="251"/>
                    <a:pt x="2682" y="552"/>
                  </a:cubicBezTo>
                  <a:cubicBezTo>
                    <a:pt x="2682" y="828"/>
                    <a:pt x="2883" y="1053"/>
                    <a:pt x="3133" y="1104"/>
                  </a:cubicBezTo>
                  <a:lnTo>
                    <a:pt x="3159" y="2983"/>
                  </a:lnTo>
                  <a:lnTo>
                    <a:pt x="1805" y="1680"/>
                  </a:lnTo>
                  <a:cubicBezTo>
                    <a:pt x="1930" y="1454"/>
                    <a:pt x="1905" y="1154"/>
                    <a:pt x="1705" y="978"/>
                  </a:cubicBezTo>
                  <a:cubicBezTo>
                    <a:pt x="1608" y="881"/>
                    <a:pt x="1475" y="831"/>
                    <a:pt x="1338" y="831"/>
                  </a:cubicBezTo>
                  <a:cubicBezTo>
                    <a:pt x="1193" y="831"/>
                    <a:pt x="1044" y="887"/>
                    <a:pt x="928" y="1003"/>
                  </a:cubicBezTo>
                  <a:cubicBezTo>
                    <a:pt x="727" y="1204"/>
                    <a:pt x="727" y="1555"/>
                    <a:pt x="953" y="1780"/>
                  </a:cubicBezTo>
                  <a:cubicBezTo>
                    <a:pt x="1051" y="1878"/>
                    <a:pt x="1188" y="1929"/>
                    <a:pt x="1324" y="1929"/>
                  </a:cubicBezTo>
                  <a:cubicBezTo>
                    <a:pt x="1433" y="1929"/>
                    <a:pt x="1541" y="1897"/>
                    <a:pt x="1630" y="1830"/>
                  </a:cubicBezTo>
                  <a:lnTo>
                    <a:pt x="2983" y="3159"/>
                  </a:lnTo>
                  <a:lnTo>
                    <a:pt x="1103" y="3184"/>
                  </a:lnTo>
                  <a:cubicBezTo>
                    <a:pt x="1053" y="2933"/>
                    <a:pt x="828" y="2758"/>
                    <a:pt x="552" y="2758"/>
                  </a:cubicBezTo>
                  <a:cubicBezTo>
                    <a:pt x="251" y="2758"/>
                    <a:pt x="1" y="3008"/>
                    <a:pt x="26" y="3309"/>
                  </a:cubicBezTo>
                  <a:cubicBezTo>
                    <a:pt x="26" y="3610"/>
                    <a:pt x="276" y="3860"/>
                    <a:pt x="577" y="3860"/>
                  </a:cubicBezTo>
                  <a:cubicBezTo>
                    <a:pt x="853" y="3860"/>
                    <a:pt x="1053" y="3660"/>
                    <a:pt x="1103" y="3409"/>
                  </a:cubicBezTo>
                  <a:lnTo>
                    <a:pt x="3008" y="3384"/>
                  </a:lnTo>
                  <a:lnTo>
                    <a:pt x="1680" y="4738"/>
                  </a:lnTo>
                  <a:cubicBezTo>
                    <a:pt x="1598" y="4677"/>
                    <a:pt x="1501" y="4649"/>
                    <a:pt x="1401" y="4649"/>
                  </a:cubicBezTo>
                  <a:cubicBezTo>
                    <a:pt x="1256" y="4649"/>
                    <a:pt x="1107" y="4709"/>
                    <a:pt x="1003" y="4813"/>
                  </a:cubicBezTo>
                  <a:cubicBezTo>
                    <a:pt x="778" y="5038"/>
                    <a:pt x="778" y="5389"/>
                    <a:pt x="1003" y="5590"/>
                  </a:cubicBezTo>
                  <a:cubicBezTo>
                    <a:pt x="1116" y="5703"/>
                    <a:pt x="1260" y="5759"/>
                    <a:pt x="1401" y="5759"/>
                  </a:cubicBezTo>
                  <a:cubicBezTo>
                    <a:pt x="1542" y="5759"/>
                    <a:pt x="1680" y="5703"/>
                    <a:pt x="1780" y="5590"/>
                  </a:cubicBezTo>
                  <a:cubicBezTo>
                    <a:pt x="1981" y="5389"/>
                    <a:pt x="1981" y="5114"/>
                    <a:pt x="1855" y="4888"/>
                  </a:cubicBezTo>
                  <a:lnTo>
                    <a:pt x="3159" y="3535"/>
                  </a:lnTo>
                  <a:lnTo>
                    <a:pt x="3184" y="5414"/>
                  </a:lnTo>
                  <a:cubicBezTo>
                    <a:pt x="2933" y="5490"/>
                    <a:pt x="2758" y="5715"/>
                    <a:pt x="2758" y="5966"/>
                  </a:cubicBezTo>
                  <a:cubicBezTo>
                    <a:pt x="2758" y="6266"/>
                    <a:pt x="3008" y="6517"/>
                    <a:pt x="3334" y="6517"/>
                  </a:cubicBezTo>
                  <a:cubicBezTo>
                    <a:pt x="3635" y="6517"/>
                    <a:pt x="3885" y="6266"/>
                    <a:pt x="3860" y="5966"/>
                  </a:cubicBezTo>
                  <a:cubicBezTo>
                    <a:pt x="3860" y="5690"/>
                    <a:pt x="3685" y="5464"/>
                    <a:pt x="3409" y="5414"/>
                  </a:cubicBezTo>
                  <a:lnTo>
                    <a:pt x="3384" y="3535"/>
                  </a:lnTo>
                  <a:lnTo>
                    <a:pt x="4738" y="4838"/>
                  </a:lnTo>
                  <a:cubicBezTo>
                    <a:pt x="4612" y="5063"/>
                    <a:pt x="4637" y="5364"/>
                    <a:pt x="4838" y="5540"/>
                  </a:cubicBezTo>
                  <a:cubicBezTo>
                    <a:pt x="4935" y="5637"/>
                    <a:pt x="5068" y="5687"/>
                    <a:pt x="5204" y="5687"/>
                  </a:cubicBezTo>
                  <a:cubicBezTo>
                    <a:pt x="5349" y="5687"/>
                    <a:pt x="5499" y="5631"/>
                    <a:pt x="5615" y="5515"/>
                  </a:cubicBezTo>
                  <a:cubicBezTo>
                    <a:pt x="5815" y="5314"/>
                    <a:pt x="5815" y="4963"/>
                    <a:pt x="5590" y="4738"/>
                  </a:cubicBezTo>
                  <a:cubicBezTo>
                    <a:pt x="5492" y="4640"/>
                    <a:pt x="5355" y="4589"/>
                    <a:pt x="5219" y="4589"/>
                  </a:cubicBezTo>
                  <a:cubicBezTo>
                    <a:pt x="5110" y="4589"/>
                    <a:pt x="5002" y="4621"/>
                    <a:pt x="4913" y="4688"/>
                  </a:cubicBezTo>
                  <a:lnTo>
                    <a:pt x="3560" y="3359"/>
                  </a:lnTo>
                  <a:lnTo>
                    <a:pt x="5439" y="3334"/>
                  </a:lnTo>
                  <a:cubicBezTo>
                    <a:pt x="5487" y="3571"/>
                    <a:pt x="5690" y="3762"/>
                    <a:pt x="5944" y="3762"/>
                  </a:cubicBezTo>
                  <a:cubicBezTo>
                    <a:pt x="5959" y="3762"/>
                    <a:pt x="5975" y="3762"/>
                    <a:pt x="5991" y="3760"/>
                  </a:cubicBezTo>
                  <a:cubicBezTo>
                    <a:pt x="6291" y="3760"/>
                    <a:pt x="6542" y="3510"/>
                    <a:pt x="6517" y="3209"/>
                  </a:cubicBezTo>
                  <a:cubicBezTo>
                    <a:pt x="6517" y="2908"/>
                    <a:pt x="6266" y="2657"/>
                    <a:pt x="5966" y="2657"/>
                  </a:cubicBezTo>
                  <a:cubicBezTo>
                    <a:pt x="5690" y="2657"/>
                    <a:pt x="5489" y="2858"/>
                    <a:pt x="5439" y="3109"/>
                  </a:cubicBezTo>
                  <a:lnTo>
                    <a:pt x="3534" y="3134"/>
                  </a:lnTo>
                  <a:lnTo>
                    <a:pt x="4863" y="1780"/>
                  </a:lnTo>
                  <a:cubicBezTo>
                    <a:pt x="4944" y="1841"/>
                    <a:pt x="5042" y="1869"/>
                    <a:pt x="5141" y="1869"/>
                  </a:cubicBezTo>
                  <a:cubicBezTo>
                    <a:pt x="5287" y="1869"/>
                    <a:pt x="5435" y="1809"/>
                    <a:pt x="5540" y="1705"/>
                  </a:cubicBezTo>
                  <a:cubicBezTo>
                    <a:pt x="5765" y="1479"/>
                    <a:pt x="5765" y="1129"/>
                    <a:pt x="5540" y="928"/>
                  </a:cubicBezTo>
                  <a:cubicBezTo>
                    <a:pt x="5427" y="815"/>
                    <a:pt x="5283" y="759"/>
                    <a:pt x="5142" y="759"/>
                  </a:cubicBezTo>
                  <a:cubicBezTo>
                    <a:pt x="5001" y="759"/>
                    <a:pt x="4863" y="815"/>
                    <a:pt x="4763" y="928"/>
                  </a:cubicBezTo>
                  <a:cubicBezTo>
                    <a:pt x="4562" y="1129"/>
                    <a:pt x="4562" y="1404"/>
                    <a:pt x="4687" y="1630"/>
                  </a:cubicBezTo>
                  <a:lnTo>
                    <a:pt x="3384" y="2983"/>
                  </a:lnTo>
                  <a:lnTo>
                    <a:pt x="3359" y="1104"/>
                  </a:lnTo>
                  <a:cubicBezTo>
                    <a:pt x="3610" y="1028"/>
                    <a:pt x="3785" y="803"/>
                    <a:pt x="3785" y="552"/>
                  </a:cubicBezTo>
                  <a:cubicBezTo>
                    <a:pt x="3785" y="251"/>
                    <a:pt x="3534" y="1"/>
                    <a:pt x="3209" y="1"/>
                  </a:cubicBezTo>
                  <a:close/>
                </a:path>
              </a:pathLst>
            </a:custGeom>
            <a:solidFill>
              <a:srgbClr val="8457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62"/>
            <p:cNvSpPr/>
            <p:nvPr/>
          </p:nvSpPr>
          <p:spPr>
            <a:xfrm>
              <a:off x="4677150" y="3994575"/>
              <a:ext cx="631625" cy="623750"/>
            </a:xfrm>
            <a:custGeom>
              <a:avLst/>
              <a:gdLst/>
              <a:ahLst/>
              <a:cxnLst/>
              <a:rect l="l" t="t" r="r" b="b"/>
              <a:pathLst>
                <a:path w="25265" h="24950" extrusionOk="0">
                  <a:moveTo>
                    <a:pt x="12868" y="0"/>
                  </a:moveTo>
                  <a:cubicBezTo>
                    <a:pt x="12648" y="0"/>
                    <a:pt x="12436" y="144"/>
                    <a:pt x="12357" y="398"/>
                  </a:cubicBezTo>
                  <a:cubicBezTo>
                    <a:pt x="12270" y="644"/>
                    <a:pt x="12050" y="782"/>
                    <a:pt x="11826" y="782"/>
                  </a:cubicBezTo>
                  <a:cubicBezTo>
                    <a:pt x="11662" y="782"/>
                    <a:pt x="11496" y="708"/>
                    <a:pt x="11379" y="549"/>
                  </a:cubicBezTo>
                  <a:lnTo>
                    <a:pt x="11304" y="423"/>
                  </a:lnTo>
                  <a:cubicBezTo>
                    <a:pt x="11177" y="264"/>
                    <a:pt x="11009" y="191"/>
                    <a:pt x="10847" y="191"/>
                  </a:cubicBezTo>
                  <a:cubicBezTo>
                    <a:pt x="10625" y="191"/>
                    <a:pt x="10414" y="328"/>
                    <a:pt x="10327" y="574"/>
                  </a:cubicBezTo>
                  <a:lnTo>
                    <a:pt x="10277" y="724"/>
                  </a:lnTo>
                  <a:cubicBezTo>
                    <a:pt x="10190" y="970"/>
                    <a:pt x="9978" y="1107"/>
                    <a:pt x="9756" y="1107"/>
                  </a:cubicBezTo>
                  <a:cubicBezTo>
                    <a:pt x="9594" y="1107"/>
                    <a:pt x="9426" y="1034"/>
                    <a:pt x="9299" y="875"/>
                  </a:cubicBezTo>
                  <a:cubicBezTo>
                    <a:pt x="9193" y="721"/>
                    <a:pt x="9030" y="645"/>
                    <a:pt x="8867" y="645"/>
                  </a:cubicBezTo>
                  <a:cubicBezTo>
                    <a:pt x="8685" y="645"/>
                    <a:pt x="8503" y="740"/>
                    <a:pt x="8397" y="925"/>
                  </a:cubicBezTo>
                  <a:cubicBezTo>
                    <a:pt x="7620" y="2278"/>
                    <a:pt x="7269" y="3932"/>
                    <a:pt x="7545" y="5662"/>
                  </a:cubicBezTo>
                  <a:cubicBezTo>
                    <a:pt x="7695" y="6614"/>
                    <a:pt x="8021" y="7466"/>
                    <a:pt x="8472" y="8243"/>
                  </a:cubicBezTo>
                  <a:cubicBezTo>
                    <a:pt x="7770" y="7792"/>
                    <a:pt x="6993" y="7466"/>
                    <a:pt x="6166" y="7266"/>
                  </a:cubicBezTo>
                  <a:cubicBezTo>
                    <a:pt x="5598" y="7132"/>
                    <a:pt x="5033" y="7068"/>
                    <a:pt x="4479" y="7068"/>
                  </a:cubicBezTo>
                  <a:cubicBezTo>
                    <a:pt x="3370" y="7068"/>
                    <a:pt x="2307" y="7324"/>
                    <a:pt x="1354" y="7792"/>
                  </a:cubicBezTo>
                  <a:cubicBezTo>
                    <a:pt x="1003" y="7967"/>
                    <a:pt x="953" y="8418"/>
                    <a:pt x="1254" y="8694"/>
                  </a:cubicBezTo>
                  <a:cubicBezTo>
                    <a:pt x="1605" y="8995"/>
                    <a:pt x="1480" y="9521"/>
                    <a:pt x="1028" y="9647"/>
                  </a:cubicBezTo>
                  <a:lnTo>
                    <a:pt x="878" y="9697"/>
                  </a:lnTo>
                  <a:cubicBezTo>
                    <a:pt x="452" y="9797"/>
                    <a:pt x="327" y="10348"/>
                    <a:pt x="678" y="10649"/>
                  </a:cubicBezTo>
                  <a:lnTo>
                    <a:pt x="778" y="10749"/>
                  </a:lnTo>
                  <a:cubicBezTo>
                    <a:pt x="1129" y="11050"/>
                    <a:pt x="1003" y="11576"/>
                    <a:pt x="552" y="11702"/>
                  </a:cubicBezTo>
                  <a:cubicBezTo>
                    <a:pt x="176" y="11802"/>
                    <a:pt x="1" y="12253"/>
                    <a:pt x="252" y="12554"/>
                  </a:cubicBezTo>
                  <a:cubicBezTo>
                    <a:pt x="1229" y="13807"/>
                    <a:pt x="2632" y="14734"/>
                    <a:pt x="4337" y="15135"/>
                  </a:cubicBezTo>
                  <a:cubicBezTo>
                    <a:pt x="4897" y="15265"/>
                    <a:pt x="5457" y="15327"/>
                    <a:pt x="6007" y="15327"/>
                  </a:cubicBezTo>
                  <a:cubicBezTo>
                    <a:pt x="7155" y="15327"/>
                    <a:pt x="8258" y="15058"/>
                    <a:pt x="9224" y="14584"/>
                  </a:cubicBezTo>
                  <a:lnTo>
                    <a:pt x="9224" y="14584"/>
                  </a:lnTo>
                  <a:cubicBezTo>
                    <a:pt x="7820" y="15361"/>
                    <a:pt x="6668" y="16664"/>
                    <a:pt x="6041" y="18318"/>
                  </a:cubicBezTo>
                  <a:cubicBezTo>
                    <a:pt x="5440" y="19972"/>
                    <a:pt x="5440" y="21652"/>
                    <a:pt x="5941" y="23130"/>
                  </a:cubicBezTo>
                  <a:cubicBezTo>
                    <a:pt x="6020" y="23385"/>
                    <a:pt x="6232" y="23529"/>
                    <a:pt x="6452" y="23529"/>
                  </a:cubicBezTo>
                  <a:cubicBezTo>
                    <a:pt x="6579" y="23529"/>
                    <a:pt x="6708" y="23481"/>
                    <a:pt x="6818" y="23381"/>
                  </a:cubicBezTo>
                  <a:cubicBezTo>
                    <a:pt x="6937" y="23270"/>
                    <a:pt x="7074" y="23220"/>
                    <a:pt x="7205" y="23220"/>
                  </a:cubicBezTo>
                  <a:cubicBezTo>
                    <a:pt x="7460" y="23220"/>
                    <a:pt x="7696" y="23409"/>
                    <a:pt x="7745" y="23707"/>
                  </a:cubicBezTo>
                  <a:lnTo>
                    <a:pt x="7745" y="23857"/>
                  </a:lnTo>
                  <a:cubicBezTo>
                    <a:pt x="7795" y="24173"/>
                    <a:pt x="8033" y="24357"/>
                    <a:pt x="8289" y="24357"/>
                  </a:cubicBezTo>
                  <a:cubicBezTo>
                    <a:pt x="8419" y="24357"/>
                    <a:pt x="8554" y="24309"/>
                    <a:pt x="8673" y="24208"/>
                  </a:cubicBezTo>
                  <a:lnTo>
                    <a:pt x="8773" y="24108"/>
                  </a:lnTo>
                  <a:cubicBezTo>
                    <a:pt x="8887" y="24010"/>
                    <a:pt x="9021" y="23965"/>
                    <a:pt x="9150" y="23965"/>
                  </a:cubicBezTo>
                  <a:cubicBezTo>
                    <a:pt x="9417" y="23965"/>
                    <a:pt x="9666" y="24155"/>
                    <a:pt x="9700" y="24459"/>
                  </a:cubicBezTo>
                  <a:cubicBezTo>
                    <a:pt x="9737" y="24750"/>
                    <a:pt x="9972" y="24949"/>
                    <a:pt x="10233" y="24949"/>
                  </a:cubicBezTo>
                  <a:cubicBezTo>
                    <a:pt x="10330" y="24949"/>
                    <a:pt x="10432" y="24921"/>
                    <a:pt x="10527" y="24860"/>
                  </a:cubicBezTo>
                  <a:cubicBezTo>
                    <a:pt x="11881" y="24083"/>
                    <a:pt x="12983" y="22805"/>
                    <a:pt x="13610" y="21175"/>
                  </a:cubicBezTo>
                  <a:cubicBezTo>
                    <a:pt x="13911" y="20348"/>
                    <a:pt x="14061" y="19521"/>
                    <a:pt x="14086" y="18719"/>
                  </a:cubicBezTo>
                  <a:cubicBezTo>
                    <a:pt x="14462" y="19496"/>
                    <a:pt x="15013" y="20248"/>
                    <a:pt x="15715" y="20900"/>
                  </a:cubicBezTo>
                  <a:cubicBezTo>
                    <a:pt x="16993" y="22078"/>
                    <a:pt x="18572" y="22729"/>
                    <a:pt x="20126" y="22805"/>
                  </a:cubicBezTo>
                  <a:cubicBezTo>
                    <a:pt x="20139" y="22805"/>
                    <a:pt x="20152" y="22806"/>
                    <a:pt x="20164" y="22806"/>
                  </a:cubicBezTo>
                  <a:cubicBezTo>
                    <a:pt x="20544" y="22806"/>
                    <a:pt x="20799" y="22442"/>
                    <a:pt x="20678" y="22078"/>
                  </a:cubicBezTo>
                  <a:cubicBezTo>
                    <a:pt x="20543" y="21696"/>
                    <a:pt x="20810" y="21335"/>
                    <a:pt x="21191" y="21335"/>
                  </a:cubicBezTo>
                  <a:cubicBezTo>
                    <a:pt x="21235" y="21335"/>
                    <a:pt x="21282" y="21340"/>
                    <a:pt x="21329" y="21351"/>
                  </a:cubicBezTo>
                  <a:lnTo>
                    <a:pt x="21480" y="21401"/>
                  </a:lnTo>
                  <a:cubicBezTo>
                    <a:pt x="21527" y="21412"/>
                    <a:pt x="21574" y="21417"/>
                    <a:pt x="21619" y="21417"/>
                  </a:cubicBezTo>
                  <a:cubicBezTo>
                    <a:pt x="22004" y="21417"/>
                    <a:pt x="22291" y="21055"/>
                    <a:pt x="22156" y="20674"/>
                  </a:cubicBezTo>
                  <a:lnTo>
                    <a:pt x="22106" y="20524"/>
                  </a:lnTo>
                  <a:cubicBezTo>
                    <a:pt x="21953" y="20152"/>
                    <a:pt x="22220" y="19799"/>
                    <a:pt x="22591" y="19799"/>
                  </a:cubicBezTo>
                  <a:cubicBezTo>
                    <a:pt x="22645" y="19799"/>
                    <a:pt x="22701" y="19806"/>
                    <a:pt x="22758" y="19822"/>
                  </a:cubicBezTo>
                  <a:cubicBezTo>
                    <a:pt x="22808" y="19834"/>
                    <a:pt x="22857" y="19840"/>
                    <a:pt x="22904" y="19840"/>
                  </a:cubicBezTo>
                  <a:cubicBezTo>
                    <a:pt x="23240" y="19840"/>
                    <a:pt x="23504" y="19547"/>
                    <a:pt x="23460" y="19195"/>
                  </a:cubicBezTo>
                  <a:cubicBezTo>
                    <a:pt x="23234" y="17667"/>
                    <a:pt x="22457" y="16138"/>
                    <a:pt x="21179" y="14960"/>
                  </a:cubicBezTo>
                  <a:cubicBezTo>
                    <a:pt x="20252" y="14108"/>
                    <a:pt x="19149" y="13531"/>
                    <a:pt x="18021" y="13256"/>
                  </a:cubicBezTo>
                  <a:lnTo>
                    <a:pt x="18021" y="13256"/>
                  </a:lnTo>
                  <a:cubicBezTo>
                    <a:pt x="18119" y="13259"/>
                    <a:pt x="18217" y="13261"/>
                    <a:pt x="18315" y="13261"/>
                  </a:cubicBezTo>
                  <a:cubicBezTo>
                    <a:pt x="19502" y="13261"/>
                    <a:pt x="20721" y="12980"/>
                    <a:pt x="21856" y="12378"/>
                  </a:cubicBezTo>
                  <a:cubicBezTo>
                    <a:pt x="23384" y="11551"/>
                    <a:pt x="24512" y="10273"/>
                    <a:pt x="25114" y="8845"/>
                  </a:cubicBezTo>
                  <a:cubicBezTo>
                    <a:pt x="25264" y="8469"/>
                    <a:pt x="25014" y="8068"/>
                    <a:pt x="24587" y="8068"/>
                  </a:cubicBezTo>
                  <a:cubicBezTo>
                    <a:pt x="24136" y="8068"/>
                    <a:pt x="23861" y="7591"/>
                    <a:pt x="24136" y="7215"/>
                  </a:cubicBezTo>
                  <a:lnTo>
                    <a:pt x="24212" y="7090"/>
                  </a:lnTo>
                  <a:cubicBezTo>
                    <a:pt x="24456" y="6723"/>
                    <a:pt x="24223" y="6237"/>
                    <a:pt x="23793" y="6237"/>
                  </a:cubicBezTo>
                  <a:cubicBezTo>
                    <a:pt x="23782" y="6237"/>
                    <a:pt x="23771" y="6237"/>
                    <a:pt x="23760" y="6238"/>
                  </a:cubicBezTo>
                  <a:lnTo>
                    <a:pt x="23610" y="6238"/>
                  </a:lnTo>
                  <a:cubicBezTo>
                    <a:pt x="23134" y="6238"/>
                    <a:pt x="22883" y="5762"/>
                    <a:pt x="23134" y="5361"/>
                  </a:cubicBezTo>
                  <a:cubicBezTo>
                    <a:pt x="23359" y="5010"/>
                    <a:pt x="23184" y="4584"/>
                    <a:pt x="22783" y="4509"/>
                  </a:cubicBezTo>
                  <a:cubicBezTo>
                    <a:pt x="22355" y="4424"/>
                    <a:pt x="21915" y="4381"/>
                    <a:pt x="21469" y="4381"/>
                  </a:cubicBezTo>
                  <a:cubicBezTo>
                    <a:pt x="20325" y="4381"/>
                    <a:pt x="19147" y="4665"/>
                    <a:pt x="18046" y="5261"/>
                  </a:cubicBezTo>
                  <a:cubicBezTo>
                    <a:pt x="16818" y="5937"/>
                    <a:pt x="15841" y="6890"/>
                    <a:pt x="15189" y="7967"/>
                  </a:cubicBezTo>
                  <a:cubicBezTo>
                    <a:pt x="15590" y="6890"/>
                    <a:pt x="15715" y="5662"/>
                    <a:pt x="15515" y="4408"/>
                  </a:cubicBezTo>
                  <a:cubicBezTo>
                    <a:pt x="15239" y="2679"/>
                    <a:pt x="14412" y="1200"/>
                    <a:pt x="13234" y="148"/>
                  </a:cubicBezTo>
                  <a:cubicBezTo>
                    <a:pt x="13124" y="47"/>
                    <a:pt x="12995" y="0"/>
                    <a:pt x="12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62"/>
            <p:cNvSpPr/>
            <p:nvPr/>
          </p:nvSpPr>
          <p:spPr>
            <a:xfrm>
              <a:off x="4700500" y="3991825"/>
              <a:ext cx="622675" cy="620600"/>
            </a:xfrm>
            <a:custGeom>
              <a:avLst/>
              <a:gdLst/>
              <a:ahLst/>
              <a:cxnLst/>
              <a:rect l="l" t="t" r="r" b="b"/>
              <a:pathLst>
                <a:path w="24907" h="24824" extrusionOk="0">
                  <a:moveTo>
                    <a:pt x="15153" y="0"/>
                  </a:moveTo>
                  <a:cubicBezTo>
                    <a:pt x="15073" y="0"/>
                    <a:pt x="14990" y="18"/>
                    <a:pt x="14907" y="57"/>
                  </a:cubicBezTo>
                  <a:cubicBezTo>
                    <a:pt x="13478" y="709"/>
                    <a:pt x="12250" y="1862"/>
                    <a:pt x="11473" y="3441"/>
                  </a:cubicBezTo>
                  <a:cubicBezTo>
                    <a:pt x="11072" y="4293"/>
                    <a:pt x="10821" y="5195"/>
                    <a:pt x="10746" y="6072"/>
                  </a:cubicBezTo>
                  <a:cubicBezTo>
                    <a:pt x="10445" y="5320"/>
                    <a:pt x="9994" y="4594"/>
                    <a:pt x="9418" y="3942"/>
                  </a:cubicBezTo>
                  <a:cubicBezTo>
                    <a:pt x="8265" y="2639"/>
                    <a:pt x="6761" y="1862"/>
                    <a:pt x="5207" y="1611"/>
                  </a:cubicBezTo>
                  <a:cubicBezTo>
                    <a:pt x="5170" y="1604"/>
                    <a:pt x="5134" y="1601"/>
                    <a:pt x="5099" y="1601"/>
                  </a:cubicBezTo>
                  <a:cubicBezTo>
                    <a:pt x="4754" y="1601"/>
                    <a:pt x="4512" y="1924"/>
                    <a:pt x="4581" y="2288"/>
                  </a:cubicBezTo>
                  <a:cubicBezTo>
                    <a:pt x="4684" y="2661"/>
                    <a:pt x="4427" y="2983"/>
                    <a:pt x="4080" y="2983"/>
                  </a:cubicBezTo>
                  <a:cubicBezTo>
                    <a:pt x="4007" y="2983"/>
                    <a:pt x="3931" y="2970"/>
                    <a:pt x="3854" y="2939"/>
                  </a:cubicBezTo>
                  <a:lnTo>
                    <a:pt x="3729" y="2889"/>
                  </a:lnTo>
                  <a:cubicBezTo>
                    <a:pt x="3656" y="2865"/>
                    <a:pt x="3585" y="2854"/>
                    <a:pt x="3517" y="2854"/>
                  </a:cubicBezTo>
                  <a:cubicBezTo>
                    <a:pt x="3162" y="2854"/>
                    <a:pt x="2897" y="3162"/>
                    <a:pt x="3002" y="3541"/>
                  </a:cubicBezTo>
                  <a:lnTo>
                    <a:pt x="3027" y="3691"/>
                  </a:lnTo>
                  <a:cubicBezTo>
                    <a:pt x="3131" y="4065"/>
                    <a:pt x="2856" y="4387"/>
                    <a:pt x="2517" y="4387"/>
                  </a:cubicBezTo>
                  <a:cubicBezTo>
                    <a:pt x="2446" y="4387"/>
                    <a:pt x="2373" y="4373"/>
                    <a:pt x="2300" y="4343"/>
                  </a:cubicBezTo>
                  <a:cubicBezTo>
                    <a:pt x="2229" y="4315"/>
                    <a:pt x="2158" y="4302"/>
                    <a:pt x="2088" y="4302"/>
                  </a:cubicBezTo>
                  <a:cubicBezTo>
                    <a:pt x="1788" y="4302"/>
                    <a:pt x="1528" y="4548"/>
                    <a:pt x="1548" y="4894"/>
                  </a:cubicBezTo>
                  <a:cubicBezTo>
                    <a:pt x="1623" y="6448"/>
                    <a:pt x="2250" y="8027"/>
                    <a:pt x="3403" y="9330"/>
                  </a:cubicBezTo>
                  <a:cubicBezTo>
                    <a:pt x="4606" y="10659"/>
                    <a:pt x="6135" y="11461"/>
                    <a:pt x="7714" y="11686"/>
                  </a:cubicBezTo>
                  <a:cubicBezTo>
                    <a:pt x="7500" y="11666"/>
                    <a:pt x="7283" y="11656"/>
                    <a:pt x="7066" y="11656"/>
                  </a:cubicBezTo>
                  <a:cubicBezTo>
                    <a:pt x="5677" y="11656"/>
                    <a:pt x="4233" y="12073"/>
                    <a:pt x="2977" y="12940"/>
                  </a:cubicBezTo>
                  <a:cubicBezTo>
                    <a:pt x="1523" y="13917"/>
                    <a:pt x="546" y="15295"/>
                    <a:pt x="94" y="16799"/>
                  </a:cubicBezTo>
                  <a:cubicBezTo>
                    <a:pt x="0" y="17152"/>
                    <a:pt x="260" y="17505"/>
                    <a:pt x="624" y="17505"/>
                  </a:cubicBezTo>
                  <a:cubicBezTo>
                    <a:pt x="648" y="17505"/>
                    <a:pt x="672" y="17504"/>
                    <a:pt x="696" y="17501"/>
                  </a:cubicBezTo>
                  <a:cubicBezTo>
                    <a:pt x="719" y="17498"/>
                    <a:pt x="742" y="17497"/>
                    <a:pt x="765" y="17497"/>
                  </a:cubicBezTo>
                  <a:cubicBezTo>
                    <a:pt x="1179" y="17497"/>
                    <a:pt x="1461" y="17923"/>
                    <a:pt x="1247" y="18303"/>
                  </a:cubicBezTo>
                  <a:lnTo>
                    <a:pt x="1172" y="18428"/>
                  </a:lnTo>
                  <a:cubicBezTo>
                    <a:pt x="982" y="18832"/>
                    <a:pt x="1243" y="19259"/>
                    <a:pt x="1655" y="19259"/>
                  </a:cubicBezTo>
                  <a:cubicBezTo>
                    <a:pt x="1678" y="19259"/>
                    <a:pt x="1700" y="19258"/>
                    <a:pt x="1724" y="19255"/>
                  </a:cubicBezTo>
                  <a:lnTo>
                    <a:pt x="1874" y="19230"/>
                  </a:lnTo>
                  <a:cubicBezTo>
                    <a:pt x="1897" y="19228"/>
                    <a:pt x="1920" y="19226"/>
                    <a:pt x="1942" y="19226"/>
                  </a:cubicBezTo>
                  <a:cubicBezTo>
                    <a:pt x="2357" y="19226"/>
                    <a:pt x="2639" y="19652"/>
                    <a:pt x="2425" y="20032"/>
                  </a:cubicBezTo>
                  <a:cubicBezTo>
                    <a:pt x="2225" y="20408"/>
                    <a:pt x="2450" y="20809"/>
                    <a:pt x="2851" y="20859"/>
                  </a:cubicBezTo>
                  <a:cubicBezTo>
                    <a:pt x="3038" y="20874"/>
                    <a:pt x="3226" y="20882"/>
                    <a:pt x="3414" y="20882"/>
                  </a:cubicBezTo>
                  <a:cubicBezTo>
                    <a:pt x="4814" y="20882"/>
                    <a:pt x="6231" y="20468"/>
                    <a:pt x="7513" y="19606"/>
                  </a:cubicBezTo>
                  <a:cubicBezTo>
                    <a:pt x="8240" y="19105"/>
                    <a:pt x="8841" y="18529"/>
                    <a:pt x="9318" y="17852"/>
                  </a:cubicBezTo>
                  <a:lnTo>
                    <a:pt x="9318" y="17852"/>
                  </a:lnTo>
                  <a:cubicBezTo>
                    <a:pt x="9167" y="18729"/>
                    <a:pt x="9192" y="19656"/>
                    <a:pt x="9393" y="20584"/>
                  </a:cubicBezTo>
                  <a:cubicBezTo>
                    <a:pt x="9744" y="22288"/>
                    <a:pt x="10671" y="23717"/>
                    <a:pt x="11899" y="24694"/>
                  </a:cubicBezTo>
                  <a:cubicBezTo>
                    <a:pt x="12004" y="24782"/>
                    <a:pt x="12128" y="24823"/>
                    <a:pt x="12249" y="24823"/>
                  </a:cubicBezTo>
                  <a:cubicBezTo>
                    <a:pt x="12475" y="24823"/>
                    <a:pt x="12695" y="24679"/>
                    <a:pt x="12776" y="24418"/>
                  </a:cubicBezTo>
                  <a:cubicBezTo>
                    <a:pt x="12850" y="24151"/>
                    <a:pt x="13066" y="24007"/>
                    <a:pt x="13291" y="24007"/>
                  </a:cubicBezTo>
                  <a:cubicBezTo>
                    <a:pt x="13446" y="24007"/>
                    <a:pt x="13606" y="24075"/>
                    <a:pt x="13729" y="24218"/>
                  </a:cubicBezTo>
                  <a:lnTo>
                    <a:pt x="13829" y="24318"/>
                  </a:lnTo>
                  <a:cubicBezTo>
                    <a:pt x="13951" y="24461"/>
                    <a:pt x="14111" y="24529"/>
                    <a:pt x="14266" y="24529"/>
                  </a:cubicBezTo>
                  <a:cubicBezTo>
                    <a:pt x="14492" y="24529"/>
                    <a:pt x="14707" y="24385"/>
                    <a:pt x="14781" y="24118"/>
                  </a:cubicBezTo>
                  <a:lnTo>
                    <a:pt x="14806" y="23967"/>
                  </a:lnTo>
                  <a:cubicBezTo>
                    <a:pt x="14881" y="23700"/>
                    <a:pt x="15105" y="23556"/>
                    <a:pt x="15337" y="23556"/>
                  </a:cubicBezTo>
                  <a:cubicBezTo>
                    <a:pt x="15497" y="23556"/>
                    <a:pt x="15661" y="23624"/>
                    <a:pt x="15784" y="23767"/>
                  </a:cubicBezTo>
                  <a:cubicBezTo>
                    <a:pt x="15893" y="23909"/>
                    <a:pt x="16045" y="23975"/>
                    <a:pt x="16197" y="23975"/>
                  </a:cubicBezTo>
                  <a:cubicBezTo>
                    <a:pt x="16392" y="23975"/>
                    <a:pt x="16587" y="23864"/>
                    <a:pt x="16686" y="23666"/>
                  </a:cubicBezTo>
                  <a:cubicBezTo>
                    <a:pt x="17388" y="22263"/>
                    <a:pt x="17638" y="20584"/>
                    <a:pt x="17262" y="18879"/>
                  </a:cubicBezTo>
                  <a:cubicBezTo>
                    <a:pt x="17012" y="17651"/>
                    <a:pt x="16435" y="16549"/>
                    <a:pt x="15684" y="15671"/>
                  </a:cubicBezTo>
                  <a:lnTo>
                    <a:pt x="15684" y="15671"/>
                  </a:lnTo>
                  <a:cubicBezTo>
                    <a:pt x="16686" y="16448"/>
                    <a:pt x="17914" y="17000"/>
                    <a:pt x="19318" y="17175"/>
                  </a:cubicBezTo>
                  <a:cubicBezTo>
                    <a:pt x="19613" y="17209"/>
                    <a:pt x="19907" y="17226"/>
                    <a:pt x="20196" y="17226"/>
                  </a:cubicBezTo>
                  <a:cubicBezTo>
                    <a:pt x="21602" y="17226"/>
                    <a:pt x="22924" y="16833"/>
                    <a:pt x="24004" y="16148"/>
                  </a:cubicBezTo>
                  <a:cubicBezTo>
                    <a:pt x="24355" y="15922"/>
                    <a:pt x="24380" y="15471"/>
                    <a:pt x="24029" y="15220"/>
                  </a:cubicBezTo>
                  <a:cubicBezTo>
                    <a:pt x="23653" y="14970"/>
                    <a:pt x="23729" y="14418"/>
                    <a:pt x="24155" y="14243"/>
                  </a:cubicBezTo>
                  <a:lnTo>
                    <a:pt x="24280" y="14193"/>
                  </a:lnTo>
                  <a:cubicBezTo>
                    <a:pt x="24731" y="14042"/>
                    <a:pt x="24781" y="13491"/>
                    <a:pt x="24405" y="13240"/>
                  </a:cubicBezTo>
                  <a:lnTo>
                    <a:pt x="24280" y="13140"/>
                  </a:lnTo>
                  <a:cubicBezTo>
                    <a:pt x="23904" y="12889"/>
                    <a:pt x="23979" y="12338"/>
                    <a:pt x="24405" y="12163"/>
                  </a:cubicBezTo>
                  <a:cubicBezTo>
                    <a:pt x="24781" y="12012"/>
                    <a:pt x="24907" y="11561"/>
                    <a:pt x="24606" y="11285"/>
                  </a:cubicBezTo>
                  <a:cubicBezTo>
                    <a:pt x="23528" y="10158"/>
                    <a:pt x="22024" y="9356"/>
                    <a:pt x="20295" y="9155"/>
                  </a:cubicBezTo>
                  <a:cubicBezTo>
                    <a:pt x="19979" y="9116"/>
                    <a:pt x="19667" y="9096"/>
                    <a:pt x="19360" y="9096"/>
                  </a:cubicBezTo>
                  <a:cubicBezTo>
                    <a:pt x="18302" y="9096"/>
                    <a:pt x="17304" y="9324"/>
                    <a:pt x="16410" y="9731"/>
                  </a:cubicBezTo>
                  <a:cubicBezTo>
                    <a:pt x="17363" y="9055"/>
                    <a:pt x="18165" y="8127"/>
                    <a:pt x="18716" y="7000"/>
                  </a:cubicBezTo>
                  <a:cubicBezTo>
                    <a:pt x="19493" y="5421"/>
                    <a:pt x="19668" y="3741"/>
                    <a:pt x="19318" y="2213"/>
                  </a:cubicBezTo>
                  <a:cubicBezTo>
                    <a:pt x="19249" y="1939"/>
                    <a:pt x="19028" y="1782"/>
                    <a:pt x="18784" y="1782"/>
                  </a:cubicBezTo>
                  <a:cubicBezTo>
                    <a:pt x="18670" y="1782"/>
                    <a:pt x="18552" y="1815"/>
                    <a:pt x="18440" y="1887"/>
                  </a:cubicBezTo>
                  <a:cubicBezTo>
                    <a:pt x="18332" y="1966"/>
                    <a:pt x="18216" y="2002"/>
                    <a:pt x="18104" y="2002"/>
                  </a:cubicBezTo>
                  <a:cubicBezTo>
                    <a:pt x="17828" y="2002"/>
                    <a:pt x="17581" y="1782"/>
                    <a:pt x="17563" y="1461"/>
                  </a:cubicBezTo>
                  <a:lnTo>
                    <a:pt x="17563" y="1310"/>
                  </a:lnTo>
                  <a:cubicBezTo>
                    <a:pt x="17545" y="989"/>
                    <a:pt x="17298" y="769"/>
                    <a:pt x="17022" y="769"/>
                  </a:cubicBezTo>
                  <a:cubicBezTo>
                    <a:pt x="16910" y="769"/>
                    <a:pt x="16794" y="805"/>
                    <a:pt x="16686" y="884"/>
                  </a:cubicBezTo>
                  <a:lnTo>
                    <a:pt x="16561" y="959"/>
                  </a:lnTo>
                  <a:cubicBezTo>
                    <a:pt x="16449" y="1041"/>
                    <a:pt x="16329" y="1079"/>
                    <a:pt x="16214" y="1079"/>
                  </a:cubicBezTo>
                  <a:cubicBezTo>
                    <a:pt x="15942" y="1079"/>
                    <a:pt x="15701" y="868"/>
                    <a:pt x="15684" y="533"/>
                  </a:cubicBezTo>
                  <a:cubicBezTo>
                    <a:pt x="15664" y="221"/>
                    <a:pt x="15432" y="0"/>
                    <a:pt x="15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62"/>
            <p:cNvSpPr/>
            <p:nvPr/>
          </p:nvSpPr>
          <p:spPr>
            <a:xfrm>
              <a:off x="4910875" y="4185475"/>
              <a:ext cx="229350" cy="227075"/>
            </a:xfrm>
            <a:custGeom>
              <a:avLst/>
              <a:gdLst/>
              <a:ahLst/>
              <a:cxnLst/>
              <a:rect l="l" t="t" r="r" b="b"/>
              <a:pathLst>
                <a:path w="9174" h="9083" extrusionOk="0">
                  <a:moveTo>
                    <a:pt x="5042" y="0"/>
                  </a:moveTo>
                  <a:cubicBezTo>
                    <a:pt x="4603" y="0"/>
                    <a:pt x="4207" y="315"/>
                    <a:pt x="4161" y="782"/>
                  </a:cubicBezTo>
                  <a:cubicBezTo>
                    <a:pt x="4111" y="1183"/>
                    <a:pt x="4361" y="1584"/>
                    <a:pt x="4737" y="1710"/>
                  </a:cubicBezTo>
                  <a:lnTo>
                    <a:pt x="4436" y="4041"/>
                  </a:lnTo>
                  <a:lnTo>
                    <a:pt x="3434" y="2737"/>
                  </a:lnTo>
                  <a:cubicBezTo>
                    <a:pt x="3584" y="2512"/>
                    <a:pt x="3584" y="2211"/>
                    <a:pt x="3409" y="1960"/>
                  </a:cubicBezTo>
                  <a:cubicBezTo>
                    <a:pt x="3279" y="1802"/>
                    <a:pt x="3092" y="1718"/>
                    <a:pt x="2899" y="1718"/>
                  </a:cubicBezTo>
                  <a:cubicBezTo>
                    <a:pt x="2756" y="1718"/>
                    <a:pt x="2610" y="1764"/>
                    <a:pt x="2482" y="1860"/>
                  </a:cubicBezTo>
                  <a:cubicBezTo>
                    <a:pt x="2206" y="2086"/>
                    <a:pt x="2156" y="2487"/>
                    <a:pt x="2381" y="2787"/>
                  </a:cubicBezTo>
                  <a:cubicBezTo>
                    <a:pt x="2506" y="2947"/>
                    <a:pt x="2693" y="3032"/>
                    <a:pt x="2889" y="3032"/>
                  </a:cubicBezTo>
                  <a:cubicBezTo>
                    <a:pt x="2970" y="3032"/>
                    <a:pt x="3053" y="3017"/>
                    <a:pt x="3133" y="2988"/>
                  </a:cubicBezTo>
                  <a:lnTo>
                    <a:pt x="4136" y="4291"/>
                  </a:lnTo>
                  <a:lnTo>
                    <a:pt x="1805" y="4016"/>
                  </a:lnTo>
                  <a:cubicBezTo>
                    <a:pt x="1780" y="3615"/>
                    <a:pt x="1454" y="3264"/>
                    <a:pt x="1028" y="3214"/>
                  </a:cubicBezTo>
                  <a:cubicBezTo>
                    <a:pt x="996" y="3210"/>
                    <a:pt x="963" y="3208"/>
                    <a:pt x="931" y="3208"/>
                  </a:cubicBezTo>
                  <a:cubicBezTo>
                    <a:pt x="492" y="3208"/>
                    <a:pt x="97" y="3523"/>
                    <a:pt x="50" y="3990"/>
                  </a:cubicBezTo>
                  <a:cubicBezTo>
                    <a:pt x="0" y="4467"/>
                    <a:pt x="326" y="4918"/>
                    <a:pt x="827" y="4968"/>
                  </a:cubicBezTo>
                  <a:cubicBezTo>
                    <a:pt x="862" y="4972"/>
                    <a:pt x="896" y="4974"/>
                    <a:pt x="930" y="4974"/>
                  </a:cubicBezTo>
                  <a:cubicBezTo>
                    <a:pt x="1295" y="4974"/>
                    <a:pt x="1640" y="4735"/>
                    <a:pt x="1755" y="4392"/>
                  </a:cubicBezTo>
                  <a:lnTo>
                    <a:pt x="4086" y="4667"/>
                  </a:lnTo>
                  <a:lnTo>
                    <a:pt x="2782" y="5695"/>
                  </a:lnTo>
                  <a:cubicBezTo>
                    <a:pt x="2669" y="5620"/>
                    <a:pt x="2538" y="5576"/>
                    <a:pt x="2403" y="5576"/>
                  </a:cubicBezTo>
                  <a:cubicBezTo>
                    <a:pt x="2268" y="5576"/>
                    <a:pt x="2131" y="5620"/>
                    <a:pt x="2005" y="5720"/>
                  </a:cubicBezTo>
                  <a:cubicBezTo>
                    <a:pt x="1730" y="5945"/>
                    <a:pt x="1680" y="6346"/>
                    <a:pt x="1905" y="6647"/>
                  </a:cubicBezTo>
                  <a:cubicBezTo>
                    <a:pt x="2035" y="6806"/>
                    <a:pt x="2222" y="6889"/>
                    <a:pt x="2415" y="6889"/>
                  </a:cubicBezTo>
                  <a:cubicBezTo>
                    <a:pt x="2558" y="6889"/>
                    <a:pt x="2704" y="6843"/>
                    <a:pt x="2832" y="6747"/>
                  </a:cubicBezTo>
                  <a:cubicBezTo>
                    <a:pt x="3058" y="6572"/>
                    <a:pt x="3133" y="6271"/>
                    <a:pt x="3033" y="5996"/>
                  </a:cubicBezTo>
                  <a:lnTo>
                    <a:pt x="4336" y="4968"/>
                  </a:lnTo>
                  <a:lnTo>
                    <a:pt x="4060" y="7324"/>
                  </a:lnTo>
                  <a:cubicBezTo>
                    <a:pt x="3659" y="7349"/>
                    <a:pt x="3309" y="7675"/>
                    <a:pt x="3258" y="8076"/>
                  </a:cubicBezTo>
                  <a:cubicBezTo>
                    <a:pt x="3208" y="8577"/>
                    <a:pt x="3534" y="9003"/>
                    <a:pt x="4035" y="9078"/>
                  </a:cubicBezTo>
                  <a:cubicBezTo>
                    <a:pt x="4066" y="9081"/>
                    <a:pt x="4096" y="9083"/>
                    <a:pt x="4126" y="9083"/>
                  </a:cubicBezTo>
                  <a:cubicBezTo>
                    <a:pt x="4568" y="9083"/>
                    <a:pt x="4966" y="8747"/>
                    <a:pt x="5013" y="8301"/>
                  </a:cubicBezTo>
                  <a:cubicBezTo>
                    <a:pt x="5063" y="7875"/>
                    <a:pt x="4812" y="7499"/>
                    <a:pt x="4436" y="7374"/>
                  </a:cubicBezTo>
                  <a:lnTo>
                    <a:pt x="4712" y="5018"/>
                  </a:lnTo>
                  <a:lnTo>
                    <a:pt x="5740" y="6321"/>
                  </a:lnTo>
                  <a:cubicBezTo>
                    <a:pt x="5589" y="6572"/>
                    <a:pt x="5564" y="6873"/>
                    <a:pt x="5765" y="7098"/>
                  </a:cubicBezTo>
                  <a:cubicBezTo>
                    <a:pt x="5896" y="7274"/>
                    <a:pt x="6087" y="7364"/>
                    <a:pt x="6284" y="7364"/>
                  </a:cubicBezTo>
                  <a:cubicBezTo>
                    <a:pt x="6424" y="7364"/>
                    <a:pt x="6567" y="7318"/>
                    <a:pt x="6692" y="7224"/>
                  </a:cubicBezTo>
                  <a:cubicBezTo>
                    <a:pt x="6968" y="6998"/>
                    <a:pt x="7018" y="6572"/>
                    <a:pt x="6792" y="6296"/>
                  </a:cubicBezTo>
                  <a:cubicBezTo>
                    <a:pt x="6668" y="6137"/>
                    <a:pt x="6481" y="6052"/>
                    <a:pt x="6284" y="6052"/>
                  </a:cubicBezTo>
                  <a:cubicBezTo>
                    <a:pt x="6203" y="6052"/>
                    <a:pt x="6121" y="6067"/>
                    <a:pt x="6040" y="6096"/>
                  </a:cubicBezTo>
                  <a:lnTo>
                    <a:pt x="5013" y="4793"/>
                  </a:lnTo>
                  <a:lnTo>
                    <a:pt x="5013" y="4793"/>
                  </a:lnTo>
                  <a:lnTo>
                    <a:pt x="7369" y="5068"/>
                  </a:lnTo>
                  <a:cubicBezTo>
                    <a:pt x="7394" y="5469"/>
                    <a:pt x="7720" y="5820"/>
                    <a:pt x="8121" y="5870"/>
                  </a:cubicBezTo>
                  <a:cubicBezTo>
                    <a:pt x="8153" y="5873"/>
                    <a:pt x="8184" y="5875"/>
                    <a:pt x="8216" y="5875"/>
                  </a:cubicBezTo>
                  <a:cubicBezTo>
                    <a:pt x="8675" y="5875"/>
                    <a:pt x="9053" y="5539"/>
                    <a:pt x="9123" y="5093"/>
                  </a:cubicBezTo>
                  <a:cubicBezTo>
                    <a:pt x="9173" y="4617"/>
                    <a:pt x="8822" y="4166"/>
                    <a:pt x="8346" y="4116"/>
                  </a:cubicBezTo>
                  <a:cubicBezTo>
                    <a:pt x="8310" y="4112"/>
                    <a:pt x="8274" y="4109"/>
                    <a:pt x="8238" y="4109"/>
                  </a:cubicBezTo>
                  <a:cubicBezTo>
                    <a:pt x="7858" y="4109"/>
                    <a:pt x="7533" y="4348"/>
                    <a:pt x="7419" y="4692"/>
                  </a:cubicBezTo>
                  <a:lnTo>
                    <a:pt x="5063" y="4392"/>
                  </a:lnTo>
                  <a:lnTo>
                    <a:pt x="6366" y="3389"/>
                  </a:lnTo>
                  <a:cubicBezTo>
                    <a:pt x="6487" y="3461"/>
                    <a:pt x="6619" y="3499"/>
                    <a:pt x="6751" y="3499"/>
                  </a:cubicBezTo>
                  <a:cubicBezTo>
                    <a:pt x="6894" y="3499"/>
                    <a:pt x="7038" y="3455"/>
                    <a:pt x="7168" y="3364"/>
                  </a:cubicBezTo>
                  <a:cubicBezTo>
                    <a:pt x="7444" y="3138"/>
                    <a:pt x="7494" y="2737"/>
                    <a:pt x="7269" y="2437"/>
                  </a:cubicBezTo>
                  <a:cubicBezTo>
                    <a:pt x="7139" y="2278"/>
                    <a:pt x="6951" y="2194"/>
                    <a:pt x="6758" y="2194"/>
                  </a:cubicBezTo>
                  <a:cubicBezTo>
                    <a:pt x="6615" y="2194"/>
                    <a:pt x="6469" y="2240"/>
                    <a:pt x="6341" y="2336"/>
                  </a:cubicBezTo>
                  <a:cubicBezTo>
                    <a:pt x="6116" y="2512"/>
                    <a:pt x="6040" y="2813"/>
                    <a:pt x="6141" y="3088"/>
                  </a:cubicBezTo>
                  <a:lnTo>
                    <a:pt x="4837" y="4091"/>
                  </a:lnTo>
                  <a:lnTo>
                    <a:pt x="4837" y="4091"/>
                  </a:lnTo>
                  <a:lnTo>
                    <a:pt x="5113" y="1760"/>
                  </a:lnTo>
                  <a:cubicBezTo>
                    <a:pt x="5514" y="1710"/>
                    <a:pt x="5865" y="1409"/>
                    <a:pt x="5915" y="983"/>
                  </a:cubicBezTo>
                  <a:cubicBezTo>
                    <a:pt x="5965" y="507"/>
                    <a:pt x="5614" y="56"/>
                    <a:pt x="5138" y="6"/>
                  </a:cubicBezTo>
                  <a:cubicBezTo>
                    <a:pt x="5106" y="2"/>
                    <a:pt x="5074" y="0"/>
                    <a:pt x="5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62"/>
            <p:cNvSpPr/>
            <p:nvPr/>
          </p:nvSpPr>
          <p:spPr>
            <a:xfrm>
              <a:off x="4230425" y="4267650"/>
              <a:ext cx="410025" cy="402625"/>
            </a:xfrm>
            <a:custGeom>
              <a:avLst/>
              <a:gdLst/>
              <a:ahLst/>
              <a:cxnLst/>
              <a:rect l="l" t="t" r="r" b="b"/>
              <a:pathLst>
                <a:path w="16401" h="16105" extrusionOk="0">
                  <a:moveTo>
                    <a:pt x="8754" y="1"/>
                  </a:moveTo>
                  <a:cubicBezTo>
                    <a:pt x="7516" y="1"/>
                    <a:pt x="6420" y="1188"/>
                    <a:pt x="6792" y="2558"/>
                  </a:cubicBezTo>
                  <a:lnTo>
                    <a:pt x="7494" y="5140"/>
                  </a:lnTo>
                  <a:cubicBezTo>
                    <a:pt x="7509" y="5214"/>
                    <a:pt x="7452" y="5262"/>
                    <a:pt x="7399" y="5262"/>
                  </a:cubicBezTo>
                  <a:cubicBezTo>
                    <a:pt x="7363" y="5262"/>
                    <a:pt x="7329" y="5240"/>
                    <a:pt x="7318" y="5190"/>
                  </a:cubicBezTo>
                  <a:lnTo>
                    <a:pt x="6441" y="2683"/>
                  </a:lnTo>
                  <a:cubicBezTo>
                    <a:pt x="6139" y="1765"/>
                    <a:pt x="5336" y="1293"/>
                    <a:pt x="4527" y="1293"/>
                  </a:cubicBezTo>
                  <a:cubicBezTo>
                    <a:pt x="3792" y="1293"/>
                    <a:pt x="3052" y="1683"/>
                    <a:pt x="2682" y="2483"/>
                  </a:cubicBezTo>
                  <a:lnTo>
                    <a:pt x="2331" y="3260"/>
                  </a:lnTo>
                  <a:lnTo>
                    <a:pt x="1604" y="3711"/>
                  </a:lnTo>
                  <a:cubicBezTo>
                    <a:pt x="50" y="4688"/>
                    <a:pt x="526" y="7069"/>
                    <a:pt x="2331" y="7395"/>
                  </a:cubicBezTo>
                  <a:lnTo>
                    <a:pt x="4236" y="7771"/>
                  </a:lnTo>
                  <a:cubicBezTo>
                    <a:pt x="4336" y="7771"/>
                    <a:pt x="4336" y="7922"/>
                    <a:pt x="4236" y="7947"/>
                  </a:cubicBezTo>
                  <a:lnTo>
                    <a:pt x="2531" y="8072"/>
                  </a:lnTo>
                  <a:cubicBezTo>
                    <a:pt x="702" y="8222"/>
                    <a:pt x="0" y="10553"/>
                    <a:pt x="1454" y="11681"/>
                  </a:cubicBezTo>
                  <a:lnTo>
                    <a:pt x="2105" y="12207"/>
                  </a:lnTo>
                  <a:lnTo>
                    <a:pt x="2381" y="13009"/>
                  </a:lnTo>
                  <a:cubicBezTo>
                    <a:pt x="2695" y="13925"/>
                    <a:pt x="3501" y="14390"/>
                    <a:pt x="4306" y="14390"/>
                  </a:cubicBezTo>
                  <a:cubicBezTo>
                    <a:pt x="5044" y="14390"/>
                    <a:pt x="5781" y="14000"/>
                    <a:pt x="6140" y="13210"/>
                  </a:cubicBezTo>
                  <a:lnTo>
                    <a:pt x="7093" y="11130"/>
                  </a:lnTo>
                  <a:cubicBezTo>
                    <a:pt x="7102" y="11093"/>
                    <a:pt x="7128" y="11076"/>
                    <a:pt x="7156" y="11076"/>
                  </a:cubicBezTo>
                  <a:cubicBezTo>
                    <a:pt x="7205" y="11076"/>
                    <a:pt x="7259" y="11125"/>
                    <a:pt x="7243" y="11205"/>
                  </a:cubicBezTo>
                  <a:lnTo>
                    <a:pt x="6667" y="13611"/>
                  </a:lnTo>
                  <a:cubicBezTo>
                    <a:pt x="6340" y="14975"/>
                    <a:pt x="7428" y="16104"/>
                    <a:pt x="8643" y="16104"/>
                  </a:cubicBezTo>
                  <a:cubicBezTo>
                    <a:pt x="9012" y="16104"/>
                    <a:pt x="9393" y="16000"/>
                    <a:pt x="9750" y="15766"/>
                  </a:cubicBezTo>
                  <a:lnTo>
                    <a:pt x="10451" y="15315"/>
                  </a:lnTo>
                  <a:lnTo>
                    <a:pt x="11303" y="15290"/>
                  </a:lnTo>
                  <a:cubicBezTo>
                    <a:pt x="13158" y="15290"/>
                    <a:pt x="14010" y="13034"/>
                    <a:pt x="12682" y="11781"/>
                  </a:cubicBezTo>
                  <a:lnTo>
                    <a:pt x="10852" y="10102"/>
                  </a:lnTo>
                  <a:cubicBezTo>
                    <a:pt x="10789" y="10039"/>
                    <a:pt x="10832" y="9940"/>
                    <a:pt x="10907" y="9940"/>
                  </a:cubicBezTo>
                  <a:cubicBezTo>
                    <a:pt x="10921" y="9940"/>
                    <a:pt x="10937" y="9944"/>
                    <a:pt x="10953" y="9952"/>
                  </a:cubicBezTo>
                  <a:lnTo>
                    <a:pt x="12882" y="11155"/>
                  </a:lnTo>
                  <a:cubicBezTo>
                    <a:pt x="13232" y="11374"/>
                    <a:pt x="13601" y="11472"/>
                    <a:pt x="13958" y="11472"/>
                  </a:cubicBezTo>
                  <a:cubicBezTo>
                    <a:pt x="15192" y="11472"/>
                    <a:pt x="16284" y="10304"/>
                    <a:pt x="15915" y="8924"/>
                  </a:cubicBezTo>
                  <a:lnTo>
                    <a:pt x="15689" y="8097"/>
                  </a:lnTo>
                  <a:lnTo>
                    <a:pt x="15940" y="7295"/>
                  </a:lnTo>
                  <a:cubicBezTo>
                    <a:pt x="16401" y="5892"/>
                    <a:pt x="15292" y="4634"/>
                    <a:pt x="14009" y="4634"/>
                  </a:cubicBezTo>
                  <a:cubicBezTo>
                    <a:pt x="13687" y="4634"/>
                    <a:pt x="13354" y="4713"/>
                    <a:pt x="13033" y="4889"/>
                  </a:cubicBezTo>
                  <a:lnTo>
                    <a:pt x="11554" y="5716"/>
                  </a:lnTo>
                  <a:cubicBezTo>
                    <a:pt x="11538" y="5724"/>
                    <a:pt x="11523" y="5728"/>
                    <a:pt x="11509" y="5728"/>
                  </a:cubicBezTo>
                  <a:cubicBezTo>
                    <a:pt x="11434" y="5728"/>
                    <a:pt x="11391" y="5629"/>
                    <a:pt x="11454" y="5566"/>
                  </a:cubicBezTo>
                  <a:lnTo>
                    <a:pt x="12832" y="4212"/>
                  </a:lnTo>
                  <a:cubicBezTo>
                    <a:pt x="14146" y="2948"/>
                    <a:pt x="13229" y="753"/>
                    <a:pt x="11439" y="753"/>
                  </a:cubicBezTo>
                  <a:cubicBezTo>
                    <a:pt x="11419" y="753"/>
                    <a:pt x="11399" y="753"/>
                    <a:pt x="11379" y="754"/>
                  </a:cubicBezTo>
                  <a:lnTo>
                    <a:pt x="10526" y="754"/>
                  </a:lnTo>
                  <a:lnTo>
                    <a:pt x="9800" y="302"/>
                  </a:lnTo>
                  <a:cubicBezTo>
                    <a:pt x="9460" y="94"/>
                    <a:pt x="9101" y="1"/>
                    <a:pt x="87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62"/>
            <p:cNvSpPr/>
            <p:nvPr/>
          </p:nvSpPr>
          <p:spPr>
            <a:xfrm>
              <a:off x="4379550" y="4403150"/>
              <a:ext cx="131600" cy="129250"/>
            </a:xfrm>
            <a:custGeom>
              <a:avLst/>
              <a:gdLst/>
              <a:ahLst/>
              <a:cxnLst/>
              <a:rect l="l" t="t" r="r" b="b"/>
              <a:pathLst>
                <a:path w="5264" h="5170" extrusionOk="0">
                  <a:moveTo>
                    <a:pt x="3253" y="1"/>
                  </a:moveTo>
                  <a:cubicBezTo>
                    <a:pt x="3050" y="1"/>
                    <a:pt x="2869" y="139"/>
                    <a:pt x="2807" y="346"/>
                  </a:cubicBezTo>
                  <a:cubicBezTo>
                    <a:pt x="2757" y="547"/>
                    <a:pt x="2857" y="772"/>
                    <a:pt x="3033" y="872"/>
                  </a:cubicBezTo>
                  <a:lnTo>
                    <a:pt x="2607" y="2351"/>
                  </a:lnTo>
                  <a:lnTo>
                    <a:pt x="1855" y="998"/>
                  </a:lnTo>
                  <a:cubicBezTo>
                    <a:pt x="2030" y="847"/>
                    <a:pt x="2080" y="622"/>
                    <a:pt x="1955" y="421"/>
                  </a:cubicBezTo>
                  <a:cubicBezTo>
                    <a:pt x="1885" y="282"/>
                    <a:pt x="1730" y="191"/>
                    <a:pt x="1566" y="191"/>
                  </a:cubicBezTo>
                  <a:cubicBezTo>
                    <a:pt x="1495" y="191"/>
                    <a:pt x="1422" y="208"/>
                    <a:pt x="1353" y="246"/>
                  </a:cubicBezTo>
                  <a:cubicBezTo>
                    <a:pt x="1128" y="371"/>
                    <a:pt x="1053" y="647"/>
                    <a:pt x="1178" y="872"/>
                  </a:cubicBezTo>
                  <a:cubicBezTo>
                    <a:pt x="1255" y="1008"/>
                    <a:pt x="1407" y="1098"/>
                    <a:pt x="1564" y="1098"/>
                  </a:cubicBezTo>
                  <a:cubicBezTo>
                    <a:pt x="1611" y="1098"/>
                    <a:pt x="1658" y="1090"/>
                    <a:pt x="1704" y="1073"/>
                  </a:cubicBezTo>
                  <a:lnTo>
                    <a:pt x="2456" y="2426"/>
                  </a:lnTo>
                  <a:lnTo>
                    <a:pt x="952" y="2000"/>
                  </a:lnTo>
                  <a:cubicBezTo>
                    <a:pt x="977" y="1800"/>
                    <a:pt x="852" y="1599"/>
                    <a:pt x="627" y="1524"/>
                  </a:cubicBezTo>
                  <a:cubicBezTo>
                    <a:pt x="594" y="1517"/>
                    <a:pt x="560" y="1513"/>
                    <a:pt x="527" y="1513"/>
                  </a:cubicBezTo>
                  <a:cubicBezTo>
                    <a:pt x="332" y="1513"/>
                    <a:pt x="139" y="1636"/>
                    <a:pt x="75" y="1850"/>
                  </a:cubicBezTo>
                  <a:cubicBezTo>
                    <a:pt x="0" y="2076"/>
                    <a:pt x="150" y="2326"/>
                    <a:pt x="376" y="2401"/>
                  </a:cubicBezTo>
                  <a:cubicBezTo>
                    <a:pt x="427" y="2418"/>
                    <a:pt x="476" y="2426"/>
                    <a:pt x="524" y="2426"/>
                  </a:cubicBezTo>
                  <a:cubicBezTo>
                    <a:pt x="687" y="2426"/>
                    <a:pt x="825" y="2331"/>
                    <a:pt x="902" y="2176"/>
                  </a:cubicBezTo>
                  <a:lnTo>
                    <a:pt x="2381" y="2602"/>
                  </a:lnTo>
                  <a:lnTo>
                    <a:pt x="1028" y="3354"/>
                  </a:lnTo>
                  <a:cubicBezTo>
                    <a:pt x="947" y="3257"/>
                    <a:pt x="824" y="3201"/>
                    <a:pt x="693" y="3201"/>
                  </a:cubicBezTo>
                  <a:cubicBezTo>
                    <a:pt x="621" y="3201"/>
                    <a:pt x="547" y="3218"/>
                    <a:pt x="476" y="3253"/>
                  </a:cubicBezTo>
                  <a:cubicBezTo>
                    <a:pt x="251" y="3379"/>
                    <a:pt x="175" y="3654"/>
                    <a:pt x="301" y="3880"/>
                  </a:cubicBezTo>
                  <a:cubicBezTo>
                    <a:pt x="388" y="4020"/>
                    <a:pt x="548" y="4111"/>
                    <a:pt x="705" y="4111"/>
                  </a:cubicBezTo>
                  <a:cubicBezTo>
                    <a:pt x="774" y="4111"/>
                    <a:pt x="841" y="4093"/>
                    <a:pt x="902" y="4055"/>
                  </a:cubicBezTo>
                  <a:cubicBezTo>
                    <a:pt x="1103" y="3955"/>
                    <a:pt x="1178" y="3730"/>
                    <a:pt x="1128" y="3529"/>
                  </a:cubicBezTo>
                  <a:lnTo>
                    <a:pt x="2481" y="2777"/>
                  </a:lnTo>
                  <a:lnTo>
                    <a:pt x="2481" y="2777"/>
                  </a:lnTo>
                  <a:lnTo>
                    <a:pt x="2055" y="4256"/>
                  </a:lnTo>
                  <a:cubicBezTo>
                    <a:pt x="1855" y="4256"/>
                    <a:pt x="1654" y="4381"/>
                    <a:pt x="1579" y="4582"/>
                  </a:cubicBezTo>
                  <a:cubicBezTo>
                    <a:pt x="1504" y="4832"/>
                    <a:pt x="1654" y="5083"/>
                    <a:pt x="1880" y="5158"/>
                  </a:cubicBezTo>
                  <a:cubicBezTo>
                    <a:pt x="1916" y="5166"/>
                    <a:pt x="1953" y="5169"/>
                    <a:pt x="1989" y="5169"/>
                  </a:cubicBezTo>
                  <a:cubicBezTo>
                    <a:pt x="2200" y="5169"/>
                    <a:pt x="2392" y="5046"/>
                    <a:pt x="2456" y="4832"/>
                  </a:cubicBezTo>
                  <a:cubicBezTo>
                    <a:pt x="2506" y="4632"/>
                    <a:pt x="2406" y="4406"/>
                    <a:pt x="2231" y="4306"/>
                  </a:cubicBezTo>
                  <a:lnTo>
                    <a:pt x="2657" y="2827"/>
                  </a:lnTo>
                  <a:lnTo>
                    <a:pt x="3409" y="4181"/>
                  </a:lnTo>
                  <a:cubicBezTo>
                    <a:pt x="3258" y="4331"/>
                    <a:pt x="3208" y="4557"/>
                    <a:pt x="3308" y="4732"/>
                  </a:cubicBezTo>
                  <a:cubicBezTo>
                    <a:pt x="3397" y="4892"/>
                    <a:pt x="3561" y="4976"/>
                    <a:pt x="3721" y="4976"/>
                  </a:cubicBezTo>
                  <a:cubicBezTo>
                    <a:pt x="3786" y="4976"/>
                    <a:pt x="3851" y="4962"/>
                    <a:pt x="3910" y="4933"/>
                  </a:cubicBezTo>
                  <a:cubicBezTo>
                    <a:pt x="4135" y="4807"/>
                    <a:pt x="4211" y="4532"/>
                    <a:pt x="4110" y="4306"/>
                  </a:cubicBezTo>
                  <a:cubicBezTo>
                    <a:pt x="4017" y="4157"/>
                    <a:pt x="3868" y="4077"/>
                    <a:pt x="3715" y="4077"/>
                  </a:cubicBezTo>
                  <a:cubicBezTo>
                    <a:pt x="3663" y="4077"/>
                    <a:pt x="3610" y="4086"/>
                    <a:pt x="3559" y="4106"/>
                  </a:cubicBezTo>
                  <a:lnTo>
                    <a:pt x="2832" y="2752"/>
                  </a:lnTo>
                  <a:lnTo>
                    <a:pt x="4311" y="3178"/>
                  </a:lnTo>
                  <a:cubicBezTo>
                    <a:pt x="4286" y="3379"/>
                    <a:pt x="4436" y="3579"/>
                    <a:pt x="4637" y="3629"/>
                  </a:cubicBezTo>
                  <a:cubicBezTo>
                    <a:pt x="4681" y="3644"/>
                    <a:pt x="4726" y="3651"/>
                    <a:pt x="4772" y="3651"/>
                  </a:cubicBezTo>
                  <a:cubicBezTo>
                    <a:pt x="4961" y="3651"/>
                    <a:pt x="5148" y="3531"/>
                    <a:pt x="5188" y="3329"/>
                  </a:cubicBezTo>
                  <a:cubicBezTo>
                    <a:pt x="5263" y="3103"/>
                    <a:pt x="5138" y="2827"/>
                    <a:pt x="4887" y="2777"/>
                  </a:cubicBezTo>
                  <a:cubicBezTo>
                    <a:pt x="4842" y="2760"/>
                    <a:pt x="4796" y="2752"/>
                    <a:pt x="4750" y="2752"/>
                  </a:cubicBezTo>
                  <a:cubicBezTo>
                    <a:pt x="4592" y="2752"/>
                    <a:pt x="4439" y="2847"/>
                    <a:pt x="4361" y="3003"/>
                  </a:cubicBezTo>
                  <a:lnTo>
                    <a:pt x="2882" y="2552"/>
                  </a:lnTo>
                  <a:lnTo>
                    <a:pt x="4236" y="1825"/>
                  </a:lnTo>
                  <a:cubicBezTo>
                    <a:pt x="4317" y="1922"/>
                    <a:pt x="4450" y="1977"/>
                    <a:pt x="4581" y="1977"/>
                  </a:cubicBezTo>
                  <a:cubicBezTo>
                    <a:pt x="4653" y="1977"/>
                    <a:pt x="4725" y="1961"/>
                    <a:pt x="4787" y="1925"/>
                  </a:cubicBezTo>
                  <a:cubicBezTo>
                    <a:pt x="5013" y="1800"/>
                    <a:pt x="5088" y="1524"/>
                    <a:pt x="4962" y="1299"/>
                  </a:cubicBezTo>
                  <a:cubicBezTo>
                    <a:pt x="4895" y="1146"/>
                    <a:pt x="4748" y="1063"/>
                    <a:pt x="4590" y="1063"/>
                  </a:cubicBezTo>
                  <a:cubicBezTo>
                    <a:pt x="4513" y="1063"/>
                    <a:pt x="4434" y="1082"/>
                    <a:pt x="4361" y="1123"/>
                  </a:cubicBezTo>
                  <a:cubicBezTo>
                    <a:pt x="4160" y="1223"/>
                    <a:pt x="4085" y="1449"/>
                    <a:pt x="4135" y="1649"/>
                  </a:cubicBezTo>
                  <a:lnTo>
                    <a:pt x="2782" y="2401"/>
                  </a:lnTo>
                  <a:lnTo>
                    <a:pt x="2782" y="2401"/>
                  </a:lnTo>
                  <a:lnTo>
                    <a:pt x="3208" y="923"/>
                  </a:lnTo>
                  <a:cubicBezTo>
                    <a:pt x="3434" y="923"/>
                    <a:pt x="3634" y="797"/>
                    <a:pt x="3684" y="597"/>
                  </a:cubicBezTo>
                  <a:cubicBezTo>
                    <a:pt x="3759" y="346"/>
                    <a:pt x="3609" y="96"/>
                    <a:pt x="3384" y="20"/>
                  </a:cubicBezTo>
                  <a:cubicBezTo>
                    <a:pt x="3340" y="7"/>
                    <a:pt x="3296" y="1"/>
                    <a:pt x="3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62"/>
            <p:cNvSpPr/>
            <p:nvPr/>
          </p:nvSpPr>
          <p:spPr>
            <a:xfrm>
              <a:off x="6534575" y="3782875"/>
              <a:ext cx="1143625" cy="1041975"/>
            </a:xfrm>
            <a:custGeom>
              <a:avLst/>
              <a:gdLst/>
              <a:ahLst/>
              <a:cxnLst/>
              <a:rect l="l" t="t" r="r" b="b"/>
              <a:pathLst>
                <a:path w="45745" h="41679" extrusionOk="0">
                  <a:moveTo>
                    <a:pt x="16899" y="1"/>
                  </a:moveTo>
                  <a:cubicBezTo>
                    <a:pt x="15469" y="1"/>
                    <a:pt x="14017" y="566"/>
                    <a:pt x="12897" y="1824"/>
                  </a:cubicBezTo>
                  <a:lnTo>
                    <a:pt x="11368" y="3528"/>
                  </a:lnTo>
                  <a:lnTo>
                    <a:pt x="9163" y="4155"/>
                  </a:lnTo>
                  <a:cubicBezTo>
                    <a:pt x="4451" y="5483"/>
                    <a:pt x="3774" y="11924"/>
                    <a:pt x="8135" y="14205"/>
                  </a:cubicBezTo>
                  <a:lnTo>
                    <a:pt x="12772" y="16611"/>
                  </a:lnTo>
                  <a:cubicBezTo>
                    <a:pt x="13007" y="16728"/>
                    <a:pt x="12889" y="17066"/>
                    <a:pt x="12667" y="17066"/>
                  </a:cubicBezTo>
                  <a:cubicBezTo>
                    <a:pt x="12652" y="17066"/>
                    <a:pt x="12637" y="17065"/>
                    <a:pt x="12622" y="17062"/>
                  </a:cubicBezTo>
                  <a:lnTo>
                    <a:pt x="8160" y="16110"/>
                  </a:lnTo>
                  <a:cubicBezTo>
                    <a:pt x="7753" y="16022"/>
                    <a:pt x="7354" y="15981"/>
                    <a:pt x="6967" y="15981"/>
                  </a:cubicBezTo>
                  <a:cubicBezTo>
                    <a:pt x="2787" y="15981"/>
                    <a:pt x="0" y="20789"/>
                    <a:pt x="2546" y="24506"/>
                  </a:cubicBezTo>
                  <a:lnTo>
                    <a:pt x="3850" y="26385"/>
                  </a:lnTo>
                  <a:lnTo>
                    <a:pt x="3925" y="28666"/>
                  </a:lnTo>
                  <a:cubicBezTo>
                    <a:pt x="4039" y="31872"/>
                    <a:pt x="6674" y="33904"/>
                    <a:pt x="9389" y="33904"/>
                  </a:cubicBezTo>
                  <a:cubicBezTo>
                    <a:pt x="10833" y="33904"/>
                    <a:pt x="12301" y="33329"/>
                    <a:pt x="13424" y="32049"/>
                  </a:cubicBezTo>
                  <a:lnTo>
                    <a:pt x="17459" y="27488"/>
                  </a:lnTo>
                  <a:cubicBezTo>
                    <a:pt x="17507" y="27426"/>
                    <a:pt x="17568" y="27400"/>
                    <a:pt x="17629" y="27400"/>
                  </a:cubicBezTo>
                  <a:cubicBezTo>
                    <a:pt x="17789" y="27400"/>
                    <a:pt x="17944" y="27582"/>
                    <a:pt x="17835" y="27764"/>
                  </a:cubicBezTo>
                  <a:lnTo>
                    <a:pt x="14476" y="33503"/>
                  </a:lnTo>
                  <a:cubicBezTo>
                    <a:pt x="12278" y="37256"/>
                    <a:pt x="15136" y="41678"/>
                    <a:pt x="19094" y="41678"/>
                  </a:cubicBezTo>
                  <a:cubicBezTo>
                    <a:pt x="19603" y="41678"/>
                    <a:pt x="20130" y="41605"/>
                    <a:pt x="20667" y="41448"/>
                  </a:cubicBezTo>
                  <a:lnTo>
                    <a:pt x="22872" y="40821"/>
                  </a:lnTo>
                  <a:lnTo>
                    <a:pt x="25053" y="41448"/>
                  </a:lnTo>
                  <a:cubicBezTo>
                    <a:pt x="25592" y="41605"/>
                    <a:pt x="26122" y="41678"/>
                    <a:pt x="26633" y="41678"/>
                  </a:cubicBezTo>
                  <a:cubicBezTo>
                    <a:pt x="30608" y="41678"/>
                    <a:pt x="33467" y="37256"/>
                    <a:pt x="31268" y="33503"/>
                  </a:cubicBezTo>
                  <a:lnTo>
                    <a:pt x="27910" y="27764"/>
                  </a:lnTo>
                  <a:cubicBezTo>
                    <a:pt x="27801" y="27582"/>
                    <a:pt x="27956" y="27400"/>
                    <a:pt x="28116" y="27400"/>
                  </a:cubicBezTo>
                  <a:cubicBezTo>
                    <a:pt x="28176" y="27400"/>
                    <a:pt x="28238" y="27426"/>
                    <a:pt x="28286" y="27488"/>
                  </a:cubicBezTo>
                  <a:lnTo>
                    <a:pt x="32321" y="32049"/>
                  </a:lnTo>
                  <a:cubicBezTo>
                    <a:pt x="33444" y="33329"/>
                    <a:pt x="34911" y="33904"/>
                    <a:pt x="36356" y="33904"/>
                  </a:cubicBezTo>
                  <a:cubicBezTo>
                    <a:pt x="39071" y="33904"/>
                    <a:pt x="41705" y="31872"/>
                    <a:pt x="41820" y="28666"/>
                  </a:cubicBezTo>
                  <a:lnTo>
                    <a:pt x="41895" y="26385"/>
                  </a:lnTo>
                  <a:lnTo>
                    <a:pt x="43198" y="24506"/>
                  </a:lnTo>
                  <a:cubicBezTo>
                    <a:pt x="45745" y="20789"/>
                    <a:pt x="42958" y="15981"/>
                    <a:pt x="38778" y="15981"/>
                  </a:cubicBezTo>
                  <a:cubicBezTo>
                    <a:pt x="38391" y="15981"/>
                    <a:pt x="37992" y="16022"/>
                    <a:pt x="37584" y="16110"/>
                  </a:cubicBezTo>
                  <a:lnTo>
                    <a:pt x="33123" y="17062"/>
                  </a:lnTo>
                  <a:cubicBezTo>
                    <a:pt x="33107" y="17065"/>
                    <a:pt x="33092" y="17066"/>
                    <a:pt x="33078" y="17066"/>
                  </a:cubicBezTo>
                  <a:cubicBezTo>
                    <a:pt x="32855" y="17066"/>
                    <a:pt x="32738" y="16728"/>
                    <a:pt x="32973" y="16611"/>
                  </a:cubicBezTo>
                  <a:lnTo>
                    <a:pt x="37609" y="14205"/>
                  </a:lnTo>
                  <a:cubicBezTo>
                    <a:pt x="41970" y="11924"/>
                    <a:pt x="41293" y="5483"/>
                    <a:pt x="36557" y="4155"/>
                  </a:cubicBezTo>
                  <a:lnTo>
                    <a:pt x="34376" y="3528"/>
                  </a:lnTo>
                  <a:lnTo>
                    <a:pt x="32847" y="1824"/>
                  </a:lnTo>
                  <a:cubicBezTo>
                    <a:pt x="31727" y="566"/>
                    <a:pt x="30275" y="1"/>
                    <a:pt x="28846" y="1"/>
                  </a:cubicBezTo>
                  <a:cubicBezTo>
                    <a:pt x="26118" y="1"/>
                    <a:pt x="23472" y="2059"/>
                    <a:pt x="23374" y="5282"/>
                  </a:cubicBezTo>
                  <a:lnTo>
                    <a:pt x="23123" y="12425"/>
                  </a:lnTo>
                  <a:cubicBezTo>
                    <a:pt x="23123" y="12576"/>
                    <a:pt x="23010" y="12651"/>
                    <a:pt x="22894" y="12651"/>
                  </a:cubicBezTo>
                  <a:cubicBezTo>
                    <a:pt x="22778" y="12651"/>
                    <a:pt x="22659" y="12576"/>
                    <a:pt x="22647" y="12425"/>
                  </a:cubicBezTo>
                  <a:lnTo>
                    <a:pt x="22371" y="5282"/>
                  </a:lnTo>
                  <a:cubicBezTo>
                    <a:pt x="22272" y="2059"/>
                    <a:pt x="19627" y="1"/>
                    <a:pt x="168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62"/>
            <p:cNvSpPr/>
            <p:nvPr/>
          </p:nvSpPr>
          <p:spPr>
            <a:xfrm>
              <a:off x="6673850" y="3920150"/>
              <a:ext cx="839875" cy="767375"/>
            </a:xfrm>
            <a:custGeom>
              <a:avLst/>
              <a:gdLst/>
              <a:ahLst/>
              <a:cxnLst/>
              <a:rect l="l" t="t" r="r" b="b"/>
              <a:pathLst>
                <a:path w="33595" h="30695" extrusionOk="0">
                  <a:moveTo>
                    <a:pt x="20221" y="1"/>
                  </a:moveTo>
                  <a:cubicBezTo>
                    <a:pt x="19827" y="1"/>
                    <a:pt x="19419" y="62"/>
                    <a:pt x="19006" y="192"/>
                  </a:cubicBezTo>
                  <a:lnTo>
                    <a:pt x="17402" y="694"/>
                  </a:lnTo>
                  <a:lnTo>
                    <a:pt x="15798" y="243"/>
                  </a:lnTo>
                  <a:cubicBezTo>
                    <a:pt x="15427" y="140"/>
                    <a:pt x="15064" y="93"/>
                    <a:pt x="14712" y="93"/>
                  </a:cubicBezTo>
                  <a:cubicBezTo>
                    <a:pt x="11786" y="93"/>
                    <a:pt x="9708" y="3402"/>
                    <a:pt x="11387" y="6132"/>
                  </a:cubicBezTo>
                  <a:lnTo>
                    <a:pt x="14093" y="10593"/>
                  </a:lnTo>
                  <a:cubicBezTo>
                    <a:pt x="14164" y="10717"/>
                    <a:pt x="14048" y="10853"/>
                    <a:pt x="13930" y="10853"/>
                  </a:cubicBezTo>
                  <a:cubicBezTo>
                    <a:pt x="13880" y="10853"/>
                    <a:pt x="13830" y="10828"/>
                    <a:pt x="13793" y="10769"/>
                  </a:cubicBezTo>
                  <a:lnTo>
                    <a:pt x="10785" y="6508"/>
                  </a:lnTo>
                  <a:cubicBezTo>
                    <a:pt x="9971" y="5347"/>
                    <a:pt x="8760" y="4815"/>
                    <a:pt x="7562" y="4815"/>
                  </a:cubicBezTo>
                  <a:cubicBezTo>
                    <a:pt x="5734" y="4815"/>
                    <a:pt x="3935" y="6053"/>
                    <a:pt x="3617" y="8187"/>
                  </a:cubicBezTo>
                  <a:lnTo>
                    <a:pt x="3366" y="9842"/>
                  </a:lnTo>
                  <a:lnTo>
                    <a:pt x="2264" y="11095"/>
                  </a:lnTo>
                  <a:cubicBezTo>
                    <a:pt x="1" y="13670"/>
                    <a:pt x="1900" y="17657"/>
                    <a:pt x="5207" y="17657"/>
                  </a:cubicBezTo>
                  <a:cubicBezTo>
                    <a:pt x="5343" y="17657"/>
                    <a:pt x="5481" y="17650"/>
                    <a:pt x="5622" y="17636"/>
                  </a:cubicBezTo>
                  <a:lnTo>
                    <a:pt x="9407" y="17260"/>
                  </a:lnTo>
                  <a:cubicBezTo>
                    <a:pt x="9607" y="17260"/>
                    <a:pt x="9682" y="17536"/>
                    <a:pt x="9482" y="17611"/>
                  </a:cubicBezTo>
                  <a:lnTo>
                    <a:pt x="6399" y="18789"/>
                  </a:lnTo>
                  <a:cubicBezTo>
                    <a:pt x="3041" y="20092"/>
                    <a:pt x="2990" y="24804"/>
                    <a:pt x="6299" y="26157"/>
                  </a:cubicBezTo>
                  <a:lnTo>
                    <a:pt x="7853" y="26784"/>
                  </a:lnTo>
                  <a:lnTo>
                    <a:pt x="8805" y="28137"/>
                  </a:lnTo>
                  <a:cubicBezTo>
                    <a:pt x="9618" y="29297"/>
                    <a:pt x="10826" y="29829"/>
                    <a:pt x="12023" y="29829"/>
                  </a:cubicBezTo>
                  <a:cubicBezTo>
                    <a:pt x="13853" y="29829"/>
                    <a:pt x="15655" y="28585"/>
                    <a:pt x="15973" y="26433"/>
                  </a:cubicBezTo>
                  <a:lnTo>
                    <a:pt x="16600" y="22047"/>
                  </a:lnTo>
                  <a:cubicBezTo>
                    <a:pt x="16612" y="21950"/>
                    <a:pt x="16689" y="21900"/>
                    <a:pt x="16768" y="21900"/>
                  </a:cubicBezTo>
                  <a:cubicBezTo>
                    <a:pt x="16852" y="21900"/>
                    <a:pt x="16938" y="21956"/>
                    <a:pt x="16950" y="22072"/>
                  </a:cubicBezTo>
                  <a:lnTo>
                    <a:pt x="17176" y="26909"/>
                  </a:lnTo>
                  <a:cubicBezTo>
                    <a:pt x="17290" y="29234"/>
                    <a:pt x="19197" y="30694"/>
                    <a:pt x="21159" y="30694"/>
                  </a:cubicBezTo>
                  <a:cubicBezTo>
                    <a:pt x="22221" y="30694"/>
                    <a:pt x="23300" y="30266"/>
                    <a:pt x="24118" y="29315"/>
                  </a:cubicBezTo>
                  <a:lnTo>
                    <a:pt x="25221" y="28037"/>
                  </a:lnTo>
                  <a:lnTo>
                    <a:pt x="26800" y="27561"/>
                  </a:lnTo>
                  <a:cubicBezTo>
                    <a:pt x="30234" y="26533"/>
                    <a:pt x="30635" y="21822"/>
                    <a:pt x="27452" y="20218"/>
                  </a:cubicBezTo>
                  <a:lnTo>
                    <a:pt x="23091" y="18062"/>
                  </a:lnTo>
                  <a:cubicBezTo>
                    <a:pt x="22930" y="17970"/>
                    <a:pt x="23001" y="17730"/>
                    <a:pt x="23169" y="17730"/>
                  </a:cubicBezTo>
                  <a:cubicBezTo>
                    <a:pt x="23184" y="17730"/>
                    <a:pt x="23200" y="17732"/>
                    <a:pt x="23216" y="17736"/>
                  </a:cubicBezTo>
                  <a:lnTo>
                    <a:pt x="27502" y="18939"/>
                  </a:lnTo>
                  <a:cubicBezTo>
                    <a:pt x="27876" y="19042"/>
                    <a:pt x="28244" y="19091"/>
                    <a:pt x="28598" y="19091"/>
                  </a:cubicBezTo>
                  <a:cubicBezTo>
                    <a:pt x="31519" y="19091"/>
                    <a:pt x="33595" y="15824"/>
                    <a:pt x="31963" y="13075"/>
                  </a:cubicBezTo>
                  <a:lnTo>
                    <a:pt x="31086" y="11646"/>
                  </a:lnTo>
                  <a:lnTo>
                    <a:pt x="31136" y="9992"/>
                  </a:lnTo>
                  <a:cubicBezTo>
                    <a:pt x="31204" y="7553"/>
                    <a:pt x="29218" y="5915"/>
                    <a:pt x="27144" y="5915"/>
                  </a:cubicBezTo>
                  <a:cubicBezTo>
                    <a:pt x="26171" y="5915"/>
                    <a:pt x="25178" y="6276"/>
                    <a:pt x="24369" y="7085"/>
                  </a:cubicBezTo>
                  <a:lnTo>
                    <a:pt x="22038" y="9441"/>
                  </a:lnTo>
                  <a:cubicBezTo>
                    <a:pt x="21998" y="9481"/>
                    <a:pt x="21953" y="9498"/>
                    <a:pt x="21910" y="9498"/>
                  </a:cubicBezTo>
                  <a:cubicBezTo>
                    <a:pt x="21791" y="9498"/>
                    <a:pt x="21689" y="9369"/>
                    <a:pt x="21762" y="9240"/>
                  </a:cubicBezTo>
                  <a:lnTo>
                    <a:pt x="23642" y="5907"/>
                  </a:lnTo>
                  <a:cubicBezTo>
                    <a:pt x="25184" y="3176"/>
                    <a:pt x="23069" y="1"/>
                    <a:pt x="20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62"/>
            <p:cNvSpPr/>
            <p:nvPr/>
          </p:nvSpPr>
          <p:spPr>
            <a:xfrm>
              <a:off x="6987325" y="4173700"/>
              <a:ext cx="260050" cy="260675"/>
            </a:xfrm>
            <a:custGeom>
              <a:avLst/>
              <a:gdLst/>
              <a:ahLst/>
              <a:cxnLst/>
              <a:rect l="l" t="t" r="r" b="b"/>
              <a:pathLst>
                <a:path w="10402" h="10427" extrusionOk="0">
                  <a:moveTo>
                    <a:pt x="5188" y="0"/>
                  </a:moveTo>
                  <a:cubicBezTo>
                    <a:pt x="4712" y="0"/>
                    <a:pt x="4311" y="401"/>
                    <a:pt x="4311" y="878"/>
                  </a:cubicBezTo>
                  <a:cubicBezTo>
                    <a:pt x="4311" y="1304"/>
                    <a:pt x="4612" y="1654"/>
                    <a:pt x="5013" y="1755"/>
                  </a:cubicBezTo>
                  <a:lnTo>
                    <a:pt x="5013" y="4762"/>
                  </a:lnTo>
                  <a:lnTo>
                    <a:pt x="2883" y="2632"/>
                  </a:lnTo>
                  <a:cubicBezTo>
                    <a:pt x="3108" y="2281"/>
                    <a:pt x="3058" y="1830"/>
                    <a:pt x="2757" y="1529"/>
                  </a:cubicBezTo>
                  <a:cubicBezTo>
                    <a:pt x="2594" y="1354"/>
                    <a:pt x="2369" y="1266"/>
                    <a:pt x="2140" y="1266"/>
                  </a:cubicBezTo>
                  <a:cubicBezTo>
                    <a:pt x="1911" y="1266"/>
                    <a:pt x="1680" y="1354"/>
                    <a:pt x="1504" y="1529"/>
                  </a:cubicBezTo>
                  <a:cubicBezTo>
                    <a:pt x="1178" y="1855"/>
                    <a:pt x="1178" y="2431"/>
                    <a:pt x="1504" y="2782"/>
                  </a:cubicBezTo>
                  <a:cubicBezTo>
                    <a:pt x="1672" y="2951"/>
                    <a:pt x="1896" y="3033"/>
                    <a:pt x="2121" y="3033"/>
                  </a:cubicBezTo>
                  <a:cubicBezTo>
                    <a:pt x="2299" y="3033"/>
                    <a:pt x="2477" y="2982"/>
                    <a:pt x="2632" y="2883"/>
                  </a:cubicBezTo>
                  <a:lnTo>
                    <a:pt x="4762" y="5013"/>
                  </a:lnTo>
                  <a:lnTo>
                    <a:pt x="1730" y="5013"/>
                  </a:lnTo>
                  <a:cubicBezTo>
                    <a:pt x="1655" y="4612"/>
                    <a:pt x="1304" y="4311"/>
                    <a:pt x="878" y="4311"/>
                  </a:cubicBezTo>
                  <a:cubicBezTo>
                    <a:pt x="376" y="4311"/>
                    <a:pt x="0" y="4712"/>
                    <a:pt x="0" y="5213"/>
                  </a:cubicBezTo>
                  <a:cubicBezTo>
                    <a:pt x="0" y="5690"/>
                    <a:pt x="376" y="6091"/>
                    <a:pt x="878" y="6091"/>
                  </a:cubicBezTo>
                  <a:cubicBezTo>
                    <a:pt x="1304" y="6091"/>
                    <a:pt x="1655" y="5790"/>
                    <a:pt x="1730" y="5389"/>
                  </a:cubicBezTo>
                  <a:lnTo>
                    <a:pt x="4762" y="5389"/>
                  </a:lnTo>
                  <a:lnTo>
                    <a:pt x="2632" y="7519"/>
                  </a:lnTo>
                  <a:cubicBezTo>
                    <a:pt x="2486" y="7425"/>
                    <a:pt x="2318" y="7379"/>
                    <a:pt x="2149" y="7379"/>
                  </a:cubicBezTo>
                  <a:cubicBezTo>
                    <a:pt x="1914" y="7379"/>
                    <a:pt x="1679" y="7469"/>
                    <a:pt x="1504" y="7644"/>
                  </a:cubicBezTo>
                  <a:cubicBezTo>
                    <a:pt x="1178" y="7995"/>
                    <a:pt x="1178" y="8547"/>
                    <a:pt x="1504" y="8898"/>
                  </a:cubicBezTo>
                  <a:cubicBezTo>
                    <a:pt x="1680" y="9073"/>
                    <a:pt x="1911" y="9161"/>
                    <a:pt x="2140" y="9161"/>
                  </a:cubicBezTo>
                  <a:cubicBezTo>
                    <a:pt x="2369" y="9161"/>
                    <a:pt x="2594" y="9073"/>
                    <a:pt x="2757" y="8898"/>
                  </a:cubicBezTo>
                  <a:cubicBezTo>
                    <a:pt x="3058" y="8597"/>
                    <a:pt x="3108" y="8121"/>
                    <a:pt x="2883" y="7795"/>
                  </a:cubicBezTo>
                  <a:lnTo>
                    <a:pt x="5013" y="5639"/>
                  </a:lnTo>
                  <a:lnTo>
                    <a:pt x="5013" y="8672"/>
                  </a:lnTo>
                  <a:cubicBezTo>
                    <a:pt x="4612" y="8747"/>
                    <a:pt x="4311" y="9098"/>
                    <a:pt x="4311" y="9524"/>
                  </a:cubicBezTo>
                  <a:cubicBezTo>
                    <a:pt x="4311" y="10025"/>
                    <a:pt x="4712" y="10426"/>
                    <a:pt x="5188" y="10426"/>
                  </a:cubicBezTo>
                  <a:cubicBezTo>
                    <a:pt x="5690" y="10426"/>
                    <a:pt x="6091" y="10025"/>
                    <a:pt x="6091" y="9524"/>
                  </a:cubicBezTo>
                  <a:cubicBezTo>
                    <a:pt x="6091" y="9098"/>
                    <a:pt x="5790" y="8747"/>
                    <a:pt x="5389" y="8672"/>
                  </a:cubicBezTo>
                  <a:lnTo>
                    <a:pt x="5389" y="5639"/>
                  </a:lnTo>
                  <a:lnTo>
                    <a:pt x="7519" y="7795"/>
                  </a:lnTo>
                  <a:cubicBezTo>
                    <a:pt x="7294" y="8121"/>
                    <a:pt x="7344" y="8597"/>
                    <a:pt x="7645" y="8898"/>
                  </a:cubicBezTo>
                  <a:cubicBezTo>
                    <a:pt x="7807" y="9073"/>
                    <a:pt x="8033" y="9161"/>
                    <a:pt x="8259" y="9161"/>
                  </a:cubicBezTo>
                  <a:cubicBezTo>
                    <a:pt x="8484" y="9161"/>
                    <a:pt x="8710" y="9073"/>
                    <a:pt x="8873" y="8898"/>
                  </a:cubicBezTo>
                  <a:cubicBezTo>
                    <a:pt x="9223" y="8547"/>
                    <a:pt x="9223" y="7995"/>
                    <a:pt x="8873" y="7644"/>
                  </a:cubicBezTo>
                  <a:cubicBezTo>
                    <a:pt x="8697" y="7469"/>
                    <a:pt x="8471" y="7379"/>
                    <a:pt x="8243" y="7379"/>
                  </a:cubicBezTo>
                  <a:cubicBezTo>
                    <a:pt x="8080" y="7379"/>
                    <a:pt x="7916" y="7425"/>
                    <a:pt x="7770" y="7519"/>
                  </a:cubicBezTo>
                  <a:lnTo>
                    <a:pt x="5640" y="5389"/>
                  </a:lnTo>
                  <a:lnTo>
                    <a:pt x="8672" y="5389"/>
                  </a:lnTo>
                  <a:cubicBezTo>
                    <a:pt x="8747" y="5790"/>
                    <a:pt x="9098" y="6091"/>
                    <a:pt x="9524" y="6091"/>
                  </a:cubicBezTo>
                  <a:cubicBezTo>
                    <a:pt x="10026" y="6091"/>
                    <a:pt x="10401" y="5690"/>
                    <a:pt x="10401" y="5213"/>
                  </a:cubicBezTo>
                  <a:cubicBezTo>
                    <a:pt x="10401" y="4712"/>
                    <a:pt x="10026" y="4311"/>
                    <a:pt x="9524" y="4311"/>
                  </a:cubicBezTo>
                  <a:cubicBezTo>
                    <a:pt x="9098" y="4311"/>
                    <a:pt x="8747" y="4612"/>
                    <a:pt x="8672" y="5013"/>
                  </a:cubicBezTo>
                  <a:lnTo>
                    <a:pt x="5640" y="5013"/>
                  </a:lnTo>
                  <a:lnTo>
                    <a:pt x="7770" y="2883"/>
                  </a:lnTo>
                  <a:cubicBezTo>
                    <a:pt x="7924" y="2982"/>
                    <a:pt x="8098" y="3033"/>
                    <a:pt x="8270" y="3033"/>
                  </a:cubicBezTo>
                  <a:cubicBezTo>
                    <a:pt x="8489" y="3033"/>
                    <a:pt x="8704" y="2951"/>
                    <a:pt x="8873" y="2782"/>
                  </a:cubicBezTo>
                  <a:cubicBezTo>
                    <a:pt x="9223" y="2431"/>
                    <a:pt x="9223" y="1855"/>
                    <a:pt x="8873" y="1529"/>
                  </a:cubicBezTo>
                  <a:cubicBezTo>
                    <a:pt x="8710" y="1354"/>
                    <a:pt x="8484" y="1266"/>
                    <a:pt x="8259" y="1266"/>
                  </a:cubicBezTo>
                  <a:cubicBezTo>
                    <a:pt x="8033" y="1266"/>
                    <a:pt x="7807" y="1354"/>
                    <a:pt x="7645" y="1529"/>
                  </a:cubicBezTo>
                  <a:cubicBezTo>
                    <a:pt x="7344" y="1830"/>
                    <a:pt x="7294" y="2281"/>
                    <a:pt x="7519" y="2632"/>
                  </a:cubicBezTo>
                  <a:lnTo>
                    <a:pt x="5389" y="4762"/>
                  </a:lnTo>
                  <a:lnTo>
                    <a:pt x="5389" y="1755"/>
                  </a:lnTo>
                  <a:cubicBezTo>
                    <a:pt x="5790" y="1654"/>
                    <a:pt x="6091" y="1304"/>
                    <a:pt x="6091" y="878"/>
                  </a:cubicBezTo>
                  <a:cubicBezTo>
                    <a:pt x="6091" y="401"/>
                    <a:pt x="5690" y="0"/>
                    <a:pt x="5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62"/>
            <p:cNvSpPr/>
            <p:nvPr/>
          </p:nvSpPr>
          <p:spPr>
            <a:xfrm>
              <a:off x="6959750" y="1565550"/>
              <a:ext cx="523850" cy="529575"/>
            </a:xfrm>
            <a:custGeom>
              <a:avLst/>
              <a:gdLst/>
              <a:ahLst/>
              <a:cxnLst/>
              <a:rect l="l" t="t" r="r" b="b"/>
              <a:pathLst>
                <a:path w="20954" h="21183" extrusionOk="0">
                  <a:moveTo>
                    <a:pt x="7954" y="0"/>
                  </a:moveTo>
                  <a:cubicBezTo>
                    <a:pt x="7725" y="0"/>
                    <a:pt x="7538" y="179"/>
                    <a:pt x="7519" y="441"/>
                  </a:cubicBezTo>
                  <a:cubicBezTo>
                    <a:pt x="7502" y="721"/>
                    <a:pt x="7289" y="891"/>
                    <a:pt x="7059" y="891"/>
                  </a:cubicBezTo>
                  <a:cubicBezTo>
                    <a:pt x="6960" y="891"/>
                    <a:pt x="6858" y="860"/>
                    <a:pt x="6768" y="792"/>
                  </a:cubicBezTo>
                  <a:lnTo>
                    <a:pt x="6667" y="717"/>
                  </a:lnTo>
                  <a:cubicBezTo>
                    <a:pt x="6575" y="640"/>
                    <a:pt x="6471" y="605"/>
                    <a:pt x="6371" y="605"/>
                  </a:cubicBezTo>
                  <a:cubicBezTo>
                    <a:pt x="6143" y="605"/>
                    <a:pt x="5933" y="782"/>
                    <a:pt x="5915" y="1043"/>
                  </a:cubicBezTo>
                  <a:lnTo>
                    <a:pt x="5915" y="1168"/>
                  </a:lnTo>
                  <a:cubicBezTo>
                    <a:pt x="5898" y="1448"/>
                    <a:pt x="5685" y="1618"/>
                    <a:pt x="5455" y="1618"/>
                  </a:cubicBezTo>
                  <a:cubicBezTo>
                    <a:pt x="5356" y="1618"/>
                    <a:pt x="5254" y="1587"/>
                    <a:pt x="5164" y="1519"/>
                  </a:cubicBezTo>
                  <a:cubicBezTo>
                    <a:pt x="5068" y="1440"/>
                    <a:pt x="4960" y="1404"/>
                    <a:pt x="4857" y="1404"/>
                  </a:cubicBezTo>
                  <a:cubicBezTo>
                    <a:pt x="4663" y="1404"/>
                    <a:pt x="4486" y="1532"/>
                    <a:pt x="4437" y="1744"/>
                  </a:cubicBezTo>
                  <a:cubicBezTo>
                    <a:pt x="4086" y="3023"/>
                    <a:pt x="4186" y="4451"/>
                    <a:pt x="4788" y="5779"/>
                  </a:cubicBezTo>
                  <a:cubicBezTo>
                    <a:pt x="5289" y="6857"/>
                    <a:pt x="6016" y="7709"/>
                    <a:pt x="6918" y="8311"/>
                  </a:cubicBezTo>
                  <a:cubicBezTo>
                    <a:pt x="6184" y="8005"/>
                    <a:pt x="5367" y="7832"/>
                    <a:pt x="4521" y="7832"/>
                  </a:cubicBezTo>
                  <a:cubicBezTo>
                    <a:pt x="4327" y="7832"/>
                    <a:pt x="4132" y="7841"/>
                    <a:pt x="3935" y="7860"/>
                  </a:cubicBezTo>
                  <a:cubicBezTo>
                    <a:pt x="2457" y="7985"/>
                    <a:pt x="1179" y="8612"/>
                    <a:pt x="251" y="9514"/>
                  </a:cubicBezTo>
                  <a:cubicBezTo>
                    <a:pt x="1" y="9764"/>
                    <a:pt x="76" y="10140"/>
                    <a:pt x="402" y="10266"/>
                  </a:cubicBezTo>
                  <a:cubicBezTo>
                    <a:pt x="753" y="10416"/>
                    <a:pt x="803" y="10892"/>
                    <a:pt x="477" y="11093"/>
                  </a:cubicBezTo>
                  <a:lnTo>
                    <a:pt x="352" y="11168"/>
                  </a:lnTo>
                  <a:cubicBezTo>
                    <a:pt x="26" y="11368"/>
                    <a:pt x="76" y="11820"/>
                    <a:pt x="427" y="11995"/>
                  </a:cubicBezTo>
                  <a:lnTo>
                    <a:pt x="552" y="12045"/>
                  </a:lnTo>
                  <a:cubicBezTo>
                    <a:pt x="903" y="12195"/>
                    <a:pt x="953" y="12647"/>
                    <a:pt x="627" y="12847"/>
                  </a:cubicBezTo>
                  <a:cubicBezTo>
                    <a:pt x="326" y="13048"/>
                    <a:pt x="326" y="13424"/>
                    <a:pt x="627" y="13624"/>
                  </a:cubicBezTo>
                  <a:cubicBezTo>
                    <a:pt x="1568" y="14258"/>
                    <a:pt x="2737" y="14625"/>
                    <a:pt x="3985" y="14625"/>
                  </a:cubicBezTo>
                  <a:cubicBezTo>
                    <a:pt x="4168" y="14625"/>
                    <a:pt x="4352" y="14617"/>
                    <a:pt x="4537" y="14602"/>
                  </a:cubicBezTo>
                  <a:cubicBezTo>
                    <a:pt x="5339" y="14526"/>
                    <a:pt x="6091" y="14301"/>
                    <a:pt x="6743" y="13975"/>
                  </a:cubicBezTo>
                  <a:lnTo>
                    <a:pt x="6743" y="13975"/>
                  </a:lnTo>
                  <a:cubicBezTo>
                    <a:pt x="6342" y="14526"/>
                    <a:pt x="6016" y="15153"/>
                    <a:pt x="5815" y="15855"/>
                  </a:cubicBezTo>
                  <a:cubicBezTo>
                    <a:pt x="5389" y="17258"/>
                    <a:pt x="5464" y="18687"/>
                    <a:pt x="5966" y="19890"/>
                  </a:cubicBezTo>
                  <a:cubicBezTo>
                    <a:pt x="6040" y="20084"/>
                    <a:pt x="6213" y="20189"/>
                    <a:pt x="6394" y="20189"/>
                  </a:cubicBezTo>
                  <a:cubicBezTo>
                    <a:pt x="6516" y="20189"/>
                    <a:pt x="6641" y="20141"/>
                    <a:pt x="6743" y="20040"/>
                  </a:cubicBezTo>
                  <a:cubicBezTo>
                    <a:pt x="6834" y="19940"/>
                    <a:pt x="6952" y="19892"/>
                    <a:pt x="7069" y="19892"/>
                  </a:cubicBezTo>
                  <a:cubicBezTo>
                    <a:pt x="7272" y="19892"/>
                    <a:pt x="7472" y="20036"/>
                    <a:pt x="7519" y="20291"/>
                  </a:cubicBezTo>
                  <a:lnTo>
                    <a:pt x="7545" y="20416"/>
                  </a:lnTo>
                  <a:cubicBezTo>
                    <a:pt x="7592" y="20653"/>
                    <a:pt x="7779" y="20791"/>
                    <a:pt x="7980" y="20791"/>
                  </a:cubicBezTo>
                  <a:cubicBezTo>
                    <a:pt x="8097" y="20791"/>
                    <a:pt x="8220" y="20743"/>
                    <a:pt x="8321" y="20642"/>
                  </a:cubicBezTo>
                  <a:lnTo>
                    <a:pt x="8422" y="20541"/>
                  </a:lnTo>
                  <a:cubicBezTo>
                    <a:pt x="8519" y="20444"/>
                    <a:pt x="8635" y="20400"/>
                    <a:pt x="8748" y="20400"/>
                  </a:cubicBezTo>
                  <a:cubicBezTo>
                    <a:pt x="8954" y="20400"/>
                    <a:pt x="9150" y="20549"/>
                    <a:pt x="9199" y="20792"/>
                  </a:cubicBezTo>
                  <a:cubicBezTo>
                    <a:pt x="9251" y="21036"/>
                    <a:pt x="9436" y="21183"/>
                    <a:pt x="9645" y="21183"/>
                  </a:cubicBezTo>
                  <a:cubicBezTo>
                    <a:pt x="9737" y="21183"/>
                    <a:pt x="9834" y="21154"/>
                    <a:pt x="9925" y="21093"/>
                  </a:cubicBezTo>
                  <a:cubicBezTo>
                    <a:pt x="11003" y="20366"/>
                    <a:pt x="11880" y="19213"/>
                    <a:pt x="12306" y="17835"/>
                  </a:cubicBezTo>
                  <a:cubicBezTo>
                    <a:pt x="12733" y="16381"/>
                    <a:pt x="12632" y="14927"/>
                    <a:pt x="12106" y="13699"/>
                  </a:cubicBezTo>
                  <a:lnTo>
                    <a:pt x="12106" y="13699"/>
                  </a:lnTo>
                  <a:cubicBezTo>
                    <a:pt x="12682" y="14902"/>
                    <a:pt x="13710" y="15955"/>
                    <a:pt x="15063" y="16556"/>
                  </a:cubicBezTo>
                  <a:cubicBezTo>
                    <a:pt x="15916" y="16935"/>
                    <a:pt x="16788" y="17115"/>
                    <a:pt x="17636" y="17115"/>
                  </a:cubicBezTo>
                  <a:cubicBezTo>
                    <a:pt x="18135" y="17115"/>
                    <a:pt x="18625" y="17053"/>
                    <a:pt x="19098" y="16932"/>
                  </a:cubicBezTo>
                  <a:cubicBezTo>
                    <a:pt x="19424" y="16857"/>
                    <a:pt x="19550" y="16481"/>
                    <a:pt x="19349" y="16206"/>
                  </a:cubicBezTo>
                  <a:cubicBezTo>
                    <a:pt x="19098" y="15880"/>
                    <a:pt x="19299" y="15479"/>
                    <a:pt x="19675" y="15454"/>
                  </a:cubicBezTo>
                  <a:lnTo>
                    <a:pt x="19800" y="15454"/>
                  </a:lnTo>
                  <a:cubicBezTo>
                    <a:pt x="20201" y="15429"/>
                    <a:pt x="20377" y="15003"/>
                    <a:pt x="20151" y="14702"/>
                  </a:cubicBezTo>
                  <a:lnTo>
                    <a:pt x="20076" y="14602"/>
                  </a:lnTo>
                  <a:cubicBezTo>
                    <a:pt x="19825" y="14276"/>
                    <a:pt x="20026" y="13875"/>
                    <a:pt x="20402" y="13850"/>
                  </a:cubicBezTo>
                  <a:cubicBezTo>
                    <a:pt x="20753" y="13825"/>
                    <a:pt x="20953" y="13474"/>
                    <a:pt x="20803" y="13173"/>
                  </a:cubicBezTo>
                  <a:cubicBezTo>
                    <a:pt x="20226" y="11995"/>
                    <a:pt x="19199" y="10992"/>
                    <a:pt x="17870" y="10391"/>
                  </a:cubicBezTo>
                  <a:cubicBezTo>
                    <a:pt x="17219" y="10090"/>
                    <a:pt x="16517" y="9915"/>
                    <a:pt x="15840" y="9865"/>
                  </a:cubicBezTo>
                  <a:cubicBezTo>
                    <a:pt x="16542" y="9564"/>
                    <a:pt x="17194" y="9163"/>
                    <a:pt x="17770" y="8612"/>
                  </a:cubicBezTo>
                  <a:cubicBezTo>
                    <a:pt x="18823" y="7609"/>
                    <a:pt x="19449" y="6306"/>
                    <a:pt x="19625" y="5028"/>
                  </a:cubicBezTo>
                  <a:cubicBezTo>
                    <a:pt x="19667" y="4730"/>
                    <a:pt x="19457" y="4504"/>
                    <a:pt x="19178" y="4504"/>
                  </a:cubicBezTo>
                  <a:cubicBezTo>
                    <a:pt x="19128" y="4504"/>
                    <a:pt x="19076" y="4511"/>
                    <a:pt x="19023" y="4526"/>
                  </a:cubicBezTo>
                  <a:cubicBezTo>
                    <a:pt x="18979" y="4538"/>
                    <a:pt x="18936" y="4544"/>
                    <a:pt x="18894" y="4544"/>
                  </a:cubicBezTo>
                  <a:cubicBezTo>
                    <a:pt x="18582" y="4544"/>
                    <a:pt x="18361" y="4234"/>
                    <a:pt x="18472" y="3925"/>
                  </a:cubicBezTo>
                  <a:lnTo>
                    <a:pt x="18497" y="3799"/>
                  </a:lnTo>
                  <a:cubicBezTo>
                    <a:pt x="18607" y="3470"/>
                    <a:pt x="18390" y="3180"/>
                    <a:pt x="18082" y="3180"/>
                  </a:cubicBezTo>
                  <a:cubicBezTo>
                    <a:pt x="18038" y="3180"/>
                    <a:pt x="17992" y="3185"/>
                    <a:pt x="17946" y="3198"/>
                  </a:cubicBezTo>
                  <a:lnTo>
                    <a:pt x="17820" y="3223"/>
                  </a:lnTo>
                  <a:cubicBezTo>
                    <a:pt x="17767" y="3241"/>
                    <a:pt x="17715" y="3249"/>
                    <a:pt x="17666" y="3249"/>
                  </a:cubicBezTo>
                  <a:cubicBezTo>
                    <a:pt x="17367" y="3249"/>
                    <a:pt x="17158" y="2948"/>
                    <a:pt x="17244" y="2647"/>
                  </a:cubicBezTo>
                  <a:cubicBezTo>
                    <a:pt x="17365" y="2333"/>
                    <a:pt x="17136" y="2019"/>
                    <a:pt x="16828" y="2019"/>
                  </a:cubicBezTo>
                  <a:cubicBezTo>
                    <a:pt x="16816" y="2019"/>
                    <a:pt x="16805" y="2019"/>
                    <a:pt x="16793" y="2020"/>
                  </a:cubicBezTo>
                  <a:cubicBezTo>
                    <a:pt x="15464" y="2120"/>
                    <a:pt x="14161" y="2697"/>
                    <a:pt x="13108" y="3699"/>
                  </a:cubicBezTo>
                  <a:cubicBezTo>
                    <a:pt x="12332" y="4426"/>
                    <a:pt x="11780" y="5303"/>
                    <a:pt x="11479" y="6231"/>
                  </a:cubicBezTo>
                  <a:cubicBezTo>
                    <a:pt x="11605" y="5178"/>
                    <a:pt x="11454" y="4050"/>
                    <a:pt x="10978" y="2972"/>
                  </a:cubicBezTo>
                  <a:cubicBezTo>
                    <a:pt x="10377" y="1644"/>
                    <a:pt x="9349" y="642"/>
                    <a:pt x="8196" y="65"/>
                  </a:cubicBezTo>
                  <a:cubicBezTo>
                    <a:pt x="8114" y="21"/>
                    <a:pt x="8032" y="0"/>
                    <a:pt x="79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62"/>
            <p:cNvSpPr/>
            <p:nvPr/>
          </p:nvSpPr>
          <p:spPr>
            <a:xfrm>
              <a:off x="6961750" y="1558050"/>
              <a:ext cx="521225" cy="525050"/>
            </a:xfrm>
            <a:custGeom>
              <a:avLst/>
              <a:gdLst/>
              <a:ahLst/>
              <a:cxnLst/>
              <a:rect l="l" t="t" r="r" b="b"/>
              <a:pathLst>
                <a:path w="20849" h="21002" extrusionOk="0">
                  <a:moveTo>
                    <a:pt x="10379" y="0"/>
                  </a:moveTo>
                  <a:cubicBezTo>
                    <a:pt x="10275" y="0"/>
                    <a:pt x="10167" y="36"/>
                    <a:pt x="10071" y="114"/>
                  </a:cubicBezTo>
                  <a:cubicBezTo>
                    <a:pt x="9069" y="967"/>
                    <a:pt x="8342" y="2170"/>
                    <a:pt x="8066" y="3623"/>
                  </a:cubicBezTo>
                  <a:cubicBezTo>
                    <a:pt x="7840" y="4776"/>
                    <a:pt x="7966" y="5904"/>
                    <a:pt x="8317" y="6906"/>
                  </a:cubicBezTo>
                  <a:cubicBezTo>
                    <a:pt x="7815" y="6079"/>
                    <a:pt x="7089" y="5353"/>
                    <a:pt x="6161" y="4801"/>
                  </a:cubicBezTo>
                  <a:cubicBezTo>
                    <a:pt x="5178" y="4242"/>
                    <a:pt x="4120" y="3980"/>
                    <a:pt x="3091" y="3980"/>
                  </a:cubicBezTo>
                  <a:cubicBezTo>
                    <a:pt x="2783" y="3980"/>
                    <a:pt x="2477" y="4003"/>
                    <a:pt x="2176" y="4049"/>
                  </a:cubicBezTo>
                  <a:cubicBezTo>
                    <a:pt x="1850" y="4099"/>
                    <a:pt x="1675" y="4475"/>
                    <a:pt x="1876" y="4751"/>
                  </a:cubicBezTo>
                  <a:cubicBezTo>
                    <a:pt x="2076" y="5102"/>
                    <a:pt x="1850" y="5478"/>
                    <a:pt x="1449" y="5478"/>
                  </a:cubicBezTo>
                  <a:lnTo>
                    <a:pt x="1324" y="5478"/>
                  </a:lnTo>
                  <a:cubicBezTo>
                    <a:pt x="1313" y="5477"/>
                    <a:pt x="1302" y="5477"/>
                    <a:pt x="1291" y="5477"/>
                  </a:cubicBezTo>
                  <a:cubicBezTo>
                    <a:pt x="935" y="5477"/>
                    <a:pt x="729" y="5864"/>
                    <a:pt x="923" y="6180"/>
                  </a:cubicBezTo>
                  <a:lnTo>
                    <a:pt x="998" y="6280"/>
                  </a:lnTo>
                  <a:cubicBezTo>
                    <a:pt x="1199" y="6631"/>
                    <a:pt x="973" y="7007"/>
                    <a:pt x="572" y="7007"/>
                  </a:cubicBezTo>
                  <a:cubicBezTo>
                    <a:pt x="559" y="7006"/>
                    <a:pt x="547" y="7005"/>
                    <a:pt x="534" y="7005"/>
                  </a:cubicBezTo>
                  <a:cubicBezTo>
                    <a:pt x="205" y="7005"/>
                    <a:pt x="0" y="7319"/>
                    <a:pt x="121" y="7633"/>
                  </a:cubicBezTo>
                  <a:cubicBezTo>
                    <a:pt x="597" y="8861"/>
                    <a:pt x="1500" y="9964"/>
                    <a:pt x="2778" y="10691"/>
                  </a:cubicBezTo>
                  <a:cubicBezTo>
                    <a:pt x="3454" y="11092"/>
                    <a:pt x="4206" y="11343"/>
                    <a:pt x="4933" y="11443"/>
                  </a:cubicBezTo>
                  <a:cubicBezTo>
                    <a:pt x="4282" y="11668"/>
                    <a:pt x="3655" y="11994"/>
                    <a:pt x="3079" y="12445"/>
                  </a:cubicBezTo>
                  <a:cubicBezTo>
                    <a:pt x="1926" y="13348"/>
                    <a:pt x="1199" y="14551"/>
                    <a:pt x="898" y="15829"/>
                  </a:cubicBezTo>
                  <a:cubicBezTo>
                    <a:pt x="829" y="16152"/>
                    <a:pt x="1057" y="16411"/>
                    <a:pt x="1348" y="16411"/>
                  </a:cubicBezTo>
                  <a:cubicBezTo>
                    <a:pt x="1373" y="16411"/>
                    <a:pt x="1399" y="16409"/>
                    <a:pt x="1424" y="16405"/>
                  </a:cubicBezTo>
                  <a:cubicBezTo>
                    <a:pt x="1461" y="16398"/>
                    <a:pt x="1498" y="16395"/>
                    <a:pt x="1532" y="16395"/>
                  </a:cubicBezTo>
                  <a:cubicBezTo>
                    <a:pt x="1873" y="16395"/>
                    <a:pt x="2085" y="16713"/>
                    <a:pt x="1926" y="17032"/>
                  </a:cubicBezTo>
                  <a:lnTo>
                    <a:pt x="1876" y="17157"/>
                  </a:lnTo>
                  <a:cubicBezTo>
                    <a:pt x="1738" y="17477"/>
                    <a:pt x="1956" y="17819"/>
                    <a:pt x="2300" y="17819"/>
                  </a:cubicBezTo>
                  <a:cubicBezTo>
                    <a:pt x="2333" y="17819"/>
                    <a:pt x="2367" y="17815"/>
                    <a:pt x="2402" y="17809"/>
                  </a:cubicBezTo>
                  <a:lnTo>
                    <a:pt x="2527" y="17784"/>
                  </a:lnTo>
                  <a:cubicBezTo>
                    <a:pt x="2560" y="17777"/>
                    <a:pt x="2592" y="17774"/>
                    <a:pt x="2623" y="17774"/>
                  </a:cubicBezTo>
                  <a:cubicBezTo>
                    <a:pt x="2948" y="17774"/>
                    <a:pt x="3166" y="18115"/>
                    <a:pt x="3028" y="18435"/>
                  </a:cubicBezTo>
                  <a:cubicBezTo>
                    <a:pt x="2878" y="18761"/>
                    <a:pt x="3079" y="19087"/>
                    <a:pt x="3429" y="19087"/>
                  </a:cubicBezTo>
                  <a:cubicBezTo>
                    <a:pt x="3466" y="19088"/>
                    <a:pt x="3502" y="19088"/>
                    <a:pt x="3538" y="19088"/>
                  </a:cubicBezTo>
                  <a:cubicBezTo>
                    <a:pt x="4809" y="19088"/>
                    <a:pt x="6143" y="18661"/>
                    <a:pt x="7264" y="17784"/>
                  </a:cubicBezTo>
                  <a:cubicBezTo>
                    <a:pt x="8442" y="16856"/>
                    <a:pt x="9194" y="15603"/>
                    <a:pt x="9470" y="14300"/>
                  </a:cubicBezTo>
                  <a:lnTo>
                    <a:pt x="9470" y="14300"/>
                  </a:lnTo>
                  <a:cubicBezTo>
                    <a:pt x="9269" y="15628"/>
                    <a:pt x="9495" y="17057"/>
                    <a:pt x="10246" y="18360"/>
                  </a:cubicBezTo>
                  <a:cubicBezTo>
                    <a:pt x="10998" y="19613"/>
                    <a:pt x="12101" y="20516"/>
                    <a:pt x="13329" y="20967"/>
                  </a:cubicBezTo>
                  <a:cubicBezTo>
                    <a:pt x="13391" y="20991"/>
                    <a:pt x="13453" y="21002"/>
                    <a:pt x="13513" y="21002"/>
                  </a:cubicBezTo>
                  <a:cubicBezTo>
                    <a:pt x="13766" y="21002"/>
                    <a:pt x="13976" y="20800"/>
                    <a:pt x="13956" y="20516"/>
                  </a:cubicBezTo>
                  <a:cubicBezTo>
                    <a:pt x="13937" y="20231"/>
                    <a:pt x="14162" y="20019"/>
                    <a:pt x="14413" y="20019"/>
                  </a:cubicBezTo>
                  <a:cubicBezTo>
                    <a:pt x="14494" y="20019"/>
                    <a:pt x="14578" y="20041"/>
                    <a:pt x="14658" y="20090"/>
                  </a:cubicBezTo>
                  <a:lnTo>
                    <a:pt x="14783" y="20165"/>
                  </a:lnTo>
                  <a:cubicBezTo>
                    <a:pt x="14866" y="20216"/>
                    <a:pt x="14953" y="20239"/>
                    <a:pt x="15038" y="20239"/>
                  </a:cubicBezTo>
                  <a:cubicBezTo>
                    <a:pt x="15285" y="20239"/>
                    <a:pt x="15503" y="20038"/>
                    <a:pt x="15485" y="19739"/>
                  </a:cubicBezTo>
                  <a:lnTo>
                    <a:pt x="15485" y="19613"/>
                  </a:lnTo>
                  <a:cubicBezTo>
                    <a:pt x="15466" y="19334"/>
                    <a:pt x="15683" y="19137"/>
                    <a:pt x="15929" y="19137"/>
                  </a:cubicBezTo>
                  <a:cubicBezTo>
                    <a:pt x="16014" y="19137"/>
                    <a:pt x="16103" y="19161"/>
                    <a:pt x="16186" y="19212"/>
                  </a:cubicBezTo>
                  <a:cubicBezTo>
                    <a:pt x="16272" y="19262"/>
                    <a:pt x="16362" y="19286"/>
                    <a:pt x="16447" y="19286"/>
                  </a:cubicBezTo>
                  <a:cubicBezTo>
                    <a:pt x="16663" y="19286"/>
                    <a:pt x="16852" y="19137"/>
                    <a:pt x="16888" y="18887"/>
                  </a:cubicBezTo>
                  <a:cubicBezTo>
                    <a:pt x="17089" y="17583"/>
                    <a:pt x="16838" y="16180"/>
                    <a:pt x="16111" y="14927"/>
                  </a:cubicBezTo>
                  <a:cubicBezTo>
                    <a:pt x="15735" y="14300"/>
                    <a:pt x="15259" y="13749"/>
                    <a:pt x="14733" y="13323"/>
                  </a:cubicBezTo>
                  <a:lnTo>
                    <a:pt x="14733" y="13323"/>
                  </a:lnTo>
                  <a:cubicBezTo>
                    <a:pt x="15176" y="13414"/>
                    <a:pt x="15639" y="13469"/>
                    <a:pt x="16114" y="13469"/>
                  </a:cubicBezTo>
                  <a:cubicBezTo>
                    <a:pt x="16417" y="13469"/>
                    <a:pt x="16726" y="13447"/>
                    <a:pt x="17039" y="13398"/>
                  </a:cubicBezTo>
                  <a:cubicBezTo>
                    <a:pt x="18492" y="13197"/>
                    <a:pt x="19745" y="12495"/>
                    <a:pt x="20622" y="11543"/>
                  </a:cubicBezTo>
                  <a:cubicBezTo>
                    <a:pt x="20848" y="11292"/>
                    <a:pt x="20748" y="10891"/>
                    <a:pt x="20422" y="10791"/>
                  </a:cubicBezTo>
                  <a:cubicBezTo>
                    <a:pt x="20071" y="10641"/>
                    <a:pt x="19996" y="10190"/>
                    <a:pt x="20322" y="9964"/>
                  </a:cubicBezTo>
                  <a:lnTo>
                    <a:pt x="20422" y="9889"/>
                  </a:lnTo>
                  <a:cubicBezTo>
                    <a:pt x="20723" y="9663"/>
                    <a:pt x="20648" y="9212"/>
                    <a:pt x="20297" y="9087"/>
                  </a:cubicBezTo>
                  <a:lnTo>
                    <a:pt x="20171" y="9037"/>
                  </a:lnTo>
                  <a:cubicBezTo>
                    <a:pt x="19820" y="8912"/>
                    <a:pt x="19745" y="8460"/>
                    <a:pt x="20046" y="8235"/>
                  </a:cubicBezTo>
                  <a:cubicBezTo>
                    <a:pt x="20347" y="8009"/>
                    <a:pt x="20322" y="7633"/>
                    <a:pt x="20021" y="7458"/>
                  </a:cubicBezTo>
                  <a:cubicBezTo>
                    <a:pt x="19143" y="6931"/>
                    <a:pt x="18097" y="6632"/>
                    <a:pt x="17003" y="6632"/>
                  </a:cubicBezTo>
                  <a:cubicBezTo>
                    <a:pt x="16692" y="6632"/>
                    <a:pt x="16377" y="6656"/>
                    <a:pt x="16061" y="6706"/>
                  </a:cubicBezTo>
                  <a:cubicBezTo>
                    <a:pt x="14983" y="6856"/>
                    <a:pt x="14031" y="7257"/>
                    <a:pt x="13254" y="7859"/>
                  </a:cubicBezTo>
                  <a:cubicBezTo>
                    <a:pt x="13981" y="7057"/>
                    <a:pt x="14507" y="6054"/>
                    <a:pt x="14708" y="4901"/>
                  </a:cubicBezTo>
                  <a:cubicBezTo>
                    <a:pt x="14983" y="3448"/>
                    <a:pt x="14758" y="2044"/>
                    <a:pt x="14131" y="891"/>
                  </a:cubicBezTo>
                  <a:cubicBezTo>
                    <a:pt x="14049" y="727"/>
                    <a:pt x="13893" y="645"/>
                    <a:pt x="13731" y="645"/>
                  </a:cubicBezTo>
                  <a:cubicBezTo>
                    <a:pt x="13596" y="645"/>
                    <a:pt x="13457" y="702"/>
                    <a:pt x="13354" y="816"/>
                  </a:cubicBezTo>
                  <a:cubicBezTo>
                    <a:pt x="13250" y="942"/>
                    <a:pt x="13114" y="1002"/>
                    <a:pt x="12983" y="1002"/>
                  </a:cubicBezTo>
                  <a:cubicBezTo>
                    <a:pt x="12800" y="1002"/>
                    <a:pt x="12625" y="885"/>
                    <a:pt x="12552" y="666"/>
                  </a:cubicBezTo>
                  <a:lnTo>
                    <a:pt x="12502" y="541"/>
                  </a:lnTo>
                  <a:cubicBezTo>
                    <a:pt x="12443" y="332"/>
                    <a:pt x="12259" y="212"/>
                    <a:pt x="12068" y="212"/>
                  </a:cubicBezTo>
                  <a:cubicBezTo>
                    <a:pt x="11937" y="212"/>
                    <a:pt x="11802" y="268"/>
                    <a:pt x="11700" y="390"/>
                  </a:cubicBezTo>
                  <a:lnTo>
                    <a:pt x="11625" y="490"/>
                  </a:lnTo>
                  <a:cubicBezTo>
                    <a:pt x="11520" y="616"/>
                    <a:pt x="11385" y="676"/>
                    <a:pt x="11254" y="676"/>
                  </a:cubicBezTo>
                  <a:cubicBezTo>
                    <a:pt x="11071" y="676"/>
                    <a:pt x="10896" y="559"/>
                    <a:pt x="10823" y="340"/>
                  </a:cubicBezTo>
                  <a:cubicBezTo>
                    <a:pt x="10758" y="127"/>
                    <a:pt x="10575" y="0"/>
                    <a:pt x="10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62"/>
            <p:cNvSpPr/>
            <p:nvPr/>
          </p:nvSpPr>
          <p:spPr>
            <a:xfrm>
              <a:off x="7122650" y="1710975"/>
              <a:ext cx="192400" cy="189250"/>
            </a:xfrm>
            <a:custGeom>
              <a:avLst/>
              <a:gdLst/>
              <a:ahLst/>
              <a:cxnLst/>
              <a:rect l="l" t="t" r="r" b="b"/>
              <a:pathLst>
                <a:path w="7696" h="7570" extrusionOk="0">
                  <a:moveTo>
                    <a:pt x="4429" y="0"/>
                  </a:moveTo>
                  <a:cubicBezTo>
                    <a:pt x="4076" y="0"/>
                    <a:pt x="3752" y="258"/>
                    <a:pt x="3685" y="614"/>
                  </a:cubicBezTo>
                  <a:cubicBezTo>
                    <a:pt x="3635" y="965"/>
                    <a:pt x="3810" y="1291"/>
                    <a:pt x="4136" y="1441"/>
                  </a:cubicBezTo>
                  <a:lnTo>
                    <a:pt x="3760" y="3371"/>
                  </a:lnTo>
                  <a:lnTo>
                    <a:pt x="2983" y="2218"/>
                  </a:lnTo>
                  <a:cubicBezTo>
                    <a:pt x="3109" y="2043"/>
                    <a:pt x="3134" y="1767"/>
                    <a:pt x="3008" y="1566"/>
                  </a:cubicBezTo>
                  <a:cubicBezTo>
                    <a:pt x="2898" y="1409"/>
                    <a:pt x="2718" y="1320"/>
                    <a:pt x="2537" y="1320"/>
                  </a:cubicBezTo>
                  <a:cubicBezTo>
                    <a:pt x="2431" y="1320"/>
                    <a:pt x="2324" y="1351"/>
                    <a:pt x="2232" y="1416"/>
                  </a:cubicBezTo>
                  <a:cubicBezTo>
                    <a:pt x="1981" y="1592"/>
                    <a:pt x="1906" y="1942"/>
                    <a:pt x="2081" y="2193"/>
                  </a:cubicBezTo>
                  <a:cubicBezTo>
                    <a:pt x="2201" y="2353"/>
                    <a:pt x="2386" y="2434"/>
                    <a:pt x="2570" y="2434"/>
                  </a:cubicBezTo>
                  <a:cubicBezTo>
                    <a:pt x="2617" y="2434"/>
                    <a:pt x="2663" y="2429"/>
                    <a:pt x="2708" y="2419"/>
                  </a:cubicBezTo>
                  <a:lnTo>
                    <a:pt x="3485" y="3571"/>
                  </a:lnTo>
                  <a:lnTo>
                    <a:pt x="1555" y="3196"/>
                  </a:lnTo>
                  <a:cubicBezTo>
                    <a:pt x="1530" y="2845"/>
                    <a:pt x="1279" y="2544"/>
                    <a:pt x="928" y="2494"/>
                  </a:cubicBezTo>
                  <a:cubicBezTo>
                    <a:pt x="880" y="2485"/>
                    <a:pt x="833" y="2480"/>
                    <a:pt x="786" y="2480"/>
                  </a:cubicBezTo>
                  <a:cubicBezTo>
                    <a:pt x="442" y="2480"/>
                    <a:pt x="142" y="2717"/>
                    <a:pt x="76" y="3070"/>
                  </a:cubicBezTo>
                  <a:cubicBezTo>
                    <a:pt x="1" y="3471"/>
                    <a:pt x="252" y="3872"/>
                    <a:pt x="653" y="3947"/>
                  </a:cubicBezTo>
                  <a:cubicBezTo>
                    <a:pt x="692" y="3953"/>
                    <a:pt x="732" y="3956"/>
                    <a:pt x="771" y="3956"/>
                  </a:cubicBezTo>
                  <a:cubicBezTo>
                    <a:pt x="1080" y="3956"/>
                    <a:pt x="1369" y="3785"/>
                    <a:pt x="1480" y="3496"/>
                  </a:cubicBezTo>
                  <a:lnTo>
                    <a:pt x="3435" y="3872"/>
                  </a:lnTo>
                  <a:lnTo>
                    <a:pt x="2282" y="4649"/>
                  </a:lnTo>
                  <a:cubicBezTo>
                    <a:pt x="2171" y="4580"/>
                    <a:pt x="2046" y="4542"/>
                    <a:pt x="1922" y="4542"/>
                  </a:cubicBezTo>
                  <a:cubicBezTo>
                    <a:pt x="1821" y="4542"/>
                    <a:pt x="1720" y="4568"/>
                    <a:pt x="1630" y="4624"/>
                  </a:cubicBezTo>
                  <a:cubicBezTo>
                    <a:pt x="1354" y="4800"/>
                    <a:pt x="1304" y="5150"/>
                    <a:pt x="1480" y="5401"/>
                  </a:cubicBezTo>
                  <a:cubicBezTo>
                    <a:pt x="1590" y="5559"/>
                    <a:pt x="1760" y="5647"/>
                    <a:pt x="1933" y="5647"/>
                  </a:cubicBezTo>
                  <a:cubicBezTo>
                    <a:pt x="2035" y="5647"/>
                    <a:pt x="2139" y="5616"/>
                    <a:pt x="2232" y="5551"/>
                  </a:cubicBezTo>
                  <a:cubicBezTo>
                    <a:pt x="2457" y="5401"/>
                    <a:pt x="2532" y="5150"/>
                    <a:pt x="2457" y="4925"/>
                  </a:cubicBezTo>
                  <a:lnTo>
                    <a:pt x="3610" y="4148"/>
                  </a:lnTo>
                  <a:lnTo>
                    <a:pt x="3234" y="6078"/>
                  </a:lnTo>
                  <a:cubicBezTo>
                    <a:pt x="2908" y="6103"/>
                    <a:pt x="2607" y="6353"/>
                    <a:pt x="2532" y="6704"/>
                  </a:cubicBezTo>
                  <a:cubicBezTo>
                    <a:pt x="2457" y="7105"/>
                    <a:pt x="2708" y="7481"/>
                    <a:pt x="3134" y="7556"/>
                  </a:cubicBezTo>
                  <a:cubicBezTo>
                    <a:pt x="3182" y="7565"/>
                    <a:pt x="3229" y="7570"/>
                    <a:pt x="3276" y="7570"/>
                  </a:cubicBezTo>
                  <a:cubicBezTo>
                    <a:pt x="3620" y="7570"/>
                    <a:pt x="3920" y="7333"/>
                    <a:pt x="3986" y="6980"/>
                  </a:cubicBezTo>
                  <a:cubicBezTo>
                    <a:pt x="4061" y="6629"/>
                    <a:pt x="3861" y="6278"/>
                    <a:pt x="3560" y="6153"/>
                  </a:cubicBezTo>
                  <a:lnTo>
                    <a:pt x="3936" y="4198"/>
                  </a:lnTo>
                  <a:lnTo>
                    <a:pt x="4713" y="5351"/>
                  </a:lnTo>
                  <a:cubicBezTo>
                    <a:pt x="4562" y="5551"/>
                    <a:pt x="4537" y="5802"/>
                    <a:pt x="4688" y="6003"/>
                  </a:cubicBezTo>
                  <a:cubicBezTo>
                    <a:pt x="4795" y="6171"/>
                    <a:pt x="4958" y="6255"/>
                    <a:pt x="5126" y="6255"/>
                  </a:cubicBezTo>
                  <a:cubicBezTo>
                    <a:pt x="5233" y="6255"/>
                    <a:pt x="5342" y="6221"/>
                    <a:pt x="5440" y="6153"/>
                  </a:cubicBezTo>
                  <a:cubicBezTo>
                    <a:pt x="5715" y="5977"/>
                    <a:pt x="5765" y="5652"/>
                    <a:pt x="5590" y="5401"/>
                  </a:cubicBezTo>
                  <a:cubicBezTo>
                    <a:pt x="5496" y="5232"/>
                    <a:pt x="5331" y="5147"/>
                    <a:pt x="5160" y="5147"/>
                  </a:cubicBezTo>
                  <a:cubicBezTo>
                    <a:pt x="5103" y="5147"/>
                    <a:pt x="5045" y="5157"/>
                    <a:pt x="4988" y="5175"/>
                  </a:cubicBezTo>
                  <a:lnTo>
                    <a:pt x="4186" y="4023"/>
                  </a:lnTo>
                  <a:lnTo>
                    <a:pt x="6141" y="4399"/>
                  </a:lnTo>
                  <a:cubicBezTo>
                    <a:pt x="6141" y="4724"/>
                    <a:pt x="6392" y="5025"/>
                    <a:pt x="6743" y="5100"/>
                  </a:cubicBezTo>
                  <a:cubicBezTo>
                    <a:pt x="6790" y="5109"/>
                    <a:pt x="6838" y="5114"/>
                    <a:pt x="6884" y="5114"/>
                  </a:cubicBezTo>
                  <a:cubicBezTo>
                    <a:pt x="7229" y="5114"/>
                    <a:pt x="7532" y="4874"/>
                    <a:pt x="7620" y="4499"/>
                  </a:cubicBezTo>
                  <a:cubicBezTo>
                    <a:pt x="7695" y="4098"/>
                    <a:pt x="7420" y="3722"/>
                    <a:pt x="7019" y="3647"/>
                  </a:cubicBezTo>
                  <a:cubicBezTo>
                    <a:pt x="6968" y="3636"/>
                    <a:pt x="6919" y="3631"/>
                    <a:pt x="6870" y="3631"/>
                  </a:cubicBezTo>
                  <a:cubicBezTo>
                    <a:pt x="6578" y="3631"/>
                    <a:pt x="6320" y="3815"/>
                    <a:pt x="6191" y="4073"/>
                  </a:cubicBezTo>
                  <a:lnTo>
                    <a:pt x="4262" y="3697"/>
                  </a:lnTo>
                  <a:lnTo>
                    <a:pt x="5415" y="2920"/>
                  </a:lnTo>
                  <a:cubicBezTo>
                    <a:pt x="5509" y="3001"/>
                    <a:pt x="5634" y="3046"/>
                    <a:pt x="5760" y="3046"/>
                  </a:cubicBezTo>
                  <a:cubicBezTo>
                    <a:pt x="5866" y="3046"/>
                    <a:pt x="5974" y="3014"/>
                    <a:pt x="6066" y="2945"/>
                  </a:cubicBezTo>
                  <a:cubicBezTo>
                    <a:pt x="6317" y="2769"/>
                    <a:pt x="6392" y="2444"/>
                    <a:pt x="6217" y="2193"/>
                  </a:cubicBezTo>
                  <a:cubicBezTo>
                    <a:pt x="6109" y="2025"/>
                    <a:pt x="5937" y="1940"/>
                    <a:pt x="5761" y="1940"/>
                  </a:cubicBezTo>
                  <a:cubicBezTo>
                    <a:pt x="5650" y="1940"/>
                    <a:pt x="5537" y="1974"/>
                    <a:pt x="5440" y="2043"/>
                  </a:cubicBezTo>
                  <a:cubicBezTo>
                    <a:pt x="5239" y="2168"/>
                    <a:pt x="5164" y="2419"/>
                    <a:pt x="5214" y="2644"/>
                  </a:cubicBezTo>
                  <a:lnTo>
                    <a:pt x="4061" y="3446"/>
                  </a:lnTo>
                  <a:lnTo>
                    <a:pt x="4061" y="3446"/>
                  </a:lnTo>
                  <a:lnTo>
                    <a:pt x="4437" y="1491"/>
                  </a:lnTo>
                  <a:cubicBezTo>
                    <a:pt x="4788" y="1491"/>
                    <a:pt x="5089" y="1241"/>
                    <a:pt x="5139" y="890"/>
                  </a:cubicBezTo>
                  <a:cubicBezTo>
                    <a:pt x="5214" y="489"/>
                    <a:pt x="4963" y="113"/>
                    <a:pt x="4562" y="13"/>
                  </a:cubicBezTo>
                  <a:cubicBezTo>
                    <a:pt x="4518" y="4"/>
                    <a:pt x="4473" y="0"/>
                    <a:pt x="4429" y="0"/>
                  </a:cubicBezTo>
                  <a:close/>
                </a:path>
              </a:pathLst>
            </a:custGeom>
            <a:solidFill>
              <a:srgbClr val="FDEA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62"/>
            <p:cNvSpPr/>
            <p:nvPr/>
          </p:nvSpPr>
          <p:spPr>
            <a:xfrm>
              <a:off x="6872650" y="2767675"/>
              <a:ext cx="467450" cy="483225"/>
            </a:xfrm>
            <a:custGeom>
              <a:avLst/>
              <a:gdLst/>
              <a:ahLst/>
              <a:cxnLst/>
              <a:rect l="l" t="t" r="r" b="b"/>
              <a:pathLst>
                <a:path w="18698" h="19329" extrusionOk="0">
                  <a:moveTo>
                    <a:pt x="10373" y="1"/>
                  </a:moveTo>
                  <a:cubicBezTo>
                    <a:pt x="10292" y="1"/>
                    <a:pt x="10207" y="24"/>
                    <a:pt x="10126" y="76"/>
                  </a:cubicBezTo>
                  <a:cubicBezTo>
                    <a:pt x="9124" y="727"/>
                    <a:pt x="8322" y="1755"/>
                    <a:pt x="7921" y="3008"/>
                  </a:cubicBezTo>
                  <a:cubicBezTo>
                    <a:pt x="7595" y="4036"/>
                    <a:pt x="7570" y="5063"/>
                    <a:pt x="7795" y="6015"/>
                  </a:cubicBezTo>
                  <a:cubicBezTo>
                    <a:pt x="7445" y="5213"/>
                    <a:pt x="6843" y="4462"/>
                    <a:pt x="6066" y="3885"/>
                  </a:cubicBezTo>
                  <a:cubicBezTo>
                    <a:pt x="5075" y="3130"/>
                    <a:pt x="3907" y="2753"/>
                    <a:pt x="2770" y="2753"/>
                  </a:cubicBezTo>
                  <a:cubicBezTo>
                    <a:pt x="2699" y="2753"/>
                    <a:pt x="2628" y="2754"/>
                    <a:pt x="2557" y="2757"/>
                  </a:cubicBezTo>
                  <a:cubicBezTo>
                    <a:pt x="2257" y="2782"/>
                    <a:pt x="2081" y="3083"/>
                    <a:pt x="2206" y="3359"/>
                  </a:cubicBezTo>
                  <a:cubicBezTo>
                    <a:pt x="2346" y="3662"/>
                    <a:pt x="2139" y="3965"/>
                    <a:pt x="1826" y="3965"/>
                  </a:cubicBezTo>
                  <a:cubicBezTo>
                    <a:pt x="1803" y="3965"/>
                    <a:pt x="1780" y="3964"/>
                    <a:pt x="1755" y="3960"/>
                  </a:cubicBezTo>
                  <a:lnTo>
                    <a:pt x="1655" y="3935"/>
                  </a:lnTo>
                  <a:cubicBezTo>
                    <a:pt x="1631" y="3932"/>
                    <a:pt x="1607" y="3930"/>
                    <a:pt x="1584" y="3930"/>
                  </a:cubicBezTo>
                  <a:cubicBezTo>
                    <a:pt x="1271" y="3930"/>
                    <a:pt x="1064" y="4233"/>
                    <a:pt x="1204" y="4537"/>
                  </a:cubicBezTo>
                  <a:lnTo>
                    <a:pt x="1254" y="4637"/>
                  </a:lnTo>
                  <a:cubicBezTo>
                    <a:pt x="1394" y="4940"/>
                    <a:pt x="1186" y="5244"/>
                    <a:pt x="874" y="5244"/>
                  </a:cubicBezTo>
                  <a:cubicBezTo>
                    <a:pt x="851" y="5244"/>
                    <a:pt x="827" y="5242"/>
                    <a:pt x="803" y="5239"/>
                  </a:cubicBezTo>
                  <a:cubicBezTo>
                    <a:pt x="777" y="5235"/>
                    <a:pt x="751" y="5233"/>
                    <a:pt x="726" y="5233"/>
                  </a:cubicBezTo>
                  <a:cubicBezTo>
                    <a:pt x="439" y="5233"/>
                    <a:pt x="232" y="5488"/>
                    <a:pt x="302" y="5765"/>
                  </a:cubicBezTo>
                  <a:cubicBezTo>
                    <a:pt x="602" y="6918"/>
                    <a:pt x="1304" y="8021"/>
                    <a:pt x="2357" y="8823"/>
                  </a:cubicBezTo>
                  <a:cubicBezTo>
                    <a:pt x="2958" y="9249"/>
                    <a:pt x="3585" y="9549"/>
                    <a:pt x="4237" y="9750"/>
                  </a:cubicBezTo>
                  <a:cubicBezTo>
                    <a:pt x="3635" y="9875"/>
                    <a:pt x="3033" y="10101"/>
                    <a:pt x="2457" y="10427"/>
                  </a:cubicBezTo>
                  <a:cubicBezTo>
                    <a:pt x="1304" y="11128"/>
                    <a:pt x="502" y="12131"/>
                    <a:pt x="101" y="13259"/>
                  </a:cubicBezTo>
                  <a:cubicBezTo>
                    <a:pt x="1" y="13559"/>
                    <a:pt x="201" y="13835"/>
                    <a:pt x="527" y="13835"/>
                  </a:cubicBezTo>
                  <a:cubicBezTo>
                    <a:pt x="539" y="13834"/>
                    <a:pt x="551" y="13834"/>
                    <a:pt x="563" y="13834"/>
                  </a:cubicBezTo>
                  <a:cubicBezTo>
                    <a:pt x="893" y="13834"/>
                    <a:pt x="1097" y="14171"/>
                    <a:pt x="903" y="14462"/>
                  </a:cubicBezTo>
                  <a:lnTo>
                    <a:pt x="853" y="14562"/>
                  </a:lnTo>
                  <a:cubicBezTo>
                    <a:pt x="683" y="14853"/>
                    <a:pt x="866" y="15215"/>
                    <a:pt x="1196" y="15215"/>
                  </a:cubicBezTo>
                  <a:cubicBezTo>
                    <a:pt x="1207" y="15215"/>
                    <a:pt x="1218" y="15214"/>
                    <a:pt x="1229" y="15214"/>
                  </a:cubicBezTo>
                  <a:lnTo>
                    <a:pt x="1354" y="15214"/>
                  </a:lnTo>
                  <a:cubicBezTo>
                    <a:pt x="1366" y="15213"/>
                    <a:pt x="1378" y="15212"/>
                    <a:pt x="1390" y="15212"/>
                  </a:cubicBezTo>
                  <a:cubicBezTo>
                    <a:pt x="1720" y="15212"/>
                    <a:pt x="1924" y="15550"/>
                    <a:pt x="1730" y="15840"/>
                  </a:cubicBezTo>
                  <a:cubicBezTo>
                    <a:pt x="1580" y="16116"/>
                    <a:pt x="1730" y="16442"/>
                    <a:pt x="2031" y="16492"/>
                  </a:cubicBezTo>
                  <a:cubicBezTo>
                    <a:pt x="2261" y="16521"/>
                    <a:pt x="2494" y="16536"/>
                    <a:pt x="2730" y="16536"/>
                  </a:cubicBezTo>
                  <a:cubicBezTo>
                    <a:pt x="3703" y="16536"/>
                    <a:pt x="4712" y="16280"/>
                    <a:pt x="5640" y="15715"/>
                  </a:cubicBezTo>
                  <a:cubicBezTo>
                    <a:pt x="6818" y="15013"/>
                    <a:pt x="7620" y="13985"/>
                    <a:pt x="8021" y="12833"/>
                  </a:cubicBezTo>
                  <a:lnTo>
                    <a:pt x="8021" y="12833"/>
                  </a:lnTo>
                  <a:cubicBezTo>
                    <a:pt x="7695" y="13985"/>
                    <a:pt x="7745" y="15314"/>
                    <a:pt x="8272" y="16567"/>
                  </a:cubicBezTo>
                  <a:cubicBezTo>
                    <a:pt x="8823" y="17795"/>
                    <a:pt x="9725" y="18722"/>
                    <a:pt x="10778" y="19274"/>
                  </a:cubicBezTo>
                  <a:cubicBezTo>
                    <a:pt x="10846" y="19311"/>
                    <a:pt x="10916" y="19328"/>
                    <a:pt x="10982" y="19328"/>
                  </a:cubicBezTo>
                  <a:cubicBezTo>
                    <a:pt x="11185" y="19328"/>
                    <a:pt x="11361" y="19168"/>
                    <a:pt x="11379" y="18923"/>
                  </a:cubicBezTo>
                  <a:cubicBezTo>
                    <a:pt x="11414" y="18679"/>
                    <a:pt x="11606" y="18532"/>
                    <a:pt x="11812" y="18532"/>
                  </a:cubicBezTo>
                  <a:cubicBezTo>
                    <a:pt x="11903" y="18532"/>
                    <a:pt x="11997" y="18561"/>
                    <a:pt x="12081" y="18622"/>
                  </a:cubicBezTo>
                  <a:lnTo>
                    <a:pt x="12156" y="18697"/>
                  </a:lnTo>
                  <a:cubicBezTo>
                    <a:pt x="12249" y="18767"/>
                    <a:pt x="12349" y="18798"/>
                    <a:pt x="12443" y="18798"/>
                  </a:cubicBezTo>
                  <a:cubicBezTo>
                    <a:pt x="12655" y="18798"/>
                    <a:pt x="12841" y="18639"/>
                    <a:pt x="12858" y="18397"/>
                  </a:cubicBezTo>
                  <a:lnTo>
                    <a:pt x="12858" y="18296"/>
                  </a:lnTo>
                  <a:cubicBezTo>
                    <a:pt x="12875" y="18053"/>
                    <a:pt x="13073" y="17895"/>
                    <a:pt x="13284" y="17895"/>
                  </a:cubicBezTo>
                  <a:cubicBezTo>
                    <a:pt x="13378" y="17895"/>
                    <a:pt x="13475" y="17926"/>
                    <a:pt x="13560" y="17996"/>
                  </a:cubicBezTo>
                  <a:cubicBezTo>
                    <a:pt x="13640" y="18067"/>
                    <a:pt x="13735" y="18100"/>
                    <a:pt x="13829" y="18100"/>
                  </a:cubicBezTo>
                  <a:cubicBezTo>
                    <a:pt x="13999" y="18100"/>
                    <a:pt x="14163" y="17989"/>
                    <a:pt x="14212" y="17795"/>
                  </a:cubicBezTo>
                  <a:cubicBezTo>
                    <a:pt x="14537" y="16642"/>
                    <a:pt x="14487" y="15339"/>
                    <a:pt x="13936" y="14111"/>
                  </a:cubicBezTo>
                  <a:cubicBezTo>
                    <a:pt x="13685" y="13509"/>
                    <a:pt x="13309" y="12958"/>
                    <a:pt x="12908" y="12507"/>
                  </a:cubicBezTo>
                  <a:lnTo>
                    <a:pt x="12908" y="12507"/>
                  </a:lnTo>
                  <a:cubicBezTo>
                    <a:pt x="13535" y="12732"/>
                    <a:pt x="14237" y="12858"/>
                    <a:pt x="14963" y="12858"/>
                  </a:cubicBezTo>
                  <a:cubicBezTo>
                    <a:pt x="16292" y="12808"/>
                    <a:pt x="17495" y="12331"/>
                    <a:pt x="18397" y="11554"/>
                  </a:cubicBezTo>
                  <a:cubicBezTo>
                    <a:pt x="18648" y="11354"/>
                    <a:pt x="18597" y="11003"/>
                    <a:pt x="18322" y="10853"/>
                  </a:cubicBezTo>
                  <a:cubicBezTo>
                    <a:pt x="17996" y="10702"/>
                    <a:pt x="17996" y="10276"/>
                    <a:pt x="18297" y="10101"/>
                  </a:cubicBezTo>
                  <a:lnTo>
                    <a:pt x="18397" y="10051"/>
                  </a:lnTo>
                  <a:cubicBezTo>
                    <a:pt x="18698" y="9875"/>
                    <a:pt x="18698" y="9449"/>
                    <a:pt x="18372" y="9299"/>
                  </a:cubicBezTo>
                  <a:lnTo>
                    <a:pt x="18272" y="9249"/>
                  </a:lnTo>
                  <a:cubicBezTo>
                    <a:pt x="17971" y="9098"/>
                    <a:pt x="17946" y="8672"/>
                    <a:pt x="18247" y="8497"/>
                  </a:cubicBezTo>
                  <a:cubicBezTo>
                    <a:pt x="18522" y="8346"/>
                    <a:pt x="18547" y="7995"/>
                    <a:pt x="18322" y="7795"/>
                  </a:cubicBezTo>
                  <a:cubicBezTo>
                    <a:pt x="17396" y="7088"/>
                    <a:pt x="16210" y="6666"/>
                    <a:pt x="14924" y="6666"/>
                  </a:cubicBezTo>
                  <a:cubicBezTo>
                    <a:pt x="14887" y="6666"/>
                    <a:pt x="14850" y="6666"/>
                    <a:pt x="14813" y="6667"/>
                  </a:cubicBezTo>
                  <a:cubicBezTo>
                    <a:pt x="13836" y="6692"/>
                    <a:pt x="12933" y="6968"/>
                    <a:pt x="12156" y="7419"/>
                  </a:cubicBezTo>
                  <a:cubicBezTo>
                    <a:pt x="12883" y="6767"/>
                    <a:pt x="13485" y="5915"/>
                    <a:pt x="13810" y="4888"/>
                  </a:cubicBezTo>
                  <a:cubicBezTo>
                    <a:pt x="14212" y="3635"/>
                    <a:pt x="14136" y="2331"/>
                    <a:pt x="13710" y="1228"/>
                  </a:cubicBezTo>
                  <a:cubicBezTo>
                    <a:pt x="13650" y="1046"/>
                    <a:pt x="13497" y="947"/>
                    <a:pt x="13336" y="947"/>
                  </a:cubicBezTo>
                  <a:cubicBezTo>
                    <a:pt x="13231" y="947"/>
                    <a:pt x="13123" y="989"/>
                    <a:pt x="13034" y="1078"/>
                  </a:cubicBezTo>
                  <a:cubicBezTo>
                    <a:pt x="12935" y="1168"/>
                    <a:pt x="12823" y="1210"/>
                    <a:pt x="12716" y="1210"/>
                  </a:cubicBezTo>
                  <a:cubicBezTo>
                    <a:pt x="12527" y="1210"/>
                    <a:pt x="12355" y="1077"/>
                    <a:pt x="12307" y="853"/>
                  </a:cubicBezTo>
                  <a:lnTo>
                    <a:pt x="12282" y="727"/>
                  </a:lnTo>
                  <a:cubicBezTo>
                    <a:pt x="12250" y="502"/>
                    <a:pt x="12073" y="370"/>
                    <a:pt x="11885" y="370"/>
                  </a:cubicBezTo>
                  <a:cubicBezTo>
                    <a:pt x="11779" y="370"/>
                    <a:pt x="11670" y="412"/>
                    <a:pt x="11580" y="502"/>
                  </a:cubicBezTo>
                  <a:lnTo>
                    <a:pt x="11505" y="577"/>
                  </a:lnTo>
                  <a:cubicBezTo>
                    <a:pt x="11406" y="667"/>
                    <a:pt x="11294" y="708"/>
                    <a:pt x="11187" y="708"/>
                  </a:cubicBezTo>
                  <a:cubicBezTo>
                    <a:pt x="10998" y="708"/>
                    <a:pt x="10826" y="576"/>
                    <a:pt x="10778" y="351"/>
                  </a:cubicBezTo>
                  <a:cubicBezTo>
                    <a:pt x="10742" y="138"/>
                    <a:pt x="10569" y="1"/>
                    <a:pt x="103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62"/>
            <p:cNvSpPr/>
            <p:nvPr/>
          </p:nvSpPr>
          <p:spPr>
            <a:xfrm>
              <a:off x="7017400" y="2907325"/>
              <a:ext cx="172325" cy="167700"/>
            </a:xfrm>
            <a:custGeom>
              <a:avLst/>
              <a:gdLst/>
              <a:ahLst/>
              <a:cxnLst/>
              <a:rect l="l" t="t" r="r" b="b"/>
              <a:pathLst>
                <a:path w="6893" h="6708" extrusionOk="0">
                  <a:moveTo>
                    <a:pt x="4314" y="1"/>
                  </a:moveTo>
                  <a:cubicBezTo>
                    <a:pt x="4029" y="1"/>
                    <a:pt x="3762" y="174"/>
                    <a:pt x="3660" y="480"/>
                  </a:cubicBezTo>
                  <a:cubicBezTo>
                    <a:pt x="3559" y="780"/>
                    <a:pt x="3685" y="1106"/>
                    <a:pt x="3960" y="1257"/>
                  </a:cubicBezTo>
                  <a:lnTo>
                    <a:pt x="3409" y="2961"/>
                  </a:lnTo>
                  <a:lnTo>
                    <a:pt x="2832" y="1858"/>
                  </a:lnTo>
                  <a:cubicBezTo>
                    <a:pt x="2983" y="1708"/>
                    <a:pt x="3033" y="1457"/>
                    <a:pt x="2933" y="1257"/>
                  </a:cubicBezTo>
                  <a:cubicBezTo>
                    <a:pt x="2844" y="1079"/>
                    <a:pt x="2667" y="977"/>
                    <a:pt x="2483" y="977"/>
                  </a:cubicBezTo>
                  <a:cubicBezTo>
                    <a:pt x="2407" y="977"/>
                    <a:pt x="2329" y="994"/>
                    <a:pt x="2256" y="1031"/>
                  </a:cubicBezTo>
                  <a:cubicBezTo>
                    <a:pt x="2005" y="1156"/>
                    <a:pt x="1905" y="1482"/>
                    <a:pt x="2030" y="1708"/>
                  </a:cubicBezTo>
                  <a:cubicBezTo>
                    <a:pt x="2121" y="1888"/>
                    <a:pt x="2312" y="1987"/>
                    <a:pt x="2514" y="1987"/>
                  </a:cubicBezTo>
                  <a:cubicBezTo>
                    <a:pt x="2536" y="1987"/>
                    <a:pt x="2559" y="1986"/>
                    <a:pt x="2582" y="1983"/>
                  </a:cubicBezTo>
                  <a:lnTo>
                    <a:pt x="3158" y="3111"/>
                  </a:lnTo>
                  <a:lnTo>
                    <a:pt x="1429" y="2560"/>
                  </a:lnTo>
                  <a:cubicBezTo>
                    <a:pt x="1454" y="2259"/>
                    <a:pt x="1279" y="1958"/>
                    <a:pt x="978" y="1858"/>
                  </a:cubicBezTo>
                  <a:cubicBezTo>
                    <a:pt x="901" y="1833"/>
                    <a:pt x="825" y="1821"/>
                    <a:pt x="751" y="1821"/>
                  </a:cubicBezTo>
                  <a:cubicBezTo>
                    <a:pt x="460" y="1821"/>
                    <a:pt x="206" y="2005"/>
                    <a:pt x="126" y="2284"/>
                  </a:cubicBezTo>
                  <a:cubicBezTo>
                    <a:pt x="0" y="2635"/>
                    <a:pt x="201" y="3036"/>
                    <a:pt x="552" y="3136"/>
                  </a:cubicBezTo>
                  <a:cubicBezTo>
                    <a:pt x="621" y="3159"/>
                    <a:pt x="692" y="3171"/>
                    <a:pt x="762" y="3171"/>
                  </a:cubicBezTo>
                  <a:cubicBezTo>
                    <a:pt x="995" y="3171"/>
                    <a:pt x="1219" y="3047"/>
                    <a:pt x="1354" y="2836"/>
                  </a:cubicBezTo>
                  <a:lnTo>
                    <a:pt x="3058" y="3387"/>
                  </a:lnTo>
                  <a:lnTo>
                    <a:pt x="1930" y="3963"/>
                  </a:lnTo>
                  <a:cubicBezTo>
                    <a:pt x="1833" y="3866"/>
                    <a:pt x="1705" y="3811"/>
                    <a:pt x="1572" y="3811"/>
                  </a:cubicBezTo>
                  <a:cubicBezTo>
                    <a:pt x="1499" y="3811"/>
                    <a:pt x="1425" y="3828"/>
                    <a:pt x="1354" y="3863"/>
                  </a:cubicBezTo>
                  <a:cubicBezTo>
                    <a:pt x="1103" y="3988"/>
                    <a:pt x="1003" y="4314"/>
                    <a:pt x="1128" y="4540"/>
                  </a:cubicBezTo>
                  <a:cubicBezTo>
                    <a:pt x="1217" y="4717"/>
                    <a:pt x="1394" y="4819"/>
                    <a:pt x="1578" y="4819"/>
                  </a:cubicBezTo>
                  <a:cubicBezTo>
                    <a:pt x="1654" y="4819"/>
                    <a:pt x="1732" y="4802"/>
                    <a:pt x="1805" y="4765"/>
                  </a:cubicBezTo>
                  <a:cubicBezTo>
                    <a:pt x="2005" y="4665"/>
                    <a:pt x="2106" y="4440"/>
                    <a:pt x="2081" y="4239"/>
                  </a:cubicBezTo>
                  <a:lnTo>
                    <a:pt x="3183" y="3663"/>
                  </a:lnTo>
                  <a:lnTo>
                    <a:pt x="2657" y="5367"/>
                  </a:lnTo>
                  <a:cubicBezTo>
                    <a:pt x="2637" y="5365"/>
                    <a:pt x="2616" y="5364"/>
                    <a:pt x="2596" y="5364"/>
                  </a:cubicBezTo>
                  <a:cubicBezTo>
                    <a:pt x="2294" y="5364"/>
                    <a:pt x="2024" y="5538"/>
                    <a:pt x="1930" y="5843"/>
                  </a:cubicBezTo>
                  <a:cubicBezTo>
                    <a:pt x="1830" y="6194"/>
                    <a:pt x="2030" y="6570"/>
                    <a:pt x="2381" y="6670"/>
                  </a:cubicBezTo>
                  <a:cubicBezTo>
                    <a:pt x="2453" y="6696"/>
                    <a:pt x="2525" y="6708"/>
                    <a:pt x="2596" y="6708"/>
                  </a:cubicBezTo>
                  <a:cubicBezTo>
                    <a:pt x="2875" y="6708"/>
                    <a:pt x="3134" y="6524"/>
                    <a:pt x="3234" y="6244"/>
                  </a:cubicBezTo>
                  <a:cubicBezTo>
                    <a:pt x="3334" y="5943"/>
                    <a:pt x="3183" y="5617"/>
                    <a:pt x="2933" y="5467"/>
                  </a:cubicBezTo>
                  <a:lnTo>
                    <a:pt x="3484" y="3738"/>
                  </a:lnTo>
                  <a:lnTo>
                    <a:pt x="4061" y="4866"/>
                  </a:lnTo>
                  <a:cubicBezTo>
                    <a:pt x="3910" y="5016"/>
                    <a:pt x="3860" y="5267"/>
                    <a:pt x="3960" y="5467"/>
                  </a:cubicBezTo>
                  <a:cubicBezTo>
                    <a:pt x="4048" y="5626"/>
                    <a:pt x="4223" y="5722"/>
                    <a:pt x="4406" y="5722"/>
                  </a:cubicBezTo>
                  <a:cubicBezTo>
                    <a:pt x="4483" y="5722"/>
                    <a:pt x="4562" y="5705"/>
                    <a:pt x="4637" y="5668"/>
                  </a:cubicBezTo>
                  <a:cubicBezTo>
                    <a:pt x="4888" y="5542"/>
                    <a:pt x="4988" y="5242"/>
                    <a:pt x="4863" y="4991"/>
                  </a:cubicBezTo>
                  <a:cubicBezTo>
                    <a:pt x="4780" y="4825"/>
                    <a:pt x="4610" y="4728"/>
                    <a:pt x="4427" y="4728"/>
                  </a:cubicBezTo>
                  <a:cubicBezTo>
                    <a:pt x="4389" y="4728"/>
                    <a:pt x="4350" y="4732"/>
                    <a:pt x="4311" y="4740"/>
                  </a:cubicBezTo>
                  <a:lnTo>
                    <a:pt x="3735" y="3612"/>
                  </a:lnTo>
                  <a:lnTo>
                    <a:pt x="5464" y="4164"/>
                  </a:lnTo>
                  <a:cubicBezTo>
                    <a:pt x="5439" y="4465"/>
                    <a:pt x="5614" y="4765"/>
                    <a:pt x="5915" y="4866"/>
                  </a:cubicBezTo>
                  <a:cubicBezTo>
                    <a:pt x="5976" y="4883"/>
                    <a:pt x="6039" y="4891"/>
                    <a:pt x="6101" y="4891"/>
                  </a:cubicBezTo>
                  <a:cubicBezTo>
                    <a:pt x="6397" y="4891"/>
                    <a:pt x="6685" y="4704"/>
                    <a:pt x="6767" y="4414"/>
                  </a:cubicBezTo>
                  <a:cubicBezTo>
                    <a:pt x="6893" y="4064"/>
                    <a:pt x="6692" y="3688"/>
                    <a:pt x="6341" y="3562"/>
                  </a:cubicBezTo>
                  <a:cubicBezTo>
                    <a:pt x="6272" y="3541"/>
                    <a:pt x="6202" y="3531"/>
                    <a:pt x="6134" y="3531"/>
                  </a:cubicBezTo>
                  <a:cubicBezTo>
                    <a:pt x="5884" y="3531"/>
                    <a:pt x="5658" y="3666"/>
                    <a:pt x="5539" y="3863"/>
                  </a:cubicBezTo>
                  <a:lnTo>
                    <a:pt x="3835" y="3312"/>
                  </a:lnTo>
                  <a:lnTo>
                    <a:pt x="4963" y="2735"/>
                  </a:lnTo>
                  <a:cubicBezTo>
                    <a:pt x="5055" y="2843"/>
                    <a:pt x="5176" y="2894"/>
                    <a:pt x="5302" y="2894"/>
                  </a:cubicBezTo>
                  <a:cubicBezTo>
                    <a:pt x="5381" y="2894"/>
                    <a:pt x="5462" y="2874"/>
                    <a:pt x="5539" y="2836"/>
                  </a:cubicBezTo>
                  <a:cubicBezTo>
                    <a:pt x="5790" y="2710"/>
                    <a:pt x="5890" y="2409"/>
                    <a:pt x="5765" y="2159"/>
                  </a:cubicBezTo>
                  <a:cubicBezTo>
                    <a:pt x="5676" y="1981"/>
                    <a:pt x="5499" y="1879"/>
                    <a:pt x="5315" y="1879"/>
                  </a:cubicBezTo>
                  <a:cubicBezTo>
                    <a:pt x="5239" y="1879"/>
                    <a:pt x="5161" y="1897"/>
                    <a:pt x="5088" y="1933"/>
                  </a:cubicBezTo>
                  <a:cubicBezTo>
                    <a:pt x="4888" y="2059"/>
                    <a:pt x="4787" y="2259"/>
                    <a:pt x="4812" y="2485"/>
                  </a:cubicBezTo>
                  <a:lnTo>
                    <a:pt x="3685" y="3061"/>
                  </a:lnTo>
                  <a:lnTo>
                    <a:pt x="4236" y="1357"/>
                  </a:lnTo>
                  <a:cubicBezTo>
                    <a:pt x="4254" y="1358"/>
                    <a:pt x="4273" y="1359"/>
                    <a:pt x="4291" y="1359"/>
                  </a:cubicBezTo>
                  <a:cubicBezTo>
                    <a:pt x="4592" y="1359"/>
                    <a:pt x="4843" y="1164"/>
                    <a:pt x="4938" y="881"/>
                  </a:cubicBezTo>
                  <a:cubicBezTo>
                    <a:pt x="5063" y="530"/>
                    <a:pt x="4863" y="154"/>
                    <a:pt x="4512" y="28"/>
                  </a:cubicBezTo>
                  <a:cubicBezTo>
                    <a:pt x="4446" y="10"/>
                    <a:pt x="4380" y="1"/>
                    <a:pt x="4314" y="1"/>
                  </a:cubicBezTo>
                  <a:close/>
                </a:path>
              </a:pathLst>
            </a:custGeom>
            <a:solidFill>
              <a:srgbClr val="FDEA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62"/>
            <p:cNvSpPr/>
            <p:nvPr/>
          </p:nvSpPr>
          <p:spPr>
            <a:xfrm>
              <a:off x="6539950" y="2804775"/>
              <a:ext cx="258700" cy="265575"/>
            </a:xfrm>
            <a:custGeom>
              <a:avLst/>
              <a:gdLst/>
              <a:ahLst/>
              <a:cxnLst/>
              <a:rect l="l" t="t" r="r" b="b"/>
              <a:pathLst>
                <a:path w="10348" h="10623" extrusionOk="0">
                  <a:moveTo>
                    <a:pt x="4648" y="0"/>
                  </a:moveTo>
                  <a:cubicBezTo>
                    <a:pt x="4544" y="0"/>
                    <a:pt x="4454" y="74"/>
                    <a:pt x="4437" y="196"/>
                  </a:cubicBezTo>
                  <a:cubicBezTo>
                    <a:pt x="4405" y="323"/>
                    <a:pt x="4312" y="400"/>
                    <a:pt x="4209" y="400"/>
                  </a:cubicBezTo>
                  <a:cubicBezTo>
                    <a:pt x="4151" y="400"/>
                    <a:pt x="4090" y="375"/>
                    <a:pt x="4036" y="321"/>
                  </a:cubicBezTo>
                  <a:lnTo>
                    <a:pt x="3986" y="271"/>
                  </a:lnTo>
                  <a:cubicBezTo>
                    <a:pt x="3943" y="228"/>
                    <a:pt x="3888" y="209"/>
                    <a:pt x="3834" y="209"/>
                  </a:cubicBezTo>
                  <a:cubicBezTo>
                    <a:pt x="3729" y="209"/>
                    <a:pt x="3626" y="281"/>
                    <a:pt x="3610" y="396"/>
                  </a:cubicBezTo>
                  <a:lnTo>
                    <a:pt x="3585" y="471"/>
                  </a:lnTo>
                  <a:cubicBezTo>
                    <a:pt x="3568" y="587"/>
                    <a:pt x="3465" y="659"/>
                    <a:pt x="3353" y="659"/>
                  </a:cubicBezTo>
                  <a:cubicBezTo>
                    <a:pt x="3295" y="659"/>
                    <a:pt x="3235" y="639"/>
                    <a:pt x="3184" y="597"/>
                  </a:cubicBezTo>
                  <a:cubicBezTo>
                    <a:pt x="3131" y="544"/>
                    <a:pt x="3070" y="518"/>
                    <a:pt x="3012" y="518"/>
                  </a:cubicBezTo>
                  <a:cubicBezTo>
                    <a:pt x="2929" y="518"/>
                    <a:pt x="2851" y="569"/>
                    <a:pt x="2808" y="672"/>
                  </a:cubicBezTo>
                  <a:cubicBezTo>
                    <a:pt x="2557" y="1273"/>
                    <a:pt x="2532" y="2000"/>
                    <a:pt x="2732" y="2702"/>
                  </a:cubicBezTo>
                  <a:cubicBezTo>
                    <a:pt x="2858" y="3078"/>
                    <a:pt x="3058" y="3429"/>
                    <a:pt x="3284" y="3729"/>
                  </a:cubicBezTo>
                  <a:cubicBezTo>
                    <a:pt x="2983" y="3579"/>
                    <a:pt x="2632" y="3504"/>
                    <a:pt x="2256" y="3454"/>
                  </a:cubicBezTo>
                  <a:cubicBezTo>
                    <a:pt x="2182" y="3449"/>
                    <a:pt x="2109" y="3446"/>
                    <a:pt x="2036" y="3446"/>
                  </a:cubicBezTo>
                  <a:cubicBezTo>
                    <a:pt x="1388" y="3446"/>
                    <a:pt x="772" y="3642"/>
                    <a:pt x="276" y="3980"/>
                  </a:cubicBezTo>
                  <a:cubicBezTo>
                    <a:pt x="151" y="4080"/>
                    <a:pt x="151" y="4281"/>
                    <a:pt x="301" y="4356"/>
                  </a:cubicBezTo>
                  <a:cubicBezTo>
                    <a:pt x="452" y="4481"/>
                    <a:pt x="452" y="4707"/>
                    <a:pt x="251" y="4782"/>
                  </a:cubicBezTo>
                  <a:lnTo>
                    <a:pt x="201" y="4807"/>
                  </a:lnTo>
                  <a:cubicBezTo>
                    <a:pt x="26" y="4882"/>
                    <a:pt x="1" y="5108"/>
                    <a:pt x="176" y="5208"/>
                  </a:cubicBezTo>
                  <a:lnTo>
                    <a:pt x="226" y="5258"/>
                  </a:lnTo>
                  <a:cubicBezTo>
                    <a:pt x="402" y="5359"/>
                    <a:pt x="376" y="5584"/>
                    <a:pt x="201" y="5659"/>
                  </a:cubicBezTo>
                  <a:cubicBezTo>
                    <a:pt x="26" y="5734"/>
                    <a:pt x="1" y="5935"/>
                    <a:pt x="126" y="6035"/>
                  </a:cubicBezTo>
                  <a:cubicBezTo>
                    <a:pt x="602" y="6511"/>
                    <a:pt x="1254" y="6812"/>
                    <a:pt x="1981" y="6862"/>
                  </a:cubicBezTo>
                  <a:cubicBezTo>
                    <a:pt x="2085" y="6873"/>
                    <a:pt x="2189" y="6878"/>
                    <a:pt x="2291" y="6878"/>
                  </a:cubicBezTo>
                  <a:cubicBezTo>
                    <a:pt x="2925" y="6878"/>
                    <a:pt x="3514" y="6681"/>
                    <a:pt x="4011" y="6336"/>
                  </a:cubicBezTo>
                  <a:lnTo>
                    <a:pt x="4011" y="6336"/>
                  </a:lnTo>
                  <a:cubicBezTo>
                    <a:pt x="3459" y="6762"/>
                    <a:pt x="3058" y="7364"/>
                    <a:pt x="2908" y="8115"/>
                  </a:cubicBezTo>
                  <a:cubicBezTo>
                    <a:pt x="2732" y="8817"/>
                    <a:pt x="2858" y="9544"/>
                    <a:pt x="3158" y="10120"/>
                  </a:cubicBezTo>
                  <a:cubicBezTo>
                    <a:pt x="3199" y="10216"/>
                    <a:pt x="3277" y="10259"/>
                    <a:pt x="3355" y="10259"/>
                  </a:cubicBezTo>
                  <a:cubicBezTo>
                    <a:pt x="3422" y="10259"/>
                    <a:pt x="3488" y="10228"/>
                    <a:pt x="3534" y="10171"/>
                  </a:cubicBezTo>
                  <a:cubicBezTo>
                    <a:pt x="3584" y="10111"/>
                    <a:pt x="3649" y="10083"/>
                    <a:pt x="3713" y="10083"/>
                  </a:cubicBezTo>
                  <a:cubicBezTo>
                    <a:pt x="3810" y="10083"/>
                    <a:pt x="3905" y="10149"/>
                    <a:pt x="3935" y="10271"/>
                  </a:cubicBezTo>
                  <a:lnTo>
                    <a:pt x="3960" y="10321"/>
                  </a:lnTo>
                  <a:cubicBezTo>
                    <a:pt x="3990" y="10441"/>
                    <a:pt x="4083" y="10498"/>
                    <a:pt x="4179" y="10498"/>
                  </a:cubicBezTo>
                  <a:cubicBezTo>
                    <a:pt x="4244" y="10498"/>
                    <a:pt x="4311" y="10472"/>
                    <a:pt x="4361" y="10421"/>
                  </a:cubicBezTo>
                  <a:lnTo>
                    <a:pt x="4412" y="10371"/>
                  </a:lnTo>
                  <a:cubicBezTo>
                    <a:pt x="4462" y="10310"/>
                    <a:pt x="4530" y="10282"/>
                    <a:pt x="4595" y="10282"/>
                  </a:cubicBezTo>
                  <a:cubicBezTo>
                    <a:pt x="4691" y="10282"/>
                    <a:pt x="4783" y="10342"/>
                    <a:pt x="4813" y="10446"/>
                  </a:cubicBezTo>
                  <a:cubicBezTo>
                    <a:pt x="4846" y="10562"/>
                    <a:pt x="4933" y="10623"/>
                    <a:pt x="5031" y="10623"/>
                  </a:cubicBezTo>
                  <a:cubicBezTo>
                    <a:pt x="5082" y="10623"/>
                    <a:pt x="5137" y="10606"/>
                    <a:pt x="5189" y="10572"/>
                  </a:cubicBezTo>
                  <a:cubicBezTo>
                    <a:pt x="5690" y="10146"/>
                    <a:pt x="6091" y="9544"/>
                    <a:pt x="6241" y="8817"/>
                  </a:cubicBezTo>
                  <a:cubicBezTo>
                    <a:pt x="6316" y="8466"/>
                    <a:pt x="6341" y="8115"/>
                    <a:pt x="6291" y="7765"/>
                  </a:cubicBezTo>
                  <a:lnTo>
                    <a:pt x="6291" y="7765"/>
                  </a:lnTo>
                  <a:cubicBezTo>
                    <a:pt x="6492" y="8090"/>
                    <a:pt x="6768" y="8366"/>
                    <a:pt x="7118" y="8592"/>
                  </a:cubicBezTo>
                  <a:cubicBezTo>
                    <a:pt x="7653" y="8948"/>
                    <a:pt x="8267" y="9126"/>
                    <a:pt x="8854" y="9126"/>
                  </a:cubicBezTo>
                  <a:cubicBezTo>
                    <a:pt x="8928" y="9126"/>
                    <a:pt x="9001" y="9124"/>
                    <a:pt x="9073" y="9118"/>
                  </a:cubicBezTo>
                  <a:cubicBezTo>
                    <a:pt x="9249" y="9093"/>
                    <a:pt x="9349" y="8917"/>
                    <a:pt x="9249" y="8767"/>
                  </a:cubicBezTo>
                  <a:cubicBezTo>
                    <a:pt x="9178" y="8603"/>
                    <a:pt x="9284" y="8439"/>
                    <a:pt x="9461" y="8439"/>
                  </a:cubicBezTo>
                  <a:cubicBezTo>
                    <a:pt x="9474" y="8439"/>
                    <a:pt x="9486" y="8440"/>
                    <a:pt x="9499" y="8441"/>
                  </a:cubicBezTo>
                  <a:lnTo>
                    <a:pt x="9549" y="8441"/>
                  </a:lnTo>
                  <a:cubicBezTo>
                    <a:pt x="9561" y="8443"/>
                    <a:pt x="9572" y="8443"/>
                    <a:pt x="9583" y="8443"/>
                  </a:cubicBezTo>
                  <a:cubicBezTo>
                    <a:pt x="9764" y="8443"/>
                    <a:pt x="9871" y="8256"/>
                    <a:pt x="9800" y="8090"/>
                  </a:cubicBezTo>
                  <a:lnTo>
                    <a:pt x="9750" y="8040"/>
                  </a:lnTo>
                  <a:cubicBezTo>
                    <a:pt x="9675" y="7865"/>
                    <a:pt x="9800" y="7689"/>
                    <a:pt x="10001" y="7689"/>
                  </a:cubicBezTo>
                  <a:cubicBezTo>
                    <a:pt x="10014" y="7691"/>
                    <a:pt x="10026" y="7692"/>
                    <a:pt x="10039" y="7692"/>
                  </a:cubicBezTo>
                  <a:cubicBezTo>
                    <a:pt x="10194" y="7692"/>
                    <a:pt x="10298" y="7551"/>
                    <a:pt x="10251" y="7389"/>
                  </a:cubicBezTo>
                  <a:cubicBezTo>
                    <a:pt x="10051" y="6762"/>
                    <a:pt x="9650" y="6186"/>
                    <a:pt x="9023" y="5760"/>
                  </a:cubicBezTo>
                  <a:cubicBezTo>
                    <a:pt x="8597" y="5459"/>
                    <a:pt x="8096" y="5283"/>
                    <a:pt x="7595" y="5233"/>
                  </a:cubicBezTo>
                  <a:cubicBezTo>
                    <a:pt x="8146" y="5183"/>
                    <a:pt x="8672" y="4983"/>
                    <a:pt x="9148" y="4632"/>
                  </a:cubicBezTo>
                  <a:cubicBezTo>
                    <a:pt x="9750" y="4206"/>
                    <a:pt x="10151" y="3604"/>
                    <a:pt x="10301" y="2953"/>
                  </a:cubicBezTo>
                  <a:cubicBezTo>
                    <a:pt x="10347" y="2792"/>
                    <a:pt x="10225" y="2674"/>
                    <a:pt x="10089" y="2674"/>
                  </a:cubicBezTo>
                  <a:cubicBezTo>
                    <a:pt x="10077" y="2674"/>
                    <a:pt x="10064" y="2675"/>
                    <a:pt x="10051" y="2677"/>
                  </a:cubicBezTo>
                  <a:cubicBezTo>
                    <a:pt x="10039" y="2678"/>
                    <a:pt x="10028" y="2679"/>
                    <a:pt x="10017" y="2679"/>
                  </a:cubicBezTo>
                  <a:cubicBezTo>
                    <a:pt x="9834" y="2679"/>
                    <a:pt x="9706" y="2491"/>
                    <a:pt x="9800" y="2326"/>
                  </a:cubicBezTo>
                  <a:lnTo>
                    <a:pt x="9825" y="2276"/>
                  </a:lnTo>
                  <a:cubicBezTo>
                    <a:pt x="9896" y="2112"/>
                    <a:pt x="9790" y="1948"/>
                    <a:pt x="9612" y="1948"/>
                  </a:cubicBezTo>
                  <a:cubicBezTo>
                    <a:pt x="9600" y="1948"/>
                    <a:pt x="9587" y="1948"/>
                    <a:pt x="9575" y="1950"/>
                  </a:cubicBezTo>
                  <a:lnTo>
                    <a:pt x="9499" y="1950"/>
                  </a:lnTo>
                  <a:cubicBezTo>
                    <a:pt x="9488" y="1952"/>
                    <a:pt x="9477" y="1952"/>
                    <a:pt x="9466" y="1952"/>
                  </a:cubicBezTo>
                  <a:cubicBezTo>
                    <a:pt x="9306" y="1952"/>
                    <a:pt x="9180" y="1788"/>
                    <a:pt x="9274" y="1624"/>
                  </a:cubicBezTo>
                  <a:cubicBezTo>
                    <a:pt x="9349" y="1449"/>
                    <a:pt x="9249" y="1298"/>
                    <a:pt x="9073" y="1273"/>
                  </a:cubicBezTo>
                  <a:cubicBezTo>
                    <a:pt x="9036" y="1272"/>
                    <a:pt x="8998" y="1271"/>
                    <a:pt x="8961" y="1271"/>
                  </a:cubicBezTo>
                  <a:cubicBezTo>
                    <a:pt x="8322" y="1271"/>
                    <a:pt x="7687" y="1474"/>
                    <a:pt x="7118" y="1900"/>
                  </a:cubicBezTo>
                  <a:cubicBezTo>
                    <a:pt x="6642" y="2251"/>
                    <a:pt x="6291" y="2702"/>
                    <a:pt x="6091" y="3203"/>
                  </a:cubicBezTo>
                  <a:cubicBezTo>
                    <a:pt x="6191" y="2727"/>
                    <a:pt x="6166" y="2201"/>
                    <a:pt x="6016" y="1674"/>
                  </a:cubicBezTo>
                  <a:cubicBezTo>
                    <a:pt x="5790" y="973"/>
                    <a:pt x="5339" y="421"/>
                    <a:pt x="4788" y="45"/>
                  </a:cubicBezTo>
                  <a:cubicBezTo>
                    <a:pt x="4742" y="15"/>
                    <a:pt x="4693" y="0"/>
                    <a:pt x="4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62"/>
            <p:cNvSpPr/>
            <p:nvPr/>
          </p:nvSpPr>
          <p:spPr>
            <a:xfrm>
              <a:off x="5402725" y="4235400"/>
              <a:ext cx="484375" cy="467750"/>
            </a:xfrm>
            <a:custGeom>
              <a:avLst/>
              <a:gdLst/>
              <a:ahLst/>
              <a:cxnLst/>
              <a:rect l="l" t="t" r="r" b="b"/>
              <a:pathLst>
                <a:path w="19375" h="18710" extrusionOk="0">
                  <a:moveTo>
                    <a:pt x="10558" y="1"/>
                  </a:moveTo>
                  <a:cubicBezTo>
                    <a:pt x="10391" y="1"/>
                    <a:pt x="10228" y="94"/>
                    <a:pt x="10151" y="264"/>
                  </a:cubicBezTo>
                  <a:cubicBezTo>
                    <a:pt x="10081" y="460"/>
                    <a:pt x="9926" y="562"/>
                    <a:pt x="9767" y="562"/>
                  </a:cubicBezTo>
                  <a:cubicBezTo>
                    <a:pt x="9641" y="562"/>
                    <a:pt x="9513" y="498"/>
                    <a:pt x="9424" y="364"/>
                  </a:cubicBezTo>
                  <a:lnTo>
                    <a:pt x="9349" y="264"/>
                  </a:lnTo>
                  <a:cubicBezTo>
                    <a:pt x="9261" y="143"/>
                    <a:pt x="9130" y="85"/>
                    <a:pt x="9000" y="85"/>
                  </a:cubicBezTo>
                  <a:cubicBezTo>
                    <a:pt x="8833" y="85"/>
                    <a:pt x="8668" y="181"/>
                    <a:pt x="8597" y="364"/>
                  </a:cubicBezTo>
                  <a:lnTo>
                    <a:pt x="8572" y="465"/>
                  </a:lnTo>
                  <a:cubicBezTo>
                    <a:pt x="8502" y="648"/>
                    <a:pt x="8336" y="744"/>
                    <a:pt x="8169" y="744"/>
                  </a:cubicBezTo>
                  <a:cubicBezTo>
                    <a:pt x="8039" y="744"/>
                    <a:pt x="7908" y="686"/>
                    <a:pt x="7820" y="565"/>
                  </a:cubicBezTo>
                  <a:cubicBezTo>
                    <a:pt x="7735" y="430"/>
                    <a:pt x="7607" y="367"/>
                    <a:pt x="7479" y="367"/>
                  </a:cubicBezTo>
                  <a:cubicBezTo>
                    <a:pt x="7344" y="367"/>
                    <a:pt x="7208" y="437"/>
                    <a:pt x="7118" y="565"/>
                  </a:cubicBezTo>
                  <a:cubicBezTo>
                    <a:pt x="6492" y="1567"/>
                    <a:pt x="6166" y="2846"/>
                    <a:pt x="6341" y="4174"/>
                  </a:cubicBezTo>
                  <a:cubicBezTo>
                    <a:pt x="6442" y="5126"/>
                    <a:pt x="6793" y="6004"/>
                    <a:pt x="7319" y="6730"/>
                  </a:cubicBezTo>
                  <a:cubicBezTo>
                    <a:pt x="6617" y="6054"/>
                    <a:pt x="5715" y="5552"/>
                    <a:pt x="4662" y="5327"/>
                  </a:cubicBezTo>
                  <a:cubicBezTo>
                    <a:pt x="4253" y="5240"/>
                    <a:pt x="3847" y="5198"/>
                    <a:pt x="3448" y="5198"/>
                  </a:cubicBezTo>
                  <a:cubicBezTo>
                    <a:pt x="2577" y="5198"/>
                    <a:pt x="1743" y="5400"/>
                    <a:pt x="1003" y="5778"/>
                  </a:cubicBezTo>
                  <a:cubicBezTo>
                    <a:pt x="727" y="5903"/>
                    <a:pt x="677" y="6279"/>
                    <a:pt x="928" y="6480"/>
                  </a:cubicBezTo>
                  <a:cubicBezTo>
                    <a:pt x="1204" y="6705"/>
                    <a:pt x="1103" y="7106"/>
                    <a:pt x="778" y="7207"/>
                  </a:cubicBezTo>
                  <a:lnTo>
                    <a:pt x="652" y="7232"/>
                  </a:lnTo>
                  <a:cubicBezTo>
                    <a:pt x="326" y="7332"/>
                    <a:pt x="226" y="7733"/>
                    <a:pt x="502" y="7958"/>
                  </a:cubicBezTo>
                  <a:lnTo>
                    <a:pt x="577" y="8034"/>
                  </a:lnTo>
                  <a:cubicBezTo>
                    <a:pt x="853" y="8259"/>
                    <a:pt x="778" y="8685"/>
                    <a:pt x="427" y="8760"/>
                  </a:cubicBezTo>
                  <a:cubicBezTo>
                    <a:pt x="126" y="8861"/>
                    <a:pt x="1" y="9187"/>
                    <a:pt x="201" y="9437"/>
                  </a:cubicBezTo>
                  <a:cubicBezTo>
                    <a:pt x="953" y="10364"/>
                    <a:pt x="2031" y="11066"/>
                    <a:pt x="3334" y="11367"/>
                  </a:cubicBezTo>
                  <a:cubicBezTo>
                    <a:pt x="3742" y="11454"/>
                    <a:pt x="4146" y="11497"/>
                    <a:pt x="4542" y="11497"/>
                  </a:cubicBezTo>
                  <a:cubicBezTo>
                    <a:pt x="5168" y="11497"/>
                    <a:pt x="5774" y="11391"/>
                    <a:pt x="6341" y="11192"/>
                  </a:cubicBezTo>
                  <a:lnTo>
                    <a:pt x="6341" y="11192"/>
                  </a:lnTo>
                  <a:cubicBezTo>
                    <a:pt x="5565" y="11643"/>
                    <a:pt x="4888" y="12294"/>
                    <a:pt x="4387" y="13121"/>
                  </a:cubicBezTo>
                  <a:cubicBezTo>
                    <a:pt x="3685" y="14249"/>
                    <a:pt x="3434" y="15527"/>
                    <a:pt x="3610" y="16730"/>
                  </a:cubicBezTo>
                  <a:cubicBezTo>
                    <a:pt x="3628" y="16951"/>
                    <a:pt x="3808" y="17090"/>
                    <a:pt x="4011" y="17090"/>
                  </a:cubicBezTo>
                  <a:cubicBezTo>
                    <a:pt x="4085" y="17090"/>
                    <a:pt x="4162" y="17071"/>
                    <a:pt x="4236" y="17031"/>
                  </a:cubicBezTo>
                  <a:cubicBezTo>
                    <a:pt x="4314" y="16979"/>
                    <a:pt x="4395" y="16956"/>
                    <a:pt x="4473" y="16956"/>
                  </a:cubicBezTo>
                  <a:cubicBezTo>
                    <a:pt x="4693" y="16956"/>
                    <a:pt x="4881" y="17147"/>
                    <a:pt x="4863" y="17407"/>
                  </a:cubicBezTo>
                  <a:lnTo>
                    <a:pt x="4863" y="17532"/>
                  </a:lnTo>
                  <a:cubicBezTo>
                    <a:pt x="4844" y="17795"/>
                    <a:pt x="5035" y="17973"/>
                    <a:pt x="5269" y="17973"/>
                  </a:cubicBezTo>
                  <a:cubicBezTo>
                    <a:pt x="5348" y="17973"/>
                    <a:pt x="5432" y="17953"/>
                    <a:pt x="5514" y="17908"/>
                  </a:cubicBezTo>
                  <a:lnTo>
                    <a:pt x="5615" y="17858"/>
                  </a:lnTo>
                  <a:cubicBezTo>
                    <a:pt x="5686" y="17816"/>
                    <a:pt x="5761" y="17797"/>
                    <a:pt x="5832" y="17797"/>
                  </a:cubicBezTo>
                  <a:cubicBezTo>
                    <a:pt x="6061" y="17797"/>
                    <a:pt x="6260" y="17992"/>
                    <a:pt x="6241" y="18259"/>
                  </a:cubicBezTo>
                  <a:cubicBezTo>
                    <a:pt x="6220" y="18511"/>
                    <a:pt x="6427" y="18709"/>
                    <a:pt x="6656" y="18709"/>
                  </a:cubicBezTo>
                  <a:cubicBezTo>
                    <a:pt x="6701" y="18709"/>
                    <a:pt x="6747" y="18702"/>
                    <a:pt x="6793" y="18685"/>
                  </a:cubicBezTo>
                  <a:cubicBezTo>
                    <a:pt x="7920" y="18284"/>
                    <a:pt x="8948" y="17482"/>
                    <a:pt x="9650" y="16354"/>
                  </a:cubicBezTo>
                  <a:cubicBezTo>
                    <a:pt x="10026" y="15728"/>
                    <a:pt x="10276" y="15051"/>
                    <a:pt x="10402" y="14400"/>
                  </a:cubicBezTo>
                  <a:cubicBezTo>
                    <a:pt x="10577" y="14976"/>
                    <a:pt x="10853" y="15552"/>
                    <a:pt x="11254" y="16104"/>
                  </a:cubicBezTo>
                  <a:cubicBezTo>
                    <a:pt x="12056" y="17182"/>
                    <a:pt x="13133" y="17883"/>
                    <a:pt x="14286" y="18184"/>
                  </a:cubicBezTo>
                  <a:cubicBezTo>
                    <a:pt x="14323" y="18193"/>
                    <a:pt x="14359" y="18198"/>
                    <a:pt x="14394" y="18198"/>
                  </a:cubicBezTo>
                  <a:cubicBezTo>
                    <a:pt x="14649" y="18198"/>
                    <a:pt x="14857" y="17972"/>
                    <a:pt x="14813" y="17708"/>
                  </a:cubicBezTo>
                  <a:cubicBezTo>
                    <a:pt x="14773" y="17428"/>
                    <a:pt x="14972" y="17212"/>
                    <a:pt x="15219" y="17212"/>
                  </a:cubicBezTo>
                  <a:cubicBezTo>
                    <a:pt x="15282" y="17212"/>
                    <a:pt x="15348" y="17226"/>
                    <a:pt x="15414" y="17257"/>
                  </a:cubicBezTo>
                  <a:lnTo>
                    <a:pt x="15514" y="17307"/>
                  </a:lnTo>
                  <a:cubicBezTo>
                    <a:pt x="15581" y="17337"/>
                    <a:pt x="15647" y="17351"/>
                    <a:pt x="15710" y="17351"/>
                  </a:cubicBezTo>
                  <a:cubicBezTo>
                    <a:pt x="15957" y="17351"/>
                    <a:pt x="16156" y="17135"/>
                    <a:pt x="16116" y="16856"/>
                  </a:cubicBezTo>
                  <a:lnTo>
                    <a:pt x="16091" y="16755"/>
                  </a:lnTo>
                  <a:cubicBezTo>
                    <a:pt x="16051" y="16476"/>
                    <a:pt x="16266" y="16260"/>
                    <a:pt x="16507" y="16260"/>
                  </a:cubicBezTo>
                  <a:cubicBezTo>
                    <a:pt x="16568" y="16260"/>
                    <a:pt x="16631" y="16274"/>
                    <a:pt x="16692" y="16304"/>
                  </a:cubicBezTo>
                  <a:cubicBezTo>
                    <a:pt x="16759" y="16332"/>
                    <a:pt x="16826" y="16345"/>
                    <a:pt x="16890" y="16345"/>
                  </a:cubicBezTo>
                  <a:cubicBezTo>
                    <a:pt x="17114" y="16345"/>
                    <a:pt x="17300" y="16187"/>
                    <a:pt x="17319" y="15953"/>
                  </a:cubicBezTo>
                  <a:cubicBezTo>
                    <a:pt x="17369" y="14750"/>
                    <a:pt x="17018" y="13497"/>
                    <a:pt x="16216" y="12420"/>
                  </a:cubicBezTo>
                  <a:cubicBezTo>
                    <a:pt x="15414" y="11342"/>
                    <a:pt x="14286" y="10615"/>
                    <a:pt x="13083" y="10314"/>
                  </a:cubicBezTo>
                  <a:lnTo>
                    <a:pt x="13083" y="10314"/>
                  </a:lnTo>
                  <a:cubicBezTo>
                    <a:pt x="13428" y="10386"/>
                    <a:pt x="13784" y="10423"/>
                    <a:pt x="14144" y="10423"/>
                  </a:cubicBezTo>
                  <a:cubicBezTo>
                    <a:pt x="15038" y="10423"/>
                    <a:pt x="15960" y="10195"/>
                    <a:pt x="16818" y="9713"/>
                  </a:cubicBezTo>
                  <a:cubicBezTo>
                    <a:pt x="17971" y="9061"/>
                    <a:pt x="18823" y="8084"/>
                    <a:pt x="19274" y="6981"/>
                  </a:cubicBezTo>
                  <a:cubicBezTo>
                    <a:pt x="19374" y="6680"/>
                    <a:pt x="19174" y="6405"/>
                    <a:pt x="18848" y="6405"/>
                  </a:cubicBezTo>
                  <a:cubicBezTo>
                    <a:pt x="18497" y="6405"/>
                    <a:pt x="18296" y="6054"/>
                    <a:pt x="18497" y="5753"/>
                  </a:cubicBezTo>
                  <a:lnTo>
                    <a:pt x="18572" y="5653"/>
                  </a:lnTo>
                  <a:cubicBezTo>
                    <a:pt x="18742" y="5361"/>
                    <a:pt x="18559" y="5000"/>
                    <a:pt x="18229" y="5000"/>
                  </a:cubicBezTo>
                  <a:cubicBezTo>
                    <a:pt x="18218" y="5000"/>
                    <a:pt x="18207" y="5000"/>
                    <a:pt x="18196" y="5001"/>
                  </a:cubicBezTo>
                  <a:lnTo>
                    <a:pt x="18096" y="5001"/>
                  </a:lnTo>
                  <a:cubicBezTo>
                    <a:pt x="17720" y="5001"/>
                    <a:pt x="17519" y="4625"/>
                    <a:pt x="17720" y="4349"/>
                  </a:cubicBezTo>
                  <a:cubicBezTo>
                    <a:pt x="17895" y="4074"/>
                    <a:pt x="17745" y="3748"/>
                    <a:pt x="17444" y="3698"/>
                  </a:cubicBezTo>
                  <a:cubicBezTo>
                    <a:pt x="17135" y="3639"/>
                    <a:pt x="16819" y="3609"/>
                    <a:pt x="16499" y="3609"/>
                  </a:cubicBezTo>
                  <a:cubicBezTo>
                    <a:pt x="15602" y="3609"/>
                    <a:pt x="14679" y="3844"/>
                    <a:pt x="13810" y="4324"/>
                  </a:cubicBezTo>
                  <a:cubicBezTo>
                    <a:pt x="13234" y="4625"/>
                    <a:pt x="12732" y="5051"/>
                    <a:pt x="12331" y="5502"/>
                  </a:cubicBezTo>
                  <a:cubicBezTo>
                    <a:pt x="12507" y="4851"/>
                    <a:pt x="12557" y="4149"/>
                    <a:pt x="12457" y="3422"/>
                  </a:cubicBezTo>
                  <a:cubicBezTo>
                    <a:pt x="12306" y="2094"/>
                    <a:pt x="11705" y="941"/>
                    <a:pt x="10853" y="114"/>
                  </a:cubicBezTo>
                  <a:cubicBezTo>
                    <a:pt x="10766" y="37"/>
                    <a:pt x="10661" y="1"/>
                    <a:pt x="105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62"/>
            <p:cNvSpPr/>
            <p:nvPr/>
          </p:nvSpPr>
          <p:spPr>
            <a:xfrm>
              <a:off x="5543700" y="4387000"/>
              <a:ext cx="174225" cy="171375"/>
            </a:xfrm>
            <a:custGeom>
              <a:avLst/>
              <a:gdLst/>
              <a:ahLst/>
              <a:cxnLst/>
              <a:rect l="l" t="t" r="r" b="b"/>
              <a:pathLst>
                <a:path w="6969" h="6855" extrusionOk="0">
                  <a:moveTo>
                    <a:pt x="4092" y="0"/>
                  </a:moveTo>
                  <a:cubicBezTo>
                    <a:pt x="3774" y="0"/>
                    <a:pt x="3497" y="214"/>
                    <a:pt x="3409" y="541"/>
                  </a:cubicBezTo>
                  <a:cubicBezTo>
                    <a:pt x="3359" y="842"/>
                    <a:pt x="3510" y="1168"/>
                    <a:pt x="3785" y="1293"/>
                  </a:cubicBezTo>
                  <a:lnTo>
                    <a:pt x="3409" y="3047"/>
                  </a:lnTo>
                  <a:lnTo>
                    <a:pt x="2733" y="1995"/>
                  </a:lnTo>
                  <a:cubicBezTo>
                    <a:pt x="2858" y="1819"/>
                    <a:pt x="2883" y="1569"/>
                    <a:pt x="2758" y="1393"/>
                  </a:cubicBezTo>
                  <a:cubicBezTo>
                    <a:pt x="2661" y="1248"/>
                    <a:pt x="2501" y="1165"/>
                    <a:pt x="2339" y="1165"/>
                  </a:cubicBezTo>
                  <a:cubicBezTo>
                    <a:pt x="2250" y="1165"/>
                    <a:pt x="2161" y="1190"/>
                    <a:pt x="2081" y="1243"/>
                  </a:cubicBezTo>
                  <a:cubicBezTo>
                    <a:pt x="1830" y="1393"/>
                    <a:pt x="1780" y="1694"/>
                    <a:pt x="1931" y="1945"/>
                  </a:cubicBezTo>
                  <a:cubicBezTo>
                    <a:pt x="2010" y="2084"/>
                    <a:pt x="2185" y="2160"/>
                    <a:pt x="2355" y="2160"/>
                  </a:cubicBezTo>
                  <a:cubicBezTo>
                    <a:pt x="2398" y="2160"/>
                    <a:pt x="2441" y="2155"/>
                    <a:pt x="2482" y="2145"/>
                  </a:cubicBezTo>
                  <a:lnTo>
                    <a:pt x="3159" y="3223"/>
                  </a:lnTo>
                  <a:lnTo>
                    <a:pt x="3159" y="3223"/>
                  </a:lnTo>
                  <a:lnTo>
                    <a:pt x="1404" y="2822"/>
                  </a:lnTo>
                  <a:cubicBezTo>
                    <a:pt x="1404" y="2521"/>
                    <a:pt x="1179" y="2245"/>
                    <a:pt x="878" y="2170"/>
                  </a:cubicBezTo>
                  <a:cubicBezTo>
                    <a:pt x="829" y="2160"/>
                    <a:pt x="781" y="2156"/>
                    <a:pt x="734" y="2156"/>
                  </a:cubicBezTo>
                  <a:cubicBezTo>
                    <a:pt x="416" y="2156"/>
                    <a:pt x="141" y="2369"/>
                    <a:pt x="76" y="2696"/>
                  </a:cubicBezTo>
                  <a:cubicBezTo>
                    <a:pt x="1" y="3047"/>
                    <a:pt x="226" y="3423"/>
                    <a:pt x="577" y="3498"/>
                  </a:cubicBezTo>
                  <a:cubicBezTo>
                    <a:pt x="628" y="3510"/>
                    <a:pt x="679" y="3516"/>
                    <a:pt x="729" y="3516"/>
                  </a:cubicBezTo>
                  <a:cubicBezTo>
                    <a:pt x="993" y="3516"/>
                    <a:pt x="1223" y="3355"/>
                    <a:pt x="1329" y="3123"/>
                  </a:cubicBezTo>
                  <a:lnTo>
                    <a:pt x="3109" y="3498"/>
                  </a:lnTo>
                  <a:lnTo>
                    <a:pt x="2031" y="4175"/>
                  </a:lnTo>
                  <a:cubicBezTo>
                    <a:pt x="1948" y="4106"/>
                    <a:pt x="1835" y="4068"/>
                    <a:pt x="1717" y="4068"/>
                  </a:cubicBezTo>
                  <a:cubicBezTo>
                    <a:pt x="1620" y="4068"/>
                    <a:pt x="1520" y="4094"/>
                    <a:pt x="1429" y="4150"/>
                  </a:cubicBezTo>
                  <a:cubicBezTo>
                    <a:pt x="1204" y="4300"/>
                    <a:pt x="1129" y="4601"/>
                    <a:pt x="1279" y="4852"/>
                  </a:cubicBezTo>
                  <a:cubicBezTo>
                    <a:pt x="1376" y="4998"/>
                    <a:pt x="1546" y="5080"/>
                    <a:pt x="1715" y="5080"/>
                  </a:cubicBezTo>
                  <a:cubicBezTo>
                    <a:pt x="1808" y="5080"/>
                    <a:pt x="1901" y="5055"/>
                    <a:pt x="1981" y="5002"/>
                  </a:cubicBezTo>
                  <a:cubicBezTo>
                    <a:pt x="2181" y="4877"/>
                    <a:pt x="2256" y="4651"/>
                    <a:pt x="2206" y="4426"/>
                  </a:cubicBezTo>
                  <a:lnTo>
                    <a:pt x="3259" y="3749"/>
                  </a:lnTo>
                  <a:lnTo>
                    <a:pt x="2883" y="5503"/>
                  </a:lnTo>
                  <a:cubicBezTo>
                    <a:pt x="2557" y="5503"/>
                    <a:pt x="2281" y="5729"/>
                    <a:pt x="2231" y="6030"/>
                  </a:cubicBezTo>
                  <a:cubicBezTo>
                    <a:pt x="2131" y="6406"/>
                    <a:pt x="2382" y="6757"/>
                    <a:pt x="2733" y="6832"/>
                  </a:cubicBezTo>
                  <a:cubicBezTo>
                    <a:pt x="2789" y="6847"/>
                    <a:pt x="2846" y="6854"/>
                    <a:pt x="2900" y="6854"/>
                  </a:cubicBezTo>
                  <a:cubicBezTo>
                    <a:pt x="3208" y="6854"/>
                    <a:pt x="3471" y="6628"/>
                    <a:pt x="3535" y="6331"/>
                  </a:cubicBezTo>
                  <a:cubicBezTo>
                    <a:pt x="3610" y="6005"/>
                    <a:pt x="3459" y="5704"/>
                    <a:pt x="3159" y="5579"/>
                  </a:cubicBezTo>
                  <a:lnTo>
                    <a:pt x="3560" y="3824"/>
                  </a:lnTo>
                  <a:lnTo>
                    <a:pt x="4236" y="4877"/>
                  </a:lnTo>
                  <a:cubicBezTo>
                    <a:pt x="4086" y="5052"/>
                    <a:pt x="4061" y="5278"/>
                    <a:pt x="4186" y="5478"/>
                  </a:cubicBezTo>
                  <a:cubicBezTo>
                    <a:pt x="4283" y="5624"/>
                    <a:pt x="4454" y="5707"/>
                    <a:pt x="4623" y="5707"/>
                  </a:cubicBezTo>
                  <a:cubicBezTo>
                    <a:pt x="4716" y="5707"/>
                    <a:pt x="4808" y="5682"/>
                    <a:pt x="4888" y="5629"/>
                  </a:cubicBezTo>
                  <a:cubicBezTo>
                    <a:pt x="5114" y="5478"/>
                    <a:pt x="5189" y="5153"/>
                    <a:pt x="5038" y="4927"/>
                  </a:cubicBezTo>
                  <a:cubicBezTo>
                    <a:pt x="4945" y="4778"/>
                    <a:pt x="4796" y="4698"/>
                    <a:pt x="4643" y="4698"/>
                  </a:cubicBezTo>
                  <a:cubicBezTo>
                    <a:pt x="4591" y="4698"/>
                    <a:pt x="4538" y="4707"/>
                    <a:pt x="4487" y="4727"/>
                  </a:cubicBezTo>
                  <a:lnTo>
                    <a:pt x="3810" y="3649"/>
                  </a:lnTo>
                  <a:lnTo>
                    <a:pt x="3810" y="3649"/>
                  </a:lnTo>
                  <a:lnTo>
                    <a:pt x="5565" y="4025"/>
                  </a:lnTo>
                  <a:cubicBezTo>
                    <a:pt x="5565" y="4351"/>
                    <a:pt x="5765" y="4626"/>
                    <a:pt x="6091" y="4701"/>
                  </a:cubicBezTo>
                  <a:cubicBezTo>
                    <a:pt x="6136" y="4711"/>
                    <a:pt x="6182" y="4716"/>
                    <a:pt x="6227" y="4716"/>
                  </a:cubicBezTo>
                  <a:cubicBezTo>
                    <a:pt x="6534" y="4716"/>
                    <a:pt x="6828" y="4503"/>
                    <a:pt x="6893" y="4175"/>
                  </a:cubicBezTo>
                  <a:cubicBezTo>
                    <a:pt x="6968" y="3799"/>
                    <a:pt x="6743" y="3448"/>
                    <a:pt x="6367" y="3373"/>
                  </a:cubicBezTo>
                  <a:cubicBezTo>
                    <a:pt x="6319" y="3361"/>
                    <a:pt x="6271" y="3356"/>
                    <a:pt x="6224" y="3356"/>
                  </a:cubicBezTo>
                  <a:cubicBezTo>
                    <a:pt x="5968" y="3356"/>
                    <a:pt x="5720" y="3517"/>
                    <a:pt x="5615" y="3749"/>
                  </a:cubicBezTo>
                  <a:lnTo>
                    <a:pt x="3860" y="3373"/>
                  </a:lnTo>
                  <a:lnTo>
                    <a:pt x="4938" y="2671"/>
                  </a:lnTo>
                  <a:cubicBezTo>
                    <a:pt x="5023" y="2757"/>
                    <a:pt x="5141" y="2802"/>
                    <a:pt x="5259" y="2802"/>
                  </a:cubicBezTo>
                  <a:cubicBezTo>
                    <a:pt x="5349" y="2802"/>
                    <a:pt x="5439" y="2776"/>
                    <a:pt x="5515" y="2722"/>
                  </a:cubicBezTo>
                  <a:cubicBezTo>
                    <a:pt x="5765" y="2571"/>
                    <a:pt x="5815" y="2245"/>
                    <a:pt x="5665" y="2020"/>
                  </a:cubicBezTo>
                  <a:cubicBezTo>
                    <a:pt x="5568" y="1874"/>
                    <a:pt x="5408" y="1791"/>
                    <a:pt x="5246" y="1791"/>
                  </a:cubicBezTo>
                  <a:cubicBezTo>
                    <a:pt x="5157" y="1791"/>
                    <a:pt x="5068" y="1816"/>
                    <a:pt x="4988" y="1869"/>
                  </a:cubicBezTo>
                  <a:cubicBezTo>
                    <a:pt x="4788" y="1995"/>
                    <a:pt x="4713" y="2220"/>
                    <a:pt x="4763" y="2421"/>
                  </a:cubicBezTo>
                  <a:lnTo>
                    <a:pt x="3710" y="3123"/>
                  </a:lnTo>
                  <a:lnTo>
                    <a:pt x="4086" y="1343"/>
                  </a:lnTo>
                  <a:cubicBezTo>
                    <a:pt x="4387" y="1343"/>
                    <a:pt x="4662" y="1143"/>
                    <a:pt x="4738" y="817"/>
                  </a:cubicBezTo>
                  <a:cubicBezTo>
                    <a:pt x="4813" y="466"/>
                    <a:pt x="4587" y="90"/>
                    <a:pt x="4236" y="15"/>
                  </a:cubicBezTo>
                  <a:cubicBezTo>
                    <a:pt x="4188" y="5"/>
                    <a:pt x="4140" y="0"/>
                    <a:pt x="4092" y="0"/>
                  </a:cubicBezTo>
                  <a:close/>
                </a:path>
              </a:pathLst>
            </a:custGeom>
            <a:solidFill>
              <a:srgbClr val="FDEA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62"/>
            <p:cNvSpPr/>
            <p:nvPr/>
          </p:nvSpPr>
          <p:spPr>
            <a:xfrm>
              <a:off x="5810000" y="4041800"/>
              <a:ext cx="266325" cy="259275"/>
            </a:xfrm>
            <a:custGeom>
              <a:avLst/>
              <a:gdLst/>
              <a:ahLst/>
              <a:cxnLst/>
              <a:rect l="l" t="t" r="r" b="b"/>
              <a:pathLst>
                <a:path w="10653" h="10371" extrusionOk="0">
                  <a:moveTo>
                    <a:pt x="7032" y="0"/>
                  </a:moveTo>
                  <a:cubicBezTo>
                    <a:pt x="7003" y="0"/>
                    <a:pt x="6973" y="4"/>
                    <a:pt x="6943" y="13"/>
                  </a:cubicBezTo>
                  <a:cubicBezTo>
                    <a:pt x="6341" y="264"/>
                    <a:pt x="5790" y="715"/>
                    <a:pt x="5414" y="1367"/>
                  </a:cubicBezTo>
                  <a:cubicBezTo>
                    <a:pt x="5163" y="1843"/>
                    <a:pt x="5013" y="2344"/>
                    <a:pt x="5013" y="2845"/>
                  </a:cubicBezTo>
                  <a:cubicBezTo>
                    <a:pt x="4913" y="2319"/>
                    <a:pt x="4687" y="1793"/>
                    <a:pt x="4286" y="1341"/>
                  </a:cubicBezTo>
                  <a:cubicBezTo>
                    <a:pt x="3810" y="790"/>
                    <a:pt x="3158" y="439"/>
                    <a:pt x="2507" y="339"/>
                  </a:cubicBezTo>
                  <a:cubicBezTo>
                    <a:pt x="2496" y="337"/>
                    <a:pt x="2485" y="336"/>
                    <a:pt x="2473" y="336"/>
                  </a:cubicBezTo>
                  <a:cubicBezTo>
                    <a:pt x="2335" y="336"/>
                    <a:pt x="2210" y="477"/>
                    <a:pt x="2256" y="640"/>
                  </a:cubicBezTo>
                  <a:cubicBezTo>
                    <a:pt x="2297" y="783"/>
                    <a:pt x="2187" y="910"/>
                    <a:pt x="2036" y="910"/>
                  </a:cubicBezTo>
                  <a:cubicBezTo>
                    <a:pt x="2002" y="910"/>
                    <a:pt x="1967" y="904"/>
                    <a:pt x="1930" y="890"/>
                  </a:cubicBezTo>
                  <a:lnTo>
                    <a:pt x="1880" y="890"/>
                  </a:lnTo>
                  <a:cubicBezTo>
                    <a:pt x="1848" y="877"/>
                    <a:pt x="1817" y="870"/>
                    <a:pt x="1786" y="870"/>
                  </a:cubicBezTo>
                  <a:cubicBezTo>
                    <a:pt x="1648" y="870"/>
                    <a:pt x="1538" y="997"/>
                    <a:pt x="1579" y="1141"/>
                  </a:cubicBezTo>
                  <a:lnTo>
                    <a:pt x="1579" y="1216"/>
                  </a:lnTo>
                  <a:cubicBezTo>
                    <a:pt x="1621" y="1381"/>
                    <a:pt x="1510" y="1512"/>
                    <a:pt x="1372" y="1512"/>
                  </a:cubicBezTo>
                  <a:cubicBezTo>
                    <a:pt x="1341" y="1512"/>
                    <a:pt x="1310" y="1505"/>
                    <a:pt x="1279" y="1492"/>
                  </a:cubicBezTo>
                  <a:cubicBezTo>
                    <a:pt x="1243" y="1477"/>
                    <a:pt x="1208" y="1470"/>
                    <a:pt x="1176" y="1470"/>
                  </a:cubicBezTo>
                  <a:cubicBezTo>
                    <a:pt x="1048" y="1470"/>
                    <a:pt x="953" y="1578"/>
                    <a:pt x="953" y="1717"/>
                  </a:cubicBezTo>
                  <a:cubicBezTo>
                    <a:pt x="978" y="2369"/>
                    <a:pt x="1228" y="3046"/>
                    <a:pt x="1730" y="3597"/>
                  </a:cubicBezTo>
                  <a:cubicBezTo>
                    <a:pt x="2106" y="4048"/>
                    <a:pt x="2607" y="4349"/>
                    <a:pt x="3108" y="4499"/>
                  </a:cubicBezTo>
                  <a:cubicBezTo>
                    <a:pt x="3013" y="4489"/>
                    <a:pt x="2916" y="4484"/>
                    <a:pt x="2817" y="4484"/>
                  </a:cubicBezTo>
                  <a:cubicBezTo>
                    <a:pt x="2422" y="4484"/>
                    <a:pt x="2005" y="4565"/>
                    <a:pt x="1604" y="4725"/>
                  </a:cubicBezTo>
                  <a:cubicBezTo>
                    <a:pt x="928" y="5001"/>
                    <a:pt x="401" y="5502"/>
                    <a:pt x="76" y="6078"/>
                  </a:cubicBezTo>
                  <a:cubicBezTo>
                    <a:pt x="0" y="6229"/>
                    <a:pt x="101" y="6404"/>
                    <a:pt x="276" y="6429"/>
                  </a:cubicBezTo>
                  <a:cubicBezTo>
                    <a:pt x="452" y="6429"/>
                    <a:pt x="552" y="6655"/>
                    <a:pt x="426" y="6805"/>
                  </a:cubicBezTo>
                  <a:lnTo>
                    <a:pt x="376" y="6855"/>
                  </a:lnTo>
                  <a:cubicBezTo>
                    <a:pt x="251" y="7006"/>
                    <a:pt x="351" y="7206"/>
                    <a:pt x="527" y="7231"/>
                  </a:cubicBezTo>
                  <a:lnTo>
                    <a:pt x="602" y="7231"/>
                  </a:lnTo>
                  <a:cubicBezTo>
                    <a:pt x="802" y="7256"/>
                    <a:pt x="878" y="7482"/>
                    <a:pt x="752" y="7632"/>
                  </a:cubicBezTo>
                  <a:cubicBezTo>
                    <a:pt x="652" y="7758"/>
                    <a:pt x="702" y="7958"/>
                    <a:pt x="878" y="8008"/>
                  </a:cubicBezTo>
                  <a:cubicBezTo>
                    <a:pt x="1149" y="8084"/>
                    <a:pt x="1439" y="8127"/>
                    <a:pt x="1736" y="8127"/>
                  </a:cubicBezTo>
                  <a:cubicBezTo>
                    <a:pt x="2124" y="8127"/>
                    <a:pt x="2524" y="8053"/>
                    <a:pt x="2908" y="7883"/>
                  </a:cubicBezTo>
                  <a:cubicBezTo>
                    <a:pt x="3284" y="7732"/>
                    <a:pt x="3609" y="7532"/>
                    <a:pt x="3885" y="7256"/>
                  </a:cubicBezTo>
                  <a:lnTo>
                    <a:pt x="3885" y="7256"/>
                  </a:lnTo>
                  <a:cubicBezTo>
                    <a:pt x="3760" y="7582"/>
                    <a:pt x="3710" y="7933"/>
                    <a:pt x="3710" y="8309"/>
                  </a:cubicBezTo>
                  <a:cubicBezTo>
                    <a:pt x="3710" y="9061"/>
                    <a:pt x="3960" y="9712"/>
                    <a:pt x="4386" y="10239"/>
                  </a:cubicBezTo>
                  <a:cubicBezTo>
                    <a:pt x="4430" y="10293"/>
                    <a:pt x="4492" y="10319"/>
                    <a:pt x="4554" y="10319"/>
                  </a:cubicBezTo>
                  <a:cubicBezTo>
                    <a:pt x="4637" y="10319"/>
                    <a:pt x="4720" y="10274"/>
                    <a:pt x="4762" y="10189"/>
                  </a:cubicBezTo>
                  <a:cubicBezTo>
                    <a:pt x="4812" y="10101"/>
                    <a:pt x="4894" y="10057"/>
                    <a:pt x="4975" y="10057"/>
                  </a:cubicBezTo>
                  <a:cubicBezTo>
                    <a:pt x="5057" y="10057"/>
                    <a:pt x="5138" y="10101"/>
                    <a:pt x="5188" y="10189"/>
                  </a:cubicBezTo>
                  <a:lnTo>
                    <a:pt x="5213" y="10239"/>
                  </a:lnTo>
                  <a:cubicBezTo>
                    <a:pt x="5251" y="10326"/>
                    <a:pt x="5333" y="10370"/>
                    <a:pt x="5414" y="10370"/>
                  </a:cubicBezTo>
                  <a:cubicBezTo>
                    <a:pt x="5495" y="10370"/>
                    <a:pt x="5577" y="10326"/>
                    <a:pt x="5614" y="10239"/>
                  </a:cubicBezTo>
                  <a:lnTo>
                    <a:pt x="5665" y="10189"/>
                  </a:lnTo>
                  <a:cubicBezTo>
                    <a:pt x="5702" y="10101"/>
                    <a:pt x="5777" y="10057"/>
                    <a:pt x="5856" y="10057"/>
                  </a:cubicBezTo>
                  <a:cubicBezTo>
                    <a:pt x="5934" y="10057"/>
                    <a:pt x="6015" y="10101"/>
                    <a:pt x="6066" y="10189"/>
                  </a:cubicBezTo>
                  <a:cubicBezTo>
                    <a:pt x="6108" y="10274"/>
                    <a:pt x="6191" y="10319"/>
                    <a:pt x="6278" y="10319"/>
                  </a:cubicBezTo>
                  <a:cubicBezTo>
                    <a:pt x="6344" y="10319"/>
                    <a:pt x="6412" y="10293"/>
                    <a:pt x="6467" y="10239"/>
                  </a:cubicBezTo>
                  <a:cubicBezTo>
                    <a:pt x="6868" y="9712"/>
                    <a:pt x="7118" y="9036"/>
                    <a:pt x="7118" y="8309"/>
                  </a:cubicBezTo>
                  <a:cubicBezTo>
                    <a:pt x="7118" y="7532"/>
                    <a:pt x="6843" y="6855"/>
                    <a:pt x="6416" y="6329"/>
                  </a:cubicBezTo>
                  <a:lnTo>
                    <a:pt x="6416" y="6329"/>
                  </a:lnTo>
                  <a:cubicBezTo>
                    <a:pt x="6868" y="6830"/>
                    <a:pt x="7519" y="7181"/>
                    <a:pt x="8271" y="7281"/>
                  </a:cubicBezTo>
                  <a:cubicBezTo>
                    <a:pt x="8408" y="7300"/>
                    <a:pt x="8544" y="7309"/>
                    <a:pt x="8678" y="7309"/>
                  </a:cubicBezTo>
                  <a:cubicBezTo>
                    <a:pt x="9258" y="7309"/>
                    <a:pt x="9808" y="7140"/>
                    <a:pt x="10276" y="6855"/>
                  </a:cubicBezTo>
                  <a:cubicBezTo>
                    <a:pt x="10427" y="6780"/>
                    <a:pt x="10427" y="6580"/>
                    <a:pt x="10276" y="6479"/>
                  </a:cubicBezTo>
                  <a:cubicBezTo>
                    <a:pt x="10126" y="6354"/>
                    <a:pt x="10151" y="6128"/>
                    <a:pt x="10326" y="6078"/>
                  </a:cubicBezTo>
                  <a:lnTo>
                    <a:pt x="10401" y="6053"/>
                  </a:lnTo>
                  <a:cubicBezTo>
                    <a:pt x="10577" y="5978"/>
                    <a:pt x="10602" y="5753"/>
                    <a:pt x="10452" y="5627"/>
                  </a:cubicBezTo>
                  <a:lnTo>
                    <a:pt x="10401" y="5602"/>
                  </a:lnTo>
                  <a:cubicBezTo>
                    <a:pt x="10226" y="5477"/>
                    <a:pt x="10251" y="5251"/>
                    <a:pt x="10452" y="5176"/>
                  </a:cubicBezTo>
                  <a:cubicBezTo>
                    <a:pt x="10602" y="5126"/>
                    <a:pt x="10652" y="4925"/>
                    <a:pt x="10527" y="4800"/>
                  </a:cubicBezTo>
                  <a:cubicBezTo>
                    <a:pt x="10076" y="4324"/>
                    <a:pt x="9449" y="3998"/>
                    <a:pt x="8722" y="3898"/>
                  </a:cubicBezTo>
                  <a:cubicBezTo>
                    <a:pt x="8589" y="3880"/>
                    <a:pt x="8459" y="3872"/>
                    <a:pt x="8331" y="3872"/>
                  </a:cubicBezTo>
                  <a:cubicBezTo>
                    <a:pt x="8098" y="3872"/>
                    <a:pt x="7871" y="3899"/>
                    <a:pt x="7645" y="3948"/>
                  </a:cubicBezTo>
                  <a:cubicBezTo>
                    <a:pt x="7945" y="3697"/>
                    <a:pt x="8196" y="3397"/>
                    <a:pt x="8396" y="3046"/>
                  </a:cubicBezTo>
                  <a:cubicBezTo>
                    <a:pt x="8772" y="2419"/>
                    <a:pt x="8873" y="1692"/>
                    <a:pt x="8772" y="1041"/>
                  </a:cubicBezTo>
                  <a:cubicBezTo>
                    <a:pt x="8738" y="919"/>
                    <a:pt x="8642" y="845"/>
                    <a:pt x="8537" y="845"/>
                  </a:cubicBezTo>
                  <a:cubicBezTo>
                    <a:pt x="8491" y="845"/>
                    <a:pt x="8442" y="860"/>
                    <a:pt x="8396" y="890"/>
                  </a:cubicBezTo>
                  <a:cubicBezTo>
                    <a:pt x="8356" y="917"/>
                    <a:pt x="8312" y="930"/>
                    <a:pt x="8270" y="930"/>
                  </a:cubicBezTo>
                  <a:cubicBezTo>
                    <a:pt x="8153" y="930"/>
                    <a:pt x="8046" y="837"/>
                    <a:pt x="8046" y="690"/>
                  </a:cubicBezTo>
                  <a:lnTo>
                    <a:pt x="8046" y="615"/>
                  </a:lnTo>
                  <a:cubicBezTo>
                    <a:pt x="8046" y="468"/>
                    <a:pt x="7938" y="375"/>
                    <a:pt x="7822" y="375"/>
                  </a:cubicBezTo>
                  <a:cubicBezTo>
                    <a:pt x="7779" y="375"/>
                    <a:pt x="7735" y="387"/>
                    <a:pt x="7695" y="414"/>
                  </a:cubicBezTo>
                  <a:lnTo>
                    <a:pt x="7619" y="439"/>
                  </a:lnTo>
                  <a:cubicBezTo>
                    <a:pt x="7578" y="474"/>
                    <a:pt x="7532" y="489"/>
                    <a:pt x="7488" y="489"/>
                  </a:cubicBezTo>
                  <a:cubicBezTo>
                    <a:pt x="7373" y="489"/>
                    <a:pt x="7269" y="384"/>
                    <a:pt x="7269" y="239"/>
                  </a:cubicBezTo>
                  <a:cubicBezTo>
                    <a:pt x="7269" y="94"/>
                    <a:pt x="7166" y="0"/>
                    <a:pt x="70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62"/>
            <p:cNvSpPr/>
            <p:nvPr/>
          </p:nvSpPr>
          <p:spPr>
            <a:xfrm>
              <a:off x="5178425" y="4573350"/>
              <a:ext cx="261300" cy="268025"/>
            </a:xfrm>
            <a:custGeom>
              <a:avLst/>
              <a:gdLst/>
              <a:ahLst/>
              <a:cxnLst/>
              <a:rect l="l" t="t" r="r" b="b"/>
              <a:pathLst>
                <a:path w="10452" h="10721" extrusionOk="0">
                  <a:moveTo>
                    <a:pt x="6035" y="0"/>
                  </a:moveTo>
                  <a:cubicBezTo>
                    <a:pt x="5995" y="0"/>
                    <a:pt x="5954" y="10"/>
                    <a:pt x="5915" y="29"/>
                  </a:cubicBezTo>
                  <a:cubicBezTo>
                    <a:pt x="5364" y="380"/>
                    <a:pt x="4887" y="932"/>
                    <a:pt x="4637" y="1608"/>
                  </a:cubicBezTo>
                  <a:cubicBezTo>
                    <a:pt x="4436" y="2185"/>
                    <a:pt x="4386" y="2736"/>
                    <a:pt x="4486" y="3288"/>
                  </a:cubicBezTo>
                  <a:cubicBezTo>
                    <a:pt x="4311" y="2811"/>
                    <a:pt x="4010" y="2385"/>
                    <a:pt x="3584" y="2060"/>
                  </a:cubicBezTo>
                  <a:cubicBezTo>
                    <a:pt x="3008" y="1583"/>
                    <a:pt x="2331" y="1358"/>
                    <a:pt x="1679" y="1358"/>
                  </a:cubicBezTo>
                  <a:cubicBezTo>
                    <a:pt x="1504" y="1358"/>
                    <a:pt x="1379" y="1508"/>
                    <a:pt x="1454" y="1684"/>
                  </a:cubicBezTo>
                  <a:cubicBezTo>
                    <a:pt x="1524" y="1848"/>
                    <a:pt x="1397" y="2012"/>
                    <a:pt x="1237" y="2012"/>
                  </a:cubicBezTo>
                  <a:cubicBezTo>
                    <a:pt x="1226" y="2012"/>
                    <a:pt x="1214" y="2011"/>
                    <a:pt x="1203" y="2009"/>
                  </a:cubicBezTo>
                  <a:lnTo>
                    <a:pt x="1128" y="1984"/>
                  </a:lnTo>
                  <a:cubicBezTo>
                    <a:pt x="1117" y="1983"/>
                    <a:pt x="1105" y="1982"/>
                    <a:pt x="1094" y="1982"/>
                  </a:cubicBezTo>
                  <a:cubicBezTo>
                    <a:pt x="934" y="1982"/>
                    <a:pt x="807" y="2146"/>
                    <a:pt x="877" y="2310"/>
                  </a:cubicBezTo>
                  <a:lnTo>
                    <a:pt x="902" y="2360"/>
                  </a:lnTo>
                  <a:cubicBezTo>
                    <a:pt x="969" y="2537"/>
                    <a:pt x="859" y="2695"/>
                    <a:pt x="695" y="2695"/>
                  </a:cubicBezTo>
                  <a:cubicBezTo>
                    <a:pt x="673" y="2695"/>
                    <a:pt x="650" y="2692"/>
                    <a:pt x="627" y="2686"/>
                  </a:cubicBezTo>
                  <a:cubicBezTo>
                    <a:pt x="612" y="2684"/>
                    <a:pt x="597" y="2683"/>
                    <a:pt x="583" y="2683"/>
                  </a:cubicBezTo>
                  <a:cubicBezTo>
                    <a:pt x="431" y="2683"/>
                    <a:pt x="328" y="2801"/>
                    <a:pt x="351" y="2962"/>
                  </a:cubicBezTo>
                  <a:cubicBezTo>
                    <a:pt x="476" y="3613"/>
                    <a:pt x="852" y="4240"/>
                    <a:pt x="1429" y="4691"/>
                  </a:cubicBezTo>
                  <a:cubicBezTo>
                    <a:pt x="1729" y="4967"/>
                    <a:pt x="2080" y="5142"/>
                    <a:pt x="2431" y="5268"/>
                  </a:cubicBezTo>
                  <a:cubicBezTo>
                    <a:pt x="2105" y="5318"/>
                    <a:pt x="1755" y="5418"/>
                    <a:pt x="1429" y="5593"/>
                  </a:cubicBezTo>
                  <a:cubicBezTo>
                    <a:pt x="777" y="5944"/>
                    <a:pt x="326" y="6496"/>
                    <a:pt x="75" y="7122"/>
                  </a:cubicBezTo>
                  <a:cubicBezTo>
                    <a:pt x="0" y="7273"/>
                    <a:pt x="100" y="7423"/>
                    <a:pt x="276" y="7423"/>
                  </a:cubicBezTo>
                  <a:cubicBezTo>
                    <a:pt x="476" y="7423"/>
                    <a:pt x="602" y="7623"/>
                    <a:pt x="476" y="7799"/>
                  </a:cubicBezTo>
                  <a:lnTo>
                    <a:pt x="451" y="7849"/>
                  </a:lnTo>
                  <a:cubicBezTo>
                    <a:pt x="351" y="8024"/>
                    <a:pt x="451" y="8225"/>
                    <a:pt x="652" y="8225"/>
                  </a:cubicBezTo>
                  <a:lnTo>
                    <a:pt x="702" y="8200"/>
                  </a:lnTo>
                  <a:cubicBezTo>
                    <a:pt x="902" y="8200"/>
                    <a:pt x="1028" y="8400"/>
                    <a:pt x="902" y="8576"/>
                  </a:cubicBezTo>
                  <a:cubicBezTo>
                    <a:pt x="827" y="8726"/>
                    <a:pt x="902" y="8902"/>
                    <a:pt x="1053" y="8927"/>
                  </a:cubicBezTo>
                  <a:cubicBezTo>
                    <a:pt x="1231" y="8961"/>
                    <a:pt x="1415" y="8978"/>
                    <a:pt x="1601" y="8978"/>
                  </a:cubicBezTo>
                  <a:cubicBezTo>
                    <a:pt x="2096" y="8978"/>
                    <a:pt x="2610" y="8856"/>
                    <a:pt x="3083" y="8601"/>
                  </a:cubicBezTo>
                  <a:cubicBezTo>
                    <a:pt x="3734" y="8250"/>
                    <a:pt x="4211" y="7674"/>
                    <a:pt x="4461" y="7047"/>
                  </a:cubicBezTo>
                  <a:lnTo>
                    <a:pt x="4461" y="7047"/>
                  </a:lnTo>
                  <a:cubicBezTo>
                    <a:pt x="4236" y="7699"/>
                    <a:pt x="4236" y="8425"/>
                    <a:pt x="4511" y="9127"/>
                  </a:cubicBezTo>
                  <a:cubicBezTo>
                    <a:pt x="4787" y="9829"/>
                    <a:pt x="5263" y="10355"/>
                    <a:pt x="5840" y="10681"/>
                  </a:cubicBezTo>
                  <a:cubicBezTo>
                    <a:pt x="5881" y="10709"/>
                    <a:pt x="5924" y="10721"/>
                    <a:pt x="5965" y="10721"/>
                  </a:cubicBezTo>
                  <a:cubicBezTo>
                    <a:pt x="6075" y="10721"/>
                    <a:pt x="6172" y="10633"/>
                    <a:pt x="6191" y="10506"/>
                  </a:cubicBezTo>
                  <a:cubicBezTo>
                    <a:pt x="6207" y="10372"/>
                    <a:pt x="6302" y="10294"/>
                    <a:pt x="6408" y="10294"/>
                  </a:cubicBezTo>
                  <a:cubicBezTo>
                    <a:pt x="6461" y="10294"/>
                    <a:pt x="6516" y="10314"/>
                    <a:pt x="6567" y="10355"/>
                  </a:cubicBezTo>
                  <a:lnTo>
                    <a:pt x="6617" y="10405"/>
                  </a:lnTo>
                  <a:cubicBezTo>
                    <a:pt x="6667" y="10447"/>
                    <a:pt x="6723" y="10467"/>
                    <a:pt x="6775" y="10467"/>
                  </a:cubicBezTo>
                  <a:cubicBezTo>
                    <a:pt x="6881" y="10467"/>
                    <a:pt x="6976" y="10389"/>
                    <a:pt x="6993" y="10255"/>
                  </a:cubicBezTo>
                  <a:lnTo>
                    <a:pt x="7018" y="10180"/>
                  </a:lnTo>
                  <a:cubicBezTo>
                    <a:pt x="7035" y="10059"/>
                    <a:pt x="7136" y="9974"/>
                    <a:pt x="7246" y="9974"/>
                  </a:cubicBezTo>
                  <a:cubicBezTo>
                    <a:pt x="7296" y="9974"/>
                    <a:pt x="7347" y="9991"/>
                    <a:pt x="7394" y="10029"/>
                  </a:cubicBezTo>
                  <a:cubicBezTo>
                    <a:pt x="7441" y="10077"/>
                    <a:pt x="7499" y="10099"/>
                    <a:pt x="7556" y="10099"/>
                  </a:cubicBezTo>
                  <a:cubicBezTo>
                    <a:pt x="7649" y="10099"/>
                    <a:pt x="7738" y="10038"/>
                    <a:pt x="7770" y="9929"/>
                  </a:cubicBezTo>
                  <a:cubicBezTo>
                    <a:pt x="7970" y="9303"/>
                    <a:pt x="7970" y="8601"/>
                    <a:pt x="7694" y="7899"/>
                  </a:cubicBezTo>
                  <a:cubicBezTo>
                    <a:pt x="7569" y="7548"/>
                    <a:pt x="7394" y="7248"/>
                    <a:pt x="7168" y="6997"/>
                  </a:cubicBezTo>
                  <a:lnTo>
                    <a:pt x="7168" y="6997"/>
                  </a:lnTo>
                  <a:cubicBezTo>
                    <a:pt x="7519" y="7122"/>
                    <a:pt x="7895" y="7222"/>
                    <a:pt x="8296" y="7222"/>
                  </a:cubicBezTo>
                  <a:cubicBezTo>
                    <a:pt x="8329" y="7224"/>
                    <a:pt x="8363" y="7224"/>
                    <a:pt x="8396" y="7224"/>
                  </a:cubicBezTo>
                  <a:cubicBezTo>
                    <a:pt x="9087" y="7224"/>
                    <a:pt x="9747" y="6978"/>
                    <a:pt x="10226" y="6596"/>
                  </a:cubicBezTo>
                  <a:cubicBezTo>
                    <a:pt x="10376" y="6471"/>
                    <a:pt x="10351" y="6270"/>
                    <a:pt x="10201" y="6195"/>
                  </a:cubicBezTo>
                  <a:cubicBezTo>
                    <a:pt x="10025" y="6095"/>
                    <a:pt x="10025" y="5869"/>
                    <a:pt x="10201" y="5794"/>
                  </a:cubicBezTo>
                  <a:lnTo>
                    <a:pt x="10276" y="5744"/>
                  </a:lnTo>
                  <a:cubicBezTo>
                    <a:pt x="10426" y="5669"/>
                    <a:pt x="10451" y="5443"/>
                    <a:pt x="10276" y="5343"/>
                  </a:cubicBezTo>
                  <a:lnTo>
                    <a:pt x="10226" y="5318"/>
                  </a:lnTo>
                  <a:cubicBezTo>
                    <a:pt x="10050" y="5217"/>
                    <a:pt x="10050" y="4992"/>
                    <a:pt x="10226" y="4892"/>
                  </a:cubicBezTo>
                  <a:cubicBezTo>
                    <a:pt x="10376" y="4816"/>
                    <a:pt x="10401" y="4616"/>
                    <a:pt x="10276" y="4516"/>
                  </a:cubicBezTo>
                  <a:cubicBezTo>
                    <a:pt x="9775" y="4090"/>
                    <a:pt x="9098" y="3814"/>
                    <a:pt x="8346" y="3814"/>
                  </a:cubicBezTo>
                  <a:cubicBezTo>
                    <a:pt x="8302" y="3812"/>
                    <a:pt x="8257" y="3811"/>
                    <a:pt x="8213" y="3811"/>
                  </a:cubicBezTo>
                  <a:cubicBezTo>
                    <a:pt x="7735" y="3811"/>
                    <a:pt x="7280" y="3933"/>
                    <a:pt x="6867" y="4140"/>
                  </a:cubicBezTo>
                  <a:cubicBezTo>
                    <a:pt x="7293" y="3814"/>
                    <a:pt x="7644" y="3363"/>
                    <a:pt x="7845" y="2786"/>
                  </a:cubicBezTo>
                  <a:cubicBezTo>
                    <a:pt x="8095" y="2110"/>
                    <a:pt x="8095" y="1383"/>
                    <a:pt x="7870" y="756"/>
                  </a:cubicBezTo>
                  <a:cubicBezTo>
                    <a:pt x="7837" y="659"/>
                    <a:pt x="7742" y="604"/>
                    <a:pt x="7645" y="604"/>
                  </a:cubicBezTo>
                  <a:cubicBezTo>
                    <a:pt x="7592" y="604"/>
                    <a:pt x="7538" y="621"/>
                    <a:pt x="7494" y="656"/>
                  </a:cubicBezTo>
                  <a:cubicBezTo>
                    <a:pt x="7443" y="707"/>
                    <a:pt x="7386" y="729"/>
                    <a:pt x="7332" y="729"/>
                  </a:cubicBezTo>
                  <a:cubicBezTo>
                    <a:pt x="7227" y="729"/>
                    <a:pt x="7134" y="646"/>
                    <a:pt x="7118" y="531"/>
                  </a:cubicBezTo>
                  <a:lnTo>
                    <a:pt x="7093" y="456"/>
                  </a:lnTo>
                  <a:cubicBezTo>
                    <a:pt x="7076" y="322"/>
                    <a:pt x="6981" y="244"/>
                    <a:pt x="6876" y="244"/>
                  </a:cubicBezTo>
                  <a:cubicBezTo>
                    <a:pt x="6823" y="244"/>
                    <a:pt x="6767" y="263"/>
                    <a:pt x="6717" y="305"/>
                  </a:cubicBezTo>
                  <a:lnTo>
                    <a:pt x="6667" y="355"/>
                  </a:lnTo>
                  <a:cubicBezTo>
                    <a:pt x="6617" y="397"/>
                    <a:pt x="6558" y="417"/>
                    <a:pt x="6502" y="417"/>
                  </a:cubicBezTo>
                  <a:cubicBezTo>
                    <a:pt x="6388" y="417"/>
                    <a:pt x="6283" y="339"/>
                    <a:pt x="6266" y="205"/>
                  </a:cubicBezTo>
                  <a:cubicBezTo>
                    <a:pt x="6247" y="75"/>
                    <a:pt x="6147" y="0"/>
                    <a:pt x="6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691" name="Google Shape;6691;p62"/>
          <p:cNvSpPr txBox="1">
            <a:spLocks noGrp="1"/>
          </p:cNvSpPr>
          <p:nvPr>
            <p:ph type="title"/>
          </p:nvPr>
        </p:nvSpPr>
        <p:spPr>
          <a:xfrm>
            <a:off x="2973865" y="1087320"/>
            <a:ext cx="3263100" cy="258361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 dirty="0">
                <a:solidFill>
                  <a:srgbClr val="FF0000"/>
                </a:solidFill>
              </a:rPr>
              <a:t>Questions? </a:t>
            </a:r>
            <a:r>
              <a:rPr lang="en" sz="9600" dirty="0">
                <a:solidFill>
                  <a:schemeClr val="accent6"/>
                </a:solidFill>
              </a:rPr>
              <a:t>Comments?</a:t>
            </a:r>
            <a:endParaRPr sz="9600" dirty="0">
              <a:solidFill>
                <a:schemeClr val="accent6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6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8" name="Google Shape;10908;p110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3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Have the time of your life!</a:t>
            </a:r>
            <a:endParaRPr sz="8000" dirty="0"/>
          </a:p>
        </p:txBody>
      </p:sp>
      <p:grpSp>
        <p:nvGrpSpPr>
          <p:cNvPr id="10909" name="Google Shape;10909;p110"/>
          <p:cNvGrpSpPr/>
          <p:nvPr/>
        </p:nvGrpSpPr>
        <p:grpSpPr>
          <a:xfrm>
            <a:off x="4141100" y="1547807"/>
            <a:ext cx="3599275" cy="3272975"/>
            <a:chOff x="2677425" y="1199502"/>
            <a:chExt cx="3599275" cy="3272975"/>
          </a:xfrm>
        </p:grpSpPr>
        <p:sp>
          <p:nvSpPr>
            <p:cNvPr id="10910" name="Google Shape;10910;p110"/>
            <p:cNvSpPr/>
            <p:nvPr/>
          </p:nvSpPr>
          <p:spPr>
            <a:xfrm>
              <a:off x="5102054" y="1207182"/>
              <a:ext cx="1051863" cy="891875"/>
            </a:xfrm>
            <a:custGeom>
              <a:avLst/>
              <a:gdLst/>
              <a:ahLst/>
              <a:cxnLst/>
              <a:rect l="l" t="t" r="r" b="b"/>
              <a:pathLst>
                <a:path w="18764" h="15910" extrusionOk="0">
                  <a:moveTo>
                    <a:pt x="18512" y="9039"/>
                  </a:moveTo>
                  <a:cubicBezTo>
                    <a:pt x="18375" y="8993"/>
                    <a:pt x="18261" y="8971"/>
                    <a:pt x="18193" y="8971"/>
                  </a:cubicBezTo>
                  <a:cubicBezTo>
                    <a:pt x="18033" y="8925"/>
                    <a:pt x="17941" y="8925"/>
                    <a:pt x="17919" y="8811"/>
                  </a:cubicBezTo>
                  <a:cubicBezTo>
                    <a:pt x="17896" y="8742"/>
                    <a:pt x="17896" y="8674"/>
                    <a:pt x="17896" y="8605"/>
                  </a:cubicBezTo>
                  <a:cubicBezTo>
                    <a:pt x="17896" y="8537"/>
                    <a:pt x="17919" y="8469"/>
                    <a:pt x="17873" y="8400"/>
                  </a:cubicBezTo>
                  <a:cubicBezTo>
                    <a:pt x="17850" y="8354"/>
                    <a:pt x="17850" y="8332"/>
                    <a:pt x="17827" y="8309"/>
                  </a:cubicBezTo>
                  <a:cubicBezTo>
                    <a:pt x="17804" y="8286"/>
                    <a:pt x="17782" y="8263"/>
                    <a:pt x="17759" y="8126"/>
                  </a:cubicBezTo>
                  <a:cubicBezTo>
                    <a:pt x="17713" y="7898"/>
                    <a:pt x="17576" y="7624"/>
                    <a:pt x="17439" y="7327"/>
                  </a:cubicBezTo>
                  <a:cubicBezTo>
                    <a:pt x="17280" y="7031"/>
                    <a:pt x="17462" y="6506"/>
                    <a:pt x="17485" y="6437"/>
                  </a:cubicBezTo>
                  <a:cubicBezTo>
                    <a:pt x="17508" y="6414"/>
                    <a:pt x="17645" y="6232"/>
                    <a:pt x="17873" y="5912"/>
                  </a:cubicBezTo>
                  <a:cubicBezTo>
                    <a:pt x="18056" y="5684"/>
                    <a:pt x="18238" y="5433"/>
                    <a:pt x="18261" y="5387"/>
                  </a:cubicBezTo>
                  <a:cubicBezTo>
                    <a:pt x="18284" y="5364"/>
                    <a:pt x="18284" y="5090"/>
                    <a:pt x="18238" y="4931"/>
                  </a:cubicBezTo>
                  <a:cubicBezTo>
                    <a:pt x="18215" y="4839"/>
                    <a:pt x="18147" y="4771"/>
                    <a:pt x="18124" y="4748"/>
                  </a:cubicBezTo>
                  <a:cubicBezTo>
                    <a:pt x="18033" y="4816"/>
                    <a:pt x="17622" y="5182"/>
                    <a:pt x="17325" y="5570"/>
                  </a:cubicBezTo>
                  <a:lnTo>
                    <a:pt x="17302" y="5615"/>
                  </a:lnTo>
                  <a:cubicBezTo>
                    <a:pt x="17006" y="6026"/>
                    <a:pt x="16800" y="6346"/>
                    <a:pt x="16389" y="6391"/>
                  </a:cubicBezTo>
                  <a:lnTo>
                    <a:pt x="16321" y="6414"/>
                  </a:lnTo>
                  <a:cubicBezTo>
                    <a:pt x="15978" y="6483"/>
                    <a:pt x="15773" y="6506"/>
                    <a:pt x="15362" y="6369"/>
                  </a:cubicBezTo>
                  <a:cubicBezTo>
                    <a:pt x="15180" y="6300"/>
                    <a:pt x="15043" y="6140"/>
                    <a:pt x="14906" y="6003"/>
                  </a:cubicBezTo>
                  <a:cubicBezTo>
                    <a:pt x="14723" y="5821"/>
                    <a:pt x="14563" y="5638"/>
                    <a:pt x="14289" y="5615"/>
                  </a:cubicBezTo>
                  <a:cubicBezTo>
                    <a:pt x="14061" y="5593"/>
                    <a:pt x="13970" y="5615"/>
                    <a:pt x="13901" y="5615"/>
                  </a:cubicBezTo>
                  <a:cubicBezTo>
                    <a:pt x="13787" y="5638"/>
                    <a:pt x="13742" y="5638"/>
                    <a:pt x="13605" y="5570"/>
                  </a:cubicBezTo>
                  <a:cubicBezTo>
                    <a:pt x="13491" y="5524"/>
                    <a:pt x="13445" y="5524"/>
                    <a:pt x="13399" y="5524"/>
                  </a:cubicBezTo>
                  <a:cubicBezTo>
                    <a:pt x="13331" y="5524"/>
                    <a:pt x="13262" y="5501"/>
                    <a:pt x="13034" y="5341"/>
                  </a:cubicBezTo>
                  <a:cubicBezTo>
                    <a:pt x="12829" y="5182"/>
                    <a:pt x="12737" y="5159"/>
                    <a:pt x="12623" y="5136"/>
                  </a:cubicBezTo>
                  <a:cubicBezTo>
                    <a:pt x="12555" y="5113"/>
                    <a:pt x="12486" y="5090"/>
                    <a:pt x="12395" y="5045"/>
                  </a:cubicBezTo>
                  <a:cubicBezTo>
                    <a:pt x="12281" y="4976"/>
                    <a:pt x="12121" y="4816"/>
                    <a:pt x="11961" y="4657"/>
                  </a:cubicBezTo>
                  <a:cubicBezTo>
                    <a:pt x="11801" y="4497"/>
                    <a:pt x="11619" y="4314"/>
                    <a:pt x="11413" y="4155"/>
                  </a:cubicBezTo>
                  <a:cubicBezTo>
                    <a:pt x="11322" y="4063"/>
                    <a:pt x="11208" y="3995"/>
                    <a:pt x="11094" y="3903"/>
                  </a:cubicBezTo>
                  <a:cubicBezTo>
                    <a:pt x="10683" y="3584"/>
                    <a:pt x="10226" y="3242"/>
                    <a:pt x="9998" y="2945"/>
                  </a:cubicBezTo>
                  <a:cubicBezTo>
                    <a:pt x="9884" y="2808"/>
                    <a:pt x="9793" y="2717"/>
                    <a:pt x="9724" y="2625"/>
                  </a:cubicBezTo>
                  <a:cubicBezTo>
                    <a:pt x="9587" y="2488"/>
                    <a:pt x="9496" y="2397"/>
                    <a:pt x="9496" y="2237"/>
                  </a:cubicBezTo>
                  <a:cubicBezTo>
                    <a:pt x="9496" y="2077"/>
                    <a:pt x="9040" y="1393"/>
                    <a:pt x="8720" y="1005"/>
                  </a:cubicBezTo>
                  <a:cubicBezTo>
                    <a:pt x="8652" y="913"/>
                    <a:pt x="8583" y="799"/>
                    <a:pt x="8492" y="685"/>
                  </a:cubicBezTo>
                  <a:cubicBezTo>
                    <a:pt x="8309" y="411"/>
                    <a:pt x="8081" y="92"/>
                    <a:pt x="7875" y="46"/>
                  </a:cubicBezTo>
                  <a:cubicBezTo>
                    <a:pt x="7624" y="0"/>
                    <a:pt x="7442" y="114"/>
                    <a:pt x="7328" y="160"/>
                  </a:cubicBezTo>
                  <a:lnTo>
                    <a:pt x="7282" y="183"/>
                  </a:lnTo>
                  <a:cubicBezTo>
                    <a:pt x="7236" y="206"/>
                    <a:pt x="7191" y="206"/>
                    <a:pt x="7122" y="206"/>
                  </a:cubicBezTo>
                  <a:cubicBezTo>
                    <a:pt x="7031" y="183"/>
                    <a:pt x="6940" y="183"/>
                    <a:pt x="6894" y="274"/>
                  </a:cubicBezTo>
                  <a:cubicBezTo>
                    <a:pt x="6871" y="366"/>
                    <a:pt x="6871" y="388"/>
                    <a:pt x="6848" y="434"/>
                  </a:cubicBezTo>
                  <a:cubicBezTo>
                    <a:pt x="6848" y="480"/>
                    <a:pt x="6826" y="548"/>
                    <a:pt x="6734" y="685"/>
                  </a:cubicBezTo>
                  <a:cubicBezTo>
                    <a:pt x="6643" y="845"/>
                    <a:pt x="6666" y="891"/>
                    <a:pt x="6757" y="1187"/>
                  </a:cubicBezTo>
                  <a:cubicBezTo>
                    <a:pt x="6780" y="1301"/>
                    <a:pt x="6826" y="1438"/>
                    <a:pt x="6871" y="1621"/>
                  </a:cubicBezTo>
                  <a:cubicBezTo>
                    <a:pt x="6962" y="1872"/>
                    <a:pt x="7008" y="2009"/>
                    <a:pt x="7031" y="2100"/>
                  </a:cubicBezTo>
                  <a:cubicBezTo>
                    <a:pt x="7099" y="2283"/>
                    <a:pt x="7099" y="2306"/>
                    <a:pt x="7099" y="2602"/>
                  </a:cubicBezTo>
                  <a:cubicBezTo>
                    <a:pt x="7122" y="2694"/>
                    <a:pt x="7122" y="2808"/>
                    <a:pt x="7145" y="2922"/>
                  </a:cubicBezTo>
                  <a:cubicBezTo>
                    <a:pt x="7191" y="3333"/>
                    <a:pt x="7236" y="3881"/>
                    <a:pt x="6962" y="4291"/>
                  </a:cubicBezTo>
                  <a:cubicBezTo>
                    <a:pt x="6894" y="4383"/>
                    <a:pt x="6848" y="4474"/>
                    <a:pt x="6803" y="4543"/>
                  </a:cubicBezTo>
                  <a:cubicBezTo>
                    <a:pt x="6597" y="4816"/>
                    <a:pt x="6552" y="4885"/>
                    <a:pt x="6552" y="5227"/>
                  </a:cubicBezTo>
                  <a:cubicBezTo>
                    <a:pt x="6552" y="5364"/>
                    <a:pt x="6574" y="5478"/>
                    <a:pt x="6597" y="5593"/>
                  </a:cubicBezTo>
                  <a:cubicBezTo>
                    <a:pt x="6620" y="5821"/>
                    <a:pt x="6666" y="5981"/>
                    <a:pt x="6506" y="6186"/>
                  </a:cubicBezTo>
                  <a:cubicBezTo>
                    <a:pt x="6392" y="6323"/>
                    <a:pt x="6232" y="6369"/>
                    <a:pt x="6049" y="6414"/>
                  </a:cubicBezTo>
                  <a:cubicBezTo>
                    <a:pt x="5844" y="6483"/>
                    <a:pt x="5661" y="6528"/>
                    <a:pt x="5593" y="6734"/>
                  </a:cubicBezTo>
                  <a:cubicBezTo>
                    <a:pt x="5479" y="7031"/>
                    <a:pt x="5479" y="7145"/>
                    <a:pt x="5524" y="7327"/>
                  </a:cubicBezTo>
                  <a:cubicBezTo>
                    <a:pt x="5524" y="7373"/>
                    <a:pt x="5524" y="7396"/>
                    <a:pt x="5524" y="7441"/>
                  </a:cubicBezTo>
                  <a:cubicBezTo>
                    <a:pt x="5547" y="7555"/>
                    <a:pt x="5547" y="7601"/>
                    <a:pt x="5547" y="7647"/>
                  </a:cubicBezTo>
                  <a:cubicBezTo>
                    <a:pt x="5547" y="7715"/>
                    <a:pt x="5547" y="7738"/>
                    <a:pt x="5593" y="7829"/>
                  </a:cubicBezTo>
                  <a:lnTo>
                    <a:pt x="5616" y="7898"/>
                  </a:lnTo>
                  <a:cubicBezTo>
                    <a:pt x="5684" y="8058"/>
                    <a:pt x="5753" y="8195"/>
                    <a:pt x="5684" y="8332"/>
                  </a:cubicBezTo>
                  <a:cubicBezTo>
                    <a:pt x="5661" y="8400"/>
                    <a:pt x="5616" y="8446"/>
                    <a:pt x="5547" y="8514"/>
                  </a:cubicBezTo>
                  <a:cubicBezTo>
                    <a:pt x="5502" y="8560"/>
                    <a:pt x="5433" y="8651"/>
                    <a:pt x="5319" y="8811"/>
                  </a:cubicBezTo>
                  <a:lnTo>
                    <a:pt x="5296" y="8857"/>
                  </a:lnTo>
                  <a:cubicBezTo>
                    <a:pt x="5159" y="9039"/>
                    <a:pt x="5068" y="9153"/>
                    <a:pt x="4954" y="9176"/>
                  </a:cubicBezTo>
                  <a:cubicBezTo>
                    <a:pt x="4885" y="9199"/>
                    <a:pt x="4817" y="9176"/>
                    <a:pt x="4748" y="9108"/>
                  </a:cubicBezTo>
                  <a:cubicBezTo>
                    <a:pt x="4726" y="9085"/>
                    <a:pt x="4680" y="9062"/>
                    <a:pt x="4634" y="9039"/>
                  </a:cubicBezTo>
                  <a:cubicBezTo>
                    <a:pt x="4452" y="8879"/>
                    <a:pt x="4223" y="8697"/>
                    <a:pt x="4018" y="8765"/>
                  </a:cubicBezTo>
                  <a:cubicBezTo>
                    <a:pt x="3950" y="8788"/>
                    <a:pt x="3927" y="8857"/>
                    <a:pt x="3904" y="8902"/>
                  </a:cubicBezTo>
                  <a:lnTo>
                    <a:pt x="3835" y="8971"/>
                  </a:lnTo>
                  <a:cubicBezTo>
                    <a:pt x="3790" y="8971"/>
                    <a:pt x="3744" y="8948"/>
                    <a:pt x="3607" y="8834"/>
                  </a:cubicBezTo>
                  <a:cubicBezTo>
                    <a:pt x="3493" y="8720"/>
                    <a:pt x="3425" y="8628"/>
                    <a:pt x="3356" y="8560"/>
                  </a:cubicBezTo>
                  <a:cubicBezTo>
                    <a:pt x="3219" y="8400"/>
                    <a:pt x="3128" y="8309"/>
                    <a:pt x="2922" y="8240"/>
                  </a:cubicBezTo>
                  <a:cubicBezTo>
                    <a:pt x="2626" y="8172"/>
                    <a:pt x="2557" y="8217"/>
                    <a:pt x="2397" y="8309"/>
                  </a:cubicBezTo>
                  <a:lnTo>
                    <a:pt x="2375" y="8332"/>
                  </a:lnTo>
                  <a:cubicBezTo>
                    <a:pt x="2329" y="8354"/>
                    <a:pt x="2283" y="8400"/>
                    <a:pt x="2283" y="8469"/>
                  </a:cubicBezTo>
                  <a:cubicBezTo>
                    <a:pt x="2238" y="8605"/>
                    <a:pt x="2306" y="8811"/>
                    <a:pt x="2397" y="8948"/>
                  </a:cubicBezTo>
                  <a:cubicBezTo>
                    <a:pt x="2443" y="9039"/>
                    <a:pt x="2512" y="9108"/>
                    <a:pt x="2603" y="9199"/>
                  </a:cubicBezTo>
                  <a:cubicBezTo>
                    <a:pt x="2671" y="9290"/>
                    <a:pt x="2763" y="9382"/>
                    <a:pt x="2785" y="9450"/>
                  </a:cubicBezTo>
                  <a:cubicBezTo>
                    <a:pt x="2831" y="9610"/>
                    <a:pt x="2740" y="9678"/>
                    <a:pt x="2648" y="9724"/>
                  </a:cubicBezTo>
                  <a:cubicBezTo>
                    <a:pt x="2557" y="9770"/>
                    <a:pt x="2169" y="10021"/>
                    <a:pt x="2101" y="10249"/>
                  </a:cubicBezTo>
                  <a:cubicBezTo>
                    <a:pt x="2078" y="10340"/>
                    <a:pt x="2032" y="10409"/>
                    <a:pt x="1964" y="10431"/>
                  </a:cubicBezTo>
                  <a:cubicBezTo>
                    <a:pt x="1895" y="10477"/>
                    <a:pt x="1804" y="10454"/>
                    <a:pt x="1713" y="10409"/>
                  </a:cubicBezTo>
                  <a:cubicBezTo>
                    <a:pt x="1576" y="10340"/>
                    <a:pt x="1439" y="10431"/>
                    <a:pt x="1370" y="10523"/>
                  </a:cubicBezTo>
                  <a:lnTo>
                    <a:pt x="1325" y="10614"/>
                  </a:lnTo>
                  <a:cubicBezTo>
                    <a:pt x="1279" y="10705"/>
                    <a:pt x="1256" y="10751"/>
                    <a:pt x="959" y="10751"/>
                  </a:cubicBezTo>
                  <a:cubicBezTo>
                    <a:pt x="777" y="10728"/>
                    <a:pt x="617" y="10751"/>
                    <a:pt x="526" y="10774"/>
                  </a:cubicBezTo>
                  <a:cubicBezTo>
                    <a:pt x="434" y="10820"/>
                    <a:pt x="389" y="10865"/>
                    <a:pt x="366" y="10956"/>
                  </a:cubicBezTo>
                  <a:cubicBezTo>
                    <a:pt x="366" y="11002"/>
                    <a:pt x="389" y="11093"/>
                    <a:pt x="389" y="11208"/>
                  </a:cubicBezTo>
                  <a:cubicBezTo>
                    <a:pt x="412" y="11436"/>
                    <a:pt x="434" y="11687"/>
                    <a:pt x="366" y="11801"/>
                  </a:cubicBezTo>
                  <a:cubicBezTo>
                    <a:pt x="343" y="11847"/>
                    <a:pt x="275" y="11915"/>
                    <a:pt x="229" y="11984"/>
                  </a:cubicBezTo>
                  <a:cubicBezTo>
                    <a:pt x="115" y="12098"/>
                    <a:pt x="1" y="12212"/>
                    <a:pt x="1" y="12303"/>
                  </a:cubicBezTo>
                  <a:cubicBezTo>
                    <a:pt x="1" y="12372"/>
                    <a:pt x="24" y="12394"/>
                    <a:pt x="92" y="12440"/>
                  </a:cubicBezTo>
                  <a:cubicBezTo>
                    <a:pt x="161" y="12463"/>
                    <a:pt x="252" y="12509"/>
                    <a:pt x="343" y="12623"/>
                  </a:cubicBezTo>
                  <a:cubicBezTo>
                    <a:pt x="412" y="12714"/>
                    <a:pt x="412" y="12782"/>
                    <a:pt x="412" y="12828"/>
                  </a:cubicBezTo>
                  <a:cubicBezTo>
                    <a:pt x="412" y="12874"/>
                    <a:pt x="412" y="12897"/>
                    <a:pt x="526" y="12919"/>
                  </a:cubicBezTo>
                  <a:cubicBezTo>
                    <a:pt x="640" y="12942"/>
                    <a:pt x="686" y="12919"/>
                    <a:pt x="731" y="12919"/>
                  </a:cubicBezTo>
                  <a:lnTo>
                    <a:pt x="800" y="12897"/>
                  </a:lnTo>
                  <a:cubicBezTo>
                    <a:pt x="845" y="12897"/>
                    <a:pt x="868" y="12942"/>
                    <a:pt x="937" y="13011"/>
                  </a:cubicBezTo>
                  <a:cubicBezTo>
                    <a:pt x="982" y="13079"/>
                    <a:pt x="1005" y="13125"/>
                    <a:pt x="1028" y="13170"/>
                  </a:cubicBezTo>
                  <a:cubicBezTo>
                    <a:pt x="1096" y="13239"/>
                    <a:pt x="1119" y="13285"/>
                    <a:pt x="1165" y="13399"/>
                  </a:cubicBezTo>
                  <a:cubicBezTo>
                    <a:pt x="1165" y="13444"/>
                    <a:pt x="1188" y="13467"/>
                    <a:pt x="1210" y="13513"/>
                  </a:cubicBezTo>
                  <a:cubicBezTo>
                    <a:pt x="1302" y="13718"/>
                    <a:pt x="1439" y="14038"/>
                    <a:pt x="1051" y="14335"/>
                  </a:cubicBezTo>
                  <a:cubicBezTo>
                    <a:pt x="617" y="14700"/>
                    <a:pt x="594" y="14882"/>
                    <a:pt x="617" y="15065"/>
                  </a:cubicBezTo>
                  <a:lnTo>
                    <a:pt x="640" y="15088"/>
                  </a:lnTo>
                  <a:cubicBezTo>
                    <a:pt x="686" y="15270"/>
                    <a:pt x="800" y="15750"/>
                    <a:pt x="1074" y="15841"/>
                  </a:cubicBezTo>
                  <a:cubicBezTo>
                    <a:pt x="1370" y="15910"/>
                    <a:pt x="1393" y="15864"/>
                    <a:pt x="1530" y="15681"/>
                  </a:cubicBezTo>
                  <a:cubicBezTo>
                    <a:pt x="1644" y="15476"/>
                    <a:pt x="1713" y="15476"/>
                    <a:pt x="1850" y="15430"/>
                  </a:cubicBezTo>
                  <a:lnTo>
                    <a:pt x="1895" y="15430"/>
                  </a:lnTo>
                  <a:cubicBezTo>
                    <a:pt x="2055" y="15385"/>
                    <a:pt x="2124" y="15179"/>
                    <a:pt x="2146" y="15019"/>
                  </a:cubicBezTo>
                  <a:cubicBezTo>
                    <a:pt x="2169" y="14814"/>
                    <a:pt x="2283" y="14745"/>
                    <a:pt x="2512" y="14654"/>
                  </a:cubicBezTo>
                  <a:cubicBezTo>
                    <a:pt x="2648" y="14608"/>
                    <a:pt x="2717" y="14494"/>
                    <a:pt x="2763" y="14403"/>
                  </a:cubicBezTo>
                  <a:cubicBezTo>
                    <a:pt x="2808" y="14335"/>
                    <a:pt x="2831" y="14289"/>
                    <a:pt x="2877" y="14289"/>
                  </a:cubicBezTo>
                  <a:cubicBezTo>
                    <a:pt x="2945" y="14289"/>
                    <a:pt x="2991" y="14335"/>
                    <a:pt x="3014" y="14403"/>
                  </a:cubicBezTo>
                  <a:cubicBezTo>
                    <a:pt x="3059" y="14426"/>
                    <a:pt x="3082" y="14472"/>
                    <a:pt x="3128" y="14494"/>
                  </a:cubicBezTo>
                  <a:cubicBezTo>
                    <a:pt x="3151" y="14517"/>
                    <a:pt x="3219" y="14517"/>
                    <a:pt x="3310" y="14517"/>
                  </a:cubicBezTo>
                  <a:cubicBezTo>
                    <a:pt x="3402" y="14494"/>
                    <a:pt x="3493" y="14494"/>
                    <a:pt x="3607" y="14517"/>
                  </a:cubicBezTo>
                  <a:cubicBezTo>
                    <a:pt x="3721" y="14563"/>
                    <a:pt x="3744" y="14586"/>
                    <a:pt x="3790" y="14631"/>
                  </a:cubicBezTo>
                  <a:cubicBezTo>
                    <a:pt x="3813" y="14654"/>
                    <a:pt x="3835" y="14677"/>
                    <a:pt x="3881" y="14700"/>
                  </a:cubicBezTo>
                  <a:cubicBezTo>
                    <a:pt x="3972" y="14723"/>
                    <a:pt x="4018" y="14700"/>
                    <a:pt x="4086" y="14631"/>
                  </a:cubicBezTo>
                  <a:cubicBezTo>
                    <a:pt x="4132" y="14608"/>
                    <a:pt x="4155" y="14586"/>
                    <a:pt x="4201" y="14563"/>
                  </a:cubicBezTo>
                  <a:cubicBezTo>
                    <a:pt x="4269" y="14517"/>
                    <a:pt x="4315" y="14517"/>
                    <a:pt x="4360" y="14494"/>
                  </a:cubicBezTo>
                  <a:cubicBezTo>
                    <a:pt x="4429" y="14494"/>
                    <a:pt x="4475" y="14472"/>
                    <a:pt x="4520" y="14426"/>
                  </a:cubicBezTo>
                  <a:cubicBezTo>
                    <a:pt x="4543" y="14380"/>
                    <a:pt x="4566" y="14335"/>
                    <a:pt x="4543" y="14312"/>
                  </a:cubicBezTo>
                  <a:cubicBezTo>
                    <a:pt x="4543" y="14266"/>
                    <a:pt x="4520" y="14243"/>
                    <a:pt x="4452" y="14220"/>
                  </a:cubicBezTo>
                  <a:cubicBezTo>
                    <a:pt x="4246" y="14129"/>
                    <a:pt x="3858" y="13969"/>
                    <a:pt x="3721" y="13787"/>
                  </a:cubicBezTo>
                  <a:cubicBezTo>
                    <a:pt x="3630" y="13650"/>
                    <a:pt x="3562" y="13581"/>
                    <a:pt x="3539" y="13513"/>
                  </a:cubicBezTo>
                  <a:lnTo>
                    <a:pt x="3493" y="13444"/>
                  </a:lnTo>
                  <a:cubicBezTo>
                    <a:pt x="3425" y="13353"/>
                    <a:pt x="3082" y="12988"/>
                    <a:pt x="2945" y="12988"/>
                  </a:cubicBezTo>
                  <a:lnTo>
                    <a:pt x="2945" y="12988"/>
                  </a:lnTo>
                  <a:cubicBezTo>
                    <a:pt x="2900" y="12988"/>
                    <a:pt x="2854" y="13011"/>
                    <a:pt x="2808" y="13034"/>
                  </a:cubicBezTo>
                  <a:cubicBezTo>
                    <a:pt x="2671" y="13056"/>
                    <a:pt x="2534" y="13102"/>
                    <a:pt x="2420" y="13011"/>
                  </a:cubicBezTo>
                  <a:cubicBezTo>
                    <a:pt x="2329" y="12942"/>
                    <a:pt x="2260" y="12874"/>
                    <a:pt x="2192" y="12805"/>
                  </a:cubicBezTo>
                  <a:cubicBezTo>
                    <a:pt x="2124" y="12737"/>
                    <a:pt x="2055" y="12691"/>
                    <a:pt x="1987" y="12646"/>
                  </a:cubicBezTo>
                  <a:cubicBezTo>
                    <a:pt x="1850" y="12554"/>
                    <a:pt x="1781" y="12486"/>
                    <a:pt x="1758" y="12326"/>
                  </a:cubicBezTo>
                  <a:cubicBezTo>
                    <a:pt x="1735" y="12257"/>
                    <a:pt x="1827" y="12121"/>
                    <a:pt x="1941" y="11938"/>
                  </a:cubicBezTo>
                  <a:cubicBezTo>
                    <a:pt x="2055" y="11801"/>
                    <a:pt x="2169" y="11618"/>
                    <a:pt x="2192" y="11481"/>
                  </a:cubicBezTo>
                  <a:cubicBezTo>
                    <a:pt x="2215" y="11367"/>
                    <a:pt x="2260" y="11276"/>
                    <a:pt x="2329" y="11230"/>
                  </a:cubicBezTo>
                  <a:cubicBezTo>
                    <a:pt x="2420" y="11185"/>
                    <a:pt x="2512" y="11185"/>
                    <a:pt x="2648" y="11230"/>
                  </a:cubicBezTo>
                  <a:cubicBezTo>
                    <a:pt x="2740" y="11253"/>
                    <a:pt x="2808" y="11230"/>
                    <a:pt x="2877" y="11208"/>
                  </a:cubicBezTo>
                  <a:cubicBezTo>
                    <a:pt x="2945" y="11185"/>
                    <a:pt x="3037" y="11185"/>
                    <a:pt x="3173" y="11253"/>
                  </a:cubicBezTo>
                  <a:cubicBezTo>
                    <a:pt x="3310" y="11322"/>
                    <a:pt x="3425" y="11459"/>
                    <a:pt x="3539" y="11573"/>
                  </a:cubicBezTo>
                  <a:cubicBezTo>
                    <a:pt x="3607" y="11641"/>
                    <a:pt x="3653" y="11687"/>
                    <a:pt x="3698" y="11710"/>
                  </a:cubicBezTo>
                  <a:lnTo>
                    <a:pt x="3744" y="11733"/>
                  </a:lnTo>
                  <a:cubicBezTo>
                    <a:pt x="3835" y="11755"/>
                    <a:pt x="3904" y="11801"/>
                    <a:pt x="3904" y="12006"/>
                  </a:cubicBezTo>
                  <a:cubicBezTo>
                    <a:pt x="3904" y="12052"/>
                    <a:pt x="3904" y="12098"/>
                    <a:pt x="3904" y="12143"/>
                  </a:cubicBezTo>
                  <a:cubicBezTo>
                    <a:pt x="3904" y="12257"/>
                    <a:pt x="3904" y="12372"/>
                    <a:pt x="3950" y="12440"/>
                  </a:cubicBezTo>
                  <a:cubicBezTo>
                    <a:pt x="3972" y="12440"/>
                    <a:pt x="3995" y="12463"/>
                    <a:pt x="4041" y="12463"/>
                  </a:cubicBezTo>
                  <a:cubicBezTo>
                    <a:pt x="4155" y="12440"/>
                    <a:pt x="4292" y="12257"/>
                    <a:pt x="4406" y="12075"/>
                  </a:cubicBezTo>
                  <a:cubicBezTo>
                    <a:pt x="4520" y="11915"/>
                    <a:pt x="4611" y="11778"/>
                    <a:pt x="4703" y="11755"/>
                  </a:cubicBezTo>
                  <a:lnTo>
                    <a:pt x="4794" y="11755"/>
                  </a:lnTo>
                  <a:cubicBezTo>
                    <a:pt x="4954" y="11733"/>
                    <a:pt x="5182" y="11687"/>
                    <a:pt x="5365" y="11550"/>
                  </a:cubicBezTo>
                  <a:lnTo>
                    <a:pt x="5433" y="11481"/>
                  </a:lnTo>
                  <a:cubicBezTo>
                    <a:pt x="5684" y="11276"/>
                    <a:pt x="6027" y="10979"/>
                    <a:pt x="6574" y="11230"/>
                  </a:cubicBezTo>
                  <a:cubicBezTo>
                    <a:pt x="7008" y="11413"/>
                    <a:pt x="7145" y="11573"/>
                    <a:pt x="7259" y="11710"/>
                  </a:cubicBezTo>
                  <a:cubicBezTo>
                    <a:pt x="7305" y="11733"/>
                    <a:pt x="7328" y="11778"/>
                    <a:pt x="7373" y="11824"/>
                  </a:cubicBezTo>
                  <a:cubicBezTo>
                    <a:pt x="7533" y="11961"/>
                    <a:pt x="7807" y="12029"/>
                    <a:pt x="7898" y="12029"/>
                  </a:cubicBezTo>
                  <a:cubicBezTo>
                    <a:pt x="8012" y="12029"/>
                    <a:pt x="8172" y="12166"/>
                    <a:pt x="8264" y="12280"/>
                  </a:cubicBezTo>
                  <a:lnTo>
                    <a:pt x="8309" y="12372"/>
                  </a:lnTo>
                  <a:cubicBezTo>
                    <a:pt x="8378" y="12486"/>
                    <a:pt x="8469" y="12668"/>
                    <a:pt x="8903" y="12874"/>
                  </a:cubicBezTo>
                  <a:cubicBezTo>
                    <a:pt x="9108" y="12965"/>
                    <a:pt x="9359" y="13034"/>
                    <a:pt x="9587" y="13125"/>
                  </a:cubicBezTo>
                  <a:cubicBezTo>
                    <a:pt x="9998" y="13262"/>
                    <a:pt x="10409" y="13376"/>
                    <a:pt x="10592" y="13559"/>
                  </a:cubicBezTo>
                  <a:cubicBezTo>
                    <a:pt x="10820" y="13741"/>
                    <a:pt x="11003" y="13947"/>
                    <a:pt x="11117" y="14084"/>
                  </a:cubicBezTo>
                  <a:cubicBezTo>
                    <a:pt x="11162" y="14129"/>
                    <a:pt x="11208" y="14175"/>
                    <a:pt x="11231" y="14175"/>
                  </a:cubicBezTo>
                  <a:lnTo>
                    <a:pt x="11254" y="14198"/>
                  </a:lnTo>
                  <a:cubicBezTo>
                    <a:pt x="11322" y="14175"/>
                    <a:pt x="11413" y="14061"/>
                    <a:pt x="11436" y="13992"/>
                  </a:cubicBezTo>
                  <a:cubicBezTo>
                    <a:pt x="11482" y="13878"/>
                    <a:pt x="11573" y="13376"/>
                    <a:pt x="11642" y="12874"/>
                  </a:cubicBezTo>
                  <a:cubicBezTo>
                    <a:pt x="11664" y="12646"/>
                    <a:pt x="11733" y="12326"/>
                    <a:pt x="11916" y="12121"/>
                  </a:cubicBezTo>
                  <a:lnTo>
                    <a:pt x="11916" y="12121"/>
                  </a:lnTo>
                  <a:cubicBezTo>
                    <a:pt x="12007" y="11961"/>
                    <a:pt x="12326" y="11413"/>
                    <a:pt x="13262" y="10797"/>
                  </a:cubicBezTo>
                  <a:cubicBezTo>
                    <a:pt x="14175" y="10203"/>
                    <a:pt x="14769" y="9884"/>
                    <a:pt x="14951" y="9952"/>
                  </a:cubicBezTo>
                  <a:cubicBezTo>
                    <a:pt x="15020" y="9975"/>
                    <a:pt x="15020" y="10043"/>
                    <a:pt x="15020" y="10112"/>
                  </a:cubicBezTo>
                  <a:cubicBezTo>
                    <a:pt x="15020" y="10203"/>
                    <a:pt x="15043" y="10249"/>
                    <a:pt x="15111" y="10295"/>
                  </a:cubicBezTo>
                  <a:cubicBezTo>
                    <a:pt x="15180" y="10317"/>
                    <a:pt x="15339" y="10363"/>
                    <a:pt x="15522" y="10386"/>
                  </a:cubicBezTo>
                  <a:cubicBezTo>
                    <a:pt x="15750" y="10454"/>
                    <a:pt x="15887" y="10477"/>
                    <a:pt x="15933" y="10523"/>
                  </a:cubicBezTo>
                  <a:lnTo>
                    <a:pt x="15956" y="10523"/>
                  </a:lnTo>
                  <a:cubicBezTo>
                    <a:pt x="16001" y="10500"/>
                    <a:pt x="16047" y="10454"/>
                    <a:pt x="16093" y="10409"/>
                  </a:cubicBezTo>
                  <a:cubicBezTo>
                    <a:pt x="16138" y="10363"/>
                    <a:pt x="16184" y="10295"/>
                    <a:pt x="16184" y="10295"/>
                  </a:cubicBezTo>
                  <a:cubicBezTo>
                    <a:pt x="16207" y="10226"/>
                    <a:pt x="16389" y="9747"/>
                    <a:pt x="16572" y="9724"/>
                  </a:cubicBezTo>
                  <a:cubicBezTo>
                    <a:pt x="16686" y="9701"/>
                    <a:pt x="16755" y="9747"/>
                    <a:pt x="16777" y="9770"/>
                  </a:cubicBezTo>
                  <a:cubicBezTo>
                    <a:pt x="16800" y="9815"/>
                    <a:pt x="16800" y="9861"/>
                    <a:pt x="16800" y="9906"/>
                  </a:cubicBezTo>
                  <a:lnTo>
                    <a:pt x="16755" y="9975"/>
                  </a:lnTo>
                  <a:cubicBezTo>
                    <a:pt x="16709" y="10021"/>
                    <a:pt x="16663" y="10089"/>
                    <a:pt x="16663" y="10180"/>
                  </a:cubicBezTo>
                  <a:cubicBezTo>
                    <a:pt x="16663" y="10249"/>
                    <a:pt x="16686" y="10295"/>
                    <a:pt x="16732" y="10295"/>
                  </a:cubicBezTo>
                  <a:cubicBezTo>
                    <a:pt x="16777" y="10317"/>
                    <a:pt x="16846" y="10272"/>
                    <a:pt x="16891" y="10203"/>
                  </a:cubicBezTo>
                  <a:cubicBezTo>
                    <a:pt x="16960" y="10135"/>
                    <a:pt x="17051" y="10066"/>
                    <a:pt x="17143" y="9998"/>
                  </a:cubicBezTo>
                  <a:cubicBezTo>
                    <a:pt x="17234" y="9929"/>
                    <a:pt x="17325" y="9884"/>
                    <a:pt x="17325" y="9815"/>
                  </a:cubicBezTo>
                  <a:lnTo>
                    <a:pt x="17348" y="9815"/>
                  </a:lnTo>
                  <a:cubicBezTo>
                    <a:pt x="17371" y="9678"/>
                    <a:pt x="17439" y="9450"/>
                    <a:pt x="17759" y="9404"/>
                  </a:cubicBezTo>
                  <a:cubicBezTo>
                    <a:pt x="18056" y="9359"/>
                    <a:pt x="18329" y="9313"/>
                    <a:pt x="18581" y="9359"/>
                  </a:cubicBezTo>
                  <a:cubicBezTo>
                    <a:pt x="18672" y="9359"/>
                    <a:pt x="18740" y="9336"/>
                    <a:pt x="18740" y="9267"/>
                  </a:cubicBezTo>
                  <a:cubicBezTo>
                    <a:pt x="18763" y="9199"/>
                    <a:pt x="18695" y="9085"/>
                    <a:pt x="18512" y="9039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110"/>
            <p:cNvSpPr/>
            <p:nvPr/>
          </p:nvSpPr>
          <p:spPr>
            <a:xfrm>
              <a:off x="4913988" y="2077221"/>
              <a:ext cx="583503" cy="1033925"/>
            </a:xfrm>
            <a:custGeom>
              <a:avLst/>
              <a:gdLst/>
              <a:ahLst/>
              <a:cxnLst/>
              <a:rect l="l" t="t" r="r" b="b"/>
              <a:pathLst>
                <a:path w="10409" h="18444" extrusionOk="0">
                  <a:moveTo>
                    <a:pt x="10181" y="7510"/>
                  </a:moveTo>
                  <a:cubicBezTo>
                    <a:pt x="10089" y="7487"/>
                    <a:pt x="10044" y="7442"/>
                    <a:pt x="10112" y="7282"/>
                  </a:cubicBezTo>
                  <a:cubicBezTo>
                    <a:pt x="10158" y="7190"/>
                    <a:pt x="10181" y="7122"/>
                    <a:pt x="10226" y="7099"/>
                  </a:cubicBezTo>
                  <a:cubicBezTo>
                    <a:pt x="10272" y="7008"/>
                    <a:pt x="10295" y="6985"/>
                    <a:pt x="10272" y="6894"/>
                  </a:cubicBezTo>
                  <a:cubicBezTo>
                    <a:pt x="10249" y="6825"/>
                    <a:pt x="10226" y="6734"/>
                    <a:pt x="10203" y="6665"/>
                  </a:cubicBezTo>
                  <a:cubicBezTo>
                    <a:pt x="10158" y="6529"/>
                    <a:pt x="10112" y="6392"/>
                    <a:pt x="10112" y="6323"/>
                  </a:cubicBezTo>
                  <a:cubicBezTo>
                    <a:pt x="10135" y="6209"/>
                    <a:pt x="10044" y="6049"/>
                    <a:pt x="9975" y="5981"/>
                  </a:cubicBezTo>
                  <a:lnTo>
                    <a:pt x="9929" y="5935"/>
                  </a:lnTo>
                  <a:cubicBezTo>
                    <a:pt x="9838" y="5867"/>
                    <a:pt x="9747" y="5798"/>
                    <a:pt x="9770" y="5638"/>
                  </a:cubicBezTo>
                  <a:cubicBezTo>
                    <a:pt x="9792" y="5547"/>
                    <a:pt x="9770" y="5501"/>
                    <a:pt x="9747" y="5433"/>
                  </a:cubicBezTo>
                  <a:cubicBezTo>
                    <a:pt x="9747" y="5410"/>
                    <a:pt x="9724" y="5364"/>
                    <a:pt x="9701" y="5296"/>
                  </a:cubicBezTo>
                  <a:cubicBezTo>
                    <a:pt x="9678" y="5159"/>
                    <a:pt x="9656" y="5045"/>
                    <a:pt x="9610" y="4908"/>
                  </a:cubicBezTo>
                  <a:cubicBezTo>
                    <a:pt x="9564" y="4702"/>
                    <a:pt x="9382" y="4451"/>
                    <a:pt x="9085" y="4132"/>
                  </a:cubicBezTo>
                  <a:cubicBezTo>
                    <a:pt x="8948" y="3949"/>
                    <a:pt x="8857" y="3904"/>
                    <a:pt x="8788" y="3881"/>
                  </a:cubicBezTo>
                  <a:cubicBezTo>
                    <a:pt x="8674" y="3835"/>
                    <a:pt x="8628" y="3789"/>
                    <a:pt x="8560" y="3538"/>
                  </a:cubicBezTo>
                  <a:cubicBezTo>
                    <a:pt x="8400" y="3105"/>
                    <a:pt x="8446" y="2374"/>
                    <a:pt x="8491" y="1667"/>
                  </a:cubicBezTo>
                  <a:lnTo>
                    <a:pt x="8491" y="1575"/>
                  </a:lnTo>
                  <a:cubicBezTo>
                    <a:pt x="8537" y="1119"/>
                    <a:pt x="8628" y="936"/>
                    <a:pt x="8697" y="777"/>
                  </a:cubicBezTo>
                  <a:cubicBezTo>
                    <a:pt x="8743" y="731"/>
                    <a:pt x="8765" y="662"/>
                    <a:pt x="8788" y="594"/>
                  </a:cubicBezTo>
                  <a:cubicBezTo>
                    <a:pt x="8811" y="503"/>
                    <a:pt x="8811" y="434"/>
                    <a:pt x="8765" y="411"/>
                  </a:cubicBezTo>
                  <a:cubicBezTo>
                    <a:pt x="8743" y="389"/>
                    <a:pt x="8720" y="411"/>
                    <a:pt x="8674" y="434"/>
                  </a:cubicBezTo>
                  <a:cubicBezTo>
                    <a:pt x="8583" y="503"/>
                    <a:pt x="8354" y="708"/>
                    <a:pt x="8354" y="708"/>
                  </a:cubicBezTo>
                  <a:lnTo>
                    <a:pt x="8332" y="731"/>
                  </a:lnTo>
                  <a:lnTo>
                    <a:pt x="8332" y="731"/>
                  </a:lnTo>
                  <a:lnTo>
                    <a:pt x="8309" y="731"/>
                  </a:lnTo>
                  <a:cubicBezTo>
                    <a:pt x="8263" y="777"/>
                    <a:pt x="8149" y="845"/>
                    <a:pt x="8035" y="731"/>
                  </a:cubicBezTo>
                  <a:cubicBezTo>
                    <a:pt x="7966" y="662"/>
                    <a:pt x="7898" y="594"/>
                    <a:pt x="7852" y="503"/>
                  </a:cubicBezTo>
                  <a:cubicBezTo>
                    <a:pt x="7761" y="411"/>
                    <a:pt x="7693" y="320"/>
                    <a:pt x="7624" y="252"/>
                  </a:cubicBezTo>
                  <a:cubicBezTo>
                    <a:pt x="7464" y="137"/>
                    <a:pt x="7350" y="92"/>
                    <a:pt x="7213" y="46"/>
                  </a:cubicBezTo>
                  <a:cubicBezTo>
                    <a:pt x="7099" y="0"/>
                    <a:pt x="7008" y="0"/>
                    <a:pt x="6962" y="23"/>
                  </a:cubicBezTo>
                  <a:lnTo>
                    <a:pt x="6917" y="92"/>
                  </a:lnTo>
                  <a:cubicBezTo>
                    <a:pt x="6894" y="115"/>
                    <a:pt x="6894" y="160"/>
                    <a:pt x="6894" y="206"/>
                  </a:cubicBezTo>
                  <a:cubicBezTo>
                    <a:pt x="6894" y="274"/>
                    <a:pt x="6894" y="366"/>
                    <a:pt x="6802" y="480"/>
                  </a:cubicBezTo>
                  <a:cubicBezTo>
                    <a:pt x="6734" y="571"/>
                    <a:pt x="6711" y="685"/>
                    <a:pt x="6688" y="777"/>
                  </a:cubicBezTo>
                  <a:cubicBezTo>
                    <a:pt x="6665" y="822"/>
                    <a:pt x="6665" y="868"/>
                    <a:pt x="6643" y="891"/>
                  </a:cubicBezTo>
                  <a:cubicBezTo>
                    <a:pt x="6643" y="936"/>
                    <a:pt x="6620" y="959"/>
                    <a:pt x="6597" y="1005"/>
                  </a:cubicBezTo>
                  <a:cubicBezTo>
                    <a:pt x="6574" y="1050"/>
                    <a:pt x="6551" y="1096"/>
                    <a:pt x="6483" y="1256"/>
                  </a:cubicBezTo>
                  <a:cubicBezTo>
                    <a:pt x="6437" y="1370"/>
                    <a:pt x="6437" y="1461"/>
                    <a:pt x="6460" y="1507"/>
                  </a:cubicBezTo>
                  <a:cubicBezTo>
                    <a:pt x="6506" y="1530"/>
                    <a:pt x="6574" y="1530"/>
                    <a:pt x="6665" y="1507"/>
                  </a:cubicBezTo>
                  <a:cubicBezTo>
                    <a:pt x="6757" y="1461"/>
                    <a:pt x="6825" y="1438"/>
                    <a:pt x="6871" y="1416"/>
                  </a:cubicBezTo>
                  <a:cubicBezTo>
                    <a:pt x="6939" y="1347"/>
                    <a:pt x="7008" y="1324"/>
                    <a:pt x="7236" y="1347"/>
                  </a:cubicBezTo>
                  <a:cubicBezTo>
                    <a:pt x="7533" y="1393"/>
                    <a:pt x="7533" y="1393"/>
                    <a:pt x="7624" y="1279"/>
                  </a:cubicBezTo>
                  <a:cubicBezTo>
                    <a:pt x="7647" y="1233"/>
                    <a:pt x="7670" y="1187"/>
                    <a:pt x="7693" y="1165"/>
                  </a:cubicBezTo>
                  <a:cubicBezTo>
                    <a:pt x="7738" y="1096"/>
                    <a:pt x="7761" y="1028"/>
                    <a:pt x="7830" y="1028"/>
                  </a:cubicBezTo>
                  <a:cubicBezTo>
                    <a:pt x="7921" y="1028"/>
                    <a:pt x="8081" y="1028"/>
                    <a:pt x="8126" y="1256"/>
                  </a:cubicBezTo>
                  <a:cubicBezTo>
                    <a:pt x="8172" y="1370"/>
                    <a:pt x="8195" y="1461"/>
                    <a:pt x="8172" y="1553"/>
                  </a:cubicBezTo>
                  <a:cubicBezTo>
                    <a:pt x="8172" y="1598"/>
                    <a:pt x="8149" y="1644"/>
                    <a:pt x="8126" y="1712"/>
                  </a:cubicBezTo>
                  <a:lnTo>
                    <a:pt x="8081" y="1804"/>
                  </a:lnTo>
                  <a:cubicBezTo>
                    <a:pt x="7989" y="1941"/>
                    <a:pt x="7921" y="2078"/>
                    <a:pt x="7875" y="2237"/>
                  </a:cubicBezTo>
                  <a:cubicBezTo>
                    <a:pt x="7830" y="2443"/>
                    <a:pt x="7807" y="2511"/>
                    <a:pt x="7670" y="2557"/>
                  </a:cubicBezTo>
                  <a:lnTo>
                    <a:pt x="7578" y="2603"/>
                  </a:lnTo>
                  <a:cubicBezTo>
                    <a:pt x="7533" y="2648"/>
                    <a:pt x="7487" y="2671"/>
                    <a:pt x="7441" y="2648"/>
                  </a:cubicBezTo>
                  <a:cubicBezTo>
                    <a:pt x="7419" y="2648"/>
                    <a:pt x="7373" y="2580"/>
                    <a:pt x="7327" y="2488"/>
                  </a:cubicBezTo>
                  <a:cubicBezTo>
                    <a:pt x="7327" y="2443"/>
                    <a:pt x="7305" y="2420"/>
                    <a:pt x="7305" y="2397"/>
                  </a:cubicBezTo>
                  <a:cubicBezTo>
                    <a:pt x="7213" y="2192"/>
                    <a:pt x="7190" y="2123"/>
                    <a:pt x="7099" y="2100"/>
                  </a:cubicBezTo>
                  <a:cubicBezTo>
                    <a:pt x="7053" y="2078"/>
                    <a:pt x="7008" y="2055"/>
                    <a:pt x="6985" y="2055"/>
                  </a:cubicBezTo>
                  <a:cubicBezTo>
                    <a:pt x="6939" y="2032"/>
                    <a:pt x="6917" y="2009"/>
                    <a:pt x="6848" y="2032"/>
                  </a:cubicBezTo>
                  <a:cubicBezTo>
                    <a:pt x="6757" y="2055"/>
                    <a:pt x="6711" y="2100"/>
                    <a:pt x="6711" y="2215"/>
                  </a:cubicBezTo>
                  <a:cubicBezTo>
                    <a:pt x="6711" y="2237"/>
                    <a:pt x="6734" y="2283"/>
                    <a:pt x="6734" y="2306"/>
                  </a:cubicBezTo>
                  <a:cubicBezTo>
                    <a:pt x="6757" y="2397"/>
                    <a:pt x="6757" y="2466"/>
                    <a:pt x="6734" y="2511"/>
                  </a:cubicBezTo>
                  <a:cubicBezTo>
                    <a:pt x="6688" y="2534"/>
                    <a:pt x="6597" y="2648"/>
                    <a:pt x="6437" y="2625"/>
                  </a:cubicBezTo>
                  <a:cubicBezTo>
                    <a:pt x="6369" y="2625"/>
                    <a:pt x="6346" y="2648"/>
                    <a:pt x="6300" y="2671"/>
                  </a:cubicBezTo>
                  <a:cubicBezTo>
                    <a:pt x="6277" y="2694"/>
                    <a:pt x="6232" y="2717"/>
                    <a:pt x="6186" y="2717"/>
                  </a:cubicBezTo>
                  <a:lnTo>
                    <a:pt x="6163" y="2717"/>
                  </a:lnTo>
                  <a:cubicBezTo>
                    <a:pt x="6095" y="2717"/>
                    <a:pt x="6003" y="2740"/>
                    <a:pt x="5958" y="2694"/>
                  </a:cubicBezTo>
                  <a:cubicBezTo>
                    <a:pt x="5935" y="2671"/>
                    <a:pt x="5912" y="2625"/>
                    <a:pt x="5912" y="2580"/>
                  </a:cubicBezTo>
                  <a:cubicBezTo>
                    <a:pt x="5912" y="2511"/>
                    <a:pt x="5889" y="2488"/>
                    <a:pt x="5889" y="2443"/>
                  </a:cubicBezTo>
                  <a:cubicBezTo>
                    <a:pt x="5889" y="2374"/>
                    <a:pt x="5867" y="2306"/>
                    <a:pt x="5867" y="2192"/>
                  </a:cubicBezTo>
                  <a:cubicBezTo>
                    <a:pt x="5867" y="2123"/>
                    <a:pt x="5867" y="2078"/>
                    <a:pt x="5867" y="2055"/>
                  </a:cubicBezTo>
                  <a:cubicBezTo>
                    <a:pt x="5867" y="1963"/>
                    <a:pt x="5844" y="1918"/>
                    <a:pt x="5867" y="1827"/>
                  </a:cubicBezTo>
                  <a:cubicBezTo>
                    <a:pt x="5889" y="1758"/>
                    <a:pt x="5935" y="1644"/>
                    <a:pt x="5958" y="1530"/>
                  </a:cubicBezTo>
                  <a:cubicBezTo>
                    <a:pt x="6003" y="1461"/>
                    <a:pt x="6026" y="1370"/>
                    <a:pt x="6026" y="1347"/>
                  </a:cubicBezTo>
                  <a:lnTo>
                    <a:pt x="6026" y="1324"/>
                  </a:lnTo>
                  <a:cubicBezTo>
                    <a:pt x="6026" y="1279"/>
                    <a:pt x="6049" y="1165"/>
                    <a:pt x="6003" y="1119"/>
                  </a:cubicBezTo>
                  <a:cubicBezTo>
                    <a:pt x="5958" y="1096"/>
                    <a:pt x="5912" y="1096"/>
                    <a:pt x="5821" y="1119"/>
                  </a:cubicBezTo>
                  <a:cubicBezTo>
                    <a:pt x="5638" y="1165"/>
                    <a:pt x="5593" y="1233"/>
                    <a:pt x="5547" y="1256"/>
                  </a:cubicBezTo>
                  <a:cubicBezTo>
                    <a:pt x="5524" y="1279"/>
                    <a:pt x="5501" y="1324"/>
                    <a:pt x="5456" y="1302"/>
                  </a:cubicBezTo>
                  <a:cubicBezTo>
                    <a:pt x="5410" y="1279"/>
                    <a:pt x="5387" y="1256"/>
                    <a:pt x="5364" y="1210"/>
                  </a:cubicBezTo>
                  <a:cubicBezTo>
                    <a:pt x="5342" y="1187"/>
                    <a:pt x="5319" y="1119"/>
                    <a:pt x="5227" y="1073"/>
                  </a:cubicBezTo>
                  <a:cubicBezTo>
                    <a:pt x="5136" y="982"/>
                    <a:pt x="5045" y="982"/>
                    <a:pt x="4999" y="1005"/>
                  </a:cubicBezTo>
                  <a:lnTo>
                    <a:pt x="4976" y="1028"/>
                  </a:lnTo>
                  <a:cubicBezTo>
                    <a:pt x="4954" y="1073"/>
                    <a:pt x="4976" y="1096"/>
                    <a:pt x="4999" y="1142"/>
                  </a:cubicBezTo>
                  <a:cubicBezTo>
                    <a:pt x="5022" y="1210"/>
                    <a:pt x="5068" y="1302"/>
                    <a:pt x="4954" y="1370"/>
                  </a:cubicBezTo>
                  <a:cubicBezTo>
                    <a:pt x="4908" y="1393"/>
                    <a:pt x="4862" y="1416"/>
                    <a:pt x="4817" y="1438"/>
                  </a:cubicBezTo>
                  <a:cubicBezTo>
                    <a:pt x="4771" y="1438"/>
                    <a:pt x="4748" y="1438"/>
                    <a:pt x="4771" y="1484"/>
                  </a:cubicBezTo>
                  <a:lnTo>
                    <a:pt x="4839" y="1553"/>
                  </a:lnTo>
                  <a:cubicBezTo>
                    <a:pt x="4885" y="1598"/>
                    <a:pt x="4931" y="1644"/>
                    <a:pt x="4954" y="1781"/>
                  </a:cubicBezTo>
                  <a:cubicBezTo>
                    <a:pt x="4954" y="1963"/>
                    <a:pt x="4954" y="2055"/>
                    <a:pt x="4931" y="2192"/>
                  </a:cubicBezTo>
                  <a:cubicBezTo>
                    <a:pt x="4885" y="2306"/>
                    <a:pt x="4862" y="2397"/>
                    <a:pt x="4771" y="2603"/>
                  </a:cubicBezTo>
                  <a:cubicBezTo>
                    <a:pt x="4680" y="2831"/>
                    <a:pt x="4611" y="2854"/>
                    <a:pt x="4474" y="2899"/>
                  </a:cubicBezTo>
                  <a:cubicBezTo>
                    <a:pt x="4429" y="2899"/>
                    <a:pt x="4406" y="2899"/>
                    <a:pt x="4360" y="2922"/>
                  </a:cubicBezTo>
                  <a:cubicBezTo>
                    <a:pt x="4292" y="2945"/>
                    <a:pt x="4223" y="2945"/>
                    <a:pt x="4086" y="2922"/>
                  </a:cubicBezTo>
                  <a:cubicBezTo>
                    <a:pt x="3904" y="2876"/>
                    <a:pt x="3881" y="2854"/>
                    <a:pt x="3698" y="3105"/>
                  </a:cubicBezTo>
                  <a:cubicBezTo>
                    <a:pt x="3607" y="3242"/>
                    <a:pt x="3538" y="3310"/>
                    <a:pt x="3493" y="3333"/>
                  </a:cubicBezTo>
                  <a:cubicBezTo>
                    <a:pt x="3447" y="3379"/>
                    <a:pt x="3424" y="3401"/>
                    <a:pt x="3424" y="3470"/>
                  </a:cubicBezTo>
                  <a:cubicBezTo>
                    <a:pt x="3424" y="3561"/>
                    <a:pt x="3447" y="3607"/>
                    <a:pt x="3493" y="3653"/>
                  </a:cubicBezTo>
                  <a:cubicBezTo>
                    <a:pt x="3516" y="3721"/>
                    <a:pt x="3561" y="3789"/>
                    <a:pt x="3538" y="3858"/>
                  </a:cubicBezTo>
                  <a:cubicBezTo>
                    <a:pt x="3538" y="3926"/>
                    <a:pt x="3516" y="3972"/>
                    <a:pt x="3516" y="3995"/>
                  </a:cubicBezTo>
                  <a:cubicBezTo>
                    <a:pt x="3470" y="4041"/>
                    <a:pt x="3470" y="4063"/>
                    <a:pt x="3538" y="4178"/>
                  </a:cubicBezTo>
                  <a:cubicBezTo>
                    <a:pt x="3675" y="4337"/>
                    <a:pt x="3812" y="4634"/>
                    <a:pt x="3721" y="4976"/>
                  </a:cubicBezTo>
                  <a:lnTo>
                    <a:pt x="3698" y="5068"/>
                  </a:lnTo>
                  <a:cubicBezTo>
                    <a:pt x="3630" y="5319"/>
                    <a:pt x="3584" y="5501"/>
                    <a:pt x="3333" y="5661"/>
                  </a:cubicBezTo>
                  <a:cubicBezTo>
                    <a:pt x="3242" y="5730"/>
                    <a:pt x="3196" y="5775"/>
                    <a:pt x="3150" y="5821"/>
                  </a:cubicBezTo>
                  <a:cubicBezTo>
                    <a:pt x="3082" y="5889"/>
                    <a:pt x="3059" y="5935"/>
                    <a:pt x="2899" y="5935"/>
                  </a:cubicBezTo>
                  <a:cubicBezTo>
                    <a:pt x="2808" y="5912"/>
                    <a:pt x="2717" y="5889"/>
                    <a:pt x="2671" y="5867"/>
                  </a:cubicBezTo>
                  <a:cubicBezTo>
                    <a:pt x="2625" y="5844"/>
                    <a:pt x="2580" y="5821"/>
                    <a:pt x="2557" y="5844"/>
                  </a:cubicBezTo>
                  <a:lnTo>
                    <a:pt x="2557" y="5867"/>
                  </a:lnTo>
                  <a:cubicBezTo>
                    <a:pt x="2534" y="5935"/>
                    <a:pt x="2511" y="6163"/>
                    <a:pt x="2625" y="6277"/>
                  </a:cubicBezTo>
                  <a:cubicBezTo>
                    <a:pt x="2671" y="6346"/>
                    <a:pt x="2739" y="6392"/>
                    <a:pt x="2831" y="6392"/>
                  </a:cubicBezTo>
                  <a:cubicBezTo>
                    <a:pt x="3013" y="6392"/>
                    <a:pt x="3105" y="6277"/>
                    <a:pt x="3150" y="6209"/>
                  </a:cubicBezTo>
                  <a:cubicBezTo>
                    <a:pt x="3219" y="6140"/>
                    <a:pt x="3264" y="6072"/>
                    <a:pt x="3356" y="6118"/>
                  </a:cubicBezTo>
                  <a:lnTo>
                    <a:pt x="3470" y="6163"/>
                  </a:lnTo>
                  <a:cubicBezTo>
                    <a:pt x="3607" y="6232"/>
                    <a:pt x="3721" y="6277"/>
                    <a:pt x="3721" y="6734"/>
                  </a:cubicBezTo>
                  <a:cubicBezTo>
                    <a:pt x="3721" y="6894"/>
                    <a:pt x="3721" y="7008"/>
                    <a:pt x="3721" y="7076"/>
                  </a:cubicBezTo>
                  <a:cubicBezTo>
                    <a:pt x="3721" y="7259"/>
                    <a:pt x="3721" y="7305"/>
                    <a:pt x="3698" y="7578"/>
                  </a:cubicBezTo>
                  <a:lnTo>
                    <a:pt x="3698" y="7670"/>
                  </a:lnTo>
                  <a:cubicBezTo>
                    <a:pt x="3675" y="8012"/>
                    <a:pt x="3675" y="8149"/>
                    <a:pt x="3447" y="8423"/>
                  </a:cubicBezTo>
                  <a:cubicBezTo>
                    <a:pt x="3379" y="8514"/>
                    <a:pt x="3310" y="8583"/>
                    <a:pt x="3242" y="8651"/>
                  </a:cubicBezTo>
                  <a:cubicBezTo>
                    <a:pt x="3127" y="8765"/>
                    <a:pt x="3036" y="8857"/>
                    <a:pt x="3036" y="9016"/>
                  </a:cubicBezTo>
                  <a:cubicBezTo>
                    <a:pt x="3036" y="9062"/>
                    <a:pt x="3036" y="9108"/>
                    <a:pt x="3036" y="9153"/>
                  </a:cubicBezTo>
                  <a:cubicBezTo>
                    <a:pt x="3036" y="9404"/>
                    <a:pt x="3036" y="9724"/>
                    <a:pt x="2876" y="9929"/>
                  </a:cubicBezTo>
                  <a:cubicBezTo>
                    <a:pt x="2785" y="10089"/>
                    <a:pt x="2671" y="10226"/>
                    <a:pt x="2534" y="10409"/>
                  </a:cubicBezTo>
                  <a:cubicBezTo>
                    <a:pt x="2466" y="10500"/>
                    <a:pt x="2374" y="10637"/>
                    <a:pt x="2283" y="10751"/>
                  </a:cubicBezTo>
                  <a:cubicBezTo>
                    <a:pt x="2146" y="10957"/>
                    <a:pt x="2009" y="11048"/>
                    <a:pt x="1918" y="11116"/>
                  </a:cubicBezTo>
                  <a:cubicBezTo>
                    <a:pt x="1872" y="11162"/>
                    <a:pt x="1826" y="11185"/>
                    <a:pt x="1804" y="11208"/>
                  </a:cubicBezTo>
                  <a:cubicBezTo>
                    <a:pt x="1849" y="11253"/>
                    <a:pt x="1963" y="11390"/>
                    <a:pt x="2078" y="11527"/>
                  </a:cubicBezTo>
                  <a:cubicBezTo>
                    <a:pt x="2146" y="11619"/>
                    <a:pt x="2146" y="11710"/>
                    <a:pt x="2123" y="11778"/>
                  </a:cubicBezTo>
                  <a:cubicBezTo>
                    <a:pt x="2123" y="11847"/>
                    <a:pt x="2123" y="11892"/>
                    <a:pt x="2169" y="11961"/>
                  </a:cubicBezTo>
                  <a:cubicBezTo>
                    <a:pt x="2214" y="12052"/>
                    <a:pt x="2283" y="12098"/>
                    <a:pt x="2374" y="12166"/>
                  </a:cubicBezTo>
                  <a:cubicBezTo>
                    <a:pt x="2443" y="12189"/>
                    <a:pt x="2488" y="12212"/>
                    <a:pt x="2557" y="12280"/>
                  </a:cubicBezTo>
                  <a:cubicBezTo>
                    <a:pt x="2648" y="12349"/>
                    <a:pt x="2739" y="12440"/>
                    <a:pt x="2739" y="12554"/>
                  </a:cubicBezTo>
                  <a:cubicBezTo>
                    <a:pt x="2717" y="12623"/>
                    <a:pt x="2671" y="12669"/>
                    <a:pt x="2580" y="12737"/>
                  </a:cubicBezTo>
                  <a:cubicBezTo>
                    <a:pt x="2511" y="12760"/>
                    <a:pt x="2443" y="12805"/>
                    <a:pt x="2374" y="12851"/>
                  </a:cubicBezTo>
                  <a:cubicBezTo>
                    <a:pt x="2192" y="12942"/>
                    <a:pt x="1986" y="13034"/>
                    <a:pt x="1986" y="13102"/>
                  </a:cubicBezTo>
                  <a:cubicBezTo>
                    <a:pt x="1986" y="13125"/>
                    <a:pt x="1963" y="13171"/>
                    <a:pt x="1963" y="13216"/>
                  </a:cubicBezTo>
                  <a:cubicBezTo>
                    <a:pt x="1963" y="13353"/>
                    <a:pt x="1963" y="13536"/>
                    <a:pt x="1872" y="13627"/>
                  </a:cubicBezTo>
                  <a:cubicBezTo>
                    <a:pt x="1781" y="13718"/>
                    <a:pt x="1712" y="13810"/>
                    <a:pt x="1826" y="13970"/>
                  </a:cubicBezTo>
                  <a:cubicBezTo>
                    <a:pt x="1872" y="14038"/>
                    <a:pt x="1941" y="14061"/>
                    <a:pt x="2009" y="14106"/>
                  </a:cubicBezTo>
                  <a:cubicBezTo>
                    <a:pt x="2078" y="14152"/>
                    <a:pt x="2169" y="14198"/>
                    <a:pt x="2100" y="14335"/>
                  </a:cubicBezTo>
                  <a:cubicBezTo>
                    <a:pt x="2078" y="14426"/>
                    <a:pt x="1941" y="14472"/>
                    <a:pt x="1849" y="14517"/>
                  </a:cubicBezTo>
                  <a:cubicBezTo>
                    <a:pt x="1735" y="14563"/>
                    <a:pt x="1644" y="14586"/>
                    <a:pt x="1598" y="14677"/>
                  </a:cubicBezTo>
                  <a:cubicBezTo>
                    <a:pt x="1484" y="14883"/>
                    <a:pt x="1393" y="15065"/>
                    <a:pt x="1370" y="15202"/>
                  </a:cubicBezTo>
                  <a:cubicBezTo>
                    <a:pt x="1324" y="15408"/>
                    <a:pt x="1165" y="15522"/>
                    <a:pt x="891" y="15567"/>
                  </a:cubicBezTo>
                  <a:cubicBezTo>
                    <a:pt x="525" y="15613"/>
                    <a:pt x="69" y="15727"/>
                    <a:pt x="46" y="15910"/>
                  </a:cubicBezTo>
                  <a:cubicBezTo>
                    <a:pt x="0" y="16092"/>
                    <a:pt x="23" y="16435"/>
                    <a:pt x="46" y="16617"/>
                  </a:cubicBezTo>
                  <a:lnTo>
                    <a:pt x="46" y="16640"/>
                  </a:lnTo>
                  <a:cubicBezTo>
                    <a:pt x="46" y="16709"/>
                    <a:pt x="115" y="16800"/>
                    <a:pt x="160" y="16868"/>
                  </a:cubicBezTo>
                  <a:cubicBezTo>
                    <a:pt x="252" y="17005"/>
                    <a:pt x="343" y="17142"/>
                    <a:pt x="297" y="17279"/>
                  </a:cubicBezTo>
                  <a:cubicBezTo>
                    <a:pt x="252" y="17485"/>
                    <a:pt x="229" y="17485"/>
                    <a:pt x="206" y="17530"/>
                  </a:cubicBezTo>
                  <a:lnTo>
                    <a:pt x="206" y="17553"/>
                  </a:lnTo>
                  <a:lnTo>
                    <a:pt x="183" y="17576"/>
                  </a:lnTo>
                  <a:cubicBezTo>
                    <a:pt x="229" y="17622"/>
                    <a:pt x="366" y="17667"/>
                    <a:pt x="571" y="17644"/>
                  </a:cubicBezTo>
                  <a:cubicBezTo>
                    <a:pt x="822" y="17599"/>
                    <a:pt x="936" y="17530"/>
                    <a:pt x="1165" y="17393"/>
                  </a:cubicBezTo>
                  <a:cubicBezTo>
                    <a:pt x="1210" y="17371"/>
                    <a:pt x="1279" y="17325"/>
                    <a:pt x="1347" y="17302"/>
                  </a:cubicBezTo>
                  <a:cubicBezTo>
                    <a:pt x="1553" y="17165"/>
                    <a:pt x="1849" y="17119"/>
                    <a:pt x="2032" y="17097"/>
                  </a:cubicBezTo>
                  <a:cubicBezTo>
                    <a:pt x="2123" y="17074"/>
                    <a:pt x="2237" y="17051"/>
                    <a:pt x="2237" y="17051"/>
                  </a:cubicBezTo>
                  <a:lnTo>
                    <a:pt x="2260" y="17028"/>
                  </a:lnTo>
                  <a:cubicBezTo>
                    <a:pt x="2329" y="16960"/>
                    <a:pt x="2466" y="16846"/>
                    <a:pt x="2808" y="16960"/>
                  </a:cubicBezTo>
                  <a:cubicBezTo>
                    <a:pt x="2876" y="16960"/>
                    <a:pt x="2922" y="16982"/>
                    <a:pt x="2968" y="16982"/>
                  </a:cubicBezTo>
                  <a:cubicBezTo>
                    <a:pt x="3242" y="17074"/>
                    <a:pt x="3424" y="17119"/>
                    <a:pt x="3561" y="17485"/>
                  </a:cubicBezTo>
                  <a:cubicBezTo>
                    <a:pt x="3698" y="17895"/>
                    <a:pt x="3744" y="18010"/>
                    <a:pt x="3949" y="18169"/>
                  </a:cubicBezTo>
                  <a:cubicBezTo>
                    <a:pt x="4109" y="18306"/>
                    <a:pt x="4337" y="18443"/>
                    <a:pt x="4497" y="18329"/>
                  </a:cubicBezTo>
                  <a:cubicBezTo>
                    <a:pt x="4565" y="18284"/>
                    <a:pt x="4588" y="18215"/>
                    <a:pt x="4611" y="18147"/>
                  </a:cubicBezTo>
                  <a:cubicBezTo>
                    <a:pt x="4657" y="18055"/>
                    <a:pt x="4702" y="17941"/>
                    <a:pt x="4862" y="18010"/>
                  </a:cubicBezTo>
                  <a:cubicBezTo>
                    <a:pt x="4954" y="18032"/>
                    <a:pt x="5022" y="18078"/>
                    <a:pt x="5068" y="18101"/>
                  </a:cubicBezTo>
                  <a:cubicBezTo>
                    <a:pt x="5113" y="18124"/>
                    <a:pt x="5159" y="18147"/>
                    <a:pt x="5250" y="18169"/>
                  </a:cubicBezTo>
                  <a:cubicBezTo>
                    <a:pt x="5387" y="18238"/>
                    <a:pt x="5501" y="18238"/>
                    <a:pt x="5524" y="18238"/>
                  </a:cubicBezTo>
                  <a:cubicBezTo>
                    <a:pt x="5570" y="18169"/>
                    <a:pt x="5593" y="18124"/>
                    <a:pt x="5593" y="18124"/>
                  </a:cubicBezTo>
                  <a:lnTo>
                    <a:pt x="5593" y="18101"/>
                  </a:lnTo>
                  <a:lnTo>
                    <a:pt x="5615" y="18101"/>
                  </a:lnTo>
                  <a:cubicBezTo>
                    <a:pt x="5615" y="18101"/>
                    <a:pt x="5912" y="18147"/>
                    <a:pt x="6118" y="17941"/>
                  </a:cubicBezTo>
                  <a:cubicBezTo>
                    <a:pt x="6300" y="17781"/>
                    <a:pt x="6346" y="17507"/>
                    <a:pt x="6392" y="17188"/>
                  </a:cubicBezTo>
                  <a:cubicBezTo>
                    <a:pt x="6414" y="17119"/>
                    <a:pt x="6414" y="17028"/>
                    <a:pt x="6437" y="16937"/>
                  </a:cubicBezTo>
                  <a:cubicBezTo>
                    <a:pt x="6506" y="16526"/>
                    <a:pt x="6574" y="14768"/>
                    <a:pt x="6460" y="14472"/>
                  </a:cubicBezTo>
                  <a:cubicBezTo>
                    <a:pt x="6414" y="14358"/>
                    <a:pt x="6369" y="14312"/>
                    <a:pt x="6323" y="14243"/>
                  </a:cubicBezTo>
                  <a:cubicBezTo>
                    <a:pt x="6277" y="14175"/>
                    <a:pt x="6232" y="14129"/>
                    <a:pt x="6232" y="13970"/>
                  </a:cubicBezTo>
                  <a:lnTo>
                    <a:pt x="6232" y="13924"/>
                  </a:lnTo>
                  <a:cubicBezTo>
                    <a:pt x="6209" y="13650"/>
                    <a:pt x="6186" y="13239"/>
                    <a:pt x="6460" y="13034"/>
                  </a:cubicBezTo>
                  <a:cubicBezTo>
                    <a:pt x="6528" y="13011"/>
                    <a:pt x="6574" y="12965"/>
                    <a:pt x="6620" y="12942"/>
                  </a:cubicBezTo>
                  <a:cubicBezTo>
                    <a:pt x="6802" y="12828"/>
                    <a:pt x="6848" y="12805"/>
                    <a:pt x="6825" y="12669"/>
                  </a:cubicBezTo>
                  <a:cubicBezTo>
                    <a:pt x="6802" y="12554"/>
                    <a:pt x="6871" y="12463"/>
                    <a:pt x="6939" y="12440"/>
                  </a:cubicBezTo>
                  <a:cubicBezTo>
                    <a:pt x="7008" y="12395"/>
                    <a:pt x="7099" y="12395"/>
                    <a:pt x="7145" y="12440"/>
                  </a:cubicBezTo>
                  <a:cubicBezTo>
                    <a:pt x="7190" y="12486"/>
                    <a:pt x="7236" y="12486"/>
                    <a:pt x="7327" y="12395"/>
                  </a:cubicBezTo>
                  <a:cubicBezTo>
                    <a:pt x="7350" y="12372"/>
                    <a:pt x="7396" y="12349"/>
                    <a:pt x="7441" y="12303"/>
                  </a:cubicBezTo>
                  <a:cubicBezTo>
                    <a:pt x="7624" y="12189"/>
                    <a:pt x="7852" y="12166"/>
                    <a:pt x="7966" y="12303"/>
                  </a:cubicBezTo>
                  <a:cubicBezTo>
                    <a:pt x="8035" y="12395"/>
                    <a:pt x="8149" y="12532"/>
                    <a:pt x="8332" y="12691"/>
                  </a:cubicBezTo>
                  <a:cubicBezTo>
                    <a:pt x="8423" y="12783"/>
                    <a:pt x="8537" y="12828"/>
                    <a:pt x="8560" y="12805"/>
                  </a:cubicBezTo>
                  <a:lnTo>
                    <a:pt x="8560" y="12737"/>
                  </a:lnTo>
                  <a:cubicBezTo>
                    <a:pt x="8537" y="12669"/>
                    <a:pt x="8491" y="12646"/>
                    <a:pt x="8469" y="12600"/>
                  </a:cubicBezTo>
                  <a:cubicBezTo>
                    <a:pt x="8400" y="12532"/>
                    <a:pt x="8354" y="12486"/>
                    <a:pt x="8354" y="12349"/>
                  </a:cubicBezTo>
                  <a:cubicBezTo>
                    <a:pt x="8354" y="12303"/>
                    <a:pt x="8332" y="12258"/>
                    <a:pt x="8332" y="12212"/>
                  </a:cubicBezTo>
                  <a:cubicBezTo>
                    <a:pt x="8309" y="12098"/>
                    <a:pt x="8286" y="12007"/>
                    <a:pt x="8423" y="11915"/>
                  </a:cubicBezTo>
                  <a:cubicBezTo>
                    <a:pt x="8491" y="11870"/>
                    <a:pt x="8491" y="11870"/>
                    <a:pt x="8491" y="11847"/>
                  </a:cubicBezTo>
                  <a:lnTo>
                    <a:pt x="8423" y="11824"/>
                  </a:lnTo>
                  <a:lnTo>
                    <a:pt x="8332" y="11755"/>
                  </a:lnTo>
                  <a:cubicBezTo>
                    <a:pt x="8240" y="11687"/>
                    <a:pt x="8218" y="11596"/>
                    <a:pt x="8218" y="11527"/>
                  </a:cubicBezTo>
                  <a:lnTo>
                    <a:pt x="8286" y="11482"/>
                  </a:lnTo>
                  <a:lnTo>
                    <a:pt x="8354" y="11482"/>
                  </a:lnTo>
                  <a:cubicBezTo>
                    <a:pt x="8400" y="11482"/>
                    <a:pt x="8491" y="11504"/>
                    <a:pt x="8514" y="11482"/>
                  </a:cubicBezTo>
                  <a:lnTo>
                    <a:pt x="8491" y="11459"/>
                  </a:lnTo>
                  <a:cubicBezTo>
                    <a:pt x="8446" y="11390"/>
                    <a:pt x="8400" y="11390"/>
                    <a:pt x="8354" y="11367"/>
                  </a:cubicBezTo>
                  <a:cubicBezTo>
                    <a:pt x="8332" y="11367"/>
                    <a:pt x="8286" y="11367"/>
                    <a:pt x="8286" y="11322"/>
                  </a:cubicBezTo>
                  <a:cubicBezTo>
                    <a:pt x="8263" y="11299"/>
                    <a:pt x="8286" y="11253"/>
                    <a:pt x="8309" y="11208"/>
                  </a:cubicBezTo>
                  <a:cubicBezTo>
                    <a:pt x="8377" y="11139"/>
                    <a:pt x="8423" y="11094"/>
                    <a:pt x="8491" y="11071"/>
                  </a:cubicBezTo>
                  <a:cubicBezTo>
                    <a:pt x="8560" y="11002"/>
                    <a:pt x="8583" y="10979"/>
                    <a:pt x="8583" y="10934"/>
                  </a:cubicBezTo>
                  <a:cubicBezTo>
                    <a:pt x="8560" y="10888"/>
                    <a:pt x="8537" y="10842"/>
                    <a:pt x="8537" y="10820"/>
                  </a:cubicBezTo>
                  <a:cubicBezTo>
                    <a:pt x="8491" y="10774"/>
                    <a:pt x="8469" y="10751"/>
                    <a:pt x="8514" y="10683"/>
                  </a:cubicBezTo>
                  <a:cubicBezTo>
                    <a:pt x="8583" y="10569"/>
                    <a:pt x="8651" y="10546"/>
                    <a:pt x="8765" y="10523"/>
                  </a:cubicBezTo>
                  <a:lnTo>
                    <a:pt x="8834" y="10500"/>
                  </a:lnTo>
                  <a:cubicBezTo>
                    <a:pt x="8879" y="10500"/>
                    <a:pt x="8925" y="10500"/>
                    <a:pt x="8948" y="10477"/>
                  </a:cubicBezTo>
                  <a:cubicBezTo>
                    <a:pt x="8948" y="10454"/>
                    <a:pt x="8948" y="10432"/>
                    <a:pt x="8948" y="10386"/>
                  </a:cubicBezTo>
                  <a:lnTo>
                    <a:pt x="8902" y="10295"/>
                  </a:lnTo>
                  <a:cubicBezTo>
                    <a:pt x="8879" y="10226"/>
                    <a:pt x="8857" y="10158"/>
                    <a:pt x="8902" y="10112"/>
                  </a:cubicBezTo>
                  <a:lnTo>
                    <a:pt x="8971" y="10089"/>
                  </a:lnTo>
                  <a:cubicBezTo>
                    <a:pt x="9016" y="10112"/>
                    <a:pt x="9062" y="10135"/>
                    <a:pt x="9108" y="10158"/>
                  </a:cubicBezTo>
                  <a:cubicBezTo>
                    <a:pt x="9153" y="10181"/>
                    <a:pt x="9222" y="10203"/>
                    <a:pt x="9245" y="10181"/>
                  </a:cubicBezTo>
                  <a:lnTo>
                    <a:pt x="9268" y="10158"/>
                  </a:lnTo>
                  <a:cubicBezTo>
                    <a:pt x="9290" y="10021"/>
                    <a:pt x="9359" y="9884"/>
                    <a:pt x="9564" y="9884"/>
                  </a:cubicBezTo>
                  <a:cubicBezTo>
                    <a:pt x="9701" y="9861"/>
                    <a:pt x="9792" y="9793"/>
                    <a:pt x="9815" y="9747"/>
                  </a:cubicBezTo>
                  <a:lnTo>
                    <a:pt x="9815" y="9678"/>
                  </a:lnTo>
                  <a:cubicBezTo>
                    <a:pt x="9747" y="9610"/>
                    <a:pt x="9701" y="9541"/>
                    <a:pt x="9701" y="9473"/>
                  </a:cubicBezTo>
                  <a:cubicBezTo>
                    <a:pt x="9724" y="9427"/>
                    <a:pt x="9747" y="9404"/>
                    <a:pt x="9792" y="9359"/>
                  </a:cubicBezTo>
                  <a:cubicBezTo>
                    <a:pt x="9838" y="9336"/>
                    <a:pt x="9907" y="9336"/>
                    <a:pt x="9952" y="9336"/>
                  </a:cubicBezTo>
                  <a:cubicBezTo>
                    <a:pt x="9998" y="9336"/>
                    <a:pt x="10044" y="9336"/>
                    <a:pt x="10044" y="9313"/>
                  </a:cubicBezTo>
                  <a:cubicBezTo>
                    <a:pt x="10044" y="9313"/>
                    <a:pt x="10066" y="9290"/>
                    <a:pt x="10044" y="9199"/>
                  </a:cubicBezTo>
                  <a:cubicBezTo>
                    <a:pt x="10021" y="9131"/>
                    <a:pt x="9998" y="9062"/>
                    <a:pt x="9975" y="9016"/>
                  </a:cubicBezTo>
                  <a:cubicBezTo>
                    <a:pt x="9952" y="8902"/>
                    <a:pt x="9907" y="8811"/>
                    <a:pt x="9952" y="8651"/>
                  </a:cubicBezTo>
                  <a:cubicBezTo>
                    <a:pt x="9998" y="8514"/>
                    <a:pt x="10066" y="8469"/>
                    <a:pt x="10112" y="8423"/>
                  </a:cubicBezTo>
                  <a:cubicBezTo>
                    <a:pt x="10158" y="8377"/>
                    <a:pt x="10181" y="8355"/>
                    <a:pt x="10226" y="8309"/>
                  </a:cubicBezTo>
                  <a:cubicBezTo>
                    <a:pt x="10295" y="8195"/>
                    <a:pt x="10340" y="8103"/>
                    <a:pt x="10363" y="8035"/>
                  </a:cubicBezTo>
                  <a:lnTo>
                    <a:pt x="10386" y="7967"/>
                  </a:lnTo>
                  <a:cubicBezTo>
                    <a:pt x="10409" y="7921"/>
                    <a:pt x="10363" y="7715"/>
                    <a:pt x="10272" y="7578"/>
                  </a:cubicBezTo>
                  <a:cubicBezTo>
                    <a:pt x="10249" y="7556"/>
                    <a:pt x="10203" y="7533"/>
                    <a:pt x="10181" y="7510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110"/>
            <p:cNvSpPr/>
            <p:nvPr/>
          </p:nvSpPr>
          <p:spPr>
            <a:xfrm>
              <a:off x="4750193" y="3024056"/>
              <a:ext cx="479908" cy="506704"/>
            </a:xfrm>
            <a:custGeom>
              <a:avLst/>
              <a:gdLst/>
              <a:ahLst/>
              <a:cxnLst/>
              <a:rect l="l" t="t" r="r" b="b"/>
              <a:pathLst>
                <a:path w="8561" h="9039" extrusionOk="0">
                  <a:moveTo>
                    <a:pt x="8218" y="5433"/>
                  </a:moveTo>
                  <a:cubicBezTo>
                    <a:pt x="8218" y="5410"/>
                    <a:pt x="8195" y="5387"/>
                    <a:pt x="8149" y="5341"/>
                  </a:cubicBezTo>
                  <a:cubicBezTo>
                    <a:pt x="8012" y="5182"/>
                    <a:pt x="7739" y="4816"/>
                    <a:pt x="7624" y="4268"/>
                  </a:cubicBezTo>
                  <a:cubicBezTo>
                    <a:pt x="7487" y="3652"/>
                    <a:pt x="7647" y="3287"/>
                    <a:pt x="7807" y="2831"/>
                  </a:cubicBezTo>
                  <a:cubicBezTo>
                    <a:pt x="7853" y="2762"/>
                    <a:pt x="7876" y="2694"/>
                    <a:pt x="7898" y="2602"/>
                  </a:cubicBezTo>
                  <a:cubicBezTo>
                    <a:pt x="8058" y="2214"/>
                    <a:pt x="8309" y="1666"/>
                    <a:pt x="8423" y="1393"/>
                  </a:cubicBezTo>
                  <a:cubicBezTo>
                    <a:pt x="8378" y="1393"/>
                    <a:pt x="8286" y="1393"/>
                    <a:pt x="8149" y="1347"/>
                  </a:cubicBezTo>
                  <a:cubicBezTo>
                    <a:pt x="8058" y="1301"/>
                    <a:pt x="8012" y="1278"/>
                    <a:pt x="7967" y="1256"/>
                  </a:cubicBezTo>
                  <a:cubicBezTo>
                    <a:pt x="7921" y="1233"/>
                    <a:pt x="7853" y="1210"/>
                    <a:pt x="7761" y="1164"/>
                  </a:cubicBezTo>
                  <a:cubicBezTo>
                    <a:pt x="7670" y="1119"/>
                    <a:pt x="7647" y="1164"/>
                    <a:pt x="7602" y="1278"/>
                  </a:cubicBezTo>
                  <a:cubicBezTo>
                    <a:pt x="7556" y="1347"/>
                    <a:pt x="7533" y="1415"/>
                    <a:pt x="7465" y="1484"/>
                  </a:cubicBezTo>
                  <a:cubicBezTo>
                    <a:pt x="7305" y="1575"/>
                    <a:pt x="7077" y="1529"/>
                    <a:pt x="6826" y="1324"/>
                  </a:cubicBezTo>
                  <a:cubicBezTo>
                    <a:pt x="6620" y="1141"/>
                    <a:pt x="6574" y="1027"/>
                    <a:pt x="6415" y="616"/>
                  </a:cubicBezTo>
                  <a:cubicBezTo>
                    <a:pt x="6301" y="274"/>
                    <a:pt x="6141" y="228"/>
                    <a:pt x="5867" y="160"/>
                  </a:cubicBezTo>
                  <a:cubicBezTo>
                    <a:pt x="5821" y="137"/>
                    <a:pt x="5776" y="137"/>
                    <a:pt x="5730" y="114"/>
                  </a:cubicBezTo>
                  <a:cubicBezTo>
                    <a:pt x="5410" y="0"/>
                    <a:pt x="5296" y="114"/>
                    <a:pt x="5228" y="183"/>
                  </a:cubicBezTo>
                  <a:lnTo>
                    <a:pt x="5205" y="206"/>
                  </a:lnTo>
                  <a:cubicBezTo>
                    <a:pt x="5182" y="228"/>
                    <a:pt x="5114" y="228"/>
                    <a:pt x="4977" y="251"/>
                  </a:cubicBezTo>
                  <a:cubicBezTo>
                    <a:pt x="4794" y="297"/>
                    <a:pt x="4497" y="343"/>
                    <a:pt x="4292" y="457"/>
                  </a:cubicBezTo>
                  <a:cubicBezTo>
                    <a:pt x="4223" y="480"/>
                    <a:pt x="4155" y="525"/>
                    <a:pt x="4109" y="548"/>
                  </a:cubicBezTo>
                  <a:cubicBezTo>
                    <a:pt x="3904" y="685"/>
                    <a:pt x="3744" y="776"/>
                    <a:pt x="3493" y="799"/>
                  </a:cubicBezTo>
                  <a:cubicBezTo>
                    <a:pt x="3219" y="845"/>
                    <a:pt x="3059" y="753"/>
                    <a:pt x="3037" y="731"/>
                  </a:cubicBezTo>
                  <a:cubicBezTo>
                    <a:pt x="2991" y="731"/>
                    <a:pt x="2922" y="708"/>
                    <a:pt x="2831" y="685"/>
                  </a:cubicBezTo>
                  <a:cubicBezTo>
                    <a:pt x="2785" y="662"/>
                    <a:pt x="2717" y="616"/>
                    <a:pt x="2671" y="571"/>
                  </a:cubicBezTo>
                  <a:cubicBezTo>
                    <a:pt x="2557" y="502"/>
                    <a:pt x="2489" y="434"/>
                    <a:pt x="2352" y="548"/>
                  </a:cubicBezTo>
                  <a:cubicBezTo>
                    <a:pt x="2283" y="639"/>
                    <a:pt x="2260" y="708"/>
                    <a:pt x="2238" y="776"/>
                  </a:cubicBezTo>
                  <a:cubicBezTo>
                    <a:pt x="2215" y="868"/>
                    <a:pt x="2192" y="982"/>
                    <a:pt x="1987" y="1073"/>
                  </a:cubicBezTo>
                  <a:cubicBezTo>
                    <a:pt x="1872" y="1119"/>
                    <a:pt x="1781" y="1164"/>
                    <a:pt x="1713" y="1187"/>
                  </a:cubicBezTo>
                  <a:cubicBezTo>
                    <a:pt x="1599" y="1210"/>
                    <a:pt x="1530" y="1233"/>
                    <a:pt x="1439" y="1370"/>
                  </a:cubicBezTo>
                  <a:cubicBezTo>
                    <a:pt x="1393" y="1415"/>
                    <a:pt x="1370" y="1461"/>
                    <a:pt x="1347" y="1529"/>
                  </a:cubicBezTo>
                  <a:cubicBezTo>
                    <a:pt x="1279" y="1644"/>
                    <a:pt x="1233" y="1735"/>
                    <a:pt x="982" y="1689"/>
                  </a:cubicBezTo>
                  <a:cubicBezTo>
                    <a:pt x="663" y="1621"/>
                    <a:pt x="434" y="1598"/>
                    <a:pt x="298" y="1781"/>
                  </a:cubicBezTo>
                  <a:cubicBezTo>
                    <a:pt x="275" y="1826"/>
                    <a:pt x="229" y="1849"/>
                    <a:pt x="206" y="1895"/>
                  </a:cubicBezTo>
                  <a:cubicBezTo>
                    <a:pt x="92" y="2009"/>
                    <a:pt x="1" y="2123"/>
                    <a:pt x="46" y="2283"/>
                  </a:cubicBezTo>
                  <a:cubicBezTo>
                    <a:pt x="69" y="2397"/>
                    <a:pt x="183" y="2442"/>
                    <a:pt x="320" y="2488"/>
                  </a:cubicBezTo>
                  <a:cubicBezTo>
                    <a:pt x="457" y="2534"/>
                    <a:pt x="594" y="2602"/>
                    <a:pt x="663" y="2694"/>
                  </a:cubicBezTo>
                  <a:cubicBezTo>
                    <a:pt x="823" y="2922"/>
                    <a:pt x="800" y="2967"/>
                    <a:pt x="663" y="3150"/>
                  </a:cubicBezTo>
                  <a:lnTo>
                    <a:pt x="663" y="3150"/>
                  </a:lnTo>
                  <a:cubicBezTo>
                    <a:pt x="526" y="3310"/>
                    <a:pt x="571" y="4017"/>
                    <a:pt x="731" y="4154"/>
                  </a:cubicBezTo>
                  <a:cubicBezTo>
                    <a:pt x="800" y="4246"/>
                    <a:pt x="823" y="4337"/>
                    <a:pt x="845" y="4451"/>
                  </a:cubicBezTo>
                  <a:cubicBezTo>
                    <a:pt x="868" y="4542"/>
                    <a:pt x="891" y="4657"/>
                    <a:pt x="982" y="4748"/>
                  </a:cubicBezTo>
                  <a:cubicBezTo>
                    <a:pt x="1142" y="4908"/>
                    <a:pt x="1393" y="4953"/>
                    <a:pt x="1484" y="4953"/>
                  </a:cubicBezTo>
                  <a:cubicBezTo>
                    <a:pt x="1599" y="4953"/>
                    <a:pt x="1713" y="4976"/>
                    <a:pt x="1918" y="5341"/>
                  </a:cubicBezTo>
                  <a:cubicBezTo>
                    <a:pt x="2032" y="5524"/>
                    <a:pt x="2124" y="5592"/>
                    <a:pt x="2215" y="5661"/>
                  </a:cubicBezTo>
                  <a:cubicBezTo>
                    <a:pt x="2306" y="5706"/>
                    <a:pt x="2375" y="5775"/>
                    <a:pt x="2375" y="5889"/>
                  </a:cubicBezTo>
                  <a:cubicBezTo>
                    <a:pt x="2375" y="6163"/>
                    <a:pt x="2306" y="6254"/>
                    <a:pt x="1941" y="6437"/>
                  </a:cubicBezTo>
                  <a:lnTo>
                    <a:pt x="1918" y="6437"/>
                  </a:lnTo>
                  <a:cubicBezTo>
                    <a:pt x="1576" y="6597"/>
                    <a:pt x="1530" y="6619"/>
                    <a:pt x="1576" y="6734"/>
                  </a:cubicBezTo>
                  <a:cubicBezTo>
                    <a:pt x="1576" y="6779"/>
                    <a:pt x="1621" y="6802"/>
                    <a:pt x="1644" y="6848"/>
                  </a:cubicBezTo>
                  <a:cubicBezTo>
                    <a:pt x="1713" y="6893"/>
                    <a:pt x="1758" y="6962"/>
                    <a:pt x="1736" y="7122"/>
                  </a:cubicBezTo>
                  <a:cubicBezTo>
                    <a:pt x="1690" y="7213"/>
                    <a:pt x="1644" y="7259"/>
                    <a:pt x="1621" y="7281"/>
                  </a:cubicBezTo>
                  <a:cubicBezTo>
                    <a:pt x="1576" y="7327"/>
                    <a:pt x="1553" y="7373"/>
                    <a:pt x="1599" y="7487"/>
                  </a:cubicBezTo>
                  <a:cubicBezTo>
                    <a:pt x="1667" y="7715"/>
                    <a:pt x="2124" y="7784"/>
                    <a:pt x="2192" y="7784"/>
                  </a:cubicBezTo>
                  <a:cubicBezTo>
                    <a:pt x="2238" y="7738"/>
                    <a:pt x="2283" y="7715"/>
                    <a:pt x="2306" y="7692"/>
                  </a:cubicBezTo>
                  <a:cubicBezTo>
                    <a:pt x="2375" y="7669"/>
                    <a:pt x="2420" y="7624"/>
                    <a:pt x="2534" y="7533"/>
                  </a:cubicBezTo>
                  <a:cubicBezTo>
                    <a:pt x="2580" y="7487"/>
                    <a:pt x="2626" y="7441"/>
                    <a:pt x="2671" y="7373"/>
                  </a:cubicBezTo>
                  <a:cubicBezTo>
                    <a:pt x="2785" y="7259"/>
                    <a:pt x="2900" y="7122"/>
                    <a:pt x="3059" y="7122"/>
                  </a:cubicBezTo>
                  <a:lnTo>
                    <a:pt x="3059" y="7122"/>
                  </a:lnTo>
                  <a:lnTo>
                    <a:pt x="3082" y="7122"/>
                  </a:lnTo>
                  <a:cubicBezTo>
                    <a:pt x="3265" y="7122"/>
                    <a:pt x="3379" y="7122"/>
                    <a:pt x="3516" y="7167"/>
                  </a:cubicBezTo>
                  <a:cubicBezTo>
                    <a:pt x="3676" y="7190"/>
                    <a:pt x="3858" y="7259"/>
                    <a:pt x="3858" y="7441"/>
                  </a:cubicBezTo>
                  <a:cubicBezTo>
                    <a:pt x="3858" y="7510"/>
                    <a:pt x="3858" y="7555"/>
                    <a:pt x="3858" y="7601"/>
                  </a:cubicBezTo>
                  <a:cubicBezTo>
                    <a:pt x="3835" y="7669"/>
                    <a:pt x="3813" y="7715"/>
                    <a:pt x="3995" y="7784"/>
                  </a:cubicBezTo>
                  <a:cubicBezTo>
                    <a:pt x="4155" y="7852"/>
                    <a:pt x="4315" y="7829"/>
                    <a:pt x="4383" y="7761"/>
                  </a:cubicBezTo>
                  <a:cubicBezTo>
                    <a:pt x="4429" y="7715"/>
                    <a:pt x="4429" y="7624"/>
                    <a:pt x="4406" y="7578"/>
                  </a:cubicBezTo>
                  <a:cubicBezTo>
                    <a:pt x="4338" y="7464"/>
                    <a:pt x="4292" y="7418"/>
                    <a:pt x="4246" y="7373"/>
                  </a:cubicBezTo>
                  <a:cubicBezTo>
                    <a:pt x="4178" y="7327"/>
                    <a:pt x="4132" y="7304"/>
                    <a:pt x="4132" y="7190"/>
                  </a:cubicBezTo>
                  <a:cubicBezTo>
                    <a:pt x="4132" y="7008"/>
                    <a:pt x="4155" y="6985"/>
                    <a:pt x="4246" y="6802"/>
                  </a:cubicBezTo>
                  <a:lnTo>
                    <a:pt x="4269" y="6779"/>
                  </a:lnTo>
                  <a:cubicBezTo>
                    <a:pt x="4292" y="6688"/>
                    <a:pt x="4360" y="6619"/>
                    <a:pt x="4429" y="6574"/>
                  </a:cubicBezTo>
                  <a:cubicBezTo>
                    <a:pt x="4520" y="6483"/>
                    <a:pt x="4589" y="6391"/>
                    <a:pt x="4612" y="6231"/>
                  </a:cubicBezTo>
                  <a:cubicBezTo>
                    <a:pt x="4657" y="5958"/>
                    <a:pt x="4840" y="5958"/>
                    <a:pt x="5068" y="5980"/>
                  </a:cubicBezTo>
                  <a:cubicBezTo>
                    <a:pt x="5159" y="6003"/>
                    <a:pt x="5228" y="5958"/>
                    <a:pt x="5296" y="5912"/>
                  </a:cubicBezTo>
                  <a:cubicBezTo>
                    <a:pt x="5365" y="5889"/>
                    <a:pt x="5433" y="5843"/>
                    <a:pt x="5525" y="5889"/>
                  </a:cubicBezTo>
                  <a:cubicBezTo>
                    <a:pt x="5707" y="5958"/>
                    <a:pt x="5867" y="6209"/>
                    <a:pt x="5821" y="6368"/>
                  </a:cubicBezTo>
                  <a:cubicBezTo>
                    <a:pt x="5798" y="6460"/>
                    <a:pt x="5707" y="6505"/>
                    <a:pt x="5639" y="6551"/>
                  </a:cubicBezTo>
                  <a:cubicBezTo>
                    <a:pt x="5547" y="6597"/>
                    <a:pt x="5456" y="6665"/>
                    <a:pt x="5388" y="6756"/>
                  </a:cubicBezTo>
                  <a:cubicBezTo>
                    <a:pt x="5296" y="6848"/>
                    <a:pt x="5228" y="6871"/>
                    <a:pt x="5136" y="6916"/>
                  </a:cubicBezTo>
                  <a:cubicBezTo>
                    <a:pt x="5045" y="6939"/>
                    <a:pt x="4954" y="6985"/>
                    <a:pt x="4885" y="7122"/>
                  </a:cubicBezTo>
                  <a:cubicBezTo>
                    <a:pt x="4794" y="7281"/>
                    <a:pt x="4817" y="7304"/>
                    <a:pt x="4885" y="7373"/>
                  </a:cubicBezTo>
                  <a:cubicBezTo>
                    <a:pt x="4908" y="7396"/>
                    <a:pt x="4954" y="7441"/>
                    <a:pt x="4954" y="7510"/>
                  </a:cubicBezTo>
                  <a:cubicBezTo>
                    <a:pt x="4954" y="7647"/>
                    <a:pt x="4885" y="7738"/>
                    <a:pt x="4817" y="7806"/>
                  </a:cubicBezTo>
                  <a:lnTo>
                    <a:pt x="4771" y="7875"/>
                  </a:lnTo>
                  <a:cubicBezTo>
                    <a:pt x="4771" y="7875"/>
                    <a:pt x="4794" y="7921"/>
                    <a:pt x="4794" y="7966"/>
                  </a:cubicBezTo>
                  <a:cubicBezTo>
                    <a:pt x="4817" y="8080"/>
                    <a:pt x="4863" y="8263"/>
                    <a:pt x="4840" y="8400"/>
                  </a:cubicBezTo>
                  <a:cubicBezTo>
                    <a:pt x="4817" y="8537"/>
                    <a:pt x="4680" y="8560"/>
                    <a:pt x="4589" y="8560"/>
                  </a:cubicBezTo>
                  <a:cubicBezTo>
                    <a:pt x="4543" y="8560"/>
                    <a:pt x="4475" y="8582"/>
                    <a:pt x="4475" y="8605"/>
                  </a:cubicBezTo>
                  <a:cubicBezTo>
                    <a:pt x="4452" y="8628"/>
                    <a:pt x="4429" y="8674"/>
                    <a:pt x="4452" y="8719"/>
                  </a:cubicBezTo>
                  <a:cubicBezTo>
                    <a:pt x="4475" y="8765"/>
                    <a:pt x="4520" y="8856"/>
                    <a:pt x="4612" y="8902"/>
                  </a:cubicBezTo>
                  <a:cubicBezTo>
                    <a:pt x="4726" y="8948"/>
                    <a:pt x="4954" y="9039"/>
                    <a:pt x="5251" y="8674"/>
                  </a:cubicBezTo>
                  <a:cubicBezTo>
                    <a:pt x="5479" y="8377"/>
                    <a:pt x="5867" y="7989"/>
                    <a:pt x="5981" y="8012"/>
                  </a:cubicBezTo>
                  <a:cubicBezTo>
                    <a:pt x="6004" y="8012"/>
                    <a:pt x="6027" y="8035"/>
                    <a:pt x="6072" y="8057"/>
                  </a:cubicBezTo>
                  <a:cubicBezTo>
                    <a:pt x="6186" y="8126"/>
                    <a:pt x="6369" y="8240"/>
                    <a:pt x="6574" y="8035"/>
                  </a:cubicBezTo>
                  <a:cubicBezTo>
                    <a:pt x="6848" y="7738"/>
                    <a:pt x="6917" y="7647"/>
                    <a:pt x="6917" y="7213"/>
                  </a:cubicBezTo>
                  <a:cubicBezTo>
                    <a:pt x="6917" y="7167"/>
                    <a:pt x="6917" y="7122"/>
                    <a:pt x="6917" y="7076"/>
                  </a:cubicBezTo>
                  <a:cubicBezTo>
                    <a:pt x="6894" y="6734"/>
                    <a:pt x="6894" y="6460"/>
                    <a:pt x="7351" y="6209"/>
                  </a:cubicBezTo>
                  <a:cubicBezTo>
                    <a:pt x="7670" y="6003"/>
                    <a:pt x="7990" y="6003"/>
                    <a:pt x="8218" y="5980"/>
                  </a:cubicBezTo>
                  <a:cubicBezTo>
                    <a:pt x="8332" y="5980"/>
                    <a:pt x="8446" y="5980"/>
                    <a:pt x="8492" y="5958"/>
                  </a:cubicBezTo>
                  <a:lnTo>
                    <a:pt x="8537" y="5912"/>
                  </a:lnTo>
                  <a:cubicBezTo>
                    <a:pt x="8560" y="5843"/>
                    <a:pt x="8401" y="5638"/>
                    <a:pt x="8309" y="5547"/>
                  </a:cubicBezTo>
                  <a:cubicBezTo>
                    <a:pt x="8264" y="5478"/>
                    <a:pt x="8241" y="5455"/>
                    <a:pt x="8218" y="543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110"/>
            <p:cNvSpPr/>
            <p:nvPr/>
          </p:nvSpPr>
          <p:spPr>
            <a:xfrm>
              <a:off x="4155275" y="2708014"/>
              <a:ext cx="909757" cy="871414"/>
            </a:xfrm>
            <a:custGeom>
              <a:avLst/>
              <a:gdLst/>
              <a:ahLst/>
              <a:cxnLst/>
              <a:rect l="l" t="t" r="r" b="b"/>
              <a:pathLst>
                <a:path w="16229" h="15545" extrusionOk="0">
                  <a:moveTo>
                    <a:pt x="12759" y="13467"/>
                  </a:moveTo>
                  <a:cubicBezTo>
                    <a:pt x="12622" y="13444"/>
                    <a:pt x="12234" y="13376"/>
                    <a:pt x="12166" y="13148"/>
                  </a:cubicBezTo>
                  <a:cubicBezTo>
                    <a:pt x="12097" y="13011"/>
                    <a:pt x="12120" y="12942"/>
                    <a:pt x="12189" y="12897"/>
                  </a:cubicBezTo>
                  <a:cubicBezTo>
                    <a:pt x="12234" y="12851"/>
                    <a:pt x="12257" y="12805"/>
                    <a:pt x="12280" y="12737"/>
                  </a:cubicBezTo>
                  <a:cubicBezTo>
                    <a:pt x="12326" y="12623"/>
                    <a:pt x="12280" y="12577"/>
                    <a:pt x="12212" y="12531"/>
                  </a:cubicBezTo>
                  <a:cubicBezTo>
                    <a:pt x="12189" y="12486"/>
                    <a:pt x="12143" y="12440"/>
                    <a:pt x="12120" y="12394"/>
                  </a:cubicBezTo>
                  <a:cubicBezTo>
                    <a:pt x="12097" y="12235"/>
                    <a:pt x="12166" y="12189"/>
                    <a:pt x="12508" y="12029"/>
                  </a:cubicBezTo>
                  <a:lnTo>
                    <a:pt x="12531" y="12006"/>
                  </a:lnTo>
                  <a:cubicBezTo>
                    <a:pt x="12873" y="11847"/>
                    <a:pt x="12942" y="11755"/>
                    <a:pt x="12942" y="11527"/>
                  </a:cubicBezTo>
                  <a:cubicBezTo>
                    <a:pt x="12942" y="11436"/>
                    <a:pt x="12896" y="11390"/>
                    <a:pt x="12805" y="11344"/>
                  </a:cubicBezTo>
                  <a:cubicBezTo>
                    <a:pt x="12714" y="11276"/>
                    <a:pt x="12600" y="11208"/>
                    <a:pt x="12485" y="11025"/>
                  </a:cubicBezTo>
                  <a:cubicBezTo>
                    <a:pt x="12280" y="10637"/>
                    <a:pt x="12189" y="10637"/>
                    <a:pt x="12097" y="10637"/>
                  </a:cubicBezTo>
                  <a:cubicBezTo>
                    <a:pt x="12006" y="10637"/>
                    <a:pt x="11732" y="10591"/>
                    <a:pt x="11550" y="10409"/>
                  </a:cubicBezTo>
                  <a:cubicBezTo>
                    <a:pt x="11458" y="10317"/>
                    <a:pt x="11436" y="10203"/>
                    <a:pt x="11413" y="10089"/>
                  </a:cubicBezTo>
                  <a:cubicBezTo>
                    <a:pt x="11390" y="9998"/>
                    <a:pt x="11367" y="9906"/>
                    <a:pt x="11299" y="9838"/>
                  </a:cubicBezTo>
                  <a:cubicBezTo>
                    <a:pt x="11139" y="9678"/>
                    <a:pt x="11093" y="8925"/>
                    <a:pt x="11230" y="8742"/>
                  </a:cubicBezTo>
                  <a:lnTo>
                    <a:pt x="11230" y="8742"/>
                  </a:lnTo>
                  <a:cubicBezTo>
                    <a:pt x="11367" y="8583"/>
                    <a:pt x="11367" y="8560"/>
                    <a:pt x="11230" y="8377"/>
                  </a:cubicBezTo>
                  <a:cubicBezTo>
                    <a:pt x="11162" y="8286"/>
                    <a:pt x="11047" y="8240"/>
                    <a:pt x="10933" y="8195"/>
                  </a:cubicBezTo>
                  <a:cubicBezTo>
                    <a:pt x="10774" y="8126"/>
                    <a:pt x="10637" y="8080"/>
                    <a:pt x="10591" y="7944"/>
                  </a:cubicBezTo>
                  <a:cubicBezTo>
                    <a:pt x="10545" y="7738"/>
                    <a:pt x="10659" y="7624"/>
                    <a:pt x="10774" y="7487"/>
                  </a:cubicBezTo>
                  <a:cubicBezTo>
                    <a:pt x="10819" y="7464"/>
                    <a:pt x="10842" y="7419"/>
                    <a:pt x="10865" y="7396"/>
                  </a:cubicBezTo>
                  <a:cubicBezTo>
                    <a:pt x="11025" y="7190"/>
                    <a:pt x="11276" y="7190"/>
                    <a:pt x="11595" y="7282"/>
                  </a:cubicBezTo>
                  <a:cubicBezTo>
                    <a:pt x="11824" y="7327"/>
                    <a:pt x="11846" y="7259"/>
                    <a:pt x="11915" y="7145"/>
                  </a:cubicBezTo>
                  <a:cubicBezTo>
                    <a:pt x="11938" y="7076"/>
                    <a:pt x="11960" y="7031"/>
                    <a:pt x="12006" y="6962"/>
                  </a:cubicBezTo>
                  <a:cubicBezTo>
                    <a:pt x="12120" y="6825"/>
                    <a:pt x="12189" y="6802"/>
                    <a:pt x="12303" y="6757"/>
                  </a:cubicBezTo>
                  <a:cubicBezTo>
                    <a:pt x="12371" y="6734"/>
                    <a:pt x="12463" y="6711"/>
                    <a:pt x="12577" y="6665"/>
                  </a:cubicBezTo>
                  <a:cubicBezTo>
                    <a:pt x="12759" y="6574"/>
                    <a:pt x="12782" y="6483"/>
                    <a:pt x="12805" y="6391"/>
                  </a:cubicBezTo>
                  <a:cubicBezTo>
                    <a:pt x="12828" y="6323"/>
                    <a:pt x="12851" y="6232"/>
                    <a:pt x="12942" y="6163"/>
                  </a:cubicBezTo>
                  <a:cubicBezTo>
                    <a:pt x="13102" y="6003"/>
                    <a:pt x="13216" y="6095"/>
                    <a:pt x="13330" y="6163"/>
                  </a:cubicBezTo>
                  <a:cubicBezTo>
                    <a:pt x="13376" y="6209"/>
                    <a:pt x="13421" y="6232"/>
                    <a:pt x="13467" y="6254"/>
                  </a:cubicBezTo>
                  <a:cubicBezTo>
                    <a:pt x="13650" y="6323"/>
                    <a:pt x="13672" y="6300"/>
                    <a:pt x="13695" y="6277"/>
                  </a:cubicBezTo>
                  <a:lnTo>
                    <a:pt x="13695" y="6254"/>
                  </a:lnTo>
                  <a:cubicBezTo>
                    <a:pt x="13718" y="6209"/>
                    <a:pt x="13741" y="6209"/>
                    <a:pt x="13787" y="6003"/>
                  </a:cubicBezTo>
                  <a:cubicBezTo>
                    <a:pt x="13809" y="5889"/>
                    <a:pt x="13741" y="5775"/>
                    <a:pt x="13650" y="5661"/>
                  </a:cubicBezTo>
                  <a:cubicBezTo>
                    <a:pt x="13581" y="5570"/>
                    <a:pt x="13535" y="5478"/>
                    <a:pt x="13535" y="5410"/>
                  </a:cubicBezTo>
                  <a:lnTo>
                    <a:pt x="13513" y="5364"/>
                  </a:lnTo>
                  <a:cubicBezTo>
                    <a:pt x="13513" y="5182"/>
                    <a:pt x="13467" y="4839"/>
                    <a:pt x="13513" y="4634"/>
                  </a:cubicBezTo>
                  <a:cubicBezTo>
                    <a:pt x="13581" y="4383"/>
                    <a:pt x="14220" y="4269"/>
                    <a:pt x="14426" y="4246"/>
                  </a:cubicBezTo>
                  <a:cubicBezTo>
                    <a:pt x="14654" y="4200"/>
                    <a:pt x="14791" y="4109"/>
                    <a:pt x="14836" y="3926"/>
                  </a:cubicBezTo>
                  <a:cubicBezTo>
                    <a:pt x="14882" y="3789"/>
                    <a:pt x="14951" y="3607"/>
                    <a:pt x="15088" y="3401"/>
                  </a:cubicBezTo>
                  <a:cubicBezTo>
                    <a:pt x="15133" y="3287"/>
                    <a:pt x="15247" y="3264"/>
                    <a:pt x="15361" y="3219"/>
                  </a:cubicBezTo>
                  <a:cubicBezTo>
                    <a:pt x="15453" y="3173"/>
                    <a:pt x="15567" y="3127"/>
                    <a:pt x="15590" y="3059"/>
                  </a:cubicBezTo>
                  <a:cubicBezTo>
                    <a:pt x="15635" y="2968"/>
                    <a:pt x="15613" y="2945"/>
                    <a:pt x="15498" y="2899"/>
                  </a:cubicBezTo>
                  <a:cubicBezTo>
                    <a:pt x="15453" y="2876"/>
                    <a:pt x="15384" y="2831"/>
                    <a:pt x="15316" y="2762"/>
                  </a:cubicBezTo>
                  <a:cubicBezTo>
                    <a:pt x="15156" y="2557"/>
                    <a:pt x="15270" y="2443"/>
                    <a:pt x="15384" y="2329"/>
                  </a:cubicBezTo>
                  <a:cubicBezTo>
                    <a:pt x="15430" y="2260"/>
                    <a:pt x="15453" y="2077"/>
                    <a:pt x="15453" y="1963"/>
                  </a:cubicBezTo>
                  <a:cubicBezTo>
                    <a:pt x="15453" y="1895"/>
                    <a:pt x="15453" y="1872"/>
                    <a:pt x="15453" y="1826"/>
                  </a:cubicBezTo>
                  <a:cubicBezTo>
                    <a:pt x="15476" y="1758"/>
                    <a:pt x="15635" y="1667"/>
                    <a:pt x="15886" y="1530"/>
                  </a:cubicBezTo>
                  <a:cubicBezTo>
                    <a:pt x="15955" y="1507"/>
                    <a:pt x="16023" y="1461"/>
                    <a:pt x="16092" y="1438"/>
                  </a:cubicBezTo>
                  <a:cubicBezTo>
                    <a:pt x="16160" y="1393"/>
                    <a:pt x="16206" y="1347"/>
                    <a:pt x="16206" y="1301"/>
                  </a:cubicBezTo>
                  <a:cubicBezTo>
                    <a:pt x="16229" y="1210"/>
                    <a:pt x="16138" y="1142"/>
                    <a:pt x="16046" y="1073"/>
                  </a:cubicBezTo>
                  <a:cubicBezTo>
                    <a:pt x="16001" y="1005"/>
                    <a:pt x="15932" y="982"/>
                    <a:pt x="15886" y="959"/>
                  </a:cubicBezTo>
                  <a:cubicBezTo>
                    <a:pt x="15795" y="913"/>
                    <a:pt x="15704" y="845"/>
                    <a:pt x="15658" y="754"/>
                  </a:cubicBezTo>
                  <a:cubicBezTo>
                    <a:pt x="15613" y="662"/>
                    <a:pt x="15613" y="594"/>
                    <a:pt x="15613" y="525"/>
                  </a:cubicBezTo>
                  <a:cubicBezTo>
                    <a:pt x="15613" y="457"/>
                    <a:pt x="15613" y="388"/>
                    <a:pt x="15567" y="297"/>
                  </a:cubicBezTo>
                  <a:cubicBezTo>
                    <a:pt x="15453" y="160"/>
                    <a:pt x="15339" y="46"/>
                    <a:pt x="15293" y="0"/>
                  </a:cubicBezTo>
                  <a:lnTo>
                    <a:pt x="15247" y="46"/>
                  </a:lnTo>
                  <a:cubicBezTo>
                    <a:pt x="15179" y="206"/>
                    <a:pt x="15042" y="388"/>
                    <a:pt x="14951" y="548"/>
                  </a:cubicBezTo>
                  <a:lnTo>
                    <a:pt x="14882" y="662"/>
                  </a:lnTo>
                  <a:cubicBezTo>
                    <a:pt x="14836" y="731"/>
                    <a:pt x="14836" y="776"/>
                    <a:pt x="14836" y="868"/>
                  </a:cubicBezTo>
                  <a:cubicBezTo>
                    <a:pt x="14859" y="959"/>
                    <a:pt x="14859" y="1096"/>
                    <a:pt x="14814" y="1301"/>
                  </a:cubicBezTo>
                  <a:cubicBezTo>
                    <a:pt x="14700" y="1735"/>
                    <a:pt x="14426" y="1986"/>
                    <a:pt x="13764" y="2283"/>
                  </a:cubicBezTo>
                  <a:cubicBezTo>
                    <a:pt x="13353" y="2443"/>
                    <a:pt x="13262" y="2488"/>
                    <a:pt x="13193" y="2511"/>
                  </a:cubicBezTo>
                  <a:cubicBezTo>
                    <a:pt x="13147" y="2511"/>
                    <a:pt x="13125" y="2534"/>
                    <a:pt x="13056" y="2557"/>
                  </a:cubicBezTo>
                  <a:lnTo>
                    <a:pt x="13010" y="2580"/>
                  </a:lnTo>
                  <a:cubicBezTo>
                    <a:pt x="12828" y="2671"/>
                    <a:pt x="12691" y="2717"/>
                    <a:pt x="12554" y="3059"/>
                  </a:cubicBezTo>
                  <a:cubicBezTo>
                    <a:pt x="12485" y="3196"/>
                    <a:pt x="12485" y="3287"/>
                    <a:pt x="12485" y="3378"/>
                  </a:cubicBezTo>
                  <a:cubicBezTo>
                    <a:pt x="12485" y="3493"/>
                    <a:pt x="12485" y="3584"/>
                    <a:pt x="12280" y="3744"/>
                  </a:cubicBezTo>
                  <a:cubicBezTo>
                    <a:pt x="12120" y="3881"/>
                    <a:pt x="11846" y="4109"/>
                    <a:pt x="11595" y="4360"/>
                  </a:cubicBezTo>
                  <a:cubicBezTo>
                    <a:pt x="11299" y="4611"/>
                    <a:pt x="11002" y="4885"/>
                    <a:pt x="10842" y="4999"/>
                  </a:cubicBezTo>
                  <a:cubicBezTo>
                    <a:pt x="10500" y="5250"/>
                    <a:pt x="10317" y="5296"/>
                    <a:pt x="10066" y="5296"/>
                  </a:cubicBezTo>
                  <a:lnTo>
                    <a:pt x="9998" y="5296"/>
                  </a:lnTo>
                  <a:cubicBezTo>
                    <a:pt x="9792" y="5296"/>
                    <a:pt x="9701" y="5296"/>
                    <a:pt x="9518" y="5433"/>
                  </a:cubicBezTo>
                  <a:cubicBezTo>
                    <a:pt x="9313" y="5638"/>
                    <a:pt x="9130" y="5707"/>
                    <a:pt x="8856" y="5752"/>
                  </a:cubicBezTo>
                  <a:cubicBezTo>
                    <a:pt x="8742" y="5775"/>
                    <a:pt x="8696" y="5798"/>
                    <a:pt x="8651" y="5821"/>
                  </a:cubicBezTo>
                  <a:cubicBezTo>
                    <a:pt x="8605" y="5866"/>
                    <a:pt x="8582" y="5889"/>
                    <a:pt x="8423" y="5889"/>
                  </a:cubicBezTo>
                  <a:cubicBezTo>
                    <a:pt x="8331" y="5912"/>
                    <a:pt x="8217" y="5889"/>
                    <a:pt x="8126" y="5889"/>
                  </a:cubicBezTo>
                  <a:cubicBezTo>
                    <a:pt x="7920" y="5866"/>
                    <a:pt x="7692" y="5866"/>
                    <a:pt x="7555" y="5958"/>
                  </a:cubicBezTo>
                  <a:cubicBezTo>
                    <a:pt x="7464" y="6049"/>
                    <a:pt x="7418" y="6140"/>
                    <a:pt x="7350" y="6232"/>
                  </a:cubicBezTo>
                  <a:cubicBezTo>
                    <a:pt x="7304" y="6323"/>
                    <a:pt x="7258" y="6414"/>
                    <a:pt x="7167" y="6483"/>
                  </a:cubicBezTo>
                  <a:cubicBezTo>
                    <a:pt x="7030" y="6597"/>
                    <a:pt x="6711" y="6665"/>
                    <a:pt x="6300" y="6528"/>
                  </a:cubicBezTo>
                  <a:cubicBezTo>
                    <a:pt x="6186" y="6483"/>
                    <a:pt x="6117" y="6460"/>
                    <a:pt x="6049" y="6460"/>
                  </a:cubicBezTo>
                  <a:cubicBezTo>
                    <a:pt x="5912" y="6414"/>
                    <a:pt x="5843" y="6391"/>
                    <a:pt x="5798" y="6346"/>
                  </a:cubicBezTo>
                  <a:cubicBezTo>
                    <a:pt x="5775" y="6300"/>
                    <a:pt x="5775" y="6254"/>
                    <a:pt x="5798" y="6186"/>
                  </a:cubicBezTo>
                  <a:cubicBezTo>
                    <a:pt x="5843" y="6072"/>
                    <a:pt x="5912" y="5981"/>
                    <a:pt x="6003" y="5912"/>
                  </a:cubicBezTo>
                  <a:cubicBezTo>
                    <a:pt x="6094" y="5798"/>
                    <a:pt x="6209" y="5684"/>
                    <a:pt x="6163" y="5570"/>
                  </a:cubicBezTo>
                  <a:cubicBezTo>
                    <a:pt x="6163" y="5501"/>
                    <a:pt x="6094" y="5478"/>
                    <a:pt x="5980" y="5478"/>
                  </a:cubicBezTo>
                  <a:cubicBezTo>
                    <a:pt x="5843" y="5456"/>
                    <a:pt x="5706" y="5433"/>
                    <a:pt x="5661" y="5273"/>
                  </a:cubicBezTo>
                  <a:cubicBezTo>
                    <a:pt x="5615" y="5090"/>
                    <a:pt x="5638" y="5045"/>
                    <a:pt x="5661" y="4999"/>
                  </a:cubicBezTo>
                  <a:cubicBezTo>
                    <a:pt x="5661" y="4976"/>
                    <a:pt x="5684" y="4953"/>
                    <a:pt x="5684" y="4908"/>
                  </a:cubicBezTo>
                  <a:cubicBezTo>
                    <a:pt x="5684" y="4816"/>
                    <a:pt x="5706" y="4748"/>
                    <a:pt x="5752" y="4702"/>
                  </a:cubicBezTo>
                  <a:cubicBezTo>
                    <a:pt x="5820" y="4680"/>
                    <a:pt x="5889" y="4680"/>
                    <a:pt x="5980" y="4725"/>
                  </a:cubicBezTo>
                  <a:cubicBezTo>
                    <a:pt x="6140" y="4816"/>
                    <a:pt x="6209" y="4794"/>
                    <a:pt x="6391" y="4680"/>
                  </a:cubicBezTo>
                  <a:cubicBezTo>
                    <a:pt x="6528" y="4565"/>
                    <a:pt x="6551" y="4565"/>
                    <a:pt x="6711" y="4543"/>
                  </a:cubicBezTo>
                  <a:cubicBezTo>
                    <a:pt x="6733" y="4520"/>
                    <a:pt x="6756" y="4520"/>
                    <a:pt x="6802" y="4520"/>
                  </a:cubicBezTo>
                  <a:cubicBezTo>
                    <a:pt x="6939" y="4497"/>
                    <a:pt x="7076" y="4474"/>
                    <a:pt x="7099" y="4406"/>
                  </a:cubicBezTo>
                  <a:cubicBezTo>
                    <a:pt x="7099" y="4383"/>
                    <a:pt x="7099" y="4337"/>
                    <a:pt x="7053" y="4269"/>
                  </a:cubicBezTo>
                  <a:cubicBezTo>
                    <a:pt x="6985" y="4155"/>
                    <a:pt x="6985" y="4063"/>
                    <a:pt x="7007" y="4018"/>
                  </a:cubicBezTo>
                  <a:cubicBezTo>
                    <a:pt x="7030" y="3972"/>
                    <a:pt x="7076" y="3926"/>
                    <a:pt x="7190" y="3926"/>
                  </a:cubicBezTo>
                  <a:cubicBezTo>
                    <a:pt x="7281" y="3903"/>
                    <a:pt x="7418" y="3812"/>
                    <a:pt x="7418" y="3744"/>
                  </a:cubicBezTo>
                  <a:cubicBezTo>
                    <a:pt x="7418" y="3698"/>
                    <a:pt x="7395" y="3675"/>
                    <a:pt x="7327" y="3652"/>
                  </a:cubicBezTo>
                  <a:cubicBezTo>
                    <a:pt x="7122" y="3584"/>
                    <a:pt x="6802" y="3538"/>
                    <a:pt x="6528" y="3721"/>
                  </a:cubicBezTo>
                  <a:cubicBezTo>
                    <a:pt x="6437" y="3789"/>
                    <a:pt x="6368" y="3858"/>
                    <a:pt x="6323" y="3903"/>
                  </a:cubicBezTo>
                  <a:cubicBezTo>
                    <a:pt x="6231" y="3995"/>
                    <a:pt x="6163" y="4086"/>
                    <a:pt x="5957" y="4086"/>
                  </a:cubicBezTo>
                  <a:cubicBezTo>
                    <a:pt x="5889" y="4109"/>
                    <a:pt x="5820" y="4086"/>
                    <a:pt x="5729" y="4086"/>
                  </a:cubicBezTo>
                  <a:cubicBezTo>
                    <a:pt x="5524" y="4063"/>
                    <a:pt x="5341" y="4040"/>
                    <a:pt x="5250" y="4269"/>
                  </a:cubicBezTo>
                  <a:cubicBezTo>
                    <a:pt x="5227" y="4337"/>
                    <a:pt x="5204" y="4406"/>
                    <a:pt x="5181" y="4451"/>
                  </a:cubicBezTo>
                  <a:cubicBezTo>
                    <a:pt x="5067" y="4680"/>
                    <a:pt x="4999" y="4816"/>
                    <a:pt x="5044" y="5250"/>
                  </a:cubicBezTo>
                  <a:cubicBezTo>
                    <a:pt x="5113" y="5821"/>
                    <a:pt x="5136" y="6095"/>
                    <a:pt x="5067" y="6277"/>
                  </a:cubicBezTo>
                  <a:cubicBezTo>
                    <a:pt x="4999" y="6460"/>
                    <a:pt x="4679" y="6916"/>
                    <a:pt x="4246" y="7327"/>
                  </a:cubicBezTo>
                  <a:lnTo>
                    <a:pt x="4154" y="7396"/>
                  </a:lnTo>
                  <a:cubicBezTo>
                    <a:pt x="3743" y="7761"/>
                    <a:pt x="3469" y="8012"/>
                    <a:pt x="3196" y="8058"/>
                  </a:cubicBezTo>
                  <a:cubicBezTo>
                    <a:pt x="2944" y="8126"/>
                    <a:pt x="2237" y="8788"/>
                    <a:pt x="2054" y="9290"/>
                  </a:cubicBezTo>
                  <a:cubicBezTo>
                    <a:pt x="1963" y="9564"/>
                    <a:pt x="2077" y="9770"/>
                    <a:pt x="2168" y="9952"/>
                  </a:cubicBezTo>
                  <a:cubicBezTo>
                    <a:pt x="2237" y="10089"/>
                    <a:pt x="2328" y="10226"/>
                    <a:pt x="2283" y="10386"/>
                  </a:cubicBezTo>
                  <a:cubicBezTo>
                    <a:pt x="2214" y="10568"/>
                    <a:pt x="2146" y="10660"/>
                    <a:pt x="2077" y="10637"/>
                  </a:cubicBezTo>
                  <a:cubicBezTo>
                    <a:pt x="2031" y="10637"/>
                    <a:pt x="1986" y="10591"/>
                    <a:pt x="1963" y="10523"/>
                  </a:cubicBezTo>
                  <a:cubicBezTo>
                    <a:pt x="1963" y="10477"/>
                    <a:pt x="1963" y="10431"/>
                    <a:pt x="1963" y="10409"/>
                  </a:cubicBezTo>
                  <a:cubicBezTo>
                    <a:pt x="1963" y="10340"/>
                    <a:pt x="1940" y="10272"/>
                    <a:pt x="1917" y="10249"/>
                  </a:cubicBezTo>
                  <a:lnTo>
                    <a:pt x="1895" y="10249"/>
                  </a:lnTo>
                  <a:cubicBezTo>
                    <a:pt x="1849" y="10272"/>
                    <a:pt x="1849" y="10317"/>
                    <a:pt x="1826" y="10386"/>
                  </a:cubicBezTo>
                  <a:cubicBezTo>
                    <a:pt x="1826" y="10454"/>
                    <a:pt x="1803" y="10546"/>
                    <a:pt x="1735" y="10591"/>
                  </a:cubicBezTo>
                  <a:cubicBezTo>
                    <a:pt x="1689" y="10637"/>
                    <a:pt x="1643" y="10637"/>
                    <a:pt x="1598" y="10614"/>
                  </a:cubicBezTo>
                  <a:cubicBezTo>
                    <a:pt x="1552" y="10614"/>
                    <a:pt x="1506" y="10591"/>
                    <a:pt x="1415" y="10660"/>
                  </a:cubicBezTo>
                  <a:cubicBezTo>
                    <a:pt x="1324" y="10728"/>
                    <a:pt x="1255" y="10797"/>
                    <a:pt x="1210" y="10865"/>
                  </a:cubicBezTo>
                  <a:cubicBezTo>
                    <a:pt x="1164" y="10956"/>
                    <a:pt x="1118" y="11025"/>
                    <a:pt x="1004" y="11025"/>
                  </a:cubicBezTo>
                  <a:cubicBezTo>
                    <a:pt x="936" y="11025"/>
                    <a:pt x="913" y="11025"/>
                    <a:pt x="890" y="11048"/>
                  </a:cubicBezTo>
                  <a:cubicBezTo>
                    <a:pt x="867" y="11071"/>
                    <a:pt x="845" y="11093"/>
                    <a:pt x="776" y="11116"/>
                  </a:cubicBezTo>
                  <a:cubicBezTo>
                    <a:pt x="639" y="11162"/>
                    <a:pt x="571" y="11162"/>
                    <a:pt x="479" y="11162"/>
                  </a:cubicBezTo>
                  <a:lnTo>
                    <a:pt x="457" y="11162"/>
                  </a:lnTo>
                  <a:lnTo>
                    <a:pt x="411" y="11162"/>
                  </a:lnTo>
                  <a:cubicBezTo>
                    <a:pt x="297" y="11162"/>
                    <a:pt x="160" y="11185"/>
                    <a:pt x="0" y="11025"/>
                  </a:cubicBezTo>
                  <a:lnTo>
                    <a:pt x="0" y="11025"/>
                  </a:lnTo>
                  <a:cubicBezTo>
                    <a:pt x="0" y="11139"/>
                    <a:pt x="69" y="11344"/>
                    <a:pt x="388" y="11459"/>
                  </a:cubicBezTo>
                  <a:cubicBezTo>
                    <a:pt x="571" y="11527"/>
                    <a:pt x="708" y="11596"/>
                    <a:pt x="776" y="11664"/>
                  </a:cubicBezTo>
                  <a:cubicBezTo>
                    <a:pt x="890" y="11733"/>
                    <a:pt x="959" y="11755"/>
                    <a:pt x="1050" y="11710"/>
                  </a:cubicBezTo>
                  <a:cubicBezTo>
                    <a:pt x="1187" y="11664"/>
                    <a:pt x="1210" y="11641"/>
                    <a:pt x="1255" y="11550"/>
                  </a:cubicBezTo>
                  <a:cubicBezTo>
                    <a:pt x="1255" y="11527"/>
                    <a:pt x="1278" y="11481"/>
                    <a:pt x="1324" y="11436"/>
                  </a:cubicBezTo>
                  <a:lnTo>
                    <a:pt x="1370" y="11344"/>
                  </a:lnTo>
                  <a:cubicBezTo>
                    <a:pt x="1461" y="11162"/>
                    <a:pt x="1575" y="10956"/>
                    <a:pt x="1986" y="10911"/>
                  </a:cubicBezTo>
                  <a:cubicBezTo>
                    <a:pt x="2237" y="10888"/>
                    <a:pt x="2374" y="10842"/>
                    <a:pt x="2465" y="10774"/>
                  </a:cubicBezTo>
                  <a:cubicBezTo>
                    <a:pt x="2556" y="10751"/>
                    <a:pt x="2625" y="10705"/>
                    <a:pt x="2716" y="10728"/>
                  </a:cubicBezTo>
                  <a:cubicBezTo>
                    <a:pt x="2944" y="10751"/>
                    <a:pt x="3287" y="11093"/>
                    <a:pt x="3310" y="11322"/>
                  </a:cubicBezTo>
                  <a:cubicBezTo>
                    <a:pt x="3310" y="11390"/>
                    <a:pt x="3310" y="11459"/>
                    <a:pt x="3310" y="11573"/>
                  </a:cubicBezTo>
                  <a:cubicBezTo>
                    <a:pt x="3287" y="11824"/>
                    <a:pt x="3287" y="12189"/>
                    <a:pt x="3447" y="12280"/>
                  </a:cubicBezTo>
                  <a:cubicBezTo>
                    <a:pt x="3492" y="12326"/>
                    <a:pt x="3538" y="12349"/>
                    <a:pt x="3584" y="12349"/>
                  </a:cubicBezTo>
                  <a:cubicBezTo>
                    <a:pt x="3652" y="12394"/>
                    <a:pt x="3652" y="12417"/>
                    <a:pt x="3789" y="12509"/>
                  </a:cubicBezTo>
                  <a:cubicBezTo>
                    <a:pt x="3972" y="12646"/>
                    <a:pt x="4086" y="12942"/>
                    <a:pt x="4109" y="13011"/>
                  </a:cubicBezTo>
                  <a:lnTo>
                    <a:pt x="4131" y="13034"/>
                  </a:lnTo>
                  <a:cubicBezTo>
                    <a:pt x="4131" y="13079"/>
                    <a:pt x="4291" y="13285"/>
                    <a:pt x="4405" y="13285"/>
                  </a:cubicBezTo>
                  <a:lnTo>
                    <a:pt x="4451" y="13262"/>
                  </a:lnTo>
                  <a:cubicBezTo>
                    <a:pt x="4565" y="13125"/>
                    <a:pt x="4702" y="13056"/>
                    <a:pt x="4771" y="13079"/>
                  </a:cubicBezTo>
                  <a:cubicBezTo>
                    <a:pt x="4816" y="13102"/>
                    <a:pt x="4816" y="13148"/>
                    <a:pt x="4816" y="13171"/>
                  </a:cubicBezTo>
                  <a:cubicBezTo>
                    <a:pt x="4816" y="13239"/>
                    <a:pt x="4748" y="13307"/>
                    <a:pt x="4702" y="13376"/>
                  </a:cubicBezTo>
                  <a:cubicBezTo>
                    <a:pt x="4611" y="13444"/>
                    <a:pt x="4519" y="13559"/>
                    <a:pt x="4519" y="13650"/>
                  </a:cubicBezTo>
                  <a:cubicBezTo>
                    <a:pt x="4497" y="13787"/>
                    <a:pt x="4519" y="13924"/>
                    <a:pt x="4542" y="14061"/>
                  </a:cubicBezTo>
                  <a:cubicBezTo>
                    <a:pt x="4542" y="14175"/>
                    <a:pt x="4565" y="14289"/>
                    <a:pt x="4565" y="14403"/>
                  </a:cubicBezTo>
                  <a:cubicBezTo>
                    <a:pt x="4588" y="14586"/>
                    <a:pt x="4771" y="14768"/>
                    <a:pt x="4907" y="14768"/>
                  </a:cubicBezTo>
                  <a:cubicBezTo>
                    <a:pt x="4953" y="14768"/>
                    <a:pt x="4976" y="14745"/>
                    <a:pt x="4999" y="14677"/>
                  </a:cubicBezTo>
                  <a:cubicBezTo>
                    <a:pt x="4999" y="14563"/>
                    <a:pt x="4930" y="14426"/>
                    <a:pt x="4862" y="14312"/>
                  </a:cubicBezTo>
                  <a:cubicBezTo>
                    <a:pt x="4793" y="14175"/>
                    <a:pt x="4725" y="14084"/>
                    <a:pt x="4771" y="13992"/>
                  </a:cubicBezTo>
                  <a:cubicBezTo>
                    <a:pt x="4771" y="13947"/>
                    <a:pt x="4816" y="13924"/>
                    <a:pt x="4862" y="13901"/>
                  </a:cubicBezTo>
                  <a:cubicBezTo>
                    <a:pt x="4953" y="13855"/>
                    <a:pt x="5022" y="13855"/>
                    <a:pt x="5090" y="13878"/>
                  </a:cubicBezTo>
                  <a:cubicBezTo>
                    <a:pt x="5159" y="13924"/>
                    <a:pt x="5181" y="14015"/>
                    <a:pt x="5204" y="14106"/>
                  </a:cubicBezTo>
                  <a:lnTo>
                    <a:pt x="5227" y="14152"/>
                  </a:lnTo>
                  <a:cubicBezTo>
                    <a:pt x="5250" y="14312"/>
                    <a:pt x="5455" y="14335"/>
                    <a:pt x="5455" y="14357"/>
                  </a:cubicBezTo>
                  <a:lnTo>
                    <a:pt x="5524" y="14380"/>
                  </a:lnTo>
                  <a:cubicBezTo>
                    <a:pt x="5569" y="14403"/>
                    <a:pt x="5615" y="14426"/>
                    <a:pt x="5706" y="14380"/>
                  </a:cubicBezTo>
                  <a:lnTo>
                    <a:pt x="5775" y="14357"/>
                  </a:lnTo>
                  <a:cubicBezTo>
                    <a:pt x="5820" y="14335"/>
                    <a:pt x="5866" y="14312"/>
                    <a:pt x="5935" y="14312"/>
                  </a:cubicBezTo>
                  <a:lnTo>
                    <a:pt x="6003" y="14289"/>
                  </a:lnTo>
                  <a:cubicBezTo>
                    <a:pt x="6072" y="14266"/>
                    <a:pt x="6140" y="14243"/>
                    <a:pt x="6231" y="14380"/>
                  </a:cubicBezTo>
                  <a:cubicBezTo>
                    <a:pt x="6323" y="14494"/>
                    <a:pt x="6368" y="14540"/>
                    <a:pt x="6345" y="14608"/>
                  </a:cubicBezTo>
                  <a:cubicBezTo>
                    <a:pt x="6345" y="14631"/>
                    <a:pt x="6323" y="14677"/>
                    <a:pt x="6277" y="14700"/>
                  </a:cubicBezTo>
                  <a:cubicBezTo>
                    <a:pt x="6209" y="14723"/>
                    <a:pt x="6140" y="14745"/>
                    <a:pt x="6094" y="14745"/>
                  </a:cubicBezTo>
                  <a:cubicBezTo>
                    <a:pt x="6026" y="14768"/>
                    <a:pt x="5957" y="14768"/>
                    <a:pt x="5889" y="14814"/>
                  </a:cubicBezTo>
                  <a:cubicBezTo>
                    <a:pt x="5820" y="14837"/>
                    <a:pt x="5775" y="14837"/>
                    <a:pt x="5729" y="14837"/>
                  </a:cubicBezTo>
                  <a:cubicBezTo>
                    <a:pt x="5684" y="14814"/>
                    <a:pt x="5638" y="14814"/>
                    <a:pt x="5455" y="14974"/>
                  </a:cubicBezTo>
                  <a:cubicBezTo>
                    <a:pt x="5410" y="14997"/>
                    <a:pt x="5341" y="15088"/>
                    <a:pt x="5364" y="15133"/>
                  </a:cubicBezTo>
                  <a:cubicBezTo>
                    <a:pt x="5410" y="15202"/>
                    <a:pt x="5615" y="15202"/>
                    <a:pt x="5661" y="15179"/>
                  </a:cubicBezTo>
                  <a:lnTo>
                    <a:pt x="5706" y="15156"/>
                  </a:lnTo>
                  <a:cubicBezTo>
                    <a:pt x="5820" y="15088"/>
                    <a:pt x="6094" y="14951"/>
                    <a:pt x="6323" y="14928"/>
                  </a:cubicBezTo>
                  <a:cubicBezTo>
                    <a:pt x="6437" y="14905"/>
                    <a:pt x="6482" y="14882"/>
                    <a:pt x="6551" y="14882"/>
                  </a:cubicBezTo>
                  <a:cubicBezTo>
                    <a:pt x="6619" y="14860"/>
                    <a:pt x="6665" y="14860"/>
                    <a:pt x="6756" y="14860"/>
                  </a:cubicBezTo>
                  <a:cubicBezTo>
                    <a:pt x="6893" y="14860"/>
                    <a:pt x="7213" y="14905"/>
                    <a:pt x="7578" y="14951"/>
                  </a:cubicBezTo>
                  <a:cubicBezTo>
                    <a:pt x="7783" y="14974"/>
                    <a:pt x="7989" y="14997"/>
                    <a:pt x="8171" y="15019"/>
                  </a:cubicBezTo>
                  <a:cubicBezTo>
                    <a:pt x="8514" y="15065"/>
                    <a:pt x="9130" y="15179"/>
                    <a:pt x="9221" y="15316"/>
                  </a:cubicBezTo>
                  <a:cubicBezTo>
                    <a:pt x="9290" y="15407"/>
                    <a:pt x="9427" y="15522"/>
                    <a:pt x="9495" y="15544"/>
                  </a:cubicBezTo>
                  <a:lnTo>
                    <a:pt x="9473" y="15499"/>
                  </a:lnTo>
                  <a:cubicBezTo>
                    <a:pt x="9427" y="15385"/>
                    <a:pt x="9358" y="15202"/>
                    <a:pt x="9404" y="15042"/>
                  </a:cubicBezTo>
                  <a:cubicBezTo>
                    <a:pt x="9450" y="14837"/>
                    <a:pt x="9495" y="14791"/>
                    <a:pt x="9564" y="14700"/>
                  </a:cubicBezTo>
                  <a:lnTo>
                    <a:pt x="9632" y="14608"/>
                  </a:lnTo>
                  <a:cubicBezTo>
                    <a:pt x="9701" y="14517"/>
                    <a:pt x="9792" y="14449"/>
                    <a:pt x="9906" y="14380"/>
                  </a:cubicBezTo>
                  <a:cubicBezTo>
                    <a:pt x="9975" y="14335"/>
                    <a:pt x="10043" y="14289"/>
                    <a:pt x="10089" y="14220"/>
                  </a:cubicBezTo>
                  <a:cubicBezTo>
                    <a:pt x="10157" y="14175"/>
                    <a:pt x="10157" y="14152"/>
                    <a:pt x="10180" y="14106"/>
                  </a:cubicBezTo>
                  <a:cubicBezTo>
                    <a:pt x="10203" y="14061"/>
                    <a:pt x="10226" y="14038"/>
                    <a:pt x="10317" y="13969"/>
                  </a:cubicBezTo>
                  <a:cubicBezTo>
                    <a:pt x="10386" y="13924"/>
                    <a:pt x="10431" y="13924"/>
                    <a:pt x="10477" y="13924"/>
                  </a:cubicBezTo>
                  <a:cubicBezTo>
                    <a:pt x="10545" y="13901"/>
                    <a:pt x="10591" y="13901"/>
                    <a:pt x="10705" y="13764"/>
                  </a:cubicBezTo>
                  <a:cubicBezTo>
                    <a:pt x="10911" y="13513"/>
                    <a:pt x="11070" y="13444"/>
                    <a:pt x="11253" y="13399"/>
                  </a:cubicBezTo>
                  <a:cubicBezTo>
                    <a:pt x="11436" y="13353"/>
                    <a:pt x="11892" y="13422"/>
                    <a:pt x="11960" y="13650"/>
                  </a:cubicBezTo>
                  <a:cubicBezTo>
                    <a:pt x="11983" y="13695"/>
                    <a:pt x="11983" y="13741"/>
                    <a:pt x="11960" y="13764"/>
                  </a:cubicBezTo>
                  <a:cubicBezTo>
                    <a:pt x="11915" y="13832"/>
                    <a:pt x="11846" y="13832"/>
                    <a:pt x="11778" y="13855"/>
                  </a:cubicBezTo>
                  <a:cubicBezTo>
                    <a:pt x="11755" y="13878"/>
                    <a:pt x="11709" y="13878"/>
                    <a:pt x="11664" y="13901"/>
                  </a:cubicBezTo>
                  <a:cubicBezTo>
                    <a:pt x="11550" y="13969"/>
                    <a:pt x="11527" y="14015"/>
                    <a:pt x="11504" y="14106"/>
                  </a:cubicBezTo>
                  <a:cubicBezTo>
                    <a:pt x="11504" y="14129"/>
                    <a:pt x="11504" y="14175"/>
                    <a:pt x="11527" y="14243"/>
                  </a:cubicBezTo>
                  <a:cubicBezTo>
                    <a:pt x="11527" y="14403"/>
                    <a:pt x="11550" y="14677"/>
                    <a:pt x="11481" y="14882"/>
                  </a:cubicBezTo>
                  <a:cubicBezTo>
                    <a:pt x="11390" y="15179"/>
                    <a:pt x="11436" y="15316"/>
                    <a:pt x="11504" y="15430"/>
                  </a:cubicBezTo>
                  <a:cubicBezTo>
                    <a:pt x="11527" y="15476"/>
                    <a:pt x="11595" y="15544"/>
                    <a:pt x="11687" y="15544"/>
                  </a:cubicBezTo>
                  <a:lnTo>
                    <a:pt x="11687" y="15544"/>
                  </a:lnTo>
                  <a:cubicBezTo>
                    <a:pt x="11778" y="15544"/>
                    <a:pt x="11938" y="15476"/>
                    <a:pt x="12143" y="15156"/>
                  </a:cubicBezTo>
                  <a:cubicBezTo>
                    <a:pt x="12349" y="14882"/>
                    <a:pt x="12485" y="14723"/>
                    <a:pt x="12622" y="14586"/>
                  </a:cubicBezTo>
                  <a:cubicBezTo>
                    <a:pt x="12691" y="14517"/>
                    <a:pt x="12759" y="14449"/>
                    <a:pt x="12782" y="14380"/>
                  </a:cubicBezTo>
                  <a:cubicBezTo>
                    <a:pt x="12805" y="14312"/>
                    <a:pt x="12828" y="14289"/>
                    <a:pt x="12851" y="14289"/>
                  </a:cubicBezTo>
                  <a:cubicBezTo>
                    <a:pt x="12851" y="14266"/>
                    <a:pt x="12828" y="14175"/>
                    <a:pt x="12782" y="14061"/>
                  </a:cubicBezTo>
                  <a:cubicBezTo>
                    <a:pt x="12645" y="13718"/>
                    <a:pt x="12668" y="13581"/>
                    <a:pt x="12759" y="13467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110"/>
            <p:cNvSpPr/>
            <p:nvPr/>
          </p:nvSpPr>
          <p:spPr>
            <a:xfrm>
              <a:off x="3899325" y="3262012"/>
              <a:ext cx="515729" cy="517018"/>
            </a:xfrm>
            <a:custGeom>
              <a:avLst/>
              <a:gdLst/>
              <a:ahLst/>
              <a:cxnLst/>
              <a:rect l="l" t="t" r="r" b="b"/>
              <a:pathLst>
                <a:path w="9200" h="9223" extrusionOk="0">
                  <a:moveTo>
                    <a:pt x="8743" y="6483"/>
                  </a:moveTo>
                  <a:lnTo>
                    <a:pt x="8766" y="6483"/>
                  </a:lnTo>
                  <a:cubicBezTo>
                    <a:pt x="8903" y="6483"/>
                    <a:pt x="9085" y="6346"/>
                    <a:pt x="9108" y="6141"/>
                  </a:cubicBezTo>
                  <a:cubicBezTo>
                    <a:pt x="9108" y="6072"/>
                    <a:pt x="9131" y="6027"/>
                    <a:pt x="9154" y="5958"/>
                  </a:cubicBezTo>
                  <a:cubicBezTo>
                    <a:pt x="9177" y="5844"/>
                    <a:pt x="9200" y="5775"/>
                    <a:pt x="9063" y="5684"/>
                  </a:cubicBezTo>
                  <a:cubicBezTo>
                    <a:pt x="8994" y="5639"/>
                    <a:pt x="8926" y="5593"/>
                    <a:pt x="8857" y="5547"/>
                  </a:cubicBezTo>
                  <a:cubicBezTo>
                    <a:pt x="8697" y="5410"/>
                    <a:pt x="8515" y="5296"/>
                    <a:pt x="8332" y="5228"/>
                  </a:cubicBezTo>
                  <a:cubicBezTo>
                    <a:pt x="8241" y="5182"/>
                    <a:pt x="8150" y="5182"/>
                    <a:pt x="8104" y="5182"/>
                  </a:cubicBezTo>
                  <a:cubicBezTo>
                    <a:pt x="7990" y="5182"/>
                    <a:pt x="7944" y="5159"/>
                    <a:pt x="7944" y="4977"/>
                  </a:cubicBezTo>
                  <a:cubicBezTo>
                    <a:pt x="7944" y="4885"/>
                    <a:pt x="7944" y="4817"/>
                    <a:pt x="7944" y="4771"/>
                  </a:cubicBezTo>
                  <a:cubicBezTo>
                    <a:pt x="7921" y="4657"/>
                    <a:pt x="7921" y="4589"/>
                    <a:pt x="7967" y="4452"/>
                  </a:cubicBezTo>
                  <a:cubicBezTo>
                    <a:pt x="8013" y="4337"/>
                    <a:pt x="8150" y="4201"/>
                    <a:pt x="8264" y="4086"/>
                  </a:cubicBezTo>
                  <a:cubicBezTo>
                    <a:pt x="8309" y="4018"/>
                    <a:pt x="8401" y="3949"/>
                    <a:pt x="8401" y="3927"/>
                  </a:cubicBezTo>
                  <a:cubicBezTo>
                    <a:pt x="8401" y="3904"/>
                    <a:pt x="8401" y="3858"/>
                    <a:pt x="8401" y="3812"/>
                  </a:cubicBezTo>
                  <a:cubicBezTo>
                    <a:pt x="8401" y="3698"/>
                    <a:pt x="8401" y="3539"/>
                    <a:pt x="8446" y="3379"/>
                  </a:cubicBezTo>
                  <a:cubicBezTo>
                    <a:pt x="8515" y="3196"/>
                    <a:pt x="8560" y="3151"/>
                    <a:pt x="8606" y="3128"/>
                  </a:cubicBezTo>
                  <a:cubicBezTo>
                    <a:pt x="8583" y="3036"/>
                    <a:pt x="8469" y="2785"/>
                    <a:pt x="8332" y="2671"/>
                  </a:cubicBezTo>
                  <a:cubicBezTo>
                    <a:pt x="8195" y="2580"/>
                    <a:pt x="8172" y="2557"/>
                    <a:pt x="8104" y="2534"/>
                  </a:cubicBezTo>
                  <a:cubicBezTo>
                    <a:pt x="8081" y="2511"/>
                    <a:pt x="8035" y="2489"/>
                    <a:pt x="7967" y="2443"/>
                  </a:cubicBezTo>
                  <a:cubicBezTo>
                    <a:pt x="7807" y="2352"/>
                    <a:pt x="7807" y="1986"/>
                    <a:pt x="7807" y="1690"/>
                  </a:cubicBezTo>
                  <a:cubicBezTo>
                    <a:pt x="7807" y="1576"/>
                    <a:pt x="7807" y="1507"/>
                    <a:pt x="7807" y="1439"/>
                  </a:cubicBezTo>
                  <a:cubicBezTo>
                    <a:pt x="7784" y="1233"/>
                    <a:pt x="7465" y="937"/>
                    <a:pt x="7282" y="891"/>
                  </a:cubicBezTo>
                  <a:cubicBezTo>
                    <a:pt x="7191" y="891"/>
                    <a:pt x="7145" y="914"/>
                    <a:pt x="7054" y="959"/>
                  </a:cubicBezTo>
                  <a:cubicBezTo>
                    <a:pt x="6963" y="1005"/>
                    <a:pt x="6826" y="1073"/>
                    <a:pt x="6552" y="1096"/>
                  </a:cubicBezTo>
                  <a:cubicBezTo>
                    <a:pt x="6187" y="1119"/>
                    <a:pt x="6072" y="1325"/>
                    <a:pt x="5981" y="1484"/>
                  </a:cubicBezTo>
                  <a:lnTo>
                    <a:pt x="5936" y="1576"/>
                  </a:lnTo>
                  <a:cubicBezTo>
                    <a:pt x="5890" y="1621"/>
                    <a:pt x="5867" y="1667"/>
                    <a:pt x="5867" y="1713"/>
                  </a:cubicBezTo>
                  <a:cubicBezTo>
                    <a:pt x="5821" y="1781"/>
                    <a:pt x="5799" y="1827"/>
                    <a:pt x="5639" y="1895"/>
                  </a:cubicBezTo>
                  <a:cubicBezTo>
                    <a:pt x="5502" y="1941"/>
                    <a:pt x="5433" y="1895"/>
                    <a:pt x="5319" y="1827"/>
                  </a:cubicBezTo>
                  <a:cubicBezTo>
                    <a:pt x="5228" y="1758"/>
                    <a:pt x="5114" y="1690"/>
                    <a:pt x="4931" y="1621"/>
                  </a:cubicBezTo>
                  <a:cubicBezTo>
                    <a:pt x="4520" y="1484"/>
                    <a:pt x="4498" y="1165"/>
                    <a:pt x="4498" y="1096"/>
                  </a:cubicBezTo>
                  <a:cubicBezTo>
                    <a:pt x="4361" y="982"/>
                    <a:pt x="4315" y="959"/>
                    <a:pt x="4132" y="959"/>
                  </a:cubicBezTo>
                  <a:cubicBezTo>
                    <a:pt x="4064" y="959"/>
                    <a:pt x="4018" y="982"/>
                    <a:pt x="3973" y="982"/>
                  </a:cubicBezTo>
                  <a:cubicBezTo>
                    <a:pt x="3858" y="1005"/>
                    <a:pt x="3767" y="1028"/>
                    <a:pt x="3721" y="845"/>
                  </a:cubicBezTo>
                  <a:cubicBezTo>
                    <a:pt x="3676" y="731"/>
                    <a:pt x="3744" y="663"/>
                    <a:pt x="3790" y="594"/>
                  </a:cubicBezTo>
                  <a:cubicBezTo>
                    <a:pt x="3858" y="503"/>
                    <a:pt x="3927" y="434"/>
                    <a:pt x="3881" y="275"/>
                  </a:cubicBezTo>
                  <a:cubicBezTo>
                    <a:pt x="3858" y="183"/>
                    <a:pt x="3836" y="115"/>
                    <a:pt x="3767" y="92"/>
                  </a:cubicBezTo>
                  <a:cubicBezTo>
                    <a:pt x="3630" y="1"/>
                    <a:pt x="3402" y="92"/>
                    <a:pt x="3082" y="183"/>
                  </a:cubicBezTo>
                  <a:cubicBezTo>
                    <a:pt x="2968" y="229"/>
                    <a:pt x="2900" y="252"/>
                    <a:pt x="2808" y="275"/>
                  </a:cubicBezTo>
                  <a:cubicBezTo>
                    <a:pt x="2580" y="366"/>
                    <a:pt x="2489" y="389"/>
                    <a:pt x="2124" y="343"/>
                  </a:cubicBezTo>
                  <a:cubicBezTo>
                    <a:pt x="1941" y="320"/>
                    <a:pt x="1850" y="297"/>
                    <a:pt x="1781" y="252"/>
                  </a:cubicBezTo>
                  <a:cubicBezTo>
                    <a:pt x="1644" y="206"/>
                    <a:pt x="1553" y="183"/>
                    <a:pt x="1097" y="229"/>
                  </a:cubicBezTo>
                  <a:cubicBezTo>
                    <a:pt x="914" y="252"/>
                    <a:pt x="777" y="252"/>
                    <a:pt x="663" y="275"/>
                  </a:cubicBezTo>
                  <a:cubicBezTo>
                    <a:pt x="777" y="343"/>
                    <a:pt x="982" y="526"/>
                    <a:pt x="1051" y="982"/>
                  </a:cubicBezTo>
                  <a:cubicBezTo>
                    <a:pt x="1142" y="1461"/>
                    <a:pt x="1028" y="1576"/>
                    <a:pt x="868" y="1735"/>
                  </a:cubicBezTo>
                  <a:cubicBezTo>
                    <a:pt x="823" y="1781"/>
                    <a:pt x="777" y="1827"/>
                    <a:pt x="731" y="1895"/>
                  </a:cubicBezTo>
                  <a:cubicBezTo>
                    <a:pt x="663" y="2009"/>
                    <a:pt x="572" y="2078"/>
                    <a:pt x="480" y="2146"/>
                  </a:cubicBezTo>
                  <a:cubicBezTo>
                    <a:pt x="321" y="2283"/>
                    <a:pt x="161" y="2397"/>
                    <a:pt x="92" y="2671"/>
                  </a:cubicBezTo>
                  <a:cubicBezTo>
                    <a:pt x="1" y="3059"/>
                    <a:pt x="161" y="3539"/>
                    <a:pt x="206" y="3653"/>
                  </a:cubicBezTo>
                  <a:cubicBezTo>
                    <a:pt x="321" y="3607"/>
                    <a:pt x="412" y="3607"/>
                    <a:pt x="435" y="3607"/>
                  </a:cubicBezTo>
                  <a:lnTo>
                    <a:pt x="480" y="3584"/>
                  </a:lnTo>
                  <a:cubicBezTo>
                    <a:pt x="686" y="3561"/>
                    <a:pt x="1348" y="3447"/>
                    <a:pt x="1644" y="3721"/>
                  </a:cubicBezTo>
                  <a:cubicBezTo>
                    <a:pt x="1690" y="3744"/>
                    <a:pt x="1736" y="3790"/>
                    <a:pt x="1759" y="3835"/>
                  </a:cubicBezTo>
                  <a:cubicBezTo>
                    <a:pt x="2032" y="4064"/>
                    <a:pt x="2238" y="4269"/>
                    <a:pt x="2626" y="4269"/>
                  </a:cubicBezTo>
                  <a:cubicBezTo>
                    <a:pt x="3060" y="4269"/>
                    <a:pt x="3242" y="4246"/>
                    <a:pt x="3356" y="4178"/>
                  </a:cubicBezTo>
                  <a:cubicBezTo>
                    <a:pt x="3493" y="4109"/>
                    <a:pt x="3630" y="4109"/>
                    <a:pt x="3744" y="4201"/>
                  </a:cubicBezTo>
                  <a:cubicBezTo>
                    <a:pt x="3767" y="4223"/>
                    <a:pt x="3813" y="4223"/>
                    <a:pt x="3836" y="4246"/>
                  </a:cubicBezTo>
                  <a:cubicBezTo>
                    <a:pt x="3950" y="4269"/>
                    <a:pt x="4064" y="4315"/>
                    <a:pt x="4041" y="4520"/>
                  </a:cubicBezTo>
                  <a:cubicBezTo>
                    <a:pt x="3973" y="4794"/>
                    <a:pt x="3836" y="5022"/>
                    <a:pt x="3607" y="5182"/>
                  </a:cubicBezTo>
                  <a:lnTo>
                    <a:pt x="3539" y="5250"/>
                  </a:lnTo>
                  <a:cubicBezTo>
                    <a:pt x="3288" y="5410"/>
                    <a:pt x="2968" y="5661"/>
                    <a:pt x="2717" y="5684"/>
                  </a:cubicBezTo>
                  <a:cubicBezTo>
                    <a:pt x="2512" y="5707"/>
                    <a:pt x="2489" y="5753"/>
                    <a:pt x="2489" y="5753"/>
                  </a:cubicBezTo>
                  <a:cubicBezTo>
                    <a:pt x="2489" y="5753"/>
                    <a:pt x="2489" y="5775"/>
                    <a:pt x="2557" y="5821"/>
                  </a:cubicBezTo>
                  <a:cubicBezTo>
                    <a:pt x="2603" y="5867"/>
                    <a:pt x="2649" y="5890"/>
                    <a:pt x="2694" y="5890"/>
                  </a:cubicBezTo>
                  <a:cubicBezTo>
                    <a:pt x="2786" y="5935"/>
                    <a:pt x="2854" y="5981"/>
                    <a:pt x="2854" y="6095"/>
                  </a:cubicBezTo>
                  <a:cubicBezTo>
                    <a:pt x="2831" y="6141"/>
                    <a:pt x="2831" y="6163"/>
                    <a:pt x="2854" y="6186"/>
                  </a:cubicBezTo>
                  <a:cubicBezTo>
                    <a:pt x="2854" y="6255"/>
                    <a:pt x="2854" y="6278"/>
                    <a:pt x="2717" y="6392"/>
                  </a:cubicBezTo>
                  <a:cubicBezTo>
                    <a:pt x="2672" y="6437"/>
                    <a:pt x="2649" y="6460"/>
                    <a:pt x="2626" y="6483"/>
                  </a:cubicBezTo>
                  <a:lnTo>
                    <a:pt x="2649" y="6483"/>
                  </a:lnTo>
                  <a:cubicBezTo>
                    <a:pt x="2672" y="6506"/>
                    <a:pt x="2717" y="6529"/>
                    <a:pt x="2740" y="6597"/>
                  </a:cubicBezTo>
                  <a:cubicBezTo>
                    <a:pt x="2808" y="6780"/>
                    <a:pt x="2808" y="6848"/>
                    <a:pt x="2626" y="6940"/>
                  </a:cubicBezTo>
                  <a:cubicBezTo>
                    <a:pt x="2580" y="6962"/>
                    <a:pt x="2557" y="6962"/>
                    <a:pt x="2535" y="6985"/>
                  </a:cubicBezTo>
                  <a:cubicBezTo>
                    <a:pt x="2443" y="7008"/>
                    <a:pt x="2420" y="7008"/>
                    <a:pt x="2420" y="7122"/>
                  </a:cubicBezTo>
                  <a:cubicBezTo>
                    <a:pt x="2443" y="7282"/>
                    <a:pt x="2694" y="7533"/>
                    <a:pt x="2923" y="7761"/>
                  </a:cubicBezTo>
                  <a:cubicBezTo>
                    <a:pt x="3151" y="7967"/>
                    <a:pt x="3356" y="7944"/>
                    <a:pt x="3356" y="7944"/>
                  </a:cubicBezTo>
                  <a:lnTo>
                    <a:pt x="3402" y="7944"/>
                  </a:lnTo>
                  <a:lnTo>
                    <a:pt x="3402" y="7967"/>
                  </a:lnTo>
                  <a:cubicBezTo>
                    <a:pt x="3379" y="8241"/>
                    <a:pt x="3402" y="8674"/>
                    <a:pt x="3470" y="8743"/>
                  </a:cubicBezTo>
                  <a:cubicBezTo>
                    <a:pt x="3493" y="8788"/>
                    <a:pt x="3676" y="8834"/>
                    <a:pt x="3836" y="8857"/>
                  </a:cubicBezTo>
                  <a:cubicBezTo>
                    <a:pt x="4087" y="8925"/>
                    <a:pt x="4361" y="8971"/>
                    <a:pt x="4520" y="9085"/>
                  </a:cubicBezTo>
                  <a:cubicBezTo>
                    <a:pt x="4680" y="9222"/>
                    <a:pt x="4680" y="9222"/>
                    <a:pt x="4771" y="9131"/>
                  </a:cubicBezTo>
                  <a:cubicBezTo>
                    <a:pt x="4794" y="9108"/>
                    <a:pt x="4840" y="9085"/>
                    <a:pt x="4908" y="9039"/>
                  </a:cubicBezTo>
                  <a:cubicBezTo>
                    <a:pt x="5000" y="8971"/>
                    <a:pt x="5068" y="8971"/>
                    <a:pt x="5114" y="8971"/>
                  </a:cubicBezTo>
                  <a:cubicBezTo>
                    <a:pt x="5159" y="8948"/>
                    <a:pt x="5205" y="8948"/>
                    <a:pt x="5342" y="8766"/>
                  </a:cubicBezTo>
                  <a:cubicBezTo>
                    <a:pt x="5388" y="8674"/>
                    <a:pt x="5433" y="8583"/>
                    <a:pt x="5502" y="8492"/>
                  </a:cubicBezTo>
                  <a:cubicBezTo>
                    <a:pt x="5662" y="8218"/>
                    <a:pt x="5844" y="7921"/>
                    <a:pt x="6050" y="7784"/>
                  </a:cubicBezTo>
                  <a:cubicBezTo>
                    <a:pt x="6141" y="7716"/>
                    <a:pt x="6209" y="7670"/>
                    <a:pt x="6255" y="7647"/>
                  </a:cubicBezTo>
                  <a:cubicBezTo>
                    <a:pt x="6369" y="7579"/>
                    <a:pt x="6392" y="7556"/>
                    <a:pt x="6415" y="7442"/>
                  </a:cubicBezTo>
                  <a:cubicBezTo>
                    <a:pt x="6438" y="7396"/>
                    <a:pt x="6438" y="7328"/>
                    <a:pt x="6438" y="7259"/>
                  </a:cubicBezTo>
                  <a:cubicBezTo>
                    <a:pt x="6461" y="7054"/>
                    <a:pt x="6483" y="6848"/>
                    <a:pt x="6620" y="6848"/>
                  </a:cubicBezTo>
                  <a:cubicBezTo>
                    <a:pt x="6689" y="6848"/>
                    <a:pt x="6734" y="6780"/>
                    <a:pt x="6780" y="6711"/>
                  </a:cubicBezTo>
                  <a:cubicBezTo>
                    <a:pt x="6803" y="6666"/>
                    <a:pt x="6826" y="6597"/>
                    <a:pt x="6871" y="6574"/>
                  </a:cubicBezTo>
                  <a:cubicBezTo>
                    <a:pt x="6986" y="6460"/>
                    <a:pt x="7100" y="6460"/>
                    <a:pt x="7305" y="6460"/>
                  </a:cubicBezTo>
                  <a:lnTo>
                    <a:pt x="7374" y="6460"/>
                  </a:lnTo>
                  <a:cubicBezTo>
                    <a:pt x="7533" y="6460"/>
                    <a:pt x="7602" y="6460"/>
                    <a:pt x="7784" y="6392"/>
                  </a:cubicBezTo>
                  <a:cubicBezTo>
                    <a:pt x="7807" y="6369"/>
                    <a:pt x="7876" y="6346"/>
                    <a:pt x="7921" y="6323"/>
                  </a:cubicBezTo>
                  <a:cubicBezTo>
                    <a:pt x="8104" y="6232"/>
                    <a:pt x="8309" y="6141"/>
                    <a:pt x="8446" y="6209"/>
                  </a:cubicBezTo>
                  <a:cubicBezTo>
                    <a:pt x="8492" y="6255"/>
                    <a:pt x="8538" y="6300"/>
                    <a:pt x="8583" y="6346"/>
                  </a:cubicBezTo>
                  <a:cubicBezTo>
                    <a:pt x="8629" y="6415"/>
                    <a:pt x="8675" y="6483"/>
                    <a:pt x="8743" y="648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110"/>
            <p:cNvSpPr/>
            <p:nvPr/>
          </p:nvSpPr>
          <p:spPr>
            <a:xfrm>
              <a:off x="3960762" y="3512805"/>
              <a:ext cx="79377" cy="83245"/>
            </a:xfrm>
            <a:custGeom>
              <a:avLst/>
              <a:gdLst/>
              <a:ahLst/>
              <a:cxnLst/>
              <a:rect l="l" t="t" r="r" b="b"/>
              <a:pathLst>
                <a:path w="1416" h="1485" extrusionOk="0">
                  <a:moveTo>
                    <a:pt x="526" y="1484"/>
                  </a:moveTo>
                  <a:cubicBezTo>
                    <a:pt x="548" y="1484"/>
                    <a:pt x="594" y="1484"/>
                    <a:pt x="617" y="1484"/>
                  </a:cubicBezTo>
                  <a:cubicBezTo>
                    <a:pt x="731" y="1484"/>
                    <a:pt x="799" y="1461"/>
                    <a:pt x="845" y="1233"/>
                  </a:cubicBezTo>
                  <a:cubicBezTo>
                    <a:pt x="891" y="1050"/>
                    <a:pt x="891" y="982"/>
                    <a:pt x="868" y="936"/>
                  </a:cubicBezTo>
                  <a:cubicBezTo>
                    <a:pt x="868" y="891"/>
                    <a:pt x="868" y="845"/>
                    <a:pt x="891" y="776"/>
                  </a:cubicBezTo>
                  <a:cubicBezTo>
                    <a:pt x="936" y="594"/>
                    <a:pt x="959" y="571"/>
                    <a:pt x="1096" y="480"/>
                  </a:cubicBezTo>
                  <a:cubicBezTo>
                    <a:pt x="1119" y="434"/>
                    <a:pt x="1165" y="434"/>
                    <a:pt x="1187" y="411"/>
                  </a:cubicBezTo>
                  <a:cubicBezTo>
                    <a:pt x="1233" y="411"/>
                    <a:pt x="1256" y="388"/>
                    <a:pt x="1324" y="297"/>
                  </a:cubicBezTo>
                  <a:cubicBezTo>
                    <a:pt x="1416" y="115"/>
                    <a:pt x="1347" y="23"/>
                    <a:pt x="1347" y="23"/>
                  </a:cubicBezTo>
                  <a:lnTo>
                    <a:pt x="1324" y="0"/>
                  </a:lnTo>
                  <a:lnTo>
                    <a:pt x="1302" y="0"/>
                  </a:lnTo>
                  <a:cubicBezTo>
                    <a:pt x="1302" y="0"/>
                    <a:pt x="1096" y="0"/>
                    <a:pt x="845" y="229"/>
                  </a:cubicBezTo>
                  <a:cubicBezTo>
                    <a:pt x="754" y="320"/>
                    <a:pt x="663" y="343"/>
                    <a:pt x="594" y="388"/>
                  </a:cubicBezTo>
                  <a:cubicBezTo>
                    <a:pt x="503" y="434"/>
                    <a:pt x="411" y="480"/>
                    <a:pt x="297" y="640"/>
                  </a:cubicBezTo>
                  <a:cubicBezTo>
                    <a:pt x="229" y="731"/>
                    <a:pt x="183" y="799"/>
                    <a:pt x="138" y="845"/>
                  </a:cubicBezTo>
                  <a:cubicBezTo>
                    <a:pt x="69" y="936"/>
                    <a:pt x="46" y="959"/>
                    <a:pt x="46" y="1073"/>
                  </a:cubicBezTo>
                  <a:cubicBezTo>
                    <a:pt x="46" y="1119"/>
                    <a:pt x="23" y="1165"/>
                    <a:pt x="23" y="1187"/>
                  </a:cubicBezTo>
                  <a:cubicBezTo>
                    <a:pt x="1" y="1256"/>
                    <a:pt x="1" y="1324"/>
                    <a:pt x="23" y="1370"/>
                  </a:cubicBezTo>
                  <a:lnTo>
                    <a:pt x="46" y="1416"/>
                  </a:lnTo>
                  <a:cubicBezTo>
                    <a:pt x="92" y="1461"/>
                    <a:pt x="160" y="1484"/>
                    <a:pt x="274" y="1484"/>
                  </a:cubicBezTo>
                  <a:cubicBezTo>
                    <a:pt x="366" y="1461"/>
                    <a:pt x="457" y="1484"/>
                    <a:pt x="526" y="1484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110"/>
            <p:cNvSpPr/>
            <p:nvPr/>
          </p:nvSpPr>
          <p:spPr>
            <a:xfrm>
              <a:off x="3399085" y="3540944"/>
              <a:ext cx="559174" cy="341670"/>
            </a:xfrm>
            <a:custGeom>
              <a:avLst/>
              <a:gdLst/>
              <a:ahLst/>
              <a:cxnLst/>
              <a:rect l="l" t="t" r="r" b="b"/>
              <a:pathLst>
                <a:path w="9975" h="6095" extrusionOk="0">
                  <a:moveTo>
                    <a:pt x="9838" y="2283"/>
                  </a:moveTo>
                  <a:lnTo>
                    <a:pt x="9792" y="2215"/>
                  </a:lnTo>
                  <a:cubicBezTo>
                    <a:pt x="9724" y="2169"/>
                    <a:pt x="9701" y="2123"/>
                    <a:pt x="9701" y="2009"/>
                  </a:cubicBezTo>
                  <a:cubicBezTo>
                    <a:pt x="9724" y="1941"/>
                    <a:pt x="9747" y="1918"/>
                    <a:pt x="9747" y="1895"/>
                  </a:cubicBezTo>
                  <a:cubicBezTo>
                    <a:pt x="9770" y="1849"/>
                    <a:pt x="9792" y="1849"/>
                    <a:pt x="9724" y="1758"/>
                  </a:cubicBezTo>
                  <a:cubicBezTo>
                    <a:pt x="9678" y="1667"/>
                    <a:pt x="9633" y="1667"/>
                    <a:pt x="9633" y="1667"/>
                  </a:cubicBezTo>
                  <a:cubicBezTo>
                    <a:pt x="9587" y="1644"/>
                    <a:pt x="9587" y="1621"/>
                    <a:pt x="9587" y="1530"/>
                  </a:cubicBezTo>
                  <a:cubicBezTo>
                    <a:pt x="9587" y="1484"/>
                    <a:pt x="9587" y="1461"/>
                    <a:pt x="9587" y="1439"/>
                  </a:cubicBezTo>
                  <a:cubicBezTo>
                    <a:pt x="9587" y="1347"/>
                    <a:pt x="9587" y="1324"/>
                    <a:pt x="9610" y="1279"/>
                  </a:cubicBezTo>
                  <a:lnTo>
                    <a:pt x="9633" y="1256"/>
                  </a:lnTo>
                  <a:cubicBezTo>
                    <a:pt x="9701" y="1210"/>
                    <a:pt x="9838" y="1096"/>
                    <a:pt x="9770" y="936"/>
                  </a:cubicBezTo>
                  <a:cubicBezTo>
                    <a:pt x="9678" y="754"/>
                    <a:pt x="9678" y="754"/>
                    <a:pt x="9541" y="754"/>
                  </a:cubicBezTo>
                  <a:cubicBezTo>
                    <a:pt x="9518" y="777"/>
                    <a:pt x="9473" y="777"/>
                    <a:pt x="9427" y="777"/>
                  </a:cubicBezTo>
                  <a:cubicBezTo>
                    <a:pt x="9176" y="777"/>
                    <a:pt x="9016" y="754"/>
                    <a:pt x="8879" y="708"/>
                  </a:cubicBezTo>
                  <a:lnTo>
                    <a:pt x="8811" y="685"/>
                  </a:lnTo>
                  <a:cubicBezTo>
                    <a:pt x="8742" y="640"/>
                    <a:pt x="8651" y="617"/>
                    <a:pt x="8583" y="503"/>
                  </a:cubicBezTo>
                  <a:lnTo>
                    <a:pt x="8514" y="434"/>
                  </a:lnTo>
                  <a:cubicBezTo>
                    <a:pt x="8423" y="320"/>
                    <a:pt x="8332" y="206"/>
                    <a:pt x="8149" y="138"/>
                  </a:cubicBezTo>
                  <a:cubicBezTo>
                    <a:pt x="7943" y="46"/>
                    <a:pt x="7852" y="23"/>
                    <a:pt x="7852" y="23"/>
                  </a:cubicBezTo>
                  <a:cubicBezTo>
                    <a:pt x="7738" y="1"/>
                    <a:pt x="7418" y="23"/>
                    <a:pt x="7259" y="115"/>
                  </a:cubicBezTo>
                  <a:cubicBezTo>
                    <a:pt x="7167" y="138"/>
                    <a:pt x="7099" y="206"/>
                    <a:pt x="7008" y="252"/>
                  </a:cubicBezTo>
                  <a:cubicBezTo>
                    <a:pt x="6939" y="297"/>
                    <a:pt x="6871" y="343"/>
                    <a:pt x="6779" y="389"/>
                  </a:cubicBezTo>
                  <a:cubicBezTo>
                    <a:pt x="6597" y="457"/>
                    <a:pt x="6483" y="503"/>
                    <a:pt x="6369" y="434"/>
                  </a:cubicBezTo>
                  <a:lnTo>
                    <a:pt x="6300" y="389"/>
                  </a:lnTo>
                  <a:cubicBezTo>
                    <a:pt x="6232" y="389"/>
                    <a:pt x="6209" y="366"/>
                    <a:pt x="6186" y="252"/>
                  </a:cubicBezTo>
                  <a:cubicBezTo>
                    <a:pt x="6163" y="160"/>
                    <a:pt x="6186" y="92"/>
                    <a:pt x="6209" y="23"/>
                  </a:cubicBezTo>
                  <a:lnTo>
                    <a:pt x="6209" y="1"/>
                  </a:lnTo>
                  <a:lnTo>
                    <a:pt x="6163" y="23"/>
                  </a:lnTo>
                  <a:cubicBezTo>
                    <a:pt x="6072" y="46"/>
                    <a:pt x="6003" y="115"/>
                    <a:pt x="5981" y="160"/>
                  </a:cubicBezTo>
                  <a:cubicBezTo>
                    <a:pt x="5958" y="206"/>
                    <a:pt x="5981" y="252"/>
                    <a:pt x="6026" y="297"/>
                  </a:cubicBezTo>
                  <a:cubicBezTo>
                    <a:pt x="6072" y="366"/>
                    <a:pt x="6117" y="411"/>
                    <a:pt x="6140" y="434"/>
                  </a:cubicBezTo>
                  <a:cubicBezTo>
                    <a:pt x="6186" y="457"/>
                    <a:pt x="6232" y="503"/>
                    <a:pt x="6254" y="571"/>
                  </a:cubicBezTo>
                  <a:lnTo>
                    <a:pt x="6277" y="571"/>
                  </a:lnTo>
                  <a:cubicBezTo>
                    <a:pt x="6323" y="685"/>
                    <a:pt x="6323" y="685"/>
                    <a:pt x="6323" y="822"/>
                  </a:cubicBezTo>
                  <a:cubicBezTo>
                    <a:pt x="6300" y="936"/>
                    <a:pt x="6300" y="1210"/>
                    <a:pt x="5935" y="1279"/>
                  </a:cubicBezTo>
                  <a:cubicBezTo>
                    <a:pt x="5866" y="1302"/>
                    <a:pt x="5821" y="1302"/>
                    <a:pt x="5798" y="1324"/>
                  </a:cubicBezTo>
                  <a:cubicBezTo>
                    <a:pt x="5638" y="1347"/>
                    <a:pt x="5638" y="1347"/>
                    <a:pt x="5319" y="1347"/>
                  </a:cubicBezTo>
                  <a:lnTo>
                    <a:pt x="5296" y="1324"/>
                  </a:lnTo>
                  <a:cubicBezTo>
                    <a:pt x="5227" y="1324"/>
                    <a:pt x="5182" y="1324"/>
                    <a:pt x="5113" y="1324"/>
                  </a:cubicBezTo>
                  <a:cubicBezTo>
                    <a:pt x="4839" y="1302"/>
                    <a:pt x="4748" y="1302"/>
                    <a:pt x="4565" y="1370"/>
                  </a:cubicBezTo>
                  <a:cubicBezTo>
                    <a:pt x="4497" y="1393"/>
                    <a:pt x="4451" y="1416"/>
                    <a:pt x="4406" y="1439"/>
                  </a:cubicBezTo>
                  <a:cubicBezTo>
                    <a:pt x="4337" y="1484"/>
                    <a:pt x="4291" y="1507"/>
                    <a:pt x="4246" y="1507"/>
                  </a:cubicBezTo>
                  <a:cubicBezTo>
                    <a:pt x="4200" y="1484"/>
                    <a:pt x="4177" y="1461"/>
                    <a:pt x="4154" y="1416"/>
                  </a:cubicBezTo>
                  <a:cubicBezTo>
                    <a:pt x="4132" y="1370"/>
                    <a:pt x="4109" y="1302"/>
                    <a:pt x="4086" y="1256"/>
                  </a:cubicBezTo>
                  <a:cubicBezTo>
                    <a:pt x="4063" y="1187"/>
                    <a:pt x="4040" y="1096"/>
                    <a:pt x="3972" y="982"/>
                  </a:cubicBezTo>
                  <a:cubicBezTo>
                    <a:pt x="3858" y="799"/>
                    <a:pt x="3698" y="731"/>
                    <a:pt x="3515" y="777"/>
                  </a:cubicBezTo>
                  <a:cubicBezTo>
                    <a:pt x="3470" y="799"/>
                    <a:pt x="3424" y="799"/>
                    <a:pt x="3378" y="799"/>
                  </a:cubicBezTo>
                  <a:cubicBezTo>
                    <a:pt x="3241" y="822"/>
                    <a:pt x="3150" y="845"/>
                    <a:pt x="3082" y="936"/>
                  </a:cubicBezTo>
                  <a:cubicBezTo>
                    <a:pt x="3036" y="1005"/>
                    <a:pt x="2990" y="1096"/>
                    <a:pt x="2968" y="1165"/>
                  </a:cubicBezTo>
                  <a:cubicBezTo>
                    <a:pt x="2922" y="1279"/>
                    <a:pt x="2899" y="1324"/>
                    <a:pt x="2853" y="1324"/>
                  </a:cubicBezTo>
                  <a:lnTo>
                    <a:pt x="2808" y="1302"/>
                  </a:lnTo>
                  <a:lnTo>
                    <a:pt x="2694" y="1279"/>
                  </a:lnTo>
                  <a:lnTo>
                    <a:pt x="2694" y="1347"/>
                  </a:lnTo>
                  <a:cubicBezTo>
                    <a:pt x="2694" y="1416"/>
                    <a:pt x="2694" y="1439"/>
                    <a:pt x="2716" y="1461"/>
                  </a:cubicBezTo>
                  <a:cubicBezTo>
                    <a:pt x="2762" y="1507"/>
                    <a:pt x="2785" y="1553"/>
                    <a:pt x="2739" y="1667"/>
                  </a:cubicBezTo>
                  <a:cubicBezTo>
                    <a:pt x="2694" y="1827"/>
                    <a:pt x="2557" y="2078"/>
                    <a:pt x="2055" y="2283"/>
                  </a:cubicBezTo>
                  <a:cubicBezTo>
                    <a:pt x="1803" y="2374"/>
                    <a:pt x="1667" y="2489"/>
                    <a:pt x="1575" y="2557"/>
                  </a:cubicBezTo>
                  <a:cubicBezTo>
                    <a:pt x="1484" y="2648"/>
                    <a:pt x="1393" y="2717"/>
                    <a:pt x="1256" y="2740"/>
                  </a:cubicBezTo>
                  <a:cubicBezTo>
                    <a:pt x="1164" y="2762"/>
                    <a:pt x="1096" y="2762"/>
                    <a:pt x="1050" y="2785"/>
                  </a:cubicBezTo>
                  <a:cubicBezTo>
                    <a:pt x="936" y="2785"/>
                    <a:pt x="868" y="2808"/>
                    <a:pt x="594" y="2922"/>
                  </a:cubicBezTo>
                  <a:cubicBezTo>
                    <a:pt x="434" y="2991"/>
                    <a:pt x="297" y="3014"/>
                    <a:pt x="206" y="3036"/>
                  </a:cubicBezTo>
                  <a:cubicBezTo>
                    <a:pt x="46" y="3082"/>
                    <a:pt x="0" y="3105"/>
                    <a:pt x="0" y="3150"/>
                  </a:cubicBezTo>
                  <a:lnTo>
                    <a:pt x="23" y="3196"/>
                  </a:lnTo>
                  <a:cubicBezTo>
                    <a:pt x="46" y="3219"/>
                    <a:pt x="137" y="3242"/>
                    <a:pt x="434" y="3150"/>
                  </a:cubicBezTo>
                  <a:cubicBezTo>
                    <a:pt x="617" y="3105"/>
                    <a:pt x="685" y="3082"/>
                    <a:pt x="731" y="3036"/>
                  </a:cubicBezTo>
                  <a:cubicBezTo>
                    <a:pt x="776" y="3014"/>
                    <a:pt x="822" y="2968"/>
                    <a:pt x="936" y="2945"/>
                  </a:cubicBezTo>
                  <a:cubicBezTo>
                    <a:pt x="1005" y="2922"/>
                    <a:pt x="1050" y="2899"/>
                    <a:pt x="1096" y="2877"/>
                  </a:cubicBezTo>
                  <a:cubicBezTo>
                    <a:pt x="1187" y="2831"/>
                    <a:pt x="1233" y="2808"/>
                    <a:pt x="1324" y="2877"/>
                  </a:cubicBezTo>
                  <a:cubicBezTo>
                    <a:pt x="1393" y="2945"/>
                    <a:pt x="1393" y="2945"/>
                    <a:pt x="1415" y="3014"/>
                  </a:cubicBezTo>
                  <a:cubicBezTo>
                    <a:pt x="1415" y="3059"/>
                    <a:pt x="1415" y="3105"/>
                    <a:pt x="1438" y="3242"/>
                  </a:cubicBezTo>
                  <a:cubicBezTo>
                    <a:pt x="1507" y="3402"/>
                    <a:pt x="1552" y="3447"/>
                    <a:pt x="1598" y="3470"/>
                  </a:cubicBezTo>
                  <a:cubicBezTo>
                    <a:pt x="1644" y="3493"/>
                    <a:pt x="1689" y="3538"/>
                    <a:pt x="1735" y="3630"/>
                  </a:cubicBezTo>
                  <a:cubicBezTo>
                    <a:pt x="1735" y="3698"/>
                    <a:pt x="1758" y="3744"/>
                    <a:pt x="1781" y="3790"/>
                  </a:cubicBezTo>
                  <a:cubicBezTo>
                    <a:pt x="1803" y="3858"/>
                    <a:pt x="1803" y="3904"/>
                    <a:pt x="1758" y="3949"/>
                  </a:cubicBezTo>
                  <a:cubicBezTo>
                    <a:pt x="1735" y="3972"/>
                    <a:pt x="1689" y="3995"/>
                    <a:pt x="1644" y="4041"/>
                  </a:cubicBezTo>
                  <a:cubicBezTo>
                    <a:pt x="1552" y="4086"/>
                    <a:pt x="1415" y="4178"/>
                    <a:pt x="1347" y="4337"/>
                  </a:cubicBezTo>
                  <a:cubicBezTo>
                    <a:pt x="1278" y="4451"/>
                    <a:pt x="1233" y="4497"/>
                    <a:pt x="1210" y="4543"/>
                  </a:cubicBezTo>
                  <a:lnTo>
                    <a:pt x="1164" y="4566"/>
                  </a:lnTo>
                  <a:lnTo>
                    <a:pt x="1210" y="4588"/>
                  </a:lnTo>
                  <a:cubicBezTo>
                    <a:pt x="1233" y="4611"/>
                    <a:pt x="1301" y="4611"/>
                    <a:pt x="1347" y="4611"/>
                  </a:cubicBezTo>
                  <a:cubicBezTo>
                    <a:pt x="1438" y="4611"/>
                    <a:pt x="1530" y="4611"/>
                    <a:pt x="1552" y="4703"/>
                  </a:cubicBezTo>
                  <a:cubicBezTo>
                    <a:pt x="1598" y="4862"/>
                    <a:pt x="1598" y="4908"/>
                    <a:pt x="1575" y="4954"/>
                  </a:cubicBezTo>
                  <a:cubicBezTo>
                    <a:pt x="1530" y="4999"/>
                    <a:pt x="1484" y="5091"/>
                    <a:pt x="1507" y="5113"/>
                  </a:cubicBezTo>
                  <a:lnTo>
                    <a:pt x="1507" y="5113"/>
                  </a:lnTo>
                  <a:lnTo>
                    <a:pt x="1507" y="5113"/>
                  </a:lnTo>
                  <a:lnTo>
                    <a:pt x="1598" y="5045"/>
                  </a:lnTo>
                  <a:cubicBezTo>
                    <a:pt x="1598" y="5022"/>
                    <a:pt x="1644" y="4999"/>
                    <a:pt x="1667" y="4999"/>
                  </a:cubicBezTo>
                  <a:cubicBezTo>
                    <a:pt x="1712" y="4976"/>
                    <a:pt x="1758" y="4999"/>
                    <a:pt x="1803" y="5045"/>
                  </a:cubicBezTo>
                  <a:cubicBezTo>
                    <a:pt x="1940" y="5182"/>
                    <a:pt x="2100" y="5182"/>
                    <a:pt x="2192" y="5159"/>
                  </a:cubicBezTo>
                  <a:lnTo>
                    <a:pt x="2214" y="5159"/>
                  </a:lnTo>
                  <a:cubicBezTo>
                    <a:pt x="2283" y="5159"/>
                    <a:pt x="2328" y="5182"/>
                    <a:pt x="2328" y="5228"/>
                  </a:cubicBezTo>
                  <a:cubicBezTo>
                    <a:pt x="2351" y="5250"/>
                    <a:pt x="2328" y="5296"/>
                    <a:pt x="2306" y="5342"/>
                  </a:cubicBezTo>
                  <a:cubicBezTo>
                    <a:pt x="2260" y="5387"/>
                    <a:pt x="2214" y="5433"/>
                    <a:pt x="2192" y="5456"/>
                  </a:cubicBezTo>
                  <a:cubicBezTo>
                    <a:pt x="2123" y="5501"/>
                    <a:pt x="2055" y="5570"/>
                    <a:pt x="2032" y="5616"/>
                  </a:cubicBezTo>
                  <a:lnTo>
                    <a:pt x="2032" y="5616"/>
                  </a:lnTo>
                  <a:lnTo>
                    <a:pt x="2100" y="5638"/>
                  </a:lnTo>
                  <a:cubicBezTo>
                    <a:pt x="2169" y="5661"/>
                    <a:pt x="2260" y="5684"/>
                    <a:pt x="2374" y="5730"/>
                  </a:cubicBezTo>
                  <a:lnTo>
                    <a:pt x="2420" y="5753"/>
                  </a:lnTo>
                  <a:cubicBezTo>
                    <a:pt x="2625" y="5867"/>
                    <a:pt x="2648" y="5867"/>
                    <a:pt x="2831" y="5867"/>
                  </a:cubicBezTo>
                  <a:lnTo>
                    <a:pt x="2853" y="5844"/>
                  </a:lnTo>
                  <a:cubicBezTo>
                    <a:pt x="2922" y="5844"/>
                    <a:pt x="2968" y="5844"/>
                    <a:pt x="3013" y="5844"/>
                  </a:cubicBezTo>
                  <a:cubicBezTo>
                    <a:pt x="3105" y="5844"/>
                    <a:pt x="3150" y="5867"/>
                    <a:pt x="3173" y="5935"/>
                  </a:cubicBezTo>
                  <a:lnTo>
                    <a:pt x="3196" y="5981"/>
                  </a:lnTo>
                  <a:cubicBezTo>
                    <a:pt x="3196" y="6026"/>
                    <a:pt x="3241" y="6095"/>
                    <a:pt x="3241" y="6095"/>
                  </a:cubicBezTo>
                  <a:lnTo>
                    <a:pt x="3264" y="6072"/>
                  </a:lnTo>
                  <a:lnTo>
                    <a:pt x="3287" y="6049"/>
                  </a:lnTo>
                  <a:cubicBezTo>
                    <a:pt x="3333" y="6026"/>
                    <a:pt x="3356" y="6004"/>
                    <a:pt x="3310" y="5912"/>
                  </a:cubicBezTo>
                  <a:cubicBezTo>
                    <a:pt x="3287" y="5867"/>
                    <a:pt x="3264" y="5867"/>
                    <a:pt x="3264" y="5867"/>
                  </a:cubicBezTo>
                  <a:cubicBezTo>
                    <a:pt x="3219" y="5867"/>
                    <a:pt x="3219" y="5844"/>
                    <a:pt x="3219" y="5753"/>
                  </a:cubicBezTo>
                  <a:cubicBezTo>
                    <a:pt x="3196" y="5684"/>
                    <a:pt x="3196" y="5661"/>
                    <a:pt x="3173" y="5638"/>
                  </a:cubicBezTo>
                  <a:cubicBezTo>
                    <a:pt x="3150" y="5593"/>
                    <a:pt x="3173" y="5570"/>
                    <a:pt x="3219" y="5501"/>
                  </a:cubicBezTo>
                  <a:cubicBezTo>
                    <a:pt x="3310" y="5387"/>
                    <a:pt x="3310" y="5296"/>
                    <a:pt x="3310" y="5228"/>
                  </a:cubicBezTo>
                  <a:lnTo>
                    <a:pt x="3310" y="5205"/>
                  </a:lnTo>
                  <a:lnTo>
                    <a:pt x="3264" y="5159"/>
                  </a:lnTo>
                  <a:cubicBezTo>
                    <a:pt x="3264" y="5113"/>
                    <a:pt x="3310" y="5091"/>
                    <a:pt x="3356" y="5022"/>
                  </a:cubicBezTo>
                  <a:cubicBezTo>
                    <a:pt x="3424" y="4954"/>
                    <a:pt x="3561" y="4908"/>
                    <a:pt x="3721" y="4817"/>
                  </a:cubicBezTo>
                  <a:cubicBezTo>
                    <a:pt x="3949" y="4725"/>
                    <a:pt x="4200" y="4611"/>
                    <a:pt x="4269" y="4497"/>
                  </a:cubicBezTo>
                  <a:cubicBezTo>
                    <a:pt x="4291" y="4429"/>
                    <a:pt x="4314" y="4383"/>
                    <a:pt x="4337" y="4360"/>
                  </a:cubicBezTo>
                  <a:cubicBezTo>
                    <a:pt x="4406" y="4269"/>
                    <a:pt x="4428" y="4223"/>
                    <a:pt x="4428" y="4132"/>
                  </a:cubicBezTo>
                  <a:cubicBezTo>
                    <a:pt x="4451" y="4086"/>
                    <a:pt x="4474" y="3653"/>
                    <a:pt x="4748" y="3538"/>
                  </a:cubicBezTo>
                  <a:cubicBezTo>
                    <a:pt x="4953" y="3424"/>
                    <a:pt x="4976" y="3424"/>
                    <a:pt x="5227" y="3379"/>
                  </a:cubicBezTo>
                  <a:cubicBezTo>
                    <a:pt x="5364" y="3379"/>
                    <a:pt x="5410" y="3333"/>
                    <a:pt x="5456" y="3287"/>
                  </a:cubicBezTo>
                  <a:cubicBezTo>
                    <a:pt x="5501" y="3265"/>
                    <a:pt x="5524" y="3219"/>
                    <a:pt x="5615" y="3196"/>
                  </a:cubicBezTo>
                  <a:cubicBezTo>
                    <a:pt x="5821" y="3128"/>
                    <a:pt x="6049" y="3150"/>
                    <a:pt x="6140" y="3150"/>
                  </a:cubicBezTo>
                  <a:cubicBezTo>
                    <a:pt x="6209" y="3173"/>
                    <a:pt x="6277" y="3219"/>
                    <a:pt x="6369" y="3265"/>
                  </a:cubicBezTo>
                  <a:cubicBezTo>
                    <a:pt x="6414" y="3287"/>
                    <a:pt x="6483" y="3333"/>
                    <a:pt x="6528" y="3333"/>
                  </a:cubicBezTo>
                  <a:cubicBezTo>
                    <a:pt x="6574" y="3333"/>
                    <a:pt x="6597" y="3333"/>
                    <a:pt x="6620" y="3333"/>
                  </a:cubicBezTo>
                  <a:cubicBezTo>
                    <a:pt x="6734" y="3287"/>
                    <a:pt x="6848" y="3265"/>
                    <a:pt x="6962" y="3379"/>
                  </a:cubicBezTo>
                  <a:cubicBezTo>
                    <a:pt x="7053" y="3470"/>
                    <a:pt x="7099" y="3584"/>
                    <a:pt x="7122" y="3698"/>
                  </a:cubicBezTo>
                  <a:cubicBezTo>
                    <a:pt x="7167" y="3790"/>
                    <a:pt x="7213" y="3904"/>
                    <a:pt x="7259" y="3972"/>
                  </a:cubicBezTo>
                  <a:cubicBezTo>
                    <a:pt x="7327" y="4041"/>
                    <a:pt x="7373" y="4109"/>
                    <a:pt x="7396" y="4178"/>
                  </a:cubicBezTo>
                  <a:cubicBezTo>
                    <a:pt x="7464" y="4269"/>
                    <a:pt x="7510" y="4337"/>
                    <a:pt x="7555" y="4383"/>
                  </a:cubicBezTo>
                  <a:lnTo>
                    <a:pt x="7647" y="4474"/>
                  </a:lnTo>
                  <a:cubicBezTo>
                    <a:pt x="7692" y="4520"/>
                    <a:pt x="7738" y="4588"/>
                    <a:pt x="7784" y="4566"/>
                  </a:cubicBezTo>
                  <a:lnTo>
                    <a:pt x="7807" y="4543"/>
                  </a:lnTo>
                  <a:cubicBezTo>
                    <a:pt x="7829" y="4474"/>
                    <a:pt x="7829" y="4429"/>
                    <a:pt x="7807" y="4337"/>
                  </a:cubicBezTo>
                  <a:cubicBezTo>
                    <a:pt x="7784" y="4223"/>
                    <a:pt x="7761" y="4063"/>
                    <a:pt x="7921" y="3881"/>
                  </a:cubicBezTo>
                  <a:cubicBezTo>
                    <a:pt x="8012" y="3767"/>
                    <a:pt x="8058" y="3698"/>
                    <a:pt x="8103" y="3630"/>
                  </a:cubicBezTo>
                  <a:cubicBezTo>
                    <a:pt x="8172" y="3561"/>
                    <a:pt x="8195" y="3493"/>
                    <a:pt x="8286" y="3402"/>
                  </a:cubicBezTo>
                  <a:cubicBezTo>
                    <a:pt x="8377" y="3310"/>
                    <a:pt x="8400" y="3287"/>
                    <a:pt x="8446" y="3242"/>
                  </a:cubicBezTo>
                  <a:lnTo>
                    <a:pt x="8514" y="3196"/>
                  </a:lnTo>
                  <a:lnTo>
                    <a:pt x="8583" y="3105"/>
                  </a:lnTo>
                  <a:cubicBezTo>
                    <a:pt x="8628" y="3059"/>
                    <a:pt x="8674" y="3014"/>
                    <a:pt x="8697" y="2991"/>
                  </a:cubicBezTo>
                  <a:cubicBezTo>
                    <a:pt x="8720" y="2968"/>
                    <a:pt x="8742" y="2968"/>
                    <a:pt x="8811" y="2945"/>
                  </a:cubicBezTo>
                  <a:cubicBezTo>
                    <a:pt x="8971" y="2899"/>
                    <a:pt x="9245" y="2831"/>
                    <a:pt x="9381" y="2671"/>
                  </a:cubicBezTo>
                  <a:cubicBezTo>
                    <a:pt x="9518" y="2511"/>
                    <a:pt x="9701" y="2511"/>
                    <a:pt x="9838" y="2511"/>
                  </a:cubicBezTo>
                  <a:cubicBezTo>
                    <a:pt x="9884" y="2511"/>
                    <a:pt x="9929" y="2511"/>
                    <a:pt x="9952" y="2489"/>
                  </a:cubicBezTo>
                  <a:cubicBezTo>
                    <a:pt x="9975" y="2466"/>
                    <a:pt x="9975" y="2443"/>
                    <a:pt x="9906" y="2374"/>
                  </a:cubicBezTo>
                  <a:lnTo>
                    <a:pt x="9838" y="2283"/>
                  </a:ln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110"/>
            <p:cNvSpPr/>
            <p:nvPr/>
          </p:nvSpPr>
          <p:spPr>
            <a:xfrm>
              <a:off x="3193081" y="3255621"/>
              <a:ext cx="766474" cy="365999"/>
            </a:xfrm>
            <a:custGeom>
              <a:avLst/>
              <a:gdLst/>
              <a:ahLst/>
              <a:cxnLst/>
              <a:rect l="l" t="t" r="r" b="b"/>
              <a:pathLst>
                <a:path w="13673" h="6529" extrusionOk="0">
                  <a:moveTo>
                    <a:pt x="92" y="4954"/>
                  </a:moveTo>
                  <a:cubicBezTo>
                    <a:pt x="137" y="4999"/>
                    <a:pt x="183" y="5045"/>
                    <a:pt x="183" y="5136"/>
                  </a:cubicBezTo>
                  <a:lnTo>
                    <a:pt x="183" y="5182"/>
                  </a:lnTo>
                  <a:cubicBezTo>
                    <a:pt x="160" y="5228"/>
                    <a:pt x="160" y="5273"/>
                    <a:pt x="183" y="5296"/>
                  </a:cubicBezTo>
                  <a:cubicBezTo>
                    <a:pt x="183" y="5319"/>
                    <a:pt x="229" y="5319"/>
                    <a:pt x="251" y="5296"/>
                  </a:cubicBezTo>
                  <a:cubicBezTo>
                    <a:pt x="320" y="5296"/>
                    <a:pt x="388" y="5228"/>
                    <a:pt x="457" y="5182"/>
                  </a:cubicBezTo>
                  <a:cubicBezTo>
                    <a:pt x="525" y="5113"/>
                    <a:pt x="571" y="5068"/>
                    <a:pt x="617" y="5091"/>
                  </a:cubicBezTo>
                  <a:cubicBezTo>
                    <a:pt x="685" y="5091"/>
                    <a:pt x="776" y="5113"/>
                    <a:pt x="845" y="5273"/>
                  </a:cubicBezTo>
                  <a:cubicBezTo>
                    <a:pt x="868" y="5319"/>
                    <a:pt x="868" y="5364"/>
                    <a:pt x="868" y="5387"/>
                  </a:cubicBezTo>
                  <a:cubicBezTo>
                    <a:pt x="891" y="5456"/>
                    <a:pt x="891" y="5479"/>
                    <a:pt x="936" y="5501"/>
                  </a:cubicBezTo>
                  <a:lnTo>
                    <a:pt x="1028" y="5547"/>
                  </a:lnTo>
                  <a:cubicBezTo>
                    <a:pt x="1142" y="5616"/>
                    <a:pt x="1256" y="5707"/>
                    <a:pt x="1416" y="5638"/>
                  </a:cubicBezTo>
                  <a:cubicBezTo>
                    <a:pt x="1507" y="5616"/>
                    <a:pt x="1553" y="5570"/>
                    <a:pt x="1621" y="5524"/>
                  </a:cubicBezTo>
                  <a:cubicBezTo>
                    <a:pt x="1735" y="5456"/>
                    <a:pt x="1826" y="5387"/>
                    <a:pt x="1963" y="5387"/>
                  </a:cubicBezTo>
                  <a:cubicBezTo>
                    <a:pt x="2100" y="5410"/>
                    <a:pt x="2192" y="5433"/>
                    <a:pt x="2306" y="5479"/>
                  </a:cubicBezTo>
                  <a:cubicBezTo>
                    <a:pt x="2374" y="5501"/>
                    <a:pt x="2443" y="5524"/>
                    <a:pt x="2511" y="5524"/>
                  </a:cubicBezTo>
                  <a:lnTo>
                    <a:pt x="2557" y="5479"/>
                  </a:lnTo>
                  <a:cubicBezTo>
                    <a:pt x="2580" y="5410"/>
                    <a:pt x="2625" y="5342"/>
                    <a:pt x="2808" y="5364"/>
                  </a:cubicBezTo>
                  <a:cubicBezTo>
                    <a:pt x="3105" y="5387"/>
                    <a:pt x="3173" y="5410"/>
                    <a:pt x="3310" y="5570"/>
                  </a:cubicBezTo>
                  <a:cubicBezTo>
                    <a:pt x="3379" y="5661"/>
                    <a:pt x="3493" y="5707"/>
                    <a:pt x="3584" y="5775"/>
                  </a:cubicBezTo>
                  <a:cubicBezTo>
                    <a:pt x="3675" y="5798"/>
                    <a:pt x="3744" y="5844"/>
                    <a:pt x="3812" y="5889"/>
                  </a:cubicBezTo>
                  <a:cubicBezTo>
                    <a:pt x="3926" y="6004"/>
                    <a:pt x="4314" y="6392"/>
                    <a:pt x="4383" y="6529"/>
                  </a:cubicBezTo>
                  <a:lnTo>
                    <a:pt x="4383" y="6529"/>
                  </a:lnTo>
                  <a:cubicBezTo>
                    <a:pt x="4383" y="6506"/>
                    <a:pt x="4406" y="6437"/>
                    <a:pt x="4406" y="6369"/>
                  </a:cubicBezTo>
                  <a:cubicBezTo>
                    <a:pt x="4406" y="6323"/>
                    <a:pt x="4429" y="6277"/>
                    <a:pt x="4429" y="6232"/>
                  </a:cubicBezTo>
                  <a:cubicBezTo>
                    <a:pt x="4474" y="6004"/>
                    <a:pt x="4474" y="5958"/>
                    <a:pt x="4634" y="5844"/>
                  </a:cubicBezTo>
                  <a:cubicBezTo>
                    <a:pt x="4702" y="5775"/>
                    <a:pt x="4680" y="5707"/>
                    <a:pt x="4680" y="5616"/>
                  </a:cubicBezTo>
                  <a:cubicBezTo>
                    <a:pt x="4680" y="5570"/>
                    <a:pt x="4657" y="5501"/>
                    <a:pt x="4680" y="5433"/>
                  </a:cubicBezTo>
                  <a:cubicBezTo>
                    <a:pt x="4725" y="5342"/>
                    <a:pt x="4771" y="5296"/>
                    <a:pt x="4839" y="5228"/>
                  </a:cubicBezTo>
                  <a:cubicBezTo>
                    <a:pt x="4885" y="5159"/>
                    <a:pt x="4931" y="5091"/>
                    <a:pt x="4976" y="5022"/>
                  </a:cubicBezTo>
                  <a:cubicBezTo>
                    <a:pt x="4999" y="4976"/>
                    <a:pt x="5022" y="4931"/>
                    <a:pt x="5022" y="4862"/>
                  </a:cubicBezTo>
                  <a:cubicBezTo>
                    <a:pt x="5068" y="4748"/>
                    <a:pt x="5113" y="4634"/>
                    <a:pt x="5227" y="4588"/>
                  </a:cubicBezTo>
                  <a:cubicBezTo>
                    <a:pt x="5273" y="4588"/>
                    <a:pt x="5296" y="4566"/>
                    <a:pt x="5296" y="4566"/>
                  </a:cubicBezTo>
                  <a:cubicBezTo>
                    <a:pt x="5364" y="4543"/>
                    <a:pt x="5387" y="4543"/>
                    <a:pt x="5570" y="4497"/>
                  </a:cubicBezTo>
                  <a:lnTo>
                    <a:pt x="5615" y="4474"/>
                  </a:lnTo>
                  <a:cubicBezTo>
                    <a:pt x="5867" y="4406"/>
                    <a:pt x="6049" y="4360"/>
                    <a:pt x="6072" y="4474"/>
                  </a:cubicBezTo>
                  <a:cubicBezTo>
                    <a:pt x="6095" y="4497"/>
                    <a:pt x="6095" y="4543"/>
                    <a:pt x="6095" y="4611"/>
                  </a:cubicBezTo>
                  <a:cubicBezTo>
                    <a:pt x="6072" y="4703"/>
                    <a:pt x="6072" y="4794"/>
                    <a:pt x="6140" y="4908"/>
                  </a:cubicBezTo>
                  <a:lnTo>
                    <a:pt x="6209" y="4999"/>
                  </a:lnTo>
                  <a:cubicBezTo>
                    <a:pt x="6323" y="5159"/>
                    <a:pt x="6437" y="5319"/>
                    <a:pt x="6665" y="5182"/>
                  </a:cubicBezTo>
                  <a:cubicBezTo>
                    <a:pt x="6780" y="5113"/>
                    <a:pt x="6848" y="5045"/>
                    <a:pt x="6894" y="4999"/>
                  </a:cubicBezTo>
                  <a:cubicBezTo>
                    <a:pt x="6985" y="4908"/>
                    <a:pt x="7031" y="4862"/>
                    <a:pt x="7190" y="4862"/>
                  </a:cubicBezTo>
                  <a:cubicBezTo>
                    <a:pt x="7419" y="4862"/>
                    <a:pt x="7578" y="4839"/>
                    <a:pt x="7761" y="4794"/>
                  </a:cubicBezTo>
                  <a:lnTo>
                    <a:pt x="7829" y="4794"/>
                  </a:lnTo>
                  <a:cubicBezTo>
                    <a:pt x="7966" y="4748"/>
                    <a:pt x="8058" y="4748"/>
                    <a:pt x="8218" y="4771"/>
                  </a:cubicBezTo>
                  <a:cubicBezTo>
                    <a:pt x="8263" y="4794"/>
                    <a:pt x="8286" y="4771"/>
                    <a:pt x="8332" y="4703"/>
                  </a:cubicBezTo>
                  <a:cubicBezTo>
                    <a:pt x="8377" y="4634"/>
                    <a:pt x="8400" y="4566"/>
                    <a:pt x="8491" y="4543"/>
                  </a:cubicBezTo>
                  <a:cubicBezTo>
                    <a:pt x="8583" y="4543"/>
                    <a:pt x="8697" y="4566"/>
                    <a:pt x="8765" y="4611"/>
                  </a:cubicBezTo>
                  <a:cubicBezTo>
                    <a:pt x="8834" y="4657"/>
                    <a:pt x="8857" y="4725"/>
                    <a:pt x="8857" y="4771"/>
                  </a:cubicBezTo>
                  <a:cubicBezTo>
                    <a:pt x="8879" y="4817"/>
                    <a:pt x="8902" y="4839"/>
                    <a:pt x="8925" y="4862"/>
                  </a:cubicBezTo>
                  <a:cubicBezTo>
                    <a:pt x="8994" y="4885"/>
                    <a:pt x="9085" y="4839"/>
                    <a:pt x="9153" y="4771"/>
                  </a:cubicBezTo>
                  <a:cubicBezTo>
                    <a:pt x="9199" y="4725"/>
                    <a:pt x="9245" y="4657"/>
                    <a:pt x="9290" y="4588"/>
                  </a:cubicBezTo>
                  <a:cubicBezTo>
                    <a:pt x="9359" y="4497"/>
                    <a:pt x="9404" y="4406"/>
                    <a:pt x="9473" y="4406"/>
                  </a:cubicBezTo>
                  <a:lnTo>
                    <a:pt x="9541" y="4429"/>
                  </a:lnTo>
                  <a:cubicBezTo>
                    <a:pt x="9633" y="4543"/>
                    <a:pt x="9815" y="4657"/>
                    <a:pt x="9861" y="4634"/>
                  </a:cubicBezTo>
                  <a:lnTo>
                    <a:pt x="9929" y="4588"/>
                  </a:lnTo>
                  <a:cubicBezTo>
                    <a:pt x="9998" y="4520"/>
                    <a:pt x="10112" y="4383"/>
                    <a:pt x="10340" y="4429"/>
                  </a:cubicBezTo>
                  <a:cubicBezTo>
                    <a:pt x="10454" y="4451"/>
                    <a:pt x="10546" y="4520"/>
                    <a:pt x="10637" y="4566"/>
                  </a:cubicBezTo>
                  <a:cubicBezTo>
                    <a:pt x="10751" y="4657"/>
                    <a:pt x="10842" y="4725"/>
                    <a:pt x="11025" y="4703"/>
                  </a:cubicBezTo>
                  <a:cubicBezTo>
                    <a:pt x="11230" y="4657"/>
                    <a:pt x="11459" y="4611"/>
                    <a:pt x="11482" y="4543"/>
                  </a:cubicBezTo>
                  <a:lnTo>
                    <a:pt x="11482" y="4497"/>
                  </a:lnTo>
                  <a:cubicBezTo>
                    <a:pt x="11459" y="4474"/>
                    <a:pt x="11413" y="4474"/>
                    <a:pt x="11345" y="4474"/>
                  </a:cubicBezTo>
                  <a:cubicBezTo>
                    <a:pt x="11299" y="4474"/>
                    <a:pt x="11253" y="4474"/>
                    <a:pt x="11208" y="4451"/>
                  </a:cubicBezTo>
                  <a:cubicBezTo>
                    <a:pt x="11185" y="4429"/>
                    <a:pt x="11185" y="4406"/>
                    <a:pt x="11185" y="4360"/>
                  </a:cubicBezTo>
                  <a:cubicBezTo>
                    <a:pt x="11208" y="4246"/>
                    <a:pt x="11253" y="4132"/>
                    <a:pt x="11345" y="4109"/>
                  </a:cubicBezTo>
                  <a:cubicBezTo>
                    <a:pt x="11413" y="4063"/>
                    <a:pt x="11504" y="4086"/>
                    <a:pt x="11596" y="4178"/>
                  </a:cubicBezTo>
                  <a:cubicBezTo>
                    <a:pt x="11801" y="4315"/>
                    <a:pt x="11961" y="4360"/>
                    <a:pt x="12052" y="4246"/>
                  </a:cubicBezTo>
                  <a:cubicBezTo>
                    <a:pt x="12121" y="4178"/>
                    <a:pt x="12121" y="4155"/>
                    <a:pt x="12143" y="4132"/>
                  </a:cubicBezTo>
                  <a:cubicBezTo>
                    <a:pt x="12166" y="4086"/>
                    <a:pt x="12212" y="4041"/>
                    <a:pt x="12280" y="3949"/>
                  </a:cubicBezTo>
                  <a:cubicBezTo>
                    <a:pt x="12372" y="3881"/>
                    <a:pt x="12577" y="3812"/>
                    <a:pt x="12737" y="3767"/>
                  </a:cubicBezTo>
                  <a:cubicBezTo>
                    <a:pt x="12714" y="3653"/>
                    <a:pt x="12554" y="3173"/>
                    <a:pt x="12646" y="2785"/>
                  </a:cubicBezTo>
                  <a:cubicBezTo>
                    <a:pt x="12714" y="2488"/>
                    <a:pt x="12874" y="2352"/>
                    <a:pt x="13034" y="2215"/>
                  </a:cubicBezTo>
                  <a:cubicBezTo>
                    <a:pt x="13125" y="2146"/>
                    <a:pt x="13216" y="2078"/>
                    <a:pt x="13285" y="1986"/>
                  </a:cubicBezTo>
                  <a:cubicBezTo>
                    <a:pt x="13330" y="1918"/>
                    <a:pt x="13399" y="1849"/>
                    <a:pt x="13422" y="1804"/>
                  </a:cubicBezTo>
                  <a:cubicBezTo>
                    <a:pt x="13581" y="1644"/>
                    <a:pt x="13673" y="1553"/>
                    <a:pt x="13604" y="1096"/>
                  </a:cubicBezTo>
                  <a:cubicBezTo>
                    <a:pt x="13513" y="571"/>
                    <a:pt x="13239" y="434"/>
                    <a:pt x="13193" y="411"/>
                  </a:cubicBezTo>
                  <a:cubicBezTo>
                    <a:pt x="13125" y="434"/>
                    <a:pt x="13056" y="457"/>
                    <a:pt x="12988" y="457"/>
                  </a:cubicBezTo>
                  <a:cubicBezTo>
                    <a:pt x="12828" y="526"/>
                    <a:pt x="12668" y="571"/>
                    <a:pt x="12303" y="571"/>
                  </a:cubicBezTo>
                  <a:cubicBezTo>
                    <a:pt x="12075" y="594"/>
                    <a:pt x="11915" y="594"/>
                    <a:pt x="11755" y="617"/>
                  </a:cubicBezTo>
                  <a:cubicBezTo>
                    <a:pt x="11482" y="640"/>
                    <a:pt x="11276" y="662"/>
                    <a:pt x="10957" y="594"/>
                  </a:cubicBezTo>
                  <a:cubicBezTo>
                    <a:pt x="10888" y="571"/>
                    <a:pt x="10820" y="548"/>
                    <a:pt x="10774" y="548"/>
                  </a:cubicBezTo>
                  <a:cubicBezTo>
                    <a:pt x="10432" y="457"/>
                    <a:pt x="10340" y="434"/>
                    <a:pt x="10044" y="503"/>
                  </a:cubicBezTo>
                  <a:cubicBezTo>
                    <a:pt x="9815" y="571"/>
                    <a:pt x="9519" y="640"/>
                    <a:pt x="9382" y="548"/>
                  </a:cubicBezTo>
                  <a:cubicBezTo>
                    <a:pt x="9359" y="526"/>
                    <a:pt x="9336" y="503"/>
                    <a:pt x="9313" y="457"/>
                  </a:cubicBezTo>
                  <a:cubicBezTo>
                    <a:pt x="9290" y="389"/>
                    <a:pt x="9359" y="320"/>
                    <a:pt x="9382" y="274"/>
                  </a:cubicBezTo>
                  <a:cubicBezTo>
                    <a:pt x="9427" y="252"/>
                    <a:pt x="9450" y="206"/>
                    <a:pt x="9427" y="183"/>
                  </a:cubicBezTo>
                  <a:cubicBezTo>
                    <a:pt x="9427" y="160"/>
                    <a:pt x="9404" y="137"/>
                    <a:pt x="9336" y="115"/>
                  </a:cubicBezTo>
                  <a:cubicBezTo>
                    <a:pt x="9039" y="1"/>
                    <a:pt x="8765" y="1"/>
                    <a:pt x="8560" y="92"/>
                  </a:cubicBezTo>
                  <a:cubicBezTo>
                    <a:pt x="8332" y="183"/>
                    <a:pt x="8149" y="252"/>
                    <a:pt x="7829" y="252"/>
                  </a:cubicBezTo>
                  <a:cubicBezTo>
                    <a:pt x="7510" y="274"/>
                    <a:pt x="7464" y="297"/>
                    <a:pt x="7282" y="389"/>
                  </a:cubicBezTo>
                  <a:cubicBezTo>
                    <a:pt x="7168" y="457"/>
                    <a:pt x="7168" y="457"/>
                    <a:pt x="7190" y="503"/>
                  </a:cubicBezTo>
                  <a:cubicBezTo>
                    <a:pt x="7213" y="526"/>
                    <a:pt x="7213" y="571"/>
                    <a:pt x="7236" y="594"/>
                  </a:cubicBezTo>
                  <a:lnTo>
                    <a:pt x="7236" y="662"/>
                  </a:lnTo>
                  <a:cubicBezTo>
                    <a:pt x="7282" y="799"/>
                    <a:pt x="7304" y="891"/>
                    <a:pt x="7053" y="959"/>
                  </a:cubicBezTo>
                  <a:cubicBezTo>
                    <a:pt x="6780" y="1073"/>
                    <a:pt x="5889" y="1530"/>
                    <a:pt x="5045" y="2055"/>
                  </a:cubicBezTo>
                  <a:cubicBezTo>
                    <a:pt x="4748" y="2260"/>
                    <a:pt x="4520" y="2420"/>
                    <a:pt x="4360" y="2534"/>
                  </a:cubicBezTo>
                  <a:cubicBezTo>
                    <a:pt x="4063" y="2717"/>
                    <a:pt x="3926" y="2831"/>
                    <a:pt x="3744" y="2877"/>
                  </a:cubicBezTo>
                  <a:cubicBezTo>
                    <a:pt x="3652" y="2899"/>
                    <a:pt x="3538" y="2922"/>
                    <a:pt x="3401" y="2945"/>
                  </a:cubicBezTo>
                  <a:cubicBezTo>
                    <a:pt x="3150" y="2991"/>
                    <a:pt x="2831" y="3059"/>
                    <a:pt x="2739" y="3173"/>
                  </a:cubicBezTo>
                  <a:cubicBezTo>
                    <a:pt x="2694" y="3196"/>
                    <a:pt x="2671" y="3265"/>
                    <a:pt x="2625" y="3310"/>
                  </a:cubicBezTo>
                  <a:cubicBezTo>
                    <a:pt x="2466" y="3561"/>
                    <a:pt x="2237" y="3904"/>
                    <a:pt x="1849" y="3949"/>
                  </a:cubicBezTo>
                  <a:cubicBezTo>
                    <a:pt x="1416" y="4018"/>
                    <a:pt x="1301" y="3949"/>
                    <a:pt x="1187" y="3835"/>
                  </a:cubicBezTo>
                  <a:lnTo>
                    <a:pt x="1142" y="3812"/>
                  </a:lnTo>
                  <a:cubicBezTo>
                    <a:pt x="1096" y="3767"/>
                    <a:pt x="1050" y="3744"/>
                    <a:pt x="1005" y="3698"/>
                  </a:cubicBezTo>
                  <a:cubicBezTo>
                    <a:pt x="936" y="3630"/>
                    <a:pt x="891" y="3584"/>
                    <a:pt x="776" y="3607"/>
                  </a:cubicBezTo>
                  <a:cubicBezTo>
                    <a:pt x="685" y="3653"/>
                    <a:pt x="640" y="3675"/>
                    <a:pt x="640" y="3698"/>
                  </a:cubicBezTo>
                  <a:cubicBezTo>
                    <a:pt x="640" y="3698"/>
                    <a:pt x="662" y="3698"/>
                    <a:pt x="708" y="3721"/>
                  </a:cubicBezTo>
                  <a:cubicBezTo>
                    <a:pt x="822" y="3744"/>
                    <a:pt x="1005" y="3812"/>
                    <a:pt x="1005" y="3904"/>
                  </a:cubicBezTo>
                  <a:cubicBezTo>
                    <a:pt x="1005" y="3904"/>
                    <a:pt x="1005" y="3926"/>
                    <a:pt x="959" y="3949"/>
                  </a:cubicBezTo>
                  <a:lnTo>
                    <a:pt x="936" y="3972"/>
                  </a:lnTo>
                  <a:cubicBezTo>
                    <a:pt x="868" y="4018"/>
                    <a:pt x="845" y="4041"/>
                    <a:pt x="662" y="3926"/>
                  </a:cubicBezTo>
                  <a:cubicBezTo>
                    <a:pt x="571" y="3881"/>
                    <a:pt x="503" y="3835"/>
                    <a:pt x="457" y="3812"/>
                  </a:cubicBezTo>
                  <a:cubicBezTo>
                    <a:pt x="388" y="3744"/>
                    <a:pt x="366" y="3721"/>
                    <a:pt x="320" y="3767"/>
                  </a:cubicBezTo>
                  <a:cubicBezTo>
                    <a:pt x="229" y="3812"/>
                    <a:pt x="229" y="3858"/>
                    <a:pt x="206" y="3926"/>
                  </a:cubicBezTo>
                  <a:lnTo>
                    <a:pt x="206" y="3972"/>
                  </a:lnTo>
                  <a:cubicBezTo>
                    <a:pt x="206" y="4041"/>
                    <a:pt x="160" y="4246"/>
                    <a:pt x="206" y="4292"/>
                  </a:cubicBezTo>
                  <a:lnTo>
                    <a:pt x="229" y="4315"/>
                  </a:lnTo>
                  <a:cubicBezTo>
                    <a:pt x="251" y="4315"/>
                    <a:pt x="274" y="4337"/>
                    <a:pt x="297" y="4429"/>
                  </a:cubicBezTo>
                  <a:lnTo>
                    <a:pt x="297" y="4451"/>
                  </a:lnTo>
                  <a:cubicBezTo>
                    <a:pt x="320" y="4588"/>
                    <a:pt x="343" y="4680"/>
                    <a:pt x="206" y="4725"/>
                  </a:cubicBezTo>
                  <a:cubicBezTo>
                    <a:pt x="160" y="4748"/>
                    <a:pt x="115" y="4748"/>
                    <a:pt x="69" y="4748"/>
                  </a:cubicBezTo>
                  <a:lnTo>
                    <a:pt x="0" y="4748"/>
                  </a:lnTo>
                  <a:cubicBezTo>
                    <a:pt x="0" y="4748"/>
                    <a:pt x="0" y="4771"/>
                    <a:pt x="0" y="4794"/>
                  </a:cubicBezTo>
                  <a:cubicBezTo>
                    <a:pt x="23" y="4862"/>
                    <a:pt x="46" y="4908"/>
                    <a:pt x="92" y="4954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110"/>
            <p:cNvSpPr/>
            <p:nvPr/>
          </p:nvSpPr>
          <p:spPr>
            <a:xfrm>
              <a:off x="3863506" y="3505125"/>
              <a:ext cx="43557" cy="29486"/>
            </a:xfrm>
            <a:custGeom>
              <a:avLst/>
              <a:gdLst/>
              <a:ahLst/>
              <a:cxnLst/>
              <a:rect l="l" t="t" r="r" b="b"/>
              <a:pathLst>
                <a:path w="777" h="526" extrusionOk="0">
                  <a:moveTo>
                    <a:pt x="663" y="0"/>
                  </a:moveTo>
                  <a:cubicBezTo>
                    <a:pt x="640" y="0"/>
                    <a:pt x="526" y="0"/>
                    <a:pt x="298" y="46"/>
                  </a:cubicBezTo>
                  <a:cubicBezTo>
                    <a:pt x="183" y="69"/>
                    <a:pt x="47" y="92"/>
                    <a:pt x="24" y="229"/>
                  </a:cubicBezTo>
                  <a:cubicBezTo>
                    <a:pt x="1" y="320"/>
                    <a:pt x="69" y="457"/>
                    <a:pt x="206" y="503"/>
                  </a:cubicBezTo>
                  <a:cubicBezTo>
                    <a:pt x="275" y="503"/>
                    <a:pt x="320" y="525"/>
                    <a:pt x="366" y="525"/>
                  </a:cubicBezTo>
                  <a:cubicBezTo>
                    <a:pt x="457" y="525"/>
                    <a:pt x="526" y="503"/>
                    <a:pt x="594" y="411"/>
                  </a:cubicBezTo>
                  <a:cubicBezTo>
                    <a:pt x="640" y="388"/>
                    <a:pt x="663" y="366"/>
                    <a:pt x="686" y="343"/>
                  </a:cubicBezTo>
                  <a:cubicBezTo>
                    <a:pt x="754" y="274"/>
                    <a:pt x="777" y="252"/>
                    <a:pt x="777" y="160"/>
                  </a:cubicBezTo>
                  <a:cubicBezTo>
                    <a:pt x="777" y="69"/>
                    <a:pt x="686" y="0"/>
                    <a:pt x="663" y="0"/>
                  </a:cubicBezTo>
                  <a:lnTo>
                    <a:pt x="663" y="0"/>
                  </a:ln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110"/>
            <p:cNvSpPr/>
            <p:nvPr/>
          </p:nvSpPr>
          <p:spPr>
            <a:xfrm>
              <a:off x="3754758" y="3525585"/>
              <a:ext cx="20517" cy="17994"/>
            </a:xfrm>
            <a:custGeom>
              <a:avLst/>
              <a:gdLst/>
              <a:ahLst/>
              <a:cxnLst/>
              <a:rect l="l" t="t" r="r" b="b"/>
              <a:pathLst>
                <a:path w="366" h="321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38" y="1"/>
                    <a:pt x="69" y="23"/>
                    <a:pt x="24" y="69"/>
                  </a:cubicBezTo>
                  <a:lnTo>
                    <a:pt x="1" y="138"/>
                  </a:lnTo>
                  <a:lnTo>
                    <a:pt x="1" y="160"/>
                  </a:lnTo>
                  <a:lnTo>
                    <a:pt x="1" y="252"/>
                  </a:lnTo>
                  <a:lnTo>
                    <a:pt x="24" y="275"/>
                  </a:lnTo>
                  <a:cubicBezTo>
                    <a:pt x="69" y="297"/>
                    <a:pt x="115" y="320"/>
                    <a:pt x="138" y="320"/>
                  </a:cubicBezTo>
                  <a:lnTo>
                    <a:pt x="229" y="275"/>
                  </a:lnTo>
                  <a:lnTo>
                    <a:pt x="275" y="252"/>
                  </a:lnTo>
                  <a:cubicBezTo>
                    <a:pt x="297" y="252"/>
                    <a:pt x="297" y="229"/>
                    <a:pt x="320" y="206"/>
                  </a:cubicBezTo>
                  <a:lnTo>
                    <a:pt x="343" y="183"/>
                  </a:lnTo>
                  <a:cubicBezTo>
                    <a:pt x="366" y="160"/>
                    <a:pt x="366" y="138"/>
                    <a:pt x="343" y="92"/>
                  </a:cubicBezTo>
                  <a:cubicBezTo>
                    <a:pt x="320" y="23"/>
                    <a:pt x="183" y="1"/>
                    <a:pt x="160" y="1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110"/>
            <p:cNvSpPr/>
            <p:nvPr/>
          </p:nvSpPr>
          <p:spPr>
            <a:xfrm>
              <a:off x="3642198" y="3538366"/>
              <a:ext cx="24329" cy="17994"/>
            </a:xfrm>
            <a:custGeom>
              <a:avLst/>
              <a:gdLst/>
              <a:ahLst/>
              <a:cxnLst/>
              <a:rect l="l" t="t" r="r" b="b"/>
              <a:pathLst>
                <a:path w="434" h="321" extrusionOk="0">
                  <a:moveTo>
                    <a:pt x="251" y="298"/>
                  </a:moveTo>
                  <a:cubicBezTo>
                    <a:pt x="365" y="275"/>
                    <a:pt x="434" y="252"/>
                    <a:pt x="434" y="184"/>
                  </a:cubicBezTo>
                  <a:lnTo>
                    <a:pt x="434" y="161"/>
                  </a:lnTo>
                  <a:lnTo>
                    <a:pt x="411" y="69"/>
                  </a:lnTo>
                  <a:cubicBezTo>
                    <a:pt x="365" y="47"/>
                    <a:pt x="320" y="47"/>
                    <a:pt x="297" y="47"/>
                  </a:cubicBezTo>
                  <a:cubicBezTo>
                    <a:pt x="251" y="24"/>
                    <a:pt x="183" y="1"/>
                    <a:pt x="114" y="47"/>
                  </a:cubicBezTo>
                  <a:cubicBezTo>
                    <a:pt x="46" y="69"/>
                    <a:pt x="0" y="115"/>
                    <a:pt x="0" y="138"/>
                  </a:cubicBezTo>
                  <a:lnTo>
                    <a:pt x="0" y="229"/>
                  </a:lnTo>
                  <a:cubicBezTo>
                    <a:pt x="23" y="298"/>
                    <a:pt x="69" y="320"/>
                    <a:pt x="137" y="320"/>
                  </a:cubicBezTo>
                  <a:lnTo>
                    <a:pt x="251" y="298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110"/>
            <p:cNvSpPr/>
            <p:nvPr/>
          </p:nvSpPr>
          <p:spPr>
            <a:xfrm>
              <a:off x="3620448" y="3560115"/>
              <a:ext cx="26908" cy="20573"/>
            </a:xfrm>
            <a:custGeom>
              <a:avLst/>
              <a:gdLst/>
              <a:ahLst/>
              <a:cxnLst/>
              <a:rect l="l" t="t" r="r" b="b"/>
              <a:pathLst>
                <a:path w="480" h="367" extrusionOk="0">
                  <a:moveTo>
                    <a:pt x="69" y="343"/>
                  </a:moveTo>
                  <a:lnTo>
                    <a:pt x="114" y="366"/>
                  </a:lnTo>
                  <a:lnTo>
                    <a:pt x="160" y="366"/>
                  </a:lnTo>
                  <a:cubicBezTo>
                    <a:pt x="183" y="366"/>
                    <a:pt x="205" y="366"/>
                    <a:pt x="274" y="343"/>
                  </a:cubicBezTo>
                  <a:cubicBezTo>
                    <a:pt x="320" y="321"/>
                    <a:pt x="342" y="321"/>
                    <a:pt x="365" y="321"/>
                  </a:cubicBezTo>
                  <a:cubicBezTo>
                    <a:pt x="388" y="321"/>
                    <a:pt x="411" y="298"/>
                    <a:pt x="434" y="275"/>
                  </a:cubicBezTo>
                  <a:lnTo>
                    <a:pt x="457" y="252"/>
                  </a:lnTo>
                  <a:cubicBezTo>
                    <a:pt x="479" y="229"/>
                    <a:pt x="479" y="206"/>
                    <a:pt x="457" y="161"/>
                  </a:cubicBezTo>
                  <a:cubicBezTo>
                    <a:pt x="434" y="92"/>
                    <a:pt x="342" y="69"/>
                    <a:pt x="320" y="69"/>
                  </a:cubicBezTo>
                  <a:lnTo>
                    <a:pt x="274" y="47"/>
                  </a:lnTo>
                  <a:cubicBezTo>
                    <a:pt x="228" y="24"/>
                    <a:pt x="183" y="1"/>
                    <a:pt x="114" y="47"/>
                  </a:cubicBezTo>
                  <a:lnTo>
                    <a:pt x="69" y="92"/>
                  </a:lnTo>
                  <a:lnTo>
                    <a:pt x="46" y="115"/>
                  </a:lnTo>
                  <a:cubicBezTo>
                    <a:pt x="23" y="138"/>
                    <a:pt x="0" y="161"/>
                    <a:pt x="0" y="206"/>
                  </a:cubicBezTo>
                  <a:cubicBezTo>
                    <a:pt x="0" y="252"/>
                    <a:pt x="23" y="321"/>
                    <a:pt x="69" y="34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110"/>
            <p:cNvSpPr/>
            <p:nvPr/>
          </p:nvSpPr>
          <p:spPr>
            <a:xfrm>
              <a:off x="3610190" y="3535843"/>
              <a:ext cx="26908" cy="19228"/>
            </a:xfrm>
            <a:custGeom>
              <a:avLst/>
              <a:gdLst/>
              <a:ahLst/>
              <a:cxnLst/>
              <a:rect l="l" t="t" r="r" b="b"/>
              <a:pathLst>
                <a:path w="480" h="343" extrusionOk="0">
                  <a:moveTo>
                    <a:pt x="69" y="297"/>
                  </a:moveTo>
                  <a:lnTo>
                    <a:pt x="69" y="297"/>
                  </a:lnTo>
                  <a:lnTo>
                    <a:pt x="69" y="320"/>
                  </a:lnTo>
                  <a:lnTo>
                    <a:pt x="115" y="343"/>
                  </a:lnTo>
                  <a:cubicBezTo>
                    <a:pt x="137" y="343"/>
                    <a:pt x="160" y="343"/>
                    <a:pt x="183" y="320"/>
                  </a:cubicBezTo>
                  <a:cubicBezTo>
                    <a:pt x="252" y="320"/>
                    <a:pt x="274" y="320"/>
                    <a:pt x="297" y="320"/>
                  </a:cubicBezTo>
                  <a:cubicBezTo>
                    <a:pt x="320" y="343"/>
                    <a:pt x="320" y="320"/>
                    <a:pt x="366" y="297"/>
                  </a:cubicBezTo>
                  <a:cubicBezTo>
                    <a:pt x="457" y="251"/>
                    <a:pt x="480" y="160"/>
                    <a:pt x="457" y="114"/>
                  </a:cubicBezTo>
                  <a:lnTo>
                    <a:pt x="457" y="92"/>
                  </a:lnTo>
                  <a:lnTo>
                    <a:pt x="434" y="92"/>
                  </a:lnTo>
                  <a:lnTo>
                    <a:pt x="434" y="92"/>
                  </a:lnTo>
                  <a:cubicBezTo>
                    <a:pt x="388" y="46"/>
                    <a:pt x="297" y="0"/>
                    <a:pt x="183" y="46"/>
                  </a:cubicBezTo>
                  <a:cubicBezTo>
                    <a:pt x="137" y="69"/>
                    <a:pt x="115" y="69"/>
                    <a:pt x="92" y="69"/>
                  </a:cubicBezTo>
                  <a:lnTo>
                    <a:pt x="23" y="69"/>
                  </a:lnTo>
                  <a:lnTo>
                    <a:pt x="23" y="137"/>
                  </a:lnTo>
                  <a:cubicBezTo>
                    <a:pt x="23" y="183"/>
                    <a:pt x="23" y="206"/>
                    <a:pt x="23" y="229"/>
                  </a:cubicBezTo>
                  <a:cubicBezTo>
                    <a:pt x="0" y="251"/>
                    <a:pt x="23" y="274"/>
                    <a:pt x="69" y="297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110"/>
            <p:cNvSpPr/>
            <p:nvPr/>
          </p:nvSpPr>
          <p:spPr>
            <a:xfrm>
              <a:off x="3528293" y="3589545"/>
              <a:ext cx="24385" cy="16705"/>
            </a:xfrm>
            <a:custGeom>
              <a:avLst/>
              <a:gdLst/>
              <a:ahLst/>
              <a:cxnLst/>
              <a:rect l="l" t="t" r="r" b="b"/>
              <a:pathLst>
                <a:path w="435" h="298" extrusionOk="0">
                  <a:moveTo>
                    <a:pt x="115" y="275"/>
                  </a:moveTo>
                  <a:lnTo>
                    <a:pt x="183" y="298"/>
                  </a:lnTo>
                  <a:lnTo>
                    <a:pt x="252" y="298"/>
                  </a:lnTo>
                  <a:lnTo>
                    <a:pt x="297" y="298"/>
                  </a:lnTo>
                  <a:lnTo>
                    <a:pt x="343" y="275"/>
                  </a:lnTo>
                  <a:lnTo>
                    <a:pt x="411" y="229"/>
                  </a:lnTo>
                  <a:lnTo>
                    <a:pt x="411" y="206"/>
                  </a:lnTo>
                  <a:lnTo>
                    <a:pt x="411" y="206"/>
                  </a:lnTo>
                  <a:cubicBezTo>
                    <a:pt x="434" y="184"/>
                    <a:pt x="434" y="161"/>
                    <a:pt x="434" y="138"/>
                  </a:cubicBezTo>
                  <a:lnTo>
                    <a:pt x="411" y="115"/>
                  </a:lnTo>
                  <a:lnTo>
                    <a:pt x="389" y="47"/>
                  </a:lnTo>
                  <a:cubicBezTo>
                    <a:pt x="343" y="24"/>
                    <a:pt x="297" y="24"/>
                    <a:pt x="252" y="1"/>
                  </a:cubicBezTo>
                  <a:lnTo>
                    <a:pt x="206" y="1"/>
                  </a:lnTo>
                  <a:lnTo>
                    <a:pt x="206" y="1"/>
                  </a:lnTo>
                  <a:lnTo>
                    <a:pt x="160" y="1"/>
                  </a:lnTo>
                  <a:cubicBezTo>
                    <a:pt x="92" y="24"/>
                    <a:pt x="46" y="24"/>
                    <a:pt x="23" y="69"/>
                  </a:cubicBezTo>
                  <a:cubicBezTo>
                    <a:pt x="1" y="115"/>
                    <a:pt x="23" y="161"/>
                    <a:pt x="46" y="206"/>
                  </a:cubicBezTo>
                  <a:cubicBezTo>
                    <a:pt x="23" y="252"/>
                    <a:pt x="69" y="275"/>
                    <a:pt x="115" y="275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110"/>
            <p:cNvSpPr/>
            <p:nvPr/>
          </p:nvSpPr>
          <p:spPr>
            <a:xfrm>
              <a:off x="3532161" y="3566562"/>
              <a:ext cx="8969" cy="10259"/>
            </a:xfrm>
            <a:custGeom>
              <a:avLst/>
              <a:gdLst/>
              <a:ahLst/>
              <a:cxnLst/>
              <a:rect l="l" t="t" r="r" b="b"/>
              <a:pathLst>
                <a:path w="160" h="183" extrusionOk="0">
                  <a:moveTo>
                    <a:pt x="69" y="69"/>
                  </a:moveTo>
                  <a:lnTo>
                    <a:pt x="91" y="69"/>
                  </a:lnTo>
                  <a:lnTo>
                    <a:pt x="114" y="69"/>
                  </a:lnTo>
                  <a:lnTo>
                    <a:pt x="114" y="91"/>
                  </a:lnTo>
                  <a:lnTo>
                    <a:pt x="114" y="91"/>
                  </a:lnTo>
                  <a:lnTo>
                    <a:pt x="114" y="114"/>
                  </a:lnTo>
                  <a:lnTo>
                    <a:pt x="46" y="114"/>
                  </a:lnTo>
                  <a:lnTo>
                    <a:pt x="46" y="91"/>
                  </a:lnTo>
                  <a:lnTo>
                    <a:pt x="69" y="69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23" y="46"/>
                  </a:lnTo>
                  <a:lnTo>
                    <a:pt x="0" y="91"/>
                  </a:lnTo>
                  <a:lnTo>
                    <a:pt x="0" y="137"/>
                  </a:lnTo>
                  <a:lnTo>
                    <a:pt x="91" y="183"/>
                  </a:lnTo>
                  <a:lnTo>
                    <a:pt x="114" y="183"/>
                  </a:lnTo>
                  <a:lnTo>
                    <a:pt x="160" y="137"/>
                  </a:lnTo>
                  <a:lnTo>
                    <a:pt x="160" y="137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0" y="46"/>
                  </a:lnTo>
                  <a:lnTo>
                    <a:pt x="114" y="23"/>
                  </a:lnTo>
                  <a:lnTo>
                    <a:pt x="69" y="0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110"/>
            <p:cNvSpPr/>
            <p:nvPr/>
          </p:nvSpPr>
          <p:spPr>
            <a:xfrm>
              <a:off x="3523192" y="3547335"/>
              <a:ext cx="14126" cy="23096"/>
            </a:xfrm>
            <a:custGeom>
              <a:avLst/>
              <a:gdLst/>
              <a:ahLst/>
              <a:cxnLst/>
              <a:rect l="l" t="t" r="r" b="b"/>
              <a:pathLst>
                <a:path w="252" h="412" extrusionOk="0">
                  <a:moveTo>
                    <a:pt x="46" y="389"/>
                  </a:moveTo>
                  <a:lnTo>
                    <a:pt x="69" y="412"/>
                  </a:lnTo>
                  <a:lnTo>
                    <a:pt x="114" y="412"/>
                  </a:lnTo>
                  <a:lnTo>
                    <a:pt x="137" y="389"/>
                  </a:lnTo>
                  <a:lnTo>
                    <a:pt x="160" y="389"/>
                  </a:lnTo>
                  <a:lnTo>
                    <a:pt x="183" y="366"/>
                  </a:lnTo>
                  <a:lnTo>
                    <a:pt x="206" y="320"/>
                  </a:lnTo>
                  <a:cubicBezTo>
                    <a:pt x="229" y="320"/>
                    <a:pt x="229" y="297"/>
                    <a:pt x="229" y="275"/>
                  </a:cubicBezTo>
                  <a:cubicBezTo>
                    <a:pt x="251" y="206"/>
                    <a:pt x="229" y="92"/>
                    <a:pt x="229" y="92"/>
                  </a:cubicBezTo>
                  <a:lnTo>
                    <a:pt x="160" y="1"/>
                  </a:lnTo>
                  <a:lnTo>
                    <a:pt x="137" y="24"/>
                  </a:lnTo>
                  <a:cubicBezTo>
                    <a:pt x="137" y="24"/>
                    <a:pt x="69" y="69"/>
                    <a:pt x="46" y="183"/>
                  </a:cubicBezTo>
                  <a:lnTo>
                    <a:pt x="0" y="252"/>
                  </a:lnTo>
                  <a:lnTo>
                    <a:pt x="0" y="343"/>
                  </a:lnTo>
                  <a:lnTo>
                    <a:pt x="46" y="389"/>
                  </a:ln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110"/>
            <p:cNvSpPr/>
            <p:nvPr/>
          </p:nvSpPr>
          <p:spPr>
            <a:xfrm>
              <a:off x="3496285" y="3523063"/>
              <a:ext cx="26964" cy="33298"/>
            </a:xfrm>
            <a:custGeom>
              <a:avLst/>
              <a:gdLst/>
              <a:ahLst/>
              <a:cxnLst/>
              <a:rect l="l" t="t" r="r" b="b"/>
              <a:pathLst>
                <a:path w="481" h="594" extrusionOk="0">
                  <a:moveTo>
                    <a:pt x="412" y="502"/>
                  </a:moveTo>
                  <a:lnTo>
                    <a:pt x="458" y="457"/>
                  </a:lnTo>
                  <a:cubicBezTo>
                    <a:pt x="480" y="457"/>
                    <a:pt x="480" y="434"/>
                    <a:pt x="480" y="388"/>
                  </a:cubicBezTo>
                  <a:cubicBezTo>
                    <a:pt x="458" y="297"/>
                    <a:pt x="389" y="183"/>
                    <a:pt x="389" y="183"/>
                  </a:cubicBezTo>
                  <a:lnTo>
                    <a:pt x="389" y="160"/>
                  </a:lnTo>
                  <a:cubicBezTo>
                    <a:pt x="343" y="114"/>
                    <a:pt x="252" y="0"/>
                    <a:pt x="161" y="23"/>
                  </a:cubicBezTo>
                  <a:cubicBezTo>
                    <a:pt x="138" y="23"/>
                    <a:pt x="115" y="46"/>
                    <a:pt x="92" y="91"/>
                  </a:cubicBezTo>
                  <a:cubicBezTo>
                    <a:pt x="69" y="183"/>
                    <a:pt x="69" y="228"/>
                    <a:pt x="69" y="274"/>
                  </a:cubicBezTo>
                  <a:lnTo>
                    <a:pt x="69" y="342"/>
                  </a:lnTo>
                  <a:lnTo>
                    <a:pt x="47" y="411"/>
                  </a:lnTo>
                  <a:cubicBezTo>
                    <a:pt x="24" y="457"/>
                    <a:pt x="1" y="502"/>
                    <a:pt x="47" y="548"/>
                  </a:cubicBezTo>
                  <a:cubicBezTo>
                    <a:pt x="92" y="571"/>
                    <a:pt x="115" y="593"/>
                    <a:pt x="184" y="593"/>
                  </a:cubicBezTo>
                  <a:lnTo>
                    <a:pt x="252" y="593"/>
                  </a:lnTo>
                  <a:lnTo>
                    <a:pt x="298" y="593"/>
                  </a:lnTo>
                  <a:cubicBezTo>
                    <a:pt x="343" y="571"/>
                    <a:pt x="366" y="571"/>
                    <a:pt x="412" y="502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110"/>
            <p:cNvSpPr/>
            <p:nvPr/>
          </p:nvSpPr>
          <p:spPr>
            <a:xfrm>
              <a:off x="3498864" y="3595991"/>
              <a:ext cx="15416" cy="8969"/>
            </a:xfrm>
            <a:custGeom>
              <a:avLst/>
              <a:gdLst/>
              <a:ahLst/>
              <a:cxnLst/>
              <a:rect l="l" t="t" r="r" b="b"/>
              <a:pathLst>
                <a:path w="275" h="160" extrusionOk="0">
                  <a:moveTo>
                    <a:pt x="160" y="23"/>
                  </a:moveTo>
                  <a:lnTo>
                    <a:pt x="138" y="0"/>
                  </a:lnTo>
                  <a:lnTo>
                    <a:pt x="69" y="0"/>
                  </a:lnTo>
                  <a:lnTo>
                    <a:pt x="46" y="46"/>
                  </a:lnTo>
                  <a:lnTo>
                    <a:pt x="23" y="91"/>
                  </a:lnTo>
                  <a:lnTo>
                    <a:pt x="1" y="137"/>
                  </a:lnTo>
                  <a:lnTo>
                    <a:pt x="69" y="160"/>
                  </a:lnTo>
                  <a:cubicBezTo>
                    <a:pt x="92" y="160"/>
                    <a:pt x="115" y="160"/>
                    <a:pt x="138" y="160"/>
                  </a:cubicBezTo>
                  <a:lnTo>
                    <a:pt x="160" y="160"/>
                  </a:lnTo>
                  <a:lnTo>
                    <a:pt x="206" y="160"/>
                  </a:lnTo>
                  <a:lnTo>
                    <a:pt x="252" y="137"/>
                  </a:lnTo>
                  <a:lnTo>
                    <a:pt x="252" y="114"/>
                  </a:lnTo>
                  <a:cubicBezTo>
                    <a:pt x="275" y="69"/>
                    <a:pt x="183" y="23"/>
                    <a:pt x="160" y="23"/>
                  </a:cubicBezTo>
                  <a:lnTo>
                    <a:pt x="160" y="23"/>
                  </a:ln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110"/>
            <p:cNvSpPr/>
            <p:nvPr/>
          </p:nvSpPr>
          <p:spPr>
            <a:xfrm>
              <a:off x="3451553" y="3593412"/>
              <a:ext cx="38399" cy="28197"/>
            </a:xfrm>
            <a:custGeom>
              <a:avLst/>
              <a:gdLst/>
              <a:ahLst/>
              <a:cxnLst/>
              <a:rect l="l" t="t" r="r" b="b"/>
              <a:pathLst>
                <a:path w="685" h="503" extrusionOk="0">
                  <a:moveTo>
                    <a:pt x="616" y="69"/>
                  </a:moveTo>
                  <a:lnTo>
                    <a:pt x="594" y="69"/>
                  </a:lnTo>
                  <a:lnTo>
                    <a:pt x="571" y="69"/>
                  </a:lnTo>
                  <a:lnTo>
                    <a:pt x="571" y="46"/>
                  </a:lnTo>
                  <a:lnTo>
                    <a:pt x="548" y="46"/>
                  </a:lnTo>
                  <a:cubicBezTo>
                    <a:pt x="525" y="69"/>
                    <a:pt x="457" y="115"/>
                    <a:pt x="411" y="92"/>
                  </a:cubicBezTo>
                  <a:lnTo>
                    <a:pt x="365" y="46"/>
                  </a:lnTo>
                  <a:cubicBezTo>
                    <a:pt x="320" y="23"/>
                    <a:pt x="297" y="0"/>
                    <a:pt x="206" y="23"/>
                  </a:cubicBezTo>
                  <a:lnTo>
                    <a:pt x="137" y="23"/>
                  </a:lnTo>
                  <a:cubicBezTo>
                    <a:pt x="91" y="23"/>
                    <a:pt x="46" y="23"/>
                    <a:pt x="46" y="92"/>
                  </a:cubicBezTo>
                  <a:cubicBezTo>
                    <a:pt x="23" y="183"/>
                    <a:pt x="0" y="251"/>
                    <a:pt x="23" y="297"/>
                  </a:cubicBezTo>
                  <a:lnTo>
                    <a:pt x="23" y="366"/>
                  </a:lnTo>
                  <a:lnTo>
                    <a:pt x="46" y="457"/>
                  </a:lnTo>
                  <a:lnTo>
                    <a:pt x="91" y="503"/>
                  </a:lnTo>
                  <a:lnTo>
                    <a:pt x="160" y="503"/>
                  </a:lnTo>
                  <a:cubicBezTo>
                    <a:pt x="228" y="503"/>
                    <a:pt x="320" y="480"/>
                    <a:pt x="342" y="457"/>
                  </a:cubicBezTo>
                  <a:lnTo>
                    <a:pt x="411" y="411"/>
                  </a:lnTo>
                  <a:lnTo>
                    <a:pt x="457" y="411"/>
                  </a:lnTo>
                  <a:lnTo>
                    <a:pt x="502" y="388"/>
                  </a:lnTo>
                  <a:cubicBezTo>
                    <a:pt x="525" y="388"/>
                    <a:pt x="548" y="388"/>
                    <a:pt x="594" y="343"/>
                  </a:cubicBezTo>
                  <a:lnTo>
                    <a:pt x="616" y="320"/>
                  </a:lnTo>
                  <a:cubicBezTo>
                    <a:pt x="639" y="297"/>
                    <a:pt x="662" y="297"/>
                    <a:pt x="662" y="251"/>
                  </a:cubicBezTo>
                  <a:lnTo>
                    <a:pt x="685" y="229"/>
                  </a:lnTo>
                  <a:lnTo>
                    <a:pt x="685" y="137"/>
                  </a:lnTo>
                  <a:cubicBezTo>
                    <a:pt x="662" y="115"/>
                    <a:pt x="639" y="92"/>
                    <a:pt x="616" y="69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110"/>
            <p:cNvSpPr/>
            <p:nvPr/>
          </p:nvSpPr>
          <p:spPr>
            <a:xfrm>
              <a:off x="2900078" y="3549913"/>
              <a:ext cx="497791" cy="639784"/>
            </a:xfrm>
            <a:custGeom>
              <a:avLst/>
              <a:gdLst/>
              <a:ahLst/>
              <a:cxnLst/>
              <a:rect l="l" t="t" r="r" b="b"/>
              <a:pathLst>
                <a:path w="8880" h="11413" extrusionOk="0">
                  <a:moveTo>
                    <a:pt x="8720" y="4543"/>
                  </a:moveTo>
                  <a:cubicBezTo>
                    <a:pt x="8628" y="4565"/>
                    <a:pt x="8583" y="4565"/>
                    <a:pt x="8537" y="4474"/>
                  </a:cubicBezTo>
                  <a:cubicBezTo>
                    <a:pt x="8514" y="4406"/>
                    <a:pt x="8537" y="4360"/>
                    <a:pt x="8560" y="4314"/>
                  </a:cubicBezTo>
                  <a:cubicBezTo>
                    <a:pt x="8606" y="4269"/>
                    <a:pt x="8651" y="4200"/>
                    <a:pt x="8537" y="4109"/>
                  </a:cubicBezTo>
                  <a:cubicBezTo>
                    <a:pt x="8469" y="4040"/>
                    <a:pt x="8400" y="3995"/>
                    <a:pt x="8354" y="3972"/>
                  </a:cubicBezTo>
                  <a:cubicBezTo>
                    <a:pt x="8286" y="3949"/>
                    <a:pt x="8240" y="3926"/>
                    <a:pt x="8218" y="3858"/>
                  </a:cubicBezTo>
                  <a:cubicBezTo>
                    <a:pt x="8195" y="3789"/>
                    <a:pt x="8126" y="3767"/>
                    <a:pt x="8081" y="3721"/>
                  </a:cubicBezTo>
                  <a:cubicBezTo>
                    <a:pt x="8058" y="3698"/>
                    <a:pt x="8012" y="3675"/>
                    <a:pt x="8012" y="3652"/>
                  </a:cubicBezTo>
                  <a:lnTo>
                    <a:pt x="8035" y="3607"/>
                  </a:lnTo>
                  <a:cubicBezTo>
                    <a:pt x="8126" y="3493"/>
                    <a:pt x="8103" y="3333"/>
                    <a:pt x="8081" y="3242"/>
                  </a:cubicBezTo>
                  <a:cubicBezTo>
                    <a:pt x="8058" y="3196"/>
                    <a:pt x="8035" y="3196"/>
                    <a:pt x="8012" y="3196"/>
                  </a:cubicBezTo>
                  <a:cubicBezTo>
                    <a:pt x="7989" y="3196"/>
                    <a:pt x="7966" y="3196"/>
                    <a:pt x="7921" y="3196"/>
                  </a:cubicBezTo>
                  <a:cubicBezTo>
                    <a:pt x="7829" y="3219"/>
                    <a:pt x="7715" y="3219"/>
                    <a:pt x="7556" y="3219"/>
                  </a:cubicBezTo>
                  <a:cubicBezTo>
                    <a:pt x="7373" y="3219"/>
                    <a:pt x="7008" y="3150"/>
                    <a:pt x="6939" y="3013"/>
                  </a:cubicBezTo>
                  <a:cubicBezTo>
                    <a:pt x="6939" y="3013"/>
                    <a:pt x="6916" y="2990"/>
                    <a:pt x="6939" y="2945"/>
                  </a:cubicBezTo>
                  <a:cubicBezTo>
                    <a:pt x="7053" y="2785"/>
                    <a:pt x="7259" y="2739"/>
                    <a:pt x="7396" y="2717"/>
                  </a:cubicBezTo>
                  <a:lnTo>
                    <a:pt x="7487" y="2694"/>
                  </a:lnTo>
                  <a:cubicBezTo>
                    <a:pt x="7578" y="2671"/>
                    <a:pt x="7944" y="2534"/>
                    <a:pt x="8081" y="2260"/>
                  </a:cubicBezTo>
                  <a:cubicBezTo>
                    <a:pt x="8126" y="2123"/>
                    <a:pt x="8126" y="1963"/>
                    <a:pt x="8058" y="1804"/>
                  </a:cubicBezTo>
                  <a:cubicBezTo>
                    <a:pt x="7829" y="1370"/>
                    <a:pt x="7647" y="1416"/>
                    <a:pt x="7510" y="1461"/>
                  </a:cubicBezTo>
                  <a:cubicBezTo>
                    <a:pt x="7487" y="1461"/>
                    <a:pt x="7441" y="1484"/>
                    <a:pt x="7419" y="1484"/>
                  </a:cubicBezTo>
                  <a:cubicBezTo>
                    <a:pt x="7259" y="1484"/>
                    <a:pt x="7031" y="1689"/>
                    <a:pt x="7008" y="1712"/>
                  </a:cubicBezTo>
                  <a:lnTo>
                    <a:pt x="6939" y="1758"/>
                  </a:lnTo>
                  <a:cubicBezTo>
                    <a:pt x="6871" y="1826"/>
                    <a:pt x="6780" y="1872"/>
                    <a:pt x="6574" y="1849"/>
                  </a:cubicBezTo>
                  <a:cubicBezTo>
                    <a:pt x="6391" y="1849"/>
                    <a:pt x="6346" y="1781"/>
                    <a:pt x="6277" y="1712"/>
                  </a:cubicBezTo>
                  <a:cubicBezTo>
                    <a:pt x="6232" y="1689"/>
                    <a:pt x="6186" y="1644"/>
                    <a:pt x="6118" y="1621"/>
                  </a:cubicBezTo>
                  <a:cubicBezTo>
                    <a:pt x="6049" y="1575"/>
                    <a:pt x="6003" y="1552"/>
                    <a:pt x="5958" y="1552"/>
                  </a:cubicBezTo>
                  <a:cubicBezTo>
                    <a:pt x="5912" y="1530"/>
                    <a:pt x="5889" y="1507"/>
                    <a:pt x="5798" y="1461"/>
                  </a:cubicBezTo>
                  <a:lnTo>
                    <a:pt x="5730" y="1438"/>
                  </a:lnTo>
                  <a:cubicBezTo>
                    <a:pt x="5684" y="1393"/>
                    <a:pt x="5661" y="1324"/>
                    <a:pt x="5593" y="1233"/>
                  </a:cubicBezTo>
                  <a:cubicBezTo>
                    <a:pt x="5433" y="982"/>
                    <a:pt x="5342" y="868"/>
                    <a:pt x="5296" y="799"/>
                  </a:cubicBezTo>
                  <a:cubicBezTo>
                    <a:pt x="5227" y="731"/>
                    <a:pt x="5227" y="731"/>
                    <a:pt x="5250" y="685"/>
                  </a:cubicBezTo>
                  <a:cubicBezTo>
                    <a:pt x="5273" y="617"/>
                    <a:pt x="5364" y="548"/>
                    <a:pt x="5456" y="503"/>
                  </a:cubicBezTo>
                  <a:cubicBezTo>
                    <a:pt x="5547" y="411"/>
                    <a:pt x="5593" y="388"/>
                    <a:pt x="5593" y="343"/>
                  </a:cubicBezTo>
                  <a:lnTo>
                    <a:pt x="5570" y="297"/>
                  </a:lnTo>
                  <a:cubicBezTo>
                    <a:pt x="5524" y="251"/>
                    <a:pt x="5410" y="251"/>
                    <a:pt x="5296" y="251"/>
                  </a:cubicBezTo>
                  <a:cubicBezTo>
                    <a:pt x="5250" y="251"/>
                    <a:pt x="5227" y="251"/>
                    <a:pt x="5182" y="251"/>
                  </a:cubicBezTo>
                  <a:cubicBezTo>
                    <a:pt x="5113" y="251"/>
                    <a:pt x="5090" y="251"/>
                    <a:pt x="5045" y="251"/>
                  </a:cubicBezTo>
                  <a:cubicBezTo>
                    <a:pt x="5022" y="274"/>
                    <a:pt x="5022" y="274"/>
                    <a:pt x="4953" y="206"/>
                  </a:cubicBezTo>
                  <a:cubicBezTo>
                    <a:pt x="4908" y="183"/>
                    <a:pt x="4885" y="137"/>
                    <a:pt x="4862" y="137"/>
                  </a:cubicBezTo>
                  <a:cubicBezTo>
                    <a:pt x="4839" y="92"/>
                    <a:pt x="4839" y="92"/>
                    <a:pt x="4748" y="69"/>
                  </a:cubicBezTo>
                  <a:cubicBezTo>
                    <a:pt x="4702" y="69"/>
                    <a:pt x="4702" y="46"/>
                    <a:pt x="4680" y="46"/>
                  </a:cubicBezTo>
                  <a:cubicBezTo>
                    <a:pt x="4657" y="0"/>
                    <a:pt x="4611" y="0"/>
                    <a:pt x="4497" y="46"/>
                  </a:cubicBezTo>
                  <a:cubicBezTo>
                    <a:pt x="4292" y="114"/>
                    <a:pt x="4269" y="137"/>
                    <a:pt x="4269" y="160"/>
                  </a:cubicBezTo>
                  <a:lnTo>
                    <a:pt x="4246" y="160"/>
                  </a:lnTo>
                  <a:cubicBezTo>
                    <a:pt x="4223" y="183"/>
                    <a:pt x="4200" y="251"/>
                    <a:pt x="4109" y="251"/>
                  </a:cubicBezTo>
                  <a:lnTo>
                    <a:pt x="4040" y="251"/>
                  </a:lnTo>
                  <a:cubicBezTo>
                    <a:pt x="3926" y="251"/>
                    <a:pt x="3835" y="229"/>
                    <a:pt x="3767" y="274"/>
                  </a:cubicBezTo>
                  <a:cubicBezTo>
                    <a:pt x="3652" y="320"/>
                    <a:pt x="3561" y="434"/>
                    <a:pt x="3538" y="503"/>
                  </a:cubicBezTo>
                  <a:lnTo>
                    <a:pt x="3538" y="548"/>
                  </a:lnTo>
                  <a:cubicBezTo>
                    <a:pt x="3515" y="617"/>
                    <a:pt x="3493" y="754"/>
                    <a:pt x="3379" y="799"/>
                  </a:cubicBezTo>
                  <a:cubicBezTo>
                    <a:pt x="3242" y="891"/>
                    <a:pt x="3196" y="959"/>
                    <a:pt x="3173" y="1050"/>
                  </a:cubicBezTo>
                  <a:lnTo>
                    <a:pt x="3150" y="1119"/>
                  </a:lnTo>
                  <a:cubicBezTo>
                    <a:pt x="3105" y="1233"/>
                    <a:pt x="3036" y="1301"/>
                    <a:pt x="2991" y="1301"/>
                  </a:cubicBezTo>
                  <a:lnTo>
                    <a:pt x="2922" y="1301"/>
                  </a:lnTo>
                  <a:lnTo>
                    <a:pt x="2854" y="1279"/>
                  </a:lnTo>
                  <a:cubicBezTo>
                    <a:pt x="2785" y="1256"/>
                    <a:pt x="2739" y="1233"/>
                    <a:pt x="2717" y="1164"/>
                  </a:cubicBezTo>
                  <a:lnTo>
                    <a:pt x="2671" y="1073"/>
                  </a:lnTo>
                  <a:cubicBezTo>
                    <a:pt x="2648" y="1005"/>
                    <a:pt x="2625" y="913"/>
                    <a:pt x="2557" y="868"/>
                  </a:cubicBezTo>
                  <a:cubicBezTo>
                    <a:pt x="2488" y="799"/>
                    <a:pt x="2374" y="776"/>
                    <a:pt x="2260" y="822"/>
                  </a:cubicBezTo>
                  <a:lnTo>
                    <a:pt x="2169" y="845"/>
                  </a:lnTo>
                  <a:lnTo>
                    <a:pt x="2100" y="845"/>
                  </a:lnTo>
                  <a:cubicBezTo>
                    <a:pt x="2078" y="868"/>
                    <a:pt x="2078" y="891"/>
                    <a:pt x="2078" y="959"/>
                  </a:cubicBezTo>
                  <a:cubicBezTo>
                    <a:pt x="2078" y="1073"/>
                    <a:pt x="2100" y="1119"/>
                    <a:pt x="2123" y="1164"/>
                  </a:cubicBezTo>
                  <a:lnTo>
                    <a:pt x="2146" y="1233"/>
                  </a:lnTo>
                  <a:lnTo>
                    <a:pt x="2169" y="1301"/>
                  </a:lnTo>
                  <a:lnTo>
                    <a:pt x="2192" y="1324"/>
                  </a:lnTo>
                  <a:lnTo>
                    <a:pt x="2169" y="1347"/>
                  </a:lnTo>
                  <a:lnTo>
                    <a:pt x="2146" y="1324"/>
                  </a:lnTo>
                  <a:cubicBezTo>
                    <a:pt x="2123" y="1301"/>
                    <a:pt x="2100" y="1301"/>
                    <a:pt x="1963" y="1416"/>
                  </a:cubicBezTo>
                  <a:cubicBezTo>
                    <a:pt x="1849" y="1484"/>
                    <a:pt x="1804" y="1552"/>
                    <a:pt x="1758" y="1575"/>
                  </a:cubicBezTo>
                  <a:lnTo>
                    <a:pt x="1689" y="1644"/>
                  </a:lnTo>
                  <a:lnTo>
                    <a:pt x="1667" y="1621"/>
                  </a:lnTo>
                  <a:lnTo>
                    <a:pt x="1621" y="1575"/>
                  </a:lnTo>
                  <a:cubicBezTo>
                    <a:pt x="1598" y="1552"/>
                    <a:pt x="1598" y="1530"/>
                    <a:pt x="1575" y="1416"/>
                  </a:cubicBezTo>
                  <a:cubicBezTo>
                    <a:pt x="1575" y="1347"/>
                    <a:pt x="1598" y="1324"/>
                    <a:pt x="1621" y="1301"/>
                  </a:cubicBezTo>
                  <a:lnTo>
                    <a:pt x="1621" y="1233"/>
                  </a:lnTo>
                  <a:cubicBezTo>
                    <a:pt x="1621" y="1210"/>
                    <a:pt x="1598" y="1210"/>
                    <a:pt x="1553" y="1187"/>
                  </a:cubicBezTo>
                  <a:cubicBezTo>
                    <a:pt x="1461" y="1164"/>
                    <a:pt x="1142" y="1142"/>
                    <a:pt x="1050" y="1279"/>
                  </a:cubicBezTo>
                  <a:lnTo>
                    <a:pt x="1028" y="1301"/>
                  </a:lnTo>
                  <a:cubicBezTo>
                    <a:pt x="959" y="1438"/>
                    <a:pt x="891" y="1552"/>
                    <a:pt x="868" y="1689"/>
                  </a:cubicBezTo>
                  <a:cubicBezTo>
                    <a:pt x="868" y="1758"/>
                    <a:pt x="868" y="1872"/>
                    <a:pt x="845" y="1872"/>
                  </a:cubicBezTo>
                  <a:lnTo>
                    <a:pt x="822" y="1872"/>
                  </a:lnTo>
                  <a:cubicBezTo>
                    <a:pt x="799" y="1872"/>
                    <a:pt x="776" y="1826"/>
                    <a:pt x="731" y="1781"/>
                  </a:cubicBezTo>
                  <a:lnTo>
                    <a:pt x="685" y="1712"/>
                  </a:lnTo>
                  <a:cubicBezTo>
                    <a:pt x="617" y="1621"/>
                    <a:pt x="434" y="1644"/>
                    <a:pt x="366" y="1644"/>
                  </a:cubicBezTo>
                  <a:lnTo>
                    <a:pt x="320" y="1621"/>
                  </a:lnTo>
                  <a:lnTo>
                    <a:pt x="229" y="1575"/>
                  </a:lnTo>
                  <a:lnTo>
                    <a:pt x="160" y="1621"/>
                  </a:lnTo>
                  <a:cubicBezTo>
                    <a:pt x="69" y="1712"/>
                    <a:pt x="46" y="1826"/>
                    <a:pt x="69" y="1918"/>
                  </a:cubicBezTo>
                  <a:lnTo>
                    <a:pt x="69" y="1963"/>
                  </a:lnTo>
                  <a:cubicBezTo>
                    <a:pt x="92" y="2032"/>
                    <a:pt x="92" y="2055"/>
                    <a:pt x="69" y="2077"/>
                  </a:cubicBezTo>
                  <a:cubicBezTo>
                    <a:pt x="46" y="2123"/>
                    <a:pt x="23" y="2283"/>
                    <a:pt x="46" y="2397"/>
                  </a:cubicBezTo>
                  <a:cubicBezTo>
                    <a:pt x="46" y="2465"/>
                    <a:pt x="92" y="2534"/>
                    <a:pt x="137" y="2557"/>
                  </a:cubicBezTo>
                  <a:cubicBezTo>
                    <a:pt x="274" y="2648"/>
                    <a:pt x="297" y="2694"/>
                    <a:pt x="251" y="2785"/>
                  </a:cubicBezTo>
                  <a:cubicBezTo>
                    <a:pt x="229" y="2831"/>
                    <a:pt x="206" y="2876"/>
                    <a:pt x="183" y="2899"/>
                  </a:cubicBezTo>
                  <a:cubicBezTo>
                    <a:pt x="137" y="2945"/>
                    <a:pt x="115" y="2990"/>
                    <a:pt x="69" y="3127"/>
                  </a:cubicBezTo>
                  <a:cubicBezTo>
                    <a:pt x="69" y="3173"/>
                    <a:pt x="46" y="3219"/>
                    <a:pt x="46" y="3242"/>
                  </a:cubicBezTo>
                  <a:cubicBezTo>
                    <a:pt x="23" y="3333"/>
                    <a:pt x="0" y="3356"/>
                    <a:pt x="23" y="3493"/>
                  </a:cubicBezTo>
                  <a:cubicBezTo>
                    <a:pt x="46" y="3675"/>
                    <a:pt x="92" y="3881"/>
                    <a:pt x="343" y="4109"/>
                  </a:cubicBezTo>
                  <a:lnTo>
                    <a:pt x="434" y="4177"/>
                  </a:lnTo>
                  <a:cubicBezTo>
                    <a:pt x="617" y="4337"/>
                    <a:pt x="640" y="4383"/>
                    <a:pt x="571" y="4474"/>
                  </a:cubicBezTo>
                  <a:cubicBezTo>
                    <a:pt x="525" y="4520"/>
                    <a:pt x="457" y="4565"/>
                    <a:pt x="366" y="4611"/>
                  </a:cubicBezTo>
                  <a:cubicBezTo>
                    <a:pt x="274" y="4657"/>
                    <a:pt x="160" y="4725"/>
                    <a:pt x="137" y="4839"/>
                  </a:cubicBezTo>
                  <a:cubicBezTo>
                    <a:pt x="115" y="4976"/>
                    <a:pt x="137" y="5045"/>
                    <a:pt x="183" y="5090"/>
                  </a:cubicBezTo>
                  <a:cubicBezTo>
                    <a:pt x="251" y="5136"/>
                    <a:pt x="343" y="5113"/>
                    <a:pt x="480" y="5022"/>
                  </a:cubicBezTo>
                  <a:cubicBezTo>
                    <a:pt x="548" y="4976"/>
                    <a:pt x="617" y="4931"/>
                    <a:pt x="662" y="4908"/>
                  </a:cubicBezTo>
                  <a:cubicBezTo>
                    <a:pt x="799" y="4816"/>
                    <a:pt x="868" y="4794"/>
                    <a:pt x="936" y="4634"/>
                  </a:cubicBezTo>
                  <a:lnTo>
                    <a:pt x="982" y="4565"/>
                  </a:lnTo>
                  <a:cubicBezTo>
                    <a:pt x="1073" y="4360"/>
                    <a:pt x="1142" y="4223"/>
                    <a:pt x="1393" y="4246"/>
                  </a:cubicBezTo>
                  <a:cubicBezTo>
                    <a:pt x="1712" y="4269"/>
                    <a:pt x="1941" y="4406"/>
                    <a:pt x="1941" y="4406"/>
                  </a:cubicBezTo>
                  <a:lnTo>
                    <a:pt x="1941" y="4406"/>
                  </a:lnTo>
                  <a:lnTo>
                    <a:pt x="1963" y="4406"/>
                  </a:lnTo>
                  <a:lnTo>
                    <a:pt x="1986" y="4406"/>
                  </a:lnTo>
                  <a:cubicBezTo>
                    <a:pt x="1986" y="4406"/>
                    <a:pt x="1986" y="4406"/>
                    <a:pt x="1941" y="4474"/>
                  </a:cubicBezTo>
                  <a:cubicBezTo>
                    <a:pt x="1895" y="4520"/>
                    <a:pt x="1872" y="4565"/>
                    <a:pt x="1826" y="4588"/>
                  </a:cubicBezTo>
                  <a:cubicBezTo>
                    <a:pt x="1735" y="4702"/>
                    <a:pt x="1667" y="4771"/>
                    <a:pt x="1689" y="4839"/>
                  </a:cubicBezTo>
                  <a:lnTo>
                    <a:pt x="1689" y="4885"/>
                  </a:lnTo>
                  <a:cubicBezTo>
                    <a:pt x="1689" y="4953"/>
                    <a:pt x="1689" y="4999"/>
                    <a:pt x="1849" y="5022"/>
                  </a:cubicBezTo>
                  <a:cubicBezTo>
                    <a:pt x="1918" y="5022"/>
                    <a:pt x="1941" y="5045"/>
                    <a:pt x="1986" y="5068"/>
                  </a:cubicBezTo>
                  <a:lnTo>
                    <a:pt x="2055" y="5090"/>
                  </a:lnTo>
                  <a:cubicBezTo>
                    <a:pt x="2100" y="5090"/>
                    <a:pt x="2169" y="5045"/>
                    <a:pt x="2260" y="4953"/>
                  </a:cubicBezTo>
                  <a:cubicBezTo>
                    <a:pt x="2488" y="4748"/>
                    <a:pt x="2671" y="4406"/>
                    <a:pt x="2671" y="4337"/>
                  </a:cubicBezTo>
                  <a:lnTo>
                    <a:pt x="2671" y="4291"/>
                  </a:lnTo>
                  <a:cubicBezTo>
                    <a:pt x="2717" y="4246"/>
                    <a:pt x="2717" y="4177"/>
                    <a:pt x="2648" y="4063"/>
                  </a:cubicBezTo>
                  <a:cubicBezTo>
                    <a:pt x="2625" y="4018"/>
                    <a:pt x="2602" y="3995"/>
                    <a:pt x="2580" y="3949"/>
                  </a:cubicBezTo>
                  <a:cubicBezTo>
                    <a:pt x="2534" y="3835"/>
                    <a:pt x="2488" y="3812"/>
                    <a:pt x="2283" y="3858"/>
                  </a:cubicBezTo>
                  <a:cubicBezTo>
                    <a:pt x="2192" y="3903"/>
                    <a:pt x="2100" y="3949"/>
                    <a:pt x="2032" y="3995"/>
                  </a:cubicBezTo>
                  <a:cubicBezTo>
                    <a:pt x="1918" y="4086"/>
                    <a:pt x="1872" y="4109"/>
                    <a:pt x="1804" y="4040"/>
                  </a:cubicBezTo>
                  <a:cubicBezTo>
                    <a:pt x="1758" y="3972"/>
                    <a:pt x="1735" y="3903"/>
                    <a:pt x="1735" y="3881"/>
                  </a:cubicBezTo>
                  <a:cubicBezTo>
                    <a:pt x="1758" y="3835"/>
                    <a:pt x="1804" y="3812"/>
                    <a:pt x="1895" y="3789"/>
                  </a:cubicBezTo>
                  <a:cubicBezTo>
                    <a:pt x="2032" y="3744"/>
                    <a:pt x="2146" y="3698"/>
                    <a:pt x="2192" y="3630"/>
                  </a:cubicBezTo>
                  <a:cubicBezTo>
                    <a:pt x="2214" y="3584"/>
                    <a:pt x="2214" y="3515"/>
                    <a:pt x="2192" y="3470"/>
                  </a:cubicBezTo>
                  <a:cubicBezTo>
                    <a:pt x="2146" y="3378"/>
                    <a:pt x="2100" y="3310"/>
                    <a:pt x="2055" y="3264"/>
                  </a:cubicBezTo>
                  <a:cubicBezTo>
                    <a:pt x="2009" y="3173"/>
                    <a:pt x="1963" y="3127"/>
                    <a:pt x="1986" y="3082"/>
                  </a:cubicBezTo>
                  <a:cubicBezTo>
                    <a:pt x="2032" y="2968"/>
                    <a:pt x="2283" y="2808"/>
                    <a:pt x="2329" y="2808"/>
                  </a:cubicBezTo>
                  <a:lnTo>
                    <a:pt x="2351" y="2785"/>
                  </a:lnTo>
                  <a:lnTo>
                    <a:pt x="2374" y="2785"/>
                  </a:lnTo>
                  <a:cubicBezTo>
                    <a:pt x="2420" y="2762"/>
                    <a:pt x="2808" y="2808"/>
                    <a:pt x="2876" y="3036"/>
                  </a:cubicBezTo>
                  <a:cubicBezTo>
                    <a:pt x="2899" y="3105"/>
                    <a:pt x="2876" y="3196"/>
                    <a:pt x="2831" y="3287"/>
                  </a:cubicBezTo>
                  <a:cubicBezTo>
                    <a:pt x="2785" y="3447"/>
                    <a:pt x="2717" y="3630"/>
                    <a:pt x="2922" y="3835"/>
                  </a:cubicBezTo>
                  <a:cubicBezTo>
                    <a:pt x="3013" y="3926"/>
                    <a:pt x="3105" y="3995"/>
                    <a:pt x="3150" y="4040"/>
                  </a:cubicBezTo>
                  <a:cubicBezTo>
                    <a:pt x="3264" y="4132"/>
                    <a:pt x="3287" y="4155"/>
                    <a:pt x="3310" y="4314"/>
                  </a:cubicBezTo>
                  <a:cubicBezTo>
                    <a:pt x="3333" y="4360"/>
                    <a:pt x="3356" y="4406"/>
                    <a:pt x="3356" y="4451"/>
                  </a:cubicBezTo>
                  <a:cubicBezTo>
                    <a:pt x="3401" y="4611"/>
                    <a:pt x="3401" y="4657"/>
                    <a:pt x="3287" y="4725"/>
                  </a:cubicBezTo>
                  <a:cubicBezTo>
                    <a:pt x="3219" y="4748"/>
                    <a:pt x="3127" y="4794"/>
                    <a:pt x="3059" y="4816"/>
                  </a:cubicBezTo>
                  <a:cubicBezTo>
                    <a:pt x="2968" y="4839"/>
                    <a:pt x="2922" y="4862"/>
                    <a:pt x="2876" y="4885"/>
                  </a:cubicBezTo>
                  <a:cubicBezTo>
                    <a:pt x="2694" y="4976"/>
                    <a:pt x="2602" y="5068"/>
                    <a:pt x="2602" y="5159"/>
                  </a:cubicBezTo>
                  <a:cubicBezTo>
                    <a:pt x="2602" y="5182"/>
                    <a:pt x="2602" y="5227"/>
                    <a:pt x="2648" y="5250"/>
                  </a:cubicBezTo>
                  <a:cubicBezTo>
                    <a:pt x="2671" y="5296"/>
                    <a:pt x="2717" y="5296"/>
                    <a:pt x="2762" y="5296"/>
                  </a:cubicBezTo>
                  <a:cubicBezTo>
                    <a:pt x="2854" y="5319"/>
                    <a:pt x="2968" y="5227"/>
                    <a:pt x="3036" y="5159"/>
                  </a:cubicBezTo>
                  <a:lnTo>
                    <a:pt x="3082" y="5136"/>
                  </a:lnTo>
                  <a:cubicBezTo>
                    <a:pt x="3150" y="5090"/>
                    <a:pt x="3424" y="5045"/>
                    <a:pt x="3447" y="5045"/>
                  </a:cubicBezTo>
                  <a:cubicBezTo>
                    <a:pt x="3470" y="5045"/>
                    <a:pt x="3538" y="5113"/>
                    <a:pt x="3538" y="5159"/>
                  </a:cubicBezTo>
                  <a:lnTo>
                    <a:pt x="3515" y="5227"/>
                  </a:lnTo>
                  <a:cubicBezTo>
                    <a:pt x="3470" y="5273"/>
                    <a:pt x="3424" y="5296"/>
                    <a:pt x="3379" y="5319"/>
                  </a:cubicBezTo>
                  <a:cubicBezTo>
                    <a:pt x="3287" y="5341"/>
                    <a:pt x="3196" y="5387"/>
                    <a:pt x="3150" y="5501"/>
                  </a:cubicBezTo>
                  <a:cubicBezTo>
                    <a:pt x="3059" y="5661"/>
                    <a:pt x="2762" y="6026"/>
                    <a:pt x="2671" y="6140"/>
                  </a:cubicBezTo>
                  <a:cubicBezTo>
                    <a:pt x="2625" y="6209"/>
                    <a:pt x="2580" y="6277"/>
                    <a:pt x="2511" y="6323"/>
                  </a:cubicBezTo>
                  <a:cubicBezTo>
                    <a:pt x="2420" y="6437"/>
                    <a:pt x="2329" y="6528"/>
                    <a:pt x="2283" y="6620"/>
                  </a:cubicBezTo>
                  <a:cubicBezTo>
                    <a:pt x="2214" y="6779"/>
                    <a:pt x="2169" y="6871"/>
                    <a:pt x="2032" y="6871"/>
                  </a:cubicBezTo>
                  <a:cubicBezTo>
                    <a:pt x="1986" y="6871"/>
                    <a:pt x="1941" y="6871"/>
                    <a:pt x="1895" y="6894"/>
                  </a:cubicBezTo>
                  <a:cubicBezTo>
                    <a:pt x="1758" y="6894"/>
                    <a:pt x="1598" y="6894"/>
                    <a:pt x="1507" y="6962"/>
                  </a:cubicBezTo>
                  <a:lnTo>
                    <a:pt x="1461" y="7031"/>
                  </a:lnTo>
                  <a:cubicBezTo>
                    <a:pt x="1393" y="7167"/>
                    <a:pt x="1347" y="7282"/>
                    <a:pt x="1393" y="7419"/>
                  </a:cubicBezTo>
                  <a:lnTo>
                    <a:pt x="1416" y="7464"/>
                  </a:lnTo>
                  <a:cubicBezTo>
                    <a:pt x="1461" y="7556"/>
                    <a:pt x="1507" y="7670"/>
                    <a:pt x="1370" y="7898"/>
                  </a:cubicBezTo>
                  <a:cubicBezTo>
                    <a:pt x="1210" y="8172"/>
                    <a:pt x="1324" y="8309"/>
                    <a:pt x="1416" y="8446"/>
                  </a:cubicBezTo>
                  <a:lnTo>
                    <a:pt x="1438" y="8469"/>
                  </a:lnTo>
                  <a:cubicBezTo>
                    <a:pt x="1461" y="8514"/>
                    <a:pt x="1507" y="8537"/>
                    <a:pt x="1530" y="8560"/>
                  </a:cubicBezTo>
                  <a:cubicBezTo>
                    <a:pt x="1575" y="8605"/>
                    <a:pt x="1621" y="8628"/>
                    <a:pt x="1621" y="8765"/>
                  </a:cubicBezTo>
                  <a:cubicBezTo>
                    <a:pt x="1621" y="8788"/>
                    <a:pt x="1621" y="8834"/>
                    <a:pt x="1644" y="8857"/>
                  </a:cubicBezTo>
                  <a:cubicBezTo>
                    <a:pt x="1644" y="8993"/>
                    <a:pt x="1644" y="9016"/>
                    <a:pt x="1575" y="9153"/>
                  </a:cubicBezTo>
                  <a:cubicBezTo>
                    <a:pt x="1507" y="9313"/>
                    <a:pt x="1073" y="9610"/>
                    <a:pt x="1005" y="9610"/>
                  </a:cubicBezTo>
                  <a:lnTo>
                    <a:pt x="1005" y="9610"/>
                  </a:lnTo>
                  <a:cubicBezTo>
                    <a:pt x="959" y="9564"/>
                    <a:pt x="799" y="9541"/>
                    <a:pt x="754" y="9610"/>
                  </a:cubicBezTo>
                  <a:cubicBezTo>
                    <a:pt x="731" y="9633"/>
                    <a:pt x="708" y="9678"/>
                    <a:pt x="754" y="9747"/>
                  </a:cubicBezTo>
                  <a:cubicBezTo>
                    <a:pt x="799" y="9815"/>
                    <a:pt x="845" y="9861"/>
                    <a:pt x="891" y="9907"/>
                  </a:cubicBezTo>
                  <a:cubicBezTo>
                    <a:pt x="959" y="9975"/>
                    <a:pt x="1028" y="10021"/>
                    <a:pt x="1096" y="10158"/>
                  </a:cubicBezTo>
                  <a:cubicBezTo>
                    <a:pt x="1233" y="10386"/>
                    <a:pt x="1393" y="10386"/>
                    <a:pt x="1621" y="10340"/>
                  </a:cubicBezTo>
                  <a:cubicBezTo>
                    <a:pt x="1826" y="10295"/>
                    <a:pt x="1918" y="10340"/>
                    <a:pt x="2032" y="10546"/>
                  </a:cubicBezTo>
                  <a:cubicBezTo>
                    <a:pt x="2169" y="10774"/>
                    <a:pt x="2397" y="10888"/>
                    <a:pt x="2557" y="10797"/>
                  </a:cubicBezTo>
                  <a:cubicBezTo>
                    <a:pt x="2602" y="10751"/>
                    <a:pt x="2648" y="10728"/>
                    <a:pt x="2648" y="10660"/>
                  </a:cubicBezTo>
                  <a:cubicBezTo>
                    <a:pt x="2671" y="10568"/>
                    <a:pt x="2625" y="10454"/>
                    <a:pt x="2511" y="10295"/>
                  </a:cubicBezTo>
                  <a:cubicBezTo>
                    <a:pt x="2329" y="10043"/>
                    <a:pt x="2123" y="9678"/>
                    <a:pt x="2374" y="9313"/>
                  </a:cubicBezTo>
                  <a:cubicBezTo>
                    <a:pt x="2466" y="9176"/>
                    <a:pt x="2511" y="9085"/>
                    <a:pt x="2557" y="9016"/>
                  </a:cubicBezTo>
                  <a:cubicBezTo>
                    <a:pt x="2602" y="8925"/>
                    <a:pt x="2625" y="8902"/>
                    <a:pt x="2717" y="8811"/>
                  </a:cubicBezTo>
                  <a:cubicBezTo>
                    <a:pt x="2739" y="8765"/>
                    <a:pt x="2762" y="8720"/>
                    <a:pt x="2785" y="8697"/>
                  </a:cubicBezTo>
                  <a:cubicBezTo>
                    <a:pt x="2831" y="8628"/>
                    <a:pt x="2831" y="8605"/>
                    <a:pt x="2968" y="8651"/>
                  </a:cubicBezTo>
                  <a:cubicBezTo>
                    <a:pt x="3059" y="8674"/>
                    <a:pt x="3150" y="8720"/>
                    <a:pt x="3242" y="8788"/>
                  </a:cubicBezTo>
                  <a:cubicBezTo>
                    <a:pt x="3333" y="8834"/>
                    <a:pt x="3424" y="8879"/>
                    <a:pt x="3470" y="8879"/>
                  </a:cubicBezTo>
                  <a:cubicBezTo>
                    <a:pt x="3515" y="8879"/>
                    <a:pt x="3584" y="8925"/>
                    <a:pt x="3584" y="8971"/>
                  </a:cubicBezTo>
                  <a:cubicBezTo>
                    <a:pt x="3607" y="9016"/>
                    <a:pt x="3584" y="9062"/>
                    <a:pt x="3538" y="9108"/>
                  </a:cubicBezTo>
                  <a:cubicBezTo>
                    <a:pt x="3493" y="9153"/>
                    <a:pt x="3470" y="9222"/>
                    <a:pt x="3447" y="9267"/>
                  </a:cubicBezTo>
                  <a:cubicBezTo>
                    <a:pt x="3424" y="9313"/>
                    <a:pt x="3424" y="9336"/>
                    <a:pt x="3401" y="9359"/>
                  </a:cubicBezTo>
                  <a:cubicBezTo>
                    <a:pt x="3379" y="9359"/>
                    <a:pt x="3333" y="9336"/>
                    <a:pt x="3264" y="9313"/>
                  </a:cubicBezTo>
                  <a:cubicBezTo>
                    <a:pt x="3150" y="9245"/>
                    <a:pt x="3082" y="9176"/>
                    <a:pt x="3059" y="9130"/>
                  </a:cubicBezTo>
                  <a:cubicBezTo>
                    <a:pt x="3013" y="9085"/>
                    <a:pt x="2991" y="9039"/>
                    <a:pt x="2922" y="9039"/>
                  </a:cubicBezTo>
                  <a:cubicBezTo>
                    <a:pt x="2831" y="9062"/>
                    <a:pt x="2762" y="9153"/>
                    <a:pt x="2739" y="9245"/>
                  </a:cubicBezTo>
                  <a:cubicBezTo>
                    <a:pt x="2739" y="9290"/>
                    <a:pt x="2739" y="9336"/>
                    <a:pt x="2762" y="9359"/>
                  </a:cubicBezTo>
                  <a:lnTo>
                    <a:pt x="2831" y="9382"/>
                  </a:lnTo>
                  <a:cubicBezTo>
                    <a:pt x="2876" y="9427"/>
                    <a:pt x="2945" y="9450"/>
                    <a:pt x="2945" y="9518"/>
                  </a:cubicBezTo>
                  <a:cubicBezTo>
                    <a:pt x="2945" y="9655"/>
                    <a:pt x="2945" y="9838"/>
                    <a:pt x="3127" y="10066"/>
                  </a:cubicBezTo>
                  <a:cubicBezTo>
                    <a:pt x="3242" y="10226"/>
                    <a:pt x="3264" y="10409"/>
                    <a:pt x="3173" y="10591"/>
                  </a:cubicBezTo>
                  <a:cubicBezTo>
                    <a:pt x="3150" y="10637"/>
                    <a:pt x="3082" y="10705"/>
                    <a:pt x="2991" y="10797"/>
                  </a:cubicBezTo>
                  <a:cubicBezTo>
                    <a:pt x="2945" y="10865"/>
                    <a:pt x="2876" y="10934"/>
                    <a:pt x="2831" y="11002"/>
                  </a:cubicBezTo>
                  <a:cubicBezTo>
                    <a:pt x="2762" y="11093"/>
                    <a:pt x="2717" y="11139"/>
                    <a:pt x="2648" y="11185"/>
                  </a:cubicBezTo>
                  <a:cubicBezTo>
                    <a:pt x="2625" y="11208"/>
                    <a:pt x="2602" y="11230"/>
                    <a:pt x="2557" y="11276"/>
                  </a:cubicBezTo>
                  <a:cubicBezTo>
                    <a:pt x="2511" y="11322"/>
                    <a:pt x="2511" y="11344"/>
                    <a:pt x="2534" y="11367"/>
                  </a:cubicBezTo>
                  <a:cubicBezTo>
                    <a:pt x="2534" y="11390"/>
                    <a:pt x="2602" y="11413"/>
                    <a:pt x="2648" y="11413"/>
                  </a:cubicBezTo>
                  <a:cubicBezTo>
                    <a:pt x="2762" y="11413"/>
                    <a:pt x="2922" y="11367"/>
                    <a:pt x="3059" y="11322"/>
                  </a:cubicBezTo>
                  <a:cubicBezTo>
                    <a:pt x="3401" y="11208"/>
                    <a:pt x="3926" y="10979"/>
                    <a:pt x="4040" y="10934"/>
                  </a:cubicBezTo>
                  <a:cubicBezTo>
                    <a:pt x="4063" y="10911"/>
                    <a:pt x="4109" y="10911"/>
                    <a:pt x="4155" y="10911"/>
                  </a:cubicBezTo>
                  <a:cubicBezTo>
                    <a:pt x="4269" y="10865"/>
                    <a:pt x="4406" y="10842"/>
                    <a:pt x="4451" y="10751"/>
                  </a:cubicBezTo>
                  <a:cubicBezTo>
                    <a:pt x="4474" y="10728"/>
                    <a:pt x="4474" y="10683"/>
                    <a:pt x="4474" y="10637"/>
                  </a:cubicBezTo>
                  <a:cubicBezTo>
                    <a:pt x="4451" y="10546"/>
                    <a:pt x="4383" y="10454"/>
                    <a:pt x="4314" y="10386"/>
                  </a:cubicBezTo>
                  <a:cubicBezTo>
                    <a:pt x="4223" y="10295"/>
                    <a:pt x="4132" y="10226"/>
                    <a:pt x="4177" y="10112"/>
                  </a:cubicBezTo>
                  <a:cubicBezTo>
                    <a:pt x="4200" y="10021"/>
                    <a:pt x="4246" y="9884"/>
                    <a:pt x="4337" y="9861"/>
                  </a:cubicBezTo>
                  <a:cubicBezTo>
                    <a:pt x="4406" y="9838"/>
                    <a:pt x="4497" y="9861"/>
                    <a:pt x="4588" y="9975"/>
                  </a:cubicBezTo>
                  <a:cubicBezTo>
                    <a:pt x="4680" y="10021"/>
                    <a:pt x="4748" y="10089"/>
                    <a:pt x="4794" y="10135"/>
                  </a:cubicBezTo>
                  <a:cubicBezTo>
                    <a:pt x="4953" y="10295"/>
                    <a:pt x="5068" y="10386"/>
                    <a:pt x="5205" y="10340"/>
                  </a:cubicBezTo>
                  <a:cubicBezTo>
                    <a:pt x="5410" y="10295"/>
                    <a:pt x="5501" y="10158"/>
                    <a:pt x="5570" y="9907"/>
                  </a:cubicBezTo>
                  <a:cubicBezTo>
                    <a:pt x="5593" y="9792"/>
                    <a:pt x="5684" y="9610"/>
                    <a:pt x="5775" y="9427"/>
                  </a:cubicBezTo>
                  <a:cubicBezTo>
                    <a:pt x="5889" y="9199"/>
                    <a:pt x="6003" y="8948"/>
                    <a:pt x="6003" y="8788"/>
                  </a:cubicBezTo>
                  <a:cubicBezTo>
                    <a:pt x="6049" y="8514"/>
                    <a:pt x="6072" y="8354"/>
                    <a:pt x="6255" y="7944"/>
                  </a:cubicBezTo>
                  <a:cubicBezTo>
                    <a:pt x="6300" y="7829"/>
                    <a:pt x="6323" y="7738"/>
                    <a:pt x="6369" y="7647"/>
                  </a:cubicBezTo>
                  <a:cubicBezTo>
                    <a:pt x="6460" y="7419"/>
                    <a:pt x="6528" y="7213"/>
                    <a:pt x="6711" y="6939"/>
                  </a:cubicBezTo>
                  <a:cubicBezTo>
                    <a:pt x="6871" y="6665"/>
                    <a:pt x="7076" y="6414"/>
                    <a:pt x="7168" y="6300"/>
                  </a:cubicBezTo>
                  <a:cubicBezTo>
                    <a:pt x="7236" y="6254"/>
                    <a:pt x="7236" y="6232"/>
                    <a:pt x="7236" y="6232"/>
                  </a:cubicBezTo>
                  <a:lnTo>
                    <a:pt x="7236" y="6209"/>
                  </a:lnTo>
                  <a:cubicBezTo>
                    <a:pt x="7259" y="5981"/>
                    <a:pt x="7373" y="5821"/>
                    <a:pt x="7464" y="5707"/>
                  </a:cubicBezTo>
                  <a:cubicBezTo>
                    <a:pt x="7670" y="5433"/>
                    <a:pt x="8012" y="5296"/>
                    <a:pt x="8012" y="5296"/>
                  </a:cubicBezTo>
                  <a:cubicBezTo>
                    <a:pt x="8035" y="5296"/>
                    <a:pt x="8332" y="5227"/>
                    <a:pt x="8537" y="4999"/>
                  </a:cubicBezTo>
                  <a:cubicBezTo>
                    <a:pt x="8606" y="4908"/>
                    <a:pt x="8697" y="4839"/>
                    <a:pt x="8742" y="4771"/>
                  </a:cubicBezTo>
                  <a:cubicBezTo>
                    <a:pt x="8834" y="4702"/>
                    <a:pt x="8879" y="4657"/>
                    <a:pt x="8879" y="4611"/>
                  </a:cubicBezTo>
                  <a:lnTo>
                    <a:pt x="8857" y="4565"/>
                  </a:lnTo>
                  <a:cubicBezTo>
                    <a:pt x="8811" y="4520"/>
                    <a:pt x="8765" y="4543"/>
                    <a:pt x="8720" y="454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110"/>
            <p:cNvSpPr/>
            <p:nvPr/>
          </p:nvSpPr>
          <p:spPr>
            <a:xfrm>
              <a:off x="3011404" y="3846728"/>
              <a:ext cx="44846" cy="24385"/>
            </a:xfrm>
            <a:custGeom>
              <a:avLst/>
              <a:gdLst/>
              <a:ahLst/>
              <a:cxnLst/>
              <a:rect l="l" t="t" r="r" b="b"/>
              <a:pathLst>
                <a:path w="800" h="435" extrusionOk="0">
                  <a:moveTo>
                    <a:pt x="228" y="434"/>
                  </a:moveTo>
                  <a:lnTo>
                    <a:pt x="228" y="434"/>
                  </a:lnTo>
                  <a:cubicBezTo>
                    <a:pt x="343" y="412"/>
                    <a:pt x="594" y="389"/>
                    <a:pt x="639" y="389"/>
                  </a:cubicBezTo>
                  <a:cubicBezTo>
                    <a:pt x="708" y="389"/>
                    <a:pt x="753" y="366"/>
                    <a:pt x="776" y="343"/>
                  </a:cubicBezTo>
                  <a:cubicBezTo>
                    <a:pt x="799" y="298"/>
                    <a:pt x="799" y="275"/>
                    <a:pt x="776" y="229"/>
                  </a:cubicBezTo>
                  <a:lnTo>
                    <a:pt x="753" y="161"/>
                  </a:lnTo>
                  <a:cubicBezTo>
                    <a:pt x="708" y="92"/>
                    <a:pt x="594" y="69"/>
                    <a:pt x="571" y="69"/>
                  </a:cubicBezTo>
                  <a:cubicBezTo>
                    <a:pt x="571" y="69"/>
                    <a:pt x="343" y="1"/>
                    <a:pt x="183" y="46"/>
                  </a:cubicBezTo>
                  <a:cubicBezTo>
                    <a:pt x="46" y="92"/>
                    <a:pt x="0" y="229"/>
                    <a:pt x="0" y="298"/>
                  </a:cubicBezTo>
                  <a:cubicBezTo>
                    <a:pt x="0" y="343"/>
                    <a:pt x="114" y="434"/>
                    <a:pt x="228" y="434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110"/>
            <p:cNvSpPr/>
            <p:nvPr/>
          </p:nvSpPr>
          <p:spPr>
            <a:xfrm>
              <a:off x="2947389" y="3835236"/>
              <a:ext cx="64074" cy="83245"/>
            </a:xfrm>
            <a:custGeom>
              <a:avLst/>
              <a:gdLst/>
              <a:ahLst/>
              <a:cxnLst/>
              <a:rect l="l" t="t" r="r" b="b"/>
              <a:pathLst>
                <a:path w="1143" h="1485" extrusionOk="0">
                  <a:moveTo>
                    <a:pt x="982" y="845"/>
                  </a:moveTo>
                  <a:cubicBezTo>
                    <a:pt x="1028" y="776"/>
                    <a:pt x="1051" y="731"/>
                    <a:pt x="1074" y="708"/>
                  </a:cubicBezTo>
                  <a:cubicBezTo>
                    <a:pt x="1119" y="662"/>
                    <a:pt x="1142" y="639"/>
                    <a:pt x="1097" y="503"/>
                  </a:cubicBezTo>
                  <a:lnTo>
                    <a:pt x="1074" y="503"/>
                  </a:lnTo>
                  <a:cubicBezTo>
                    <a:pt x="1005" y="297"/>
                    <a:pt x="937" y="229"/>
                    <a:pt x="937" y="206"/>
                  </a:cubicBezTo>
                  <a:cubicBezTo>
                    <a:pt x="891" y="160"/>
                    <a:pt x="594" y="0"/>
                    <a:pt x="503" y="46"/>
                  </a:cubicBezTo>
                  <a:cubicBezTo>
                    <a:pt x="412" y="92"/>
                    <a:pt x="298" y="206"/>
                    <a:pt x="206" y="366"/>
                  </a:cubicBezTo>
                  <a:cubicBezTo>
                    <a:pt x="184" y="434"/>
                    <a:pt x="138" y="457"/>
                    <a:pt x="115" y="480"/>
                  </a:cubicBezTo>
                  <a:cubicBezTo>
                    <a:pt x="47" y="525"/>
                    <a:pt x="1" y="571"/>
                    <a:pt x="1" y="685"/>
                  </a:cubicBezTo>
                  <a:cubicBezTo>
                    <a:pt x="1" y="799"/>
                    <a:pt x="24" y="822"/>
                    <a:pt x="69" y="868"/>
                  </a:cubicBezTo>
                  <a:cubicBezTo>
                    <a:pt x="69" y="891"/>
                    <a:pt x="92" y="913"/>
                    <a:pt x="115" y="982"/>
                  </a:cubicBezTo>
                  <a:lnTo>
                    <a:pt x="115" y="1028"/>
                  </a:lnTo>
                  <a:cubicBezTo>
                    <a:pt x="92" y="1028"/>
                    <a:pt x="69" y="1050"/>
                    <a:pt x="47" y="1142"/>
                  </a:cubicBezTo>
                  <a:cubicBezTo>
                    <a:pt x="24" y="1301"/>
                    <a:pt x="1" y="1438"/>
                    <a:pt x="69" y="1484"/>
                  </a:cubicBezTo>
                  <a:lnTo>
                    <a:pt x="115" y="1484"/>
                  </a:lnTo>
                  <a:cubicBezTo>
                    <a:pt x="161" y="1484"/>
                    <a:pt x="206" y="1461"/>
                    <a:pt x="275" y="1416"/>
                  </a:cubicBezTo>
                  <a:cubicBezTo>
                    <a:pt x="298" y="1393"/>
                    <a:pt x="343" y="1370"/>
                    <a:pt x="389" y="1324"/>
                  </a:cubicBezTo>
                  <a:cubicBezTo>
                    <a:pt x="435" y="1301"/>
                    <a:pt x="457" y="1279"/>
                    <a:pt x="503" y="1256"/>
                  </a:cubicBezTo>
                  <a:cubicBezTo>
                    <a:pt x="617" y="1164"/>
                    <a:pt x="731" y="1073"/>
                    <a:pt x="754" y="1073"/>
                  </a:cubicBezTo>
                  <a:lnTo>
                    <a:pt x="754" y="1073"/>
                  </a:lnTo>
                  <a:cubicBezTo>
                    <a:pt x="823" y="1050"/>
                    <a:pt x="891" y="1028"/>
                    <a:pt x="982" y="845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110"/>
            <p:cNvSpPr/>
            <p:nvPr/>
          </p:nvSpPr>
          <p:spPr>
            <a:xfrm>
              <a:off x="2962748" y="3906875"/>
              <a:ext cx="30776" cy="34587"/>
            </a:xfrm>
            <a:custGeom>
              <a:avLst/>
              <a:gdLst/>
              <a:ahLst/>
              <a:cxnLst/>
              <a:rect l="l" t="t" r="r" b="b"/>
              <a:pathLst>
                <a:path w="549" h="617" extrusionOk="0">
                  <a:moveTo>
                    <a:pt x="549" y="115"/>
                  </a:moveTo>
                  <a:lnTo>
                    <a:pt x="549" y="46"/>
                  </a:lnTo>
                  <a:cubicBezTo>
                    <a:pt x="549" y="23"/>
                    <a:pt x="526" y="1"/>
                    <a:pt x="275" y="92"/>
                  </a:cubicBezTo>
                  <a:lnTo>
                    <a:pt x="275" y="92"/>
                  </a:lnTo>
                  <a:lnTo>
                    <a:pt x="275" y="115"/>
                  </a:lnTo>
                  <a:lnTo>
                    <a:pt x="183" y="183"/>
                  </a:lnTo>
                  <a:cubicBezTo>
                    <a:pt x="161" y="206"/>
                    <a:pt x="115" y="229"/>
                    <a:pt x="92" y="252"/>
                  </a:cubicBezTo>
                  <a:cubicBezTo>
                    <a:pt x="24" y="366"/>
                    <a:pt x="1" y="434"/>
                    <a:pt x="1" y="480"/>
                  </a:cubicBezTo>
                  <a:cubicBezTo>
                    <a:pt x="24" y="526"/>
                    <a:pt x="24" y="571"/>
                    <a:pt x="69" y="594"/>
                  </a:cubicBezTo>
                  <a:lnTo>
                    <a:pt x="115" y="617"/>
                  </a:lnTo>
                  <a:cubicBezTo>
                    <a:pt x="161" y="617"/>
                    <a:pt x="183" y="617"/>
                    <a:pt x="229" y="594"/>
                  </a:cubicBezTo>
                  <a:cubicBezTo>
                    <a:pt x="252" y="571"/>
                    <a:pt x="298" y="548"/>
                    <a:pt x="343" y="526"/>
                  </a:cubicBezTo>
                  <a:cubicBezTo>
                    <a:pt x="457" y="457"/>
                    <a:pt x="526" y="366"/>
                    <a:pt x="549" y="320"/>
                  </a:cubicBezTo>
                  <a:lnTo>
                    <a:pt x="549" y="252"/>
                  </a:lnTo>
                  <a:cubicBezTo>
                    <a:pt x="549" y="206"/>
                    <a:pt x="549" y="160"/>
                    <a:pt x="549" y="138"/>
                  </a:cubicBezTo>
                  <a:lnTo>
                    <a:pt x="549" y="115"/>
                  </a:ln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110"/>
            <p:cNvSpPr/>
            <p:nvPr/>
          </p:nvSpPr>
          <p:spPr>
            <a:xfrm>
              <a:off x="6156348" y="1680571"/>
              <a:ext cx="44846" cy="29486"/>
            </a:xfrm>
            <a:custGeom>
              <a:avLst/>
              <a:gdLst/>
              <a:ahLst/>
              <a:cxnLst/>
              <a:rect l="l" t="t" r="r" b="b"/>
              <a:pathLst>
                <a:path w="800" h="526" extrusionOk="0">
                  <a:moveTo>
                    <a:pt x="686" y="115"/>
                  </a:moveTo>
                  <a:cubicBezTo>
                    <a:pt x="549" y="69"/>
                    <a:pt x="503" y="46"/>
                    <a:pt x="457" y="24"/>
                  </a:cubicBezTo>
                  <a:cubicBezTo>
                    <a:pt x="412" y="1"/>
                    <a:pt x="366" y="1"/>
                    <a:pt x="366" y="1"/>
                  </a:cubicBezTo>
                  <a:cubicBezTo>
                    <a:pt x="252" y="24"/>
                    <a:pt x="138" y="160"/>
                    <a:pt x="69" y="252"/>
                  </a:cubicBezTo>
                  <a:cubicBezTo>
                    <a:pt x="1" y="343"/>
                    <a:pt x="183" y="503"/>
                    <a:pt x="275" y="503"/>
                  </a:cubicBezTo>
                  <a:cubicBezTo>
                    <a:pt x="389" y="526"/>
                    <a:pt x="754" y="526"/>
                    <a:pt x="777" y="366"/>
                  </a:cubicBezTo>
                  <a:cubicBezTo>
                    <a:pt x="800" y="206"/>
                    <a:pt x="800" y="160"/>
                    <a:pt x="686" y="115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110"/>
            <p:cNvSpPr/>
            <p:nvPr/>
          </p:nvSpPr>
          <p:spPr>
            <a:xfrm>
              <a:off x="6211395" y="1669080"/>
              <a:ext cx="23096" cy="15416"/>
            </a:xfrm>
            <a:custGeom>
              <a:avLst/>
              <a:gdLst/>
              <a:ahLst/>
              <a:cxnLst/>
              <a:rect l="l" t="t" r="r" b="b"/>
              <a:pathLst>
                <a:path w="412" h="275" extrusionOk="0">
                  <a:moveTo>
                    <a:pt x="388" y="114"/>
                  </a:moveTo>
                  <a:cubicBezTo>
                    <a:pt x="366" y="0"/>
                    <a:pt x="251" y="0"/>
                    <a:pt x="251" y="0"/>
                  </a:cubicBezTo>
                  <a:cubicBezTo>
                    <a:pt x="229" y="0"/>
                    <a:pt x="46" y="69"/>
                    <a:pt x="23" y="137"/>
                  </a:cubicBezTo>
                  <a:cubicBezTo>
                    <a:pt x="0" y="206"/>
                    <a:pt x="137" y="274"/>
                    <a:pt x="229" y="229"/>
                  </a:cubicBezTo>
                  <a:cubicBezTo>
                    <a:pt x="320" y="206"/>
                    <a:pt x="411" y="206"/>
                    <a:pt x="388" y="114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110"/>
            <p:cNvSpPr/>
            <p:nvPr/>
          </p:nvSpPr>
          <p:spPr>
            <a:xfrm>
              <a:off x="6229277" y="1690829"/>
              <a:ext cx="19284" cy="15416"/>
            </a:xfrm>
            <a:custGeom>
              <a:avLst/>
              <a:gdLst/>
              <a:ahLst/>
              <a:cxnLst/>
              <a:rect l="l" t="t" r="r" b="b"/>
              <a:pathLst>
                <a:path w="344" h="275" extrusionOk="0">
                  <a:moveTo>
                    <a:pt x="206" y="23"/>
                  </a:moveTo>
                  <a:cubicBezTo>
                    <a:pt x="183" y="0"/>
                    <a:pt x="92" y="0"/>
                    <a:pt x="69" y="92"/>
                  </a:cubicBezTo>
                  <a:cubicBezTo>
                    <a:pt x="47" y="160"/>
                    <a:pt x="1" y="251"/>
                    <a:pt x="92" y="274"/>
                  </a:cubicBezTo>
                  <a:cubicBezTo>
                    <a:pt x="161" y="274"/>
                    <a:pt x="298" y="251"/>
                    <a:pt x="298" y="183"/>
                  </a:cubicBezTo>
                  <a:cubicBezTo>
                    <a:pt x="320" y="114"/>
                    <a:pt x="343" y="92"/>
                    <a:pt x="320" y="46"/>
                  </a:cubicBezTo>
                  <a:cubicBezTo>
                    <a:pt x="298" y="0"/>
                    <a:pt x="206" y="23"/>
                    <a:pt x="206" y="2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110"/>
            <p:cNvSpPr/>
            <p:nvPr/>
          </p:nvSpPr>
          <p:spPr>
            <a:xfrm>
              <a:off x="6252315" y="1652431"/>
              <a:ext cx="24385" cy="23096"/>
            </a:xfrm>
            <a:custGeom>
              <a:avLst/>
              <a:gdLst/>
              <a:ahLst/>
              <a:cxnLst/>
              <a:rect l="l" t="t" r="r" b="b"/>
              <a:pathLst>
                <a:path w="435" h="412" extrusionOk="0">
                  <a:moveTo>
                    <a:pt x="389" y="183"/>
                  </a:moveTo>
                  <a:cubicBezTo>
                    <a:pt x="366" y="23"/>
                    <a:pt x="297" y="46"/>
                    <a:pt x="297" y="46"/>
                  </a:cubicBezTo>
                  <a:cubicBezTo>
                    <a:pt x="275" y="46"/>
                    <a:pt x="115" y="1"/>
                    <a:pt x="69" y="115"/>
                  </a:cubicBezTo>
                  <a:cubicBezTo>
                    <a:pt x="1" y="229"/>
                    <a:pt x="69" y="411"/>
                    <a:pt x="206" y="411"/>
                  </a:cubicBezTo>
                  <a:cubicBezTo>
                    <a:pt x="343" y="389"/>
                    <a:pt x="434" y="366"/>
                    <a:pt x="389" y="183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110"/>
            <p:cNvSpPr/>
            <p:nvPr/>
          </p:nvSpPr>
          <p:spPr>
            <a:xfrm>
              <a:off x="5364338" y="1199502"/>
              <a:ext cx="28253" cy="53815"/>
            </a:xfrm>
            <a:custGeom>
              <a:avLst/>
              <a:gdLst/>
              <a:ahLst/>
              <a:cxnLst/>
              <a:rect l="l" t="t" r="r" b="b"/>
              <a:pathLst>
                <a:path w="504" h="960" extrusionOk="0">
                  <a:moveTo>
                    <a:pt x="115" y="685"/>
                  </a:moveTo>
                  <a:cubicBezTo>
                    <a:pt x="161" y="822"/>
                    <a:pt x="184" y="936"/>
                    <a:pt x="229" y="936"/>
                  </a:cubicBezTo>
                  <a:cubicBezTo>
                    <a:pt x="252" y="959"/>
                    <a:pt x="298" y="822"/>
                    <a:pt x="366" y="639"/>
                  </a:cubicBezTo>
                  <a:cubicBezTo>
                    <a:pt x="435" y="480"/>
                    <a:pt x="503" y="503"/>
                    <a:pt x="503" y="343"/>
                  </a:cubicBezTo>
                  <a:cubicBezTo>
                    <a:pt x="480" y="206"/>
                    <a:pt x="435" y="183"/>
                    <a:pt x="435" y="183"/>
                  </a:cubicBezTo>
                  <a:cubicBezTo>
                    <a:pt x="412" y="137"/>
                    <a:pt x="343" y="0"/>
                    <a:pt x="229" y="23"/>
                  </a:cubicBezTo>
                  <a:cubicBezTo>
                    <a:pt x="92" y="23"/>
                    <a:pt x="1" y="69"/>
                    <a:pt x="69" y="297"/>
                  </a:cubicBezTo>
                  <a:cubicBezTo>
                    <a:pt x="138" y="525"/>
                    <a:pt x="92" y="548"/>
                    <a:pt x="115" y="685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110"/>
            <p:cNvSpPr/>
            <p:nvPr/>
          </p:nvSpPr>
          <p:spPr>
            <a:xfrm>
              <a:off x="5391245" y="1246813"/>
              <a:ext cx="46079" cy="43557"/>
            </a:xfrm>
            <a:custGeom>
              <a:avLst/>
              <a:gdLst/>
              <a:ahLst/>
              <a:cxnLst/>
              <a:rect l="l" t="t" r="r" b="b"/>
              <a:pathLst>
                <a:path w="822" h="777" extrusionOk="0">
                  <a:moveTo>
                    <a:pt x="411" y="754"/>
                  </a:moveTo>
                  <a:cubicBezTo>
                    <a:pt x="662" y="709"/>
                    <a:pt x="799" y="686"/>
                    <a:pt x="822" y="503"/>
                  </a:cubicBezTo>
                  <a:cubicBezTo>
                    <a:pt x="822" y="343"/>
                    <a:pt x="776" y="252"/>
                    <a:pt x="662" y="161"/>
                  </a:cubicBezTo>
                  <a:cubicBezTo>
                    <a:pt x="525" y="69"/>
                    <a:pt x="434" y="69"/>
                    <a:pt x="434" y="69"/>
                  </a:cubicBezTo>
                  <a:cubicBezTo>
                    <a:pt x="434" y="69"/>
                    <a:pt x="274" y="1"/>
                    <a:pt x="160" y="138"/>
                  </a:cubicBezTo>
                  <a:cubicBezTo>
                    <a:pt x="46" y="275"/>
                    <a:pt x="0" y="343"/>
                    <a:pt x="46" y="480"/>
                  </a:cubicBezTo>
                  <a:cubicBezTo>
                    <a:pt x="92" y="617"/>
                    <a:pt x="137" y="777"/>
                    <a:pt x="411" y="754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110"/>
            <p:cNvSpPr/>
            <p:nvPr/>
          </p:nvSpPr>
          <p:spPr>
            <a:xfrm>
              <a:off x="5035516" y="1894255"/>
              <a:ext cx="39745" cy="51237"/>
            </a:xfrm>
            <a:custGeom>
              <a:avLst/>
              <a:gdLst/>
              <a:ahLst/>
              <a:cxnLst/>
              <a:rect l="l" t="t" r="r" b="b"/>
              <a:pathLst>
                <a:path w="709" h="914" extrusionOk="0">
                  <a:moveTo>
                    <a:pt x="161" y="845"/>
                  </a:moveTo>
                  <a:cubicBezTo>
                    <a:pt x="252" y="913"/>
                    <a:pt x="343" y="845"/>
                    <a:pt x="412" y="754"/>
                  </a:cubicBezTo>
                  <a:cubicBezTo>
                    <a:pt x="480" y="685"/>
                    <a:pt x="503" y="525"/>
                    <a:pt x="526" y="389"/>
                  </a:cubicBezTo>
                  <a:cubicBezTo>
                    <a:pt x="549" y="252"/>
                    <a:pt x="708" y="115"/>
                    <a:pt x="708" y="115"/>
                  </a:cubicBezTo>
                  <a:lnTo>
                    <a:pt x="708" y="46"/>
                  </a:lnTo>
                  <a:cubicBezTo>
                    <a:pt x="686" y="23"/>
                    <a:pt x="640" y="23"/>
                    <a:pt x="549" y="23"/>
                  </a:cubicBezTo>
                  <a:cubicBezTo>
                    <a:pt x="457" y="23"/>
                    <a:pt x="412" y="0"/>
                    <a:pt x="252" y="69"/>
                  </a:cubicBezTo>
                  <a:cubicBezTo>
                    <a:pt x="69" y="115"/>
                    <a:pt x="1" y="320"/>
                    <a:pt x="24" y="525"/>
                  </a:cubicBezTo>
                  <a:cubicBezTo>
                    <a:pt x="46" y="731"/>
                    <a:pt x="69" y="777"/>
                    <a:pt x="161" y="845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110"/>
            <p:cNvSpPr/>
            <p:nvPr/>
          </p:nvSpPr>
          <p:spPr>
            <a:xfrm>
              <a:off x="5011244" y="2049081"/>
              <a:ext cx="24329" cy="20517"/>
            </a:xfrm>
            <a:custGeom>
              <a:avLst/>
              <a:gdLst/>
              <a:ahLst/>
              <a:cxnLst/>
              <a:rect l="l" t="t" r="r" b="b"/>
              <a:pathLst>
                <a:path w="434" h="366" extrusionOk="0">
                  <a:moveTo>
                    <a:pt x="320" y="297"/>
                  </a:moveTo>
                  <a:cubicBezTo>
                    <a:pt x="388" y="229"/>
                    <a:pt x="434" y="251"/>
                    <a:pt x="411" y="160"/>
                  </a:cubicBezTo>
                  <a:cubicBezTo>
                    <a:pt x="388" y="46"/>
                    <a:pt x="206" y="0"/>
                    <a:pt x="206" y="0"/>
                  </a:cubicBezTo>
                  <a:cubicBezTo>
                    <a:pt x="183" y="0"/>
                    <a:pt x="91" y="23"/>
                    <a:pt x="46" y="92"/>
                  </a:cubicBezTo>
                  <a:cubicBezTo>
                    <a:pt x="0" y="183"/>
                    <a:pt x="0" y="251"/>
                    <a:pt x="91" y="320"/>
                  </a:cubicBezTo>
                  <a:cubicBezTo>
                    <a:pt x="160" y="366"/>
                    <a:pt x="228" y="366"/>
                    <a:pt x="320" y="29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110"/>
            <p:cNvSpPr/>
            <p:nvPr/>
          </p:nvSpPr>
          <p:spPr>
            <a:xfrm>
              <a:off x="3726618" y="3089304"/>
              <a:ext cx="43557" cy="51237"/>
            </a:xfrm>
            <a:custGeom>
              <a:avLst/>
              <a:gdLst/>
              <a:ahLst/>
              <a:cxnLst/>
              <a:rect l="l" t="t" r="r" b="b"/>
              <a:pathLst>
                <a:path w="777" h="914" extrusionOk="0">
                  <a:moveTo>
                    <a:pt x="183" y="868"/>
                  </a:moveTo>
                  <a:cubicBezTo>
                    <a:pt x="366" y="913"/>
                    <a:pt x="503" y="799"/>
                    <a:pt x="617" y="662"/>
                  </a:cubicBezTo>
                  <a:cubicBezTo>
                    <a:pt x="731" y="525"/>
                    <a:pt x="777" y="411"/>
                    <a:pt x="777" y="343"/>
                  </a:cubicBezTo>
                  <a:cubicBezTo>
                    <a:pt x="754" y="251"/>
                    <a:pt x="594" y="137"/>
                    <a:pt x="594" y="137"/>
                  </a:cubicBezTo>
                  <a:cubicBezTo>
                    <a:pt x="480" y="92"/>
                    <a:pt x="138" y="0"/>
                    <a:pt x="92" y="137"/>
                  </a:cubicBezTo>
                  <a:cubicBezTo>
                    <a:pt x="46" y="251"/>
                    <a:pt x="1" y="320"/>
                    <a:pt x="1" y="502"/>
                  </a:cubicBezTo>
                  <a:cubicBezTo>
                    <a:pt x="23" y="685"/>
                    <a:pt x="1" y="845"/>
                    <a:pt x="183" y="868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110"/>
            <p:cNvSpPr/>
            <p:nvPr/>
          </p:nvSpPr>
          <p:spPr>
            <a:xfrm>
              <a:off x="3671627" y="3132804"/>
              <a:ext cx="40978" cy="32009"/>
            </a:xfrm>
            <a:custGeom>
              <a:avLst/>
              <a:gdLst/>
              <a:ahLst/>
              <a:cxnLst/>
              <a:rect l="l" t="t" r="r" b="b"/>
              <a:pathLst>
                <a:path w="731" h="571" extrusionOk="0">
                  <a:moveTo>
                    <a:pt x="251" y="411"/>
                  </a:moveTo>
                  <a:cubicBezTo>
                    <a:pt x="342" y="480"/>
                    <a:pt x="274" y="571"/>
                    <a:pt x="457" y="571"/>
                  </a:cubicBezTo>
                  <a:cubicBezTo>
                    <a:pt x="639" y="548"/>
                    <a:pt x="708" y="457"/>
                    <a:pt x="730" y="343"/>
                  </a:cubicBezTo>
                  <a:cubicBezTo>
                    <a:pt x="730" y="251"/>
                    <a:pt x="639" y="183"/>
                    <a:pt x="639" y="183"/>
                  </a:cubicBezTo>
                  <a:cubicBezTo>
                    <a:pt x="571" y="160"/>
                    <a:pt x="457" y="23"/>
                    <a:pt x="342" y="23"/>
                  </a:cubicBezTo>
                  <a:cubicBezTo>
                    <a:pt x="205" y="0"/>
                    <a:pt x="183" y="69"/>
                    <a:pt x="91" y="137"/>
                  </a:cubicBezTo>
                  <a:cubicBezTo>
                    <a:pt x="0" y="183"/>
                    <a:pt x="160" y="343"/>
                    <a:pt x="251" y="411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110"/>
            <p:cNvSpPr/>
            <p:nvPr/>
          </p:nvSpPr>
          <p:spPr>
            <a:xfrm>
              <a:off x="2848899" y="3346488"/>
              <a:ext cx="88347" cy="130558"/>
            </a:xfrm>
            <a:custGeom>
              <a:avLst/>
              <a:gdLst/>
              <a:ahLst/>
              <a:cxnLst/>
              <a:rect l="l" t="t" r="r" b="b"/>
              <a:pathLst>
                <a:path w="1576" h="2329" extrusionOk="0">
                  <a:moveTo>
                    <a:pt x="115" y="2260"/>
                  </a:moveTo>
                  <a:cubicBezTo>
                    <a:pt x="183" y="2328"/>
                    <a:pt x="320" y="2328"/>
                    <a:pt x="366" y="2260"/>
                  </a:cubicBezTo>
                  <a:cubicBezTo>
                    <a:pt x="411" y="2214"/>
                    <a:pt x="503" y="2146"/>
                    <a:pt x="571" y="2009"/>
                  </a:cubicBezTo>
                  <a:cubicBezTo>
                    <a:pt x="662" y="1872"/>
                    <a:pt x="685" y="1552"/>
                    <a:pt x="685" y="1552"/>
                  </a:cubicBezTo>
                  <a:lnTo>
                    <a:pt x="799" y="1461"/>
                  </a:lnTo>
                  <a:cubicBezTo>
                    <a:pt x="822" y="1438"/>
                    <a:pt x="891" y="1370"/>
                    <a:pt x="936" y="1256"/>
                  </a:cubicBezTo>
                  <a:cubicBezTo>
                    <a:pt x="1005" y="1164"/>
                    <a:pt x="1005" y="1164"/>
                    <a:pt x="1187" y="1027"/>
                  </a:cubicBezTo>
                  <a:cubicBezTo>
                    <a:pt x="1393" y="867"/>
                    <a:pt x="1507" y="479"/>
                    <a:pt x="1530" y="251"/>
                  </a:cubicBezTo>
                  <a:cubicBezTo>
                    <a:pt x="1575" y="0"/>
                    <a:pt x="1370" y="114"/>
                    <a:pt x="1279" y="160"/>
                  </a:cubicBezTo>
                  <a:cubicBezTo>
                    <a:pt x="1164" y="206"/>
                    <a:pt x="1096" y="251"/>
                    <a:pt x="1028" y="297"/>
                  </a:cubicBezTo>
                  <a:cubicBezTo>
                    <a:pt x="936" y="320"/>
                    <a:pt x="913" y="365"/>
                    <a:pt x="891" y="548"/>
                  </a:cubicBezTo>
                  <a:cubicBezTo>
                    <a:pt x="845" y="753"/>
                    <a:pt x="822" y="731"/>
                    <a:pt x="731" y="822"/>
                  </a:cubicBezTo>
                  <a:cubicBezTo>
                    <a:pt x="639" y="936"/>
                    <a:pt x="571" y="1210"/>
                    <a:pt x="571" y="1278"/>
                  </a:cubicBezTo>
                  <a:lnTo>
                    <a:pt x="617" y="1370"/>
                  </a:lnTo>
                  <a:cubicBezTo>
                    <a:pt x="617" y="1415"/>
                    <a:pt x="617" y="1461"/>
                    <a:pt x="594" y="1507"/>
                  </a:cubicBezTo>
                  <a:cubicBezTo>
                    <a:pt x="571" y="1529"/>
                    <a:pt x="480" y="1552"/>
                    <a:pt x="434" y="1575"/>
                  </a:cubicBezTo>
                  <a:cubicBezTo>
                    <a:pt x="366" y="1575"/>
                    <a:pt x="388" y="1575"/>
                    <a:pt x="229" y="1689"/>
                  </a:cubicBezTo>
                  <a:cubicBezTo>
                    <a:pt x="46" y="1803"/>
                    <a:pt x="92" y="1781"/>
                    <a:pt x="46" y="1849"/>
                  </a:cubicBezTo>
                  <a:cubicBezTo>
                    <a:pt x="0" y="1917"/>
                    <a:pt x="0" y="1917"/>
                    <a:pt x="0" y="2077"/>
                  </a:cubicBezTo>
                  <a:cubicBezTo>
                    <a:pt x="0" y="2260"/>
                    <a:pt x="46" y="2191"/>
                    <a:pt x="115" y="2260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110"/>
            <p:cNvSpPr/>
            <p:nvPr/>
          </p:nvSpPr>
          <p:spPr>
            <a:xfrm>
              <a:off x="2677425" y="3748238"/>
              <a:ext cx="64074" cy="47369"/>
            </a:xfrm>
            <a:custGeom>
              <a:avLst/>
              <a:gdLst/>
              <a:ahLst/>
              <a:cxnLst/>
              <a:rect l="l" t="t" r="r" b="b"/>
              <a:pathLst>
                <a:path w="1143" h="845" extrusionOk="0">
                  <a:moveTo>
                    <a:pt x="1096" y="114"/>
                  </a:moveTo>
                  <a:cubicBezTo>
                    <a:pt x="1028" y="69"/>
                    <a:pt x="1096" y="69"/>
                    <a:pt x="982" y="46"/>
                  </a:cubicBezTo>
                  <a:cubicBezTo>
                    <a:pt x="845" y="23"/>
                    <a:pt x="777" y="46"/>
                    <a:pt x="777" y="46"/>
                  </a:cubicBezTo>
                  <a:cubicBezTo>
                    <a:pt x="754" y="69"/>
                    <a:pt x="480" y="46"/>
                    <a:pt x="434" y="23"/>
                  </a:cubicBezTo>
                  <a:cubicBezTo>
                    <a:pt x="389" y="0"/>
                    <a:pt x="206" y="46"/>
                    <a:pt x="252" y="251"/>
                  </a:cubicBezTo>
                  <a:cubicBezTo>
                    <a:pt x="275" y="434"/>
                    <a:pt x="183" y="320"/>
                    <a:pt x="115" y="502"/>
                  </a:cubicBezTo>
                  <a:cubicBezTo>
                    <a:pt x="46" y="685"/>
                    <a:pt x="1" y="685"/>
                    <a:pt x="229" y="731"/>
                  </a:cubicBezTo>
                  <a:cubicBezTo>
                    <a:pt x="457" y="776"/>
                    <a:pt x="412" y="845"/>
                    <a:pt x="503" y="845"/>
                  </a:cubicBezTo>
                  <a:cubicBezTo>
                    <a:pt x="594" y="845"/>
                    <a:pt x="526" y="708"/>
                    <a:pt x="663" y="617"/>
                  </a:cubicBezTo>
                  <a:cubicBezTo>
                    <a:pt x="800" y="525"/>
                    <a:pt x="1119" y="776"/>
                    <a:pt x="1096" y="594"/>
                  </a:cubicBezTo>
                  <a:cubicBezTo>
                    <a:pt x="1074" y="411"/>
                    <a:pt x="845" y="457"/>
                    <a:pt x="937" y="343"/>
                  </a:cubicBezTo>
                  <a:cubicBezTo>
                    <a:pt x="1005" y="206"/>
                    <a:pt x="1142" y="183"/>
                    <a:pt x="1096" y="114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110"/>
            <p:cNvSpPr/>
            <p:nvPr/>
          </p:nvSpPr>
          <p:spPr>
            <a:xfrm>
              <a:off x="2747831" y="3753339"/>
              <a:ext cx="30720" cy="16705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28" y="252"/>
                  </a:moveTo>
                  <a:cubicBezTo>
                    <a:pt x="411" y="183"/>
                    <a:pt x="548" y="206"/>
                    <a:pt x="480" y="115"/>
                  </a:cubicBezTo>
                  <a:cubicBezTo>
                    <a:pt x="411" y="1"/>
                    <a:pt x="274" y="1"/>
                    <a:pt x="274" y="1"/>
                  </a:cubicBezTo>
                  <a:cubicBezTo>
                    <a:pt x="228" y="1"/>
                    <a:pt x="114" y="92"/>
                    <a:pt x="46" y="115"/>
                  </a:cubicBezTo>
                  <a:cubicBezTo>
                    <a:pt x="0" y="160"/>
                    <a:pt x="69" y="297"/>
                    <a:pt x="228" y="252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110"/>
            <p:cNvSpPr/>
            <p:nvPr/>
          </p:nvSpPr>
          <p:spPr>
            <a:xfrm>
              <a:off x="2741440" y="3725199"/>
              <a:ext cx="32009" cy="20517"/>
            </a:xfrm>
            <a:custGeom>
              <a:avLst/>
              <a:gdLst/>
              <a:ahLst/>
              <a:cxnLst/>
              <a:rect l="l" t="t" r="r" b="b"/>
              <a:pathLst>
                <a:path w="571" h="366" extrusionOk="0">
                  <a:moveTo>
                    <a:pt x="457" y="251"/>
                  </a:moveTo>
                  <a:cubicBezTo>
                    <a:pt x="502" y="229"/>
                    <a:pt x="571" y="229"/>
                    <a:pt x="548" y="115"/>
                  </a:cubicBezTo>
                  <a:cubicBezTo>
                    <a:pt x="525" y="23"/>
                    <a:pt x="457" y="23"/>
                    <a:pt x="457" y="23"/>
                  </a:cubicBezTo>
                  <a:cubicBezTo>
                    <a:pt x="388" y="0"/>
                    <a:pt x="205" y="0"/>
                    <a:pt x="183" y="92"/>
                  </a:cubicBezTo>
                  <a:cubicBezTo>
                    <a:pt x="160" y="183"/>
                    <a:pt x="0" y="274"/>
                    <a:pt x="91" y="320"/>
                  </a:cubicBezTo>
                  <a:cubicBezTo>
                    <a:pt x="183" y="366"/>
                    <a:pt x="411" y="274"/>
                    <a:pt x="457" y="251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110"/>
            <p:cNvSpPr/>
            <p:nvPr/>
          </p:nvSpPr>
          <p:spPr>
            <a:xfrm>
              <a:off x="2777260" y="3718809"/>
              <a:ext cx="26908" cy="28197"/>
            </a:xfrm>
            <a:custGeom>
              <a:avLst/>
              <a:gdLst/>
              <a:ahLst/>
              <a:cxnLst/>
              <a:rect l="l" t="t" r="r" b="b"/>
              <a:pathLst>
                <a:path w="480" h="503" extrusionOk="0">
                  <a:moveTo>
                    <a:pt x="251" y="206"/>
                  </a:moveTo>
                  <a:cubicBezTo>
                    <a:pt x="297" y="183"/>
                    <a:pt x="365" y="183"/>
                    <a:pt x="411" y="160"/>
                  </a:cubicBezTo>
                  <a:cubicBezTo>
                    <a:pt x="434" y="137"/>
                    <a:pt x="480" y="137"/>
                    <a:pt x="480" y="92"/>
                  </a:cubicBezTo>
                  <a:cubicBezTo>
                    <a:pt x="480" y="46"/>
                    <a:pt x="434" y="0"/>
                    <a:pt x="388" y="0"/>
                  </a:cubicBezTo>
                  <a:cubicBezTo>
                    <a:pt x="365" y="0"/>
                    <a:pt x="297" y="0"/>
                    <a:pt x="297" y="0"/>
                  </a:cubicBezTo>
                  <a:cubicBezTo>
                    <a:pt x="206" y="0"/>
                    <a:pt x="23" y="0"/>
                    <a:pt x="23" y="23"/>
                  </a:cubicBezTo>
                  <a:cubicBezTo>
                    <a:pt x="0" y="46"/>
                    <a:pt x="23" y="46"/>
                    <a:pt x="23" y="229"/>
                  </a:cubicBezTo>
                  <a:cubicBezTo>
                    <a:pt x="23" y="388"/>
                    <a:pt x="91" y="502"/>
                    <a:pt x="160" y="434"/>
                  </a:cubicBezTo>
                  <a:cubicBezTo>
                    <a:pt x="228" y="365"/>
                    <a:pt x="206" y="206"/>
                    <a:pt x="251" y="20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110"/>
            <p:cNvSpPr/>
            <p:nvPr/>
          </p:nvSpPr>
          <p:spPr>
            <a:xfrm>
              <a:off x="2788751" y="3662473"/>
              <a:ext cx="20517" cy="35933"/>
            </a:xfrm>
            <a:custGeom>
              <a:avLst/>
              <a:gdLst/>
              <a:ahLst/>
              <a:cxnLst/>
              <a:rect l="l" t="t" r="r" b="b"/>
              <a:pathLst>
                <a:path w="366" h="641" extrusionOk="0">
                  <a:moveTo>
                    <a:pt x="92" y="640"/>
                  </a:moveTo>
                  <a:lnTo>
                    <a:pt x="183" y="640"/>
                  </a:lnTo>
                  <a:cubicBezTo>
                    <a:pt x="252" y="617"/>
                    <a:pt x="275" y="389"/>
                    <a:pt x="320" y="343"/>
                  </a:cubicBezTo>
                  <a:cubicBezTo>
                    <a:pt x="366" y="321"/>
                    <a:pt x="320" y="161"/>
                    <a:pt x="206" y="92"/>
                  </a:cubicBezTo>
                  <a:cubicBezTo>
                    <a:pt x="92" y="1"/>
                    <a:pt x="46" y="47"/>
                    <a:pt x="69" y="184"/>
                  </a:cubicBezTo>
                  <a:cubicBezTo>
                    <a:pt x="115" y="321"/>
                    <a:pt x="160" y="366"/>
                    <a:pt x="115" y="457"/>
                  </a:cubicBezTo>
                  <a:cubicBezTo>
                    <a:pt x="69" y="572"/>
                    <a:pt x="1" y="617"/>
                    <a:pt x="92" y="640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110"/>
            <p:cNvSpPr/>
            <p:nvPr/>
          </p:nvSpPr>
          <p:spPr>
            <a:xfrm>
              <a:off x="2854000" y="3627943"/>
              <a:ext cx="42267" cy="56338"/>
            </a:xfrm>
            <a:custGeom>
              <a:avLst/>
              <a:gdLst/>
              <a:ahLst/>
              <a:cxnLst/>
              <a:rect l="l" t="t" r="r" b="b"/>
              <a:pathLst>
                <a:path w="754" h="1005" extrusionOk="0">
                  <a:moveTo>
                    <a:pt x="663" y="183"/>
                  </a:moveTo>
                  <a:cubicBezTo>
                    <a:pt x="617" y="115"/>
                    <a:pt x="389" y="1"/>
                    <a:pt x="320" y="138"/>
                  </a:cubicBezTo>
                  <a:cubicBezTo>
                    <a:pt x="229" y="252"/>
                    <a:pt x="434" y="343"/>
                    <a:pt x="389" y="457"/>
                  </a:cubicBezTo>
                  <a:cubicBezTo>
                    <a:pt x="343" y="548"/>
                    <a:pt x="297" y="594"/>
                    <a:pt x="229" y="685"/>
                  </a:cubicBezTo>
                  <a:cubicBezTo>
                    <a:pt x="183" y="777"/>
                    <a:pt x="1" y="800"/>
                    <a:pt x="69" y="891"/>
                  </a:cubicBezTo>
                  <a:cubicBezTo>
                    <a:pt x="138" y="1005"/>
                    <a:pt x="320" y="1005"/>
                    <a:pt x="412" y="868"/>
                  </a:cubicBezTo>
                  <a:cubicBezTo>
                    <a:pt x="526" y="731"/>
                    <a:pt x="526" y="731"/>
                    <a:pt x="640" y="571"/>
                  </a:cubicBezTo>
                  <a:cubicBezTo>
                    <a:pt x="754" y="434"/>
                    <a:pt x="754" y="412"/>
                    <a:pt x="731" y="320"/>
                  </a:cubicBezTo>
                  <a:cubicBezTo>
                    <a:pt x="731" y="229"/>
                    <a:pt x="663" y="183"/>
                    <a:pt x="663" y="183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110"/>
            <p:cNvSpPr/>
            <p:nvPr/>
          </p:nvSpPr>
          <p:spPr>
            <a:xfrm>
              <a:off x="2879618" y="3682989"/>
              <a:ext cx="16649" cy="21806"/>
            </a:xfrm>
            <a:custGeom>
              <a:avLst/>
              <a:gdLst/>
              <a:ahLst/>
              <a:cxnLst/>
              <a:rect l="l" t="t" r="r" b="b"/>
              <a:pathLst>
                <a:path w="297" h="389" extrusionOk="0">
                  <a:moveTo>
                    <a:pt x="137" y="46"/>
                  </a:moveTo>
                  <a:cubicBezTo>
                    <a:pt x="114" y="46"/>
                    <a:pt x="114" y="0"/>
                    <a:pt x="69" y="46"/>
                  </a:cubicBezTo>
                  <a:cubicBezTo>
                    <a:pt x="0" y="91"/>
                    <a:pt x="23" y="160"/>
                    <a:pt x="23" y="160"/>
                  </a:cubicBezTo>
                  <a:cubicBezTo>
                    <a:pt x="46" y="251"/>
                    <a:pt x="69" y="297"/>
                    <a:pt x="91" y="343"/>
                  </a:cubicBezTo>
                  <a:cubicBezTo>
                    <a:pt x="137" y="388"/>
                    <a:pt x="206" y="343"/>
                    <a:pt x="228" y="320"/>
                  </a:cubicBezTo>
                  <a:cubicBezTo>
                    <a:pt x="251" y="274"/>
                    <a:pt x="297" y="251"/>
                    <a:pt x="274" y="183"/>
                  </a:cubicBezTo>
                  <a:cubicBezTo>
                    <a:pt x="251" y="114"/>
                    <a:pt x="160" y="69"/>
                    <a:pt x="137" y="4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110"/>
            <p:cNvSpPr/>
            <p:nvPr/>
          </p:nvSpPr>
          <p:spPr>
            <a:xfrm>
              <a:off x="2848899" y="4001553"/>
              <a:ext cx="40978" cy="29486"/>
            </a:xfrm>
            <a:custGeom>
              <a:avLst/>
              <a:gdLst/>
              <a:ahLst/>
              <a:cxnLst/>
              <a:rect l="l" t="t" r="r" b="b"/>
              <a:pathLst>
                <a:path w="731" h="526" extrusionOk="0">
                  <a:moveTo>
                    <a:pt x="639" y="1"/>
                  </a:moveTo>
                  <a:cubicBezTo>
                    <a:pt x="639" y="1"/>
                    <a:pt x="434" y="1"/>
                    <a:pt x="366" y="92"/>
                  </a:cubicBezTo>
                  <a:cubicBezTo>
                    <a:pt x="297" y="183"/>
                    <a:pt x="251" y="183"/>
                    <a:pt x="160" y="229"/>
                  </a:cubicBezTo>
                  <a:cubicBezTo>
                    <a:pt x="92" y="297"/>
                    <a:pt x="0" y="503"/>
                    <a:pt x="160" y="503"/>
                  </a:cubicBezTo>
                  <a:cubicBezTo>
                    <a:pt x="320" y="526"/>
                    <a:pt x="411" y="480"/>
                    <a:pt x="434" y="412"/>
                  </a:cubicBezTo>
                  <a:cubicBezTo>
                    <a:pt x="480" y="320"/>
                    <a:pt x="457" y="320"/>
                    <a:pt x="480" y="297"/>
                  </a:cubicBezTo>
                  <a:cubicBezTo>
                    <a:pt x="503" y="275"/>
                    <a:pt x="571" y="229"/>
                    <a:pt x="617" y="183"/>
                  </a:cubicBezTo>
                  <a:cubicBezTo>
                    <a:pt x="685" y="138"/>
                    <a:pt x="731" y="115"/>
                    <a:pt x="731" y="92"/>
                  </a:cubicBezTo>
                  <a:lnTo>
                    <a:pt x="731" y="46"/>
                  </a:lnTo>
                  <a:lnTo>
                    <a:pt x="639" y="1"/>
                  </a:ln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110"/>
            <p:cNvSpPr/>
            <p:nvPr/>
          </p:nvSpPr>
          <p:spPr>
            <a:xfrm>
              <a:off x="2896210" y="3975992"/>
              <a:ext cx="34644" cy="21806"/>
            </a:xfrm>
            <a:custGeom>
              <a:avLst/>
              <a:gdLst/>
              <a:ahLst/>
              <a:cxnLst/>
              <a:rect l="l" t="t" r="r" b="b"/>
              <a:pathLst>
                <a:path w="618" h="389" extrusionOk="0">
                  <a:moveTo>
                    <a:pt x="549" y="206"/>
                  </a:moveTo>
                  <a:cubicBezTo>
                    <a:pt x="480" y="137"/>
                    <a:pt x="412" y="183"/>
                    <a:pt x="343" y="114"/>
                  </a:cubicBezTo>
                  <a:cubicBezTo>
                    <a:pt x="298" y="69"/>
                    <a:pt x="320" y="46"/>
                    <a:pt x="252" y="23"/>
                  </a:cubicBezTo>
                  <a:cubicBezTo>
                    <a:pt x="184" y="0"/>
                    <a:pt x="138" y="23"/>
                    <a:pt x="138" y="23"/>
                  </a:cubicBezTo>
                  <a:cubicBezTo>
                    <a:pt x="115" y="23"/>
                    <a:pt x="1" y="0"/>
                    <a:pt x="1" y="91"/>
                  </a:cubicBezTo>
                  <a:cubicBezTo>
                    <a:pt x="1" y="206"/>
                    <a:pt x="1" y="228"/>
                    <a:pt x="47" y="297"/>
                  </a:cubicBezTo>
                  <a:cubicBezTo>
                    <a:pt x="92" y="365"/>
                    <a:pt x="138" y="365"/>
                    <a:pt x="229" y="388"/>
                  </a:cubicBezTo>
                  <a:cubicBezTo>
                    <a:pt x="298" y="388"/>
                    <a:pt x="320" y="365"/>
                    <a:pt x="435" y="320"/>
                  </a:cubicBezTo>
                  <a:cubicBezTo>
                    <a:pt x="549" y="297"/>
                    <a:pt x="617" y="251"/>
                    <a:pt x="549" y="206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110"/>
            <p:cNvSpPr/>
            <p:nvPr/>
          </p:nvSpPr>
          <p:spPr>
            <a:xfrm>
              <a:off x="3077942" y="4240799"/>
              <a:ext cx="44790" cy="62784"/>
            </a:xfrm>
            <a:custGeom>
              <a:avLst/>
              <a:gdLst/>
              <a:ahLst/>
              <a:cxnLst/>
              <a:rect l="l" t="t" r="r" b="b"/>
              <a:pathLst>
                <a:path w="799" h="1120" extrusionOk="0">
                  <a:moveTo>
                    <a:pt x="548" y="69"/>
                  </a:moveTo>
                  <a:cubicBezTo>
                    <a:pt x="548" y="92"/>
                    <a:pt x="548" y="92"/>
                    <a:pt x="502" y="161"/>
                  </a:cubicBezTo>
                  <a:cubicBezTo>
                    <a:pt x="479" y="206"/>
                    <a:pt x="365" y="321"/>
                    <a:pt x="183" y="526"/>
                  </a:cubicBezTo>
                  <a:cubicBezTo>
                    <a:pt x="0" y="731"/>
                    <a:pt x="160" y="982"/>
                    <a:pt x="160" y="982"/>
                  </a:cubicBezTo>
                  <a:cubicBezTo>
                    <a:pt x="160" y="982"/>
                    <a:pt x="206" y="1119"/>
                    <a:pt x="342" y="1074"/>
                  </a:cubicBezTo>
                  <a:cubicBezTo>
                    <a:pt x="457" y="1028"/>
                    <a:pt x="388" y="1005"/>
                    <a:pt x="502" y="937"/>
                  </a:cubicBezTo>
                  <a:cubicBezTo>
                    <a:pt x="616" y="891"/>
                    <a:pt x="616" y="754"/>
                    <a:pt x="662" y="503"/>
                  </a:cubicBezTo>
                  <a:cubicBezTo>
                    <a:pt x="708" y="229"/>
                    <a:pt x="753" y="343"/>
                    <a:pt x="776" y="184"/>
                  </a:cubicBezTo>
                  <a:cubicBezTo>
                    <a:pt x="799" y="1"/>
                    <a:pt x="571" y="47"/>
                    <a:pt x="548" y="69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110"/>
            <p:cNvSpPr/>
            <p:nvPr/>
          </p:nvSpPr>
          <p:spPr>
            <a:xfrm>
              <a:off x="3057426" y="4302236"/>
              <a:ext cx="34644" cy="39745"/>
            </a:xfrm>
            <a:custGeom>
              <a:avLst/>
              <a:gdLst/>
              <a:ahLst/>
              <a:cxnLst/>
              <a:rect l="l" t="t" r="r" b="b"/>
              <a:pathLst>
                <a:path w="618" h="709" extrusionOk="0">
                  <a:moveTo>
                    <a:pt x="320" y="23"/>
                  </a:moveTo>
                  <a:cubicBezTo>
                    <a:pt x="252" y="46"/>
                    <a:pt x="229" y="92"/>
                    <a:pt x="115" y="206"/>
                  </a:cubicBezTo>
                  <a:cubicBezTo>
                    <a:pt x="24" y="297"/>
                    <a:pt x="1" y="503"/>
                    <a:pt x="24" y="617"/>
                  </a:cubicBezTo>
                  <a:cubicBezTo>
                    <a:pt x="115" y="708"/>
                    <a:pt x="184" y="685"/>
                    <a:pt x="343" y="685"/>
                  </a:cubicBezTo>
                  <a:cubicBezTo>
                    <a:pt x="503" y="663"/>
                    <a:pt x="457" y="548"/>
                    <a:pt x="549" y="411"/>
                  </a:cubicBezTo>
                  <a:cubicBezTo>
                    <a:pt x="617" y="274"/>
                    <a:pt x="503" y="115"/>
                    <a:pt x="503" y="92"/>
                  </a:cubicBezTo>
                  <a:cubicBezTo>
                    <a:pt x="503" y="92"/>
                    <a:pt x="389" y="1"/>
                    <a:pt x="320" y="2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110"/>
            <p:cNvSpPr/>
            <p:nvPr/>
          </p:nvSpPr>
          <p:spPr>
            <a:xfrm>
              <a:off x="2953835" y="4304814"/>
              <a:ext cx="65307" cy="53759"/>
            </a:xfrm>
            <a:custGeom>
              <a:avLst/>
              <a:gdLst/>
              <a:ahLst/>
              <a:cxnLst/>
              <a:rect l="l" t="t" r="r" b="b"/>
              <a:pathLst>
                <a:path w="1165" h="959" extrusionOk="0">
                  <a:moveTo>
                    <a:pt x="685" y="137"/>
                  </a:moveTo>
                  <a:cubicBezTo>
                    <a:pt x="411" y="0"/>
                    <a:pt x="342" y="114"/>
                    <a:pt x="205" y="183"/>
                  </a:cubicBezTo>
                  <a:cubicBezTo>
                    <a:pt x="91" y="251"/>
                    <a:pt x="46" y="23"/>
                    <a:pt x="23" y="274"/>
                  </a:cubicBezTo>
                  <a:cubicBezTo>
                    <a:pt x="0" y="525"/>
                    <a:pt x="114" y="662"/>
                    <a:pt x="160" y="776"/>
                  </a:cubicBezTo>
                  <a:cubicBezTo>
                    <a:pt x="205" y="868"/>
                    <a:pt x="91" y="959"/>
                    <a:pt x="388" y="959"/>
                  </a:cubicBezTo>
                  <a:cubicBezTo>
                    <a:pt x="662" y="959"/>
                    <a:pt x="867" y="913"/>
                    <a:pt x="982" y="776"/>
                  </a:cubicBezTo>
                  <a:cubicBezTo>
                    <a:pt x="1096" y="662"/>
                    <a:pt x="1050" y="731"/>
                    <a:pt x="1096" y="639"/>
                  </a:cubicBezTo>
                  <a:cubicBezTo>
                    <a:pt x="1119" y="571"/>
                    <a:pt x="1164" y="639"/>
                    <a:pt x="1164" y="502"/>
                  </a:cubicBezTo>
                  <a:cubicBezTo>
                    <a:pt x="1164" y="365"/>
                    <a:pt x="1073" y="297"/>
                    <a:pt x="1073" y="297"/>
                  </a:cubicBezTo>
                  <a:cubicBezTo>
                    <a:pt x="1004" y="274"/>
                    <a:pt x="982" y="297"/>
                    <a:pt x="685" y="137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110"/>
            <p:cNvSpPr/>
            <p:nvPr/>
          </p:nvSpPr>
          <p:spPr>
            <a:xfrm>
              <a:off x="3063872" y="4247245"/>
              <a:ext cx="17938" cy="24329"/>
            </a:xfrm>
            <a:custGeom>
              <a:avLst/>
              <a:gdLst/>
              <a:ahLst/>
              <a:cxnLst/>
              <a:rect l="l" t="t" r="r" b="b"/>
              <a:pathLst>
                <a:path w="320" h="434" extrusionOk="0">
                  <a:moveTo>
                    <a:pt x="183" y="320"/>
                  </a:moveTo>
                  <a:cubicBezTo>
                    <a:pt x="228" y="183"/>
                    <a:pt x="320" y="206"/>
                    <a:pt x="251" y="91"/>
                  </a:cubicBezTo>
                  <a:cubicBezTo>
                    <a:pt x="183" y="0"/>
                    <a:pt x="114" y="69"/>
                    <a:pt x="114" y="69"/>
                  </a:cubicBezTo>
                  <a:cubicBezTo>
                    <a:pt x="91" y="91"/>
                    <a:pt x="0" y="160"/>
                    <a:pt x="23" y="251"/>
                  </a:cubicBezTo>
                  <a:cubicBezTo>
                    <a:pt x="69" y="320"/>
                    <a:pt x="114" y="434"/>
                    <a:pt x="183" y="32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110"/>
            <p:cNvSpPr/>
            <p:nvPr/>
          </p:nvSpPr>
          <p:spPr>
            <a:xfrm>
              <a:off x="2979397" y="4225495"/>
              <a:ext cx="21806" cy="15360"/>
            </a:xfrm>
            <a:custGeom>
              <a:avLst/>
              <a:gdLst/>
              <a:ahLst/>
              <a:cxnLst/>
              <a:rect l="l" t="t" r="r" b="b"/>
              <a:pathLst>
                <a:path w="389" h="274" extrusionOk="0">
                  <a:moveTo>
                    <a:pt x="138" y="251"/>
                  </a:moveTo>
                  <a:cubicBezTo>
                    <a:pt x="252" y="183"/>
                    <a:pt x="297" y="274"/>
                    <a:pt x="343" y="160"/>
                  </a:cubicBezTo>
                  <a:cubicBezTo>
                    <a:pt x="389" y="46"/>
                    <a:pt x="274" y="23"/>
                    <a:pt x="274" y="23"/>
                  </a:cubicBezTo>
                  <a:cubicBezTo>
                    <a:pt x="252" y="23"/>
                    <a:pt x="138" y="0"/>
                    <a:pt x="92" y="69"/>
                  </a:cubicBezTo>
                  <a:cubicBezTo>
                    <a:pt x="46" y="137"/>
                    <a:pt x="1" y="251"/>
                    <a:pt x="138" y="25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110"/>
            <p:cNvSpPr/>
            <p:nvPr/>
          </p:nvSpPr>
          <p:spPr>
            <a:xfrm>
              <a:off x="2940998" y="4220338"/>
              <a:ext cx="21806" cy="16705"/>
            </a:xfrm>
            <a:custGeom>
              <a:avLst/>
              <a:gdLst/>
              <a:ahLst/>
              <a:cxnLst/>
              <a:rect l="l" t="t" r="r" b="b"/>
              <a:pathLst>
                <a:path w="389" h="298" extrusionOk="0">
                  <a:moveTo>
                    <a:pt x="343" y="161"/>
                  </a:moveTo>
                  <a:cubicBezTo>
                    <a:pt x="389" y="46"/>
                    <a:pt x="275" y="24"/>
                    <a:pt x="275" y="24"/>
                  </a:cubicBezTo>
                  <a:cubicBezTo>
                    <a:pt x="252" y="24"/>
                    <a:pt x="138" y="1"/>
                    <a:pt x="92" y="69"/>
                  </a:cubicBezTo>
                  <a:cubicBezTo>
                    <a:pt x="46" y="161"/>
                    <a:pt x="1" y="275"/>
                    <a:pt x="138" y="252"/>
                  </a:cubicBezTo>
                  <a:cubicBezTo>
                    <a:pt x="252" y="183"/>
                    <a:pt x="298" y="298"/>
                    <a:pt x="343" y="16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110"/>
            <p:cNvSpPr/>
            <p:nvPr/>
          </p:nvSpPr>
          <p:spPr>
            <a:xfrm>
              <a:off x="2866781" y="4199878"/>
              <a:ext cx="21806" cy="15416"/>
            </a:xfrm>
            <a:custGeom>
              <a:avLst/>
              <a:gdLst/>
              <a:ahLst/>
              <a:cxnLst/>
              <a:rect l="l" t="t" r="r" b="b"/>
              <a:pathLst>
                <a:path w="389" h="275" extrusionOk="0">
                  <a:moveTo>
                    <a:pt x="298" y="23"/>
                  </a:moveTo>
                  <a:cubicBezTo>
                    <a:pt x="275" y="1"/>
                    <a:pt x="138" y="1"/>
                    <a:pt x="92" y="69"/>
                  </a:cubicBezTo>
                  <a:cubicBezTo>
                    <a:pt x="47" y="138"/>
                    <a:pt x="1" y="252"/>
                    <a:pt x="138" y="229"/>
                  </a:cubicBezTo>
                  <a:cubicBezTo>
                    <a:pt x="275" y="183"/>
                    <a:pt x="320" y="274"/>
                    <a:pt x="366" y="160"/>
                  </a:cubicBezTo>
                  <a:cubicBezTo>
                    <a:pt x="389" y="23"/>
                    <a:pt x="298" y="23"/>
                    <a:pt x="298" y="23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110"/>
            <p:cNvSpPr/>
            <p:nvPr/>
          </p:nvSpPr>
          <p:spPr>
            <a:xfrm>
              <a:off x="2788751" y="4445570"/>
              <a:ext cx="23096" cy="26908"/>
            </a:xfrm>
            <a:custGeom>
              <a:avLst/>
              <a:gdLst/>
              <a:ahLst/>
              <a:cxnLst/>
              <a:rect l="l" t="t" r="r" b="b"/>
              <a:pathLst>
                <a:path w="412" h="480" extrusionOk="0">
                  <a:moveTo>
                    <a:pt x="206" y="23"/>
                  </a:moveTo>
                  <a:cubicBezTo>
                    <a:pt x="160" y="46"/>
                    <a:pt x="160" y="68"/>
                    <a:pt x="69" y="137"/>
                  </a:cubicBezTo>
                  <a:cubicBezTo>
                    <a:pt x="1" y="205"/>
                    <a:pt x="1" y="342"/>
                    <a:pt x="23" y="411"/>
                  </a:cubicBezTo>
                  <a:cubicBezTo>
                    <a:pt x="69" y="479"/>
                    <a:pt x="115" y="479"/>
                    <a:pt x="229" y="457"/>
                  </a:cubicBezTo>
                  <a:cubicBezTo>
                    <a:pt x="343" y="434"/>
                    <a:pt x="297" y="365"/>
                    <a:pt x="366" y="274"/>
                  </a:cubicBezTo>
                  <a:cubicBezTo>
                    <a:pt x="411" y="183"/>
                    <a:pt x="343" y="91"/>
                    <a:pt x="320" y="68"/>
                  </a:cubicBezTo>
                  <a:cubicBezTo>
                    <a:pt x="320" y="68"/>
                    <a:pt x="252" y="0"/>
                    <a:pt x="206" y="2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110"/>
            <p:cNvSpPr/>
            <p:nvPr/>
          </p:nvSpPr>
          <p:spPr>
            <a:xfrm>
              <a:off x="2754221" y="4385422"/>
              <a:ext cx="24329" cy="25618"/>
            </a:xfrm>
            <a:custGeom>
              <a:avLst/>
              <a:gdLst/>
              <a:ahLst/>
              <a:cxnLst/>
              <a:rect l="l" t="t" r="r" b="b"/>
              <a:pathLst>
                <a:path w="434" h="457" extrusionOk="0">
                  <a:moveTo>
                    <a:pt x="229" y="23"/>
                  </a:moveTo>
                  <a:cubicBezTo>
                    <a:pt x="183" y="23"/>
                    <a:pt x="160" y="46"/>
                    <a:pt x="92" y="137"/>
                  </a:cubicBezTo>
                  <a:cubicBezTo>
                    <a:pt x="23" y="206"/>
                    <a:pt x="0" y="343"/>
                    <a:pt x="23" y="411"/>
                  </a:cubicBezTo>
                  <a:cubicBezTo>
                    <a:pt x="92" y="457"/>
                    <a:pt x="137" y="457"/>
                    <a:pt x="229" y="434"/>
                  </a:cubicBezTo>
                  <a:cubicBezTo>
                    <a:pt x="343" y="434"/>
                    <a:pt x="320" y="365"/>
                    <a:pt x="366" y="274"/>
                  </a:cubicBezTo>
                  <a:cubicBezTo>
                    <a:pt x="434" y="183"/>
                    <a:pt x="343" y="69"/>
                    <a:pt x="343" y="46"/>
                  </a:cubicBezTo>
                  <a:cubicBezTo>
                    <a:pt x="343" y="46"/>
                    <a:pt x="251" y="0"/>
                    <a:pt x="229" y="2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110"/>
            <p:cNvSpPr/>
            <p:nvPr/>
          </p:nvSpPr>
          <p:spPr>
            <a:xfrm>
              <a:off x="2843798" y="4382844"/>
              <a:ext cx="23040" cy="25674"/>
            </a:xfrm>
            <a:custGeom>
              <a:avLst/>
              <a:gdLst/>
              <a:ahLst/>
              <a:cxnLst/>
              <a:rect l="l" t="t" r="r" b="b"/>
              <a:pathLst>
                <a:path w="411" h="458" extrusionOk="0">
                  <a:moveTo>
                    <a:pt x="206" y="23"/>
                  </a:moveTo>
                  <a:cubicBezTo>
                    <a:pt x="160" y="23"/>
                    <a:pt x="137" y="46"/>
                    <a:pt x="69" y="138"/>
                  </a:cubicBezTo>
                  <a:cubicBezTo>
                    <a:pt x="0" y="206"/>
                    <a:pt x="0" y="343"/>
                    <a:pt x="23" y="411"/>
                  </a:cubicBezTo>
                  <a:cubicBezTo>
                    <a:pt x="69" y="457"/>
                    <a:pt x="114" y="457"/>
                    <a:pt x="228" y="457"/>
                  </a:cubicBezTo>
                  <a:cubicBezTo>
                    <a:pt x="342" y="434"/>
                    <a:pt x="297" y="366"/>
                    <a:pt x="365" y="274"/>
                  </a:cubicBezTo>
                  <a:cubicBezTo>
                    <a:pt x="411" y="183"/>
                    <a:pt x="342" y="92"/>
                    <a:pt x="320" y="69"/>
                  </a:cubicBezTo>
                  <a:cubicBezTo>
                    <a:pt x="320" y="69"/>
                    <a:pt x="251" y="1"/>
                    <a:pt x="206" y="2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110"/>
            <p:cNvSpPr/>
            <p:nvPr/>
          </p:nvSpPr>
          <p:spPr>
            <a:xfrm>
              <a:off x="2910336" y="4283065"/>
              <a:ext cx="25618" cy="26908"/>
            </a:xfrm>
            <a:custGeom>
              <a:avLst/>
              <a:gdLst/>
              <a:ahLst/>
              <a:cxnLst/>
              <a:rect l="l" t="t" r="r" b="b"/>
              <a:pathLst>
                <a:path w="457" h="480" extrusionOk="0">
                  <a:moveTo>
                    <a:pt x="411" y="320"/>
                  </a:moveTo>
                  <a:cubicBezTo>
                    <a:pt x="388" y="297"/>
                    <a:pt x="365" y="228"/>
                    <a:pt x="297" y="114"/>
                  </a:cubicBezTo>
                  <a:cubicBezTo>
                    <a:pt x="205" y="0"/>
                    <a:pt x="68" y="23"/>
                    <a:pt x="68" y="23"/>
                  </a:cubicBezTo>
                  <a:cubicBezTo>
                    <a:pt x="68" y="23"/>
                    <a:pt x="0" y="23"/>
                    <a:pt x="0" y="92"/>
                  </a:cubicBezTo>
                  <a:cubicBezTo>
                    <a:pt x="0" y="160"/>
                    <a:pt x="23" y="137"/>
                    <a:pt x="46" y="206"/>
                  </a:cubicBezTo>
                  <a:cubicBezTo>
                    <a:pt x="46" y="251"/>
                    <a:pt x="114" y="274"/>
                    <a:pt x="228" y="343"/>
                  </a:cubicBezTo>
                  <a:cubicBezTo>
                    <a:pt x="342" y="411"/>
                    <a:pt x="297" y="411"/>
                    <a:pt x="365" y="434"/>
                  </a:cubicBezTo>
                  <a:cubicBezTo>
                    <a:pt x="457" y="480"/>
                    <a:pt x="457" y="365"/>
                    <a:pt x="457" y="343"/>
                  </a:cubicBezTo>
                  <a:lnTo>
                    <a:pt x="411" y="320"/>
                  </a:ln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110"/>
            <p:cNvSpPr/>
            <p:nvPr/>
          </p:nvSpPr>
          <p:spPr>
            <a:xfrm>
              <a:off x="4905019" y="3540944"/>
              <a:ext cx="26908" cy="30776"/>
            </a:xfrm>
            <a:custGeom>
              <a:avLst/>
              <a:gdLst/>
              <a:ahLst/>
              <a:cxnLst/>
              <a:rect l="l" t="t" r="r" b="b"/>
              <a:pathLst>
                <a:path w="480" h="549" extrusionOk="0">
                  <a:moveTo>
                    <a:pt x="275" y="480"/>
                  </a:moveTo>
                  <a:cubicBezTo>
                    <a:pt x="389" y="434"/>
                    <a:pt x="389" y="503"/>
                    <a:pt x="412" y="411"/>
                  </a:cubicBezTo>
                  <a:cubicBezTo>
                    <a:pt x="457" y="320"/>
                    <a:pt x="480" y="343"/>
                    <a:pt x="457" y="274"/>
                  </a:cubicBezTo>
                  <a:cubicBezTo>
                    <a:pt x="434" y="183"/>
                    <a:pt x="343" y="115"/>
                    <a:pt x="343" y="115"/>
                  </a:cubicBezTo>
                  <a:lnTo>
                    <a:pt x="92" y="1"/>
                  </a:lnTo>
                  <a:cubicBezTo>
                    <a:pt x="69" y="23"/>
                    <a:pt x="69" y="69"/>
                    <a:pt x="69" y="183"/>
                  </a:cubicBezTo>
                  <a:cubicBezTo>
                    <a:pt x="46" y="297"/>
                    <a:pt x="1" y="343"/>
                    <a:pt x="69" y="411"/>
                  </a:cubicBezTo>
                  <a:cubicBezTo>
                    <a:pt x="138" y="503"/>
                    <a:pt x="183" y="548"/>
                    <a:pt x="275" y="48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110"/>
            <p:cNvSpPr/>
            <p:nvPr/>
          </p:nvSpPr>
          <p:spPr>
            <a:xfrm>
              <a:off x="5003565" y="3816009"/>
              <a:ext cx="21806" cy="15416"/>
            </a:xfrm>
            <a:custGeom>
              <a:avLst/>
              <a:gdLst/>
              <a:ahLst/>
              <a:cxnLst/>
              <a:rect l="l" t="t" r="r" b="b"/>
              <a:pathLst>
                <a:path w="389" h="275" extrusionOk="0">
                  <a:moveTo>
                    <a:pt x="274" y="24"/>
                  </a:moveTo>
                  <a:cubicBezTo>
                    <a:pt x="251" y="24"/>
                    <a:pt x="137" y="1"/>
                    <a:pt x="92" y="69"/>
                  </a:cubicBezTo>
                  <a:cubicBezTo>
                    <a:pt x="46" y="138"/>
                    <a:pt x="0" y="252"/>
                    <a:pt x="114" y="229"/>
                  </a:cubicBezTo>
                  <a:cubicBezTo>
                    <a:pt x="251" y="184"/>
                    <a:pt x="297" y="275"/>
                    <a:pt x="343" y="161"/>
                  </a:cubicBezTo>
                  <a:cubicBezTo>
                    <a:pt x="388" y="24"/>
                    <a:pt x="274" y="24"/>
                    <a:pt x="274" y="24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110"/>
            <p:cNvSpPr/>
            <p:nvPr/>
          </p:nvSpPr>
          <p:spPr>
            <a:xfrm>
              <a:off x="4933159" y="3741848"/>
              <a:ext cx="23096" cy="15416"/>
            </a:xfrm>
            <a:custGeom>
              <a:avLst/>
              <a:gdLst/>
              <a:ahLst/>
              <a:cxnLst/>
              <a:rect l="l" t="t" r="r" b="b"/>
              <a:pathLst>
                <a:path w="412" h="275" extrusionOk="0">
                  <a:moveTo>
                    <a:pt x="366" y="160"/>
                  </a:moveTo>
                  <a:cubicBezTo>
                    <a:pt x="412" y="46"/>
                    <a:pt x="298" y="23"/>
                    <a:pt x="298" y="23"/>
                  </a:cubicBezTo>
                  <a:cubicBezTo>
                    <a:pt x="275" y="23"/>
                    <a:pt x="161" y="0"/>
                    <a:pt x="115" y="69"/>
                  </a:cubicBezTo>
                  <a:cubicBezTo>
                    <a:pt x="46" y="137"/>
                    <a:pt x="1" y="251"/>
                    <a:pt x="138" y="228"/>
                  </a:cubicBezTo>
                  <a:cubicBezTo>
                    <a:pt x="275" y="183"/>
                    <a:pt x="320" y="274"/>
                    <a:pt x="366" y="160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110"/>
            <p:cNvSpPr/>
            <p:nvPr/>
          </p:nvSpPr>
          <p:spPr>
            <a:xfrm>
              <a:off x="4911409" y="3689380"/>
              <a:ext cx="33354" cy="24329"/>
            </a:xfrm>
            <a:custGeom>
              <a:avLst/>
              <a:gdLst/>
              <a:ahLst/>
              <a:cxnLst/>
              <a:rect l="l" t="t" r="r" b="b"/>
              <a:pathLst>
                <a:path w="595" h="434" extrusionOk="0">
                  <a:moveTo>
                    <a:pt x="526" y="229"/>
                  </a:moveTo>
                  <a:cubicBezTo>
                    <a:pt x="594" y="46"/>
                    <a:pt x="434" y="46"/>
                    <a:pt x="434" y="46"/>
                  </a:cubicBezTo>
                  <a:cubicBezTo>
                    <a:pt x="389" y="23"/>
                    <a:pt x="206" y="0"/>
                    <a:pt x="138" y="114"/>
                  </a:cubicBezTo>
                  <a:cubicBezTo>
                    <a:pt x="69" y="229"/>
                    <a:pt x="1" y="388"/>
                    <a:pt x="206" y="366"/>
                  </a:cubicBezTo>
                  <a:cubicBezTo>
                    <a:pt x="389" y="274"/>
                    <a:pt x="480" y="434"/>
                    <a:pt x="526" y="229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110"/>
            <p:cNvSpPr/>
            <p:nvPr/>
          </p:nvSpPr>
          <p:spPr>
            <a:xfrm>
              <a:off x="4846160" y="3653560"/>
              <a:ext cx="29486" cy="21806"/>
            </a:xfrm>
            <a:custGeom>
              <a:avLst/>
              <a:gdLst/>
              <a:ahLst/>
              <a:cxnLst/>
              <a:rect l="l" t="t" r="r" b="b"/>
              <a:pathLst>
                <a:path w="526" h="389" extrusionOk="0">
                  <a:moveTo>
                    <a:pt x="366" y="46"/>
                  </a:moveTo>
                  <a:cubicBezTo>
                    <a:pt x="343" y="23"/>
                    <a:pt x="183" y="0"/>
                    <a:pt x="115" y="114"/>
                  </a:cubicBezTo>
                  <a:cubicBezTo>
                    <a:pt x="69" y="206"/>
                    <a:pt x="1" y="343"/>
                    <a:pt x="183" y="320"/>
                  </a:cubicBezTo>
                  <a:cubicBezTo>
                    <a:pt x="343" y="251"/>
                    <a:pt x="412" y="388"/>
                    <a:pt x="457" y="228"/>
                  </a:cubicBezTo>
                  <a:cubicBezTo>
                    <a:pt x="526" y="69"/>
                    <a:pt x="366" y="46"/>
                    <a:pt x="366" y="46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110"/>
            <p:cNvSpPr/>
            <p:nvPr/>
          </p:nvSpPr>
          <p:spPr>
            <a:xfrm>
              <a:off x="4943417" y="3903064"/>
              <a:ext cx="37166" cy="38399"/>
            </a:xfrm>
            <a:custGeom>
              <a:avLst/>
              <a:gdLst/>
              <a:ahLst/>
              <a:cxnLst/>
              <a:rect l="l" t="t" r="r" b="b"/>
              <a:pathLst>
                <a:path w="663" h="685" extrusionOk="0">
                  <a:moveTo>
                    <a:pt x="594" y="457"/>
                  </a:moveTo>
                  <a:cubicBezTo>
                    <a:pt x="548" y="434"/>
                    <a:pt x="503" y="320"/>
                    <a:pt x="411" y="160"/>
                  </a:cubicBezTo>
                  <a:cubicBezTo>
                    <a:pt x="297" y="0"/>
                    <a:pt x="92" y="46"/>
                    <a:pt x="92" y="46"/>
                  </a:cubicBezTo>
                  <a:cubicBezTo>
                    <a:pt x="92" y="46"/>
                    <a:pt x="0" y="46"/>
                    <a:pt x="0" y="160"/>
                  </a:cubicBezTo>
                  <a:cubicBezTo>
                    <a:pt x="0" y="251"/>
                    <a:pt x="23" y="206"/>
                    <a:pt x="46" y="297"/>
                  </a:cubicBezTo>
                  <a:cubicBezTo>
                    <a:pt x="69" y="388"/>
                    <a:pt x="137" y="411"/>
                    <a:pt x="320" y="502"/>
                  </a:cubicBezTo>
                  <a:cubicBezTo>
                    <a:pt x="503" y="594"/>
                    <a:pt x="411" y="594"/>
                    <a:pt x="525" y="639"/>
                  </a:cubicBezTo>
                  <a:cubicBezTo>
                    <a:pt x="640" y="685"/>
                    <a:pt x="662" y="525"/>
                    <a:pt x="640" y="525"/>
                  </a:cubicBezTo>
                  <a:lnTo>
                    <a:pt x="594" y="457"/>
                  </a:ln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110"/>
            <p:cNvSpPr/>
            <p:nvPr/>
          </p:nvSpPr>
          <p:spPr>
            <a:xfrm>
              <a:off x="4377872" y="3958054"/>
              <a:ext cx="139527" cy="94737"/>
            </a:xfrm>
            <a:custGeom>
              <a:avLst/>
              <a:gdLst/>
              <a:ahLst/>
              <a:cxnLst/>
              <a:rect l="l" t="t" r="r" b="b"/>
              <a:pathLst>
                <a:path w="2489" h="1690" extrusionOk="0">
                  <a:moveTo>
                    <a:pt x="2215" y="138"/>
                  </a:moveTo>
                  <a:cubicBezTo>
                    <a:pt x="2123" y="297"/>
                    <a:pt x="2215" y="411"/>
                    <a:pt x="2101" y="411"/>
                  </a:cubicBezTo>
                  <a:cubicBezTo>
                    <a:pt x="2009" y="411"/>
                    <a:pt x="1918" y="275"/>
                    <a:pt x="1849" y="275"/>
                  </a:cubicBezTo>
                  <a:cubicBezTo>
                    <a:pt x="1781" y="275"/>
                    <a:pt x="1804" y="252"/>
                    <a:pt x="1644" y="411"/>
                  </a:cubicBezTo>
                  <a:cubicBezTo>
                    <a:pt x="1484" y="548"/>
                    <a:pt x="1279" y="411"/>
                    <a:pt x="1210" y="503"/>
                  </a:cubicBezTo>
                  <a:cubicBezTo>
                    <a:pt x="1165" y="617"/>
                    <a:pt x="1188" y="731"/>
                    <a:pt x="1096" y="663"/>
                  </a:cubicBezTo>
                  <a:cubicBezTo>
                    <a:pt x="1005" y="617"/>
                    <a:pt x="936" y="457"/>
                    <a:pt x="800" y="571"/>
                  </a:cubicBezTo>
                  <a:cubicBezTo>
                    <a:pt x="640" y="685"/>
                    <a:pt x="594" y="845"/>
                    <a:pt x="411" y="845"/>
                  </a:cubicBezTo>
                  <a:cubicBezTo>
                    <a:pt x="206" y="845"/>
                    <a:pt x="1" y="685"/>
                    <a:pt x="69" y="891"/>
                  </a:cubicBezTo>
                  <a:cubicBezTo>
                    <a:pt x="160" y="1096"/>
                    <a:pt x="411" y="936"/>
                    <a:pt x="480" y="1165"/>
                  </a:cubicBezTo>
                  <a:cubicBezTo>
                    <a:pt x="548" y="1370"/>
                    <a:pt x="571" y="1690"/>
                    <a:pt x="891" y="1553"/>
                  </a:cubicBezTo>
                  <a:cubicBezTo>
                    <a:pt x="1188" y="1393"/>
                    <a:pt x="1165" y="1439"/>
                    <a:pt x="1302" y="1188"/>
                  </a:cubicBezTo>
                  <a:cubicBezTo>
                    <a:pt x="1439" y="936"/>
                    <a:pt x="1416" y="1028"/>
                    <a:pt x="1621" y="868"/>
                  </a:cubicBezTo>
                  <a:cubicBezTo>
                    <a:pt x="1849" y="731"/>
                    <a:pt x="1849" y="685"/>
                    <a:pt x="2101" y="640"/>
                  </a:cubicBezTo>
                  <a:cubicBezTo>
                    <a:pt x="2329" y="617"/>
                    <a:pt x="2352" y="731"/>
                    <a:pt x="2420" y="548"/>
                  </a:cubicBezTo>
                  <a:cubicBezTo>
                    <a:pt x="2489" y="389"/>
                    <a:pt x="2420" y="229"/>
                    <a:pt x="2420" y="229"/>
                  </a:cubicBezTo>
                  <a:cubicBezTo>
                    <a:pt x="2420" y="206"/>
                    <a:pt x="2329" y="1"/>
                    <a:pt x="2215" y="138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110"/>
            <p:cNvSpPr/>
            <p:nvPr/>
          </p:nvSpPr>
          <p:spPr>
            <a:xfrm>
              <a:off x="4545478" y="4006654"/>
              <a:ext cx="38455" cy="30776"/>
            </a:xfrm>
            <a:custGeom>
              <a:avLst/>
              <a:gdLst/>
              <a:ahLst/>
              <a:cxnLst/>
              <a:rect l="l" t="t" r="r" b="b"/>
              <a:pathLst>
                <a:path w="686" h="549" extrusionOk="0">
                  <a:moveTo>
                    <a:pt x="617" y="24"/>
                  </a:moveTo>
                  <a:cubicBezTo>
                    <a:pt x="594" y="24"/>
                    <a:pt x="503" y="1"/>
                    <a:pt x="366" y="47"/>
                  </a:cubicBezTo>
                  <a:cubicBezTo>
                    <a:pt x="229" y="115"/>
                    <a:pt x="161" y="47"/>
                    <a:pt x="92" y="115"/>
                  </a:cubicBezTo>
                  <a:cubicBezTo>
                    <a:pt x="24" y="206"/>
                    <a:pt x="1" y="412"/>
                    <a:pt x="115" y="480"/>
                  </a:cubicBezTo>
                  <a:cubicBezTo>
                    <a:pt x="229" y="549"/>
                    <a:pt x="252" y="480"/>
                    <a:pt x="389" y="343"/>
                  </a:cubicBezTo>
                  <a:cubicBezTo>
                    <a:pt x="526" y="229"/>
                    <a:pt x="663" y="206"/>
                    <a:pt x="686" y="138"/>
                  </a:cubicBezTo>
                  <a:cubicBezTo>
                    <a:pt x="686" y="69"/>
                    <a:pt x="617" y="24"/>
                    <a:pt x="617" y="24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110"/>
            <p:cNvSpPr/>
            <p:nvPr/>
          </p:nvSpPr>
          <p:spPr>
            <a:xfrm>
              <a:off x="4303654" y="4065513"/>
              <a:ext cx="46135" cy="74276"/>
            </a:xfrm>
            <a:custGeom>
              <a:avLst/>
              <a:gdLst/>
              <a:ahLst/>
              <a:cxnLst/>
              <a:rect l="l" t="t" r="r" b="b"/>
              <a:pathLst>
                <a:path w="823" h="1325" extrusionOk="0">
                  <a:moveTo>
                    <a:pt x="663" y="731"/>
                  </a:moveTo>
                  <a:cubicBezTo>
                    <a:pt x="412" y="69"/>
                    <a:pt x="1" y="1"/>
                    <a:pt x="92" y="549"/>
                  </a:cubicBezTo>
                  <a:cubicBezTo>
                    <a:pt x="183" y="1005"/>
                    <a:pt x="138" y="1074"/>
                    <a:pt x="183" y="1188"/>
                  </a:cubicBezTo>
                  <a:cubicBezTo>
                    <a:pt x="229" y="1325"/>
                    <a:pt x="343" y="1279"/>
                    <a:pt x="549" y="1119"/>
                  </a:cubicBezTo>
                  <a:cubicBezTo>
                    <a:pt x="731" y="982"/>
                    <a:pt x="800" y="1097"/>
                    <a:pt x="822" y="937"/>
                  </a:cubicBezTo>
                  <a:cubicBezTo>
                    <a:pt x="822" y="777"/>
                    <a:pt x="663" y="731"/>
                    <a:pt x="663" y="731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110"/>
            <p:cNvSpPr/>
            <p:nvPr/>
          </p:nvSpPr>
          <p:spPr>
            <a:xfrm>
              <a:off x="4214077" y="4174317"/>
              <a:ext cx="52526" cy="34587"/>
            </a:xfrm>
            <a:custGeom>
              <a:avLst/>
              <a:gdLst/>
              <a:ahLst/>
              <a:cxnLst/>
              <a:rect l="l" t="t" r="r" b="b"/>
              <a:pathLst>
                <a:path w="937" h="617" extrusionOk="0">
                  <a:moveTo>
                    <a:pt x="846" y="23"/>
                  </a:moveTo>
                  <a:cubicBezTo>
                    <a:pt x="754" y="0"/>
                    <a:pt x="572" y="69"/>
                    <a:pt x="572" y="69"/>
                  </a:cubicBezTo>
                  <a:cubicBezTo>
                    <a:pt x="503" y="91"/>
                    <a:pt x="366" y="114"/>
                    <a:pt x="252" y="91"/>
                  </a:cubicBezTo>
                  <a:cubicBezTo>
                    <a:pt x="161" y="91"/>
                    <a:pt x="161" y="69"/>
                    <a:pt x="115" y="69"/>
                  </a:cubicBezTo>
                  <a:cubicBezTo>
                    <a:pt x="69" y="69"/>
                    <a:pt x="1" y="183"/>
                    <a:pt x="47" y="320"/>
                  </a:cubicBezTo>
                  <a:cubicBezTo>
                    <a:pt x="115" y="457"/>
                    <a:pt x="92" y="502"/>
                    <a:pt x="252" y="548"/>
                  </a:cubicBezTo>
                  <a:cubicBezTo>
                    <a:pt x="389" y="616"/>
                    <a:pt x="412" y="411"/>
                    <a:pt x="526" y="320"/>
                  </a:cubicBezTo>
                  <a:cubicBezTo>
                    <a:pt x="663" y="228"/>
                    <a:pt x="823" y="297"/>
                    <a:pt x="868" y="228"/>
                  </a:cubicBezTo>
                  <a:cubicBezTo>
                    <a:pt x="914" y="160"/>
                    <a:pt x="937" y="69"/>
                    <a:pt x="846" y="2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110"/>
            <p:cNvSpPr/>
            <p:nvPr/>
          </p:nvSpPr>
          <p:spPr>
            <a:xfrm>
              <a:off x="4177025" y="4243377"/>
              <a:ext cx="23040" cy="28197"/>
            </a:xfrm>
            <a:custGeom>
              <a:avLst/>
              <a:gdLst/>
              <a:ahLst/>
              <a:cxnLst/>
              <a:rect l="l" t="t" r="r" b="b"/>
              <a:pathLst>
                <a:path w="411" h="503" extrusionOk="0">
                  <a:moveTo>
                    <a:pt x="205" y="46"/>
                  </a:moveTo>
                  <a:cubicBezTo>
                    <a:pt x="69" y="92"/>
                    <a:pt x="46" y="160"/>
                    <a:pt x="23" y="252"/>
                  </a:cubicBezTo>
                  <a:cubicBezTo>
                    <a:pt x="23" y="343"/>
                    <a:pt x="0" y="434"/>
                    <a:pt x="137" y="457"/>
                  </a:cubicBezTo>
                  <a:cubicBezTo>
                    <a:pt x="274" y="480"/>
                    <a:pt x="342" y="503"/>
                    <a:pt x="388" y="389"/>
                  </a:cubicBezTo>
                  <a:cubicBezTo>
                    <a:pt x="411" y="275"/>
                    <a:pt x="365" y="115"/>
                    <a:pt x="365" y="115"/>
                  </a:cubicBezTo>
                  <a:cubicBezTo>
                    <a:pt x="320" y="92"/>
                    <a:pt x="342" y="1"/>
                    <a:pt x="205" y="4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110"/>
            <p:cNvSpPr/>
            <p:nvPr/>
          </p:nvSpPr>
          <p:spPr>
            <a:xfrm>
              <a:off x="4064409" y="4224206"/>
              <a:ext cx="42267" cy="28197"/>
            </a:xfrm>
            <a:custGeom>
              <a:avLst/>
              <a:gdLst/>
              <a:ahLst/>
              <a:cxnLst/>
              <a:rect l="l" t="t" r="r" b="b"/>
              <a:pathLst>
                <a:path w="754" h="503" extrusionOk="0">
                  <a:moveTo>
                    <a:pt x="525" y="297"/>
                  </a:moveTo>
                  <a:cubicBezTo>
                    <a:pt x="685" y="206"/>
                    <a:pt x="754" y="251"/>
                    <a:pt x="754" y="137"/>
                  </a:cubicBezTo>
                  <a:cubicBezTo>
                    <a:pt x="754" y="0"/>
                    <a:pt x="640" y="0"/>
                    <a:pt x="640" y="0"/>
                  </a:cubicBezTo>
                  <a:cubicBezTo>
                    <a:pt x="640" y="0"/>
                    <a:pt x="548" y="46"/>
                    <a:pt x="457" y="114"/>
                  </a:cubicBezTo>
                  <a:cubicBezTo>
                    <a:pt x="343" y="183"/>
                    <a:pt x="274" y="206"/>
                    <a:pt x="183" y="274"/>
                  </a:cubicBezTo>
                  <a:cubicBezTo>
                    <a:pt x="69" y="343"/>
                    <a:pt x="0" y="502"/>
                    <a:pt x="137" y="502"/>
                  </a:cubicBezTo>
                  <a:cubicBezTo>
                    <a:pt x="274" y="502"/>
                    <a:pt x="366" y="365"/>
                    <a:pt x="525" y="29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110"/>
            <p:cNvSpPr/>
            <p:nvPr/>
          </p:nvSpPr>
          <p:spPr>
            <a:xfrm>
              <a:off x="3974832" y="4284354"/>
              <a:ext cx="186896" cy="162511"/>
            </a:xfrm>
            <a:custGeom>
              <a:avLst/>
              <a:gdLst/>
              <a:ahLst/>
              <a:cxnLst/>
              <a:rect l="l" t="t" r="r" b="b"/>
              <a:pathLst>
                <a:path w="3334" h="2899" extrusionOk="0">
                  <a:moveTo>
                    <a:pt x="3036" y="23"/>
                  </a:moveTo>
                  <a:cubicBezTo>
                    <a:pt x="2831" y="0"/>
                    <a:pt x="2922" y="274"/>
                    <a:pt x="2740" y="457"/>
                  </a:cubicBezTo>
                  <a:cubicBezTo>
                    <a:pt x="2557" y="662"/>
                    <a:pt x="2420" y="593"/>
                    <a:pt x="2283" y="730"/>
                  </a:cubicBezTo>
                  <a:cubicBezTo>
                    <a:pt x="2169" y="890"/>
                    <a:pt x="2055" y="753"/>
                    <a:pt x="1804" y="548"/>
                  </a:cubicBezTo>
                  <a:cubicBezTo>
                    <a:pt x="1576" y="342"/>
                    <a:pt x="1439" y="708"/>
                    <a:pt x="1576" y="936"/>
                  </a:cubicBezTo>
                  <a:cubicBezTo>
                    <a:pt x="1690" y="1164"/>
                    <a:pt x="1690" y="1118"/>
                    <a:pt x="1530" y="1233"/>
                  </a:cubicBezTo>
                  <a:cubicBezTo>
                    <a:pt x="1370" y="1370"/>
                    <a:pt x="1325" y="1118"/>
                    <a:pt x="1051" y="1301"/>
                  </a:cubicBezTo>
                  <a:cubicBezTo>
                    <a:pt x="777" y="1507"/>
                    <a:pt x="777" y="1392"/>
                    <a:pt x="754" y="1392"/>
                  </a:cubicBezTo>
                  <a:cubicBezTo>
                    <a:pt x="731" y="1392"/>
                    <a:pt x="731" y="1392"/>
                    <a:pt x="663" y="1484"/>
                  </a:cubicBezTo>
                  <a:cubicBezTo>
                    <a:pt x="594" y="1552"/>
                    <a:pt x="708" y="1758"/>
                    <a:pt x="708" y="2031"/>
                  </a:cubicBezTo>
                  <a:cubicBezTo>
                    <a:pt x="708" y="2283"/>
                    <a:pt x="343" y="2237"/>
                    <a:pt x="160" y="2534"/>
                  </a:cubicBezTo>
                  <a:cubicBezTo>
                    <a:pt x="1" y="2830"/>
                    <a:pt x="412" y="2899"/>
                    <a:pt x="571" y="2762"/>
                  </a:cubicBezTo>
                  <a:cubicBezTo>
                    <a:pt x="708" y="2625"/>
                    <a:pt x="845" y="2671"/>
                    <a:pt x="959" y="2488"/>
                  </a:cubicBezTo>
                  <a:cubicBezTo>
                    <a:pt x="1051" y="2328"/>
                    <a:pt x="754" y="2420"/>
                    <a:pt x="708" y="2351"/>
                  </a:cubicBezTo>
                  <a:cubicBezTo>
                    <a:pt x="640" y="2283"/>
                    <a:pt x="936" y="2123"/>
                    <a:pt x="982" y="2077"/>
                  </a:cubicBezTo>
                  <a:cubicBezTo>
                    <a:pt x="1005" y="2054"/>
                    <a:pt x="1051" y="2031"/>
                    <a:pt x="1165" y="1895"/>
                  </a:cubicBezTo>
                  <a:cubicBezTo>
                    <a:pt x="1302" y="1758"/>
                    <a:pt x="1096" y="1643"/>
                    <a:pt x="1210" y="1529"/>
                  </a:cubicBezTo>
                  <a:cubicBezTo>
                    <a:pt x="1325" y="1415"/>
                    <a:pt x="1325" y="1552"/>
                    <a:pt x="1530" y="1507"/>
                  </a:cubicBezTo>
                  <a:cubicBezTo>
                    <a:pt x="1713" y="1484"/>
                    <a:pt x="1735" y="1370"/>
                    <a:pt x="1850" y="1278"/>
                  </a:cubicBezTo>
                  <a:cubicBezTo>
                    <a:pt x="1964" y="1187"/>
                    <a:pt x="2055" y="1255"/>
                    <a:pt x="2215" y="1141"/>
                  </a:cubicBezTo>
                  <a:cubicBezTo>
                    <a:pt x="2374" y="1050"/>
                    <a:pt x="2306" y="1073"/>
                    <a:pt x="2489" y="1073"/>
                  </a:cubicBezTo>
                  <a:cubicBezTo>
                    <a:pt x="2648" y="1050"/>
                    <a:pt x="2740" y="936"/>
                    <a:pt x="2922" y="776"/>
                  </a:cubicBezTo>
                  <a:cubicBezTo>
                    <a:pt x="3105" y="616"/>
                    <a:pt x="3151" y="708"/>
                    <a:pt x="3288" y="479"/>
                  </a:cubicBezTo>
                  <a:cubicBezTo>
                    <a:pt x="3288" y="479"/>
                    <a:pt x="3333" y="434"/>
                    <a:pt x="3333" y="274"/>
                  </a:cubicBezTo>
                  <a:cubicBezTo>
                    <a:pt x="3310" y="114"/>
                    <a:pt x="3242" y="23"/>
                    <a:pt x="3036" y="23"/>
                  </a:cubicBezTo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110"/>
            <p:cNvSpPr/>
            <p:nvPr/>
          </p:nvSpPr>
          <p:spPr>
            <a:xfrm>
              <a:off x="3786765" y="4343156"/>
              <a:ext cx="26908" cy="30776"/>
            </a:xfrm>
            <a:custGeom>
              <a:avLst/>
              <a:gdLst/>
              <a:ahLst/>
              <a:cxnLst/>
              <a:rect l="l" t="t" r="r" b="b"/>
              <a:pathLst>
                <a:path w="480" h="549" extrusionOk="0">
                  <a:moveTo>
                    <a:pt x="343" y="92"/>
                  </a:moveTo>
                  <a:cubicBezTo>
                    <a:pt x="297" y="47"/>
                    <a:pt x="69" y="1"/>
                    <a:pt x="23" y="138"/>
                  </a:cubicBezTo>
                  <a:cubicBezTo>
                    <a:pt x="0" y="275"/>
                    <a:pt x="137" y="275"/>
                    <a:pt x="229" y="412"/>
                  </a:cubicBezTo>
                  <a:cubicBezTo>
                    <a:pt x="297" y="549"/>
                    <a:pt x="434" y="480"/>
                    <a:pt x="457" y="343"/>
                  </a:cubicBezTo>
                  <a:cubicBezTo>
                    <a:pt x="480" y="184"/>
                    <a:pt x="343" y="92"/>
                    <a:pt x="343" y="92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050" name="Picture 2" descr="All About the JET Programme | All About Japan">
            <a:extLst>
              <a:ext uri="{FF2B5EF4-FFF2-40B4-BE49-F238E27FC236}">
                <a16:creationId xmlns:a16="http://schemas.microsoft.com/office/drawing/2014/main" id="{244EE92F-2F3D-9CE4-D489-F223C6580B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411" y="1503069"/>
            <a:ext cx="3768752" cy="22524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Arigato Gozaimasu GIFs - Find &amp; Share on GIPHY">
            <a:extLst>
              <a:ext uri="{FF2B5EF4-FFF2-40B4-BE49-F238E27FC236}">
                <a16:creationId xmlns:a16="http://schemas.microsoft.com/office/drawing/2014/main" id="{741B3FB6-72E6-F86B-D64B-BB296D8D50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2853" y="666750"/>
            <a:ext cx="1905000" cy="1905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Arigato Gozaimasu GIFs - Find &amp; Share on GIPHY">
            <a:extLst>
              <a:ext uri="{FF2B5EF4-FFF2-40B4-BE49-F238E27FC236}">
                <a16:creationId xmlns:a16="http://schemas.microsoft.com/office/drawing/2014/main" id="{053FEFCA-4FE0-3F8D-0E70-F39DC88368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06806" y="666750"/>
            <a:ext cx="1905000" cy="1905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Arigato Gozaimasu GIFs - Find &amp; Share on GIPHY">
            <a:extLst>
              <a:ext uri="{FF2B5EF4-FFF2-40B4-BE49-F238E27FC236}">
                <a16:creationId xmlns:a16="http://schemas.microsoft.com/office/drawing/2014/main" id="{0F60DD2F-9C60-5A21-4D63-77123638A4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6147" y="2076449"/>
            <a:ext cx="1905000" cy="1905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2" name="Picture 8" descr="Arigato Gozaimasu GIFs - Find &amp; Share on GIPHY">
            <a:extLst>
              <a:ext uri="{FF2B5EF4-FFF2-40B4-BE49-F238E27FC236}">
                <a16:creationId xmlns:a16="http://schemas.microsoft.com/office/drawing/2014/main" id="{9075F4CD-E84A-132A-7147-C91D696170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1805" y="2179542"/>
            <a:ext cx="1734671" cy="17346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Google Shape;6691;p62">
            <a:extLst>
              <a:ext uri="{FF2B5EF4-FFF2-40B4-BE49-F238E27FC236}">
                <a16:creationId xmlns:a16="http://schemas.microsoft.com/office/drawing/2014/main" id="{D4AD8808-0FE8-D882-0358-2CDF2EA1394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59006" y="2179542"/>
            <a:ext cx="2996224" cy="219847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 dirty="0">
                <a:solidFill>
                  <a:schemeClr val="accent6"/>
                </a:solidFill>
              </a:rPr>
              <a:t>Thank you!</a:t>
            </a:r>
            <a:endParaRPr sz="9600" dirty="0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5516776"/>
      </p:ext>
    </p:extLst>
  </p:cSld>
  <p:clrMapOvr>
    <a:masterClrMapping/>
  </p:clrMapOvr>
</p:sld>
</file>

<file path=ppt/theme/theme1.xml><?xml version="1.0" encoding="utf-8"?>
<a:theme xmlns:a="http://schemas.openxmlformats.org/drawingml/2006/main" name="Japanese Greenery Day XL by Slidesgo">
  <a:themeElements>
    <a:clrScheme name="Simple Light">
      <a:dk1>
        <a:srgbClr val="1F1F29"/>
      </a:dk1>
      <a:lt1>
        <a:srgbClr val="FFFFFF"/>
      </a:lt1>
      <a:dk2>
        <a:srgbClr val="FFF0AD"/>
      </a:dk2>
      <a:lt2>
        <a:srgbClr val="FEC6AD"/>
      </a:lt2>
      <a:accent1>
        <a:srgbClr val="ED3E12"/>
      </a:accent1>
      <a:accent2>
        <a:srgbClr val="FE6323"/>
      </a:accent2>
      <a:accent3>
        <a:srgbClr val="FE8127"/>
      </a:accent3>
      <a:accent4>
        <a:srgbClr val="E7DE73"/>
      </a:accent4>
      <a:accent5>
        <a:srgbClr val="FFE584"/>
      </a:accent5>
      <a:accent6>
        <a:srgbClr val="A2B75C"/>
      </a:accent6>
      <a:hlink>
        <a:srgbClr val="1F1F2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Metadata/LabelInfo.xml><?xml version="1.0" encoding="utf-8"?>
<clbl:labelList xmlns:clbl="http://schemas.microsoft.com/office/2020/mipLabelMetadata">
  <clbl:label id="{6dd02d64-b7f3-43f7-a145-cfd68d338edf}" enabled="1" method="Standard" siteId="{0693b5ba-4b18-4d7b-9341-f32f400a5494}" contentBits="0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2376</TotalTime>
  <Words>2028</Words>
  <Application>Microsoft Macintosh PowerPoint</Application>
  <PresentationFormat>On-screen Show (16:9)</PresentationFormat>
  <Paragraphs>257</Paragraphs>
  <Slides>35</Slides>
  <Notes>33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35</vt:i4>
      </vt:variant>
    </vt:vector>
  </HeadingPairs>
  <TitlesOfParts>
    <vt:vector size="42" baseType="lpstr">
      <vt:lpstr>Arial</vt:lpstr>
      <vt:lpstr>Yanone Kaffeesatz SemiBold</vt:lpstr>
      <vt:lpstr>Tulpen One</vt:lpstr>
      <vt:lpstr>Alegreya Sans</vt:lpstr>
      <vt:lpstr>Courier New</vt:lpstr>
      <vt:lpstr>Margarine</vt:lpstr>
      <vt:lpstr>Japanese Greenery Day XL by Slidesgo</vt:lpstr>
      <vt:lpstr>Packing for JET!</vt:lpstr>
      <vt:lpstr>About Me …</vt:lpstr>
      <vt:lpstr>Table of Contents</vt:lpstr>
      <vt:lpstr>Money</vt:lpstr>
      <vt:lpstr>Where To Get ¥</vt:lpstr>
      <vt:lpstr>Traveling with JPY</vt:lpstr>
      <vt:lpstr>Credit Cards in Japan</vt:lpstr>
      <vt:lpstr>ATMs in Japan</vt:lpstr>
      <vt:lpstr>Baggage</vt:lpstr>
      <vt:lpstr>Baggage Allowance Options … Ask Matt!</vt:lpstr>
      <vt:lpstr>Suitcases:</vt:lpstr>
      <vt:lpstr>Also… </vt:lpstr>
      <vt:lpstr>In Japan…</vt:lpstr>
      <vt:lpstr>Throughout This Presentation …</vt:lpstr>
      <vt:lpstr>Shopping!</vt:lpstr>
      <vt:lpstr>Even if you are considered “straight size” in the U.S., you might be considered plus size in Japan. I am very comfortable using terms such as “plus size” or “big size’ and I will use them in this presentation. </vt:lpstr>
      <vt:lpstr>15 % to 20%</vt:lpstr>
      <vt:lpstr>Anna’s stats …</vt:lpstr>
      <vt:lpstr>Clothing…</vt:lpstr>
      <vt:lpstr>Clothing Brands in Japan</vt:lpstr>
      <vt:lpstr>Clothing Brands in Japan</vt:lpstr>
      <vt:lpstr>Keep in mind …</vt:lpstr>
      <vt:lpstr>Western Products in Japan</vt:lpstr>
      <vt:lpstr>Electronics</vt:lpstr>
      <vt:lpstr>Electronics</vt:lpstr>
      <vt:lpstr>Omiyage</vt:lpstr>
      <vt:lpstr>The Awkardness of Omiyage</vt:lpstr>
      <vt:lpstr>Tips for Omiyage …</vt:lpstr>
      <vt:lpstr>Miscellaneous</vt:lpstr>
      <vt:lpstr>Medication</vt:lpstr>
      <vt:lpstr>What to pack…</vt:lpstr>
      <vt:lpstr>2026 Update From Friends Who Are in Japan …</vt:lpstr>
      <vt:lpstr>Questions? Comments?</vt:lpstr>
      <vt:lpstr>Have the time of your life!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Japanese Greenery Day</dc:title>
  <cp:lastModifiedBy>Christopher Duffey</cp:lastModifiedBy>
  <cp:revision>23</cp:revision>
  <dcterms:modified xsi:type="dcterms:W3CDTF">2026-07-02T06:36:56Z</dcterms:modified>
</cp:coreProperties>
</file>